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53"/>
  </p:notesMasterIdLst>
  <p:handoutMasterIdLst>
    <p:handoutMasterId r:id="rId54"/>
  </p:handoutMasterIdLst>
  <p:sldIdLst>
    <p:sldId id="322" r:id="rId6"/>
    <p:sldId id="308" r:id="rId7"/>
    <p:sldId id="2145707443" r:id="rId8"/>
    <p:sldId id="2145707444" r:id="rId9"/>
    <p:sldId id="2147480154" r:id="rId10"/>
    <p:sldId id="2147480156" r:id="rId11"/>
    <p:sldId id="2147480113" r:id="rId12"/>
    <p:sldId id="2147480115" r:id="rId13"/>
    <p:sldId id="2147480116" r:id="rId14"/>
    <p:sldId id="2147480157" r:id="rId15"/>
    <p:sldId id="2147480158" r:id="rId16"/>
    <p:sldId id="2147480123" r:id="rId17"/>
    <p:sldId id="2147480114" r:id="rId18"/>
    <p:sldId id="2147480159" r:id="rId19"/>
    <p:sldId id="2145707446" r:id="rId20"/>
    <p:sldId id="2147473078" r:id="rId21"/>
    <p:sldId id="2147480132" r:id="rId22"/>
    <p:sldId id="10882" r:id="rId23"/>
    <p:sldId id="2147480119" r:id="rId24"/>
    <p:sldId id="2147480120" r:id="rId25"/>
    <p:sldId id="2147480101" r:id="rId26"/>
    <p:sldId id="2147480112" r:id="rId27"/>
    <p:sldId id="2147480152" r:id="rId28"/>
    <p:sldId id="2147480107" r:id="rId29"/>
    <p:sldId id="2147480110" r:id="rId30"/>
    <p:sldId id="2147480117" r:id="rId31"/>
    <p:sldId id="2147480134" r:id="rId32"/>
    <p:sldId id="2147480135" r:id="rId33"/>
    <p:sldId id="2147480111" r:id="rId34"/>
    <p:sldId id="2147480153" r:id="rId35"/>
    <p:sldId id="2147480118" r:id="rId36"/>
    <p:sldId id="2147480131" r:id="rId37"/>
    <p:sldId id="2147480128" r:id="rId38"/>
    <p:sldId id="2147480136" r:id="rId39"/>
    <p:sldId id="2147480105" r:id="rId40"/>
    <p:sldId id="2147480109" r:id="rId41"/>
    <p:sldId id="2147376766" r:id="rId42"/>
    <p:sldId id="2147480124" r:id="rId43"/>
    <p:sldId id="2147480160" r:id="rId44"/>
    <p:sldId id="2145707447" r:id="rId45"/>
    <p:sldId id="2147480138" r:id="rId46"/>
    <p:sldId id="2147480143" r:id="rId47"/>
    <p:sldId id="2147480141" r:id="rId48"/>
    <p:sldId id="2147480149" r:id="rId49"/>
    <p:sldId id="2147480150" r:id="rId50"/>
    <p:sldId id="2147480127" r:id="rId51"/>
    <p:sldId id="318" r:id="rId52"/>
  </p:sldIdLst>
  <p:sldSz cx="12192000" cy="6858000"/>
  <p:notesSz cx="7315200" cy="9601200"/>
  <p:custDataLst>
    <p:tags r:id="rId5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Introduction" id="{78CBE3BB-D583-41C1-9704-46E97565FBA6}">
          <p14:sldIdLst>
            <p14:sldId id="322"/>
            <p14:sldId id="308"/>
            <p14:sldId id="2145707443"/>
            <p14:sldId id="2145707444"/>
            <p14:sldId id="2147480154"/>
          </p14:sldIdLst>
        </p14:section>
        <p14:section name="What is mpox" id="{AD6B37B5-C701-4C3C-88B2-ADBC996C4B69}">
          <p14:sldIdLst>
            <p14:sldId id="2147480156"/>
            <p14:sldId id="2147480113"/>
            <p14:sldId id="2147480115"/>
            <p14:sldId id="2147480116"/>
            <p14:sldId id="2147480157"/>
          </p14:sldIdLst>
        </p14:section>
        <p14:section name="Risk" id="{4C357E10-5986-4413-89DE-AE7DB2AEF6BD}">
          <p14:sldIdLst>
            <p14:sldId id="2147480158"/>
            <p14:sldId id="2147480123"/>
            <p14:sldId id="2147480114"/>
            <p14:sldId id="2147480159"/>
          </p14:sldIdLst>
        </p14:section>
        <p14:section name="Mpox Vaccine Recommendations" id="{8C555F2F-9165-4279-8DCC-2C39A962CE95}">
          <p14:sldIdLst>
            <p14:sldId id="2145707446"/>
            <p14:sldId id="2147473078"/>
            <p14:sldId id="2147480132"/>
            <p14:sldId id="10882"/>
            <p14:sldId id="2147480119"/>
            <p14:sldId id="2147480120"/>
            <p14:sldId id="2147480101"/>
            <p14:sldId id="2147480112"/>
          </p14:sldIdLst>
        </p14:section>
        <p14:section name="Efficacy" id="{1304D7B2-7E7E-49AC-BB57-150E386EE599}">
          <p14:sldIdLst>
            <p14:sldId id="2147480152"/>
            <p14:sldId id="2147480107"/>
            <p14:sldId id="2147480110"/>
            <p14:sldId id="2147480117"/>
            <p14:sldId id="2147480134"/>
            <p14:sldId id="2147480135"/>
            <p14:sldId id="2147480111"/>
          </p14:sldIdLst>
        </p14:section>
        <p14:section name="PEP" id="{BE3C1AC4-153C-4DF1-AA3B-313EF616821B}">
          <p14:sldIdLst>
            <p14:sldId id="2147480153"/>
            <p14:sldId id="2147480118"/>
            <p14:sldId id="2147480131"/>
            <p14:sldId id="2147480128"/>
            <p14:sldId id="2147480136"/>
            <p14:sldId id="2147480105"/>
            <p14:sldId id="2147480109"/>
            <p14:sldId id="2147376766"/>
          </p14:sldIdLst>
        </p14:section>
        <p14:section name="Trends" id="{E6E7EF5E-B70D-4BB3-97BB-5CA0DF01B361}">
          <p14:sldIdLst>
            <p14:sldId id="2147480124"/>
            <p14:sldId id="2147480160"/>
          </p14:sldIdLst>
        </p14:section>
        <p14:section name="Overcoming Barriers to Mpox Vaccination" id="{F0DD8B81-DE70-4F6A-84B6-0EFFEA45734B}">
          <p14:sldIdLst>
            <p14:sldId id="2145707447"/>
            <p14:sldId id="2147480138"/>
            <p14:sldId id="2147480143"/>
            <p14:sldId id="2147480141"/>
            <p14:sldId id="2147480149"/>
            <p14:sldId id="2147480150"/>
            <p14:sldId id="2147480127"/>
            <p14:sldId id="318"/>
          </p14:sldIdLst>
        </p14:section>
      </p14:sectionLst>
    </p:ex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Jacqueline Meredith" initials="JM" lastIdx="100" clrIdx="16">
    <p:extLst>
      <p:ext uri="{19B8F6BF-5375-455C-9EA6-DF929625EA0E}">
        <p15:presenceInfo xmlns:p15="http://schemas.microsoft.com/office/powerpoint/2012/main" userId="S::jmeredith@clinicaloptions.com::3663af5e-f64d-4686-a257-22a51d9ef505" providerId="AD"/>
      </p:ext>
    </p:extLst>
  </p:cmAuthor>
  <p:cmAuthor id="18" name="Zachary Schwartz" initials="ZS" lastIdx="46" clrIdx="17">
    <p:extLst>
      <p:ext uri="{19B8F6BF-5375-455C-9EA6-DF929625EA0E}">
        <p15:presenceInfo xmlns:p15="http://schemas.microsoft.com/office/powerpoint/2012/main" userId="S::zschwartz@clinicaloptions.com::64648e91-b212-4092-bee8-eff2e880b6f9" providerId="AD"/>
      </p:ext>
    </p:extLst>
  </p:cmAuthor>
  <p:cmAuthor id="19" name="Hillary Tunggal" initials="HT" lastIdx="49" clrIdx="18">
    <p:extLst>
      <p:ext uri="{19B8F6BF-5375-455C-9EA6-DF929625EA0E}">
        <p15:presenceInfo xmlns:p15="http://schemas.microsoft.com/office/powerpoint/2012/main" userId="S::htunggal@cealliance.com::ad64bda3-5530-4833-84b4-5d3ed1bf5c1c" providerId="AD"/>
      </p:ext>
    </p:extLst>
  </p:cmAuthor>
  <p:cmAuthor id="20" name="Dussadee Royal" initials="DR" lastIdx="13" clrIdx="19">
    <p:extLst>
      <p:ext uri="{19B8F6BF-5375-455C-9EA6-DF929625EA0E}">
        <p15:presenceInfo xmlns:p15="http://schemas.microsoft.com/office/powerpoint/2012/main" userId="S::droyal@clinicaloptions.com::51beead8-6fa0-4b98-aeba-37044af35e17" providerId="AD"/>
      </p:ext>
    </p:extLst>
  </p:cmAuthor>
  <p:cmAuthor id="21" name="Christy Seals" initials="CS" lastIdx="12" clrIdx="20">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808080"/>
    <a:srgbClr val="CCCCCC"/>
    <a:srgbClr val="B8D9E4"/>
    <a:srgbClr val="06140C"/>
    <a:srgbClr val="00823B"/>
    <a:srgbClr val="F9DAD2"/>
    <a:srgbClr val="DBECF1"/>
    <a:srgbClr val="4DA1BB"/>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6EC0E3-11C1-4A11-9BE9-7BD41C160738}" v="85" dt="2024-07-11T20:20:53.019"/>
    <p1510:client id="{6E3056A9-D3BC-43DD-A154-0C329D26E51A}" v="1" dt="2024-07-11T20:51:49.283"/>
    <p1510:client id="{966768AC-1589-4F3E-ABA2-499F9FD775DB}" v="2" dt="2024-07-11T19:55:27.027"/>
    <p1510:client id="{C03E5B0A-B33A-42A9-B3D1-9320385A0BA5}" v="36" dt="2024-07-11T19:50:45.51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85" autoAdjust="0"/>
    <p:restoredTop sz="86339" autoAdjust="0"/>
  </p:normalViewPr>
  <p:slideViewPr>
    <p:cSldViewPr snapToGrid="0">
      <p:cViewPr varScale="1">
        <p:scale>
          <a:sx n="85" d="100"/>
          <a:sy n="85" d="100"/>
        </p:scale>
        <p:origin x="336" y="62"/>
      </p:cViewPr>
      <p:guideLst>
        <p:guide pos="312"/>
        <p:guide orient="horz" pos="2160"/>
      </p:guideLst>
    </p:cSldViewPr>
  </p:slideViewPr>
  <p:notesTextViewPr>
    <p:cViewPr>
      <p:scale>
        <a:sx n="100" d="100"/>
        <a:sy n="100" d="100"/>
      </p:scale>
      <p:origin x="0" y="0"/>
    </p:cViewPr>
  </p:notesTextViewPr>
  <p:sorterViewPr>
    <p:cViewPr varScale="1">
      <p:scale>
        <a:sx n="1" d="1"/>
        <a:sy n="1" d="1"/>
      </p:scale>
      <p:origin x="0" y="-18096"/>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ags" Target="tags/tag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FEE7AE-57AB-4178-B99B-90E91154FA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28D827AE-FD77-4426-BFBE-9474D15BE709}">
      <dgm:prSet phldrT="[Text]"/>
      <dgm:spPr/>
      <dgm:t>
        <a:bodyPr anchor="t"/>
        <a:lstStyle/>
        <a:p>
          <a:br>
            <a:rPr lang="en-US" dirty="0"/>
          </a:br>
          <a:r>
            <a:rPr lang="en-US" dirty="0"/>
            <a:t>≥1 STI, &gt;1 sex partner in last 6 mo</a:t>
          </a:r>
        </a:p>
        <a:p>
          <a:endParaRPr lang="en-US" dirty="0"/>
        </a:p>
      </dgm:t>
    </dgm:pt>
    <dgm:pt modelId="{B217E16D-2B3F-4AF8-8959-5BFA117BF5B1}" type="parTrans" cxnId="{C056F85A-9F99-4FE0-BB13-2FC25FB676B3}">
      <dgm:prSet/>
      <dgm:spPr/>
      <dgm:t>
        <a:bodyPr/>
        <a:lstStyle/>
        <a:p>
          <a:endParaRPr lang="en-US"/>
        </a:p>
      </dgm:t>
    </dgm:pt>
    <dgm:pt modelId="{8FDF368A-0743-4843-B53A-2E2A67B00707}" type="sibTrans" cxnId="{C056F85A-9F99-4FE0-BB13-2FC25FB676B3}">
      <dgm:prSet/>
      <dgm:spPr/>
      <dgm:t>
        <a:bodyPr/>
        <a:lstStyle/>
        <a:p>
          <a:endParaRPr lang="en-US"/>
        </a:p>
      </dgm:t>
    </dgm:pt>
    <dgm:pt modelId="{FE18D292-67D5-46D6-98FF-6E82E74F6C30}">
      <dgm:prSet phldrT="[Text]"/>
      <dgm:spPr>
        <a:solidFill>
          <a:srgbClr val="015873">
            <a:alpha val="89804"/>
          </a:srgbClr>
        </a:solidFill>
      </dgm:spPr>
      <dgm:t>
        <a:bodyPr anchor="t"/>
        <a:lstStyle/>
        <a:p>
          <a:r>
            <a:rPr lang="en-US" dirty="0"/>
            <a:t>Sex at sex venues or large events, or in a geography with mpox transmission</a:t>
          </a:r>
        </a:p>
      </dgm:t>
    </dgm:pt>
    <dgm:pt modelId="{599AE53F-9587-4745-9646-D164290E45A6}" type="parTrans" cxnId="{B45A75C6-7CD1-47D0-B358-193BF06D91FC}">
      <dgm:prSet/>
      <dgm:spPr/>
      <dgm:t>
        <a:bodyPr/>
        <a:lstStyle/>
        <a:p>
          <a:endParaRPr lang="en-US"/>
        </a:p>
      </dgm:t>
    </dgm:pt>
    <dgm:pt modelId="{3EEAD767-CA79-4D66-865A-AD70EA5217F7}" type="sibTrans" cxnId="{B45A75C6-7CD1-47D0-B358-193BF06D91FC}">
      <dgm:prSet/>
      <dgm:spPr/>
      <dgm:t>
        <a:bodyPr/>
        <a:lstStyle/>
        <a:p>
          <a:endParaRPr lang="en-US"/>
        </a:p>
      </dgm:t>
    </dgm:pt>
    <dgm:pt modelId="{1E89C013-33AA-45DB-846F-648F021553DA}">
      <dgm:prSet phldrT="[Text]"/>
      <dgm:spPr>
        <a:solidFill>
          <a:srgbClr val="015873">
            <a:alpha val="80000"/>
          </a:srgbClr>
        </a:solidFill>
      </dgm:spPr>
      <dgm:t>
        <a:bodyPr anchor="t"/>
        <a:lstStyle/>
        <a:p>
          <a:r>
            <a:rPr lang="en-US" dirty="0"/>
            <a:t>Other immunocompromise with recent or anticipated exposure</a:t>
          </a:r>
        </a:p>
      </dgm:t>
    </dgm:pt>
    <dgm:pt modelId="{F61D6176-D48B-4A43-9CA6-9ED5EC1581EC}" type="parTrans" cxnId="{0885AB4F-2FDC-417F-BEA9-DC2CF68F2660}">
      <dgm:prSet/>
      <dgm:spPr/>
      <dgm:t>
        <a:bodyPr/>
        <a:lstStyle/>
        <a:p>
          <a:endParaRPr lang="en-US"/>
        </a:p>
      </dgm:t>
    </dgm:pt>
    <dgm:pt modelId="{3600C7B9-BABC-40BD-97F8-42738A1193EF}" type="sibTrans" cxnId="{0885AB4F-2FDC-417F-BEA9-DC2CF68F2660}">
      <dgm:prSet/>
      <dgm:spPr/>
      <dgm:t>
        <a:bodyPr/>
        <a:lstStyle/>
        <a:p>
          <a:endParaRPr lang="en-US"/>
        </a:p>
      </dgm:t>
    </dgm:pt>
    <dgm:pt modelId="{A35E18B4-483C-46C2-AB0D-098CC553806A}">
      <dgm:prSet phldrT="[Text]"/>
      <dgm:spPr>
        <a:solidFill>
          <a:srgbClr val="015873">
            <a:alpha val="69804"/>
          </a:srgbClr>
        </a:solidFill>
      </dgm:spPr>
      <dgm:t>
        <a:bodyPr anchor="t"/>
        <a:lstStyle/>
        <a:p>
          <a:r>
            <a:rPr lang="en-US" dirty="0"/>
            <a:t>Sex partners of people who have indication for vaccine (eg, sex worker)</a:t>
          </a:r>
        </a:p>
      </dgm:t>
    </dgm:pt>
    <dgm:pt modelId="{1D3BAF39-DD8B-45F8-A38B-A6F57FC7A3D4}" type="parTrans" cxnId="{DE36A654-D324-4AE4-A69F-5B4FB0A6D485}">
      <dgm:prSet/>
      <dgm:spPr/>
      <dgm:t>
        <a:bodyPr/>
        <a:lstStyle/>
        <a:p>
          <a:endParaRPr lang="en-US"/>
        </a:p>
      </dgm:t>
    </dgm:pt>
    <dgm:pt modelId="{485B67A1-D575-4A6E-AD2B-D819AA8A5F5F}" type="sibTrans" cxnId="{DE36A654-D324-4AE4-A69F-5B4FB0A6D485}">
      <dgm:prSet/>
      <dgm:spPr/>
      <dgm:t>
        <a:bodyPr/>
        <a:lstStyle/>
        <a:p>
          <a:endParaRPr lang="en-US"/>
        </a:p>
      </dgm:t>
    </dgm:pt>
    <dgm:pt modelId="{A3798D7B-2BAD-4AE3-AACA-1BA89B9DDC13}" type="pres">
      <dgm:prSet presAssocID="{A2FEE7AE-57AB-4178-B99B-90E91154FA44}" presName="diagram" presStyleCnt="0">
        <dgm:presLayoutVars>
          <dgm:dir/>
          <dgm:resizeHandles val="exact"/>
        </dgm:presLayoutVars>
      </dgm:prSet>
      <dgm:spPr/>
    </dgm:pt>
    <dgm:pt modelId="{F132CFD9-3940-44D1-99C3-E440C2BEE120}" type="pres">
      <dgm:prSet presAssocID="{28D827AE-FD77-4426-BFBE-9474D15BE709}" presName="node" presStyleLbl="node1" presStyleIdx="0" presStyleCnt="4" custScaleX="219798" custScaleY="560052" custLinFactNeighborY="-5419">
        <dgm:presLayoutVars>
          <dgm:bulletEnabled val="1"/>
        </dgm:presLayoutVars>
      </dgm:prSet>
      <dgm:spPr/>
    </dgm:pt>
    <dgm:pt modelId="{34F07CF4-65F0-4A56-96B8-C23E7278797B}" type="pres">
      <dgm:prSet presAssocID="{8FDF368A-0743-4843-B53A-2E2A67B00707}" presName="sibTrans" presStyleCnt="0"/>
      <dgm:spPr/>
    </dgm:pt>
    <dgm:pt modelId="{251383F3-0932-48FE-ADCB-DA97A583F306}" type="pres">
      <dgm:prSet presAssocID="{FE18D292-67D5-46D6-98FF-6E82E74F6C30}" presName="node" presStyleLbl="node1" presStyleIdx="1" presStyleCnt="4" custScaleX="219798" custScaleY="560052" custLinFactNeighborY="-5419">
        <dgm:presLayoutVars>
          <dgm:bulletEnabled val="1"/>
        </dgm:presLayoutVars>
      </dgm:prSet>
      <dgm:spPr/>
    </dgm:pt>
    <dgm:pt modelId="{39489AF6-063D-426E-BBC6-F633173F74A3}" type="pres">
      <dgm:prSet presAssocID="{3EEAD767-CA79-4D66-865A-AD70EA5217F7}" presName="sibTrans" presStyleCnt="0"/>
      <dgm:spPr/>
    </dgm:pt>
    <dgm:pt modelId="{778D3B2E-4E53-4BBA-BD4D-67EC4883224F}" type="pres">
      <dgm:prSet presAssocID="{1E89C013-33AA-45DB-846F-648F021553DA}" presName="node" presStyleLbl="node1" presStyleIdx="2" presStyleCnt="4" custScaleX="219798" custScaleY="560052" custLinFactNeighborY="-5419">
        <dgm:presLayoutVars>
          <dgm:bulletEnabled val="1"/>
        </dgm:presLayoutVars>
      </dgm:prSet>
      <dgm:spPr/>
    </dgm:pt>
    <dgm:pt modelId="{560E62FD-B78B-4517-B13E-93964F71C6DA}" type="pres">
      <dgm:prSet presAssocID="{3600C7B9-BABC-40BD-97F8-42738A1193EF}" presName="sibTrans" presStyleCnt="0"/>
      <dgm:spPr/>
    </dgm:pt>
    <dgm:pt modelId="{9A1718A9-8FA2-4648-BAE6-799E211D2B57}" type="pres">
      <dgm:prSet presAssocID="{A35E18B4-483C-46C2-AB0D-098CC553806A}" presName="node" presStyleLbl="node1" presStyleIdx="3" presStyleCnt="4" custScaleX="219798" custScaleY="560052" custLinFactNeighborY="-5419">
        <dgm:presLayoutVars>
          <dgm:bulletEnabled val="1"/>
        </dgm:presLayoutVars>
      </dgm:prSet>
      <dgm:spPr/>
    </dgm:pt>
  </dgm:ptLst>
  <dgm:cxnLst>
    <dgm:cxn modelId="{96E3CE2C-C3BB-4317-B4CF-93564D806C6C}" type="presOf" srcId="{1E89C013-33AA-45DB-846F-648F021553DA}" destId="{778D3B2E-4E53-4BBA-BD4D-67EC4883224F}" srcOrd="0" destOrd="0" presId="urn:microsoft.com/office/officeart/2005/8/layout/default"/>
    <dgm:cxn modelId="{BD609747-98DA-48B4-BE26-7F2912BEA2F4}" type="presOf" srcId="{A2FEE7AE-57AB-4178-B99B-90E91154FA44}" destId="{A3798D7B-2BAD-4AE3-AACA-1BA89B9DDC13}" srcOrd="0" destOrd="0" presId="urn:microsoft.com/office/officeart/2005/8/layout/default"/>
    <dgm:cxn modelId="{0885AB4F-2FDC-417F-BEA9-DC2CF68F2660}" srcId="{A2FEE7AE-57AB-4178-B99B-90E91154FA44}" destId="{1E89C013-33AA-45DB-846F-648F021553DA}" srcOrd="2" destOrd="0" parTransId="{F61D6176-D48B-4A43-9CA6-9ED5EC1581EC}" sibTransId="{3600C7B9-BABC-40BD-97F8-42738A1193EF}"/>
    <dgm:cxn modelId="{DE36A654-D324-4AE4-A69F-5B4FB0A6D485}" srcId="{A2FEE7AE-57AB-4178-B99B-90E91154FA44}" destId="{A35E18B4-483C-46C2-AB0D-098CC553806A}" srcOrd="3" destOrd="0" parTransId="{1D3BAF39-DD8B-45F8-A38B-A6F57FC7A3D4}" sibTransId="{485B67A1-D575-4A6E-AD2B-D819AA8A5F5F}"/>
    <dgm:cxn modelId="{C056F85A-9F99-4FE0-BB13-2FC25FB676B3}" srcId="{A2FEE7AE-57AB-4178-B99B-90E91154FA44}" destId="{28D827AE-FD77-4426-BFBE-9474D15BE709}" srcOrd="0" destOrd="0" parTransId="{B217E16D-2B3F-4AF8-8959-5BFA117BF5B1}" sibTransId="{8FDF368A-0743-4843-B53A-2E2A67B00707}"/>
    <dgm:cxn modelId="{91B8ECC0-9ABA-4486-836C-559B9BE90064}" type="presOf" srcId="{A35E18B4-483C-46C2-AB0D-098CC553806A}" destId="{9A1718A9-8FA2-4648-BAE6-799E211D2B57}" srcOrd="0" destOrd="0" presId="urn:microsoft.com/office/officeart/2005/8/layout/default"/>
    <dgm:cxn modelId="{B45A75C6-7CD1-47D0-B358-193BF06D91FC}" srcId="{A2FEE7AE-57AB-4178-B99B-90E91154FA44}" destId="{FE18D292-67D5-46D6-98FF-6E82E74F6C30}" srcOrd="1" destOrd="0" parTransId="{599AE53F-9587-4745-9646-D164290E45A6}" sibTransId="{3EEAD767-CA79-4D66-865A-AD70EA5217F7}"/>
    <dgm:cxn modelId="{CE2A58C7-9FEA-4EA6-9B0A-972E2519CD5A}" type="presOf" srcId="{FE18D292-67D5-46D6-98FF-6E82E74F6C30}" destId="{251383F3-0932-48FE-ADCB-DA97A583F306}" srcOrd="0" destOrd="0" presId="urn:microsoft.com/office/officeart/2005/8/layout/default"/>
    <dgm:cxn modelId="{AD65A6F7-7735-45B3-99A1-C0AD3589E99B}" type="presOf" srcId="{28D827AE-FD77-4426-BFBE-9474D15BE709}" destId="{F132CFD9-3940-44D1-99C3-E440C2BEE120}" srcOrd="0" destOrd="0" presId="urn:microsoft.com/office/officeart/2005/8/layout/default"/>
    <dgm:cxn modelId="{F5EC050F-D730-486F-A673-B62A1782089A}" type="presParOf" srcId="{A3798D7B-2BAD-4AE3-AACA-1BA89B9DDC13}" destId="{F132CFD9-3940-44D1-99C3-E440C2BEE120}" srcOrd="0" destOrd="0" presId="urn:microsoft.com/office/officeart/2005/8/layout/default"/>
    <dgm:cxn modelId="{322C52A4-FA6A-4354-829A-C4F98B0DB926}" type="presParOf" srcId="{A3798D7B-2BAD-4AE3-AACA-1BA89B9DDC13}" destId="{34F07CF4-65F0-4A56-96B8-C23E7278797B}" srcOrd="1" destOrd="0" presId="urn:microsoft.com/office/officeart/2005/8/layout/default"/>
    <dgm:cxn modelId="{107848CA-BE3D-43D5-B33B-0D807C903804}" type="presParOf" srcId="{A3798D7B-2BAD-4AE3-AACA-1BA89B9DDC13}" destId="{251383F3-0932-48FE-ADCB-DA97A583F306}" srcOrd="2" destOrd="0" presId="urn:microsoft.com/office/officeart/2005/8/layout/default"/>
    <dgm:cxn modelId="{11FD564E-A8DC-4CF7-B797-3A7C258EDD34}" type="presParOf" srcId="{A3798D7B-2BAD-4AE3-AACA-1BA89B9DDC13}" destId="{39489AF6-063D-426E-BBC6-F633173F74A3}" srcOrd="3" destOrd="0" presId="urn:microsoft.com/office/officeart/2005/8/layout/default"/>
    <dgm:cxn modelId="{17A0AADE-5B6E-4012-9BF8-B39B4C3D6D8E}" type="presParOf" srcId="{A3798D7B-2BAD-4AE3-AACA-1BA89B9DDC13}" destId="{778D3B2E-4E53-4BBA-BD4D-67EC4883224F}" srcOrd="4" destOrd="0" presId="urn:microsoft.com/office/officeart/2005/8/layout/default"/>
    <dgm:cxn modelId="{F4E7F369-2043-4A1C-94EB-40FB232BA118}" type="presParOf" srcId="{A3798D7B-2BAD-4AE3-AACA-1BA89B9DDC13}" destId="{560E62FD-B78B-4517-B13E-93964F71C6DA}" srcOrd="5" destOrd="0" presId="urn:microsoft.com/office/officeart/2005/8/layout/default"/>
    <dgm:cxn modelId="{ED90B774-1CFC-4ED4-B1C1-432059003C91}" type="presParOf" srcId="{A3798D7B-2BAD-4AE3-AACA-1BA89B9DDC13}" destId="{9A1718A9-8FA2-4648-BAE6-799E211D2B57}"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F3F486-C5AB-4B72-9BF2-5C157375C4E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4D63FF0-127A-4B5B-BDA1-A3F6DBE2FFCD}">
      <dgm:prSet phldrT="[Text]"/>
      <dgm:spPr/>
      <dgm:t>
        <a:bodyPr/>
        <a:lstStyle/>
        <a:p>
          <a:r>
            <a:rPr lang="en-US" b="1" dirty="0"/>
            <a:t>People with known or presumed mpox exposure</a:t>
          </a:r>
        </a:p>
      </dgm:t>
    </dgm:pt>
    <dgm:pt modelId="{23119E40-95B3-4B72-8410-7D025CA70233}" type="parTrans" cxnId="{1C2F9FD2-352F-4E97-BD68-0EDD256B547D}">
      <dgm:prSet/>
      <dgm:spPr/>
      <dgm:t>
        <a:bodyPr/>
        <a:lstStyle/>
        <a:p>
          <a:endParaRPr lang="en-US"/>
        </a:p>
      </dgm:t>
    </dgm:pt>
    <dgm:pt modelId="{FBFB80F3-C7EB-44AF-85DF-30132E1077E9}" type="sibTrans" cxnId="{1C2F9FD2-352F-4E97-BD68-0EDD256B547D}">
      <dgm:prSet/>
      <dgm:spPr/>
      <dgm:t>
        <a:bodyPr/>
        <a:lstStyle/>
        <a:p>
          <a:endParaRPr lang="en-US"/>
        </a:p>
      </dgm:t>
    </dgm:pt>
    <dgm:pt modelId="{82FD15C2-1235-4A1E-85FF-5BAA22F1828C}">
      <dgm:prSet phldrT="[Text]"/>
      <dgm:spPr>
        <a:solidFill>
          <a:srgbClr val="E1471D"/>
        </a:solidFill>
      </dgm:spPr>
      <dgm:t>
        <a:bodyPr/>
        <a:lstStyle/>
        <a:p>
          <a:r>
            <a:rPr lang="en-US" b="1" dirty="0"/>
            <a:t>Those with certain risk factors and recent experiences that might make them more likely to have been exposed to mpox</a:t>
          </a:r>
        </a:p>
      </dgm:t>
    </dgm:pt>
    <dgm:pt modelId="{9FF2F2CC-2FE6-49FC-A2E6-A1E7E9B4855D}" type="parTrans" cxnId="{78ACB932-4301-4E77-A790-3A46C83A2FBD}">
      <dgm:prSet/>
      <dgm:spPr/>
      <dgm:t>
        <a:bodyPr/>
        <a:lstStyle/>
        <a:p>
          <a:endParaRPr lang="en-US"/>
        </a:p>
      </dgm:t>
    </dgm:pt>
    <dgm:pt modelId="{468E1FCC-EB86-4A32-81BD-865476E49B34}" type="sibTrans" cxnId="{78ACB932-4301-4E77-A790-3A46C83A2FBD}">
      <dgm:prSet/>
      <dgm:spPr/>
      <dgm:t>
        <a:bodyPr/>
        <a:lstStyle/>
        <a:p>
          <a:endParaRPr lang="en-US"/>
        </a:p>
      </dgm:t>
    </dgm:pt>
    <dgm:pt modelId="{CDC23271-BAF3-40C2-8B8B-216584176895}" type="pres">
      <dgm:prSet presAssocID="{4CF3F486-C5AB-4B72-9BF2-5C157375C4ED}" presName="diagram" presStyleCnt="0">
        <dgm:presLayoutVars>
          <dgm:dir/>
          <dgm:resizeHandles val="exact"/>
        </dgm:presLayoutVars>
      </dgm:prSet>
      <dgm:spPr/>
    </dgm:pt>
    <dgm:pt modelId="{4AA65397-BD0F-4072-A2AD-D3718D6A7163}" type="pres">
      <dgm:prSet presAssocID="{B4D63FF0-127A-4B5B-BDA1-A3F6DBE2FFCD}" presName="node" presStyleLbl="node1" presStyleIdx="0" presStyleCnt="2">
        <dgm:presLayoutVars>
          <dgm:bulletEnabled val="1"/>
        </dgm:presLayoutVars>
      </dgm:prSet>
      <dgm:spPr>
        <a:prstGeom prst="roundRect">
          <a:avLst/>
        </a:prstGeom>
      </dgm:spPr>
    </dgm:pt>
    <dgm:pt modelId="{B25F61BE-1465-474B-ACE2-0B6A78724486}" type="pres">
      <dgm:prSet presAssocID="{FBFB80F3-C7EB-44AF-85DF-30132E1077E9}" presName="sibTrans" presStyleCnt="0"/>
      <dgm:spPr/>
    </dgm:pt>
    <dgm:pt modelId="{80A8C635-536A-4BF7-91B0-785CB6DD3397}" type="pres">
      <dgm:prSet presAssocID="{82FD15C2-1235-4A1E-85FF-5BAA22F1828C}" presName="node" presStyleLbl="node1" presStyleIdx="1" presStyleCnt="2">
        <dgm:presLayoutVars>
          <dgm:bulletEnabled val="1"/>
        </dgm:presLayoutVars>
      </dgm:prSet>
      <dgm:spPr>
        <a:prstGeom prst="roundRect">
          <a:avLst/>
        </a:prstGeom>
      </dgm:spPr>
    </dgm:pt>
  </dgm:ptLst>
  <dgm:cxnLst>
    <dgm:cxn modelId="{78ACB932-4301-4E77-A790-3A46C83A2FBD}" srcId="{4CF3F486-C5AB-4B72-9BF2-5C157375C4ED}" destId="{82FD15C2-1235-4A1E-85FF-5BAA22F1828C}" srcOrd="1" destOrd="0" parTransId="{9FF2F2CC-2FE6-49FC-A2E6-A1E7E9B4855D}" sibTransId="{468E1FCC-EB86-4A32-81BD-865476E49B34}"/>
    <dgm:cxn modelId="{9D9AC565-6317-4422-B5C9-8D22F3A987B9}" type="presOf" srcId="{B4D63FF0-127A-4B5B-BDA1-A3F6DBE2FFCD}" destId="{4AA65397-BD0F-4072-A2AD-D3718D6A7163}" srcOrd="0" destOrd="0" presId="urn:microsoft.com/office/officeart/2005/8/layout/default"/>
    <dgm:cxn modelId="{CE50718C-48B7-42A9-9C54-3423C6C254FA}" type="presOf" srcId="{4CF3F486-C5AB-4B72-9BF2-5C157375C4ED}" destId="{CDC23271-BAF3-40C2-8B8B-216584176895}" srcOrd="0" destOrd="0" presId="urn:microsoft.com/office/officeart/2005/8/layout/default"/>
    <dgm:cxn modelId="{30274FD2-7C7C-47A4-99D5-57D49B08BFA4}" type="presOf" srcId="{82FD15C2-1235-4A1E-85FF-5BAA22F1828C}" destId="{80A8C635-536A-4BF7-91B0-785CB6DD3397}" srcOrd="0" destOrd="0" presId="urn:microsoft.com/office/officeart/2005/8/layout/default"/>
    <dgm:cxn modelId="{1C2F9FD2-352F-4E97-BD68-0EDD256B547D}" srcId="{4CF3F486-C5AB-4B72-9BF2-5C157375C4ED}" destId="{B4D63FF0-127A-4B5B-BDA1-A3F6DBE2FFCD}" srcOrd="0" destOrd="0" parTransId="{23119E40-95B3-4B72-8410-7D025CA70233}" sibTransId="{FBFB80F3-C7EB-44AF-85DF-30132E1077E9}"/>
    <dgm:cxn modelId="{70FAB11D-2179-4951-BA65-8F983BA65725}" type="presParOf" srcId="{CDC23271-BAF3-40C2-8B8B-216584176895}" destId="{4AA65397-BD0F-4072-A2AD-D3718D6A7163}" srcOrd="0" destOrd="0" presId="urn:microsoft.com/office/officeart/2005/8/layout/default"/>
    <dgm:cxn modelId="{9CC27D1D-0F75-4F88-B248-567655AB62D5}" type="presParOf" srcId="{CDC23271-BAF3-40C2-8B8B-216584176895}" destId="{B25F61BE-1465-474B-ACE2-0B6A78724486}" srcOrd="1" destOrd="0" presId="urn:microsoft.com/office/officeart/2005/8/layout/default"/>
    <dgm:cxn modelId="{6FA0F5F5-9008-4153-9D68-DF54A751755D}" type="presParOf" srcId="{CDC23271-BAF3-40C2-8B8B-216584176895}" destId="{80A8C635-536A-4BF7-91B0-785CB6DD3397}"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618EC2-0E17-4CCA-902E-A45896F1FD0D}"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BEEE0097-5F50-4EAE-98D4-6D2BA94FD559}">
      <dgm:prSet phldrT="[Text]" custT="1"/>
      <dgm:spPr/>
      <dgm:t>
        <a:bodyPr/>
        <a:lstStyle/>
        <a:p>
          <a:r>
            <a:rPr lang="en-US" sz="2400" b="0" dirty="0">
              <a:solidFill>
                <a:schemeClr val="bg1"/>
              </a:solidFill>
            </a:rPr>
            <a:t>Days 4-14 postexposure:</a:t>
          </a:r>
        </a:p>
      </dgm:t>
    </dgm:pt>
    <dgm:pt modelId="{0F572A11-2DB1-4150-9642-5BDD802F82A2}" type="parTrans" cxnId="{54808E54-BD44-4E46-BD0B-A41D3FFDF9A5}">
      <dgm:prSet/>
      <dgm:spPr/>
      <dgm:t>
        <a:bodyPr/>
        <a:lstStyle/>
        <a:p>
          <a:endParaRPr lang="en-US"/>
        </a:p>
      </dgm:t>
    </dgm:pt>
    <dgm:pt modelId="{C4E990D6-F651-4ED2-B6D9-79F2A8614355}" type="sibTrans" cxnId="{54808E54-BD44-4E46-BD0B-A41D3FFDF9A5}">
      <dgm:prSet/>
      <dgm:spPr/>
      <dgm:t>
        <a:bodyPr/>
        <a:lstStyle/>
        <a:p>
          <a:endParaRPr lang="en-US"/>
        </a:p>
      </dgm:t>
    </dgm:pt>
    <dgm:pt modelId="{5B842DB9-482A-4802-9DE8-4F8A56ABC0FB}">
      <dgm:prSet custT="1"/>
      <dgm:spPr/>
      <dgm:t>
        <a:bodyPr/>
        <a:lstStyle/>
        <a:p>
          <a:r>
            <a:rPr lang="en-US" sz="2400" b="0" dirty="0">
              <a:solidFill>
                <a:schemeClr val="bg1"/>
              </a:solidFill>
            </a:rPr>
            <a:t>Days 15+ postexposure:</a:t>
          </a:r>
        </a:p>
      </dgm:t>
    </dgm:pt>
    <dgm:pt modelId="{E8776A7D-A12B-4D5D-8F5C-5485CDE60A09}" type="parTrans" cxnId="{5BB623CA-2186-4B71-8B1C-35E3F45FC3A5}">
      <dgm:prSet/>
      <dgm:spPr/>
      <dgm:t>
        <a:bodyPr/>
        <a:lstStyle/>
        <a:p>
          <a:endParaRPr lang="en-US"/>
        </a:p>
      </dgm:t>
    </dgm:pt>
    <dgm:pt modelId="{6AE6176D-29CB-48E5-939E-D7E2E5CD3207}" type="sibTrans" cxnId="{5BB623CA-2186-4B71-8B1C-35E3F45FC3A5}">
      <dgm:prSet/>
      <dgm:spPr/>
      <dgm:t>
        <a:bodyPr/>
        <a:lstStyle/>
        <a:p>
          <a:endParaRPr lang="en-US"/>
        </a:p>
      </dgm:t>
    </dgm:pt>
    <dgm:pt modelId="{E1BA79D4-9B79-43A4-A44C-BF8E7881172B}">
      <dgm:prSet phldrT="[Text]" custT="1"/>
      <dgm:spPr/>
      <dgm:t>
        <a:bodyPr/>
        <a:lstStyle/>
        <a:p>
          <a:pPr>
            <a:buFont typeface="Wingdings" panose="05000000000000000000" pitchFamily="2" charset="2"/>
            <a:buChar char="§"/>
          </a:pPr>
          <a:r>
            <a:rPr lang="en-US" sz="2400" dirty="0"/>
            <a:t>May still receive some protection against mpox</a:t>
          </a:r>
        </a:p>
      </dgm:t>
    </dgm:pt>
    <dgm:pt modelId="{F8F365DB-8234-4E0E-B63A-CB668A4505C5}" type="parTrans" cxnId="{37A13411-330B-4B57-B96A-2580DE7F31B8}">
      <dgm:prSet/>
      <dgm:spPr/>
      <dgm:t>
        <a:bodyPr/>
        <a:lstStyle/>
        <a:p>
          <a:endParaRPr lang="en-US"/>
        </a:p>
      </dgm:t>
    </dgm:pt>
    <dgm:pt modelId="{731108C0-B5DE-4BB5-B836-0D2E7F31BF76}" type="sibTrans" cxnId="{37A13411-330B-4B57-B96A-2580DE7F31B8}">
      <dgm:prSet/>
      <dgm:spPr/>
      <dgm:t>
        <a:bodyPr/>
        <a:lstStyle/>
        <a:p>
          <a:endParaRPr lang="en-US"/>
        </a:p>
      </dgm:t>
    </dgm:pt>
    <dgm:pt modelId="{00D666ED-64A7-47BB-B79C-DB55D8FA9CEF}">
      <dgm:prSet custT="1"/>
      <dgm:spPr>
        <a:solidFill>
          <a:srgbClr val="015873">
            <a:alpha val="85098"/>
          </a:srgbClr>
        </a:solidFill>
      </dgm:spPr>
      <dgm:t>
        <a:bodyPr/>
        <a:lstStyle/>
        <a:p>
          <a:pPr>
            <a:buFont typeface="Wingdings" panose="05000000000000000000" pitchFamily="2" charset="2"/>
            <a:buChar char="§"/>
          </a:pPr>
          <a:r>
            <a:rPr lang="en-US" sz="2400" dirty="0"/>
            <a:t>Consider benefits on a case-by-case basis</a:t>
          </a:r>
        </a:p>
      </dgm:t>
    </dgm:pt>
    <dgm:pt modelId="{D66BD88A-7C07-4777-B98E-E775069C1176}" type="parTrans" cxnId="{9BFA9FBC-1EB5-4E3D-B8FF-BD9D1B98B0F1}">
      <dgm:prSet/>
      <dgm:spPr/>
      <dgm:t>
        <a:bodyPr/>
        <a:lstStyle/>
        <a:p>
          <a:endParaRPr lang="en-US"/>
        </a:p>
      </dgm:t>
    </dgm:pt>
    <dgm:pt modelId="{6806BB48-FCDC-4A09-88AF-96BAA38BD2D5}" type="sibTrans" cxnId="{9BFA9FBC-1EB5-4E3D-B8FF-BD9D1B98B0F1}">
      <dgm:prSet/>
      <dgm:spPr/>
      <dgm:t>
        <a:bodyPr/>
        <a:lstStyle/>
        <a:p>
          <a:endParaRPr lang="en-US"/>
        </a:p>
      </dgm:t>
    </dgm:pt>
    <dgm:pt modelId="{9A98B652-4D76-4704-AF2A-359DC8BE847A}" type="pres">
      <dgm:prSet presAssocID="{A4618EC2-0E17-4CCA-902E-A45896F1FD0D}" presName="Name0" presStyleCnt="0">
        <dgm:presLayoutVars>
          <dgm:dir/>
          <dgm:animLvl val="lvl"/>
          <dgm:resizeHandles val="exact"/>
        </dgm:presLayoutVars>
      </dgm:prSet>
      <dgm:spPr/>
    </dgm:pt>
    <dgm:pt modelId="{76E94A80-9B8A-4F5F-986E-8426A07B684D}" type="pres">
      <dgm:prSet presAssocID="{BEEE0097-5F50-4EAE-98D4-6D2BA94FD559}" presName="linNode" presStyleCnt="0"/>
      <dgm:spPr/>
    </dgm:pt>
    <dgm:pt modelId="{CB9099E5-D02F-4473-8878-8DF5D366B7B2}" type="pres">
      <dgm:prSet presAssocID="{BEEE0097-5F50-4EAE-98D4-6D2BA94FD559}" presName="parTx" presStyleLbl="revTx" presStyleIdx="0" presStyleCnt="2" custScaleX="147858">
        <dgm:presLayoutVars>
          <dgm:chMax val="1"/>
          <dgm:bulletEnabled val="1"/>
        </dgm:presLayoutVars>
      </dgm:prSet>
      <dgm:spPr/>
    </dgm:pt>
    <dgm:pt modelId="{FBCD47D3-D5A9-4A90-8354-D073642CE034}" type="pres">
      <dgm:prSet presAssocID="{BEEE0097-5F50-4EAE-98D4-6D2BA94FD559}" presName="bracket" presStyleLbl="parChTrans1D1" presStyleIdx="0" presStyleCnt="2" custScaleX="34450"/>
      <dgm:spPr>
        <a:noFill/>
        <a:ln>
          <a:solidFill>
            <a:schemeClr val="bg1"/>
          </a:solidFill>
        </a:ln>
      </dgm:spPr>
    </dgm:pt>
    <dgm:pt modelId="{1755F2ED-3EA8-4DE6-80B1-6DFA113E0041}" type="pres">
      <dgm:prSet presAssocID="{BEEE0097-5F50-4EAE-98D4-6D2BA94FD559}" presName="spH" presStyleCnt="0"/>
      <dgm:spPr/>
    </dgm:pt>
    <dgm:pt modelId="{984E1188-0144-4324-A221-85FC16629869}" type="pres">
      <dgm:prSet presAssocID="{BEEE0097-5F50-4EAE-98D4-6D2BA94FD559}" presName="desTx" presStyleLbl="node1" presStyleIdx="0" presStyleCnt="2" custScaleX="86860">
        <dgm:presLayoutVars>
          <dgm:bulletEnabled val="1"/>
        </dgm:presLayoutVars>
      </dgm:prSet>
      <dgm:spPr/>
    </dgm:pt>
    <dgm:pt modelId="{E3AB5A43-BC31-49BB-9E13-C145B3278470}" type="pres">
      <dgm:prSet presAssocID="{C4E990D6-F651-4ED2-B6D9-79F2A8614355}" presName="spV" presStyleCnt="0"/>
      <dgm:spPr/>
    </dgm:pt>
    <dgm:pt modelId="{B67C22DB-A661-4C77-AA4B-C7C99895DE08}" type="pres">
      <dgm:prSet presAssocID="{5B842DB9-482A-4802-9DE8-4F8A56ABC0FB}" presName="linNode" presStyleCnt="0"/>
      <dgm:spPr/>
    </dgm:pt>
    <dgm:pt modelId="{94996C7C-6082-4C3E-B4A9-649782156EDA}" type="pres">
      <dgm:prSet presAssocID="{5B842DB9-482A-4802-9DE8-4F8A56ABC0FB}" presName="parTx" presStyleLbl="revTx" presStyleIdx="1" presStyleCnt="2" custScaleX="147858">
        <dgm:presLayoutVars>
          <dgm:chMax val="1"/>
          <dgm:bulletEnabled val="1"/>
        </dgm:presLayoutVars>
      </dgm:prSet>
      <dgm:spPr/>
    </dgm:pt>
    <dgm:pt modelId="{7FCA5347-AF2B-4AA5-B247-0C12EA55DB95}" type="pres">
      <dgm:prSet presAssocID="{5B842DB9-482A-4802-9DE8-4F8A56ABC0FB}" presName="bracket" presStyleLbl="parChTrans1D1" presStyleIdx="1" presStyleCnt="2" custScaleX="34450"/>
      <dgm:spPr>
        <a:noFill/>
        <a:ln>
          <a:solidFill>
            <a:schemeClr val="bg1"/>
          </a:solidFill>
        </a:ln>
      </dgm:spPr>
    </dgm:pt>
    <dgm:pt modelId="{40C10CC3-83A3-4804-BCE9-CA33E757C809}" type="pres">
      <dgm:prSet presAssocID="{5B842DB9-482A-4802-9DE8-4F8A56ABC0FB}" presName="spH" presStyleCnt="0"/>
      <dgm:spPr/>
    </dgm:pt>
    <dgm:pt modelId="{D8245DD0-95A2-4D25-BEE6-60A44C98A8A2}" type="pres">
      <dgm:prSet presAssocID="{5B842DB9-482A-4802-9DE8-4F8A56ABC0FB}" presName="desTx" presStyleLbl="node1" presStyleIdx="1" presStyleCnt="2" custScaleX="86860">
        <dgm:presLayoutVars>
          <dgm:bulletEnabled val="1"/>
        </dgm:presLayoutVars>
      </dgm:prSet>
      <dgm:spPr/>
    </dgm:pt>
  </dgm:ptLst>
  <dgm:cxnLst>
    <dgm:cxn modelId="{37A13411-330B-4B57-B96A-2580DE7F31B8}" srcId="{BEEE0097-5F50-4EAE-98D4-6D2BA94FD559}" destId="{E1BA79D4-9B79-43A4-A44C-BF8E7881172B}" srcOrd="0" destOrd="0" parTransId="{F8F365DB-8234-4E0E-B63A-CB668A4505C5}" sibTransId="{731108C0-B5DE-4BB5-B836-0D2E7F31BF76}"/>
    <dgm:cxn modelId="{D3D95C24-6715-4B75-BF5D-DE119BDA4833}" type="presOf" srcId="{BEEE0097-5F50-4EAE-98D4-6D2BA94FD559}" destId="{CB9099E5-D02F-4473-8878-8DF5D366B7B2}" srcOrd="0" destOrd="0" presId="urn:diagrams.loki3.com/BracketList"/>
    <dgm:cxn modelId="{EA71E824-50EE-4056-9790-7F0B1D5F82AD}" type="presOf" srcId="{A4618EC2-0E17-4CCA-902E-A45896F1FD0D}" destId="{9A98B652-4D76-4704-AF2A-359DC8BE847A}" srcOrd="0" destOrd="0" presId="urn:diagrams.loki3.com/BracketList"/>
    <dgm:cxn modelId="{119ACB30-87FF-4AB7-B0D1-A68B7ECF2BB2}" type="presOf" srcId="{E1BA79D4-9B79-43A4-A44C-BF8E7881172B}" destId="{984E1188-0144-4324-A221-85FC16629869}" srcOrd="0" destOrd="0" presId="urn:diagrams.loki3.com/BracketList"/>
    <dgm:cxn modelId="{54808E54-BD44-4E46-BD0B-A41D3FFDF9A5}" srcId="{A4618EC2-0E17-4CCA-902E-A45896F1FD0D}" destId="{BEEE0097-5F50-4EAE-98D4-6D2BA94FD559}" srcOrd="0" destOrd="0" parTransId="{0F572A11-2DB1-4150-9642-5BDD802F82A2}" sibTransId="{C4E990D6-F651-4ED2-B6D9-79F2A8614355}"/>
    <dgm:cxn modelId="{38B6C175-3E92-46D2-8736-4A2D10275967}" type="presOf" srcId="{00D666ED-64A7-47BB-B79C-DB55D8FA9CEF}" destId="{D8245DD0-95A2-4D25-BEE6-60A44C98A8A2}" srcOrd="0" destOrd="0" presId="urn:diagrams.loki3.com/BracketList"/>
    <dgm:cxn modelId="{DE2C8358-CB2D-4744-AE13-2C174F635AFB}" type="presOf" srcId="{5B842DB9-482A-4802-9DE8-4F8A56ABC0FB}" destId="{94996C7C-6082-4C3E-B4A9-649782156EDA}" srcOrd="0" destOrd="0" presId="urn:diagrams.loki3.com/BracketList"/>
    <dgm:cxn modelId="{9BFA9FBC-1EB5-4E3D-B8FF-BD9D1B98B0F1}" srcId="{5B842DB9-482A-4802-9DE8-4F8A56ABC0FB}" destId="{00D666ED-64A7-47BB-B79C-DB55D8FA9CEF}" srcOrd="0" destOrd="0" parTransId="{D66BD88A-7C07-4777-B98E-E775069C1176}" sibTransId="{6806BB48-FCDC-4A09-88AF-96BAA38BD2D5}"/>
    <dgm:cxn modelId="{5BB623CA-2186-4B71-8B1C-35E3F45FC3A5}" srcId="{A4618EC2-0E17-4CCA-902E-A45896F1FD0D}" destId="{5B842DB9-482A-4802-9DE8-4F8A56ABC0FB}" srcOrd="1" destOrd="0" parTransId="{E8776A7D-A12B-4D5D-8F5C-5485CDE60A09}" sibTransId="{6AE6176D-29CB-48E5-939E-D7E2E5CD3207}"/>
    <dgm:cxn modelId="{074FC18E-B3F1-473E-9CE3-99ACFD08B621}" type="presParOf" srcId="{9A98B652-4D76-4704-AF2A-359DC8BE847A}" destId="{76E94A80-9B8A-4F5F-986E-8426A07B684D}" srcOrd="0" destOrd="0" presId="urn:diagrams.loki3.com/BracketList"/>
    <dgm:cxn modelId="{7477222C-F7D1-4040-A483-96BB8D8A11B5}" type="presParOf" srcId="{76E94A80-9B8A-4F5F-986E-8426A07B684D}" destId="{CB9099E5-D02F-4473-8878-8DF5D366B7B2}" srcOrd="0" destOrd="0" presId="urn:diagrams.loki3.com/BracketList"/>
    <dgm:cxn modelId="{59F50FA1-09BB-491D-9E32-575F8210BED1}" type="presParOf" srcId="{76E94A80-9B8A-4F5F-986E-8426A07B684D}" destId="{FBCD47D3-D5A9-4A90-8354-D073642CE034}" srcOrd="1" destOrd="0" presId="urn:diagrams.loki3.com/BracketList"/>
    <dgm:cxn modelId="{72455786-E2A8-493F-AE40-C776D0CA6FDF}" type="presParOf" srcId="{76E94A80-9B8A-4F5F-986E-8426A07B684D}" destId="{1755F2ED-3EA8-4DE6-80B1-6DFA113E0041}" srcOrd="2" destOrd="0" presId="urn:diagrams.loki3.com/BracketList"/>
    <dgm:cxn modelId="{C3AF9D2A-B731-4A89-A043-436AA940190D}" type="presParOf" srcId="{76E94A80-9B8A-4F5F-986E-8426A07B684D}" destId="{984E1188-0144-4324-A221-85FC16629869}" srcOrd="3" destOrd="0" presId="urn:diagrams.loki3.com/BracketList"/>
    <dgm:cxn modelId="{C92C6CC6-FCEC-4663-8589-A5D70DBD6D32}" type="presParOf" srcId="{9A98B652-4D76-4704-AF2A-359DC8BE847A}" destId="{E3AB5A43-BC31-49BB-9E13-C145B3278470}" srcOrd="1" destOrd="0" presId="urn:diagrams.loki3.com/BracketList"/>
    <dgm:cxn modelId="{6F113DE2-0FDC-42C8-AAAB-25262CE824E9}" type="presParOf" srcId="{9A98B652-4D76-4704-AF2A-359DC8BE847A}" destId="{B67C22DB-A661-4C77-AA4B-C7C99895DE08}" srcOrd="2" destOrd="0" presId="urn:diagrams.loki3.com/BracketList"/>
    <dgm:cxn modelId="{3815F9FA-C9A3-476F-AD5C-C67617E430A1}" type="presParOf" srcId="{B67C22DB-A661-4C77-AA4B-C7C99895DE08}" destId="{94996C7C-6082-4C3E-B4A9-649782156EDA}" srcOrd="0" destOrd="0" presId="urn:diagrams.loki3.com/BracketList"/>
    <dgm:cxn modelId="{A790EA3D-F22A-4246-A5E3-5E50A61DD9DC}" type="presParOf" srcId="{B67C22DB-A661-4C77-AA4B-C7C99895DE08}" destId="{7FCA5347-AF2B-4AA5-B247-0C12EA55DB95}" srcOrd="1" destOrd="0" presId="urn:diagrams.loki3.com/BracketList"/>
    <dgm:cxn modelId="{EF35805F-BE70-4318-AFA9-DC327ADC1439}" type="presParOf" srcId="{B67C22DB-A661-4C77-AA4B-C7C99895DE08}" destId="{40C10CC3-83A3-4804-BCE9-CA33E757C809}" srcOrd="2" destOrd="0" presId="urn:diagrams.loki3.com/BracketList"/>
    <dgm:cxn modelId="{9A73BD6D-DA5A-4CD2-8B0A-3A784F0148C6}" type="presParOf" srcId="{B67C22DB-A661-4C77-AA4B-C7C99895DE08}" destId="{D8245DD0-95A2-4D25-BEE6-60A44C98A8A2}" srcOrd="3" destOrd="0" presId="urn:diagrams.loki3.com/Bracke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6D9B7F-7EFB-4429-8EC0-A23C37D13877}"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9E2F8265-1A21-4A08-A59B-B6AD01EC8772}">
      <dgm:prSet phldrT="[Text]" custT="1"/>
      <dgm:spPr/>
      <dgm:t>
        <a:bodyPr anchor="ctr"/>
        <a:lstStyle/>
        <a:p>
          <a:pPr algn="ctr"/>
          <a:r>
            <a:rPr lang="en-US" sz="2400" b="1" dirty="0">
              <a:solidFill>
                <a:schemeClr val="tx1"/>
              </a:solidFill>
            </a:rPr>
            <a:t>May 2022</a:t>
          </a:r>
        </a:p>
      </dgm:t>
    </dgm:pt>
    <dgm:pt modelId="{FC4C2808-9C6C-4CE4-BC98-F6ACD823752D}" type="parTrans" cxnId="{35DC19CD-59F7-4518-9400-6C127625A5A9}">
      <dgm:prSet/>
      <dgm:spPr/>
      <dgm:t>
        <a:bodyPr/>
        <a:lstStyle/>
        <a:p>
          <a:endParaRPr lang="en-US"/>
        </a:p>
      </dgm:t>
    </dgm:pt>
    <dgm:pt modelId="{91535874-40B1-46D5-A9FB-266BDCF01CEA}" type="sibTrans" cxnId="{35DC19CD-59F7-4518-9400-6C127625A5A9}">
      <dgm:prSet/>
      <dgm:spPr/>
      <dgm:t>
        <a:bodyPr/>
        <a:lstStyle/>
        <a:p>
          <a:endParaRPr lang="en-US"/>
        </a:p>
      </dgm:t>
    </dgm:pt>
    <dgm:pt modelId="{1AE859E4-99A2-4542-95C2-72C041FA1C31}">
      <dgm:prSet custT="1"/>
      <dgm:spPr>
        <a:solidFill>
          <a:schemeClr val="accent6"/>
        </a:solidFill>
      </dgm:spPr>
      <dgm:t>
        <a:bodyPr anchor="ctr"/>
        <a:lstStyle/>
        <a:p>
          <a:pPr algn="ctr"/>
          <a:r>
            <a:rPr lang="en-US" sz="2400" b="1" dirty="0">
              <a:solidFill>
                <a:schemeClr val="tx1"/>
              </a:solidFill>
            </a:rPr>
            <a:t>May 2023</a:t>
          </a:r>
        </a:p>
      </dgm:t>
    </dgm:pt>
    <dgm:pt modelId="{F3124BA3-49E7-48A7-85C4-7C4B85F16321}" type="parTrans" cxnId="{99D2CAA3-D7A5-4A4B-9A44-EA15C7972E00}">
      <dgm:prSet/>
      <dgm:spPr/>
      <dgm:t>
        <a:bodyPr/>
        <a:lstStyle/>
        <a:p>
          <a:endParaRPr lang="en-US"/>
        </a:p>
      </dgm:t>
    </dgm:pt>
    <dgm:pt modelId="{04A91CD1-0C1A-4BF2-8959-E026189BD2CA}" type="sibTrans" cxnId="{99D2CAA3-D7A5-4A4B-9A44-EA15C7972E00}">
      <dgm:prSet/>
      <dgm:spPr/>
      <dgm:t>
        <a:bodyPr/>
        <a:lstStyle/>
        <a:p>
          <a:endParaRPr lang="en-US"/>
        </a:p>
      </dgm:t>
    </dgm:pt>
    <dgm:pt modelId="{720F653D-9C79-4B8C-9AD8-B135F9081B01}">
      <dgm:prSet custT="1"/>
      <dgm:spPr>
        <a:solidFill>
          <a:srgbClr val="00823B"/>
        </a:solidFill>
      </dgm:spPr>
      <dgm:t>
        <a:bodyPr anchor="ctr"/>
        <a:lstStyle/>
        <a:p>
          <a:pPr algn="ctr"/>
          <a:r>
            <a:rPr lang="en-US" sz="2400" b="1" dirty="0">
              <a:solidFill>
                <a:schemeClr val="tx1"/>
              </a:solidFill>
            </a:rPr>
            <a:t>Jan 2024</a:t>
          </a:r>
        </a:p>
      </dgm:t>
    </dgm:pt>
    <dgm:pt modelId="{272710AE-3807-4D52-8A3E-6C614009B1E7}" type="parTrans" cxnId="{01E68B98-3BB1-4BB6-BC33-0DE4D70A1FAD}">
      <dgm:prSet/>
      <dgm:spPr/>
      <dgm:t>
        <a:bodyPr/>
        <a:lstStyle/>
        <a:p>
          <a:endParaRPr lang="en-US"/>
        </a:p>
      </dgm:t>
    </dgm:pt>
    <dgm:pt modelId="{FF229861-9772-45F9-B249-9A9DF268D20E}" type="sibTrans" cxnId="{01E68B98-3BB1-4BB6-BC33-0DE4D70A1FAD}">
      <dgm:prSet/>
      <dgm:spPr/>
      <dgm:t>
        <a:bodyPr/>
        <a:lstStyle/>
        <a:p>
          <a:endParaRPr lang="en-US"/>
        </a:p>
      </dgm:t>
    </dgm:pt>
    <dgm:pt modelId="{A6B4890F-D728-417B-BD06-7C5789313F4E}">
      <dgm:prSet phldrT="[Text]" custT="1"/>
      <dgm:spPr/>
      <dgm:t>
        <a:bodyPr anchor="ctr"/>
        <a:lstStyle/>
        <a:p>
          <a:pPr algn="ctr"/>
          <a:r>
            <a:rPr lang="en-US" sz="2400" dirty="0">
              <a:solidFill>
                <a:schemeClr val="tx1"/>
              </a:solidFill>
            </a:rPr>
            <a:t>2 individuals with potential mpox reinfection in Italy (8/2022 - 9/2022)</a:t>
          </a:r>
          <a:r>
            <a:rPr lang="en-US" sz="2400" baseline="30000" dirty="0">
              <a:solidFill>
                <a:schemeClr val="tx1"/>
              </a:solidFill>
            </a:rPr>
            <a:t>1</a:t>
          </a:r>
        </a:p>
      </dgm:t>
    </dgm:pt>
    <dgm:pt modelId="{A1F2DEFA-2FFF-4F71-A0F7-524EA7B46EC7}" type="parTrans" cxnId="{0964F8AA-C31B-4C16-9F26-EA997005D6A4}">
      <dgm:prSet/>
      <dgm:spPr/>
      <dgm:t>
        <a:bodyPr/>
        <a:lstStyle/>
        <a:p>
          <a:endParaRPr lang="en-US"/>
        </a:p>
      </dgm:t>
    </dgm:pt>
    <dgm:pt modelId="{8EC82B9A-1002-43BE-A8ED-774A4B095CA2}" type="sibTrans" cxnId="{0964F8AA-C31B-4C16-9F26-EA997005D6A4}">
      <dgm:prSet/>
      <dgm:spPr/>
      <dgm:t>
        <a:bodyPr/>
        <a:lstStyle/>
        <a:p>
          <a:endParaRPr lang="en-US"/>
        </a:p>
      </dgm:t>
    </dgm:pt>
    <dgm:pt modelId="{1ABAB1E8-FF47-4810-8BCD-150E3470E153}">
      <dgm:prSet custT="1"/>
      <dgm:spPr/>
      <dgm:t>
        <a:bodyPr anchor="ctr"/>
        <a:lstStyle/>
        <a:p>
          <a:pPr algn="ctr"/>
          <a:r>
            <a:rPr lang="en-US" sz="2400" dirty="0">
              <a:solidFill>
                <a:schemeClr val="tx1"/>
              </a:solidFill>
            </a:rPr>
            <a:t>Unvaccinated man  with reinfection with different hMPX in France (3/2023)</a:t>
          </a:r>
          <a:r>
            <a:rPr lang="en-US" sz="2400" baseline="30000" dirty="0">
              <a:solidFill>
                <a:schemeClr val="tx1"/>
              </a:solidFill>
            </a:rPr>
            <a:t>2</a:t>
          </a:r>
        </a:p>
      </dgm:t>
    </dgm:pt>
    <dgm:pt modelId="{6556D4C3-55E7-4E8D-92B1-2DFE9959B751}" type="parTrans" cxnId="{23858E37-DD76-4B5A-A9D3-B6FC932B0C7A}">
      <dgm:prSet/>
      <dgm:spPr/>
      <dgm:t>
        <a:bodyPr/>
        <a:lstStyle/>
        <a:p>
          <a:endParaRPr lang="en-US"/>
        </a:p>
      </dgm:t>
    </dgm:pt>
    <dgm:pt modelId="{99ECADD0-DFA3-48D3-AA66-8232EC752482}" type="sibTrans" cxnId="{23858E37-DD76-4B5A-A9D3-B6FC932B0C7A}">
      <dgm:prSet/>
      <dgm:spPr/>
      <dgm:t>
        <a:bodyPr/>
        <a:lstStyle/>
        <a:p>
          <a:endParaRPr lang="en-US"/>
        </a:p>
      </dgm:t>
    </dgm:pt>
    <dgm:pt modelId="{A1897D0E-9963-41B8-982E-05742FD322F1}">
      <dgm:prSet custT="1"/>
      <dgm:spPr>
        <a:solidFill>
          <a:srgbClr val="00823B"/>
        </a:solidFill>
      </dgm:spPr>
      <dgm:t>
        <a:bodyPr anchor="ctr"/>
        <a:lstStyle/>
        <a:p>
          <a:pPr algn="ctr"/>
          <a:r>
            <a:rPr lang="en-US" sz="2400" dirty="0">
              <a:solidFill>
                <a:schemeClr val="tx1"/>
              </a:solidFill>
            </a:rPr>
            <a:t>Cluster of 15 cases of mpox at University Hospital of Tours in France (5/11/2022 - 6/30/2023)</a:t>
          </a:r>
          <a:r>
            <a:rPr lang="en-US" sz="2400" baseline="30000" dirty="0">
              <a:solidFill>
                <a:schemeClr val="tx1"/>
              </a:solidFill>
            </a:rPr>
            <a:t>3</a:t>
          </a:r>
        </a:p>
      </dgm:t>
    </dgm:pt>
    <dgm:pt modelId="{CB7AE5CF-0963-436B-A475-0BF3028076D5}" type="parTrans" cxnId="{5DA76FC5-152E-4230-B314-B40D98DE7CFB}">
      <dgm:prSet/>
      <dgm:spPr/>
      <dgm:t>
        <a:bodyPr/>
        <a:lstStyle/>
        <a:p>
          <a:endParaRPr lang="en-US"/>
        </a:p>
      </dgm:t>
    </dgm:pt>
    <dgm:pt modelId="{AC9D0767-EFAD-4BA0-8D6F-65E18CEB7458}" type="sibTrans" cxnId="{5DA76FC5-152E-4230-B314-B40D98DE7CFB}">
      <dgm:prSet/>
      <dgm:spPr/>
      <dgm:t>
        <a:bodyPr/>
        <a:lstStyle/>
        <a:p>
          <a:endParaRPr lang="en-US"/>
        </a:p>
      </dgm:t>
    </dgm:pt>
    <dgm:pt modelId="{59EF342D-AC82-4734-8AFC-B5CCFB0CFCAB}" type="pres">
      <dgm:prSet presAssocID="{D26D9B7F-7EFB-4429-8EC0-A23C37D13877}" presName="Name0" presStyleCnt="0">
        <dgm:presLayoutVars>
          <dgm:dir/>
          <dgm:animLvl val="lvl"/>
          <dgm:resizeHandles val="exact"/>
        </dgm:presLayoutVars>
      </dgm:prSet>
      <dgm:spPr/>
    </dgm:pt>
    <dgm:pt modelId="{859D61A6-876E-4E73-88B5-2BE862D3CC08}" type="pres">
      <dgm:prSet presAssocID="{9E2F8265-1A21-4A08-A59B-B6AD01EC8772}" presName="compositeNode" presStyleCnt="0">
        <dgm:presLayoutVars>
          <dgm:bulletEnabled val="1"/>
        </dgm:presLayoutVars>
      </dgm:prSet>
      <dgm:spPr/>
    </dgm:pt>
    <dgm:pt modelId="{2D8E31B3-9E8C-45A8-9A09-50A4B6D55B86}" type="pres">
      <dgm:prSet presAssocID="{9E2F8265-1A21-4A08-A59B-B6AD01EC8772}" presName="bgRect" presStyleLbl="node1" presStyleIdx="0" presStyleCnt="3"/>
      <dgm:spPr/>
    </dgm:pt>
    <dgm:pt modelId="{51F34C4F-CE03-42C7-A9A8-ABE1DBBB9D1C}" type="pres">
      <dgm:prSet presAssocID="{9E2F8265-1A21-4A08-A59B-B6AD01EC8772}" presName="parentNode" presStyleLbl="node1" presStyleIdx="0" presStyleCnt="3">
        <dgm:presLayoutVars>
          <dgm:chMax val="0"/>
          <dgm:bulletEnabled val="1"/>
        </dgm:presLayoutVars>
      </dgm:prSet>
      <dgm:spPr/>
    </dgm:pt>
    <dgm:pt modelId="{F218AACA-BE80-4BE7-9BDD-465A645BEDD8}" type="pres">
      <dgm:prSet presAssocID="{9E2F8265-1A21-4A08-A59B-B6AD01EC8772}" presName="childNode" presStyleLbl="node1" presStyleIdx="0" presStyleCnt="3">
        <dgm:presLayoutVars>
          <dgm:bulletEnabled val="1"/>
        </dgm:presLayoutVars>
      </dgm:prSet>
      <dgm:spPr/>
    </dgm:pt>
    <dgm:pt modelId="{FB7E0CD4-7C5D-438B-B91C-2FD5DD80D2D0}" type="pres">
      <dgm:prSet presAssocID="{91535874-40B1-46D5-A9FB-266BDCF01CEA}" presName="hSp" presStyleCnt="0"/>
      <dgm:spPr/>
    </dgm:pt>
    <dgm:pt modelId="{1E5F3B63-277B-4FA2-803B-D7CF16157BE5}" type="pres">
      <dgm:prSet presAssocID="{91535874-40B1-46D5-A9FB-266BDCF01CEA}" presName="vProcSp" presStyleCnt="0"/>
      <dgm:spPr/>
    </dgm:pt>
    <dgm:pt modelId="{7AB6D4E2-83E6-486D-B634-1D4303B178FA}" type="pres">
      <dgm:prSet presAssocID="{91535874-40B1-46D5-A9FB-266BDCF01CEA}" presName="vSp1" presStyleCnt="0"/>
      <dgm:spPr/>
    </dgm:pt>
    <dgm:pt modelId="{234C28D2-1D4D-4FF7-9FB5-5FC66F3CED55}" type="pres">
      <dgm:prSet presAssocID="{91535874-40B1-46D5-A9FB-266BDCF01CEA}" presName="simulatedConn" presStyleLbl="solidFgAcc1" presStyleIdx="0" presStyleCnt="2"/>
      <dgm:spPr>
        <a:ln>
          <a:solidFill>
            <a:schemeClr val="accent3"/>
          </a:solidFill>
        </a:ln>
      </dgm:spPr>
    </dgm:pt>
    <dgm:pt modelId="{E30FACE8-A7EE-450A-B901-3F2C362A41B2}" type="pres">
      <dgm:prSet presAssocID="{91535874-40B1-46D5-A9FB-266BDCF01CEA}" presName="vSp2" presStyleCnt="0"/>
      <dgm:spPr/>
    </dgm:pt>
    <dgm:pt modelId="{4BE03AA1-1869-4407-8445-11CE6C7D1756}" type="pres">
      <dgm:prSet presAssocID="{91535874-40B1-46D5-A9FB-266BDCF01CEA}" presName="sibTrans" presStyleCnt="0"/>
      <dgm:spPr/>
    </dgm:pt>
    <dgm:pt modelId="{19D74033-25A8-41FD-818B-E3A5525E6136}" type="pres">
      <dgm:prSet presAssocID="{1AE859E4-99A2-4542-95C2-72C041FA1C31}" presName="compositeNode" presStyleCnt="0">
        <dgm:presLayoutVars>
          <dgm:bulletEnabled val="1"/>
        </dgm:presLayoutVars>
      </dgm:prSet>
      <dgm:spPr/>
    </dgm:pt>
    <dgm:pt modelId="{62FC1DBF-022E-4673-A2AC-41848DCE38AC}" type="pres">
      <dgm:prSet presAssocID="{1AE859E4-99A2-4542-95C2-72C041FA1C31}" presName="bgRect" presStyleLbl="node1" presStyleIdx="1" presStyleCnt="3"/>
      <dgm:spPr/>
    </dgm:pt>
    <dgm:pt modelId="{95AA0EAA-9351-40B3-9A75-DF1D0F746AC9}" type="pres">
      <dgm:prSet presAssocID="{1AE859E4-99A2-4542-95C2-72C041FA1C31}" presName="parentNode" presStyleLbl="node1" presStyleIdx="1" presStyleCnt="3">
        <dgm:presLayoutVars>
          <dgm:chMax val="0"/>
          <dgm:bulletEnabled val="1"/>
        </dgm:presLayoutVars>
      </dgm:prSet>
      <dgm:spPr/>
    </dgm:pt>
    <dgm:pt modelId="{F9186F26-2E5B-4E1B-BE56-E88BB96927AC}" type="pres">
      <dgm:prSet presAssocID="{1AE859E4-99A2-4542-95C2-72C041FA1C31}" presName="childNode" presStyleLbl="node1" presStyleIdx="1" presStyleCnt="3">
        <dgm:presLayoutVars>
          <dgm:bulletEnabled val="1"/>
        </dgm:presLayoutVars>
      </dgm:prSet>
      <dgm:spPr/>
    </dgm:pt>
    <dgm:pt modelId="{111DF580-E7DD-4DDF-8309-E66545371949}" type="pres">
      <dgm:prSet presAssocID="{04A91CD1-0C1A-4BF2-8959-E026189BD2CA}" presName="hSp" presStyleCnt="0"/>
      <dgm:spPr/>
    </dgm:pt>
    <dgm:pt modelId="{8267FD71-108C-42F6-89FF-A4285ACB1201}" type="pres">
      <dgm:prSet presAssocID="{04A91CD1-0C1A-4BF2-8959-E026189BD2CA}" presName="vProcSp" presStyleCnt="0"/>
      <dgm:spPr/>
    </dgm:pt>
    <dgm:pt modelId="{B7CAA8C6-B0D2-4FF2-BF6C-BF49312248D7}" type="pres">
      <dgm:prSet presAssocID="{04A91CD1-0C1A-4BF2-8959-E026189BD2CA}" presName="vSp1" presStyleCnt="0"/>
      <dgm:spPr/>
    </dgm:pt>
    <dgm:pt modelId="{36259704-3041-48F8-A34D-CB98A063FE9D}" type="pres">
      <dgm:prSet presAssocID="{04A91CD1-0C1A-4BF2-8959-E026189BD2CA}" presName="simulatedConn" presStyleLbl="solidFgAcc1" presStyleIdx="1" presStyleCnt="2"/>
      <dgm:spPr>
        <a:ln>
          <a:solidFill>
            <a:schemeClr val="accent3"/>
          </a:solidFill>
        </a:ln>
      </dgm:spPr>
    </dgm:pt>
    <dgm:pt modelId="{B2892BDA-79C1-47DB-A90C-37FA362AB1EF}" type="pres">
      <dgm:prSet presAssocID="{04A91CD1-0C1A-4BF2-8959-E026189BD2CA}" presName="vSp2" presStyleCnt="0"/>
      <dgm:spPr/>
    </dgm:pt>
    <dgm:pt modelId="{01D3C643-1EEE-4600-9983-985E02688242}" type="pres">
      <dgm:prSet presAssocID="{04A91CD1-0C1A-4BF2-8959-E026189BD2CA}" presName="sibTrans" presStyleCnt="0"/>
      <dgm:spPr/>
    </dgm:pt>
    <dgm:pt modelId="{280A8176-2226-49BD-997E-942FF5E1FC68}" type="pres">
      <dgm:prSet presAssocID="{720F653D-9C79-4B8C-9AD8-B135F9081B01}" presName="compositeNode" presStyleCnt="0">
        <dgm:presLayoutVars>
          <dgm:bulletEnabled val="1"/>
        </dgm:presLayoutVars>
      </dgm:prSet>
      <dgm:spPr/>
    </dgm:pt>
    <dgm:pt modelId="{7F8497DA-0C68-45C3-A898-E93D5F963B40}" type="pres">
      <dgm:prSet presAssocID="{720F653D-9C79-4B8C-9AD8-B135F9081B01}" presName="bgRect" presStyleLbl="node1" presStyleIdx="2" presStyleCnt="3"/>
      <dgm:spPr/>
    </dgm:pt>
    <dgm:pt modelId="{2D6B74D5-AB47-4F36-9755-C2B0833BBB0A}" type="pres">
      <dgm:prSet presAssocID="{720F653D-9C79-4B8C-9AD8-B135F9081B01}" presName="parentNode" presStyleLbl="node1" presStyleIdx="2" presStyleCnt="3">
        <dgm:presLayoutVars>
          <dgm:chMax val="0"/>
          <dgm:bulletEnabled val="1"/>
        </dgm:presLayoutVars>
      </dgm:prSet>
      <dgm:spPr/>
    </dgm:pt>
    <dgm:pt modelId="{8A00ACFB-F196-4E68-9E48-9A21D848228F}" type="pres">
      <dgm:prSet presAssocID="{720F653D-9C79-4B8C-9AD8-B135F9081B01}" presName="childNode" presStyleLbl="node1" presStyleIdx="2" presStyleCnt="3">
        <dgm:presLayoutVars>
          <dgm:bulletEnabled val="1"/>
        </dgm:presLayoutVars>
      </dgm:prSet>
      <dgm:spPr/>
    </dgm:pt>
  </dgm:ptLst>
  <dgm:cxnLst>
    <dgm:cxn modelId="{A3688610-6A7F-499A-A409-75AA40BD4649}" type="presOf" srcId="{9E2F8265-1A21-4A08-A59B-B6AD01EC8772}" destId="{51F34C4F-CE03-42C7-A9A8-ABE1DBBB9D1C}" srcOrd="1" destOrd="0" presId="urn:microsoft.com/office/officeart/2005/8/layout/hProcess7"/>
    <dgm:cxn modelId="{9B9DA310-DA89-4032-970A-9A2E04E65BAD}" type="presOf" srcId="{720F653D-9C79-4B8C-9AD8-B135F9081B01}" destId="{2D6B74D5-AB47-4F36-9755-C2B0833BBB0A}" srcOrd="1" destOrd="0" presId="urn:microsoft.com/office/officeart/2005/8/layout/hProcess7"/>
    <dgm:cxn modelId="{4CFDEB28-CB4D-40B9-B47D-9C80A9EA47B2}" type="presOf" srcId="{1AE859E4-99A2-4542-95C2-72C041FA1C31}" destId="{95AA0EAA-9351-40B3-9A75-DF1D0F746AC9}" srcOrd="1" destOrd="0" presId="urn:microsoft.com/office/officeart/2005/8/layout/hProcess7"/>
    <dgm:cxn modelId="{23858E37-DD76-4B5A-A9D3-B6FC932B0C7A}" srcId="{1AE859E4-99A2-4542-95C2-72C041FA1C31}" destId="{1ABAB1E8-FF47-4810-8BCD-150E3470E153}" srcOrd="0" destOrd="0" parTransId="{6556D4C3-55E7-4E8D-92B1-2DFE9959B751}" sibTransId="{99ECADD0-DFA3-48D3-AA66-8232EC752482}"/>
    <dgm:cxn modelId="{4DFBAE44-302F-44AE-8CFD-6DB60FA561B5}" type="presOf" srcId="{A6B4890F-D728-417B-BD06-7C5789313F4E}" destId="{F218AACA-BE80-4BE7-9BDD-465A645BEDD8}" srcOrd="0" destOrd="0" presId="urn:microsoft.com/office/officeart/2005/8/layout/hProcess7"/>
    <dgm:cxn modelId="{ECCE5470-FDB7-4BB3-8A66-AF6396BE83C7}" type="presOf" srcId="{1ABAB1E8-FF47-4810-8BCD-150E3470E153}" destId="{F9186F26-2E5B-4E1B-BE56-E88BB96927AC}" srcOrd="0" destOrd="0" presId="urn:microsoft.com/office/officeart/2005/8/layout/hProcess7"/>
    <dgm:cxn modelId="{242F957A-7575-4E4D-A059-FBA02F53E932}" type="presOf" srcId="{1AE859E4-99A2-4542-95C2-72C041FA1C31}" destId="{62FC1DBF-022E-4673-A2AC-41848DCE38AC}" srcOrd="0" destOrd="0" presId="urn:microsoft.com/office/officeart/2005/8/layout/hProcess7"/>
    <dgm:cxn modelId="{01E68B98-3BB1-4BB6-BC33-0DE4D70A1FAD}" srcId="{D26D9B7F-7EFB-4429-8EC0-A23C37D13877}" destId="{720F653D-9C79-4B8C-9AD8-B135F9081B01}" srcOrd="2" destOrd="0" parTransId="{272710AE-3807-4D52-8A3E-6C614009B1E7}" sibTransId="{FF229861-9772-45F9-B249-9A9DF268D20E}"/>
    <dgm:cxn modelId="{99D2CAA3-D7A5-4A4B-9A44-EA15C7972E00}" srcId="{D26D9B7F-7EFB-4429-8EC0-A23C37D13877}" destId="{1AE859E4-99A2-4542-95C2-72C041FA1C31}" srcOrd="1" destOrd="0" parTransId="{F3124BA3-49E7-48A7-85C4-7C4B85F16321}" sibTransId="{04A91CD1-0C1A-4BF2-8959-E026189BD2CA}"/>
    <dgm:cxn modelId="{0964F8AA-C31B-4C16-9F26-EA997005D6A4}" srcId="{9E2F8265-1A21-4A08-A59B-B6AD01EC8772}" destId="{A6B4890F-D728-417B-BD06-7C5789313F4E}" srcOrd="0" destOrd="0" parTransId="{A1F2DEFA-2FFF-4F71-A0F7-524EA7B46EC7}" sibTransId="{8EC82B9A-1002-43BE-A8ED-774A4B095CA2}"/>
    <dgm:cxn modelId="{FD4FADB5-B829-48E2-B5F4-AF556845D3A8}" type="presOf" srcId="{D26D9B7F-7EFB-4429-8EC0-A23C37D13877}" destId="{59EF342D-AC82-4734-8AFC-B5CCFB0CFCAB}" srcOrd="0" destOrd="0" presId="urn:microsoft.com/office/officeart/2005/8/layout/hProcess7"/>
    <dgm:cxn modelId="{402848B9-0455-4FD2-A013-0485E58658E4}" type="presOf" srcId="{9E2F8265-1A21-4A08-A59B-B6AD01EC8772}" destId="{2D8E31B3-9E8C-45A8-9A09-50A4B6D55B86}" srcOrd="0" destOrd="0" presId="urn:microsoft.com/office/officeart/2005/8/layout/hProcess7"/>
    <dgm:cxn modelId="{A1BAD5C0-A725-4F02-9A71-CF7F967890AA}" type="presOf" srcId="{720F653D-9C79-4B8C-9AD8-B135F9081B01}" destId="{7F8497DA-0C68-45C3-A898-E93D5F963B40}" srcOrd="0" destOrd="0" presId="urn:microsoft.com/office/officeart/2005/8/layout/hProcess7"/>
    <dgm:cxn modelId="{5DA76FC5-152E-4230-B314-B40D98DE7CFB}" srcId="{720F653D-9C79-4B8C-9AD8-B135F9081B01}" destId="{A1897D0E-9963-41B8-982E-05742FD322F1}" srcOrd="0" destOrd="0" parTransId="{CB7AE5CF-0963-436B-A475-0BF3028076D5}" sibTransId="{AC9D0767-EFAD-4BA0-8D6F-65E18CEB7458}"/>
    <dgm:cxn modelId="{35DC19CD-59F7-4518-9400-6C127625A5A9}" srcId="{D26D9B7F-7EFB-4429-8EC0-A23C37D13877}" destId="{9E2F8265-1A21-4A08-A59B-B6AD01EC8772}" srcOrd="0" destOrd="0" parTransId="{FC4C2808-9C6C-4CE4-BC98-F6ACD823752D}" sibTransId="{91535874-40B1-46D5-A9FB-266BDCF01CEA}"/>
    <dgm:cxn modelId="{BC75C3D6-1F17-40CD-9266-22C21092958B}" type="presOf" srcId="{A1897D0E-9963-41B8-982E-05742FD322F1}" destId="{8A00ACFB-F196-4E68-9E48-9A21D848228F}" srcOrd="0" destOrd="0" presId="urn:microsoft.com/office/officeart/2005/8/layout/hProcess7"/>
    <dgm:cxn modelId="{BC1F7880-A9AC-4585-A4F5-7909B2EBF6C8}" type="presParOf" srcId="{59EF342D-AC82-4734-8AFC-B5CCFB0CFCAB}" destId="{859D61A6-876E-4E73-88B5-2BE862D3CC08}" srcOrd="0" destOrd="0" presId="urn:microsoft.com/office/officeart/2005/8/layout/hProcess7"/>
    <dgm:cxn modelId="{BB443E89-990F-42B6-83F1-1BAC625DB499}" type="presParOf" srcId="{859D61A6-876E-4E73-88B5-2BE862D3CC08}" destId="{2D8E31B3-9E8C-45A8-9A09-50A4B6D55B86}" srcOrd="0" destOrd="0" presId="urn:microsoft.com/office/officeart/2005/8/layout/hProcess7"/>
    <dgm:cxn modelId="{F7845C67-7D9F-4C9B-8AF9-EEA481AC39A7}" type="presParOf" srcId="{859D61A6-876E-4E73-88B5-2BE862D3CC08}" destId="{51F34C4F-CE03-42C7-A9A8-ABE1DBBB9D1C}" srcOrd="1" destOrd="0" presId="urn:microsoft.com/office/officeart/2005/8/layout/hProcess7"/>
    <dgm:cxn modelId="{A2522071-C3E6-4279-BD07-E2AD524382DE}" type="presParOf" srcId="{859D61A6-876E-4E73-88B5-2BE862D3CC08}" destId="{F218AACA-BE80-4BE7-9BDD-465A645BEDD8}" srcOrd="2" destOrd="0" presId="urn:microsoft.com/office/officeart/2005/8/layout/hProcess7"/>
    <dgm:cxn modelId="{05998D2C-4AA0-4B11-8680-0CA684EDFF2B}" type="presParOf" srcId="{59EF342D-AC82-4734-8AFC-B5CCFB0CFCAB}" destId="{FB7E0CD4-7C5D-438B-B91C-2FD5DD80D2D0}" srcOrd="1" destOrd="0" presId="urn:microsoft.com/office/officeart/2005/8/layout/hProcess7"/>
    <dgm:cxn modelId="{7E8CEE6E-4A92-4782-AA9F-5CA0701930AC}" type="presParOf" srcId="{59EF342D-AC82-4734-8AFC-B5CCFB0CFCAB}" destId="{1E5F3B63-277B-4FA2-803B-D7CF16157BE5}" srcOrd="2" destOrd="0" presId="urn:microsoft.com/office/officeart/2005/8/layout/hProcess7"/>
    <dgm:cxn modelId="{D3C71D6A-4CFB-4186-B10F-8DC626B912D9}" type="presParOf" srcId="{1E5F3B63-277B-4FA2-803B-D7CF16157BE5}" destId="{7AB6D4E2-83E6-486D-B634-1D4303B178FA}" srcOrd="0" destOrd="0" presId="urn:microsoft.com/office/officeart/2005/8/layout/hProcess7"/>
    <dgm:cxn modelId="{F27F42A2-E6B7-48C2-AC41-571984753783}" type="presParOf" srcId="{1E5F3B63-277B-4FA2-803B-D7CF16157BE5}" destId="{234C28D2-1D4D-4FF7-9FB5-5FC66F3CED55}" srcOrd="1" destOrd="0" presId="urn:microsoft.com/office/officeart/2005/8/layout/hProcess7"/>
    <dgm:cxn modelId="{EE8DB679-607E-4A36-B128-72EEE9D01CC2}" type="presParOf" srcId="{1E5F3B63-277B-4FA2-803B-D7CF16157BE5}" destId="{E30FACE8-A7EE-450A-B901-3F2C362A41B2}" srcOrd="2" destOrd="0" presId="urn:microsoft.com/office/officeart/2005/8/layout/hProcess7"/>
    <dgm:cxn modelId="{B70C5C9C-014E-40C3-8605-A035FE8115CB}" type="presParOf" srcId="{59EF342D-AC82-4734-8AFC-B5CCFB0CFCAB}" destId="{4BE03AA1-1869-4407-8445-11CE6C7D1756}" srcOrd="3" destOrd="0" presId="urn:microsoft.com/office/officeart/2005/8/layout/hProcess7"/>
    <dgm:cxn modelId="{1FD73013-0CF8-4BBB-B869-31B123928858}" type="presParOf" srcId="{59EF342D-AC82-4734-8AFC-B5CCFB0CFCAB}" destId="{19D74033-25A8-41FD-818B-E3A5525E6136}" srcOrd="4" destOrd="0" presId="urn:microsoft.com/office/officeart/2005/8/layout/hProcess7"/>
    <dgm:cxn modelId="{C914934E-90C0-4D1A-A927-4D4DE1B6CB7A}" type="presParOf" srcId="{19D74033-25A8-41FD-818B-E3A5525E6136}" destId="{62FC1DBF-022E-4673-A2AC-41848DCE38AC}" srcOrd="0" destOrd="0" presId="urn:microsoft.com/office/officeart/2005/8/layout/hProcess7"/>
    <dgm:cxn modelId="{377D0253-75D7-4CCA-8D1D-F8552C859C2E}" type="presParOf" srcId="{19D74033-25A8-41FD-818B-E3A5525E6136}" destId="{95AA0EAA-9351-40B3-9A75-DF1D0F746AC9}" srcOrd="1" destOrd="0" presId="urn:microsoft.com/office/officeart/2005/8/layout/hProcess7"/>
    <dgm:cxn modelId="{AB08DB7F-93D2-4547-86A2-C17897571DC0}" type="presParOf" srcId="{19D74033-25A8-41FD-818B-E3A5525E6136}" destId="{F9186F26-2E5B-4E1B-BE56-E88BB96927AC}" srcOrd="2" destOrd="0" presId="urn:microsoft.com/office/officeart/2005/8/layout/hProcess7"/>
    <dgm:cxn modelId="{D863C9BD-8357-4D33-92DF-4805390DF5FA}" type="presParOf" srcId="{59EF342D-AC82-4734-8AFC-B5CCFB0CFCAB}" destId="{111DF580-E7DD-4DDF-8309-E66545371949}" srcOrd="5" destOrd="0" presId="urn:microsoft.com/office/officeart/2005/8/layout/hProcess7"/>
    <dgm:cxn modelId="{37E4AFD5-1A79-4298-BD9E-0A62C24947A6}" type="presParOf" srcId="{59EF342D-AC82-4734-8AFC-B5CCFB0CFCAB}" destId="{8267FD71-108C-42F6-89FF-A4285ACB1201}" srcOrd="6" destOrd="0" presId="urn:microsoft.com/office/officeart/2005/8/layout/hProcess7"/>
    <dgm:cxn modelId="{813682A7-0A86-4FBD-ACE0-AA74B533985C}" type="presParOf" srcId="{8267FD71-108C-42F6-89FF-A4285ACB1201}" destId="{B7CAA8C6-B0D2-4FF2-BF6C-BF49312248D7}" srcOrd="0" destOrd="0" presId="urn:microsoft.com/office/officeart/2005/8/layout/hProcess7"/>
    <dgm:cxn modelId="{5340B250-D84F-4548-8544-1B9C18FE392C}" type="presParOf" srcId="{8267FD71-108C-42F6-89FF-A4285ACB1201}" destId="{36259704-3041-48F8-A34D-CB98A063FE9D}" srcOrd="1" destOrd="0" presId="urn:microsoft.com/office/officeart/2005/8/layout/hProcess7"/>
    <dgm:cxn modelId="{C17DB892-10EE-4FC3-8C0B-28D88009F335}" type="presParOf" srcId="{8267FD71-108C-42F6-89FF-A4285ACB1201}" destId="{B2892BDA-79C1-47DB-A90C-37FA362AB1EF}" srcOrd="2" destOrd="0" presId="urn:microsoft.com/office/officeart/2005/8/layout/hProcess7"/>
    <dgm:cxn modelId="{E8DA039F-D442-4A09-BDAB-79901F567210}" type="presParOf" srcId="{59EF342D-AC82-4734-8AFC-B5CCFB0CFCAB}" destId="{01D3C643-1EEE-4600-9983-985E02688242}" srcOrd="7" destOrd="0" presId="urn:microsoft.com/office/officeart/2005/8/layout/hProcess7"/>
    <dgm:cxn modelId="{2E2E2039-ADCA-4CAB-96EF-1506B0E3BC70}" type="presParOf" srcId="{59EF342D-AC82-4734-8AFC-B5CCFB0CFCAB}" destId="{280A8176-2226-49BD-997E-942FF5E1FC68}" srcOrd="8" destOrd="0" presId="urn:microsoft.com/office/officeart/2005/8/layout/hProcess7"/>
    <dgm:cxn modelId="{ABAC2569-1A44-4F1F-A122-43F31E1FAD48}" type="presParOf" srcId="{280A8176-2226-49BD-997E-942FF5E1FC68}" destId="{7F8497DA-0C68-45C3-A898-E93D5F963B40}" srcOrd="0" destOrd="0" presId="urn:microsoft.com/office/officeart/2005/8/layout/hProcess7"/>
    <dgm:cxn modelId="{769221CA-9C2E-4A16-A34F-D88E3CE8A138}" type="presParOf" srcId="{280A8176-2226-49BD-997E-942FF5E1FC68}" destId="{2D6B74D5-AB47-4F36-9755-C2B0833BBB0A}" srcOrd="1" destOrd="0" presId="urn:microsoft.com/office/officeart/2005/8/layout/hProcess7"/>
    <dgm:cxn modelId="{CA9E58D3-DC5B-4083-B4CD-FA071DA7DA3A}" type="presParOf" srcId="{280A8176-2226-49BD-997E-942FF5E1FC68}" destId="{8A00ACFB-F196-4E68-9E48-9A21D848228F}"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64C26C4-A872-40DB-AA35-4AA5BFD0AAC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EB23C32-BCE3-450F-8157-F188CB1AE724}">
      <dgm:prSet phldrT="[Text]" custT="1"/>
      <dgm:spPr/>
      <dgm:t>
        <a:bodyPr/>
        <a:lstStyle/>
        <a:p>
          <a:r>
            <a:rPr lang="en-US" sz="2600" dirty="0"/>
            <a:t>40 laboratory-confirmed mpox cases identified in Chicago</a:t>
          </a:r>
        </a:p>
      </dgm:t>
    </dgm:pt>
    <dgm:pt modelId="{515FCB22-3BDA-4269-AEE1-F9C9CBBDF17A}" type="parTrans" cxnId="{5C19095B-8920-4883-A751-7C235AA08FCA}">
      <dgm:prSet/>
      <dgm:spPr/>
      <dgm:t>
        <a:bodyPr/>
        <a:lstStyle/>
        <a:p>
          <a:endParaRPr lang="en-US"/>
        </a:p>
      </dgm:t>
    </dgm:pt>
    <dgm:pt modelId="{0AC94F88-7D72-4FA0-BF0C-AD488DF3F406}" type="sibTrans" cxnId="{5C19095B-8920-4883-A751-7C235AA08FCA}">
      <dgm:prSet/>
      <dgm:spPr/>
      <dgm:t>
        <a:bodyPr/>
        <a:lstStyle/>
        <a:p>
          <a:endParaRPr lang="en-US"/>
        </a:p>
      </dgm:t>
    </dgm:pt>
    <dgm:pt modelId="{05E22755-D6E2-4B46-AE36-DD421EC08F4E}">
      <dgm:prSet phldrT="[Text]" custT="1"/>
      <dgm:spPr>
        <a:solidFill>
          <a:srgbClr val="00823B"/>
        </a:solidFill>
      </dgm:spPr>
      <dgm:t>
        <a:bodyPr/>
        <a:lstStyle/>
        <a:p>
          <a:r>
            <a:rPr lang="en-US" sz="2200" dirty="0"/>
            <a:t>22 people (55%) received </a:t>
          </a:r>
          <a:br>
            <a:rPr lang="en-US" sz="2200" dirty="0"/>
          </a:br>
          <a:r>
            <a:rPr lang="en-US" sz="2200" dirty="0"/>
            <a:t>2 doses of MVA-BN vaccine or 1 dose of smallpox vaccine</a:t>
          </a:r>
        </a:p>
      </dgm:t>
    </dgm:pt>
    <dgm:pt modelId="{868682A2-4870-4553-9B8C-4DE4B6BC663B}" type="parTrans" cxnId="{178BB590-5359-45DB-9E1A-DD2D6A3AE24E}">
      <dgm:prSet/>
      <dgm:spPr>
        <a:ln>
          <a:solidFill>
            <a:schemeClr val="bg1"/>
          </a:solidFill>
        </a:ln>
      </dgm:spPr>
      <dgm:t>
        <a:bodyPr/>
        <a:lstStyle/>
        <a:p>
          <a:endParaRPr lang="en-US"/>
        </a:p>
      </dgm:t>
    </dgm:pt>
    <dgm:pt modelId="{C33893C2-6F7C-42F8-B7D9-7344B60F6956}" type="sibTrans" cxnId="{178BB590-5359-45DB-9E1A-DD2D6A3AE24E}">
      <dgm:prSet/>
      <dgm:spPr/>
      <dgm:t>
        <a:bodyPr/>
        <a:lstStyle/>
        <a:p>
          <a:endParaRPr lang="en-US"/>
        </a:p>
      </dgm:t>
    </dgm:pt>
    <dgm:pt modelId="{2ADB28D5-01DA-42A1-84C9-D03293B87142}">
      <dgm:prSet custT="1"/>
      <dgm:spPr>
        <a:solidFill>
          <a:schemeClr val="accent6"/>
        </a:solidFill>
      </dgm:spPr>
      <dgm:t>
        <a:bodyPr/>
        <a:lstStyle/>
        <a:p>
          <a:r>
            <a:rPr lang="en-US" sz="2200" dirty="0"/>
            <a:t>5 people (13%) received </a:t>
          </a:r>
          <a:br>
            <a:rPr lang="en-US" sz="2200" dirty="0"/>
          </a:br>
          <a:r>
            <a:rPr lang="en-US" sz="2200" dirty="0"/>
            <a:t>1 dose of MVA-BN vaccine</a:t>
          </a:r>
        </a:p>
      </dgm:t>
    </dgm:pt>
    <dgm:pt modelId="{09386528-B394-452A-B7D5-93960B6E4766}" type="parTrans" cxnId="{36D48AB0-F4DE-4183-9D95-00C274FADD94}">
      <dgm:prSet/>
      <dgm:spPr>
        <a:ln>
          <a:solidFill>
            <a:schemeClr val="bg1"/>
          </a:solidFill>
        </a:ln>
      </dgm:spPr>
      <dgm:t>
        <a:bodyPr/>
        <a:lstStyle/>
        <a:p>
          <a:endParaRPr lang="en-US"/>
        </a:p>
      </dgm:t>
    </dgm:pt>
    <dgm:pt modelId="{8C67219D-B6BC-40C0-9F0E-3FA73E20FC19}" type="sibTrans" cxnId="{36D48AB0-F4DE-4183-9D95-00C274FADD94}">
      <dgm:prSet/>
      <dgm:spPr/>
      <dgm:t>
        <a:bodyPr/>
        <a:lstStyle/>
        <a:p>
          <a:endParaRPr lang="en-US"/>
        </a:p>
      </dgm:t>
    </dgm:pt>
    <dgm:pt modelId="{D1DFAED8-85FD-4626-BC50-325FFA1AB622}">
      <dgm:prSet custT="1"/>
      <dgm:spPr>
        <a:solidFill>
          <a:srgbClr val="E1471D"/>
        </a:solidFill>
      </dgm:spPr>
      <dgm:t>
        <a:bodyPr/>
        <a:lstStyle/>
        <a:p>
          <a:r>
            <a:rPr lang="en-US" sz="2200" dirty="0"/>
            <a:t>13 people (33%) </a:t>
          </a:r>
          <a:br>
            <a:rPr lang="en-US" sz="2200" dirty="0"/>
          </a:br>
          <a:r>
            <a:rPr lang="en-US" sz="2200" dirty="0"/>
            <a:t>received no vaccines </a:t>
          </a:r>
          <a:br>
            <a:rPr lang="en-US" sz="2200" dirty="0"/>
          </a:br>
          <a:r>
            <a:rPr lang="en-US" sz="2200" dirty="0"/>
            <a:t>for mpox</a:t>
          </a:r>
        </a:p>
      </dgm:t>
    </dgm:pt>
    <dgm:pt modelId="{1EDDE100-2AE0-4958-B300-430CC657D1C0}" type="parTrans" cxnId="{6EF46D86-3E75-44DD-B52D-12F7BF831B64}">
      <dgm:prSet/>
      <dgm:spPr>
        <a:ln>
          <a:solidFill>
            <a:schemeClr val="bg1"/>
          </a:solidFill>
        </a:ln>
      </dgm:spPr>
      <dgm:t>
        <a:bodyPr/>
        <a:lstStyle/>
        <a:p>
          <a:endParaRPr lang="en-US"/>
        </a:p>
      </dgm:t>
    </dgm:pt>
    <dgm:pt modelId="{5801539A-F7EE-48FE-BE01-06A375D2B03F}" type="sibTrans" cxnId="{6EF46D86-3E75-44DD-B52D-12F7BF831B64}">
      <dgm:prSet/>
      <dgm:spPr/>
      <dgm:t>
        <a:bodyPr/>
        <a:lstStyle/>
        <a:p>
          <a:endParaRPr lang="en-US"/>
        </a:p>
      </dgm:t>
    </dgm:pt>
    <dgm:pt modelId="{6246EC69-1736-426C-BADA-EA6136B09C43}" type="pres">
      <dgm:prSet presAssocID="{164C26C4-A872-40DB-AA35-4AA5BFD0AAC7}" presName="hierChild1" presStyleCnt="0">
        <dgm:presLayoutVars>
          <dgm:orgChart val="1"/>
          <dgm:chPref val="1"/>
          <dgm:dir/>
          <dgm:animOne val="branch"/>
          <dgm:animLvl val="lvl"/>
          <dgm:resizeHandles/>
        </dgm:presLayoutVars>
      </dgm:prSet>
      <dgm:spPr/>
    </dgm:pt>
    <dgm:pt modelId="{8CCFAE01-A4F3-4CC4-8394-2D4BD11E0580}" type="pres">
      <dgm:prSet presAssocID="{FEB23C32-BCE3-450F-8157-F188CB1AE724}" presName="hierRoot1" presStyleCnt="0">
        <dgm:presLayoutVars>
          <dgm:hierBranch val="init"/>
        </dgm:presLayoutVars>
      </dgm:prSet>
      <dgm:spPr/>
    </dgm:pt>
    <dgm:pt modelId="{0A8CBF4A-E605-4E46-A58B-50D7FD2C4EB8}" type="pres">
      <dgm:prSet presAssocID="{FEB23C32-BCE3-450F-8157-F188CB1AE724}" presName="rootComposite1" presStyleCnt="0"/>
      <dgm:spPr/>
    </dgm:pt>
    <dgm:pt modelId="{E0BA28B9-F1EE-480A-A68F-88A076F36163}" type="pres">
      <dgm:prSet presAssocID="{FEB23C32-BCE3-450F-8157-F188CB1AE724}" presName="rootText1" presStyleLbl="node0" presStyleIdx="0" presStyleCnt="1" custScaleX="144766" custScaleY="70530">
        <dgm:presLayoutVars>
          <dgm:chPref val="3"/>
        </dgm:presLayoutVars>
      </dgm:prSet>
      <dgm:spPr/>
    </dgm:pt>
    <dgm:pt modelId="{F2A62854-6593-4559-9BF0-352162E22012}" type="pres">
      <dgm:prSet presAssocID="{FEB23C32-BCE3-450F-8157-F188CB1AE724}" presName="rootConnector1" presStyleLbl="node1" presStyleIdx="0" presStyleCnt="0"/>
      <dgm:spPr/>
    </dgm:pt>
    <dgm:pt modelId="{4B25981A-0358-4579-A9F9-2671F75F9CAE}" type="pres">
      <dgm:prSet presAssocID="{FEB23C32-BCE3-450F-8157-F188CB1AE724}" presName="hierChild2" presStyleCnt="0"/>
      <dgm:spPr/>
    </dgm:pt>
    <dgm:pt modelId="{B191E32A-A3D3-471E-9F38-361F52B84553}" type="pres">
      <dgm:prSet presAssocID="{868682A2-4870-4553-9B8C-4DE4B6BC663B}" presName="Name37" presStyleLbl="parChTrans1D2" presStyleIdx="0" presStyleCnt="3"/>
      <dgm:spPr/>
    </dgm:pt>
    <dgm:pt modelId="{298C7C25-7AF7-42E2-92E7-E77BDE19C9EF}" type="pres">
      <dgm:prSet presAssocID="{05E22755-D6E2-4B46-AE36-DD421EC08F4E}" presName="hierRoot2" presStyleCnt="0">
        <dgm:presLayoutVars>
          <dgm:hierBranch val="init"/>
        </dgm:presLayoutVars>
      </dgm:prSet>
      <dgm:spPr/>
    </dgm:pt>
    <dgm:pt modelId="{E71301F3-1C9A-4C49-B139-7B002537FE1A}" type="pres">
      <dgm:prSet presAssocID="{05E22755-D6E2-4B46-AE36-DD421EC08F4E}" presName="rootComposite" presStyleCnt="0"/>
      <dgm:spPr/>
    </dgm:pt>
    <dgm:pt modelId="{89373002-28DC-464E-A8EB-24E2DF5FB761}" type="pres">
      <dgm:prSet presAssocID="{05E22755-D6E2-4B46-AE36-DD421EC08F4E}" presName="rootText" presStyleLbl="node2" presStyleIdx="0" presStyleCnt="3">
        <dgm:presLayoutVars>
          <dgm:chPref val="3"/>
        </dgm:presLayoutVars>
      </dgm:prSet>
      <dgm:spPr/>
    </dgm:pt>
    <dgm:pt modelId="{9875611B-EA97-4D40-929F-3D27B4292D7E}" type="pres">
      <dgm:prSet presAssocID="{05E22755-D6E2-4B46-AE36-DD421EC08F4E}" presName="rootConnector" presStyleLbl="node2" presStyleIdx="0" presStyleCnt="3"/>
      <dgm:spPr/>
    </dgm:pt>
    <dgm:pt modelId="{588B082B-1AF0-4CA5-8956-99469621C57D}" type="pres">
      <dgm:prSet presAssocID="{05E22755-D6E2-4B46-AE36-DD421EC08F4E}" presName="hierChild4" presStyleCnt="0"/>
      <dgm:spPr/>
    </dgm:pt>
    <dgm:pt modelId="{6029E638-AF06-4336-9E56-90BA6EB993B7}" type="pres">
      <dgm:prSet presAssocID="{05E22755-D6E2-4B46-AE36-DD421EC08F4E}" presName="hierChild5" presStyleCnt="0"/>
      <dgm:spPr/>
    </dgm:pt>
    <dgm:pt modelId="{753C2183-DC3E-4EC5-86A9-0F61D965C2CE}" type="pres">
      <dgm:prSet presAssocID="{09386528-B394-452A-B7D5-93960B6E4766}" presName="Name37" presStyleLbl="parChTrans1D2" presStyleIdx="1" presStyleCnt="3"/>
      <dgm:spPr/>
    </dgm:pt>
    <dgm:pt modelId="{EA667C7D-B12F-40DC-8A49-639836FDF7C2}" type="pres">
      <dgm:prSet presAssocID="{2ADB28D5-01DA-42A1-84C9-D03293B87142}" presName="hierRoot2" presStyleCnt="0">
        <dgm:presLayoutVars>
          <dgm:hierBranch val="init"/>
        </dgm:presLayoutVars>
      </dgm:prSet>
      <dgm:spPr/>
    </dgm:pt>
    <dgm:pt modelId="{18F3E475-AEDD-4C09-80C7-3342BEC3E73D}" type="pres">
      <dgm:prSet presAssocID="{2ADB28D5-01DA-42A1-84C9-D03293B87142}" presName="rootComposite" presStyleCnt="0"/>
      <dgm:spPr/>
    </dgm:pt>
    <dgm:pt modelId="{091416C3-6AC5-4273-8470-33D414CC633C}" type="pres">
      <dgm:prSet presAssocID="{2ADB28D5-01DA-42A1-84C9-D03293B87142}" presName="rootText" presStyleLbl="node2" presStyleIdx="1" presStyleCnt="3">
        <dgm:presLayoutVars>
          <dgm:chPref val="3"/>
        </dgm:presLayoutVars>
      </dgm:prSet>
      <dgm:spPr/>
    </dgm:pt>
    <dgm:pt modelId="{657BF6A7-F2A3-47C4-AD94-31AC8D7154F1}" type="pres">
      <dgm:prSet presAssocID="{2ADB28D5-01DA-42A1-84C9-D03293B87142}" presName="rootConnector" presStyleLbl="node2" presStyleIdx="1" presStyleCnt="3"/>
      <dgm:spPr/>
    </dgm:pt>
    <dgm:pt modelId="{B9BD1BF9-9D80-4C7E-A3F3-126FB0A01426}" type="pres">
      <dgm:prSet presAssocID="{2ADB28D5-01DA-42A1-84C9-D03293B87142}" presName="hierChild4" presStyleCnt="0"/>
      <dgm:spPr/>
    </dgm:pt>
    <dgm:pt modelId="{FBB27602-B654-4E1F-BC7C-A8E8F0007D13}" type="pres">
      <dgm:prSet presAssocID="{2ADB28D5-01DA-42A1-84C9-D03293B87142}" presName="hierChild5" presStyleCnt="0"/>
      <dgm:spPr/>
    </dgm:pt>
    <dgm:pt modelId="{F598BBFD-B9D9-4658-A7DA-CFE6F1E5216B}" type="pres">
      <dgm:prSet presAssocID="{1EDDE100-2AE0-4958-B300-430CC657D1C0}" presName="Name37" presStyleLbl="parChTrans1D2" presStyleIdx="2" presStyleCnt="3"/>
      <dgm:spPr/>
    </dgm:pt>
    <dgm:pt modelId="{1A8C7D39-D169-4A7C-9137-E45FAAEE7676}" type="pres">
      <dgm:prSet presAssocID="{D1DFAED8-85FD-4626-BC50-325FFA1AB622}" presName="hierRoot2" presStyleCnt="0">
        <dgm:presLayoutVars>
          <dgm:hierBranch val="init"/>
        </dgm:presLayoutVars>
      </dgm:prSet>
      <dgm:spPr/>
    </dgm:pt>
    <dgm:pt modelId="{57E203B2-E8D8-4DC9-88E4-04DA662A77CC}" type="pres">
      <dgm:prSet presAssocID="{D1DFAED8-85FD-4626-BC50-325FFA1AB622}" presName="rootComposite" presStyleCnt="0"/>
      <dgm:spPr/>
    </dgm:pt>
    <dgm:pt modelId="{CBE2AFE8-545A-4711-BC51-4BEBDAA4DDEC}" type="pres">
      <dgm:prSet presAssocID="{D1DFAED8-85FD-4626-BC50-325FFA1AB622}" presName="rootText" presStyleLbl="node2" presStyleIdx="2" presStyleCnt="3">
        <dgm:presLayoutVars>
          <dgm:chPref val="3"/>
        </dgm:presLayoutVars>
      </dgm:prSet>
      <dgm:spPr/>
    </dgm:pt>
    <dgm:pt modelId="{BB53F50C-F162-429E-A78D-5E52340035A4}" type="pres">
      <dgm:prSet presAssocID="{D1DFAED8-85FD-4626-BC50-325FFA1AB622}" presName="rootConnector" presStyleLbl="node2" presStyleIdx="2" presStyleCnt="3"/>
      <dgm:spPr/>
    </dgm:pt>
    <dgm:pt modelId="{C8DD4A17-643E-42AC-9645-DF6E13E435A6}" type="pres">
      <dgm:prSet presAssocID="{D1DFAED8-85FD-4626-BC50-325FFA1AB622}" presName="hierChild4" presStyleCnt="0"/>
      <dgm:spPr/>
    </dgm:pt>
    <dgm:pt modelId="{773A088F-58E7-4549-9189-4E743530CF46}" type="pres">
      <dgm:prSet presAssocID="{D1DFAED8-85FD-4626-BC50-325FFA1AB622}" presName="hierChild5" presStyleCnt="0"/>
      <dgm:spPr/>
    </dgm:pt>
    <dgm:pt modelId="{963866AE-99A5-4271-A11D-CF5B11B86037}" type="pres">
      <dgm:prSet presAssocID="{FEB23C32-BCE3-450F-8157-F188CB1AE724}" presName="hierChild3" presStyleCnt="0"/>
      <dgm:spPr/>
    </dgm:pt>
  </dgm:ptLst>
  <dgm:cxnLst>
    <dgm:cxn modelId="{3136C701-4F70-484F-BC0C-84298CC1A9C2}" type="presOf" srcId="{09386528-B394-452A-B7D5-93960B6E4766}" destId="{753C2183-DC3E-4EC5-86A9-0F61D965C2CE}" srcOrd="0" destOrd="0" presId="urn:microsoft.com/office/officeart/2005/8/layout/orgChart1"/>
    <dgm:cxn modelId="{C128E701-88F0-427C-A847-07C7A93BF4F7}" type="presOf" srcId="{D1DFAED8-85FD-4626-BC50-325FFA1AB622}" destId="{CBE2AFE8-545A-4711-BC51-4BEBDAA4DDEC}" srcOrd="0" destOrd="0" presId="urn:microsoft.com/office/officeart/2005/8/layout/orgChart1"/>
    <dgm:cxn modelId="{E1774102-9135-4FA1-B4BA-40353F62790D}" type="presOf" srcId="{2ADB28D5-01DA-42A1-84C9-D03293B87142}" destId="{091416C3-6AC5-4273-8470-33D414CC633C}" srcOrd="0" destOrd="0" presId="urn:microsoft.com/office/officeart/2005/8/layout/orgChart1"/>
    <dgm:cxn modelId="{5C19095B-8920-4883-A751-7C235AA08FCA}" srcId="{164C26C4-A872-40DB-AA35-4AA5BFD0AAC7}" destId="{FEB23C32-BCE3-450F-8157-F188CB1AE724}" srcOrd="0" destOrd="0" parTransId="{515FCB22-3BDA-4269-AEE1-F9C9CBBDF17A}" sibTransId="{0AC94F88-7D72-4FA0-BF0C-AD488DF3F406}"/>
    <dgm:cxn modelId="{3D6C205B-6282-44C8-B6B2-DAAF18EA7543}" type="presOf" srcId="{FEB23C32-BCE3-450F-8157-F188CB1AE724}" destId="{F2A62854-6593-4559-9BF0-352162E22012}" srcOrd="1" destOrd="0" presId="urn:microsoft.com/office/officeart/2005/8/layout/orgChart1"/>
    <dgm:cxn modelId="{375F7E62-2D89-4362-94A0-EE0DB355CB2A}" type="presOf" srcId="{D1DFAED8-85FD-4626-BC50-325FFA1AB622}" destId="{BB53F50C-F162-429E-A78D-5E52340035A4}" srcOrd="1" destOrd="0" presId="urn:microsoft.com/office/officeart/2005/8/layout/orgChart1"/>
    <dgm:cxn modelId="{6EF46D86-3E75-44DD-B52D-12F7BF831B64}" srcId="{FEB23C32-BCE3-450F-8157-F188CB1AE724}" destId="{D1DFAED8-85FD-4626-BC50-325FFA1AB622}" srcOrd="2" destOrd="0" parTransId="{1EDDE100-2AE0-4958-B300-430CC657D1C0}" sibTransId="{5801539A-F7EE-48FE-BE01-06A375D2B03F}"/>
    <dgm:cxn modelId="{178BB590-5359-45DB-9E1A-DD2D6A3AE24E}" srcId="{FEB23C32-BCE3-450F-8157-F188CB1AE724}" destId="{05E22755-D6E2-4B46-AE36-DD421EC08F4E}" srcOrd="0" destOrd="0" parTransId="{868682A2-4870-4553-9B8C-4DE4B6BC663B}" sibTransId="{C33893C2-6F7C-42F8-B7D9-7344B60F6956}"/>
    <dgm:cxn modelId="{D50EEC92-87B3-41B2-A2AD-8F5D0A784B85}" type="presOf" srcId="{05E22755-D6E2-4B46-AE36-DD421EC08F4E}" destId="{9875611B-EA97-4D40-929F-3D27B4292D7E}" srcOrd="1" destOrd="0" presId="urn:microsoft.com/office/officeart/2005/8/layout/orgChart1"/>
    <dgm:cxn modelId="{0726FCA3-81F3-48C5-9CD8-298575F43B4C}" type="presOf" srcId="{1EDDE100-2AE0-4958-B300-430CC657D1C0}" destId="{F598BBFD-B9D9-4658-A7DA-CFE6F1E5216B}" srcOrd="0" destOrd="0" presId="urn:microsoft.com/office/officeart/2005/8/layout/orgChart1"/>
    <dgm:cxn modelId="{36D48AB0-F4DE-4183-9D95-00C274FADD94}" srcId="{FEB23C32-BCE3-450F-8157-F188CB1AE724}" destId="{2ADB28D5-01DA-42A1-84C9-D03293B87142}" srcOrd="1" destOrd="0" parTransId="{09386528-B394-452A-B7D5-93960B6E4766}" sibTransId="{8C67219D-B6BC-40C0-9F0E-3FA73E20FC19}"/>
    <dgm:cxn modelId="{6CFE97DB-145E-45F9-BEC8-260C01DD2AA5}" type="presOf" srcId="{164C26C4-A872-40DB-AA35-4AA5BFD0AAC7}" destId="{6246EC69-1736-426C-BADA-EA6136B09C43}" srcOrd="0" destOrd="0" presId="urn:microsoft.com/office/officeart/2005/8/layout/orgChart1"/>
    <dgm:cxn modelId="{BB608CE2-F049-4E91-A6CF-1A42C702E60C}" type="presOf" srcId="{868682A2-4870-4553-9B8C-4DE4B6BC663B}" destId="{B191E32A-A3D3-471E-9F38-361F52B84553}" srcOrd="0" destOrd="0" presId="urn:microsoft.com/office/officeart/2005/8/layout/orgChart1"/>
    <dgm:cxn modelId="{2F224FE7-AE96-46A9-A85E-D22E5D6E25E7}" type="presOf" srcId="{05E22755-D6E2-4B46-AE36-DD421EC08F4E}" destId="{89373002-28DC-464E-A8EB-24E2DF5FB761}" srcOrd="0" destOrd="0" presId="urn:microsoft.com/office/officeart/2005/8/layout/orgChart1"/>
    <dgm:cxn modelId="{832A8CEC-9C18-46EF-8919-ED59D7C0D556}" type="presOf" srcId="{2ADB28D5-01DA-42A1-84C9-D03293B87142}" destId="{657BF6A7-F2A3-47C4-AD94-31AC8D7154F1}" srcOrd="1" destOrd="0" presId="urn:microsoft.com/office/officeart/2005/8/layout/orgChart1"/>
    <dgm:cxn modelId="{D8A093ED-A7D5-418A-ACF2-B6F8D0718387}" type="presOf" srcId="{FEB23C32-BCE3-450F-8157-F188CB1AE724}" destId="{E0BA28B9-F1EE-480A-A68F-88A076F36163}" srcOrd="0" destOrd="0" presId="urn:microsoft.com/office/officeart/2005/8/layout/orgChart1"/>
    <dgm:cxn modelId="{DFF7DA87-D15B-405E-A492-D9AF90F38D2E}" type="presParOf" srcId="{6246EC69-1736-426C-BADA-EA6136B09C43}" destId="{8CCFAE01-A4F3-4CC4-8394-2D4BD11E0580}" srcOrd="0" destOrd="0" presId="urn:microsoft.com/office/officeart/2005/8/layout/orgChart1"/>
    <dgm:cxn modelId="{3316D757-11C3-4400-B177-1ADCAB57A3CE}" type="presParOf" srcId="{8CCFAE01-A4F3-4CC4-8394-2D4BD11E0580}" destId="{0A8CBF4A-E605-4E46-A58B-50D7FD2C4EB8}" srcOrd="0" destOrd="0" presId="urn:microsoft.com/office/officeart/2005/8/layout/orgChart1"/>
    <dgm:cxn modelId="{C1F5249A-00E1-4725-BEFC-259D246609BF}" type="presParOf" srcId="{0A8CBF4A-E605-4E46-A58B-50D7FD2C4EB8}" destId="{E0BA28B9-F1EE-480A-A68F-88A076F36163}" srcOrd="0" destOrd="0" presId="urn:microsoft.com/office/officeart/2005/8/layout/orgChart1"/>
    <dgm:cxn modelId="{6B9596A3-D7B0-47DE-BF87-E241156DFD40}" type="presParOf" srcId="{0A8CBF4A-E605-4E46-A58B-50D7FD2C4EB8}" destId="{F2A62854-6593-4559-9BF0-352162E22012}" srcOrd="1" destOrd="0" presId="urn:microsoft.com/office/officeart/2005/8/layout/orgChart1"/>
    <dgm:cxn modelId="{9B6E8A44-C479-492A-A5DD-88A302DEF9C1}" type="presParOf" srcId="{8CCFAE01-A4F3-4CC4-8394-2D4BD11E0580}" destId="{4B25981A-0358-4579-A9F9-2671F75F9CAE}" srcOrd="1" destOrd="0" presId="urn:microsoft.com/office/officeart/2005/8/layout/orgChart1"/>
    <dgm:cxn modelId="{36BAD71C-DA55-44C2-BE35-5BFC268862D1}" type="presParOf" srcId="{4B25981A-0358-4579-A9F9-2671F75F9CAE}" destId="{B191E32A-A3D3-471E-9F38-361F52B84553}" srcOrd="0" destOrd="0" presId="urn:microsoft.com/office/officeart/2005/8/layout/orgChart1"/>
    <dgm:cxn modelId="{A973BD56-7EAD-47DE-BFA5-F39D612DB313}" type="presParOf" srcId="{4B25981A-0358-4579-A9F9-2671F75F9CAE}" destId="{298C7C25-7AF7-42E2-92E7-E77BDE19C9EF}" srcOrd="1" destOrd="0" presId="urn:microsoft.com/office/officeart/2005/8/layout/orgChart1"/>
    <dgm:cxn modelId="{70F19236-FA96-4C7C-93EB-EC3CB41363B9}" type="presParOf" srcId="{298C7C25-7AF7-42E2-92E7-E77BDE19C9EF}" destId="{E71301F3-1C9A-4C49-B139-7B002537FE1A}" srcOrd="0" destOrd="0" presId="urn:microsoft.com/office/officeart/2005/8/layout/orgChart1"/>
    <dgm:cxn modelId="{99D963CA-F91F-448D-8BC5-9AAB02444274}" type="presParOf" srcId="{E71301F3-1C9A-4C49-B139-7B002537FE1A}" destId="{89373002-28DC-464E-A8EB-24E2DF5FB761}" srcOrd="0" destOrd="0" presId="urn:microsoft.com/office/officeart/2005/8/layout/orgChart1"/>
    <dgm:cxn modelId="{E9248CE3-FE89-4937-8BD0-ED7CB93E9015}" type="presParOf" srcId="{E71301F3-1C9A-4C49-B139-7B002537FE1A}" destId="{9875611B-EA97-4D40-929F-3D27B4292D7E}" srcOrd="1" destOrd="0" presId="urn:microsoft.com/office/officeart/2005/8/layout/orgChart1"/>
    <dgm:cxn modelId="{C243A1A7-A156-49BF-9AB1-7538C2EE43A2}" type="presParOf" srcId="{298C7C25-7AF7-42E2-92E7-E77BDE19C9EF}" destId="{588B082B-1AF0-4CA5-8956-99469621C57D}" srcOrd="1" destOrd="0" presId="urn:microsoft.com/office/officeart/2005/8/layout/orgChart1"/>
    <dgm:cxn modelId="{B12D31CC-B857-4933-98CC-2A282E44FE15}" type="presParOf" srcId="{298C7C25-7AF7-42E2-92E7-E77BDE19C9EF}" destId="{6029E638-AF06-4336-9E56-90BA6EB993B7}" srcOrd="2" destOrd="0" presId="urn:microsoft.com/office/officeart/2005/8/layout/orgChart1"/>
    <dgm:cxn modelId="{03DF2C7C-92F9-46F4-B776-756B71EC23A1}" type="presParOf" srcId="{4B25981A-0358-4579-A9F9-2671F75F9CAE}" destId="{753C2183-DC3E-4EC5-86A9-0F61D965C2CE}" srcOrd="2" destOrd="0" presId="urn:microsoft.com/office/officeart/2005/8/layout/orgChart1"/>
    <dgm:cxn modelId="{5FBA2105-5D5A-4285-B8DB-73CDA31177B3}" type="presParOf" srcId="{4B25981A-0358-4579-A9F9-2671F75F9CAE}" destId="{EA667C7D-B12F-40DC-8A49-639836FDF7C2}" srcOrd="3" destOrd="0" presId="urn:microsoft.com/office/officeart/2005/8/layout/orgChart1"/>
    <dgm:cxn modelId="{E2AE33D9-304A-4733-AA10-34FC3110C1CD}" type="presParOf" srcId="{EA667C7D-B12F-40DC-8A49-639836FDF7C2}" destId="{18F3E475-AEDD-4C09-80C7-3342BEC3E73D}" srcOrd="0" destOrd="0" presId="urn:microsoft.com/office/officeart/2005/8/layout/orgChart1"/>
    <dgm:cxn modelId="{01BC782E-6616-49E7-B865-791B663B730F}" type="presParOf" srcId="{18F3E475-AEDD-4C09-80C7-3342BEC3E73D}" destId="{091416C3-6AC5-4273-8470-33D414CC633C}" srcOrd="0" destOrd="0" presId="urn:microsoft.com/office/officeart/2005/8/layout/orgChart1"/>
    <dgm:cxn modelId="{69EA959B-49CB-45F1-8FFC-C3632BBF039F}" type="presParOf" srcId="{18F3E475-AEDD-4C09-80C7-3342BEC3E73D}" destId="{657BF6A7-F2A3-47C4-AD94-31AC8D7154F1}" srcOrd="1" destOrd="0" presId="urn:microsoft.com/office/officeart/2005/8/layout/orgChart1"/>
    <dgm:cxn modelId="{EB3515D9-86CF-4EB6-949F-30B5C5857AD9}" type="presParOf" srcId="{EA667C7D-B12F-40DC-8A49-639836FDF7C2}" destId="{B9BD1BF9-9D80-4C7E-A3F3-126FB0A01426}" srcOrd="1" destOrd="0" presId="urn:microsoft.com/office/officeart/2005/8/layout/orgChart1"/>
    <dgm:cxn modelId="{274AA740-9F09-4C62-8FA7-B5AAC5C685B6}" type="presParOf" srcId="{EA667C7D-B12F-40DC-8A49-639836FDF7C2}" destId="{FBB27602-B654-4E1F-BC7C-A8E8F0007D13}" srcOrd="2" destOrd="0" presId="urn:microsoft.com/office/officeart/2005/8/layout/orgChart1"/>
    <dgm:cxn modelId="{C5651DA7-6EDC-4008-BCF2-9D9C3CEB3A61}" type="presParOf" srcId="{4B25981A-0358-4579-A9F9-2671F75F9CAE}" destId="{F598BBFD-B9D9-4658-A7DA-CFE6F1E5216B}" srcOrd="4" destOrd="0" presId="urn:microsoft.com/office/officeart/2005/8/layout/orgChart1"/>
    <dgm:cxn modelId="{1A0113D3-5081-423A-81A9-9890ED6267B5}" type="presParOf" srcId="{4B25981A-0358-4579-A9F9-2671F75F9CAE}" destId="{1A8C7D39-D169-4A7C-9137-E45FAAEE7676}" srcOrd="5" destOrd="0" presId="urn:microsoft.com/office/officeart/2005/8/layout/orgChart1"/>
    <dgm:cxn modelId="{C03F5D50-770F-4AF5-9B24-004990983CB1}" type="presParOf" srcId="{1A8C7D39-D169-4A7C-9137-E45FAAEE7676}" destId="{57E203B2-E8D8-4DC9-88E4-04DA662A77CC}" srcOrd="0" destOrd="0" presId="urn:microsoft.com/office/officeart/2005/8/layout/orgChart1"/>
    <dgm:cxn modelId="{4AB3F764-A1DD-4E54-90D6-5DCE2775A2E4}" type="presParOf" srcId="{57E203B2-E8D8-4DC9-88E4-04DA662A77CC}" destId="{CBE2AFE8-545A-4711-BC51-4BEBDAA4DDEC}" srcOrd="0" destOrd="0" presId="urn:microsoft.com/office/officeart/2005/8/layout/orgChart1"/>
    <dgm:cxn modelId="{16C21A30-5EBE-4E14-B528-E98BB61AFA77}" type="presParOf" srcId="{57E203B2-E8D8-4DC9-88E4-04DA662A77CC}" destId="{BB53F50C-F162-429E-A78D-5E52340035A4}" srcOrd="1" destOrd="0" presId="urn:microsoft.com/office/officeart/2005/8/layout/orgChart1"/>
    <dgm:cxn modelId="{D3ACE9AA-68AB-421A-BDC8-160142781371}" type="presParOf" srcId="{1A8C7D39-D169-4A7C-9137-E45FAAEE7676}" destId="{C8DD4A17-643E-42AC-9645-DF6E13E435A6}" srcOrd="1" destOrd="0" presId="urn:microsoft.com/office/officeart/2005/8/layout/orgChart1"/>
    <dgm:cxn modelId="{8B4A8778-68C8-4FEE-8BF8-439FD21B7A42}" type="presParOf" srcId="{1A8C7D39-D169-4A7C-9137-E45FAAEE7676}" destId="{773A088F-58E7-4549-9189-4E743530CF46}" srcOrd="2" destOrd="0" presId="urn:microsoft.com/office/officeart/2005/8/layout/orgChart1"/>
    <dgm:cxn modelId="{C0AAF9CC-575E-46A2-AFF5-CBD0D274924A}" type="presParOf" srcId="{8CCFAE01-A4F3-4CC4-8394-2D4BD11E0580}" destId="{963866AE-99A5-4271-A11D-CF5B11B860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3ACC94-F0C5-4A64-8C22-D3D22DA9374D}"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2D6EC274-EB42-4F39-A75A-3CEBF56595DB}">
      <dgm:prSet phldrT="[Text]" custT="1"/>
      <dgm:spPr/>
      <dgm:t>
        <a:bodyPr anchor="t"/>
        <a:lstStyle/>
        <a:p>
          <a:r>
            <a:rPr lang="en-US" sz="2600" dirty="0"/>
            <a:t>Activism and engagement from the community </a:t>
          </a:r>
        </a:p>
      </dgm:t>
    </dgm:pt>
    <dgm:pt modelId="{AA8E9B97-BC48-4B72-B23A-E9DB49CD78EF}" type="parTrans" cxnId="{7381B427-F902-44C9-81E3-09F46ED44131}">
      <dgm:prSet/>
      <dgm:spPr/>
      <dgm:t>
        <a:bodyPr/>
        <a:lstStyle/>
        <a:p>
          <a:endParaRPr lang="en-US"/>
        </a:p>
      </dgm:t>
    </dgm:pt>
    <dgm:pt modelId="{CB154125-C1A8-427A-9FD6-A289B77AEE67}" type="sibTrans" cxnId="{7381B427-F902-44C9-81E3-09F46ED44131}">
      <dgm:prSet/>
      <dgm:spPr/>
      <dgm:t>
        <a:bodyPr/>
        <a:lstStyle/>
        <a:p>
          <a:endParaRPr lang="en-US"/>
        </a:p>
      </dgm:t>
    </dgm:pt>
    <dgm:pt modelId="{F48C36D8-952D-45FB-84FB-0D90EFE62159}">
      <dgm:prSet custT="1"/>
      <dgm:spPr>
        <a:solidFill>
          <a:schemeClr val="accent6"/>
        </a:solidFill>
      </dgm:spPr>
      <dgm:t>
        <a:bodyPr anchor="t"/>
        <a:lstStyle/>
        <a:p>
          <a:r>
            <a:rPr lang="en-US" sz="2600" dirty="0"/>
            <a:t>Equity outreach programs</a:t>
          </a:r>
        </a:p>
      </dgm:t>
    </dgm:pt>
    <dgm:pt modelId="{272CD950-7DE1-4F5D-B0F3-17719B33AAF9}" type="parTrans" cxnId="{651DBFE6-0DFE-4659-8EB3-8555D0543BE6}">
      <dgm:prSet/>
      <dgm:spPr/>
      <dgm:t>
        <a:bodyPr/>
        <a:lstStyle/>
        <a:p>
          <a:endParaRPr lang="en-US"/>
        </a:p>
      </dgm:t>
    </dgm:pt>
    <dgm:pt modelId="{C480CF9A-0130-44DC-89B3-0EABD2E3D01B}" type="sibTrans" cxnId="{651DBFE6-0DFE-4659-8EB3-8555D0543BE6}">
      <dgm:prSet/>
      <dgm:spPr/>
      <dgm:t>
        <a:bodyPr/>
        <a:lstStyle/>
        <a:p>
          <a:endParaRPr lang="en-US"/>
        </a:p>
      </dgm:t>
    </dgm:pt>
    <dgm:pt modelId="{2BBE72F5-24BD-491B-8FD2-070C1FE18583}">
      <dgm:prSet custT="1"/>
      <dgm:spPr>
        <a:solidFill>
          <a:srgbClr val="00823B"/>
        </a:solidFill>
      </dgm:spPr>
      <dgm:t>
        <a:bodyPr anchor="t"/>
        <a:lstStyle/>
        <a:p>
          <a:pPr>
            <a:buNone/>
          </a:pPr>
          <a:r>
            <a:rPr lang="en-US" sz="2600" dirty="0"/>
            <a:t>Public awareness campaigns (eg, GLAAD’s “Facts and Vax” initiative); aimed to provide accurate information </a:t>
          </a:r>
        </a:p>
      </dgm:t>
    </dgm:pt>
    <dgm:pt modelId="{6E5ED35A-4B8C-448C-ACE5-03829527BE61}" type="parTrans" cxnId="{90AF1950-AD1B-43D4-85B1-C6596BE3E15A}">
      <dgm:prSet/>
      <dgm:spPr/>
      <dgm:t>
        <a:bodyPr/>
        <a:lstStyle/>
        <a:p>
          <a:endParaRPr lang="en-US"/>
        </a:p>
      </dgm:t>
    </dgm:pt>
    <dgm:pt modelId="{F5544A4F-1CA6-4A75-BF00-4DA20D333A9D}" type="sibTrans" cxnId="{90AF1950-AD1B-43D4-85B1-C6596BE3E15A}">
      <dgm:prSet/>
      <dgm:spPr/>
      <dgm:t>
        <a:bodyPr/>
        <a:lstStyle/>
        <a:p>
          <a:endParaRPr lang="en-US"/>
        </a:p>
      </dgm:t>
    </dgm:pt>
    <dgm:pt modelId="{208DF867-965D-467D-ACB5-494E5AB31F23}" type="pres">
      <dgm:prSet presAssocID="{CD3ACC94-F0C5-4A64-8C22-D3D22DA9374D}" presName="Name0" presStyleCnt="0">
        <dgm:presLayoutVars>
          <dgm:dir/>
          <dgm:resizeHandles val="exact"/>
        </dgm:presLayoutVars>
      </dgm:prSet>
      <dgm:spPr/>
    </dgm:pt>
    <dgm:pt modelId="{1B8CF710-F4F7-4C62-86D2-78C7FF2675F8}" type="pres">
      <dgm:prSet presAssocID="{CD3ACC94-F0C5-4A64-8C22-D3D22DA9374D}" presName="fgShape" presStyleLbl="fgShp" presStyleIdx="0" presStyleCnt="1"/>
      <dgm:spPr>
        <a:noFill/>
        <a:ln>
          <a:noFill/>
        </a:ln>
      </dgm:spPr>
    </dgm:pt>
    <dgm:pt modelId="{B5B686B7-D597-405F-8524-0FE081D3C7A6}" type="pres">
      <dgm:prSet presAssocID="{CD3ACC94-F0C5-4A64-8C22-D3D22DA9374D}" presName="linComp" presStyleCnt="0"/>
      <dgm:spPr/>
    </dgm:pt>
    <dgm:pt modelId="{EFBDA58E-4E86-4E2A-AD53-C614EC41669B}" type="pres">
      <dgm:prSet presAssocID="{2D6EC274-EB42-4F39-A75A-3CEBF56595DB}" presName="compNode" presStyleCnt="0"/>
      <dgm:spPr/>
    </dgm:pt>
    <dgm:pt modelId="{008704B7-08A3-4AB5-8031-E345C38ABD38}" type="pres">
      <dgm:prSet presAssocID="{2D6EC274-EB42-4F39-A75A-3CEBF56595DB}" presName="bkgdShape" presStyleLbl="node1" presStyleIdx="0" presStyleCnt="3"/>
      <dgm:spPr/>
    </dgm:pt>
    <dgm:pt modelId="{A6C6BF28-93E9-4254-AE50-CF1C680218AF}" type="pres">
      <dgm:prSet presAssocID="{2D6EC274-EB42-4F39-A75A-3CEBF56595DB}" presName="nodeTx" presStyleLbl="node1" presStyleIdx="0" presStyleCnt="3">
        <dgm:presLayoutVars>
          <dgm:bulletEnabled val="1"/>
        </dgm:presLayoutVars>
      </dgm:prSet>
      <dgm:spPr/>
    </dgm:pt>
    <dgm:pt modelId="{A54C7FDB-076E-49B7-A90D-FAB818B19D20}" type="pres">
      <dgm:prSet presAssocID="{2D6EC274-EB42-4F39-A75A-3CEBF56595DB}" presName="invisiNode" presStyleLbl="node1" presStyleIdx="0" presStyleCnt="3"/>
      <dgm:spPr/>
    </dgm:pt>
    <dgm:pt modelId="{D8ABDB3B-5D54-4AC6-B447-99EF25B368B3}" type="pres">
      <dgm:prSet presAssocID="{2D6EC274-EB42-4F39-A75A-3CEBF56595DB}" presName="imagNode" presStyleLbl="fgImgPlace1" presStyleIdx="0" presStyleCnt="3"/>
      <dgm:spPr/>
    </dgm:pt>
    <dgm:pt modelId="{35FAC976-AC33-432B-9EB7-51995F6CA9A7}" type="pres">
      <dgm:prSet presAssocID="{CB154125-C1A8-427A-9FD6-A289B77AEE67}" presName="sibTrans" presStyleLbl="sibTrans2D1" presStyleIdx="0" presStyleCnt="0"/>
      <dgm:spPr/>
    </dgm:pt>
    <dgm:pt modelId="{B8FA81CB-CB54-4C66-B5AF-3F77354AEBC2}" type="pres">
      <dgm:prSet presAssocID="{F48C36D8-952D-45FB-84FB-0D90EFE62159}" presName="compNode" presStyleCnt="0"/>
      <dgm:spPr/>
    </dgm:pt>
    <dgm:pt modelId="{6DE7A863-15DE-4AF0-AC44-95D44658319F}" type="pres">
      <dgm:prSet presAssocID="{F48C36D8-952D-45FB-84FB-0D90EFE62159}" presName="bkgdShape" presStyleLbl="node1" presStyleIdx="1" presStyleCnt="3"/>
      <dgm:spPr/>
    </dgm:pt>
    <dgm:pt modelId="{99893F1E-1C1E-4BB9-A99F-CB50D21ABF35}" type="pres">
      <dgm:prSet presAssocID="{F48C36D8-952D-45FB-84FB-0D90EFE62159}" presName="nodeTx" presStyleLbl="node1" presStyleIdx="1" presStyleCnt="3">
        <dgm:presLayoutVars>
          <dgm:bulletEnabled val="1"/>
        </dgm:presLayoutVars>
      </dgm:prSet>
      <dgm:spPr/>
    </dgm:pt>
    <dgm:pt modelId="{A2C53387-8A80-4EA1-8BE8-E064D39B2345}" type="pres">
      <dgm:prSet presAssocID="{F48C36D8-952D-45FB-84FB-0D90EFE62159}" presName="invisiNode" presStyleLbl="node1" presStyleIdx="1" presStyleCnt="3"/>
      <dgm:spPr/>
    </dgm:pt>
    <dgm:pt modelId="{21319F55-0689-4FF2-BF43-7445564266A1}" type="pres">
      <dgm:prSet presAssocID="{F48C36D8-952D-45FB-84FB-0D90EFE62159}" presName="imagNode" presStyleLbl="fgImgPlace1" presStyleIdx="1" presStyleCnt="3"/>
      <dgm:spPr/>
    </dgm:pt>
    <dgm:pt modelId="{0559E858-5853-45AD-9BE2-6A3C6CEE536B}" type="pres">
      <dgm:prSet presAssocID="{C480CF9A-0130-44DC-89B3-0EABD2E3D01B}" presName="sibTrans" presStyleLbl="sibTrans2D1" presStyleIdx="0" presStyleCnt="0"/>
      <dgm:spPr/>
    </dgm:pt>
    <dgm:pt modelId="{B3404A39-B130-40F4-AA00-33E2342C23E9}" type="pres">
      <dgm:prSet presAssocID="{2BBE72F5-24BD-491B-8FD2-070C1FE18583}" presName="compNode" presStyleCnt="0"/>
      <dgm:spPr/>
    </dgm:pt>
    <dgm:pt modelId="{FF488691-05AC-416C-B185-FB70E55ECF6F}" type="pres">
      <dgm:prSet presAssocID="{2BBE72F5-24BD-491B-8FD2-070C1FE18583}" presName="bkgdShape" presStyleLbl="node1" presStyleIdx="2" presStyleCnt="3"/>
      <dgm:spPr/>
    </dgm:pt>
    <dgm:pt modelId="{901D2878-3E31-4D60-9A25-014A3E78A3CA}" type="pres">
      <dgm:prSet presAssocID="{2BBE72F5-24BD-491B-8FD2-070C1FE18583}" presName="nodeTx" presStyleLbl="node1" presStyleIdx="2" presStyleCnt="3">
        <dgm:presLayoutVars>
          <dgm:bulletEnabled val="1"/>
        </dgm:presLayoutVars>
      </dgm:prSet>
      <dgm:spPr/>
    </dgm:pt>
    <dgm:pt modelId="{9F19007E-CEBC-4670-9802-3826A2DE1EC3}" type="pres">
      <dgm:prSet presAssocID="{2BBE72F5-24BD-491B-8FD2-070C1FE18583}" presName="invisiNode" presStyleLbl="node1" presStyleIdx="2" presStyleCnt="3"/>
      <dgm:spPr/>
    </dgm:pt>
    <dgm:pt modelId="{A42AC5E6-36CC-4C66-A455-4686F1BE6D34}" type="pres">
      <dgm:prSet presAssocID="{2BBE72F5-24BD-491B-8FD2-070C1FE18583}" presName="imagNode" presStyleLbl="fgImgPlace1" presStyleIdx="2" presStyleCnt="3"/>
      <dgm:spPr/>
    </dgm:pt>
  </dgm:ptLst>
  <dgm:cxnLst>
    <dgm:cxn modelId="{79946008-E549-4D14-B143-E2C13DD5F3A3}" type="presOf" srcId="{2BBE72F5-24BD-491B-8FD2-070C1FE18583}" destId="{FF488691-05AC-416C-B185-FB70E55ECF6F}" srcOrd="0" destOrd="0" presId="urn:microsoft.com/office/officeart/2005/8/layout/hList7"/>
    <dgm:cxn modelId="{9A7CE80C-92BC-42BC-968A-AFE38B6B437A}" type="presOf" srcId="{2BBE72F5-24BD-491B-8FD2-070C1FE18583}" destId="{901D2878-3E31-4D60-9A25-014A3E78A3CA}" srcOrd="1" destOrd="0" presId="urn:microsoft.com/office/officeart/2005/8/layout/hList7"/>
    <dgm:cxn modelId="{7381B427-F902-44C9-81E3-09F46ED44131}" srcId="{CD3ACC94-F0C5-4A64-8C22-D3D22DA9374D}" destId="{2D6EC274-EB42-4F39-A75A-3CEBF56595DB}" srcOrd="0" destOrd="0" parTransId="{AA8E9B97-BC48-4B72-B23A-E9DB49CD78EF}" sibTransId="{CB154125-C1A8-427A-9FD6-A289B77AEE67}"/>
    <dgm:cxn modelId="{FFE24D68-92ED-4F60-9F97-B3E697C9F4B6}" type="presOf" srcId="{2D6EC274-EB42-4F39-A75A-3CEBF56595DB}" destId="{A6C6BF28-93E9-4254-AE50-CF1C680218AF}" srcOrd="1" destOrd="0" presId="urn:microsoft.com/office/officeart/2005/8/layout/hList7"/>
    <dgm:cxn modelId="{90AF1950-AD1B-43D4-85B1-C6596BE3E15A}" srcId="{CD3ACC94-F0C5-4A64-8C22-D3D22DA9374D}" destId="{2BBE72F5-24BD-491B-8FD2-070C1FE18583}" srcOrd="2" destOrd="0" parTransId="{6E5ED35A-4B8C-448C-ACE5-03829527BE61}" sibTransId="{F5544A4F-1CA6-4A75-BF00-4DA20D333A9D}"/>
    <dgm:cxn modelId="{D55D9254-F957-4490-A216-6AEA6C04F9FC}" type="presOf" srcId="{F48C36D8-952D-45FB-84FB-0D90EFE62159}" destId="{99893F1E-1C1E-4BB9-A99F-CB50D21ABF35}" srcOrd="1" destOrd="0" presId="urn:microsoft.com/office/officeart/2005/8/layout/hList7"/>
    <dgm:cxn modelId="{3E97AE74-92A8-4EBE-9402-08ED29001B90}" type="presOf" srcId="{CB154125-C1A8-427A-9FD6-A289B77AEE67}" destId="{35FAC976-AC33-432B-9EB7-51995F6CA9A7}" srcOrd="0" destOrd="0" presId="urn:microsoft.com/office/officeart/2005/8/layout/hList7"/>
    <dgm:cxn modelId="{D2E6EE82-F559-45EA-AC56-156BFD8556F1}" type="presOf" srcId="{C480CF9A-0130-44DC-89B3-0EABD2E3D01B}" destId="{0559E858-5853-45AD-9BE2-6A3C6CEE536B}" srcOrd="0" destOrd="0" presId="urn:microsoft.com/office/officeart/2005/8/layout/hList7"/>
    <dgm:cxn modelId="{196DD691-9201-407C-9B46-3B3510304AB3}" type="presOf" srcId="{CD3ACC94-F0C5-4A64-8C22-D3D22DA9374D}" destId="{208DF867-965D-467D-ACB5-494E5AB31F23}" srcOrd="0" destOrd="0" presId="urn:microsoft.com/office/officeart/2005/8/layout/hList7"/>
    <dgm:cxn modelId="{1131D7B3-C5FB-4BAF-BC48-F8458DB0D8B4}" type="presOf" srcId="{2D6EC274-EB42-4F39-A75A-3CEBF56595DB}" destId="{008704B7-08A3-4AB5-8031-E345C38ABD38}" srcOrd="0" destOrd="0" presId="urn:microsoft.com/office/officeart/2005/8/layout/hList7"/>
    <dgm:cxn modelId="{1F2F01C9-9BEF-433C-975F-5D5CE03B4F03}" type="presOf" srcId="{F48C36D8-952D-45FB-84FB-0D90EFE62159}" destId="{6DE7A863-15DE-4AF0-AC44-95D44658319F}" srcOrd="0" destOrd="0" presId="urn:microsoft.com/office/officeart/2005/8/layout/hList7"/>
    <dgm:cxn modelId="{651DBFE6-0DFE-4659-8EB3-8555D0543BE6}" srcId="{CD3ACC94-F0C5-4A64-8C22-D3D22DA9374D}" destId="{F48C36D8-952D-45FB-84FB-0D90EFE62159}" srcOrd="1" destOrd="0" parTransId="{272CD950-7DE1-4F5D-B0F3-17719B33AAF9}" sibTransId="{C480CF9A-0130-44DC-89B3-0EABD2E3D01B}"/>
    <dgm:cxn modelId="{035C8819-3AAC-4176-9213-3500BADB54AE}" type="presParOf" srcId="{208DF867-965D-467D-ACB5-494E5AB31F23}" destId="{1B8CF710-F4F7-4C62-86D2-78C7FF2675F8}" srcOrd="0" destOrd="0" presId="urn:microsoft.com/office/officeart/2005/8/layout/hList7"/>
    <dgm:cxn modelId="{8DAC2C08-78E1-4FE7-B584-D53A3F82C816}" type="presParOf" srcId="{208DF867-965D-467D-ACB5-494E5AB31F23}" destId="{B5B686B7-D597-405F-8524-0FE081D3C7A6}" srcOrd="1" destOrd="0" presId="urn:microsoft.com/office/officeart/2005/8/layout/hList7"/>
    <dgm:cxn modelId="{787909A4-F90B-4234-92EF-6254E1D2B22A}" type="presParOf" srcId="{B5B686B7-D597-405F-8524-0FE081D3C7A6}" destId="{EFBDA58E-4E86-4E2A-AD53-C614EC41669B}" srcOrd="0" destOrd="0" presId="urn:microsoft.com/office/officeart/2005/8/layout/hList7"/>
    <dgm:cxn modelId="{8872FF7B-C624-41DB-9E85-0E40FAB08A60}" type="presParOf" srcId="{EFBDA58E-4E86-4E2A-AD53-C614EC41669B}" destId="{008704B7-08A3-4AB5-8031-E345C38ABD38}" srcOrd="0" destOrd="0" presId="urn:microsoft.com/office/officeart/2005/8/layout/hList7"/>
    <dgm:cxn modelId="{A34D74AC-F414-48E4-A398-CECF0F294094}" type="presParOf" srcId="{EFBDA58E-4E86-4E2A-AD53-C614EC41669B}" destId="{A6C6BF28-93E9-4254-AE50-CF1C680218AF}" srcOrd="1" destOrd="0" presId="urn:microsoft.com/office/officeart/2005/8/layout/hList7"/>
    <dgm:cxn modelId="{817F5F82-1CD6-4D32-BDB1-1AB7BA1C0D86}" type="presParOf" srcId="{EFBDA58E-4E86-4E2A-AD53-C614EC41669B}" destId="{A54C7FDB-076E-49B7-A90D-FAB818B19D20}" srcOrd="2" destOrd="0" presId="urn:microsoft.com/office/officeart/2005/8/layout/hList7"/>
    <dgm:cxn modelId="{BF0A8F9E-970E-40D7-B3A3-90666C902025}" type="presParOf" srcId="{EFBDA58E-4E86-4E2A-AD53-C614EC41669B}" destId="{D8ABDB3B-5D54-4AC6-B447-99EF25B368B3}" srcOrd="3" destOrd="0" presId="urn:microsoft.com/office/officeart/2005/8/layout/hList7"/>
    <dgm:cxn modelId="{1CA04231-53A1-41DE-AA9C-4EF2B3132062}" type="presParOf" srcId="{B5B686B7-D597-405F-8524-0FE081D3C7A6}" destId="{35FAC976-AC33-432B-9EB7-51995F6CA9A7}" srcOrd="1" destOrd="0" presId="urn:microsoft.com/office/officeart/2005/8/layout/hList7"/>
    <dgm:cxn modelId="{2167CD52-5484-4EB6-B2BB-E4D1218ABE93}" type="presParOf" srcId="{B5B686B7-D597-405F-8524-0FE081D3C7A6}" destId="{B8FA81CB-CB54-4C66-B5AF-3F77354AEBC2}" srcOrd="2" destOrd="0" presId="urn:microsoft.com/office/officeart/2005/8/layout/hList7"/>
    <dgm:cxn modelId="{543EA67F-FDD5-4FD6-8214-6876FD489D43}" type="presParOf" srcId="{B8FA81CB-CB54-4C66-B5AF-3F77354AEBC2}" destId="{6DE7A863-15DE-4AF0-AC44-95D44658319F}" srcOrd="0" destOrd="0" presId="urn:microsoft.com/office/officeart/2005/8/layout/hList7"/>
    <dgm:cxn modelId="{64A8CBFE-F59C-4A9C-9F5C-8856AEBFA72A}" type="presParOf" srcId="{B8FA81CB-CB54-4C66-B5AF-3F77354AEBC2}" destId="{99893F1E-1C1E-4BB9-A99F-CB50D21ABF35}" srcOrd="1" destOrd="0" presId="urn:microsoft.com/office/officeart/2005/8/layout/hList7"/>
    <dgm:cxn modelId="{254D752A-EAF7-417A-BF4C-0247EC05690A}" type="presParOf" srcId="{B8FA81CB-CB54-4C66-B5AF-3F77354AEBC2}" destId="{A2C53387-8A80-4EA1-8BE8-E064D39B2345}" srcOrd="2" destOrd="0" presId="urn:microsoft.com/office/officeart/2005/8/layout/hList7"/>
    <dgm:cxn modelId="{16449583-63D8-4AEE-80B1-001FD6014D73}" type="presParOf" srcId="{B8FA81CB-CB54-4C66-B5AF-3F77354AEBC2}" destId="{21319F55-0689-4FF2-BF43-7445564266A1}" srcOrd="3" destOrd="0" presId="urn:microsoft.com/office/officeart/2005/8/layout/hList7"/>
    <dgm:cxn modelId="{634679B0-8F7C-416A-BD37-26F980517175}" type="presParOf" srcId="{B5B686B7-D597-405F-8524-0FE081D3C7A6}" destId="{0559E858-5853-45AD-9BE2-6A3C6CEE536B}" srcOrd="3" destOrd="0" presId="urn:microsoft.com/office/officeart/2005/8/layout/hList7"/>
    <dgm:cxn modelId="{A28C5A83-1000-467E-A335-BAE17AD6360D}" type="presParOf" srcId="{B5B686B7-D597-405F-8524-0FE081D3C7A6}" destId="{B3404A39-B130-40F4-AA00-33E2342C23E9}" srcOrd="4" destOrd="0" presId="urn:microsoft.com/office/officeart/2005/8/layout/hList7"/>
    <dgm:cxn modelId="{51ED8C2F-A1BF-4D51-9994-B07C314004A0}" type="presParOf" srcId="{B3404A39-B130-40F4-AA00-33E2342C23E9}" destId="{FF488691-05AC-416C-B185-FB70E55ECF6F}" srcOrd="0" destOrd="0" presId="urn:microsoft.com/office/officeart/2005/8/layout/hList7"/>
    <dgm:cxn modelId="{202E6B16-C6D3-41C5-BA72-601119DD5B93}" type="presParOf" srcId="{B3404A39-B130-40F4-AA00-33E2342C23E9}" destId="{901D2878-3E31-4D60-9A25-014A3E78A3CA}" srcOrd="1" destOrd="0" presId="urn:microsoft.com/office/officeart/2005/8/layout/hList7"/>
    <dgm:cxn modelId="{44A202B7-B357-4561-AEC6-4A4C810A9DAD}" type="presParOf" srcId="{B3404A39-B130-40F4-AA00-33E2342C23E9}" destId="{9F19007E-CEBC-4670-9802-3826A2DE1EC3}" srcOrd="2" destOrd="0" presId="urn:microsoft.com/office/officeart/2005/8/layout/hList7"/>
    <dgm:cxn modelId="{6DC3DC68-7397-4B39-9918-FE3510516C93}" type="presParOf" srcId="{B3404A39-B130-40F4-AA00-33E2342C23E9}" destId="{A42AC5E6-36CC-4C66-A455-4686F1BE6D34}"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2CFD9-3940-44D1-99C3-E440C2BEE120}">
      <dsp:nvSpPr>
        <dsp:cNvPr id="0" name=""/>
        <dsp:cNvSpPr/>
      </dsp:nvSpPr>
      <dsp:spPr>
        <a:xfrm>
          <a:off x="119" y="276698"/>
          <a:ext cx="2629599" cy="402018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br>
            <a:rPr lang="en-US" sz="2200" kern="1200" dirty="0"/>
          </a:br>
          <a:r>
            <a:rPr lang="en-US" sz="2200" kern="1200" dirty="0"/>
            <a:t>≥1 STI, &gt;1 sex partner in last 6 mo</a:t>
          </a:r>
        </a:p>
        <a:p>
          <a:pPr marL="0" lvl="0" indent="0" algn="ctr" defTabSz="977900">
            <a:lnSpc>
              <a:spcPct val="90000"/>
            </a:lnSpc>
            <a:spcBef>
              <a:spcPct val="0"/>
            </a:spcBef>
            <a:spcAft>
              <a:spcPct val="35000"/>
            </a:spcAft>
            <a:buNone/>
          </a:pPr>
          <a:endParaRPr lang="en-US" sz="2200" kern="1200" dirty="0"/>
        </a:p>
      </dsp:txBody>
      <dsp:txXfrm>
        <a:off x="119" y="276698"/>
        <a:ext cx="2629599" cy="4020180"/>
      </dsp:txXfrm>
    </dsp:sp>
    <dsp:sp modelId="{251383F3-0932-48FE-ADCB-DA97A583F306}">
      <dsp:nvSpPr>
        <dsp:cNvPr id="0" name=""/>
        <dsp:cNvSpPr/>
      </dsp:nvSpPr>
      <dsp:spPr>
        <a:xfrm>
          <a:off x="2749356" y="276698"/>
          <a:ext cx="2629599" cy="4020180"/>
        </a:xfrm>
        <a:prstGeom prst="rect">
          <a:avLst/>
        </a:prstGeom>
        <a:solidFill>
          <a:srgbClr val="015873">
            <a:alpha val="8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kern="1200" dirty="0"/>
            <a:t>Sex at sex venues or large events, or in a geography with mpox transmission</a:t>
          </a:r>
        </a:p>
      </dsp:txBody>
      <dsp:txXfrm>
        <a:off x="2749356" y="276698"/>
        <a:ext cx="2629599" cy="4020180"/>
      </dsp:txXfrm>
    </dsp:sp>
    <dsp:sp modelId="{778D3B2E-4E53-4BBA-BD4D-67EC4883224F}">
      <dsp:nvSpPr>
        <dsp:cNvPr id="0" name=""/>
        <dsp:cNvSpPr/>
      </dsp:nvSpPr>
      <dsp:spPr>
        <a:xfrm>
          <a:off x="5498593" y="276698"/>
          <a:ext cx="2629599" cy="4020180"/>
        </a:xfrm>
        <a:prstGeom prst="rect">
          <a:avLst/>
        </a:prstGeom>
        <a:solidFill>
          <a:srgbClr val="015873">
            <a:alpha val="8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kern="1200" dirty="0"/>
            <a:t>Other immunocompromise with recent or anticipated exposure</a:t>
          </a:r>
        </a:p>
      </dsp:txBody>
      <dsp:txXfrm>
        <a:off x="5498593" y="276698"/>
        <a:ext cx="2629599" cy="4020180"/>
      </dsp:txXfrm>
    </dsp:sp>
    <dsp:sp modelId="{9A1718A9-8FA2-4648-BAE6-799E211D2B57}">
      <dsp:nvSpPr>
        <dsp:cNvPr id="0" name=""/>
        <dsp:cNvSpPr/>
      </dsp:nvSpPr>
      <dsp:spPr>
        <a:xfrm>
          <a:off x="8247830" y="276698"/>
          <a:ext cx="2629599" cy="4020180"/>
        </a:xfrm>
        <a:prstGeom prst="rect">
          <a:avLst/>
        </a:prstGeom>
        <a:solidFill>
          <a:srgbClr val="015873">
            <a:alpha val="69804"/>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kern="1200" dirty="0"/>
            <a:t>Sex partners of people who have indication for vaccine (eg, sex worker)</a:t>
          </a:r>
        </a:p>
      </dsp:txBody>
      <dsp:txXfrm>
        <a:off x="8247830" y="276698"/>
        <a:ext cx="2629599" cy="40201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A65397-BD0F-4072-A2AD-D3718D6A7163}">
      <dsp:nvSpPr>
        <dsp:cNvPr id="0" name=""/>
        <dsp:cNvSpPr/>
      </dsp:nvSpPr>
      <dsp:spPr>
        <a:xfrm>
          <a:off x="692917" y="1353"/>
          <a:ext cx="4398156" cy="26388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People with known or presumed mpox exposure</a:t>
          </a:r>
        </a:p>
      </dsp:txBody>
      <dsp:txXfrm>
        <a:off x="821737" y="130173"/>
        <a:ext cx="4140516" cy="2381253"/>
      </dsp:txXfrm>
    </dsp:sp>
    <dsp:sp modelId="{80A8C635-536A-4BF7-91B0-785CB6DD3397}">
      <dsp:nvSpPr>
        <dsp:cNvPr id="0" name=""/>
        <dsp:cNvSpPr/>
      </dsp:nvSpPr>
      <dsp:spPr>
        <a:xfrm>
          <a:off x="5530888" y="1353"/>
          <a:ext cx="4398156" cy="2638893"/>
        </a:xfrm>
        <a:prstGeom prst="roundRect">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t>Those with certain risk factors and recent experiences that might make them more likely to have been exposed to mpox</a:t>
          </a:r>
        </a:p>
      </dsp:txBody>
      <dsp:txXfrm>
        <a:off x="5659708" y="130173"/>
        <a:ext cx="4140516" cy="238125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099E5-D02F-4473-8878-8DF5D366B7B2}">
      <dsp:nvSpPr>
        <dsp:cNvPr id="0" name=""/>
        <dsp:cNvSpPr/>
      </dsp:nvSpPr>
      <dsp:spPr>
        <a:xfrm>
          <a:off x="7527" y="690081"/>
          <a:ext cx="2242206" cy="126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US" sz="2400" b="0" kern="1200" dirty="0">
              <a:solidFill>
                <a:schemeClr val="bg1"/>
              </a:solidFill>
            </a:rPr>
            <a:t>Days 4-14 postexposure:</a:t>
          </a:r>
        </a:p>
      </dsp:txBody>
      <dsp:txXfrm>
        <a:off x="7527" y="690081"/>
        <a:ext cx="2242206" cy="1267200"/>
      </dsp:txXfrm>
    </dsp:sp>
    <dsp:sp modelId="{FBCD47D3-D5A9-4A90-8354-D073642CE034}">
      <dsp:nvSpPr>
        <dsp:cNvPr id="0" name=""/>
        <dsp:cNvSpPr/>
      </dsp:nvSpPr>
      <dsp:spPr>
        <a:xfrm>
          <a:off x="2249734" y="690081"/>
          <a:ext cx="104484" cy="1267200"/>
        </a:xfrm>
        <a:prstGeom prst="leftBrace">
          <a:avLst>
            <a:gd name="adj1" fmla="val 35000"/>
            <a:gd name="adj2" fmla="val 50000"/>
          </a:avLst>
        </a:pr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984E1188-0144-4324-A221-85FC16629869}">
      <dsp:nvSpPr>
        <dsp:cNvPr id="0" name=""/>
        <dsp:cNvSpPr/>
      </dsp:nvSpPr>
      <dsp:spPr>
        <a:xfrm>
          <a:off x="2475534" y="690081"/>
          <a:ext cx="3582774" cy="12672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n-US" sz="2400" kern="1200" dirty="0"/>
            <a:t>May still receive some protection against mpox</a:t>
          </a:r>
        </a:p>
      </dsp:txBody>
      <dsp:txXfrm>
        <a:off x="2475534" y="690081"/>
        <a:ext cx="3582774" cy="1267200"/>
      </dsp:txXfrm>
    </dsp:sp>
    <dsp:sp modelId="{94996C7C-6082-4C3E-B4A9-649782156EDA}">
      <dsp:nvSpPr>
        <dsp:cNvPr id="0" name=""/>
        <dsp:cNvSpPr/>
      </dsp:nvSpPr>
      <dsp:spPr>
        <a:xfrm>
          <a:off x="7527" y="2187681"/>
          <a:ext cx="2242206" cy="126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60960" rIns="170688" bIns="60960" numCol="1" spcCol="1270" anchor="ctr" anchorCtr="0">
          <a:noAutofit/>
        </a:bodyPr>
        <a:lstStyle/>
        <a:p>
          <a:pPr marL="0" lvl="0" indent="0" algn="r" defTabSz="1066800">
            <a:lnSpc>
              <a:spcPct val="90000"/>
            </a:lnSpc>
            <a:spcBef>
              <a:spcPct val="0"/>
            </a:spcBef>
            <a:spcAft>
              <a:spcPct val="35000"/>
            </a:spcAft>
            <a:buNone/>
          </a:pPr>
          <a:r>
            <a:rPr lang="en-US" sz="2400" b="0" kern="1200" dirty="0">
              <a:solidFill>
                <a:schemeClr val="bg1"/>
              </a:solidFill>
            </a:rPr>
            <a:t>Days 15+ postexposure:</a:t>
          </a:r>
        </a:p>
      </dsp:txBody>
      <dsp:txXfrm>
        <a:off x="7527" y="2187681"/>
        <a:ext cx="2242206" cy="1267200"/>
      </dsp:txXfrm>
    </dsp:sp>
    <dsp:sp modelId="{7FCA5347-AF2B-4AA5-B247-0C12EA55DB95}">
      <dsp:nvSpPr>
        <dsp:cNvPr id="0" name=""/>
        <dsp:cNvSpPr/>
      </dsp:nvSpPr>
      <dsp:spPr>
        <a:xfrm>
          <a:off x="2249734" y="2187681"/>
          <a:ext cx="104484" cy="1267200"/>
        </a:xfrm>
        <a:prstGeom prst="leftBrace">
          <a:avLst>
            <a:gd name="adj1" fmla="val 35000"/>
            <a:gd name="adj2" fmla="val 50000"/>
          </a:avLst>
        </a:pr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D8245DD0-95A2-4D25-BEE6-60A44C98A8A2}">
      <dsp:nvSpPr>
        <dsp:cNvPr id="0" name=""/>
        <dsp:cNvSpPr/>
      </dsp:nvSpPr>
      <dsp:spPr>
        <a:xfrm>
          <a:off x="2475534" y="2187681"/>
          <a:ext cx="3582774" cy="1267200"/>
        </a:xfrm>
        <a:prstGeom prst="rect">
          <a:avLst/>
        </a:prstGeom>
        <a:solidFill>
          <a:srgbClr val="015873">
            <a:alpha val="85098"/>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n-US" sz="2400" kern="1200" dirty="0"/>
            <a:t>Consider benefits on a case-by-case basis</a:t>
          </a:r>
        </a:p>
      </dsp:txBody>
      <dsp:txXfrm>
        <a:off x="2475534" y="2187681"/>
        <a:ext cx="3582774" cy="12672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8E31B3-9E8C-45A8-9A09-50A4B6D55B86}">
      <dsp:nvSpPr>
        <dsp:cNvPr id="0" name=""/>
        <dsp:cNvSpPr/>
      </dsp:nvSpPr>
      <dsp:spPr>
        <a:xfrm>
          <a:off x="823" y="0"/>
          <a:ext cx="3542639" cy="2612797"/>
        </a:xfrm>
        <a:prstGeom prst="roundRect">
          <a:avLst>
            <a:gd name="adj" fmla="val 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rPr>
            <a:t>May 2022</a:t>
          </a:r>
        </a:p>
      </dsp:txBody>
      <dsp:txXfrm rot="16200000">
        <a:off x="-716159" y="716982"/>
        <a:ext cx="2142493" cy="708527"/>
      </dsp:txXfrm>
    </dsp:sp>
    <dsp:sp modelId="{F218AACA-BE80-4BE7-9BDD-465A645BEDD8}">
      <dsp:nvSpPr>
        <dsp:cNvPr id="0" name=""/>
        <dsp:cNvSpPr/>
      </dsp:nvSpPr>
      <dsp:spPr>
        <a:xfrm>
          <a:off x="709351" y="0"/>
          <a:ext cx="2639266" cy="261279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2 individuals with potential mpox reinfection in Italy (8/2022 - 9/2022)</a:t>
          </a:r>
          <a:r>
            <a:rPr lang="en-US" sz="2400" kern="1200" baseline="30000" dirty="0">
              <a:solidFill>
                <a:schemeClr val="tx1"/>
              </a:solidFill>
            </a:rPr>
            <a:t>1</a:t>
          </a:r>
        </a:p>
      </dsp:txBody>
      <dsp:txXfrm>
        <a:off x="709351" y="0"/>
        <a:ext cx="2639266" cy="2612797"/>
      </dsp:txXfrm>
    </dsp:sp>
    <dsp:sp modelId="{62FC1DBF-022E-4673-A2AC-41848DCE38AC}">
      <dsp:nvSpPr>
        <dsp:cNvPr id="0" name=""/>
        <dsp:cNvSpPr/>
      </dsp:nvSpPr>
      <dsp:spPr>
        <a:xfrm>
          <a:off x="3667455" y="0"/>
          <a:ext cx="3542639" cy="2612797"/>
        </a:xfrm>
        <a:prstGeom prst="roundRect">
          <a:avLst>
            <a:gd name="adj" fmla="val 5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rPr>
            <a:t>May 2023</a:t>
          </a:r>
        </a:p>
      </dsp:txBody>
      <dsp:txXfrm rot="16200000">
        <a:off x="2950472" y="716982"/>
        <a:ext cx="2142493" cy="708527"/>
      </dsp:txXfrm>
    </dsp:sp>
    <dsp:sp modelId="{234C28D2-1D4D-4FF7-9FB5-5FC66F3CED55}">
      <dsp:nvSpPr>
        <dsp:cNvPr id="0" name=""/>
        <dsp:cNvSpPr/>
      </dsp:nvSpPr>
      <dsp:spPr>
        <a:xfrm rot="5400000">
          <a:off x="3493164" y="1974344"/>
          <a:ext cx="384007" cy="531395"/>
        </a:xfrm>
        <a:prstGeom prst="flowChartExtract">
          <a:avLst/>
        </a:prstGeom>
        <a:solidFill>
          <a:schemeClr val="lt1">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F9186F26-2E5B-4E1B-BE56-E88BB96927AC}">
      <dsp:nvSpPr>
        <dsp:cNvPr id="0" name=""/>
        <dsp:cNvSpPr/>
      </dsp:nvSpPr>
      <dsp:spPr>
        <a:xfrm>
          <a:off x="4375983" y="0"/>
          <a:ext cx="2639266" cy="2612797"/>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Unvaccinated man  with reinfection with different hMPX in France (3/2023)</a:t>
          </a:r>
          <a:r>
            <a:rPr lang="en-US" sz="2400" kern="1200" baseline="30000" dirty="0">
              <a:solidFill>
                <a:schemeClr val="tx1"/>
              </a:solidFill>
            </a:rPr>
            <a:t>2</a:t>
          </a:r>
        </a:p>
      </dsp:txBody>
      <dsp:txXfrm>
        <a:off x="4375983" y="0"/>
        <a:ext cx="2639266" cy="2612797"/>
      </dsp:txXfrm>
    </dsp:sp>
    <dsp:sp modelId="{7F8497DA-0C68-45C3-A898-E93D5F963B40}">
      <dsp:nvSpPr>
        <dsp:cNvPr id="0" name=""/>
        <dsp:cNvSpPr/>
      </dsp:nvSpPr>
      <dsp:spPr>
        <a:xfrm>
          <a:off x="7334087" y="0"/>
          <a:ext cx="3542639" cy="2612797"/>
        </a:xfrm>
        <a:prstGeom prst="roundRect">
          <a:avLst>
            <a:gd name="adj" fmla="val 5000"/>
          </a:avLst>
        </a:prstGeom>
        <a:solidFill>
          <a:srgbClr val="00823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rPr>
            <a:t>Jan 2024</a:t>
          </a:r>
        </a:p>
      </dsp:txBody>
      <dsp:txXfrm rot="16200000">
        <a:off x="6617104" y="716982"/>
        <a:ext cx="2142493" cy="708527"/>
      </dsp:txXfrm>
    </dsp:sp>
    <dsp:sp modelId="{36259704-3041-48F8-A34D-CB98A063FE9D}">
      <dsp:nvSpPr>
        <dsp:cNvPr id="0" name=""/>
        <dsp:cNvSpPr/>
      </dsp:nvSpPr>
      <dsp:spPr>
        <a:xfrm rot="5400000">
          <a:off x="7159796" y="1974344"/>
          <a:ext cx="384007" cy="531395"/>
        </a:xfrm>
        <a:prstGeom prst="flowChartExtract">
          <a:avLst/>
        </a:prstGeom>
        <a:solidFill>
          <a:schemeClr val="lt1">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8A00ACFB-F196-4E68-9E48-9A21D848228F}">
      <dsp:nvSpPr>
        <dsp:cNvPr id="0" name=""/>
        <dsp:cNvSpPr/>
      </dsp:nvSpPr>
      <dsp:spPr>
        <a:xfrm>
          <a:off x="8042615" y="0"/>
          <a:ext cx="2639266" cy="2612797"/>
        </a:xfrm>
        <a:prstGeom prst="rect">
          <a:avLst/>
        </a:prstGeom>
        <a:solidFill>
          <a:srgbClr val="00823B"/>
        </a:solid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2296"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Cluster of 15 cases of mpox at University Hospital of Tours in France (5/11/2022 - 6/30/2023)</a:t>
          </a:r>
          <a:r>
            <a:rPr lang="en-US" sz="2400" kern="1200" baseline="30000" dirty="0">
              <a:solidFill>
                <a:schemeClr val="tx1"/>
              </a:solidFill>
            </a:rPr>
            <a:t>3</a:t>
          </a:r>
        </a:p>
      </dsp:txBody>
      <dsp:txXfrm>
        <a:off x="8042615" y="0"/>
        <a:ext cx="2639266" cy="26127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98BBFD-B9D9-4658-A7DA-CFE6F1E5216B}">
      <dsp:nvSpPr>
        <dsp:cNvPr id="0" name=""/>
        <dsp:cNvSpPr/>
      </dsp:nvSpPr>
      <dsp:spPr>
        <a:xfrm>
          <a:off x="5438774" y="1615597"/>
          <a:ext cx="3847973" cy="667830"/>
        </a:xfrm>
        <a:custGeom>
          <a:avLst/>
          <a:gdLst/>
          <a:ahLst/>
          <a:cxnLst/>
          <a:rect l="0" t="0" r="0" b="0"/>
          <a:pathLst>
            <a:path>
              <a:moveTo>
                <a:pt x="0" y="0"/>
              </a:moveTo>
              <a:lnTo>
                <a:pt x="0" y="333915"/>
              </a:lnTo>
              <a:lnTo>
                <a:pt x="3847973" y="333915"/>
              </a:lnTo>
              <a:lnTo>
                <a:pt x="3847973" y="66783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753C2183-DC3E-4EC5-86A9-0F61D965C2CE}">
      <dsp:nvSpPr>
        <dsp:cNvPr id="0" name=""/>
        <dsp:cNvSpPr/>
      </dsp:nvSpPr>
      <dsp:spPr>
        <a:xfrm>
          <a:off x="5393054" y="1615597"/>
          <a:ext cx="91440" cy="667830"/>
        </a:xfrm>
        <a:custGeom>
          <a:avLst/>
          <a:gdLst/>
          <a:ahLst/>
          <a:cxnLst/>
          <a:rect l="0" t="0" r="0" b="0"/>
          <a:pathLst>
            <a:path>
              <a:moveTo>
                <a:pt x="45720" y="0"/>
              </a:moveTo>
              <a:lnTo>
                <a:pt x="45720" y="66783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B191E32A-A3D3-471E-9F38-361F52B84553}">
      <dsp:nvSpPr>
        <dsp:cNvPr id="0" name=""/>
        <dsp:cNvSpPr/>
      </dsp:nvSpPr>
      <dsp:spPr>
        <a:xfrm>
          <a:off x="1590801" y="1615597"/>
          <a:ext cx="3847973" cy="667830"/>
        </a:xfrm>
        <a:custGeom>
          <a:avLst/>
          <a:gdLst/>
          <a:ahLst/>
          <a:cxnLst/>
          <a:rect l="0" t="0" r="0" b="0"/>
          <a:pathLst>
            <a:path>
              <a:moveTo>
                <a:pt x="3847973" y="0"/>
              </a:moveTo>
              <a:lnTo>
                <a:pt x="3847973" y="333915"/>
              </a:lnTo>
              <a:lnTo>
                <a:pt x="0" y="333915"/>
              </a:lnTo>
              <a:lnTo>
                <a:pt x="0" y="667830"/>
              </a:lnTo>
            </a:path>
          </a:pathLst>
        </a:cu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E0BA28B9-F1EE-480A-A68F-88A076F36163}">
      <dsp:nvSpPr>
        <dsp:cNvPr id="0" name=""/>
        <dsp:cNvSpPr/>
      </dsp:nvSpPr>
      <dsp:spPr>
        <a:xfrm>
          <a:off x="3136892" y="494119"/>
          <a:ext cx="4603765" cy="112147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40 laboratory-confirmed mpox cases identified in Chicago</a:t>
          </a:r>
        </a:p>
      </dsp:txBody>
      <dsp:txXfrm>
        <a:off x="3136892" y="494119"/>
        <a:ext cx="4603765" cy="1121477"/>
      </dsp:txXfrm>
    </dsp:sp>
    <dsp:sp modelId="{89373002-28DC-464E-A8EB-24E2DF5FB761}">
      <dsp:nvSpPr>
        <dsp:cNvPr id="0" name=""/>
        <dsp:cNvSpPr/>
      </dsp:nvSpPr>
      <dsp:spPr>
        <a:xfrm>
          <a:off x="730" y="2283427"/>
          <a:ext cx="3180143" cy="1590071"/>
        </a:xfrm>
        <a:prstGeom prst="rect">
          <a:avLst/>
        </a:prstGeom>
        <a:solidFill>
          <a:srgbClr val="00823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22 people (55%) received </a:t>
          </a:r>
          <a:br>
            <a:rPr lang="en-US" sz="2200" kern="1200" dirty="0"/>
          </a:br>
          <a:r>
            <a:rPr lang="en-US" sz="2200" kern="1200" dirty="0"/>
            <a:t>2 doses of MVA-BN vaccine or 1 dose of smallpox vaccine</a:t>
          </a:r>
        </a:p>
      </dsp:txBody>
      <dsp:txXfrm>
        <a:off x="730" y="2283427"/>
        <a:ext cx="3180143" cy="1590071"/>
      </dsp:txXfrm>
    </dsp:sp>
    <dsp:sp modelId="{091416C3-6AC5-4273-8470-33D414CC633C}">
      <dsp:nvSpPr>
        <dsp:cNvPr id="0" name=""/>
        <dsp:cNvSpPr/>
      </dsp:nvSpPr>
      <dsp:spPr>
        <a:xfrm>
          <a:off x="3848703" y="2283427"/>
          <a:ext cx="3180143" cy="1590071"/>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5 people (13%) received </a:t>
          </a:r>
          <a:br>
            <a:rPr lang="en-US" sz="2200" kern="1200" dirty="0"/>
          </a:br>
          <a:r>
            <a:rPr lang="en-US" sz="2200" kern="1200" dirty="0"/>
            <a:t>1 dose of MVA-BN vaccine</a:t>
          </a:r>
        </a:p>
      </dsp:txBody>
      <dsp:txXfrm>
        <a:off x="3848703" y="2283427"/>
        <a:ext cx="3180143" cy="1590071"/>
      </dsp:txXfrm>
    </dsp:sp>
    <dsp:sp modelId="{CBE2AFE8-545A-4711-BC51-4BEBDAA4DDEC}">
      <dsp:nvSpPr>
        <dsp:cNvPr id="0" name=""/>
        <dsp:cNvSpPr/>
      </dsp:nvSpPr>
      <dsp:spPr>
        <a:xfrm>
          <a:off x="7696676" y="2283427"/>
          <a:ext cx="3180143" cy="1590071"/>
        </a:xfrm>
        <a:prstGeom prst="rect">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13 people (33%) </a:t>
          </a:r>
          <a:br>
            <a:rPr lang="en-US" sz="2200" kern="1200" dirty="0"/>
          </a:br>
          <a:r>
            <a:rPr lang="en-US" sz="2200" kern="1200" dirty="0"/>
            <a:t>received no vaccines </a:t>
          </a:r>
          <a:br>
            <a:rPr lang="en-US" sz="2200" kern="1200" dirty="0"/>
          </a:br>
          <a:r>
            <a:rPr lang="en-US" sz="2200" kern="1200" dirty="0"/>
            <a:t>for mpox</a:t>
          </a:r>
        </a:p>
      </dsp:txBody>
      <dsp:txXfrm>
        <a:off x="7696676" y="2283427"/>
        <a:ext cx="3180143" cy="15900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704B7-08A3-4AB5-8031-E345C38ABD38}">
      <dsp:nvSpPr>
        <dsp:cNvPr id="0" name=""/>
        <dsp:cNvSpPr/>
      </dsp:nvSpPr>
      <dsp:spPr>
        <a:xfrm>
          <a:off x="2283" y="0"/>
          <a:ext cx="3553262" cy="46513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kern="1200" dirty="0"/>
            <a:t>Activism and engagement from the community </a:t>
          </a:r>
        </a:p>
      </dsp:txBody>
      <dsp:txXfrm>
        <a:off x="2283" y="1860550"/>
        <a:ext cx="3553262" cy="1860550"/>
      </dsp:txXfrm>
    </dsp:sp>
    <dsp:sp modelId="{D8ABDB3B-5D54-4AC6-B447-99EF25B368B3}">
      <dsp:nvSpPr>
        <dsp:cNvPr id="0" name=""/>
        <dsp:cNvSpPr/>
      </dsp:nvSpPr>
      <dsp:spPr>
        <a:xfrm>
          <a:off x="1004461" y="279082"/>
          <a:ext cx="1548907" cy="15489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DE7A863-15DE-4AF0-AC44-95D44658319F}">
      <dsp:nvSpPr>
        <dsp:cNvPr id="0" name=""/>
        <dsp:cNvSpPr/>
      </dsp:nvSpPr>
      <dsp:spPr>
        <a:xfrm>
          <a:off x="3662143" y="0"/>
          <a:ext cx="3553262" cy="4651375"/>
        </a:xfrm>
        <a:prstGeom prst="roundRect">
          <a:avLst>
            <a:gd name="adj" fmla="val 10000"/>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kern="1200" dirty="0"/>
            <a:t>Equity outreach programs</a:t>
          </a:r>
        </a:p>
      </dsp:txBody>
      <dsp:txXfrm>
        <a:off x="3662143" y="1860550"/>
        <a:ext cx="3553262" cy="1860550"/>
      </dsp:txXfrm>
    </dsp:sp>
    <dsp:sp modelId="{21319F55-0689-4FF2-BF43-7445564266A1}">
      <dsp:nvSpPr>
        <dsp:cNvPr id="0" name=""/>
        <dsp:cNvSpPr/>
      </dsp:nvSpPr>
      <dsp:spPr>
        <a:xfrm>
          <a:off x="4664321" y="279082"/>
          <a:ext cx="1548907" cy="15489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488691-05AC-416C-B185-FB70E55ECF6F}">
      <dsp:nvSpPr>
        <dsp:cNvPr id="0" name=""/>
        <dsp:cNvSpPr/>
      </dsp:nvSpPr>
      <dsp:spPr>
        <a:xfrm>
          <a:off x="7322003" y="0"/>
          <a:ext cx="3553262" cy="4651375"/>
        </a:xfrm>
        <a:prstGeom prst="roundRect">
          <a:avLst>
            <a:gd name="adj" fmla="val 10000"/>
          </a:avLst>
        </a:prstGeom>
        <a:solidFill>
          <a:srgbClr val="00823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en-US" sz="2600" kern="1200" dirty="0"/>
            <a:t>Public awareness campaigns (eg, GLAAD’s “Facts and Vax” initiative); aimed to provide accurate information </a:t>
          </a:r>
        </a:p>
      </dsp:txBody>
      <dsp:txXfrm>
        <a:off x="7322003" y="1860550"/>
        <a:ext cx="3553262" cy="1860550"/>
      </dsp:txXfrm>
    </dsp:sp>
    <dsp:sp modelId="{A42AC5E6-36CC-4C66-A455-4686F1BE6D34}">
      <dsp:nvSpPr>
        <dsp:cNvPr id="0" name=""/>
        <dsp:cNvSpPr/>
      </dsp:nvSpPr>
      <dsp:spPr>
        <a:xfrm>
          <a:off x="8324181" y="279082"/>
          <a:ext cx="1548907" cy="15489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B8CF710-F4F7-4C62-86D2-78C7FF2675F8}">
      <dsp:nvSpPr>
        <dsp:cNvPr id="0" name=""/>
        <dsp:cNvSpPr/>
      </dsp:nvSpPr>
      <dsp:spPr>
        <a:xfrm>
          <a:off x="435101" y="3721100"/>
          <a:ext cx="10007346" cy="697706"/>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986071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983318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4</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extLst>
      <p:ext uri="{BB962C8B-B14F-4D97-AF65-F5344CB8AC3E}">
        <p14:creationId xmlns:p14="http://schemas.microsoft.com/office/powerpoint/2010/main" val="2325602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solidFill>
                  <a:srgbClr val="FEFDDE"/>
                </a:solidFill>
                <a:latin typeface="Arial" panose="020B0604020202020204" pitchFamily="34" charset="0"/>
              </a:rPr>
              <a:t>ACIP, Advisory Committee on Immunization Practices. </a:t>
            </a:r>
          </a:p>
          <a:p>
            <a:endParaRPr lang="en-GB" altLang="en-US" dirty="0">
              <a:solidFill>
                <a:srgbClr val="FEFDDE"/>
              </a:solidFill>
              <a:latin typeface="Arial" panose="020B0604020202020204" pitchFamily="34" charset="0"/>
            </a:endParaRPr>
          </a:p>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536127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02566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294120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72388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ICU, intensive care unit.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501555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837788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224202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HSV, herpes simplex virus; STI, sexually transmitted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2683261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4162651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71473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700655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xfrm>
            <a:off x="381000" y="685800"/>
            <a:ext cx="6096000" cy="3429000"/>
          </a:xfrm>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i="1" dirty="0">
              <a:latin typeface="Calibri" pitchFamily="34" charset="0"/>
            </a:endParaRPr>
          </a:p>
        </p:txBody>
      </p:sp>
      <p:sp>
        <p:nvSpPr>
          <p:cNvPr id="158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EBDE712-464D-45C8-BB7E-3681711DF550}" type="slidenum">
              <a:rPr kumimoji="0" lang="en-CA" altLang="en-US" sz="12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CA" altLang="en-US"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1913450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ACIP, Advisory Committee on Immunization Practices.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132012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438957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CA657-3968-607F-3ED9-8E8CECD87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1D421-E90C-F89C-7B19-10DB2DA92A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6F950-9FFF-2FE6-D853-A06A195D80D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u="none" strike="noStrike" dirty="0">
                <a:solidFill>
                  <a:srgbClr val="212121"/>
                </a:solidFill>
                <a:effectLst/>
                <a:latin typeface="Roboto" panose="02000000000000000000" pitchFamily="2" charset="0"/>
              </a:rPr>
              <a:t>ACIP, Advisory Committee on Immunization Practices; STI, sexually transmitted infection.</a:t>
            </a:r>
            <a:endParaRPr lang="en-US" dirty="0"/>
          </a:p>
        </p:txBody>
      </p:sp>
      <p:sp>
        <p:nvSpPr>
          <p:cNvPr id="4" name="Slide Number Placeholder 3">
            <a:extLst>
              <a:ext uri="{FF2B5EF4-FFF2-40B4-BE49-F238E27FC236}">
                <a16:creationId xmlns:a16="http://schemas.microsoft.com/office/drawing/2014/main" id="{ECE3C13F-FA73-5DA3-9307-28B6EF32C4B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289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u="none" strike="noStrike" dirty="0">
                <a:solidFill>
                  <a:srgbClr val="212121"/>
                </a:solidFill>
                <a:effectLst/>
                <a:latin typeface="Roboto" panose="02000000000000000000" pitchFamily="2" charset="0"/>
              </a:rPr>
              <a:t>STI, sexually transmitted infection.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6273250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PrEP, pre-exposure prophylaxis.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3694862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STI, sexually transmitted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877925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PrEP</a:t>
            </a:r>
            <a:r>
              <a:rPr lang="en-US" i="1" dirty="0"/>
              <a:t>, pre-exposure prophylaxis.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1878389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174247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PEP, postexposure prophylaxis.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338746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PEP, postexposure prophylaxis.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2680939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PEP, postexposure prophylaxis.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1448894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hMPX, human mpox.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2154821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10255884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2236369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38314495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4085250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1103574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PrEP, pre-exposure prophylaxis.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32900438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13206541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STI, sexually transmitted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2071363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15328823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13887437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image" Target="../media/image6.svg"/><Relationship Id="rId5" Type="http://schemas.openxmlformats.org/officeDocument/2006/relationships/diagramQuickStyle" Target="../diagrams/quickStyle1.xml"/><Relationship Id="rId10" Type="http://schemas.openxmlformats.org/officeDocument/2006/relationships/image" Target="../media/image5.png"/><Relationship Id="rId4" Type="http://schemas.openxmlformats.org/officeDocument/2006/relationships/diagramLayout" Target="../diagrams/layout1.xml"/><Relationship Id="rId9" Type="http://schemas.openxmlformats.org/officeDocument/2006/relationships/image" Target="../media/image4.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dirty="0"/>
              <a:t>Protection Beyond Outbreaks: Routine Mpox Vaccination for Vulnerable Populations</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07583" y="637336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Bavarian Nordic 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en-US" altLang="en-US" b="1" dirty="0">
                <a:solidFill>
                  <a:srgbClr val="E1471D"/>
                </a:solidFill>
              </a:rPr>
              <a:t>Carlos del Rio, MD</a:t>
            </a:r>
            <a:br>
              <a:rPr lang="en-US" altLang="en-US" b="1" dirty="0">
                <a:solidFill>
                  <a:srgbClr val="E1471D"/>
                </a:solidFill>
              </a:rPr>
            </a:br>
            <a:r>
              <a:rPr lang="en-US" altLang="en-US" sz="2400" dirty="0"/>
              <a:t>Distinguished Professor of Medicine (Infectious Diseases)</a:t>
            </a:r>
            <a:br>
              <a:rPr lang="en-US" altLang="en-US" sz="2400" dirty="0"/>
            </a:br>
            <a:r>
              <a:rPr lang="en-US" altLang="en-US" sz="2400" dirty="0"/>
              <a:t>Emory University School of Medicine</a:t>
            </a:r>
            <a:br>
              <a:rPr lang="en-US" altLang="en-US" sz="2400" dirty="0"/>
            </a:br>
            <a:r>
              <a:rPr lang="en-US" altLang="en-US" sz="2400" dirty="0"/>
              <a:t>Professor of Global Health and Epidemiology</a:t>
            </a:r>
            <a:br>
              <a:rPr lang="en-US" altLang="en-US" sz="2400" dirty="0"/>
            </a:br>
            <a:r>
              <a:rPr lang="en-US" altLang="en-US" sz="2400" dirty="0"/>
              <a:t>Rollins School of Public Health</a:t>
            </a:r>
            <a:br>
              <a:rPr lang="en-US" altLang="en-US" sz="2400" dirty="0"/>
            </a:br>
            <a:r>
              <a:rPr lang="en-US" altLang="en-US" sz="2400" dirty="0"/>
              <a:t>Atlanta, Georgia</a:t>
            </a:r>
          </a:p>
        </p:txBody>
      </p:sp>
      <p:sp>
        <p:nvSpPr>
          <p:cNvPr id="2" name="Content Placeholder 1">
            <a:extLst>
              <a:ext uri="{FF2B5EF4-FFF2-40B4-BE49-F238E27FC236}">
                <a16:creationId xmlns:a16="http://schemas.microsoft.com/office/drawing/2014/main" id="{1E8FB1EC-135D-501A-77A3-B0B0CECCFD8B}"/>
              </a:ext>
            </a:extLst>
          </p:cNvPr>
          <p:cNvSpPr>
            <a:spLocks noGrp="1"/>
          </p:cNvSpPr>
          <p:nvPr>
            <p:ph sz="half" idx="2"/>
          </p:nvPr>
        </p:nvSpPr>
        <p:spPr/>
        <p:txBody>
          <a:bodyPr/>
          <a:lstStyle/>
          <a:p>
            <a:pPr marL="0" indent="0">
              <a:spcBef>
                <a:spcPts val="0"/>
              </a:spcBef>
              <a:spcAft>
                <a:spcPts val="0"/>
              </a:spcAft>
              <a:buNone/>
            </a:pPr>
            <a:r>
              <a:rPr lang="en-US" altLang="en-US" b="1" dirty="0">
                <a:solidFill>
                  <a:srgbClr val="E1471D"/>
                </a:solidFill>
              </a:rPr>
              <a:t>Aniruddha (Anu) Hazra, MD (he/him)</a:t>
            </a:r>
            <a:br>
              <a:rPr lang="en-US" altLang="en-US" b="1" dirty="0">
                <a:solidFill>
                  <a:srgbClr val="E1471D"/>
                </a:solidFill>
              </a:rPr>
            </a:br>
            <a:r>
              <a:rPr lang="en-US" altLang="en-US" sz="2400" dirty="0"/>
              <a:t>Assistant Professor of Medicine, </a:t>
            </a:r>
            <a:br>
              <a:rPr lang="en-US" altLang="en-US" sz="2400" dirty="0"/>
            </a:br>
            <a:r>
              <a:rPr lang="en-US" altLang="en-US" sz="2400" dirty="0"/>
              <a:t>Section of Infectious Disease and </a:t>
            </a:r>
            <a:br>
              <a:rPr lang="en-US" altLang="en-US" sz="2400" dirty="0"/>
            </a:br>
            <a:r>
              <a:rPr lang="en-US" altLang="en-US" sz="2400" dirty="0"/>
              <a:t>Global Health</a:t>
            </a:r>
          </a:p>
          <a:p>
            <a:pPr marL="0" indent="0">
              <a:spcBef>
                <a:spcPts val="0"/>
              </a:spcBef>
              <a:spcAft>
                <a:spcPts val="0"/>
              </a:spcAft>
              <a:buNone/>
            </a:pPr>
            <a:r>
              <a:rPr lang="en-US" altLang="en-US" sz="2400" dirty="0"/>
              <a:t>Director, Infectious Diseases </a:t>
            </a:r>
            <a:br>
              <a:rPr lang="en-US" altLang="en-US" sz="2400" dirty="0"/>
            </a:br>
            <a:r>
              <a:rPr lang="en-US" altLang="en-US" sz="2400" dirty="0"/>
              <a:t>Fellowship Program</a:t>
            </a:r>
          </a:p>
          <a:p>
            <a:pPr marL="0" indent="0">
              <a:spcBef>
                <a:spcPts val="0"/>
              </a:spcBef>
              <a:spcAft>
                <a:spcPts val="0"/>
              </a:spcAft>
              <a:buNone/>
            </a:pPr>
            <a:r>
              <a:rPr lang="en-US" altLang="en-US" sz="2400" dirty="0"/>
              <a:t>Medical Director, </a:t>
            </a:r>
            <a:br>
              <a:rPr lang="en-US" altLang="en-US" sz="2400" dirty="0"/>
            </a:br>
            <a:r>
              <a:rPr lang="en-US" altLang="en-US" sz="2400" dirty="0"/>
              <a:t>UCM Sexual Wellness Clinic</a:t>
            </a:r>
          </a:p>
          <a:p>
            <a:pPr marL="0" indent="0">
              <a:spcBef>
                <a:spcPts val="0"/>
              </a:spcBef>
              <a:spcAft>
                <a:spcPts val="0"/>
              </a:spcAft>
              <a:buNone/>
            </a:pPr>
            <a:r>
              <a:rPr lang="en-US" altLang="en-US" sz="2400" dirty="0"/>
              <a:t>University of Chicago</a:t>
            </a:r>
            <a:br>
              <a:rPr lang="en-US" altLang="en-US" sz="2400" dirty="0"/>
            </a:br>
            <a:r>
              <a:rPr lang="en-US" altLang="en-US" sz="2400" dirty="0"/>
              <a:t>Chicago, Illinois</a:t>
            </a:r>
          </a:p>
          <a:p>
            <a:pPr marL="0" indent="0">
              <a:spcBef>
                <a:spcPts val="0"/>
              </a:spcBef>
              <a:spcAft>
                <a:spcPts val="0"/>
              </a:spcAft>
              <a:buNone/>
            </a:pPr>
            <a:endParaRPr lang="en-US" altLang="en-US" sz="2800" dirty="0"/>
          </a:p>
          <a:p>
            <a:pPr marL="0" indent="0">
              <a:spcBef>
                <a:spcPts val="0"/>
              </a:spcBef>
              <a:spcAft>
                <a:spcPts val="0"/>
              </a:spcAft>
              <a:buNone/>
            </a:pPr>
            <a:endParaRPr lang="en-US" altLang="en-US" sz="2800" dirty="0"/>
          </a:p>
        </p:txBody>
      </p:sp>
    </p:spTree>
    <p:extLst>
      <p:ext uri="{BB962C8B-B14F-4D97-AF65-F5344CB8AC3E}">
        <p14:creationId xmlns:p14="http://schemas.microsoft.com/office/powerpoint/2010/main" val="464206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9759" y="1513047"/>
            <a:ext cx="10872445"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b="1" dirty="0">
                <a:solidFill>
                  <a:srgbClr val="E1471D"/>
                </a:solidFill>
                <a:latin typeface="+mn-lt"/>
              </a:rPr>
              <a:t>Carlos del Rio, MD:</a:t>
            </a:r>
            <a:r>
              <a:rPr lang="en-US" dirty="0">
                <a:latin typeface="+mn-lt"/>
              </a:rPr>
              <a:t> </a:t>
            </a:r>
            <a:r>
              <a:rPr lang="en-US" i="1" dirty="0">
                <a:latin typeface="+mn-lt"/>
              </a:rPr>
              <a:t>consultant/advisor/speaker: </a:t>
            </a:r>
            <a:r>
              <a:rPr lang="en-US" dirty="0">
                <a:latin typeface="+mn-lt"/>
              </a:rPr>
              <a:t>Roche Diagnostics.</a:t>
            </a:r>
          </a:p>
          <a:p>
            <a:pPr marL="0" indent="0">
              <a:buClr>
                <a:schemeClr val="accent6"/>
              </a:buClr>
              <a:buNone/>
              <a:defRPr/>
            </a:pPr>
            <a:r>
              <a:rPr lang="en-US" b="1" dirty="0">
                <a:solidFill>
                  <a:srgbClr val="E1471D"/>
                </a:solidFill>
                <a:latin typeface="+mn-lt"/>
                <a:cs typeface="Calibri"/>
              </a:rPr>
              <a:t>Aniruddha (Anu) Hazra, MD: </a:t>
            </a:r>
            <a:r>
              <a:rPr lang="en-US" i="1" dirty="0">
                <a:latin typeface="+mn-lt"/>
                <a:cs typeface="Calibri"/>
              </a:rPr>
              <a:t>consultant/advisor/speaker: </a:t>
            </a:r>
            <a:r>
              <a:rPr lang="en-US" dirty="0">
                <a:latin typeface="+mn-lt"/>
                <a:cs typeface="Calibri"/>
              </a:rPr>
              <a:t>Abbott Technologies, Gilead, ViiV;</a:t>
            </a:r>
            <a:r>
              <a:rPr lang="en-US" i="1" dirty="0">
                <a:latin typeface="+mn-lt"/>
                <a:cs typeface="Calibri"/>
              </a:rPr>
              <a:t> researcher: </a:t>
            </a:r>
            <a:r>
              <a:rPr lang="en-US" dirty="0">
                <a:latin typeface="+mn-lt"/>
                <a:cs typeface="Calibri"/>
              </a:rPr>
              <a:t>Gilead.</a:t>
            </a:r>
          </a:p>
          <a:p>
            <a:pPr marL="0" indent="0">
              <a:buClr>
                <a:schemeClr val="accent6"/>
              </a:buClr>
              <a:buNone/>
              <a:defRPr/>
            </a:pPr>
            <a:endParaRPr lang="en-US" dirty="0"/>
          </a:p>
          <a:p>
            <a:pPr marL="0" indent="0">
              <a:buClr>
                <a:schemeClr val="accent6"/>
              </a:buClr>
              <a:buNone/>
              <a:defRPr/>
            </a:pPr>
            <a:endParaRPr lang="en-US" dirty="0"/>
          </a:p>
          <a:p>
            <a:pPr marL="0" indent="0">
              <a:buClr>
                <a:schemeClr val="accent6"/>
              </a:buClr>
              <a:buNone/>
              <a:defRPr/>
            </a:pPr>
            <a:endParaRPr lang="en-US" dirty="0"/>
          </a:p>
          <a:p>
            <a:pPr marL="0" indent="0">
              <a:buNone/>
            </a:pPr>
            <a:endParaRPr lang="en-US" dirty="0"/>
          </a:p>
        </p:txBody>
      </p:sp>
    </p:spTree>
    <p:extLst>
      <p:ext uri="{BB962C8B-B14F-4D97-AF65-F5344CB8AC3E}">
        <p14:creationId xmlns:p14="http://schemas.microsoft.com/office/powerpoint/2010/main" val="16636011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Learning Objectives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r>
              <a:rPr lang="en-US" dirty="0"/>
              <a:t>Describe the burden of mpox and appropriately identify patients at high risk for infection </a:t>
            </a:r>
          </a:p>
          <a:p>
            <a:r>
              <a:rPr lang="en-US" dirty="0"/>
              <a:t>Implement ACIP recommendations for the routine use of mpox vaccination in eligible patients </a:t>
            </a:r>
          </a:p>
          <a:p>
            <a:r>
              <a:rPr lang="en-US" dirty="0"/>
              <a:t>Employ strategies to overcome barriers to mpox vaccination uptake such as vaccine hesitancy </a:t>
            </a:r>
          </a:p>
        </p:txBody>
      </p:sp>
    </p:spTree>
    <p:extLst>
      <p:ext uri="{BB962C8B-B14F-4D97-AF65-F5344CB8AC3E}">
        <p14:creationId xmlns:p14="http://schemas.microsoft.com/office/powerpoint/2010/main" val="831465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r>
              <a:rPr lang="en-US" dirty="0"/>
              <a:t>What is mpox?</a:t>
            </a:r>
          </a:p>
        </p:txBody>
      </p:sp>
    </p:spTree>
    <p:extLst>
      <p:ext uri="{BB962C8B-B14F-4D97-AF65-F5344CB8AC3E}">
        <p14:creationId xmlns:p14="http://schemas.microsoft.com/office/powerpoint/2010/main" val="1553868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FBC204-D943-78EB-F819-1296CAAB8C63}"/>
              </a:ext>
            </a:extLst>
          </p:cNvPr>
          <p:cNvSpPr>
            <a:spLocks noGrp="1"/>
          </p:cNvSpPr>
          <p:nvPr>
            <p:ph type="title"/>
          </p:nvPr>
        </p:nvSpPr>
        <p:spPr/>
        <p:txBody>
          <a:bodyPr/>
          <a:lstStyle/>
          <a:p>
            <a:r>
              <a:rPr lang="en-US" dirty="0" err="1"/>
              <a:t>Mpox</a:t>
            </a:r>
            <a:r>
              <a:rPr lang="en-US" dirty="0"/>
              <a:t> Classic Clinical Manifestations</a:t>
            </a:r>
          </a:p>
        </p:txBody>
      </p:sp>
      <p:sp>
        <p:nvSpPr>
          <p:cNvPr id="3" name="Content Placeholder 2">
            <a:extLst>
              <a:ext uri="{FF2B5EF4-FFF2-40B4-BE49-F238E27FC236}">
                <a16:creationId xmlns:a16="http://schemas.microsoft.com/office/drawing/2014/main" id="{AA225D07-BDC7-2545-E13C-AE2CE686188B}"/>
              </a:ext>
            </a:extLst>
          </p:cNvPr>
          <p:cNvSpPr>
            <a:spLocks noGrp="1"/>
          </p:cNvSpPr>
          <p:nvPr>
            <p:ph sz="half" idx="1"/>
          </p:nvPr>
        </p:nvSpPr>
        <p:spPr/>
        <p:txBody>
          <a:bodyPr/>
          <a:lstStyle/>
          <a:p>
            <a:r>
              <a:rPr lang="en-US" sz="2400" i="1" dirty="0"/>
              <a:t>Orthopoxvirus</a:t>
            </a:r>
            <a:r>
              <a:rPr lang="en-US" sz="2400" dirty="0"/>
              <a:t> in Poxviridae family</a:t>
            </a:r>
          </a:p>
          <a:p>
            <a:pPr lvl="1"/>
            <a:r>
              <a:rPr lang="en-US" sz="2000" dirty="0"/>
              <a:t>Same genus as variola virus (causes smallpox), vaccinia virus (used in </a:t>
            </a:r>
            <a:br>
              <a:rPr lang="en-US" sz="2000" dirty="0"/>
            </a:br>
            <a:r>
              <a:rPr lang="en-US" sz="2000" dirty="0"/>
              <a:t>smallpox vaccine), and cowpox virus</a:t>
            </a:r>
          </a:p>
          <a:p>
            <a:r>
              <a:rPr lang="en-US" sz="2400" b="1" dirty="0">
                <a:cs typeface="Calibri"/>
              </a:rPr>
              <a:t>Incubation: </a:t>
            </a:r>
            <a:r>
              <a:rPr lang="en-US" sz="2400" dirty="0">
                <a:cs typeface="Calibri"/>
              </a:rPr>
              <a:t>5-13 days</a:t>
            </a:r>
            <a:br>
              <a:rPr lang="en-US" sz="2400" dirty="0">
                <a:cs typeface="Calibri"/>
              </a:rPr>
            </a:br>
            <a:r>
              <a:rPr lang="en-US" sz="2400" dirty="0">
                <a:cs typeface="Calibri"/>
              </a:rPr>
              <a:t>(range 3-17 days)</a:t>
            </a:r>
            <a:endParaRPr lang="en-US" sz="2400" dirty="0"/>
          </a:p>
          <a:p>
            <a:r>
              <a:rPr lang="en-US" sz="2400" b="1" dirty="0"/>
              <a:t>Illness: </a:t>
            </a:r>
            <a:r>
              <a:rPr lang="en-US" sz="2400" dirty="0"/>
              <a:t>2-4 wk</a:t>
            </a:r>
          </a:p>
          <a:p>
            <a:pPr lvl="1"/>
            <a:r>
              <a:rPr lang="en-US" sz="2200" dirty="0"/>
              <a:t>Infectious from </a:t>
            </a:r>
            <a:r>
              <a:rPr lang="en-US" sz="2200" b="1" dirty="0">
                <a:solidFill>
                  <a:schemeClr val="accent1"/>
                </a:solidFill>
              </a:rPr>
              <a:t>prodrome</a:t>
            </a:r>
            <a:r>
              <a:rPr lang="en-US" sz="2200" dirty="0"/>
              <a:t> until </a:t>
            </a:r>
            <a:r>
              <a:rPr lang="en-US" sz="2200" b="1" dirty="0">
                <a:solidFill>
                  <a:schemeClr val="accent3"/>
                </a:solidFill>
              </a:rPr>
              <a:t>scabs fall off </a:t>
            </a:r>
            <a:r>
              <a:rPr lang="en-US" sz="2200" dirty="0"/>
              <a:t>and fresh layer of skin forms</a:t>
            </a:r>
          </a:p>
          <a:p>
            <a:r>
              <a:rPr lang="en-US" sz="2400" dirty="0"/>
              <a:t>Clinical presentation similar to smallpox</a:t>
            </a:r>
          </a:p>
          <a:p>
            <a:endParaRPr lang="en-US" sz="2400" dirty="0"/>
          </a:p>
          <a:p>
            <a:endParaRPr lang="en-US" dirty="0"/>
          </a:p>
        </p:txBody>
      </p:sp>
      <p:sp>
        <p:nvSpPr>
          <p:cNvPr id="6" name="Content Placeholder 5">
            <a:extLst>
              <a:ext uri="{FF2B5EF4-FFF2-40B4-BE49-F238E27FC236}">
                <a16:creationId xmlns:a16="http://schemas.microsoft.com/office/drawing/2014/main" id="{F0A5AA5F-0A62-313A-8981-B26FDD1A0365}"/>
              </a:ext>
            </a:extLst>
          </p:cNvPr>
          <p:cNvSpPr>
            <a:spLocks noGrp="1"/>
          </p:cNvSpPr>
          <p:nvPr>
            <p:ph sz="half" idx="2"/>
          </p:nvPr>
        </p:nvSpPr>
        <p:spPr>
          <a:xfrm>
            <a:off x="6252634" y="1510730"/>
            <a:ext cx="5229570" cy="4773872"/>
          </a:xfrm>
          <a:solidFill>
            <a:srgbClr val="F9DAD2">
              <a:alpha val="50196"/>
            </a:srgbClr>
          </a:solidFill>
        </p:spPr>
        <p:txBody>
          <a:bodyPr/>
          <a:lstStyle/>
          <a:p>
            <a:r>
              <a:rPr lang="en-US" sz="2400" b="1" dirty="0">
                <a:solidFill>
                  <a:schemeClr val="accent1"/>
                </a:solidFill>
              </a:rPr>
              <a:t>Prodrome: </a:t>
            </a:r>
            <a:r>
              <a:rPr lang="en-US" sz="2400" dirty="0"/>
              <a:t>fever, malaise, headache, weakness, lymphadenopathy</a:t>
            </a:r>
          </a:p>
          <a:p>
            <a:r>
              <a:rPr lang="en-US" sz="2400" b="1" dirty="0">
                <a:solidFill>
                  <a:schemeClr val="accent3"/>
                </a:solidFill>
              </a:rPr>
              <a:t>Rash: </a:t>
            </a:r>
            <a:r>
              <a:rPr lang="en-US" sz="2400" dirty="0"/>
              <a:t>appears shortly </a:t>
            </a:r>
            <a:r>
              <a:rPr lang="en-US" sz="2400" i="1" dirty="0"/>
              <a:t>after</a:t>
            </a:r>
            <a:r>
              <a:rPr lang="en-US" sz="2400" dirty="0"/>
              <a:t> prodrome</a:t>
            </a:r>
          </a:p>
          <a:p>
            <a:pPr lvl="1">
              <a:spcAft>
                <a:spcPts val="500"/>
              </a:spcAft>
            </a:pPr>
            <a:r>
              <a:rPr lang="en-US" sz="2200" dirty="0"/>
              <a:t>Typically lesions develop simultaneously and evolve together</a:t>
            </a:r>
          </a:p>
          <a:p>
            <a:pPr lvl="1">
              <a:spcAft>
                <a:spcPts val="500"/>
              </a:spcAft>
            </a:pPr>
            <a:r>
              <a:rPr lang="en-US" sz="2200" dirty="0">
                <a:cs typeface="Calibri"/>
              </a:rPr>
              <a:t>Well-circumscribed, deep seated</a:t>
            </a:r>
            <a:br>
              <a:rPr lang="en-US" sz="2200" dirty="0">
                <a:cs typeface="Calibri"/>
              </a:rPr>
            </a:br>
            <a:r>
              <a:rPr lang="en-US" sz="2200" dirty="0">
                <a:cs typeface="Calibri"/>
              </a:rPr>
              <a:t>with umbilication, painful</a:t>
            </a:r>
            <a:endParaRPr lang="en-US" sz="2200" dirty="0"/>
          </a:p>
          <a:p>
            <a:pPr lvl="1">
              <a:spcAft>
                <a:spcPts val="500"/>
              </a:spcAft>
            </a:pPr>
            <a:r>
              <a:rPr lang="en-US" sz="2200" dirty="0">
                <a:cs typeface="Calibri"/>
              </a:rPr>
              <a:t>When disseminated, often centrifugal: arms, legs, hands, feet; can involve palms and soles</a:t>
            </a:r>
          </a:p>
          <a:p>
            <a:pPr lvl="1">
              <a:spcAft>
                <a:spcPts val="500"/>
              </a:spcAft>
            </a:pPr>
            <a:r>
              <a:rPr lang="en-US" sz="2200" dirty="0">
                <a:cs typeface="Calibri"/>
              </a:rPr>
              <a:t>4 stages (macular, papular, vesicular, pustular) before </a:t>
            </a:r>
            <a:r>
              <a:rPr lang="en-US" sz="2200" b="1" dirty="0">
                <a:solidFill>
                  <a:schemeClr val="accent3"/>
                </a:solidFill>
                <a:cs typeface="Calibri"/>
              </a:rPr>
              <a:t>scabbing</a:t>
            </a:r>
          </a:p>
          <a:p>
            <a:pPr marL="457200" lvl="1" indent="0">
              <a:spcAft>
                <a:spcPts val="500"/>
              </a:spcAft>
              <a:buNone/>
            </a:pPr>
            <a:endParaRPr lang="en-US" sz="2200" dirty="0">
              <a:cs typeface="Calibri"/>
            </a:endParaRPr>
          </a:p>
          <a:p>
            <a:endParaRPr lang="en-US" dirty="0"/>
          </a:p>
        </p:txBody>
      </p:sp>
      <p:sp>
        <p:nvSpPr>
          <p:cNvPr id="10" name="Left Brace 9">
            <a:extLst>
              <a:ext uri="{FF2B5EF4-FFF2-40B4-BE49-F238E27FC236}">
                <a16:creationId xmlns:a16="http://schemas.microsoft.com/office/drawing/2014/main" id="{F68F427A-A7E1-8F58-90AD-053002A2EFB8}"/>
              </a:ext>
            </a:extLst>
          </p:cNvPr>
          <p:cNvSpPr/>
          <p:nvPr/>
        </p:nvSpPr>
        <p:spPr bwMode="auto">
          <a:xfrm>
            <a:off x="6096000" y="1517514"/>
            <a:ext cx="265889" cy="4773873"/>
          </a:xfrm>
          <a:prstGeom prst="leftBrace">
            <a:avLst>
              <a:gd name="adj1" fmla="val 8333"/>
              <a:gd name="adj2" fmla="val 66913"/>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ext Box 11">
            <a:extLst>
              <a:ext uri="{FF2B5EF4-FFF2-40B4-BE49-F238E27FC236}">
                <a16:creationId xmlns:a16="http://schemas.microsoft.com/office/drawing/2014/main" id="{DAA9DA8A-0615-920D-F62D-AFA994614FF0}"/>
              </a:ext>
            </a:extLst>
          </p:cNvPr>
          <p:cNvSpPr txBox="1">
            <a:spLocks noChangeArrowheads="1"/>
          </p:cNvSpPr>
          <p:nvPr/>
        </p:nvSpPr>
        <p:spPr bwMode="auto">
          <a:xfrm>
            <a:off x="414339" y="637171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who.int/news-room/fact-sheets/detail/monkeypox. cdc.gov/poxvirus/mpox/symptoms/index.html. </a:t>
            </a:r>
          </a:p>
        </p:txBody>
      </p:sp>
    </p:spTree>
    <p:extLst>
      <p:ext uri="{BB962C8B-B14F-4D97-AF65-F5344CB8AC3E}">
        <p14:creationId xmlns:p14="http://schemas.microsoft.com/office/powerpoint/2010/main" val="23440384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8454-97F9-8C55-6774-D012B5EC4BD5}"/>
              </a:ext>
            </a:extLst>
          </p:cNvPr>
          <p:cNvSpPr>
            <a:spLocks noGrp="1"/>
          </p:cNvSpPr>
          <p:nvPr>
            <p:ph type="title"/>
          </p:nvPr>
        </p:nvSpPr>
        <p:spPr/>
        <p:txBody>
          <a:bodyPr/>
          <a:lstStyle/>
          <a:p>
            <a:r>
              <a:rPr lang="en-US" dirty="0"/>
              <a:t>Mpox Symptoms in 2022-2024 Outbreak: Men </a:t>
            </a:r>
          </a:p>
        </p:txBody>
      </p:sp>
      <p:sp>
        <p:nvSpPr>
          <p:cNvPr id="3" name="Content Placeholder 2">
            <a:extLst>
              <a:ext uri="{FF2B5EF4-FFF2-40B4-BE49-F238E27FC236}">
                <a16:creationId xmlns:a16="http://schemas.microsoft.com/office/drawing/2014/main" id="{2A55F1E4-F9CD-0FA7-C56D-7BE2D6B6FBCC}"/>
              </a:ext>
            </a:extLst>
          </p:cNvPr>
          <p:cNvSpPr>
            <a:spLocks noGrp="1"/>
          </p:cNvSpPr>
          <p:nvPr>
            <p:ph idx="1"/>
          </p:nvPr>
        </p:nvSpPr>
        <p:spPr>
          <a:xfrm>
            <a:off x="616139" y="1502345"/>
            <a:ext cx="10877529" cy="368056"/>
          </a:xfrm>
        </p:spPr>
        <p:txBody>
          <a:bodyPr/>
          <a:lstStyle/>
          <a:p>
            <a:r>
              <a:rPr lang="en-US" sz="2400" dirty="0"/>
              <a:t>N = 34,350 cases with ≥1 symptom reported in country with ≥2 unique symptoms </a:t>
            </a:r>
          </a:p>
        </p:txBody>
      </p:sp>
      <p:sp>
        <p:nvSpPr>
          <p:cNvPr id="7" name="Text Box 11">
            <a:extLst>
              <a:ext uri="{FF2B5EF4-FFF2-40B4-BE49-F238E27FC236}">
                <a16:creationId xmlns:a16="http://schemas.microsoft.com/office/drawing/2014/main" id="{3C54D469-E55B-CFDB-7553-296D8328439F}"/>
              </a:ext>
            </a:extLst>
          </p:cNvPr>
          <p:cNvSpPr txBox="1">
            <a:spLocks noChangeArrowheads="1"/>
          </p:cNvSpPr>
          <p:nvPr/>
        </p:nvSpPr>
        <p:spPr bwMode="auto">
          <a:xfrm>
            <a:off x="414339" y="637171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worldhealthorg.shinyapps.io/mpx_global.</a:t>
            </a:r>
          </a:p>
        </p:txBody>
      </p:sp>
      <p:sp>
        <p:nvSpPr>
          <p:cNvPr id="5" name="TextBox 4">
            <a:extLst>
              <a:ext uri="{FF2B5EF4-FFF2-40B4-BE49-F238E27FC236}">
                <a16:creationId xmlns:a16="http://schemas.microsoft.com/office/drawing/2014/main" id="{8C3BEECD-8D8A-F6D3-75EF-7D78B797A94E}"/>
              </a:ext>
            </a:extLst>
          </p:cNvPr>
          <p:cNvSpPr txBox="1"/>
          <p:nvPr/>
        </p:nvSpPr>
        <p:spPr bwMode="auto">
          <a:xfrm>
            <a:off x="1574488" y="1953043"/>
            <a:ext cx="2921313" cy="406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Any rash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Fever</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Systemic rash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Genital rash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Any lymphadenopathy</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Headache</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Muscle ache</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General lymphadenopathy</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Fatigue</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Local lymphadenopathy</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Sore throat</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Rash, unknown location</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Oral rash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Chills</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Cough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Vomiting</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Lymphadenopathy, location unknown</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Anogenital pain and/or bleeding</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Other</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Asymptomatic</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Conjunctivitis</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Diarrhea</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Genital edema</a:t>
            </a:r>
          </a:p>
        </p:txBody>
      </p:sp>
      <p:sp>
        <p:nvSpPr>
          <p:cNvPr id="6" name="TextBox 5">
            <a:extLst>
              <a:ext uri="{FF2B5EF4-FFF2-40B4-BE49-F238E27FC236}">
                <a16:creationId xmlns:a16="http://schemas.microsoft.com/office/drawing/2014/main" id="{F334F9AD-8292-5F84-2AB0-2CDC68AC7A85}"/>
              </a:ext>
            </a:extLst>
          </p:cNvPr>
          <p:cNvSpPr txBox="1"/>
          <p:nvPr/>
        </p:nvSpPr>
        <p:spPr bwMode="auto">
          <a:xfrm rot="16200000">
            <a:off x="927734" y="3723215"/>
            <a:ext cx="896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Symptom</a:t>
            </a:r>
          </a:p>
        </p:txBody>
      </p:sp>
      <p:sp>
        <p:nvSpPr>
          <p:cNvPr id="8" name="TextBox 7">
            <a:extLst>
              <a:ext uri="{FF2B5EF4-FFF2-40B4-BE49-F238E27FC236}">
                <a16:creationId xmlns:a16="http://schemas.microsoft.com/office/drawing/2014/main" id="{AFDC625F-7331-7780-539A-338DEEC56389}"/>
              </a:ext>
            </a:extLst>
          </p:cNvPr>
          <p:cNvSpPr txBox="1"/>
          <p:nvPr/>
        </p:nvSpPr>
        <p:spPr bwMode="auto">
          <a:xfrm>
            <a:off x="5049432" y="6089524"/>
            <a:ext cx="36522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Proportion of cases with reported symptom, %</a:t>
            </a:r>
          </a:p>
        </p:txBody>
      </p:sp>
      <p:grpSp>
        <p:nvGrpSpPr>
          <p:cNvPr id="15" name="Group 14">
            <a:extLst>
              <a:ext uri="{FF2B5EF4-FFF2-40B4-BE49-F238E27FC236}">
                <a16:creationId xmlns:a16="http://schemas.microsoft.com/office/drawing/2014/main" id="{28351A37-E2EE-6D19-D44D-8F22BD6F51DE}"/>
              </a:ext>
            </a:extLst>
          </p:cNvPr>
          <p:cNvGrpSpPr/>
          <p:nvPr/>
        </p:nvGrpSpPr>
        <p:grpSpPr>
          <a:xfrm>
            <a:off x="4332382" y="5948335"/>
            <a:ext cx="4925872" cy="307777"/>
            <a:chOff x="4332382" y="5910235"/>
            <a:chExt cx="4925872" cy="307777"/>
          </a:xfrm>
        </p:grpSpPr>
        <p:sp>
          <p:nvSpPr>
            <p:cNvPr id="10" name="TextBox 9">
              <a:extLst>
                <a:ext uri="{FF2B5EF4-FFF2-40B4-BE49-F238E27FC236}">
                  <a16:creationId xmlns:a16="http://schemas.microsoft.com/office/drawing/2014/main" id="{8012FCF8-E6DB-BDDA-0E79-4661F1146906}"/>
                </a:ext>
              </a:extLst>
            </p:cNvPr>
            <p:cNvSpPr txBox="1"/>
            <p:nvPr/>
          </p:nvSpPr>
          <p:spPr bwMode="auto">
            <a:xfrm>
              <a:off x="4332382" y="591023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9951B17F-808F-CA19-850D-FDD2EFD56526}"/>
                </a:ext>
              </a:extLst>
            </p:cNvPr>
            <p:cNvSpPr txBox="1"/>
            <p:nvPr/>
          </p:nvSpPr>
          <p:spPr bwMode="auto">
            <a:xfrm>
              <a:off x="5423346" y="5910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2" name="TextBox 11">
              <a:extLst>
                <a:ext uri="{FF2B5EF4-FFF2-40B4-BE49-F238E27FC236}">
                  <a16:creationId xmlns:a16="http://schemas.microsoft.com/office/drawing/2014/main" id="{1FFE1691-4C1B-38CB-88FA-F036618294FA}"/>
                </a:ext>
              </a:extLst>
            </p:cNvPr>
            <p:cNvSpPr txBox="1"/>
            <p:nvPr/>
          </p:nvSpPr>
          <p:spPr bwMode="auto">
            <a:xfrm>
              <a:off x="6559456" y="5910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3" name="TextBox 12">
              <a:extLst>
                <a:ext uri="{FF2B5EF4-FFF2-40B4-BE49-F238E27FC236}">
                  <a16:creationId xmlns:a16="http://schemas.microsoft.com/office/drawing/2014/main" id="{8E81A962-12C7-C968-D764-152CFD82798F}"/>
                </a:ext>
              </a:extLst>
            </p:cNvPr>
            <p:cNvSpPr txBox="1"/>
            <p:nvPr/>
          </p:nvSpPr>
          <p:spPr bwMode="auto">
            <a:xfrm>
              <a:off x="7705775" y="5910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4" name="TextBox 13">
              <a:extLst>
                <a:ext uri="{FF2B5EF4-FFF2-40B4-BE49-F238E27FC236}">
                  <a16:creationId xmlns:a16="http://schemas.microsoft.com/office/drawing/2014/main" id="{E00B8D72-7C71-1975-E394-79A24242EC3A}"/>
                </a:ext>
              </a:extLst>
            </p:cNvPr>
            <p:cNvSpPr txBox="1"/>
            <p:nvPr/>
          </p:nvSpPr>
          <p:spPr bwMode="auto">
            <a:xfrm>
              <a:off x="8799475" y="591023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16" name="Freeform: Shape 15">
            <a:extLst>
              <a:ext uri="{FF2B5EF4-FFF2-40B4-BE49-F238E27FC236}">
                <a16:creationId xmlns:a16="http://schemas.microsoft.com/office/drawing/2014/main" id="{FBE90FE6-2A7A-6312-BCD6-41F0CB8FF762}"/>
              </a:ext>
            </a:extLst>
          </p:cNvPr>
          <p:cNvSpPr/>
          <p:nvPr/>
        </p:nvSpPr>
        <p:spPr bwMode="auto">
          <a:xfrm>
            <a:off x="4464050" y="1905000"/>
            <a:ext cx="4832350" cy="4025900"/>
          </a:xfrm>
          <a:custGeom>
            <a:avLst/>
            <a:gdLst>
              <a:gd name="connsiteX0" fmla="*/ 0 w 4826000"/>
              <a:gd name="connsiteY0" fmla="*/ 0 h 4025900"/>
              <a:gd name="connsiteX1" fmla="*/ 0 w 4826000"/>
              <a:gd name="connsiteY1" fmla="*/ 4025900 h 4025900"/>
              <a:gd name="connsiteX2" fmla="*/ 4826000 w 4826000"/>
              <a:gd name="connsiteY2" fmla="*/ 4025900 h 4025900"/>
            </a:gdLst>
            <a:ahLst/>
            <a:cxnLst>
              <a:cxn ang="0">
                <a:pos x="connsiteX0" y="connsiteY0"/>
              </a:cxn>
              <a:cxn ang="0">
                <a:pos x="connsiteX1" y="connsiteY1"/>
              </a:cxn>
              <a:cxn ang="0">
                <a:pos x="connsiteX2" y="connsiteY2"/>
              </a:cxn>
            </a:cxnLst>
            <a:rect l="l" t="t" r="r" b="b"/>
            <a:pathLst>
              <a:path w="4826000" h="4025900">
                <a:moveTo>
                  <a:pt x="0" y="0"/>
                </a:moveTo>
                <a:lnTo>
                  <a:pt x="0" y="4025900"/>
                </a:lnTo>
                <a:lnTo>
                  <a:pt x="4826000" y="4025900"/>
                </a:lnTo>
              </a:path>
            </a:pathLst>
          </a:custGeom>
          <a:noFill/>
          <a:ln w="28575">
            <a:solidFill>
              <a:schemeClr val="bg1"/>
            </a:solidFill>
            <a:miter lim="800000"/>
            <a:headEnd/>
            <a:tailEnd/>
          </a:ln>
        </p:spPr>
        <p:txBody>
          <a:bodyPr rtlCol="0" anchor="ctr"/>
          <a:lstStyle/>
          <a:p>
            <a:pPr algn="ctr"/>
            <a:endParaRPr lang="en-US"/>
          </a:p>
        </p:txBody>
      </p:sp>
      <p:grpSp>
        <p:nvGrpSpPr>
          <p:cNvPr id="23" name="Group 22">
            <a:extLst>
              <a:ext uri="{FF2B5EF4-FFF2-40B4-BE49-F238E27FC236}">
                <a16:creationId xmlns:a16="http://schemas.microsoft.com/office/drawing/2014/main" id="{1EF91544-B689-D958-ADAC-7D1E09C3C874}"/>
              </a:ext>
            </a:extLst>
          </p:cNvPr>
          <p:cNvGrpSpPr/>
          <p:nvPr/>
        </p:nvGrpSpPr>
        <p:grpSpPr>
          <a:xfrm>
            <a:off x="4463507" y="5930899"/>
            <a:ext cx="4565358" cy="82935"/>
            <a:chOff x="4463507" y="5579185"/>
            <a:chExt cx="4565358" cy="434650"/>
          </a:xfrm>
        </p:grpSpPr>
        <p:cxnSp>
          <p:nvCxnSpPr>
            <p:cNvPr id="18" name="Straight Connector 17">
              <a:extLst>
                <a:ext uri="{FF2B5EF4-FFF2-40B4-BE49-F238E27FC236}">
                  <a16:creationId xmlns:a16="http://schemas.microsoft.com/office/drawing/2014/main" id="{4AA4E7F4-786F-EC86-E9DD-D8AB1871B72C}"/>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26159F9-29C7-D748-F251-2F050FDC68AC}"/>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19DA52C-43C8-5D33-ECA2-FE6251144F7D}"/>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670A726-E74C-91CC-3DA7-051D616D3573}"/>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D67CD54-ADC1-3134-88FF-20FEDE8B8B7D}"/>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B276ED4C-18E6-F6C4-8779-8D3F19FCDCCF}"/>
              </a:ext>
            </a:extLst>
          </p:cNvPr>
          <p:cNvGrpSpPr/>
          <p:nvPr/>
        </p:nvGrpSpPr>
        <p:grpSpPr>
          <a:xfrm>
            <a:off x="4407694" y="1978953"/>
            <a:ext cx="52163" cy="3951947"/>
            <a:chOff x="4266658" y="1978953"/>
            <a:chExt cx="1507253" cy="3951947"/>
          </a:xfrm>
        </p:grpSpPr>
        <p:grpSp>
          <p:nvGrpSpPr>
            <p:cNvPr id="24" name="Group 23">
              <a:extLst>
                <a:ext uri="{FF2B5EF4-FFF2-40B4-BE49-F238E27FC236}">
                  <a16:creationId xmlns:a16="http://schemas.microsoft.com/office/drawing/2014/main" id="{A7848622-AC13-89EB-5E5C-D738D4BA85BA}"/>
                </a:ext>
              </a:extLst>
            </p:cNvPr>
            <p:cNvGrpSpPr/>
            <p:nvPr/>
          </p:nvGrpSpPr>
          <p:grpSpPr>
            <a:xfrm rot="5400000">
              <a:off x="4674210" y="4831198"/>
              <a:ext cx="692150" cy="1507253"/>
              <a:chOff x="4463507" y="5579185"/>
              <a:chExt cx="4565358" cy="434650"/>
            </a:xfrm>
          </p:grpSpPr>
          <p:cxnSp>
            <p:nvCxnSpPr>
              <p:cNvPr id="25" name="Straight Connector 24">
                <a:extLst>
                  <a:ext uri="{FF2B5EF4-FFF2-40B4-BE49-F238E27FC236}">
                    <a16:creationId xmlns:a16="http://schemas.microsoft.com/office/drawing/2014/main" id="{B6980D63-09F6-BCEF-03A3-D4E502A61D83}"/>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B490BA8-0101-D084-3DCD-FAACDB909DB6}"/>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A188981-5D0E-CB3A-41E9-49A30A0C4726}"/>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4A8E17F-B0B1-92DE-4166-7EEB2424A85B}"/>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37F417C-EFA9-B06A-C40C-EC74AFE05F45}"/>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563DC78D-F3B7-1294-91E7-4EF7D2965EA3}"/>
                </a:ext>
              </a:extLst>
            </p:cNvPr>
            <p:cNvGrpSpPr/>
            <p:nvPr/>
          </p:nvGrpSpPr>
          <p:grpSpPr>
            <a:xfrm rot="5400000">
              <a:off x="4674210" y="3966568"/>
              <a:ext cx="692150" cy="1507253"/>
              <a:chOff x="4463507" y="5579185"/>
              <a:chExt cx="4565358" cy="434650"/>
            </a:xfrm>
          </p:grpSpPr>
          <p:cxnSp>
            <p:nvCxnSpPr>
              <p:cNvPr id="31" name="Straight Connector 30">
                <a:extLst>
                  <a:ext uri="{FF2B5EF4-FFF2-40B4-BE49-F238E27FC236}">
                    <a16:creationId xmlns:a16="http://schemas.microsoft.com/office/drawing/2014/main" id="{0A3B3952-CD8A-946C-833C-AB9F4C1066ED}"/>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3395E75-B896-BD02-79C1-D730B1885FE6}"/>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D619C07-B49E-5E80-A17F-0E6AA322FF3C}"/>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138CB4E-8DE9-8F53-7B71-E2DDB80171AF}"/>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153A88B-C24C-2811-31E8-8AAC626412DA}"/>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19809E54-B8CA-11E9-207D-F0E074A09D8D}"/>
                </a:ext>
              </a:extLst>
            </p:cNvPr>
            <p:cNvGrpSpPr/>
            <p:nvPr/>
          </p:nvGrpSpPr>
          <p:grpSpPr>
            <a:xfrm rot="5400000">
              <a:off x="4674210" y="3102967"/>
              <a:ext cx="692150" cy="1507253"/>
              <a:chOff x="4463507" y="5579185"/>
              <a:chExt cx="4565358" cy="434650"/>
            </a:xfrm>
          </p:grpSpPr>
          <p:cxnSp>
            <p:nvCxnSpPr>
              <p:cNvPr id="37" name="Straight Connector 36">
                <a:extLst>
                  <a:ext uri="{FF2B5EF4-FFF2-40B4-BE49-F238E27FC236}">
                    <a16:creationId xmlns:a16="http://schemas.microsoft.com/office/drawing/2014/main" id="{4BE49742-4FBF-B424-15C1-D3E6517EA705}"/>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32BC119-B022-FF92-3EBE-9C7D4296EE50}"/>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318E71D-D9CD-B59E-C6B2-47879E25689E}"/>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AF90048-9EB7-4172-FEC6-DE0F056C392E}"/>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84F007D-085A-6A0B-5AED-1674A0CB4FD9}"/>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48F48D85-BA96-A3A0-A246-8322D6D0C066}"/>
                </a:ext>
              </a:extLst>
            </p:cNvPr>
            <p:cNvGrpSpPr/>
            <p:nvPr/>
          </p:nvGrpSpPr>
          <p:grpSpPr>
            <a:xfrm rot="5400000">
              <a:off x="4335067" y="1910544"/>
              <a:ext cx="1370436" cy="1507253"/>
              <a:chOff x="-10412" y="5579185"/>
              <a:chExt cx="9039277" cy="434650"/>
            </a:xfrm>
          </p:grpSpPr>
          <p:cxnSp>
            <p:nvCxnSpPr>
              <p:cNvPr id="43" name="Straight Connector 42">
                <a:extLst>
                  <a:ext uri="{FF2B5EF4-FFF2-40B4-BE49-F238E27FC236}">
                    <a16:creationId xmlns:a16="http://schemas.microsoft.com/office/drawing/2014/main" id="{424AAB1D-5A09-7D60-4819-4A2CF29B4297}"/>
                  </a:ext>
                </a:extLst>
              </p:cNvPr>
              <p:cNvCxnSpPr>
                <a:cxnSpLocks/>
              </p:cNvCxnSpPr>
              <p:nvPr/>
            </p:nvCxnSpPr>
            <p:spPr bwMode="auto">
              <a:xfrm>
                <a:off x="4526342"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7C9CE86-CEDA-2281-3596-EB8315CB9607}"/>
                  </a:ext>
                </a:extLst>
              </p:cNvPr>
              <p:cNvCxnSpPr>
                <a:cxnSpLocks/>
              </p:cNvCxnSpPr>
              <p:nvPr/>
            </p:nvCxnSpPr>
            <p:spPr bwMode="auto">
              <a:xfrm>
                <a:off x="570130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6D262F0-C65F-0912-B4B7-124E8969784C}"/>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DF79ECB-D0DA-D0D4-CE8C-AB6F5F7324F1}"/>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7DBDB1B-649C-B66A-648D-0E610CD1E09F}"/>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2E53F22-81D8-CD37-AE68-4A5AF4C7EED9}"/>
                  </a:ext>
                </a:extLst>
              </p:cNvPr>
              <p:cNvCxnSpPr>
                <a:cxnSpLocks/>
              </p:cNvCxnSpPr>
              <p:nvPr/>
            </p:nvCxnSpPr>
            <p:spPr bwMode="auto">
              <a:xfrm>
                <a:off x="3436614"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3FC50AF-3AFC-DA6A-71BD-B9ECADB58DCF}"/>
                  </a:ext>
                </a:extLst>
              </p:cNvPr>
              <p:cNvCxnSpPr>
                <a:cxnSpLocks/>
              </p:cNvCxnSpPr>
              <p:nvPr/>
            </p:nvCxnSpPr>
            <p:spPr bwMode="auto">
              <a:xfrm>
                <a:off x="2254965"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98593C3-EF62-9B93-BCBD-DF7B2BD51E35}"/>
                  </a:ext>
                </a:extLst>
              </p:cNvPr>
              <p:cNvCxnSpPr>
                <a:cxnSpLocks/>
              </p:cNvCxnSpPr>
              <p:nvPr/>
            </p:nvCxnSpPr>
            <p:spPr bwMode="auto">
              <a:xfrm>
                <a:off x="1144312"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F9EC573-F8EA-4111-0189-31751B419D1A}"/>
                  </a:ext>
                </a:extLst>
              </p:cNvPr>
              <p:cNvCxnSpPr>
                <a:cxnSpLocks/>
              </p:cNvCxnSpPr>
              <p:nvPr/>
            </p:nvCxnSpPr>
            <p:spPr bwMode="auto">
              <a:xfrm>
                <a:off x="-10412"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sp>
        <p:nvSpPr>
          <p:cNvPr id="60" name="TextBox 59">
            <a:extLst>
              <a:ext uri="{FF2B5EF4-FFF2-40B4-BE49-F238E27FC236}">
                <a16:creationId xmlns:a16="http://schemas.microsoft.com/office/drawing/2014/main" id="{2830526B-D34E-DFB1-7DA3-470AEE5A67BA}"/>
              </a:ext>
            </a:extLst>
          </p:cNvPr>
          <p:cNvSpPr txBox="1"/>
          <p:nvPr/>
        </p:nvSpPr>
        <p:spPr bwMode="auto">
          <a:xfrm>
            <a:off x="8539558" y="192087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90.3</a:t>
            </a:r>
          </a:p>
        </p:txBody>
      </p:sp>
      <p:sp>
        <p:nvSpPr>
          <p:cNvPr id="61" name="TextBox 60">
            <a:extLst>
              <a:ext uri="{FF2B5EF4-FFF2-40B4-BE49-F238E27FC236}">
                <a16:creationId xmlns:a16="http://schemas.microsoft.com/office/drawing/2014/main" id="{59BC0473-42C5-DB9C-1916-547862A15700}"/>
              </a:ext>
            </a:extLst>
          </p:cNvPr>
          <p:cNvSpPr txBox="1"/>
          <p:nvPr/>
        </p:nvSpPr>
        <p:spPr bwMode="auto">
          <a:xfrm>
            <a:off x="7134784" y="209867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58.5</a:t>
            </a:r>
          </a:p>
        </p:txBody>
      </p:sp>
      <p:sp>
        <p:nvSpPr>
          <p:cNvPr id="62" name="TextBox 61">
            <a:extLst>
              <a:ext uri="{FF2B5EF4-FFF2-40B4-BE49-F238E27FC236}">
                <a16:creationId xmlns:a16="http://schemas.microsoft.com/office/drawing/2014/main" id="{C0B1617E-8ACE-469F-434E-1C58A8190DD6}"/>
              </a:ext>
            </a:extLst>
          </p:cNvPr>
          <p:cNvSpPr txBox="1"/>
          <p:nvPr/>
        </p:nvSpPr>
        <p:spPr bwMode="auto">
          <a:xfrm>
            <a:off x="6942708" y="227410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54.4</a:t>
            </a:r>
          </a:p>
        </p:txBody>
      </p:sp>
      <p:sp>
        <p:nvSpPr>
          <p:cNvPr id="63" name="TextBox 62">
            <a:extLst>
              <a:ext uri="{FF2B5EF4-FFF2-40B4-BE49-F238E27FC236}">
                <a16:creationId xmlns:a16="http://schemas.microsoft.com/office/drawing/2014/main" id="{9AFC6081-5E5E-02C6-8981-5783876F4649}"/>
              </a:ext>
            </a:extLst>
          </p:cNvPr>
          <p:cNvSpPr txBox="1"/>
          <p:nvPr/>
        </p:nvSpPr>
        <p:spPr bwMode="auto">
          <a:xfrm>
            <a:off x="6750632" y="2439694"/>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50.4</a:t>
            </a:r>
          </a:p>
        </p:txBody>
      </p:sp>
      <p:sp>
        <p:nvSpPr>
          <p:cNvPr id="64" name="TextBox 63">
            <a:extLst>
              <a:ext uri="{FF2B5EF4-FFF2-40B4-BE49-F238E27FC236}">
                <a16:creationId xmlns:a16="http://schemas.microsoft.com/office/drawing/2014/main" id="{830BAB12-AB9E-CA70-68D5-62A846201696}"/>
              </a:ext>
            </a:extLst>
          </p:cNvPr>
          <p:cNvSpPr txBox="1"/>
          <p:nvPr/>
        </p:nvSpPr>
        <p:spPr bwMode="auto">
          <a:xfrm>
            <a:off x="5842565" y="259982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30.6</a:t>
            </a:r>
          </a:p>
        </p:txBody>
      </p:sp>
      <p:sp>
        <p:nvSpPr>
          <p:cNvPr id="65" name="TextBox 64">
            <a:extLst>
              <a:ext uri="{FF2B5EF4-FFF2-40B4-BE49-F238E27FC236}">
                <a16:creationId xmlns:a16="http://schemas.microsoft.com/office/drawing/2014/main" id="{FC0871D9-3F38-CA2A-72CA-79D465077587}"/>
              </a:ext>
            </a:extLst>
          </p:cNvPr>
          <p:cNvSpPr txBox="1"/>
          <p:nvPr/>
        </p:nvSpPr>
        <p:spPr bwMode="auto">
          <a:xfrm>
            <a:off x="5758365" y="277114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28.8</a:t>
            </a:r>
          </a:p>
        </p:txBody>
      </p:sp>
      <p:sp>
        <p:nvSpPr>
          <p:cNvPr id="66" name="TextBox 65">
            <a:extLst>
              <a:ext uri="{FF2B5EF4-FFF2-40B4-BE49-F238E27FC236}">
                <a16:creationId xmlns:a16="http://schemas.microsoft.com/office/drawing/2014/main" id="{DDE8F1F0-DF21-3A47-2C64-7D36EB1E7851}"/>
              </a:ext>
            </a:extLst>
          </p:cNvPr>
          <p:cNvSpPr txBox="1"/>
          <p:nvPr/>
        </p:nvSpPr>
        <p:spPr bwMode="auto">
          <a:xfrm>
            <a:off x="5638800" y="294799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26.2</a:t>
            </a:r>
          </a:p>
        </p:txBody>
      </p:sp>
      <p:sp>
        <p:nvSpPr>
          <p:cNvPr id="67" name="TextBox 66">
            <a:extLst>
              <a:ext uri="{FF2B5EF4-FFF2-40B4-BE49-F238E27FC236}">
                <a16:creationId xmlns:a16="http://schemas.microsoft.com/office/drawing/2014/main" id="{C39FC886-9D36-E376-B9D1-2B4D45C25FB8}"/>
              </a:ext>
            </a:extLst>
          </p:cNvPr>
          <p:cNvSpPr txBox="1"/>
          <p:nvPr/>
        </p:nvSpPr>
        <p:spPr bwMode="auto">
          <a:xfrm>
            <a:off x="5517630" y="3108847"/>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23.5</a:t>
            </a:r>
          </a:p>
        </p:txBody>
      </p:sp>
      <p:sp>
        <p:nvSpPr>
          <p:cNvPr id="68" name="TextBox 67">
            <a:extLst>
              <a:ext uri="{FF2B5EF4-FFF2-40B4-BE49-F238E27FC236}">
                <a16:creationId xmlns:a16="http://schemas.microsoft.com/office/drawing/2014/main" id="{3F3FCF5B-930C-A6CC-9910-C86FFFA8B4F3}"/>
              </a:ext>
            </a:extLst>
          </p:cNvPr>
          <p:cNvSpPr txBox="1"/>
          <p:nvPr/>
        </p:nvSpPr>
        <p:spPr bwMode="auto">
          <a:xfrm>
            <a:off x="5308422" y="3290147"/>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18.4</a:t>
            </a:r>
          </a:p>
        </p:txBody>
      </p:sp>
      <p:sp>
        <p:nvSpPr>
          <p:cNvPr id="69" name="TextBox 68">
            <a:extLst>
              <a:ext uri="{FF2B5EF4-FFF2-40B4-BE49-F238E27FC236}">
                <a16:creationId xmlns:a16="http://schemas.microsoft.com/office/drawing/2014/main" id="{895FF1EF-4AC9-AF14-6A23-ACB1C74A1B0A}"/>
              </a:ext>
            </a:extLst>
          </p:cNvPr>
          <p:cNvSpPr txBox="1"/>
          <p:nvPr/>
        </p:nvSpPr>
        <p:spPr bwMode="auto">
          <a:xfrm>
            <a:off x="5212384" y="3461470"/>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16.5</a:t>
            </a:r>
          </a:p>
        </p:txBody>
      </p:sp>
      <p:sp>
        <p:nvSpPr>
          <p:cNvPr id="70" name="TextBox 69">
            <a:extLst>
              <a:ext uri="{FF2B5EF4-FFF2-40B4-BE49-F238E27FC236}">
                <a16:creationId xmlns:a16="http://schemas.microsoft.com/office/drawing/2014/main" id="{E7B87560-E009-43B8-6F2F-C018D0BF2E44}"/>
              </a:ext>
            </a:extLst>
          </p:cNvPr>
          <p:cNvSpPr txBox="1"/>
          <p:nvPr/>
        </p:nvSpPr>
        <p:spPr bwMode="auto">
          <a:xfrm>
            <a:off x="5060594" y="3632793"/>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13.0</a:t>
            </a:r>
          </a:p>
        </p:txBody>
      </p:sp>
      <p:sp>
        <p:nvSpPr>
          <p:cNvPr id="71" name="TextBox 70">
            <a:extLst>
              <a:ext uri="{FF2B5EF4-FFF2-40B4-BE49-F238E27FC236}">
                <a16:creationId xmlns:a16="http://schemas.microsoft.com/office/drawing/2014/main" id="{23FBBF0E-F7E3-5CBA-4411-F44DF4BF9D4C}"/>
              </a:ext>
            </a:extLst>
          </p:cNvPr>
          <p:cNvSpPr txBox="1"/>
          <p:nvPr/>
        </p:nvSpPr>
        <p:spPr bwMode="auto">
          <a:xfrm>
            <a:off x="4954548" y="3794648"/>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9.9</a:t>
            </a:r>
          </a:p>
        </p:txBody>
      </p:sp>
      <p:sp>
        <p:nvSpPr>
          <p:cNvPr id="72" name="TextBox 71">
            <a:extLst>
              <a:ext uri="{FF2B5EF4-FFF2-40B4-BE49-F238E27FC236}">
                <a16:creationId xmlns:a16="http://schemas.microsoft.com/office/drawing/2014/main" id="{040A6EA1-AD80-DC7A-1EA8-BB109FAFA0F0}"/>
              </a:ext>
            </a:extLst>
          </p:cNvPr>
          <p:cNvSpPr txBox="1"/>
          <p:nvPr/>
        </p:nvSpPr>
        <p:spPr bwMode="auto">
          <a:xfrm>
            <a:off x="4865727" y="3973240"/>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8.1</a:t>
            </a:r>
          </a:p>
        </p:txBody>
      </p:sp>
      <p:sp>
        <p:nvSpPr>
          <p:cNvPr id="73" name="TextBox 72">
            <a:extLst>
              <a:ext uri="{FF2B5EF4-FFF2-40B4-BE49-F238E27FC236}">
                <a16:creationId xmlns:a16="http://schemas.microsoft.com/office/drawing/2014/main" id="{63DD2BE8-0FB5-125F-C9C4-9B8C96CDC9FA}"/>
              </a:ext>
            </a:extLst>
          </p:cNvPr>
          <p:cNvSpPr txBox="1"/>
          <p:nvPr/>
        </p:nvSpPr>
        <p:spPr bwMode="auto">
          <a:xfrm>
            <a:off x="4844693" y="4144563"/>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7.4</a:t>
            </a:r>
          </a:p>
        </p:txBody>
      </p:sp>
      <p:sp>
        <p:nvSpPr>
          <p:cNvPr id="74" name="TextBox 73">
            <a:extLst>
              <a:ext uri="{FF2B5EF4-FFF2-40B4-BE49-F238E27FC236}">
                <a16:creationId xmlns:a16="http://schemas.microsoft.com/office/drawing/2014/main" id="{A79BD482-7A59-0234-DA25-C043368C4905}"/>
              </a:ext>
            </a:extLst>
          </p:cNvPr>
          <p:cNvSpPr txBox="1"/>
          <p:nvPr/>
        </p:nvSpPr>
        <p:spPr bwMode="auto">
          <a:xfrm>
            <a:off x="4601001" y="4317838"/>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2.3</a:t>
            </a:r>
          </a:p>
        </p:txBody>
      </p:sp>
      <p:sp>
        <p:nvSpPr>
          <p:cNvPr id="75" name="TextBox 74">
            <a:extLst>
              <a:ext uri="{FF2B5EF4-FFF2-40B4-BE49-F238E27FC236}">
                <a16:creationId xmlns:a16="http://schemas.microsoft.com/office/drawing/2014/main" id="{8552DD91-6130-8F47-F2E1-995CF8C709E0}"/>
              </a:ext>
            </a:extLst>
          </p:cNvPr>
          <p:cNvSpPr txBox="1"/>
          <p:nvPr/>
        </p:nvSpPr>
        <p:spPr bwMode="auto">
          <a:xfrm>
            <a:off x="4591217" y="4485557"/>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76" name="TextBox 75">
            <a:extLst>
              <a:ext uri="{FF2B5EF4-FFF2-40B4-BE49-F238E27FC236}">
                <a16:creationId xmlns:a16="http://schemas.microsoft.com/office/drawing/2014/main" id="{4A758B85-EC30-FE37-DEB5-DBE2171B8AC5}"/>
              </a:ext>
            </a:extLst>
          </p:cNvPr>
          <p:cNvSpPr txBox="1"/>
          <p:nvPr/>
        </p:nvSpPr>
        <p:spPr bwMode="auto">
          <a:xfrm>
            <a:off x="4565242" y="466605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a:t>
            </a:r>
          </a:p>
        </p:txBody>
      </p:sp>
      <p:sp>
        <p:nvSpPr>
          <p:cNvPr id="77" name="TextBox 76">
            <a:extLst>
              <a:ext uri="{FF2B5EF4-FFF2-40B4-BE49-F238E27FC236}">
                <a16:creationId xmlns:a16="http://schemas.microsoft.com/office/drawing/2014/main" id="{BD47BF22-D852-7B56-7FB4-D3ECB809413C}"/>
              </a:ext>
            </a:extLst>
          </p:cNvPr>
          <p:cNvSpPr txBox="1"/>
          <p:nvPr/>
        </p:nvSpPr>
        <p:spPr bwMode="auto">
          <a:xfrm>
            <a:off x="4553801" y="4829681"/>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a:t>
            </a:r>
          </a:p>
        </p:txBody>
      </p:sp>
      <p:sp>
        <p:nvSpPr>
          <p:cNvPr id="78" name="TextBox 77">
            <a:extLst>
              <a:ext uri="{FF2B5EF4-FFF2-40B4-BE49-F238E27FC236}">
                <a16:creationId xmlns:a16="http://schemas.microsoft.com/office/drawing/2014/main" id="{8C9ABFF6-867E-240C-5FEE-666658A3BD0E}"/>
              </a:ext>
            </a:extLst>
          </p:cNvPr>
          <p:cNvSpPr txBox="1"/>
          <p:nvPr/>
        </p:nvSpPr>
        <p:spPr bwMode="auto">
          <a:xfrm>
            <a:off x="4539050" y="499692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0.7</a:t>
            </a:r>
          </a:p>
        </p:txBody>
      </p:sp>
      <p:sp>
        <p:nvSpPr>
          <p:cNvPr id="79" name="TextBox 78">
            <a:extLst>
              <a:ext uri="{FF2B5EF4-FFF2-40B4-BE49-F238E27FC236}">
                <a16:creationId xmlns:a16="http://schemas.microsoft.com/office/drawing/2014/main" id="{C5E952C5-8767-FFBB-8252-2ABE97B98192}"/>
              </a:ext>
            </a:extLst>
          </p:cNvPr>
          <p:cNvSpPr txBox="1"/>
          <p:nvPr/>
        </p:nvSpPr>
        <p:spPr bwMode="auto">
          <a:xfrm>
            <a:off x="4539050" y="5168252"/>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0.7</a:t>
            </a:r>
          </a:p>
        </p:txBody>
      </p:sp>
      <p:sp>
        <p:nvSpPr>
          <p:cNvPr id="80" name="TextBox 79">
            <a:extLst>
              <a:ext uri="{FF2B5EF4-FFF2-40B4-BE49-F238E27FC236}">
                <a16:creationId xmlns:a16="http://schemas.microsoft.com/office/drawing/2014/main" id="{92D8CF08-28F5-C6CF-E837-F864B72A0470}"/>
              </a:ext>
            </a:extLst>
          </p:cNvPr>
          <p:cNvSpPr txBox="1"/>
          <p:nvPr/>
        </p:nvSpPr>
        <p:spPr bwMode="auto">
          <a:xfrm>
            <a:off x="4539050" y="5331312"/>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0.5</a:t>
            </a:r>
          </a:p>
        </p:txBody>
      </p:sp>
      <p:sp>
        <p:nvSpPr>
          <p:cNvPr id="81" name="TextBox 80">
            <a:extLst>
              <a:ext uri="{FF2B5EF4-FFF2-40B4-BE49-F238E27FC236}">
                <a16:creationId xmlns:a16="http://schemas.microsoft.com/office/drawing/2014/main" id="{03B7626F-82CC-9D66-A87D-F691658441C8}"/>
              </a:ext>
            </a:extLst>
          </p:cNvPr>
          <p:cNvSpPr txBox="1"/>
          <p:nvPr/>
        </p:nvSpPr>
        <p:spPr bwMode="auto">
          <a:xfrm>
            <a:off x="4495801" y="550616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0.3</a:t>
            </a:r>
          </a:p>
        </p:txBody>
      </p:sp>
      <p:sp>
        <p:nvSpPr>
          <p:cNvPr id="82" name="TextBox 81">
            <a:extLst>
              <a:ext uri="{FF2B5EF4-FFF2-40B4-BE49-F238E27FC236}">
                <a16:creationId xmlns:a16="http://schemas.microsoft.com/office/drawing/2014/main" id="{6617BCEB-282E-E80B-7929-41CB5B6DB532}"/>
              </a:ext>
            </a:extLst>
          </p:cNvPr>
          <p:cNvSpPr txBox="1"/>
          <p:nvPr/>
        </p:nvSpPr>
        <p:spPr bwMode="auto">
          <a:xfrm>
            <a:off x="4495259" y="5689194"/>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0.1</a:t>
            </a:r>
          </a:p>
        </p:txBody>
      </p:sp>
      <p:sp>
        <p:nvSpPr>
          <p:cNvPr id="83" name="Rectangle 82">
            <a:extLst>
              <a:ext uri="{FF2B5EF4-FFF2-40B4-BE49-F238E27FC236}">
                <a16:creationId xmlns:a16="http://schemas.microsoft.com/office/drawing/2014/main" id="{CF10FC21-D1CC-D81D-3CAD-674FDF1A6EB5}"/>
              </a:ext>
            </a:extLst>
          </p:cNvPr>
          <p:cNvSpPr/>
          <p:nvPr/>
        </p:nvSpPr>
        <p:spPr bwMode="auto">
          <a:xfrm>
            <a:off x="4476478" y="1990725"/>
            <a:ext cx="4099197"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DA55C52A-28A3-A435-1335-BE3C6D1E9F65}"/>
              </a:ext>
            </a:extLst>
          </p:cNvPr>
          <p:cNvSpPr/>
          <p:nvPr/>
        </p:nvSpPr>
        <p:spPr bwMode="auto">
          <a:xfrm>
            <a:off x="4476479" y="2161763"/>
            <a:ext cx="2660922"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A5C7636-5CB0-FD87-528E-FB92E166EADC}"/>
              </a:ext>
            </a:extLst>
          </p:cNvPr>
          <p:cNvSpPr/>
          <p:nvPr/>
        </p:nvSpPr>
        <p:spPr bwMode="auto">
          <a:xfrm>
            <a:off x="4476479" y="2332801"/>
            <a:ext cx="247359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7A566E5D-8A2C-4526-E0EE-EF681B4A60F9}"/>
              </a:ext>
            </a:extLst>
          </p:cNvPr>
          <p:cNvSpPr/>
          <p:nvPr/>
        </p:nvSpPr>
        <p:spPr bwMode="auto">
          <a:xfrm>
            <a:off x="4476479" y="2503839"/>
            <a:ext cx="228944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8EEDDBAE-2528-1CBD-42A2-CD4B613EA6FB}"/>
              </a:ext>
            </a:extLst>
          </p:cNvPr>
          <p:cNvSpPr/>
          <p:nvPr/>
        </p:nvSpPr>
        <p:spPr bwMode="auto">
          <a:xfrm>
            <a:off x="4476479" y="2674877"/>
            <a:ext cx="138774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5B2AF5A8-91E4-AAF5-0AC7-73E818153955}"/>
              </a:ext>
            </a:extLst>
          </p:cNvPr>
          <p:cNvSpPr/>
          <p:nvPr/>
        </p:nvSpPr>
        <p:spPr bwMode="auto">
          <a:xfrm>
            <a:off x="4476479" y="2845913"/>
            <a:ext cx="130837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3E75E591-03C4-236F-BBCA-CC395E45D47F}"/>
              </a:ext>
            </a:extLst>
          </p:cNvPr>
          <p:cNvSpPr/>
          <p:nvPr/>
        </p:nvSpPr>
        <p:spPr bwMode="auto">
          <a:xfrm>
            <a:off x="4476478" y="3016176"/>
            <a:ext cx="1184547"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41DCAE50-DC84-740A-2DB3-79A34069B6E7}"/>
              </a:ext>
            </a:extLst>
          </p:cNvPr>
          <p:cNvSpPr/>
          <p:nvPr/>
        </p:nvSpPr>
        <p:spPr bwMode="auto">
          <a:xfrm>
            <a:off x="4476479" y="3187214"/>
            <a:ext cx="106389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65E9D6FB-98F9-D732-E701-CC0C47AF3C23}"/>
              </a:ext>
            </a:extLst>
          </p:cNvPr>
          <p:cNvSpPr/>
          <p:nvPr/>
        </p:nvSpPr>
        <p:spPr bwMode="auto">
          <a:xfrm>
            <a:off x="4476479" y="3358252"/>
            <a:ext cx="8321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1424161-BF3D-770E-02FF-7FE22C95676D}"/>
              </a:ext>
            </a:extLst>
          </p:cNvPr>
          <p:cNvSpPr/>
          <p:nvPr/>
        </p:nvSpPr>
        <p:spPr bwMode="auto">
          <a:xfrm>
            <a:off x="4476479" y="3529290"/>
            <a:ext cx="7432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48F454AE-A3BD-82C7-815A-32ECADFEBC30}"/>
              </a:ext>
            </a:extLst>
          </p:cNvPr>
          <p:cNvSpPr/>
          <p:nvPr/>
        </p:nvSpPr>
        <p:spPr bwMode="auto">
          <a:xfrm>
            <a:off x="4476479" y="3700328"/>
            <a:ext cx="58764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0F986218-7C4B-3F90-242F-65999A648536}"/>
              </a:ext>
            </a:extLst>
          </p:cNvPr>
          <p:cNvSpPr/>
          <p:nvPr/>
        </p:nvSpPr>
        <p:spPr bwMode="auto">
          <a:xfrm>
            <a:off x="4476479" y="3871364"/>
            <a:ext cx="44477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F627F75-585A-A383-BB3C-37EFB14FEF88}"/>
              </a:ext>
            </a:extLst>
          </p:cNvPr>
          <p:cNvSpPr/>
          <p:nvPr/>
        </p:nvSpPr>
        <p:spPr bwMode="auto">
          <a:xfrm>
            <a:off x="4476479" y="4042493"/>
            <a:ext cx="3622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ED8B1F97-AA0C-79E2-E3A6-5B5080F9F539}"/>
              </a:ext>
            </a:extLst>
          </p:cNvPr>
          <p:cNvSpPr/>
          <p:nvPr/>
        </p:nvSpPr>
        <p:spPr bwMode="auto">
          <a:xfrm>
            <a:off x="4476479" y="4213529"/>
            <a:ext cx="3368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0CF542A0-D4B0-7E49-6398-5C6A528E7C54}"/>
              </a:ext>
            </a:extLst>
          </p:cNvPr>
          <p:cNvSpPr/>
          <p:nvPr/>
        </p:nvSpPr>
        <p:spPr bwMode="auto">
          <a:xfrm>
            <a:off x="4476479" y="4387047"/>
            <a:ext cx="955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14054EEB-E7CA-E2EB-7BAB-1C7CE074CA3F}"/>
              </a:ext>
            </a:extLst>
          </p:cNvPr>
          <p:cNvSpPr/>
          <p:nvPr/>
        </p:nvSpPr>
        <p:spPr bwMode="auto">
          <a:xfrm>
            <a:off x="4476480" y="4555085"/>
            <a:ext cx="8599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628B5D75-6571-B315-28DA-5C3B53E5BD19}"/>
              </a:ext>
            </a:extLst>
          </p:cNvPr>
          <p:cNvSpPr/>
          <p:nvPr/>
        </p:nvSpPr>
        <p:spPr bwMode="auto">
          <a:xfrm>
            <a:off x="4476480" y="4729710"/>
            <a:ext cx="51070"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2E67A67B-74C8-9781-E3CC-CF332E13846A}"/>
              </a:ext>
            </a:extLst>
          </p:cNvPr>
          <p:cNvSpPr/>
          <p:nvPr/>
        </p:nvSpPr>
        <p:spPr bwMode="auto">
          <a:xfrm>
            <a:off x="4476480" y="4902087"/>
            <a:ext cx="45719"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CB78DB67-7A5C-F3AB-ED38-AC8F127894A3}"/>
              </a:ext>
            </a:extLst>
          </p:cNvPr>
          <p:cNvSpPr/>
          <p:nvPr/>
        </p:nvSpPr>
        <p:spPr bwMode="auto">
          <a:xfrm>
            <a:off x="4476480" y="5072798"/>
            <a:ext cx="27432"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60E43D61-1FDE-73A6-F7C8-491BD60197DE}"/>
              </a:ext>
            </a:extLst>
          </p:cNvPr>
          <p:cNvSpPr/>
          <p:nvPr/>
        </p:nvSpPr>
        <p:spPr bwMode="auto">
          <a:xfrm>
            <a:off x="4476480" y="5248280"/>
            <a:ext cx="27432"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6B67ED5-5DD1-766C-B19B-38274CD52194}"/>
              </a:ext>
            </a:extLst>
          </p:cNvPr>
          <p:cNvSpPr/>
          <p:nvPr/>
        </p:nvSpPr>
        <p:spPr bwMode="auto">
          <a:xfrm>
            <a:off x="4476480" y="5418872"/>
            <a:ext cx="18288"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6CE93896-E50F-B4C0-8C4B-08E232E83FFA}"/>
              </a:ext>
            </a:extLst>
          </p:cNvPr>
          <p:cNvSpPr/>
          <p:nvPr/>
        </p:nvSpPr>
        <p:spPr bwMode="auto">
          <a:xfrm>
            <a:off x="4476480" y="5587865"/>
            <a:ext cx="9144"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998738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8454-97F9-8C55-6774-D012B5EC4BD5}"/>
              </a:ext>
            </a:extLst>
          </p:cNvPr>
          <p:cNvSpPr>
            <a:spLocks noGrp="1"/>
          </p:cNvSpPr>
          <p:nvPr>
            <p:ph type="title"/>
          </p:nvPr>
        </p:nvSpPr>
        <p:spPr/>
        <p:txBody>
          <a:bodyPr/>
          <a:lstStyle/>
          <a:p>
            <a:r>
              <a:rPr lang="en-US" dirty="0"/>
              <a:t>Mpox Symptoms in 2022-2024 Outbreak: Women </a:t>
            </a:r>
          </a:p>
        </p:txBody>
      </p:sp>
      <p:sp>
        <p:nvSpPr>
          <p:cNvPr id="3" name="Content Placeholder 2">
            <a:extLst>
              <a:ext uri="{FF2B5EF4-FFF2-40B4-BE49-F238E27FC236}">
                <a16:creationId xmlns:a16="http://schemas.microsoft.com/office/drawing/2014/main" id="{2A55F1E4-F9CD-0FA7-C56D-7BE2D6B6FBCC}"/>
              </a:ext>
            </a:extLst>
          </p:cNvPr>
          <p:cNvSpPr>
            <a:spLocks noGrp="1"/>
          </p:cNvSpPr>
          <p:nvPr>
            <p:ph idx="1"/>
          </p:nvPr>
        </p:nvSpPr>
        <p:spPr>
          <a:xfrm>
            <a:off x="604675" y="1492597"/>
            <a:ext cx="10877529" cy="413098"/>
          </a:xfrm>
        </p:spPr>
        <p:txBody>
          <a:bodyPr/>
          <a:lstStyle/>
          <a:p>
            <a:r>
              <a:rPr lang="en-US" sz="2400" dirty="0"/>
              <a:t>N = 1371 cases with ≥1 symptom reported in country with ≥2 unique symptoms </a:t>
            </a:r>
          </a:p>
        </p:txBody>
      </p:sp>
      <p:sp>
        <p:nvSpPr>
          <p:cNvPr id="7" name="Text Box 11">
            <a:extLst>
              <a:ext uri="{FF2B5EF4-FFF2-40B4-BE49-F238E27FC236}">
                <a16:creationId xmlns:a16="http://schemas.microsoft.com/office/drawing/2014/main" id="{3C54D469-E55B-CFDB-7553-296D8328439F}"/>
              </a:ext>
            </a:extLst>
          </p:cNvPr>
          <p:cNvSpPr txBox="1">
            <a:spLocks noChangeArrowheads="1"/>
          </p:cNvSpPr>
          <p:nvPr/>
        </p:nvSpPr>
        <p:spPr bwMode="auto">
          <a:xfrm>
            <a:off x="414339" y="637171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worldhealthorg.shinyapps.io/mpx_global.</a:t>
            </a:r>
          </a:p>
        </p:txBody>
      </p:sp>
      <p:sp>
        <p:nvSpPr>
          <p:cNvPr id="4" name="TextBox 3">
            <a:extLst>
              <a:ext uri="{FF2B5EF4-FFF2-40B4-BE49-F238E27FC236}">
                <a16:creationId xmlns:a16="http://schemas.microsoft.com/office/drawing/2014/main" id="{C4CB867D-15F2-CC5F-D29C-9726F19D92E3}"/>
              </a:ext>
            </a:extLst>
          </p:cNvPr>
          <p:cNvSpPr txBox="1"/>
          <p:nvPr/>
        </p:nvSpPr>
        <p:spPr bwMode="auto">
          <a:xfrm>
            <a:off x="1561888" y="1953043"/>
            <a:ext cx="2921248" cy="406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Any rash</a:t>
            </a:r>
          </a:p>
          <a:p>
            <a:pPr algn="r">
              <a:lnSpc>
                <a:spcPct val="80000"/>
              </a:lnSpc>
              <a:spcBef>
                <a:spcPts val="0"/>
              </a:spcBef>
            </a:pPr>
            <a:r>
              <a:rPr lang="en-US" sz="1400" b="0" dirty="0">
                <a:solidFill>
                  <a:schemeClr val="bg1"/>
                </a:solidFill>
                <a:latin typeface="Calibri" panose="020F0502020204030204" pitchFamily="34" charset="0"/>
              </a:rPr>
              <a:t>Systemic rash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Fever</a:t>
            </a:r>
          </a:p>
          <a:p>
            <a:pPr algn="r">
              <a:lnSpc>
                <a:spcPct val="80000"/>
              </a:lnSpc>
              <a:spcBef>
                <a:spcPts val="0"/>
              </a:spcBef>
            </a:pPr>
            <a:r>
              <a:rPr lang="en-US" sz="1400" b="0" dirty="0">
                <a:solidFill>
                  <a:schemeClr val="bg1"/>
                </a:solidFill>
                <a:latin typeface="Calibri" panose="020F0502020204030204" pitchFamily="34" charset="0"/>
              </a:rPr>
              <a:t>Headache</a:t>
            </a:r>
          </a:p>
          <a:p>
            <a:pPr algn="r">
              <a:lnSpc>
                <a:spcPct val="80000"/>
              </a:lnSpc>
              <a:spcBef>
                <a:spcPts val="0"/>
              </a:spcBef>
            </a:pPr>
            <a:r>
              <a:rPr lang="en-US" sz="1400" b="0" dirty="0">
                <a:solidFill>
                  <a:schemeClr val="bg1"/>
                </a:solidFill>
                <a:latin typeface="Calibri" panose="020F0502020204030204" pitchFamily="34" charset="0"/>
              </a:rPr>
              <a:t>Muscle ache</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Genital rash</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Any lymphadenopathy</a:t>
            </a:r>
          </a:p>
          <a:p>
            <a:pPr algn="r">
              <a:lnSpc>
                <a:spcPct val="80000"/>
              </a:lnSpc>
              <a:spcBef>
                <a:spcPts val="0"/>
              </a:spcBef>
            </a:pPr>
            <a:r>
              <a:rPr lang="en-US" sz="1400" b="0" dirty="0">
                <a:solidFill>
                  <a:schemeClr val="bg1"/>
                </a:solidFill>
                <a:latin typeface="Calibri" panose="020F0502020204030204" pitchFamily="34" charset="0"/>
              </a:rPr>
              <a:t>Sore throat</a:t>
            </a:r>
          </a:p>
          <a:p>
            <a:pPr algn="r">
              <a:lnSpc>
                <a:spcPct val="80000"/>
              </a:lnSpc>
              <a:spcBef>
                <a:spcPts val="0"/>
              </a:spcBef>
            </a:pPr>
            <a:r>
              <a:rPr lang="en-US" sz="1400" b="0" dirty="0">
                <a:solidFill>
                  <a:schemeClr val="bg1"/>
                </a:solidFill>
                <a:latin typeface="Calibri" panose="020F0502020204030204" pitchFamily="34" charset="0"/>
              </a:rPr>
              <a:t>Fatigue</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General lymphadenopathy</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Local lymphadenopathy</a:t>
            </a:r>
          </a:p>
          <a:p>
            <a:pPr algn="r">
              <a:lnSpc>
                <a:spcPct val="80000"/>
              </a:lnSpc>
              <a:spcBef>
                <a:spcPts val="0"/>
              </a:spcBef>
            </a:pPr>
            <a:r>
              <a:rPr lang="en-US" sz="1400" b="0" dirty="0">
                <a:solidFill>
                  <a:schemeClr val="bg1"/>
                </a:solidFill>
                <a:latin typeface="Calibri" panose="020F0502020204030204" pitchFamily="34" charset="0"/>
              </a:rPr>
              <a:t>Chills</a:t>
            </a:r>
          </a:p>
          <a:p>
            <a:pPr algn="r">
              <a:lnSpc>
                <a:spcPct val="80000"/>
              </a:lnSpc>
              <a:spcBef>
                <a:spcPts val="0"/>
              </a:spcBef>
            </a:pPr>
            <a:r>
              <a:rPr lang="en-US" sz="1400" b="0" dirty="0">
                <a:solidFill>
                  <a:schemeClr val="bg1"/>
                </a:solidFill>
                <a:latin typeface="Calibri" panose="020F0502020204030204" pitchFamily="34" charset="0"/>
              </a:rPr>
              <a:t>Oral rash</a:t>
            </a:r>
          </a:p>
          <a:p>
            <a:pPr algn="r">
              <a:lnSpc>
                <a:spcPct val="80000"/>
              </a:lnSpc>
              <a:spcBef>
                <a:spcPts val="0"/>
              </a:spcBef>
            </a:pPr>
            <a:r>
              <a:rPr lang="en-US" sz="1400" b="0" dirty="0">
                <a:solidFill>
                  <a:schemeClr val="bg1"/>
                </a:solidFill>
                <a:latin typeface="Calibri" panose="020F0502020204030204" pitchFamily="34" charset="0"/>
              </a:rPr>
              <a:t>Cough</a:t>
            </a:r>
          </a:p>
          <a:p>
            <a:pPr algn="r">
              <a:lnSpc>
                <a:spcPct val="80000"/>
              </a:lnSpc>
              <a:spcBef>
                <a:spcPts val="0"/>
              </a:spcBef>
            </a:pPr>
            <a:r>
              <a:rPr lang="en-US" sz="1400" b="0" dirty="0">
                <a:solidFill>
                  <a:schemeClr val="bg1"/>
                </a:solidFill>
                <a:latin typeface="Calibri" panose="020F0502020204030204" pitchFamily="34" charset="0"/>
              </a:rPr>
              <a:t>Vomiting</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Rash, unknown location</a:t>
            </a:r>
          </a:p>
          <a:p>
            <a:pPr algn="r">
              <a:lnSpc>
                <a:spcPct val="80000"/>
              </a:lnSpc>
              <a:spcBef>
                <a:spcPts val="0"/>
              </a:spcBef>
            </a:pPr>
            <a:r>
              <a:rPr lang="en-US" sz="1400" b="0" dirty="0">
                <a:solidFill>
                  <a:schemeClr val="bg1"/>
                </a:solidFill>
                <a:latin typeface="Calibri" panose="020F0502020204030204" pitchFamily="34" charset="0"/>
              </a:rPr>
              <a:t>Asymptomatic</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Lymphadenopathy, location unknown</a:t>
            </a:r>
          </a:p>
          <a:p>
            <a:pPr algn="r">
              <a:lnSpc>
                <a:spcPct val="80000"/>
              </a:lnSpc>
              <a:spcBef>
                <a:spcPts val="0"/>
              </a:spcBef>
            </a:pPr>
            <a:r>
              <a:rPr lang="en-US" sz="1400" b="0" dirty="0">
                <a:solidFill>
                  <a:schemeClr val="bg1"/>
                </a:solidFill>
                <a:latin typeface="Calibri" panose="020F0502020204030204" pitchFamily="34" charset="0"/>
              </a:rPr>
              <a:t>Conjunctivitis</a:t>
            </a:r>
          </a:p>
          <a:p>
            <a:pPr algn="r">
              <a:lnSpc>
                <a:spcPct val="80000"/>
              </a:lnSpc>
              <a:spcBef>
                <a:spcPts val="0"/>
              </a:spcBef>
            </a:pPr>
            <a:r>
              <a:rPr lang="en-US" sz="1400" b="0" dirty="0">
                <a:solidFill>
                  <a:schemeClr val="bg1"/>
                </a:solidFill>
                <a:latin typeface="Calibri" panose="020F0502020204030204" pitchFamily="34" charset="0"/>
              </a:rPr>
              <a:t>Other</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Anogenital pain and/or bleeding</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Diarrhea</a:t>
            </a:r>
          </a:p>
          <a:p>
            <a:pPr algn="r">
              <a:lnSpc>
                <a:spcPct val="80000"/>
              </a:lnSpc>
              <a:spcBef>
                <a:spcPts val="0"/>
              </a:spcBef>
              <a:spcAft>
                <a:spcPct val="0"/>
              </a:spcAft>
              <a:buClrTx/>
              <a:buFontTx/>
              <a:buNone/>
            </a:pPr>
            <a:r>
              <a:rPr lang="en-US" sz="1400" b="0" dirty="0">
                <a:solidFill>
                  <a:schemeClr val="bg1"/>
                </a:solidFill>
                <a:latin typeface="Calibri" panose="020F0502020204030204" pitchFamily="34" charset="0"/>
              </a:rPr>
              <a:t>Genital edema</a:t>
            </a:r>
          </a:p>
        </p:txBody>
      </p:sp>
      <p:sp>
        <p:nvSpPr>
          <p:cNvPr id="6" name="TextBox 5">
            <a:extLst>
              <a:ext uri="{FF2B5EF4-FFF2-40B4-BE49-F238E27FC236}">
                <a16:creationId xmlns:a16="http://schemas.microsoft.com/office/drawing/2014/main" id="{4930CE37-2830-65B4-6B46-8C2502306001}"/>
              </a:ext>
            </a:extLst>
          </p:cNvPr>
          <p:cNvSpPr txBox="1"/>
          <p:nvPr/>
        </p:nvSpPr>
        <p:spPr bwMode="auto">
          <a:xfrm rot="16200000">
            <a:off x="927734" y="3723215"/>
            <a:ext cx="896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Symptom</a:t>
            </a:r>
          </a:p>
        </p:txBody>
      </p:sp>
      <p:sp>
        <p:nvSpPr>
          <p:cNvPr id="8" name="TextBox 7">
            <a:extLst>
              <a:ext uri="{FF2B5EF4-FFF2-40B4-BE49-F238E27FC236}">
                <a16:creationId xmlns:a16="http://schemas.microsoft.com/office/drawing/2014/main" id="{44883DA5-E9F8-F1C2-78B8-1C0155E47F3D}"/>
              </a:ext>
            </a:extLst>
          </p:cNvPr>
          <p:cNvSpPr txBox="1"/>
          <p:nvPr/>
        </p:nvSpPr>
        <p:spPr bwMode="auto">
          <a:xfrm>
            <a:off x="5049432" y="6089524"/>
            <a:ext cx="36522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Proportion of cases with reported symptom, %</a:t>
            </a:r>
          </a:p>
        </p:txBody>
      </p:sp>
      <p:grpSp>
        <p:nvGrpSpPr>
          <p:cNvPr id="9" name="Group 8">
            <a:extLst>
              <a:ext uri="{FF2B5EF4-FFF2-40B4-BE49-F238E27FC236}">
                <a16:creationId xmlns:a16="http://schemas.microsoft.com/office/drawing/2014/main" id="{8AE18012-7620-E697-EBD6-604B9AE69705}"/>
              </a:ext>
            </a:extLst>
          </p:cNvPr>
          <p:cNvGrpSpPr/>
          <p:nvPr/>
        </p:nvGrpSpPr>
        <p:grpSpPr>
          <a:xfrm>
            <a:off x="4332382" y="5948335"/>
            <a:ext cx="4925872" cy="307777"/>
            <a:chOff x="4332382" y="5910235"/>
            <a:chExt cx="4925872" cy="307777"/>
          </a:xfrm>
        </p:grpSpPr>
        <p:sp>
          <p:nvSpPr>
            <p:cNvPr id="10" name="TextBox 9">
              <a:extLst>
                <a:ext uri="{FF2B5EF4-FFF2-40B4-BE49-F238E27FC236}">
                  <a16:creationId xmlns:a16="http://schemas.microsoft.com/office/drawing/2014/main" id="{1587FA84-A3B9-F931-B11A-842C0928D17D}"/>
                </a:ext>
              </a:extLst>
            </p:cNvPr>
            <p:cNvSpPr txBox="1"/>
            <p:nvPr/>
          </p:nvSpPr>
          <p:spPr bwMode="auto">
            <a:xfrm>
              <a:off x="4332382" y="591023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F18CFA67-1ACA-DDFA-DE0D-58C14E5699D8}"/>
                </a:ext>
              </a:extLst>
            </p:cNvPr>
            <p:cNvSpPr txBox="1"/>
            <p:nvPr/>
          </p:nvSpPr>
          <p:spPr bwMode="auto">
            <a:xfrm>
              <a:off x="5423346" y="5910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2" name="TextBox 11">
              <a:extLst>
                <a:ext uri="{FF2B5EF4-FFF2-40B4-BE49-F238E27FC236}">
                  <a16:creationId xmlns:a16="http://schemas.microsoft.com/office/drawing/2014/main" id="{27F303E7-AF19-6F99-03EE-2508163135EB}"/>
                </a:ext>
              </a:extLst>
            </p:cNvPr>
            <p:cNvSpPr txBox="1"/>
            <p:nvPr/>
          </p:nvSpPr>
          <p:spPr bwMode="auto">
            <a:xfrm>
              <a:off x="6559456" y="5910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3" name="TextBox 12">
              <a:extLst>
                <a:ext uri="{FF2B5EF4-FFF2-40B4-BE49-F238E27FC236}">
                  <a16:creationId xmlns:a16="http://schemas.microsoft.com/office/drawing/2014/main" id="{57A9F3D0-9351-1C4F-C22A-2D5F1FC4F3FA}"/>
                </a:ext>
              </a:extLst>
            </p:cNvPr>
            <p:cNvSpPr txBox="1"/>
            <p:nvPr/>
          </p:nvSpPr>
          <p:spPr bwMode="auto">
            <a:xfrm>
              <a:off x="7705775" y="59102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4" name="TextBox 13">
              <a:extLst>
                <a:ext uri="{FF2B5EF4-FFF2-40B4-BE49-F238E27FC236}">
                  <a16:creationId xmlns:a16="http://schemas.microsoft.com/office/drawing/2014/main" id="{334BAB39-735F-BC7B-893E-18A96BDE71EF}"/>
                </a:ext>
              </a:extLst>
            </p:cNvPr>
            <p:cNvSpPr txBox="1"/>
            <p:nvPr/>
          </p:nvSpPr>
          <p:spPr bwMode="auto">
            <a:xfrm>
              <a:off x="8799475" y="591023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15" name="Freeform: Shape 14">
            <a:extLst>
              <a:ext uri="{FF2B5EF4-FFF2-40B4-BE49-F238E27FC236}">
                <a16:creationId xmlns:a16="http://schemas.microsoft.com/office/drawing/2014/main" id="{AA7A5BC3-2C41-C3B3-633D-4BD1A05F200B}"/>
              </a:ext>
            </a:extLst>
          </p:cNvPr>
          <p:cNvSpPr/>
          <p:nvPr/>
        </p:nvSpPr>
        <p:spPr bwMode="auto">
          <a:xfrm>
            <a:off x="4464050" y="1905000"/>
            <a:ext cx="4832350" cy="4025900"/>
          </a:xfrm>
          <a:custGeom>
            <a:avLst/>
            <a:gdLst>
              <a:gd name="connsiteX0" fmla="*/ 0 w 4826000"/>
              <a:gd name="connsiteY0" fmla="*/ 0 h 4025900"/>
              <a:gd name="connsiteX1" fmla="*/ 0 w 4826000"/>
              <a:gd name="connsiteY1" fmla="*/ 4025900 h 4025900"/>
              <a:gd name="connsiteX2" fmla="*/ 4826000 w 4826000"/>
              <a:gd name="connsiteY2" fmla="*/ 4025900 h 4025900"/>
            </a:gdLst>
            <a:ahLst/>
            <a:cxnLst>
              <a:cxn ang="0">
                <a:pos x="connsiteX0" y="connsiteY0"/>
              </a:cxn>
              <a:cxn ang="0">
                <a:pos x="connsiteX1" y="connsiteY1"/>
              </a:cxn>
              <a:cxn ang="0">
                <a:pos x="connsiteX2" y="connsiteY2"/>
              </a:cxn>
            </a:cxnLst>
            <a:rect l="l" t="t" r="r" b="b"/>
            <a:pathLst>
              <a:path w="4826000" h="4025900">
                <a:moveTo>
                  <a:pt x="0" y="0"/>
                </a:moveTo>
                <a:lnTo>
                  <a:pt x="0" y="4025900"/>
                </a:lnTo>
                <a:lnTo>
                  <a:pt x="4826000" y="4025900"/>
                </a:lnTo>
              </a:path>
            </a:pathLst>
          </a:custGeom>
          <a:noFill/>
          <a:ln w="28575">
            <a:solidFill>
              <a:schemeClr val="bg1"/>
            </a:solidFill>
            <a:miter lim="800000"/>
            <a:headEnd/>
            <a:tailEnd/>
          </a:ln>
        </p:spPr>
        <p:txBody>
          <a:bodyPr rtlCol="0" anchor="ctr"/>
          <a:lstStyle/>
          <a:p>
            <a:pPr algn="ctr"/>
            <a:endParaRPr lang="en-US"/>
          </a:p>
        </p:txBody>
      </p:sp>
      <p:grpSp>
        <p:nvGrpSpPr>
          <p:cNvPr id="16" name="Group 15">
            <a:extLst>
              <a:ext uri="{FF2B5EF4-FFF2-40B4-BE49-F238E27FC236}">
                <a16:creationId xmlns:a16="http://schemas.microsoft.com/office/drawing/2014/main" id="{C9ABA953-DEFE-7F5A-6246-5201C3761E38}"/>
              </a:ext>
            </a:extLst>
          </p:cNvPr>
          <p:cNvGrpSpPr/>
          <p:nvPr/>
        </p:nvGrpSpPr>
        <p:grpSpPr>
          <a:xfrm>
            <a:off x="4463507" y="5930899"/>
            <a:ext cx="4565358" cy="82935"/>
            <a:chOff x="4463507" y="5579185"/>
            <a:chExt cx="4565358" cy="434650"/>
          </a:xfrm>
        </p:grpSpPr>
        <p:cxnSp>
          <p:nvCxnSpPr>
            <p:cNvPr id="17" name="Straight Connector 16">
              <a:extLst>
                <a:ext uri="{FF2B5EF4-FFF2-40B4-BE49-F238E27FC236}">
                  <a16:creationId xmlns:a16="http://schemas.microsoft.com/office/drawing/2014/main" id="{71061E58-7612-20DB-3CD1-D1501B43E421}"/>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1DCF3AE-D1F7-FEB3-4D80-3E3B4DF8DCE4}"/>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E48EE5C-8D4C-FFDB-B72E-2F50B0DE8DDF}"/>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2C37B3A-81CA-218A-2066-FD4E35E33061}"/>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D63FA01-C302-C2BD-B64E-8FA16FBB2E9E}"/>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C5157B2A-ACBC-863F-5AC7-C0A788AE4416}"/>
              </a:ext>
            </a:extLst>
          </p:cNvPr>
          <p:cNvGrpSpPr/>
          <p:nvPr/>
        </p:nvGrpSpPr>
        <p:grpSpPr>
          <a:xfrm>
            <a:off x="4407694" y="1978953"/>
            <a:ext cx="52163" cy="3951947"/>
            <a:chOff x="4266658" y="1978953"/>
            <a:chExt cx="1507253" cy="3951947"/>
          </a:xfrm>
        </p:grpSpPr>
        <p:grpSp>
          <p:nvGrpSpPr>
            <p:cNvPr id="23" name="Group 22">
              <a:extLst>
                <a:ext uri="{FF2B5EF4-FFF2-40B4-BE49-F238E27FC236}">
                  <a16:creationId xmlns:a16="http://schemas.microsoft.com/office/drawing/2014/main" id="{F19AFDF2-0954-3DD9-5828-F65772E538BC}"/>
                </a:ext>
              </a:extLst>
            </p:cNvPr>
            <p:cNvGrpSpPr/>
            <p:nvPr/>
          </p:nvGrpSpPr>
          <p:grpSpPr>
            <a:xfrm rot="5400000">
              <a:off x="4674210" y="4831198"/>
              <a:ext cx="692150" cy="1507253"/>
              <a:chOff x="4463507" y="5579185"/>
              <a:chExt cx="4565358" cy="434650"/>
            </a:xfrm>
          </p:grpSpPr>
          <p:cxnSp>
            <p:nvCxnSpPr>
              <p:cNvPr id="46" name="Straight Connector 45">
                <a:extLst>
                  <a:ext uri="{FF2B5EF4-FFF2-40B4-BE49-F238E27FC236}">
                    <a16:creationId xmlns:a16="http://schemas.microsoft.com/office/drawing/2014/main" id="{B95E558A-65F1-0603-ED09-662B9E707C65}"/>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8F443A4-C829-00AF-D938-9A65BA29C84C}"/>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CBD3369-9F76-9652-D60E-07B15DA95964}"/>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F01D3FF-22D3-E37C-91AD-942ECDC37DCB}"/>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3E05B84-407E-D084-0A30-F032C8FCE37F}"/>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535F864B-4874-4037-A74A-797A36255890}"/>
                </a:ext>
              </a:extLst>
            </p:cNvPr>
            <p:cNvGrpSpPr/>
            <p:nvPr/>
          </p:nvGrpSpPr>
          <p:grpSpPr>
            <a:xfrm rot="5400000">
              <a:off x="4674210" y="3966568"/>
              <a:ext cx="692150" cy="1507253"/>
              <a:chOff x="4463507" y="5579185"/>
              <a:chExt cx="4565358" cy="434650"/>
            </a:xfrm>
          </p:grpSpPr>
          <p:cxnSp>
            <p:nvCxnSpPr>
              <p:cNvPr id="41" name="Straight Connector 40">
                <a:extLst>
                  <a:ext uri="{FF2B5EF4-FFF2-40B4-BE49-F238E27FC236}">
                    <a16:creationId xmlns:a16="http://schemas.microsoft.com/office/drawing/2014/main" id="{69182BAE-4CB7-5632-D950-81A8F21A54A3}"/>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6616D26-2279-EB9E-E23D-F52DFD6D16BA}"/>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49DAB11-CE6F-C949-ABB5-709C40FBADBB}"/>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C7752DB-52F6-4B20-6AB6-1CB8E6A6BEB0}"/>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ADC9A6C-3C92-578B-6C01-67D1AE9DBFD2}"/>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927B192C-6745-A54B-8D8C-125B216B45E4}"/>
                </a:ext>
              </a:extLst>
            </p:cNvPr>
            <p:cNvGrpSpPr/>
            <p:nvPr/>
          </p:nvGrpSpPr>
          <p:grpSpPr>
            <a:xfrm rot="5400000">
              <a:off x="4674210" y="3102967"/>
              <a:ext cx="692150" cy="1507253"/>
              <a:chOff x="4463507" y="5579185"/>
              <a:chExt cx="4565358" cy="434650"/>
            </a:xfrm>
          </p:grpSpPr>
          <p:cxnSp>
            <p:nvCxnSpPr>
              <p:cNvPr id="36" name="Straight Connector 35">
                <a:extLst>
                  <a:ext uri="{FF2B5EF4-FFF2-40B4-BE49-F238E27FC236}">
                    <a16:creationId xmlns:a16="http://schemas.microsoft.com/office/drawing/2014/main" id="{722902AD-3337-34F6-6394-C0B5D1717BB0}"/>
                  </a:ext>
                </a:extLst>
              </p:cNvPr>
              <p:cNvCxnSpPr>
                <a:cxnSpLocks/>
              </p:cNvCxnSpPr>
              <p:nvPr/>
            </p:nvCxnSpPr>
            <p:spPr bwMode="auto">
              <a:xfrm>
                <a:off x="4463507"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EC0C7E6-0B85-F137-18C2-654E4A44D173}"/>
                  </a:ext>
                </a:extLst>
              </p:cNvPr>
              <p:cNvCxnSpPr>
                <a:cxnSpLocks/>
              </p:cNvCxnSpPr>
              <p:nvPr/>
            </p:nvCxnSpPr>
            <p:spPr bwMode="auto">
              <a:xfrm>
                <a:off x="560705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93E8FD6-40AF-FDCD-57AA-5FD4ED6E3D60}"/>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B9624E8-06A5-DA89-B439-19C0E5AEEB0A}"/>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517D4E0-5381-8A2B-9EA0-7C4C5948F229}"/>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AAB9B154-2A53-E839-EFE8-D80C60D4E3F7}"/>
                </a:ext>
              </a:extLst>
            </p:cNvPr>
            <p:cNvGrpSpPr/>
            <p:nvPr/>
          </p:nvGrpSpPr>
          <p:grpSpPr>
            <a:xfrm rot="5400000">
              <a:off x="4335067" y="1910544"/>
              <a:ext cx="1370436" cy="1507253"/>
              <a:chOff x="-10412" y="5579185"/>
              <a:chExt cx="9039277" cy="434650"/>
            </a:xfrm>
          </p:grpSpPr>
          <p:cxnSp>
            <p:nvCxnSpPr>
              <p:cNvPr id="27" name="Straight Connector 26">
                <a:extLst>
                  <a:ext uri="{FF2B5EF4-FFF2-40B4-BE49-F238E27FC236}">
                    <a16:creationId xmlns:a16="http://schemas.microsoft.com/office/drawing/2014/main" id="{215946C9-1235-7B90-FAC3-BE4C9E0BC5C5}"/>
                  </a:ext>
                </a:extLst>
              </p:cNvPr>
              <p:cNvCxnSpPr>
                <a:cxnSpLocks/>
              </p:cNvCxnSpPr>
              <p:nvPr/>
            </p:nvCxnSpPr>
            <p:spPr bwMode="auto">
              <a:xfrm>
                <a:off x="4526342"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5B73D30-7E02-A9DA-6DED-C9869343AACB}"/>
                  </a:ext>
                </a:extLst>
              </p:cNvPr>
              <p:cNvCxnSpPr>
                <a:cxnSpLocks/>
              </p:cNvCxnSpPr>
              <p:nvPr/>
            </p:nvCxnSpPr>
            <p:spPr bwMode="auto">
              <a:xfrm>
                <a:off x="570130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B374350-583F-C017-35F1-95E395090B0B}"/>
                  </a:ext>
                </a:extLst>
              </p:cNvPr>
              <p:cNvCxnSpPr>
                <a:cxnSpLocks/>
              </p:cNvCxnSpPr>
              <p:nvPr/>
            </p:nvCxnSpPr>
            <p:spPr bwMode="auto">
              <a:xfrm>
                <a:off x="6743160"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E53347E-CEF6-B23E-5BA3-47854A79845D}"/>
                  </a:ext>
                </a:extLst>
              </p:cNvPr>
              <p:cNvCxnSpPr>
                <a:cxnSpLocks/>
              </p:cNvCxnSpPr>
              <p:nvPr/>
            </p:nvCxnSpPr>
            <p:spPr bwMode="auto">
              <a:xfrm>
                <a:off x="7883129"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74191D9-5A98-55E2-9E65-C7C25E19C2F1}"/>
                  </a:ext>
                </a:extLst>
              </p:cNvPr>
              <p:cNvCxnSpPr>
                <a:cxnSpLocks/>
              </p:cNvCxnSpPr>
              <p:nvPr/>
            </p:nvCxnSpPr>
            <p:spPr bwMode="auto">
              <a:xfrm>
                <a:off x="9028865"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40DB8DC-8917-E0F2-49D7-DF3C499AF1A3}"/>
                  </a:ext>
                </a:extLst>
              </p:cNvPr>
              <p:cNvCxnSpPr>
                <a:cxnSpLocks/>
              </p:cNvCxnSpPr>
              <p:nvPr/>
            </p:nvCxnSpPr>
            <p:spPr bwMode="auto">
              <a:xfrm>
                <a:off x="3436614"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867BA46-AD9F-3EE6-5F5D-EADFFC3C105D}"/>
                  </a:ext>
                </a:extLst>
              </p:cNvPr>
              <p:cNvCxnSpPr>
                <a:cxnSpLocks/>
              </p:cNvCxnSpPr>
              <p:nvPr/>
            </p:nvCxnSpPr>
            <p:spPr bwMode="auto">
              <a:xfrm>
                <a:off x="2254965"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DDE6017-5CEC-E8CB-BBCD-18FF4A14A2F3}"/>
                  </a:ext>
                </a:extLst>
              </p:cNvPr>
              <p:cNvCxnSpPr>
                <a:cxnSpLocks/>
              </p:cNvCxnSpPr>
              <p:nvPr/>
            </p:nvCxnSpPr>
            <p:spPr bwMode="auto">
              <a:xfrm>
                <a:off x="1144312" y="5579185"/>
                <a:ext cx="0" cy="43465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D83956C-99D8-CD71-1A73-C328BBFE4702}"/>
                  </a:ext>
                </a:extLst>
              </p:cNvPr>
              <p:cNvCxnSpPr>
                <a:cxnSpLocks/>
              </p:cNvCxnSpPr>
              <p:nvPr/>
            </p:nvCxnSpPr>
            <p:spPr bwMode="auto">
              <a:xfrm>
                <a:off x="-10412" y="5579185"/>
                <a:ext cx="0" cy="434650"/>
              </a:xfrm>
              <a:prstGeom prst="line">
                <a:avLst/>
              </a:prstGeom>
              <a:noFill/>
              <a:ln w="28575" cap="flat" cmpd="sng" algn="ctr">
                <a:solidFill>
                  <a:schemeClr val="bg1"/>
                </a:solidFill>
                <a:prstDash val="solid"/>
                <a:round/>
                <a:headEnd type="none" w="med" len="med"/>
                <a:tailEnd type="none" w="med" len="med"/>
              </a:ln>
              <a:effectLst/>
            </p:spPr>
          </p:cxnSp>
        </p:grpSp>
      </p:grpSp>
      <p:sp>
        <p:nvSpPr>
          <p:cNvPr id="51" name="TextBox 50">
            <a:extLst>
              <a:ext uri="{FF2B5EF4-FFF2-40B4-BE49-F238E27FC236}">
                <a16:creationId xmlns:a16="http://schemas.microsoft.com/office/drawing/2014/main" id="{06810E46-2E08-ACF6-2AD4-780A61106FAA}"/>
              </a:ext>
            </a:extLst>
          </p:cNvPr>
          <p:cNvSpPr txBox="1"/>
          <p:nvPr/>
        </p:nvSpPr>
        <p:spPr bwMode="auto">
          <a:xfrm>
            <a:off x="8299460" y="192087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84.2</a:t>
            </a:r>
          </a:p>
        </p:txBody>
      </p:sp>
      <p:sp>
        <p:nvSpPr>
          <p:cNvPr id="52" name="TextBox 51">
            <a:extLst>
              <a:ext uri="{FF2B5EF4-FFF2-40B4-BE49-F238E27FC236}">
                <a16:creationId xmlns:a16="http://schemas.microsoft.com/office/drawing/2014/main" id="{68F5DE43-F422-A0EE-2605-DE6E1C5C783E}"/>
              </a:ext>
            </a:extLst>
          </p:cNvPr>
          <p:cNvSpPr txBox="1"/>
          <p:nvPr/>
        </p:nvSpPr>
        <p:spPr bwMode="auto">
          <a:xfrm>
            <a:off x="7658152" y="209867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70.2</a:t>
            </a:r>
          </a:p>
        </p:txBody>
      </p:sp>
      <p:sp>
        <p:nvSpPr>
          <p:cNvPr id="53" name="TextBox 52">
            <a:extLst>
              <a:ext uri="{FF2B5EF4-FFF2-40B4-BE49-F238E27FC236}">
                <a16:creationId xmlns:a16="http://schemas.microsoft.com/office/drawing/2014/main" id="{D1244D38-FA56-1F3D-6F8C-0A348805028B}"/>
              </a:ext>
            </a:extLst>
          </p:cNvPr>
          <p:cNvSpPr txBox="1"/>
          <p:nvPr/>
        </p:nvSpPr>
        <p:spPr bwMode="auto">
          <a:xfrm>
            <a:off x="6737550" y="227410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50.5</a:t>
            </a:r>
          </a:p>
        </p:txBody>
      </p:sp>
      <p:sp>
        <p:nvSpPr>
          <p:cNvPr id="54" name="TextBox 53">
            <a:extLst>
              <a:ext uri="{FF2B5EF4-FFF2-40B4-BE49-F238E27FC236}">
                <a16:creationId xmlns:a16="http://schemas.microsoft.com/office/drawing/2014/main" id="{8593DAAE-91FF-EBBC-D3E7-6F4EBFF1B111}"/>
              </a:ext>
            </a:extLst>
          </p:cNvPr>
          <p:cNvSpPr txBox="1"/>
          <p:nvPr/>
        </p:nvSpPr>
        <p:spPr bwMode="auto">
          <a:xfrm>
            <a:off x="6145670" y="2439694"/>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37.4</a:t>
            </a:r>
          </a:p>
        </p:txBody>
      </p:sp>
      <p:sp>
        <p:nvSpPr>
          <p:cNvPr id="55" name="TextBox 54">
            <a:extLst>
              <a:ext uri="{FF2B5EF4-FFF2-40B4-BE49-F238E27FC236}">
                <a16:creationId xmlns:a16="http://schemas.microsoft.com/office/drawing/2014/main" id="{48B5CFBE-B0D0-D004-DA3B-0F8E32F46E76}"/>
              </a:ext>
            </a:extLst>
          </p:cNvPr>
          <p:cNvSpPr txBox="1"/>
          <p:nvPr/>
        </p:nvSpPr>
        <p:spPr bwMode="auto">
          <a:xfrm>
            <a:off x="5771065" y="2599826"/>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29.1</a:t>
            </a:r>
          </a:p>
        </p:txBody>
      </p:sp>
      <p:sp>
        <p:nvSpPr>
          <p:cNvPr id="56" name="TextBox 55">
            <a:extLst>
              <a:ext uri="{FF2B5EF4-FFF2-40B4-BE49-F238E27FC236}">
                <a16:creationId xmlns:a16="http://schemas.microsoft.com/office/drawing/2014/main" id="{EB10EB3D-88C6-D0AE-92E3-AA5BF9E382DA}"/>
              </a:ext>
            </a:extLst>
          </p:cNvPr>
          <p:cNvSpPr txBox="1"/>
          <p:nvPr/>
        </p:nvSpPr>
        <p:spPr bwMode="auto">
          <a:xfrm>
            <a:off x="5733731" y="277114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28.4</a:t>
            </a:r>
          </a:p>
        </p:txBody>
      </p:sp>
      <p:sp>
        <p:nvSpPr>
          <p:cNvPr id="57" name="TextBox 56">
            <a:extLst>
              <a:ext uri="{FF2B5EF4-FFF2-40B4-BE49-F238E27FC236}">
                <a16:creationId xmlns:a16="http://schemas.microsoft.com/office/drawing/2014/main" id="{F5768DB1-3E04-7BED-C434-029A0EDA1152}"/>
              </a:ext>
            </a:extLst>
          </p:cNvPr>
          <p:cNvSpPr txBox="1"/>
          <p:nvPr/>
        </p:nvSpPr>
        <p:spPr bwMode="auto">
          <a:xfrm>
            <a:off x="5201885" y="294799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16.6</a:t>
            </a:r>
          </a:p>
        </p:txBody>
      </p:sp>
      <p:sp>
        <p:nvSpPr>
          <p:cNvPr id="58" name="TextBox 57">
            <a:extLst>
              <a:ext uri="{FF2B5EF4-FFF2-40B4-BE49-F238E27FC236}">
                <a16:creationId xmlns:a16="http://schemas.microsoft.com/office/drawing/2014/main" id="{CC3FF860-0B11-1E7A-5B03-A964880ABD0A}"/>
              </a:ext>
            </a:extLst>
          </p:cNvPr>
          <p:cNvSpPr txBox="1"/>
          <p:nvPr/>
        </p:nvSpPr>
        <p:spPr bwMode="auto">
          <a:xfrm>
            <a:off x="5167474" y="3108847"/>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15.9</a:t>
            </a:r>
          </a:p>
        </p:txBody>
      </p:sp>
      <p:sp>
        <p:nvSpPr>
          <p:cNvPr id="59" name="TextBox 58">
            <a:extLst>
              <a:ext uri="{FF2B5EF4-FFF2-40B4-BE49-F238E27FC236}">
                <a16:creationId xmlns:a16="http://schemas.microsoft.com/office/drawing/2014/main" id="{D1B9AD0F-CD87-5096-AF82-E75EDCCD138B}"/>
              </a:ext>
            </a:extLst>
          </p:cNvPr>
          <p:cNvSpPr txBox="1"/>
          <p:nvPr/>
        </p:nvSpPr>
        <p:spPr bwMode="auto">
          <a:xfrm>
            <a:off x="4953101" y="3290147"/>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11.1</a:t>
            </a:r>
          </a:p>
        </p:txBody>
      </p:sp>
      <p:sp>
        <p:nvSpPr>
          <p:cNvPr id="60" name="TextBox 59">
            <a:extLst>
              <a:ext uri="{FF2B5EF4-FFF2-40B4-BE49-F238E27FC236}">
                <a16:creationId xmlns:a16="http://schemas.microsoft.com/office/drawing/2014/main" id="{E2E00FD3-9C6F-03B9-BA5F-77421393D33C}"/>
              </a:ext>
            </a:extLst>
          </p:cNvPr>
          <p:cNvSpPr txBox="1"/>
          <p:nvPr/>
        </p:nvSpPr>
        <p:spPr bwMode="auto">
          <a:xfrm>
            <a:off x="4933103" y="3461470"/>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10.7</a:t>
            </a:r>
          </a:p>
        </p:txBody>
      </p:sp>
      <p:sp>
        <p:nvSpPr>
          <p:cNvPr id="61" name="TextBox 60">
            <a:extLst>
              <a:ext uri="{FF2B5EF4-FFF2-40B4-BE49-F238E27FC236}">
                <a16:creationId xmlns:a16="http://schemas.microsoft.com/office/drawing/2014/main" id="{78930156-F170-C593-B3C1-D9FDF94B419D}"/>
              </a:ext>
            </a:extLst>
          </p:cNvPr>
          <p:cNvSpPr txBox="1"/>
          <p:nvPr/>
        </p:nvSpPr>
        <p:spPr bwMode="auto">
          <a:xfrm>
            <a:off x="4908279" y="3632793"/>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9.6</a:t>
            </a:r>
          </a:p>
        </p:txBody>
      </p:sp>
      <p:sp>
        <p:nvSpPr>
          <p:cNvPr id="62" name="TextBox 61">
            <a:extLst>
              <a:ext uri="{FF2B5EF4-FFF2-40B4-BE49-F238E27FC236}">
                <a16:creationId xmlns:a16="http://schemas.microsoft.com/office/drawing/2014/main" id="{3C0D383F-9F46-80B9-DF9A-8321E5824470}"/>
              </a:ext>
            </a:extLst>
          </p:cNvPr>
          <p:cNvSpPr txBox="1"/>
          <p:nvPr/>
        </p:nvSpPr>
        <p:spPr bwMode="auto">
          <a:xfrm>
            <a:off x="4886761" y="3794648"/>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8.8</a:t>
            </a:r>
          </a:p>
        </p:txBody>
      </p:sp>
      <p:sp>
        <p:nvSpPr>
          <p:cNvPr id="63" name="TextBox 62">
            <a:extLst>
              <a:ext uri="{FF2B5EF4-FFF2-40B4-BE49-F238E27FC236}">
                <a16:creationId xmlns:a16="http://schemas.microsoft.com/office/drawing/2014/main" id="{FA40D64A-9861-A1A5-32BA-5238C3ABDBCC}"/>
              </a:ext>
            </a:extLst>
          </p:cNvPr>
          <p:cNvSpPr txBox="1"/>
          <p:nvPr/>
        </p:nvSpPr>
        <p:spPr bwMode="auto">
          <a:xfrm>
            <a:off x="4762747" y="3973240"/>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6.1</a:t>
            </a:r>
          </a:p>
        </p:txBody>
      </p:sp>
      <p:sp>
        <p:nvSpPr>
          <p:cNvPr id="64" name="TextBox 63">
            <a:extLst>
              <a:ext uri="{FF2B5EF4-FFF2-40B4-BE49-F238E27FC236}">
                <a16:creationId xmlns:a16="http://schemas.microsoft.com/office/drawing/2014/main" id="{56049F61-42F8-077B-54FD-01FA34326EB0}"/>
              </a:ext>
            </a:extLst>
          </p:cNvPr>
          <p:cNvSpPr txBox="1"/>
          <p:nvPr/>
        </p:nvSpPr>
        <p:spPr bwMode="auto">
          <a:xfrm>
            <a:off x="4650248" y="4144563"/>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4.2</a:t>
            </a:r>
          </a:p>
        </p:txBody>
      </p:sp>
      <p:sp>
        <p:nvSpPr>
          <p:cNvPr id="65" name="TextBox 64">
            <a:extLst>
              <a:ext uri="{FF2B5EF4-FFF2-40B4-BE49-F238E27FC236}">
                <a16:creationId xmlns:a16="http://schemas.microsoft.com/office/drawing/2014/main" id="{C4A6DC73-DE68-141E-04A0-A06FE84EF372}"/>
              </a:ext>
            </a:extLst>
          </p:cNvPr>
          <p:cNvSpPr txBox="1"/>
          <p:nvPr/>
        </p:nvSpPr>
        <p:spPr bwMode="auto">
          <a:xfrm>
            <a:off x="4601001" y="4317838"/>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3.8</a:t>
            </a:r>
          </a:p>
        </p:txBody>
      </p:sp>
      <p:sp>
        <p:nvSpPr>
          <p:cNvPr id="66" name="TextBox 65">
            <a:extLst>
              <a:ext uri="{FF2B5EF4-FFF2-40B4-BE49-F238E27FC236}">
                <a16:creationId xmlns:a16="http://schemas.microsoft.com/office/drawing/2014/main" id="{96391195-1743-4A9C-B774-155611B88F72}"/>
              </a:ext>
            </a:extLst>
          </p:cNvPr>
          <p:cNvSpPr txBox="1"/>
          <p:nvPr/>
        </p:nvSpPr>
        <p:spPr bwMode="auto">
          <a:xfrm>
            <a:off x="4548532" y="4485557"/>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1.7</a:t>
            </a:r>
          </a:p>
        </p:txBody>
      </p:sp>
      <p:sp>
        <p:nvSpPr>
          <p:cNvPr id="67" name="TextBox 66">
            <a:extLst>
              <a:ext uri="{FF2B5EF4-FFF2-40B4-BE49-F238E27FC236}">
                <a16:creationId xmlns:a16="http://schemas.microsoft.com/office/drawing/2014/main" id="{719F12D9-A3A7-771A-6BDF-7F262D86595E}"/>
              </a:ext>
            </a:extLst>
          </p:cNvPr>
          <p:cNvSpPr txBox="1"/>
          <p:nvPr/>
        </p:nvSpPr>
        <p:spPr bwMode="auto">
          <a:xfrm>
            <a:off x="4536950" y="466605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68" name="TextBox 67">
            <a:extLst>
              <a:ext uri="{FF2B5EF4-FFF2-40B4-BE49-F238E27FC236}">
                <a16:creationId xmlns:a16="http://schemas.microsoft.com/office/drawing/2014/main" id="{AD1398E0-33DE-283B-D465-36D1B765C5A9}"/>
              </a:ext>
            </a:extLst>
          </p:cNvPr>
          <p:cNvSpPr txBox="1"/>
          <p:nvPr/>
        </p:nvSpPr>
        <p:spPr bwMode="auto">
          <a:xfrm>
            <a:off x="4523814" y="4829681"/>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69" name="TextBox 68">
            <a:extLst>
              <a:ext uri="{FF2B5EF4-FFF2-40B4-BE49-F238E27FC236}">
                <a16:creationId xmlns:a16="http://schemas.microsoft.com/office/drawing/2014/main" id="{2E612FAD-2E6F-8243-B578-93FA5691A394}"/>
              </a:ext>
            </a:extLst>
          </p:cNvPr>
          <p:cNvSpPr txBox="1"/>
          <p:nvPr/>
        </p:nvSpPr>
        <p:spPr bwMode="auto">
          <a:xfrm>
            <a:off x="4539050" y="499692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70" name="TextBox 69">
            <a:extLst>
              <a:ext uri="{FF2B5EF4-FFF2-40B4-BE49-F238E27FC236}">
                <a16:creationId xmlns:a16="http://schemas.microsoft.com/office/drawing/2014/main" id="{CDBAAB36-6D02-F2CF-416B-20F7192F4F47}"/>
              </a:ext>
            </a:extLst>
          </p:cNvPr>
          <p:cNvSpPr txBox="1"/>
          <p:nvPr/>
        </p:nvSpPr>
        <p:spPr bwMode="auto">
          <a:xfrm>
            <a:off x="4498372" y="5168252"/>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0.4</a:t>
            </a:r>
          </a:p>
        </p:txBody>
      </p:sp>
      <p:sp>
        <p:nvSpPr>
          <p:cNvPr id="71" name="TextBox 70">
            <a:extLst>
              <a:ext uri="{FF2B5EF4-FFF2-40B4-BE49-F238E27FC236}">
                <a16:creationId xmlns:a16="http://schemas.microsoft.com/office/drawing/2014/main" id="{04FA3A52-DB7F-635A-3A88-574BAE19F9E0}"/>
              </a:ext>
            </a:extLst>
          </p:cNvPr>
          <p:cNvSpPr txBox="1"/>
          <p:nvPr/>
        </p:nvSpPr>
        <p:spPr bwMode="auto">
          <a:xfrm>
            <a:off x="4495259" y="5331312"/>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0.4</a:t>
            </a:r>
          </a:p>
        </p:txBody>
      </p:sp>
      <p:sp>
        <p:nvSpPr>
          <p:cNvPr id="72" name="TextBox 71">
            <a:extLst>
              <a:ext uri="{FF2B5EF4-FFF2-40B4-BE49-F238E27FC236}">
                <a16:creationId xmlns:a16="http://schemas.microsoft.com/office/drawing/2014/main" id="{70A0480F-40EF-EBBC-44EE-5E744E1FCA5A}"/>
              </a:ext>
            </a:extLst>
          </p:cNvPr>
          <p:cNvSpPr txBox="1"/>
          <p:nvPr/>
        </p:nvSpPr>
        <p:spPr bwMode="auto">
          <a:xfrm>
            <a:off x="4461748" y="5506169"/>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0.1</a:t>
            </a:r>
          </a:p>
        </p:txBody>
      </p:sp>
      <p:sp>
        <p:nvSpPr>
          <p:cNvPr id="73" name="TextBox 72">
            <a:extLst>
              <a:ext uri="{FF2B5EF4-FFF2-40B4-BE49-F238E27FC236}">
                <a16:creationId xmlns:a16="http://schemas.microsoft.com/office/drawing/2014/main" id="{8DA46324-F198-4601-6421-190EB132CBF8}"/>
              </a:ext>
            </a:extLst>
          </p:cNvPr>
          <p:cNvSpPr txBox="1"/>
          <p:nvPr/>
        </p:nvSpPr>
        <p:spPr bwMode="auto">
          <a:xfrm>
            <a:off x="4466665" y="5689194"/>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0.0</a:t>
            </a:r>
          </a:p>
        </p:txBody>
      </p:sp>
      <p:sp>
        <p:nvSpPr>
          <p:cNvPr id="74" name="Rectangle 73">
            <a:extLst>
              <a:ext uri="{FF2B5EF4-FFF2-40B4-BE49-F238E27FC236}">
                <a16:creationId xmlns:a16="http://schemas.microsoft.com/office/drawing/2014/main" id="{C5717EE8-F901-D46C-278D-32A3C634189F}"/>
              </a:ext>
            </a:extLst>
          </p:cNvPr>
          <p:cNvSpPr/>
          <p:nvPr/>
        </p:nvSpPr>
        <p:spPr bwMode="auto">
          <a:xfrm>
            <a:off x="4476479" y="1990725"/>
            <a:ext cx="3824560"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2B4C431D-4578-C4DA-62FD-918A7E236D4A}"/>
              </a:ext>
            </a:extLst>
          </p:cNvPr>
          <p:cNvSpPr/>
          <p:nvPr/>
        </p:nvSpPr>
        <p:spPr bwMode="auto">
          <a:xfrm>
            <a:off x="4476479" y="2161763"/>
            <a:ext cx="3186384"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E5542F9E-A073-CED1-FCC7-AAF2F3BA77B2}"/>
              </a:ext>
            </a:extLst>
          </p:cNvPr>
          <p:cNvSpPr/>
          <p:nvPr/>
        </p:nvSpPr>
        <p:spPr bwMode="auto">
          <a:xfrm>
            <a:off x="4476479" y="2332801"/>
            <a:ext cx="228627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C3F51321-D901-B062-1000-F5CAB5AF9103}"/>
              </a:ext>
            </a:extLst>
          </p:cNvPr>
          <p:cNvSpPr/>
          <p:nvPr/>
        </p:nvSpPr>
        <p:spPr bwMode="auto">
          <a:xfrm>
            <a:off x="4476479" y="2503839"/>
            <a:ext cx="1690959"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DD76102F-281A-F418-D8DF-9D18E8EE6B53}"/>
              </a:ext>
            </a:extLst>
          </p:cNvPr>
          <p:cNvSpPr/>
          <p:nvPr/>
        </p:nvSpPr>
        <p:spPr bwMode="auto">
          <a:xfrm>
            <a:off x="4476479" y="2674877"/>
            <a:ext cx="13147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EE2B20D9-0E4A-494B-DDD6-6F12B4D84901}"/>
              </a:ext>
            </a:extLst>
          </p:cNvPr>
          <p:cNvSpPr/>
          <p:nvPr/>
        </p:nvSpPr>
        <p:spPr bwMode="auto">
          <a:xfrm>
            <a:off x="4476480" y="2845913"/>
            <a:ext cx="1281384"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72563488-FBA3-24A2-1BCA-652C0EB8EEB4}"/>
              </a:ext>
            </a:extLst>
          </p:cNvPr>
          <p:cNvSpPr/>
          <p:nvPr/>
        </p:nvSpPr>
        <p:spPr bwMode="auto">
          <a:xfrm>
            <a:off x="4476479" y="3016176"/>
            <a:ext cx="743222"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43E11CBA-9C9C-22F6-F2EA-484DB11373C4}"/>
              </a:ext>
            </a:extLst>
          </p:cNvPr>
          <p:cNvSpPr/>
          <p:nvPr/>
        </p:nvSpPr>
        <p:spPr bwMode="auto">
          <a:xfrm>
            <a:off x="4476479" y="3187214"/>
            <a:ext cx="7051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7CFF0A8-EB00-3B3D-0F00-2AE894374B4D}"/>
              </a:ext>
            </a:extLst>
          </p:cNvPr>
          <p:cNvSpPr/>
          <p:nvPr/>
        </p:nvSpPr>
        <p:spPr bwMode="auto">
          <a:xfrm>
            <a:off x="4476480" y="3358252"/>
            <a:ext cx="48604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EB5459F-11B6-2D45-5BEF-0C331B455722}"/>
              </a:ext>
            </a:extLst>
          </p:cNvPr>
          <p:cNvSpPr/>
          <p:nvPr/>
        </p:nvSpPr>
        <p:spPr bwMode="auto">
          <a:xfrm>
            <a:off x="4476479" y="3529290"/>
            <a:ext cx="471759"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BCA5D198-1D37-CC8B-27CC-DB951E97D97B}"/>
              </a:ext>
            </a:extLst>
          </p:cNvPr>
          <p:cNvSpPr/>
          <p:nvPr/>
        </p:nvSpPr>
        <p:spPr bwMode="auto">
          <a:xfrm>
            <a:off x="4476479" y="3700328"/>
            <a:ext cx="41937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161FAE5-90F0-C612-B93C-745DE2A717D5}"/>
              </a:ext>
            </a:extLst>
          </p:cNvPr>
          <p:cNvSpPr/>
          <p:nvPr/>
        </p:nvSpPr>
        <p:spPr bwMode="auto">
          <a:xfrm>
            <a:off x="4476480" y="3871364"/>
            <a:ext cx="386034"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A0D06CC5-BF86-51A6-3303-E7685357F615}"/>
              </a:ext>
            </a:extLst>
          </p:cNvPr>
          <p:cNvSpPr/>
          <p:nvPr/>
        </p:nvSpPr>
        <p:spPr bwMode="auto">
          <a:xfrm>
            <a:off x="4476479" y="4042493"/>
            <a:ext cx="26697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DB2A71A0-89A0-C9E4-9025-23DCB43935F5}"/>
              </a:ext>
            </a:extLst>
          </p:cNvPr>
          <p:cNvSpPr/>
          <p:nvPr/>
        </p:nvSpPr>
        <p:spPr bwMode="auto">
          <a:xfrm>
            <a:off x="4476479" y="4213529"/>
            <a:ext cx="171721"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A47BB5D-DB75-DA33-5E42-6224AD8AD125}"/>
              </a:ext>
            </a:extLst>
          </p:cNvPr>
          <p:cNvSpPr/>
          <p:nvPr/>
        </p:nvSpPr>
        <p:spPr bwMode="auto">
          <a:xfrm>
            <a:off x="4476479" y="4387047"/>
            <a:ext cx="157434"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A447D135-852D-9386-9915-4FC77C843B0C}"/>
              </a:ext>
            </a:extLst>
          </p:cNvPr>
          <p:cNvSpPr/>
          <p:nvPr/>
        </p:nvSpPr>
        <p:spPr bwMode="auto">
          <a:xfrm>
            <a:off x="4476480" y="4555085"/>
            <a:ext cx="57420"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429EB307-13C6-36D8-2C6B-B2010CAF83A3}"/>
              </a:ext>
            </a:extLst>
          </p:cNvPr>
          <p:cNvSpPr/>
          <p:nvPr/>
        </p:nvSpPr>
        <p:spPr bwMode="auto">
          <a:xfrm>
            <a:off x="4476480" y="4729710"/>
            <a:ext cx="36576"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DB928FC2-B5AD-9BCC-5133-DB25F51F0ED2}"/>
              </a:ext>
            </a:extLst>
          </p:cNvPr>
          <p:cNvSpPr/>
          <p:nvPr/>
        </p:nvSpPr>
        <p:spPr bwMode="auto">
          <a:xfrm>
            <a:off x="4476480" y="4902087"/>
            <a:ext cx="27432"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B4859DD0-8887-AEE6-33A5-B21D0787D5B6}"/>
              </a:ext>
            </a:extLst>
          </p:cNvPr>
          <p:cNvSpPr/>
          <p:nvPr/>
        </p:nvSpPr>
        <p:spPr bwMode="auto">
          <a:xfrm>
            <a:off x="4476480" y="5072798"/>
            <a:ext cx="27432"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620D7129-97EC-DA9C-9E80-624B1036248F}"/>
              </a:ext>
            </a:extLst>
          </p:cNvPr>
          <p:cNvSpPr/>
          <p:nvPr/>
        </p:nvSpPr>
        <p:spPr bwMode="auto">
          <a:xfrm>
            <a:off x="4476480" y="5248280"/>
            <a:ext cx="18288"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1D005710-1ABD-6D96-C265-EDBFEF8157B1}"/>
              </a:ext>
            </a:extLst>
          </p:cNvPr>
          <p:cNvSpPr/>
          <p:nvPr/>
        </p:nvSpPr>
        <p:spPr bwMode="auto">
          <a:xfrm>
            <a:off x="4476480" y="5418872"/>
            <a:ext cx="18288"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514883D6-2301-C696-4955-A99CE0E16503}"/>
              </a:ext>
            </a:extLst>
          </p:cNvPr>
          <p:cNvSpPr/>
          <p:nvPr/>
        </p:nvSpPr>
        <p:spPr bwMode="auto">
          <a:xfrm>
            <a:off x="4476480" y="5587865"/>
            <a:ext cx="9144" cy="1571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7382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77D6-936E-A9CD-B3F9-E9608831D006}"/>
              </a:ext>
            </a:extLst>
          </p:cNvPr>
          <p:cNvSpPr>
            <a:spLocks noGrp="1"/>
          </p:cNvSpPr>
          <p:nvPr>
            <p:ph type="title"/>
          </p:nvPr>
        </p:nvSpPr>
        <p:spPr/>
        <p:txBody>
          <a:bodyPr/>
          <a:lstStyle/>
          <a:p>
            <a:r>
              <a:rPr lang="en-US" dirty="0"/>
              <a:t>Mpox Complications: 2022-2024 Outbreak </a:t>
            </a:r>
          </a:p>
        </p:txBody>
      </p:sp>
      <p:graphicFrame>
        <p:nvGraphicFramePr>
          <p:cNvPr id="4" name="Table 9">
            <a:extLst>
              <a:ext uri="{FF2B5EF4-FFF2-40B4-BE49-F238E27FC236}">
                <a16:creationId xmlns:a16="http://schemas.microsoft.com/office/drawing/2014/main" id="{92372C26-18C5-6406-4185-1AA234797813}"/>
              </a:ext>
            </a:extLst>
          </p:cNvPr>
          <p:cNvGraphicFramePr>
            <a:graphicFrameLocks noGrp="1"/>
          </p:cNvGraphicFramePr>
          <p:nvPr>
            <p:extLst>
              <p:ext uri="{D42A27DB-BD31-4B8C-83A1-F6EECF244321}">
                <p14:modId xmlns:p14="http://schemas.microsoft.com/office/powerpoint/2010/main" val="4251288733"/>
              </p:ext>
            </p:extLst>
          </p:nvPr>
        </p:nvGraphicFramePr>
        <p:xfrm>
          <a:off x="717550" y="1600200"/>
          <a:ext cx="10788650" cy="2499360"/>
        </p:xfrm>
        <a:graphic>
          <a:graphicData uri="http://schemas.openxmlformats.org/drawingml/2006/table">
            <a:tbl>
              <a:tblPr firstRow="1" bandRow="1">
                <a:tableStyleId>{5C22544A-7EE6-4342-B048-85BDC9FD1C3A}</a:tableStyleId>
              </a:tblPr>
              <a:tblGrid>
                <a:gridCol w="3279514">
                  <a:extLst>
                    <a:ext uri="{9D8B030D-6E8A-4147-A177-3AD203B41FA5}">
                      <a16:colId xmlns:a16="http://schemas.microsoft.com/office/drawing/2014/main" val="2219093228"/>
                    </a:ext>
                  </a:extLst>
                </a:gridCol>
                <a:gridCol w="3754568">
                  <a:extLst>
                    <a:ext uri="{9D8B030D-6E8A-4147-A177-3AD203B41FA5}">
                      <a16:colId xmlns:a16="http://schemas.microsoft.com/office/drawing/2014/main" val="1925332370"/>
                    </a:ext>
                  </a:extLst>
                </a:gridCol>
                <a:gridCol w="3754568">
                  <a:extLst>
                    <a:ext uri="{9D8B030D-6E8A-4147-A177-3AD203B41FA5}">
                      <a16:colId xmlns:a16="http://schemas.microsoft.com/office/drawing/2014/main" val="10910668"/>
                    </a:ext>
                  </a:extLst>
                </a:gridCol>
              </a:tblGrid>
              <a:tr h="996640">
                <a:tc>
                  <a:txBody>
                    <a:bodyPr/>
                    <a:lstStyle/>
                    <a:p>
                      <a:r>
                        <a:rPr lang="en-US" sz="2000" dirty="0"/>
                        <a:t>Characteristic, n (%)</a:t>
                      </a:r>
                    </a:p>
                  </a:txBody>
                  <a:tcPr marL="110642" marR="11064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Overall</a:t>
                      </a:r>
                    </a:p>
                    <a:p>
                      <a:pPr algn="ctr"/>
                      <a:r>
                        <a:rPr lang="en-US" sz="2000" i="1" dirty="0"/>
                        <a:t>May 2022 - March 2024</a:t>
                      </a:r>
                      <a:br>
                        <a:rPr lang="en-US" sz="2000" dirty="0"/>
                      </a:br>
                      <a:r>
                        <a:rPr lang="en-US" sz="2000" dirty="0"/>
                        <a:t>(N = 88,513)</a:t>
                      </a:r>
                    </a:p>
                  </a:txBody>
                  <a:tcPr marL="110642" marR="11064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Recent</a:t>
                      </a:r>
                    </a:p>
                    <a:p>
                      <a:pPr algn="ctr"/>
                      <a:r>
                        <a:rPr lang="en-US" sz="2000" i="1" dirty="0"/>
                        <a:t>October 2023 - April 2024 </a:t>
                      </a:r>
                      <a:br>
                        <a:rPr lang="en-US" sz="2000" i="1" dirty="0"/>
                      </a:br>
                      <a:r>
                        <a:rPr lang="en-US" sz="2000" dirty="0"/>
                        <a:t>(N = 1692)</a:t>
                      </a:r>
                    </a:p>
                  </a:txBody>
                  <a:tcPr marL="110642" marR="11064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31726703"/>
                  </a:ext>
                </a:extLst>
              </a:tr>
              <a:tr h="694628">
                <a:tc>
                  <a:txBody>
                    <a:bodyPr/>
                    <a:lstStyle/>
                    <a:p>
                      <a:r>
                        <a:rPr lang="en-US" sz="2000" dirty="0">
                          <a:solidFill>
                            <a:schemeClr val="bg1"/>
                          </a:solidFill>
                        </a:rPr>
                        <a:t>Hospitalized (for isolation or medical treatment)</a:t>
                      </a:r>
                    </a:p>
                  </a:txBody>
                  <a:tcPr marL="110642" marR="110642"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5785 (10.9)</a:t>
                      </a:r>
                    </a:p>
                  </a:txBody>
                  <a:tcPr marL="110642" marR="110642"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123 (15.3)</a:t>
                      </a:r>
                    </a:p>
                  </a:txBody>
                  <a:tcPr marL="110642" marR="110642"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525180"/>
                  </a:ext>
                </a:extLst>
              </a:tr>
              <a:tr h="392616">
                <a:tc>
                  <a:txBody>
                    <a:bodyPr/>
                    <a:lstStyle/>
                    <a:p>
                      <a:r>
                        <a:rPr lang="en-US" sz="2000" dirty="0">
                          <a:solidFill>
                            <a:schemeClr val="bg1"/>
                          </a:solidFill>
                        </a:rPr>
                        <a:t>ICU</a:t>
                      </a:r>
                    </a:p>
                  </a:txBody>
                  <a:tcPr marL="110642" marR="11064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48 (0.3)</a:t>
                      </a:r>
                    </a:p>
                  </a:txBody>
                  <a:tcPr marL="110642" marR="11064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0 (0)</a:t>
                      </a:r>
                    </a:p>
                  </a:txBody>
                  <a:tcPr marL="110642" marR="11064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7273202"/>
                  </a:ext>
                </a:extLst>
              </a:tr>
              <a:tr h="392616">
                <a:tc>
                  <a:txBody>
                    <a:bodyPr/>
                    <a:lstStyle/>
                    <a:p>
                      <a:r>
                        <a:rPr lang="en-US" sz="2000" dirty="0">
                          <a:solidFill>
                            <a:schemeClr val="bg1"/>
                          </a:solidFill>
                        </a:rPr>
                        <a:t>Died</a:t>
                      </a:r>
                    </a:p>
                  </a:txBody>
                  <a:tcPr marL="110642" marR="11064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144 (0.3)</a:t>
                      </a:r>
                    </a:p>
                  </a:txBody>
                  <a:tcPr marL="110642" marR="11064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3 (0.4)</a:t>
                      </a:r>
                    </a:p>
                  </a:txBody>
                  <a:tcPr marL="110642" marR="11064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9755499"/>
                  </a:ext>
                </a:extLst>
              </a:tr>
            </a:tbl>
          </a:graphicData>
        </a:graphic>
      </p:graphicFrame>
      <p:sp>
        <p:nvSpPr>
          <p:cNvPr id="5" name="Text Box 11">
            <a:extLst>
              <a:ext uri="{FF2B5EF4-FFF2-40B4-BE49-F238E27FC236}">
                <a16:creationId xmlns:a16="http://schemas.microsoft.com/office/drawing/2014/main" id="{24EA3F83-FB9E-BB13-AC07-0551B186256D}"/>
              </a:ext>
            </a:extLst>
          </p:cNvPr>
          <p:cNvSpPr txBox="1">
            <a:spLocks noChangeArrowheads="1"/>
          </p:cNvSpPr>
          <p:nvPr/>
        </p:nvSpPr>
        <p:spPr bwMode="auto">
          <a:xfrm>
            <a:off x="395289" y="637171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worldhealthorg.shinyapps.io/mpx_global.</a:t>
            </a:r>
          </a:p>
        </p:txBody>
      </p:sp>
    </p:spTree>
    <p:extLst>
      <p:ext uri="{BB962C8B-B14F-4D97-AF65-F5344CB8AC3E}">
        <p14:creationId xmlns:p14="http://schemas.microsoft.com/office/powerpoint/2010/main" val="284815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r>
              <a:rPr lang="en-US" dirty="0"/>
              <a:t>Who is at highest risk for mpox infection?</a:t>
            </a:r>
          </a:p>
        </p:txBody>
      </p:sp>
    </p:spTree>
    <p:extLst>
      <p:ext uri="{BB962C8B-B14F-4D97-AF65-F5344CB8AC3E}">
        <p14:creationId xmlns:p14="http://schemas.microsoft.com/office/powerpoint/2010/main" val="2501220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77D6-936E-A9CD-B3F9-E9608831D006}"/>
              </a:ext>
            </a:extLst>
          </p:cNvPr>
          <p:cNvSpPr>
            <a:spLocks noGrp="1"/>
          </p:cNvSpPr>
          <p:nvPr>
            <p:ph type="title"/>
          </p:nvPr>
        </p:nvSpPr>
        <p:spPr/>
        <p:txBody>
          <a:bodyPr/>
          <a:lstStyle/>
          <a:p>
            <a:r>
              <a:rPr lang="en-US" dirty="0"/>
              <a:t>Mpox 2022-2024 Outbreak: </a:t>
            </a:r>
            <a:br>
              <a:rPr lang="en-US" dirty="0"/>
            </a:br>
            <a:r>
              <a:rPr lang="en-US" dirty="0"/>
              <a:t>Most Cases Are in Men Who Have Sex With Men</a:t>
            </a:r>
          </a:p>
        </p:txBody>
      </p:sp>
      <p:sp>
        <p:nvSpPr>
          <p:cNvPr id="3" name="Content Placeholder 2">
            <a:extLst>
              <a:ext uri="{FF2B5EF4-FFF2-40B4-BE49-F238E27FC236}">
                <a16:creationId xmlns:a16="http://schemas.microsoft.com/office/drawing/2014/main" id="{FDA2562D-FA55-108C-8AC1-7C70CB7F9179}"/>
              </a:ext>
            </a:extLst>
          </p:cNvPr>
          <p:cNvSpPr>
            <a:spLocks noGrp="1"/>
          </p:cNvSpPr>
          <p:nvPr>
            <p:ph idx="1"/>
          </p:nvPr>
        </p:nvSpPr>
        <p:spPr/>
        <p:txBody>
          <a:bodyPr/>
          <a:lstStyle/>
          <a:p>
            <a:endParaRPr lang="en-US" dirty="0"/>
          </a:p>
          <a:p>
            <a:endParaRPr lang="en-US" dirty="0"/>
          </a:p>
          <a:p>
            <a:pPr lvl="1"/>
            <a:endParaRPr lang="en-US" dirty="0"/>
          </a:p>
          <a:p>
            <a:pPr lvl="1"/>
            <a:endParaRPr lang="en-US" dirty="0"/>
          </a:p>
          <a:p>
            <a:pPr lvl="1"/>
            <a:endParaRPr lang="en-US" dirty="0"/>
          </a:p>
          <a:p>
            <a:endParaRPr lang="en-US" dirty="0"/>
          </a:p>
        </p:txBody>
      </p:sp>
      <p:sp>
        <p:nvSpPr>
          <p:cNvPr id="8" name="Text Box 11">
            <a:extLst>
              <a:ext uri="{FF2B5EF4-FFF2-40B4-BE49-F238E27FC236}">
                <a16:creationId xmlns:a16="http://schemas.microsoft.com/office/drawing/2014/main" id="{68495324-C493-B433-33E6-0D73B185C60C}"/>
              </a:ext>
            </a:extLst>
          </p:cNvPr>
          <p:cNvSpPr txBox="1">
            <a:spLocks noChangeArrowheads="1"/>
          </p:cNvSpPr>
          <p:nvPr/>
        </p:nvSpPr>
        <p:spPr bwMode="auto">
          <a:xfrm>
            <a:off x="395289" y="637171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worldhealthorg.shinyapps.io/mpx_global.</a:t>
            </a:r>
          </a:p>
        </p:txBody>
      </p:sp>
      <p:grpSp>
        <p:nvGrpSpPr>
          <p:cNvPr id="13" name="Group 12">
            <a:extLst>
              <a:ext uri="{FF2B5EF4-FFF2-40B4-BE49-F238E27FC236}">
                <a16:creationId xmlns:a16="http://schemas.microsoft.com/office/drawing/2014/main" id="{132F42D2-D14E-DFDB-5C3F-BB2DF965FDB9}"/>
              </a:ext>
            </a:extLst>
          </p:cNvPr>
          <p:cNvGrpSpPr/>
          <p:nvPr/>
        </p:nvGrpSpPr>
        <p:grpSpPr>
          <a:xfrm>
            <a:off x="2759355" y="3440175"/>
            <a:ext cx="5906110" cy="307777"/>
            <a:chOff x="2759355" y="3448052"/>
            <a:chExt cx="5906110" cy="307777"/>
          </a:xfrm>
        </p:grpSpPr>
        <p:sp>
          <p:nvSpPr>
            <p:cNvPr id="4" name="TextBox 3">
              <a:extLst>
                <a:ext uri="{FF2B5EF4-FFF2-40B4-BE49-F238E27FC236}">
                  <a16:creationId xmlns:a16="http://schemas.microsoft.com/office/drawing/2014/main" id="{4D74540E-1071-573A-B822-23C4EF02A7B3}"/>
                </a:ext>
              </a:extLst>
            </p:cNvPr>
            <p:cNvSpPr txBox="1"/>
            <p:nvPr/>
          </p:nvSpPr>
          <p:spPr bwMode="auto">
            <a:xfrm>
              <a:off x="2759355" y="3448052"/>
              <a:ext cx="784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Jul 2022</a:t>
              </a:r>
            </a:p>
          </p:txBody>
        </p:sp>
        <p:sp>
          <p:nvSpPr>
            <p:cNvPr id="6" name="TextBox 5">
              <a:extLst>
                <a:ext uri="{FF2B5EF4-FFF2-40B4-BE49-F238E27FC236}">
                  <a16:creationId xmlns:a16="http://schemas.microsoft.com/office/drawing/2014/main" id="{8E948B4B-1CC3-AA19-D6F2-7F6095019644}"/>
                </a:ext>
              </a:extLst>
            </p:cNvPr>
            <p:cNvSpPr txBox="1"/>
            <p:nvPr/>
          </p:nvSpPr>
          <p:spPr bwMode="auto">
            <a:xfrm>
              <a:off x="4442860" y="3448052"/>
              <a:ext cx="829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Jan 2023</a:t>
              </a:r>
            </a:p>
          </p:txBody>
        </p:sp>
        <p:sp>
          <p:nvSpPr>
            <p:cNvPr id="7" name="TextBox 6">
              <a:extLst>
                <a:ext uri="{FF2B5EF4-FFF2-40B4-BE49-F238E27FC236}">
                  <a16:creationId xmlns:a16="http://schemas.microsoft.com/office/drawing/2014/main" id="{7326A20C-654C-240A-ECB6-414BDFBD6116}"/>
                </a:ext>
              </a:extLst>
            </p:cNvPr>
            <p:cNvSpPr txBox="1"/>
            <p:nvPr/>
          </p:nvSpPr>
          <p:spPr bwMode="auto">
            <a:xfrm>
              <a:off x="6150084" y="3448052"/>
              <a:ext cx="784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Jul 2023</a:t>
              </a:r>
            </a:p>
          </p:txBody>
        </p:sp>
        <p:sp>
          <p:nvSpPr>
            <p:cNvPr id="9" name="TextBox 8">
              <a:extLst>
                <a:ext uri="{FF2B5EF4-FFF2-40B4-BE49-F238E27FC236}">
                  <a16:creationId xmlns:a16="http://schemas.microsoft.com/office/drawing/2014/main" id="{2D480697-3881-7CF8-DA1B-946C3871C46C}"/>
                </a:ext>
              </a:extLst>
            </p:cNvPr>
            <p:cNvSpPr txBox="1"/>
            <p:nvPr/>
          </p:nvSpPr>
          <p:spPr bwMode="auto">
            <a:xfrm>
              <a:off x="7836392" y="3448052"/>
              <a:ext cx="829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Jan 2024</a:t>
              </a:r>
            </a:p>
          </p:txBody>
        </p:sp>
      </p:grpSp>
      <p:sp>
        <p:nvSpPr>
          <p:cNvPr id="10" name="TextBox 9">
            <a:extLst>
              <a:ext uri="{FF2B5EF4-FFF2-40B4-BE49-F238E27FC236}">
                <a16:creationId xmlns:a16="http://schemas.microsoft.com/office/drawing/2014/main" id="{FD64A1AA-51CC-C4C6-16D0-B8C4D9FD3FD6}"/>
              </a:ext>
            </a:extLst>
          </p:cNvPr>
          <p:cNvSpPr txBox="1"/>
          <p:nvPr/>
        </p:nvSpPr>
        <p:spPr bwMode="auto">
          <a:xfrm>
            <a:off x="5135844" y="3600607"/>
            <a:ext cx="1174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err="1">
                <a:solidFill>
                  <a:schemeClr val="bg1"/>
                </a:solidFill>
                <a:latin typeface="Calibri" panose="020F0502020204030204" pitchFamily="34" charset="0"/>
              </a:rPr>
              <a:t>Wk</a:t>
            </a:r>
            <a:r>
              <a:rPr lang="en-US" sz="1400" dirty="0">
                <a:solidFill>
                  <a:schemeClr val="bg1"/>
                </a:solidFill>
                <a:latin typeface="Calibri" panose="020F0502020204030204" pitchFamily="34" charset="0"/>
              </a:rPr>
              <a:t> of Report</a:t>
            </a:r>
          </a:p>
        </p:txBody>
      </p:sp>
      <p:sp>
        <p:nvSpPr>
          <p:cNvPr id="11" name="TextBox 10">
            <a:extLst>
              <a:ext uri="{FF2B5EF4-FFF2-40B4-BE49-F238E27FC236}">
                <a16:creationId xmlns:a16="http://schemas.microsoft.com/office/drawing/2014/main" id="{2885C2EF-87B4-58F7-0915-38F7470B2B55}"/>
              </a:ext>
            </a:extLst>
          </p:cNvPr>
          <p:cNvSpPr txBox="1"/>
          <p:nvPr/>
        </p:nvSpPr>
        <p:spPr bwMode="auto">
          <a:xfrm rot="16200000">
            <a:off x="1225970" y="2553352"/>
            <a:ext cx="1659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Percentage of Cases</a:t>
            </a:r>
          </a:p>
        </p:txBody>
      </p:sp>
      <p:grpSp>
        <p:nvGrpSpPr>
          <p:cNvPr id="18" name="Group 17">
            <a:extLst>
              <a:ext uri="{FF2B5EF4-FFF2-40B4-BE49-F238E27FC236}">
                <a16:creationId xmlns:a16="http://schemas.microsoft.com/office/drawing/2014/main" id="{1CEAB589-31E5-A542-D7B0-63E4E2B1211B}"/>
              </a:ext>
            </a:extLst>
          </p:cNvPr>
          <p:cNvGrpSpPr/>
          <p:nvPr/>
        </p:nvGrpSpPr>
        <p:grpSpPr>
          <a:xfrm>
            <a:off x="2084394" y="1828801"/>
            <a:ext cx="458780" cy="1754087"/>
            <a:chOff x="2126933" y="1828801"/>
            <a:chExt cx="458780" cy="1754087"/>
          </a:xfrm>
        </p:grpSpPr>
        <p:sp>
          <p:nvSpPr>
            <p:cNvPr id="12" name="TextBox 11">
              <a:extLst>
                <a:ext uri="{FF2B5EF4-FFF2-40B4-BE49-F238E27FC236}">
                  <a16:creationId xmlns:a16="http://schemas.microsoft.com/office/drawing/2014/main" id="{0D489999-2333-7B5D-03C8-797348944D50}"/>
                </a:ext>
              </a:extLst>
            </p:cNvPr>
            <p:cNvSpPr txBox="1"/>
            <p:nvPr/>
          </p:nvSpPr>
          <p:spPr bwMode="auto">
            <a:xfrm>
              <a:off x="2126933" y="182880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 name="TextBox 13">
              <a:extLst>
                <a:ext uri="{FF2B5EF4-FFF2-40B4-BE49-F238E27FC236}">
                  <a16:creationId xmlns:a16="http://schemas.microsoft.com/office/drawing/2014/main" id="{C7E468FF-4A4F-0C4D-CA98-D00CECC0F4E0}"/>
                </a:ext>
              </a:extLst>
            </p:cNvPr>
            <p:cNvSpPr txBox="1"/>
            <p:nvPr/>
          </p:nvSpPr>
          <p:spPr bwMode="auto">
            <a:xfrm>
              <a:off x="2218305" y="21859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5" name="TextBox 14">
              <a:extLst>
                <a:ext uri="{FF2B5EF4-FFF2-40B4-BE49-F238E27FC236}">
                  <a16:creationId xmlns:a16="http://schemas.microsoft.com/office/drawing/2014/main" id="{317DCC49-7B67-BEC8-2238-5F3B810901B3}"/>
                </a:ext>
              </a:extLst>
            </p:cNvPr>
            <p:cNvSpPr txBox="1"/>
            <p:nvPr/>
          </p:nvSpPr>
          <p:spPr bwMode="auto">
            <a:xfrm>
              <a:off x="2218305" y="25477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908302AE-5EC3-AC73-FC7E-CC66BF25D2D2}"/>
                </a:ext>
              </a:extLst>
            </p:cNvPr>
            <p:cNvSpPr txBox="1"/>
            <p:nvPr/>
          </p:nvSpPr>
          <p:spPr bwMode="auto">
            <a:xfrm>
              <a:off x="2218305" y="29048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7" name="TextBox 16">
              <a:extLst>
                <a:ext uri="{FF2B5EF4-FFF2-40B4-BE49-F238E27FC236}">
                  <a16:creationId xmlns:a16="http://schemas.microsoft.com/office/drawing/2014/main" id="{988016A6-2796-FD92-3150-0CD89294258A}"/>
                </a:ext>
              </a:extLst>
            </p:cNvPr>
            <p:cNvSpPr txBox="1"/>
            <p:nvPr/>
          </p:nvSpPr>
          <p:spPr bwMode="auto">
            <a:xfrm>
              <a:off x="2309676" y="327511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9" name="Freeform: Shape 18">
            <a:extLst>
              <a:ext uri="{FF2B5EF4-FFF2-40B4-BE49-F238E27FC236}">
                <a16:creationId xmlns:a16="http://schemas.microsoft.com/office/drawing/2014/main" id="{ED64D04E-D145-B020-5951-F8B87BFFD5A7}"/>
              </a:ext>
            </a:extLst>
          </p:cNvPr>
          <p:cNvSpPr/>
          <p:nvPr/>
        </p:nvSpPr>
        <p:spPr bwMode="auto">
          <a:xfrm>
            <a:off x="2543174" y="1971675"/>
            <a:ext cx="6543675" cy="1457325"/>
          </a:xfrm>
          <a:custGeom>
            <a:avLst/>
            <a:gdLst>
              <a:gd name="connsiteX0" fmla="*/ 0 w 6076950"/>
              <a:gd name="connsiteY0" fmla="*/ 0 h 1457325"/>
              <a:gd name="connsiteX1" fmla="*/ 0 w 6076950"/>
              <a:gd name="connsiteY1" fmla="*/ 1457325 h 1457325"/>
              <a:gd name="connsiteX2" fmla="*/ 6076950 w 6076950"/>
              <a:gd name="connsiteY2" fmla="*/ 1457325 h 1457325"/>
            </a:gdLst>
            <a:ahLst/>
            <a:cxnLst>
              <a:cxn ang="0">
                <a:pos x="connsiteX0" y="connsiteY0"/>
              </a:cxn>
              <a:cxn ang="0">
                <a:pos x="connsiteX1" y="connsiteY1"/>
              </a:cxn>
              <a:cxn ang="0">
                <a:pos x="connsiteX2" y="connsiteY2"/>
              </a:cxn>
            </a:cxnLst>
            <a:rect l="l" t="t" r="r" b="b"/>
            <a:pathLst>
              <a:path w="6076950" h="1457325">
                <a:moveTo>
                  <a:pt x="0" y="0"/>
                </a:moveTo>
                <a:lnTo>
                  <a:pt x="0" y="1457325"/>
                </a:lnTo>
                <a:lnTo>
                  <a:pt x="6076950" y="1457325"/>
                </a:lnTo>
              </a:path>
            </a:pathLst>
          </a:custGeom>
          <a:noFill/>
          <a:ln w="28575">
            <a:solidFill>
              <a:schemeClr val="bg1"/>
            </a:solidFill>
            <a:miter lim="800000"/>
            <a:headEnd/>
            <a:tailEnd/>
          </a:ln>
        </p:spPr>
        <p:txBody>
          <a:bodyPr rtlCol="0" anchor="ctr"/>
          <a:lstStyle/>
          <a:p>
            <a:pPr algn="ctr"/>
            <a:endParaRPr lang="en-US"/>
          </a:p>
        </p:txBody>
      </p:sp>
      <p:grpSp>
        <p:nvGrpSpPr>
          <p:cNvPr id="25" name="Group 24">
            <a:extLst>
              <a:ext uri="{FF2B5EF4-FFF2-40B4-BE49-F238E27FC236}">
                <a16:creationId xmlns:a16="http://schemas.microsoft.com/office/drawing/2014/main" id="{829CCED1-5448-3E58-2FE0-6EBA76E8ACED}"/>
              </a:ext>
            </a:extLst>
          </p:cNvPr>
          <p:cNvGrpSpPr/>
          <p:nvPr/>
        </p:nvGrpSpPr>
        <p:grpSpPr>
          <a:xfrm>
            <a:off x="3146687" y="3419475"/>
            <a:ext cx="5097982" cy="95250"/>
            <a:chOff x="3146687" y="3275111"/>
            <a:chExt cx="5097982" cy="250044"/>
          </a:xfrm>
        </p:grpSpPr>
        <p:cxnSp>
          <p:nvCxnSpPr>
            <p:cNvPr id="21" name="Straight Connector 20">
              <a:extLst>
                <a:ext uri="{FF2B5EF4-FFF2-40B4-BE49-F238E27FC236}">
                  <a16:creationId xmlns:a16="http://schemas.microsoft.com/office/drawing/2014/main" id="{04761DE4-D1B0-0D1E-C6FA-9C4892695ACA}"/>
                </a:ext>
              </a:extLst>
            </p:cNvPr>
            <p:cNvCxnSpPr>
              <a:cxnSpLocks/>
            </p:cNvCxnSpPr>
            <p:nvPr/>
          </p:nvCxnSpPr>
          <p:spPr bwMode="auto">
            <a:xfrm>
              <a:off x="3146687"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43FB9F1-31EF-4D71-2C87-484C0448A17F}"/>
                </a:ext>
              </a:extLst>
            </p:cNvPr>
            <p:cNvCxnSpPr>
              <a:cxnSpLocks/>
            </p:cNvCxnSpPr>
            <p:nvPr/>
          </p:nvCxnSpPr>
          <p:spPr bwMode="auto">
            <a:xfrm>
              <a:off x="4856070"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ABE2CE6-2C68-79AD-24B5-860944496B94}"/>
                </a:ext>
              </a:extLst>
            </p:cNvPr>
            <p:cNvCxnSpPr>
              <a:cxnSpLocks/>
            </p:cNvCxnSpPr>
            <p:nvPr/>
          </p:nvCxnSpPr>
          <p:spPr bwMode="auto">
            <a:xfrm>
              <a:off x="6537416"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70E9DC6-3516-402C-9C71-B4D066FCFD1F}"/>
                </a:ext>
              </a:extLst>
            </p:cNvPr>
            <p:cNvCxnSpPr>
              <a:cxnSpLocks/>
            </p:cNvCxnSpPr>
            <p:nvPr/>
          </p:nvCxnSpPr>
          <p:spPr bwMode="auto">
            <a:xfrm>
              <a:off x="8244669" y="3275111"/>
              <a:ext cx="0" cy="250044"/>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4E879FD4-6D33-254B-4A28-253782D37BC1}"/>
              </a:ext>
            </a:extLst>
          </p:cNvPr>
          <p:cNvGrpSpPr/>
          <p:nvPr/>
        </p:nvGrpSpPr>
        <p:grpSpPr>
          <a:xfrm rot="5400000">
            <a:off x="1782659" y="2658958"/>
            <a:ext cx="1447800" cy="92283"/>
            <a:chOff x="1447360" y="3275111"/>
            <a:chExt cx="6797309" cy="250044"/>
          </a:xfrm>
        </p:grpSpPr>
        <p:cxnSp>
          <p:nvCxnSpPr>
            <p:cNvPr id="27" name="Straight Connector 26">
              <a:extLst>
                <a:ext uri="{FF2B5EF4-FFF2-40B4-BE49-F238E27FC236}">
                  <a16:creationId xmlns:a16="http://schemas.microsoft.com/office/drawing/2014/main" id="{12CB7DB3-C24C-0E9D-928C-F050516273CC}"/>
                </a:ext>
              </a:extLst>
            </p:cNvPr>
            <p:cNvCxnSpPr>
              <a:cxnSpLocks/>
            </p:cNvCxnSpPr>
            <p:nvPr/>
          </p:nvCxnSpPr>
          <p:spPr bwMode="auto">
            <a:xfrm>
              <a:off x="3146687"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62F2F35-D0D9-CAE5-E00C-41DA64D842EE}"/>
                </a:ext>
              </a:extLst>
            </p:cNvPr>
            <p:cNvCxnSpPr>
              <a:cxnSpLocks/>
            </p:cNvCxnSpPr>
            <p:nvPr/>
          </p:nvCxnSpPr>
          <p:spPr bwMode="auto">
            <a:xfrm>
              <a:off x="4856070"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977AF0E-BB71-5FCD-9B8C-0465088F8128}"/>
                </a:ext>
              </a:extLst>
            </p:cNvPr>
            <p:cNvCxnSpPr>
              <a:cxnSpLocks/>
            </p:cNvCxnSpPr>
            <p:nvPr/>
          </p:nvCxnSpPr>
          <p:spPr bwMode="auto">
            <a:xfrm>
              <a:off x="6537416"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F8B86F0-2BC1-B798-E776-A69E1AD9E491}"/>
                </a:ext>
              </a:extLst>
            </p:cNvPr>
            <p:cNvCxnSpPr>
              <a:cxnSpLocks/>
            </p:cNvCxnSpPr>
            <p:nvPr/>
          </p:nvCxnSpPr>
          <p:spPr bwMode="auto">
            <a:xfrm>
              <a:off x="8244669"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8870A72-2348-C067-6B10-233F15EAE536}"/>
                </a:ext>
              </a:extLst>
            </p:cNvPr>
            <p:cNvCxnSpPr>
              <a:cxnSpLocks/>
            </p:cNvCxnSpPr>
            <p:nvPr/>
          </p:nvCxnSpPr>
          <p:spPr bwMode="auto">
            <a:xfrm>
              <a:off x="1447360" y="3275111"/>
              <a:ext cx="0" cy="250044"/>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9B830CBC-782D-B39F-5C5D-05352F0BB1D3}"/>
              </a:ext>
            </a:extLst>
          </p:cNvPr>
          <p:cNvSpPr txBox="1"/>
          <p:nvPr/>
        </p:nvSpPr>
        <p:spPr bwMode="auto">
          <a:xfrm>
            <a:off x="3507193" y="1546989"/>
            <a:ext cx="44315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Proportion of cases who are men who have sex with men</a:t>
            </a:r>
          </a:p>
        </p:txBody>
      </p:sp>
      <p:grpSp>
        <p:nvGrpSpPr>
          <p:cNvPr id="33" name="Group 32">
            <a:extLst>
              <a:ext uri="{FF2B5EF4-FFF2-40B4-BE49-F238E27FC236}">
                <a16:creationId xmlns:a16="http://schemas.microsoft.com/office/drawing/2014/main" id="{77E42E50-1092-6715-D438-829A772C0A1F}"/>
              </a:ext>
            </a:extLst>
          </p:cNvPr>
          <p:cNvGrpSpPr/>
          <p:nvPr/>
        </p:nvGrpSpPr>
        <p:grpSpPr>
          <a:xfrm>
            <a:off x="2759355" y="5810396"/>
            <a:ext cx="5906110" cy="307777"/>
            <a:chOff x="2759355" y="3448052"/>
            <a:chExt cx="5906110" cy="307777"/>
          </a:xfrm>
        </p:grpSpPr>
        <p:sp>
          <p:nvSpPr>
            <p:cNvPr id="34" name="TextBox 33">
              <a:extLst>
                <a:ext uri="{FF2B5EF4-FFF2-40B4-BE49-F238E27FC236}">
                  <a16:creationId xmlns:a16="http://schemas.microsoft.com/office/drawing/2014/main" id="{32A2EED2-A7C1-223B-304C-134F9F75F859}"/>
                </a:ext>
              </a:extLst>
            </p:cNvPr>
            <p:cNvSpPr txBox="1"/>
            <p:nvPr/>
          </p:nvSpPr>
          <p:spPr bwMode="auto">
            <a:xfrm>
              <a:off x="2759355" y="3448052"/>
              <a:ext cx="784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Jul 2022</a:t>
              </a:r>
            </a:p>
          </p:txBody>
        </p:sp>
        <p:sp>
          <p:nvSpPr>
            <p:cNvPr id="35" name="TextBox 34">
              <a:extLst>
                <a:ext uri="{FF2B5EF4-FFF2-40B4-BE49-F238E27FC236}">
                  <a16:creationId xmlns:a16="http://schemas.microsoft.com/office/drawing/2014/main" id="{B8C0E51B-F47F-8DED-8A51-49CCD5C07B44}"/>
                </a:ext>
              </a:extLst>
            </p:cNvPr>
            <p:cNvSpPr txBox="1"/>
            <p:nvPr/>
          </p:nvSpPr>
          <p:spPr bwMode="auto">
            <a:xfrm>
              <a:off x="4442860" y="3448052"/>
              <a:ext cx="829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Jan 2023</a:t>
              </a:r>
            </a:p>
          </p:txBody>
        </p:sp>
        <p:sp>
          <p:nvSpPr>
            <p:cNvPr id="36" name="TextBox 35">
              <a:extLst>
                <a:ext uri="{FF2B5EF4-FFF2-40B4-BE49-F238E27FC236}">
                  <a16:creationId xmlns:a16="http://schemas.microsoft.com/office/drawing/2014/main" id="{396B1C5C-74D1-AE30-BD97-8F35CA11CF7A}"/>
                </a:ext>
              </a:extLst>
            </p:cNvPr>
            <p:cNvSpPr txBox="1"/>
            <p:nvPr/>
          </p:nvSpPr>
          <p:spPr bwMode="auto">
            <a:xfrm>
              <a:off x="6150084" y="3448052"/>
              <a:ext cx="7841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Jul 2023</a:t>
              </a:r>
            </a:p>
          </p:txBody>
        </p:sp>
        <p:sp>
          <p:nvSpPr>
            <p:cNvPr id="37" name="TextBox 36">
              <a:extLst>
                <a:ext uri="{FF2B5EF4-FFF2-40B4-BE49-F238E27FC236}">
                  <a16:creationId xmlns:a16="http://schemas.microsoft.com/office/drawing/2014/main" id="{9BB1D394-E650-2CF0-B189-24B1A03EDF12}"/>
                </a:ext>
              </a:extLst>
            </p:cNvPr>
            <p:cNvSpPr txBox="1"/>
            <p:nvPr/>
          </p:nvSpPr>
          <p:spPr bwMode="auto">
            <a:xfrm>
              <a:off x="7836392" y="3448052"/>
              <a:ext cx="829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Jan 2024</a:t>
              </a:r>
            </a:p>
          </p:txBody>
        </p:sp>
      </p:grpSp>
      <p:sp>
        <p:nvSpPr>
          <p:cNvPr id="38" name="TextBox 37">
            <a:extLst>
              <a:ext uri="{FF2B5EF4-FFF2-40B4-BE49-F238E27FC236}">
                <a16:creationId xmlns:a16="http://schemas.microsoft.com/office/drawing/2014/main" id="{24BA9286-C492-A51D-D298-D122F55CEB8F}"/>
              </a:ext>
            </a:extLst>
          </p:cNvPr>
          <p:cNvSpPr txBox="1"/>
          <p:nvPr/>
        </p:nvSpPr>
        <p:spPr bwMode="auto">
          <a:xfrm>
            <a:off x="5135844" y="5970828"/>
            <a:ext cx="11742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err="1">
                <a:solidFill>
                  <a:schemeClr val="bg1"/>
                </a:solidFill>
                <a:latin typeface="Calibri" panose="020F0502020204030204" pitchFamily="34" charset="0"/>
              </a:rPr>
              <a:t>Wk</a:t>
            </a:r>
            <a:r>
              <a:rPr lang="en-US" sz="1400" dirty="0">
                <a:solidFill>
                  <a:schemeClr val="bg1"/>
                </a:solidFill>
                <a:latin typeface="Calibri" panose="020F0502020204030204" pitchFamily="34" charset="0"/>
              </a:rPr>
              <a:t> of Report</a:t>
            </a:r>
          </a:p>
        </p:txBody>
      </p:sp>
      <p:sp>
        <p:nvSpPr>
          <p:cNvPr id="39" name="TextBox 38">
            <a:extLst>
              <a:ext uri="{FF2B5EF4-FFF2-40B4-BE49-F238E27FC236}">
                <a16:creationId xmlns:a16="http://schemas.microsoft.com/office/drawing/2014/main" id="{15304AD9-B0F0-54F9-3B84-D7E5540280D9}"/>
              </a:ext>
            </a:extLst>
          </p:cNvPr>
          <p:cNvSpPr txBox="1"/>
          <p:nvPr/>
        </p:nvSpPr>
        <p:spPr bwMode="auto">
          <a:xfrm rot="16200000">
            <a:off x="1225970" y="4923573"/>
            <a:ext cx="16598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Percentage of Cases</a:t>
            </a:r>
          </a:p>
        </p:txBody>
      </p:sp>
      <p:grpSp>
        <p:nvGrpSpPr>
          <p:cNvPr id="40" name="Group 39">
            <a:extLst>
              <a:ext uri="{FF2B5EF4-FFF2-40B4-BE49-F238E27FC236}">
                <a16:creationId xmlns:a16="http://schemas.microsoft.com/office/drawing/2014/main" id="{FCF0C0BC-798F-FE9D-D3A1-E6E98E0492C4}"/>
              </a:ext>
            </a:extLst>
          </p:cNvPr>
          <p:cNvGrpSpPr/>
          <p:nvPr/>
        </p:nvGrpSpPr>
        <p:grpSpPr>
          <a:xfrm>
            <a:off x="2084394" y="4199022"/>
            <a:ext cx="458780" cy="1754087"/>
            <a:chOff x="2126933" y="1828801"/>
            <a:chExt cx="458780" cy="1754087"/>
          </a:xfrm>
        </p:grpSpPr>
        <p:sp>
          <p:nvSpPr>
            <p:cNvPr id="41" name="TextBox 40">
              <a:extLst>
                <a:ext uri="{FF2B5EF4-FFF2-40B4-BE49-F238E27FC236}">
                  <a16:creationId xmlns:a16="http://schemas.microsoft.com/office/drawing/2014/main" id="{C225DAEA-35A1-10A7-43F2-7756010C9706}"/>
                </a:ext>
              </a:extLst>
            </p:cNvPr>
            <p:cNvSpPr txBox="1"/>
            <p:nvPr/>
          </p:nvSpPr>
          <p:spPr bwMode="auto">
            <a:xfrm>
              <a:off x="2126933" y="182880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42" name="TextBox 41">
              <a:extLst>
                <a:ext uri="{FF2B5EF4-FFF2-40B4-BE49-F238E27FC236}">
                  <a16:creationId xmlns:a16="http://schemas.microsoft.com/office/drawing/2014/main" id="{709FFA69-398C-D5EA-A8D9-28FF77BD2815}"/>
                </a:ext>
              </a:extLst>
            </p:cNvPr>
            <p:cNvSpPr txBox="1"/>
            <p:nvPr/>
          </p:nvSpPr>
          <p:spPr bwMode="auto">
            <a:xfrm>
              <a:off x="2218305" y="21859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43" name="TextBox 42">
              <a:extLst>
                <a:ext uri="{FF2B5EF4-FFF2-40B4-BE49-F238E27FC236}">
                  <a16:creationId xmlns:a16="http://schemas.microsoft.com/office/drawing/2014/main" id="{4C0D36C9-AEE9-0B57-A5D0-0759D2B7C4B5}"/>
                </a:ext>
              </a:extLst>
            </p:cNvPr>
            <p:cNvSpPr txBox="1"/>
            <p:nvPr/>
          </p:nvSpPr>
          <p:spPr bwMode="auto">
            <a:xfrm>
              <a:off x="2218305" y="25477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44" name="TextBox 43">
              <a:extLst>
                <a:ext uri="{FF2B5EF4-FFF2-40B4-BE49-F238E27FC236}">
                  <a16:creationId xmlns:a16="http://schemas.microsoft.com/office/drawing/2014/main" id="{8905A7E0-54E2-DF1F-01F3-10838BF9819E}"/>
                </a:ext>
              </a:extLst>
            </p:cNvPr>
            <p:cNvSpPr txBox="1"/>
            <p:nvPr/>
          </p:nvSpPr>
          <p:spPr bwMode="auto">
            <a:xfrm>
              <a:off x="2218305" y="29048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5" name="TextBox 44">
              <a:extLst>
                <a:ext uri="{FF2B5EF4-FFF2-40B4-BE49-F238E27FC236}">
                  <a16:creationId xmlns:a16="http://schemas.microsoft.com/office/drawing/2014/main" id="{E23ADC5F-DF9B-0568-DBA5-09F1677DD2A5}"/>
                </a:ext>
              </a:extLst>
            </p:cNvPr>
            <p:cNvSpPr txBox="1"/>
            <p:nvPr/>
          </p:nvSpPr>
          <p:spPr bwMode="auto">
            <a:xfrm>
              <a:off x="2309676" y="327511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46" name="Freeform: Shape 45">
            <a:extLst>
              <a:ext uri="{FF2B5EF4-FFF2-40B4-BE49-F238E27FC236}">
                <a16:creationId xmlns:a16="http://schemas.microsoft.com/office/drawing/2014/main" id="{0796B108-A567-E56D-C8AB-C4D03FE5C5A3}"/>
              </a:ext>
            </a:extLst>
          </p:cNvPr>
          <p:cNvSpPr/>
          <p:nvPr/>
        </p:nvSpPr>
        <p:spPr bwMode="auto">
          <a:xfrm>
            <a:off x="2543174" y="4341896"/>
            <a:ext cx="6543675" cy="1457325"/>
          </a:xfrm>
          <a:custGeom>
            <a:avLst/>
            <a:gdLst>
              <a:gd name="connsiteX0" fmla="*/ 0 w 6076950"/>
              <a:gd name="connsiteY0" fmla="*/ 0 h 1457325"/>
              <a:gd name="connsiteX1" fmla="*/ 0 w 6076950"/>
              <a:gd name="connsiteY1" fmla="*/ 1457325 h 1457325"/>
              <a:gd name="connsiteX2" fmla="*/ 6076950 w 6076950"/>
              <a:gd name="connsiteY2" fmla="*/ 1457325 h 1457325"/>
            </a:gdLst>
            <a:ahLst/>
            <a:cxnLst>
              <a:cxn ang="0">
                <a:pos x="connsiteX0" y="connsiteY0"/>
              </a:cxn>
              <a:cxn ang="0">
                <a:pos x="connsiteX1" y="connsiteY1"/>
              </a:cxn>
              <a:cxn ang="0">
                <a:pos x="connsiteX2" y="connsiteY2"/>
              </a:cxn>
            </a:cxnLst>
            <a:rect l="l" t="t" r="r" b="b"/>
            <a:pathLst>
              <a:path w="6076950" h="1457325">
                <a:moveTo>
                  <a:pt x="0" y="0"/>
                </a:moveTo>
                <a:lnTo>
                  <a:pt x="0" y="1457325"/>
                </a:lnTo>
                <a:lnTo>
                  <a:pt x="6076950" y="1457325"/>
                </a:lnTo>
              </a:path>
            </a:pathLst>
          </a:custGeom>
          <a:noFill/>
          <a:ln w="28575">
            <a:solidFill>
              <a:schemeClr val="bg1"/>
            </a:solidFill>
            <a:miter lim="800000"/>
            <a:headEnd/>
            <a:tailEnd/>
          </a:ln>
        </p:spPr>
        <p:txBody>
          <a:bodyPr rtlCol="0" anchor="ctr"/>
          <a:lstStyle/>
          <a:p>
            <a:pPr algn="ctr"/>
            <a:endParaRPr lang="en-US"/>
          </a:p>
        </p:txBody>
      </p:sp>
      <p:grpSp>
        <p:nvGrpSpPr>
          <p:cNvPr id="47" name="Group 46">
            <a:extLst>
              <a:ext uri="{FF2B5EF4-FFF2-40B4-BE49-F238E27FC236}">
                <a16:creationId xmlns:a16="http://schemas.microsoft.com/office/drawing/2014/main" id="{DE89F819-8006-5136-F9AC-D9826649F883}"/>
              </a:ext>
            </a:extLst>
          </p:cNvPr>
          <p:cNvGrpSpPr/>
          <p:nvPr/>
        </p:nvGrpSpPr>
        <p:grpSpPr>
          <a:xfrm>
            <a:off x="3146687" y="5789696"/>
            <a:ext cx="5097982" cy="95250"/>
            <a:chOff x="3146687" y="3275111"/>
            <a:chExt cx="5097982" cy="250044"/>
          </a:xfrm>
        </p:grpSpPr>
        <p:cxnSp>
          <p:nvCxnSpPr>
            <p:cNvPr id="48" name="Straight Connector 47">
              <a:extLst>
                <a:ext uri="{FF2B5EF4-FFF2-40B4-BE49-F238E27FC236}">
                  <a16:creationId xmlns:a16="http://schemas.microsoft.com/office/drawing/2014/main" id="{C5D87031-1010-1CA2-41D5-39B82E14FFF5}"/>
                </a:ext>
              </a:extLst>
            </p:cNvPr>
            <p:cNvCxnSpPr>
              <a:cxnSpLocks/>
            </p:cNvCxnSpPr>
            <p:nvPr/>
          </p:nvCxnSpPr>
          <p:spPr bwMode="auto">
            <a:xfrm>
              <a:off x="3146687"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C7E3F97-C433-ADC3-7E69-E0B08B9F78EF}"/>
                </a:ext>
              </a:extLst>
            </p:cNvPr>
            <p:cNvCxnSpPr>
              <a:cxnSpLocks/>
            </p:cNvCxnSpPr>
            <p:nvPr/>
          </p:nvCxnSpPr>
          <p:spPr bwMode="auto">
            <a:xfrm>
              <a:off x="4856070"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3677332-09EB-8551-4C4F-6A17632F00C5}"/>
                </a:ext>
              </a:extLst>
            </p:cNvPr>
            <p:cNvCxnSpPr>
              <a:cxnSpLocks/>
            </p:cNvCxnSpPr>
            <p:nvPr/>
          </p:nvCxnSpPr>
          <p:spPr bwMode="auto">
            <a:xfrm>
              <a:off x="6537416"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D1D9A89-6B9B-4A2D-0FBC-647773DE1F2C}"/>
                </a:ext>
              </a:extLst>
            </p:cNvPr>
            <p:cNvCxnSpPr>
              <a:cxnSpLocks/>
            </p:cNvCxnSpPr>
            <p:nvPr/>
          </p:nvCxnSpPr>
          <p:spPr bwMode="auto">
            <a:xfrm>
              <a:off x="8244669" y="3275111"/>
              <a:ext cx="0" cy="250044"/>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5ED80F8C-6C1E-FAA9-031C-52D3C797F3FD}"/>
              </a:ext>
            </a:extLst>
          </p:cNvPr>
          <p:cNvGrpSpPr/>
          <p:nvPr/>
        </p:nvGrpSpPr>
        <p:grpSpPr>
          <a:xfrm rot="5400000">
            <a:off x="1782659" y="5029179"/>
            <a:ext cx="1447800" cy="92283"/>
            <a:chOff x="1447360" y="3275111"/>
            <a:chExt cx="6797309" cy="250044"/>
          </a:xfrm>
        </p:grpSpPr>
        <p:cxnSp>
          <p:nvCxnSpPr>
            <p:cNvPr id="53" name="Straight Connector 52">
              <a:extLst>
                <a:ext uri="{FF2B5EF4-FFF2-40B4-BE49-F238E27FC236}">
                  <a16:creationId xmlns:a16="http://schemas.microsoft.com/office/drawing/2014/main" id="{FD75ABAF-6C77-7874-E862-D06C51EFB676}"/>
                </a:ext>
              </a:extLst>
            </p:cNvPr>
            <p:cNvCxnSpPr>
              <a:cxnSpLocks/>
            </p:cNvCxnSpPr>
            <p:nvPr/>
          </p:nvCxnSpPr>
          <p:spPr bwMode="auto">
            <a:xfrm>
              <a:off x="3146687"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D1E7E13-2E75-E6F3-E74C-A233A27AE319}"/>
                </a:ext>
              </a:extLst>
            </p:cNvPr>
            <p:cNvCxnSpPr>
              <a:cxnSpLocks/>
            </p:cNvCxnSpPr>
            <p:nvPr/>
          </p:nvCxnSpPr>
          <p:spPr bwMode="auto">
            <a:xfrm>
              <a:off x="4856070"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5343DE1-E3AB-D97E-3B7E-B4286E74203C}"/>
                </a:ext>
              </a:extLst>
            </p:cNvPr>
            <p:cNvCxnSpPr>
              <a:cxnSpLocks/>
            </p:cNvCxnSpPr>
            <p:nvPr/>
          </p:nvCxnSpPr>
          <p:spPr bwMode="auto">
            <a:xfrm>
              <a:off x="6537416"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24E1D5A-81EF-34E2-FFF4-2D7F6F821BCD}"/>
                </a:ext>
              </a:extLst>
            </p:cNvPr>
            <p:cNvCxnSpPr>
              <a:cxnSpLocks/>
            </p:cNvCxnSpPr>
            <p:nvPr/>
          </p:nvCxnSpPr>
          <p:spPr bwMode="auto">
            <a:xfrm>
              <a:off x="8244669" y="3275111"/>
              <a:ext cx="0" cy="25004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3F4FD42-69FB-752A-23F5-BB35B322FC8C}"/>
                </a:ext>
              </a:extLst>
            </p:cNvPr>
            <p:cNvCxnSpPr>
              <a:cxnSpLocks/>
            </p:cNvCxnSpPr>
            <p:nvPr/>
          </p:nvCxnSpPr>
          <p:spPr bwMode="auto">
            <a:xfrm>
              <a:off x="1447360" y="3275111"/>
              <a:ext cx="0" cy="250044"/>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0417855E-E5E8-1D63-A431-44BCE63EBDBC}"/>
              </a:ext>
            </a:extLst>
          </p:cNvPr>
          <p:cNvSpPr txBox="1"/>
          <p:nvPr/>
        </p:nvSpPr>
        <p:spPr bwMode="auto">
          <a:xfrm>
            <a:off x="4383714" y="3993210"/>
            <a:ext cx="2678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Proportion of cases who are male</a:t>
            </a:r>
          </a:p>
        </p:txBody>
      </p:sp>
      <p:sp>
        <p:nvSpPr>
          <p:cNvPr id="59" name="Freeform: Shape 58">
            <a:extLst>
              <a:ext uri="{FF2B5EF4-FFF2-40B4-BE49-F238E27FC236}">
                <a16:creationId xmlns:a16="http://schemas.microsoft.com/office/drawing/2014/main" id="{5B11AB55-7C99-135D-2CF5-93FBD6C8ED04}"/>
              </a:ext>
            </a:extLst>
          </p:cNvPr>
          <p:cNvSpPr/>
          <p:nvPr/>
        </p:nvSpPr>
        <p:spPr bwMode="auto">
          <a:xfrm>
            <a:off x="2655094" y="1978819"/>
            <a:ext cx="3381375" cy="735806"/>
          </a:xfrm>
          <a:custGeom>
            <a:avLst/>
            <a:gdLst>
              <a:gd name="connsiteX0" fmla="*/ 0 w 3381375"/>
              <a:gd name="connsiteY0" fmla="*/ 0 h 735806"/>
              <a:gd name="connsiteX1" fmla="*/ 2381 w 3381375"/>
              <a:gd name="connsiteY1" fmla="*/ 226219 h 735806"/>
              <a:gd name="connsiteX2" fmla="*/ 61912 w 3381375"/>
              <a:gd name="connsiteY2" fmla="*/ 57150 h 735806"/>
              <a:gd name="connsiteX3" fmla="*/ 123825 w 3381375"/>
              <a:gd name="connsiteY3" fmla="*/ 80962 h 735806"/>
              <a:gd name="connsiteX4" fmla="*/ 214312 w 3381375"/>
              <a:gd name="connsiteY4" fmla="*/ 64294 h 735806"/>
              <a:gd name="connsiteX5" fmla="*/ 266700 w 3381375"/>
              <a:gd name="connsiteY5" fmla="*/ 73819 h 735806"/>
              <a:gd name="connsiteX6" fmla="*/ 321469 w 3381375"/>
              <a:gd name="connsiteY6" fmla="*/ 30956 h 735806"/>
              <a:gd name="connsiteX7" fmla="*/ 395287 w 3381375"/>
              <a:gd name="connsiteY7" fmla="*/ 33337 h 735806"/>
              <a:gd name="connsiteX8" fmla="*/ 492919 w 3381375"/>
              <a:gd name="connsiteY8" fmla="*/ 57150 h 735806"/>
              <a:gd name="connsiteX9" fmla="*/ 519112 w 3381375"/>
              <a:gd name="connsiteY9" fmla="*/ 59531 h 735806"/>
              <a:gd name="connsiteX10" fmla="*/ 614362 w 3381375"/>
              <a:gd name="connsiteY10" fmla="*/ 100012 h 735806"/>
              <a:gd name="connsiteX11" fmla="*/ 666750 w 3381375"/>
              <a:gd name="connsiteY11" fmla="*/ 133350 h 735806"/>
              <a:gd name="connsiteX12" fmla="*/ 709612 w 3381375"/>
              <a:gd name="connsiteY12" fmla="*/ 152400 h 735806"/>
              <a:gd name="connsiteX13" fmla="*/ 745331 w 3381375"/>
              <a:gd name="connsiteY13" fmla="*/ 178594 h 735806"/>
              <a:gd name="connsiteX14" fmla="*/ 769144 w 3381375"/>
              <a:gd name="connsiteY14" fmla="*/ 200025 h 735806"/>
              <a:gd name="connsiteX15" fmla="*/ 797719 w 3381375"/>
              <a:gd name="connsiteY15" fmla="*/ 211931 h 735806"/>
              <a:gd name="connsiteX16" fmla="*/ 838200 w 3381375"/>
              <a:gd name="connsiteY16" fmla="*/ 211931 h 735806"/>
              <a:gd name="connsiteX17" fmla="*/ 895350 w 3381375"/>
              <a:gd name="connsiteY17" fmla="*/ 269081 h 735806"/>
              <a:gd name="connsiteX18" fmla="*/ 919162 w 3381375"/>
              <a:gd name="connsiteY18" fmla="*/ 288131 h 735806"/>
              <a:gd name="connsiteX19" fmla="*/ 954881 w 3381375"/>
              <a:gd name="connsiteY19" fmla="*/ 307181 h 735806"/>
              <a:gd name="connsiteX20" fmla="*/ 971550 w 3381375"/>
              <a:gd name="connsiteY20" fmla="*/ 330994 h 735806"/>
              <a:gd name="connsiteX21" fmla="*/ 1038225 w 3381375"/>
              <a:gd name="connsiteY21" fmla="*/ 321469 h 735806"/>
              <a:gd name="connsiteX22" fmla="*/ 1143000 w 3381375"/>
              <a:gd name="connsiteY22" fmla="*/ 364331 h 735806"/>
              <a:gd name="connsiteX23" fmla="*/ 1169194 w 3381375"/>
              <a:gd name="connsiteY23" fmla="*/ 371475 h 735806"/>
              <a:gd name="connsiteX24" fmla="*/ 1190625 w 3381375"/>
              <a:gd name="connsiteY24" fmla="*/ 366712 h 735806"/>
              <a:gd name="connsiteX25" fmla="*/ 1245394 w 3381375"/>
              <a:gd name="connsiteY25" fmla="*/ 328612 h 735806"/>
              <a:gd name="connsiteX26" fmla="*/ 1295400 w 3381375"/>
              <a:gd name="connsiteY26" fmla="*/ 359569 h 735806"/>
              <a:gd name="connsiteX27" fmla="*/ 1373981 w 3381375"/>
              <a:gd name="connsiteY27" fmla="*/ 340519 h 735806"/>
              <a:gd name="connsiteX28" fmla="*/ 1409700 w 3381375"/>
              <a:gd name="connsiteY28" fmla="*/ 376237 h 735806"/>
              <a:gd name="connsiteX29" fmla="*/ 1481137 w 3381375"/>
              <a:gd name="connsiteY29" fmla="*/ 402431 h 735806"/>
              <a:gd name="connsiteX30" fmla="*/ 1497806 w 3381375"/>
              <a:gd name="connsiteY30" fmla="*/ 411956 h 735806"/>
              <a:gd name="connsiteX31" fmla="*/ 1566862 w 3381375"/>
              <a:gd name="connsiteY31" fmla="*/ 366712 h 735806"/>
              <a:gd name="connsiteX32" fmla="*/ 1583531 w 3381375"/>
              <a:gd name="connsiteY32" fmla="*/ 390525 h 735806"/>
              <a:gd name="connsiteX33" fmla="*/ 1616869 w 3381375"/>
              <a:gd name="connsiteY33" fmla="*/ 445294 h 735806"/>
              <a:gd name="connsiteX34" fmla="*/ 1664494 w 3381375"/>
              <a:gd name="connsiteY34" fmla="*/ 461962 h 735806"/>
              <a:gd name="connsiteX35" fmla="*/ 1693069 w 3381375"/>
              <a:gd name="connsiteY35" fmla="*/ 464344 h 735806"/>
              <a:gd name="connsiteX36" fmla="*/ 1759744 w 3381375"/>
              <a:gd name="connsiteY36" fmla="*/ 502444 h 735806"/>
              <a:gd name="connsiteX37" fmla="*/ 1819275 w 3381375"/>
              <a:gd name="connsiteY37" fmla="*/ 500062 h 735806"/>
              <a:gd name="connsiteX38" fmla="*/ 1888331 w 3381375"/>
              <a:gd name="connsiteY38" fmla="*/ 559594 h 735806"/>
              <a:gd name="connsiteX39" fmla="*/ 1950244 w 3381375"/>
              <a:gd name="connsiteY39" fmla="*/ 483394 h 735806"/>
              <a:gd name="connsiteX40" fmla="*/ 2016919 w 3381375"/>
              <a:gd name="connsiteY40" fmla="*/ 554831 h 735806"/>
              <a:gd name="connsiteX41" fmla="*/ 2081212 w 3381375"/>
              <a:gd name="connsiteY41" fmla="*/ 538162 h 735806"/>
              <a:gd name="connsiteX42" fmla="*/ 2126456 w 3381375"/>
              <a:gd name="connsiteY42" fmla="*/ 571500 h 735806"/>
              <a:gd name="connsiteX43" fmla="*/ 2212181 w 3381375"/>
              <a:gd name="connsiteY43" fmla="*/ 497681 h 735806"/>
              <a:gd name="connsiteX44" fmla="*/ 2276475 w 3381375"/>
              <a:gd name="connsiteY44" fmla="*/ 550069 h 735806"/>
              <a:gd name="connsiteX45" fmla="*/ 2340769 w 3381375"/>
              <a:gd name="connsiteY45" fmla="*/ 495300 h 735806"/>
              <a:gd name="connsiteX46" fmla="*/ 2409825 w 3381375"/>
              <a:gd name="connsiteY46" fmla="*/ 540544 h 735806"/>
              <a:gd name="connsiteX47" fmla="*/ 2466975 w 3381375"/>
              <a:gd name="connsiteY47" fmla="*/ 450056 h 735806"/>
              <a:gd name="connsiteX48" fmla="*/ 2540794 w 3381375"/>
              <a:gd name="connsiteY48" fmla="*/ 388144 h 735806"/>
              <a:gd name="connsiteX49" fmla="*/ 2602706 w 3381375"/>
              <a:gd name="connsiteY49" fmla="*/ 411956 h 735806"/>
              <a:gd name="connsiteX50" fmla="*/ 2659856 w 3381375"/>
              <a:gd name="connsiteY50" fmla="*/ 666750 h 735806"/>
              <a:gd name="connsiteX51" fmla="*/ 2731294 w 3381375"/>
              <a:gd name="connsiteY51" fmla="*/ 431006 h 735806"/>
              <a:gd name="connsiteX52" fmla="*/ 2800350 w 3381375"/>
              <a:gd name="connsiteY52" fmla="*/ 402431 h 735806"/>
              <a:gd name="connsiteX53" fmla="*/ 2845594 w 3381375"/>
              <a:gd name="connsiteY53" fmla="*/ 500062 h 735806"/>
              <a:gd name="connsiteX54" fmla="*/ 2878931 w 3381375"/>
              <a:gd name="connsiteY54" fmla="*/ 511969 h 735806"/>
              <a:gd name="connsiteX55" fmla="*/ 2919412 w 3381375"/>
              <a:gd name="connsiteY55" fmla="*/ 502444 h 735806"/>
              <a:gd name="connsiteX56" fmla="*/ 2943225 w 3381375"/>
              <a:gd name="connsiteY56" fmla="*/ 533400 h 735806"/>
              <a:gd name="connsiteX57" fmla="*/ 2964656 w 3381375"/>
              <a:gd name="connsiteY57" fmla="*/ 576262 h 735806"/>
              <a:gd name="connsiteX58" fmla="*/ 2988469 w 3381375"/>
              <a:gd name="connsiteY58" fmla="*/ 647700 h 735806"/>
              <a:gd name="connsiteX59" fmla="*/ 3048000 w 3381375"/>
              <a:gd name="connsiteY59" fmla="*/ 735806 h 735806"/>
              <a:gd name="connsiteX60" fmla="*/ 3121819 w 3381375"/>
              <a:gd name="connsiteY60" fmla="*/ 397669 h 735806"/>
              <a:gd name="connsiteX61" fmla="*/ 3205162 w 3381375"/>
              <a:gd name="connsiteY61" fmla="*/ 302419 h 735806"/>
              <a:gd name="connsiteX62" fmla="*/ 3312319 w 3381375"/>
              <a:gd name="connsiteY62" fmla="*/ 285750 h 735806"/>
              <a:gd name="connsiteX63" fmla="*/ 3381375 w 3381375"/>
              <a:gd name="connsiteY63" fmla="*/ 419100 h 735806"/>
              <a:gd name="connsiteX64" fmla="*/ 3374231 w 3381375"/>
              <a:gd name="connsiteY64" fmla="*/ 50006 h 735806"/>
              <a:gd name="connsiteX65" fmla="*/ 3309937 w 3381375"/>
              <a:gd name="connsiteY65" fmla="*/ 35719 h 735806"/>
              <a:gd name="connsiteX66" fmla="*/ 3269456 w 3381375"/>
              <a:gd name="connsiteY66" fmla="*/ 35719 h 735806"/>
              <a:gd name="connsiteX67" fmla="*/ 3167062 w 3381375"/>
              <a:gd name="connsiteY67" fmla="*/ 28575 h 735806"/>
              <a:gd name="connsiteX68" fmla="*/ 3114675 w 3381375"/>
              <a:gd name="connsiteY68" fmla="*/ 61912 h 735806"/>
              <a:gd name="connsiteX69" fmla="*/ 3067050 w 3381375"/>
              <a:gd name="connsiteY69" fmla="*/ 64294 h 735806"/>
              <a:gd name="connsiteX70" fmla="*/ 2990850 w 3381375"/>
              <a:gd name="connsiteY70" fmla="*/ 154781 h 735806"/>
              <a:gd name="connsiteX71" fmla="*/ 2928937 w 3381375"/>
              <a:gd name="connsiteY71" fmla="*/ 114300 h 735806"/>
              <a:gd name="connsiteX72" fmla="*/ 2864644 w 3381375"/>
              <a:gd name="connsiteY72" fmla="*/ 109537 h 735806"/>
              <a:gd name="connsiteX73" fmla="*/ 2805112 w 3381375"/>
              <a:gd name="connsiteY73" fmla="*/ 88106 h 735806"/>
              <a:gd name="connsiteX74" fmla="*/ 2733675 w 3381375"/>
              <a:gd name="connsiteY74" fmla="*/ 121444 h 735806"/>
              <a:gd name="connsiteX75" fmla="*/ 2662237 w 3381375"/>
              <a:gd name="connsiteY75" fmla="*/ 292894 h 735806"/>
              <a:gd name="connsiteX76" fmla="*/ 2605087 w 3381375"/>
              <a:gd name="connsiteY76" fmla="*/ 135731 h 735806"/>
              <a:gd name="connsiteX77" fmla="*/ 2528887 w 3381375"/>
              <a:gd name="connsiteY77" fmla="*/ 135731 h 735806"/>
              <a:gd name="connsiteX78" fmla="*/ 2407444 w 3381375"/>
              <a:gd name="connsiteY78" fmla="*/ 290512 h 735806"/>
              <a:gd name="connsiteX79" fmla="*/ 2345531 w 3381375"/>
              <a:gd name="connsiteY79" fmla="*/ 276225 h 735806"/>
              <a:gd name="connsiteX80" fmla="*/ 2274094 w 3381375"/>
              <a:gd name="connsiteY80" fmla="*/ 323850 h 735806"/>
              <a:gd name="connsiteX81" fmla="*/ 2216944 w 3381375"/>
              <a:gd name="connsiteY81" fmla="*/ 288131 h 735806"/>
              <a:gd name="connsiteX82" fmla="*/ 2145506 w 3381375"/>
              <a:gd name="connsiteY82" fmla="*/ 378619 h 735806"/>
              <a:gd name="connsiteX83" fmla="*/ 2083594 w 3381375"/>
              <a:gd name="connsiteY83" fmla="*/ 338137 h 735806"/>
              <a:gd name="connsiteX84" fmla="*/ 2028825 w 3381375"/>
              <a:gd name="connsiteY84" fmla="*/ 373856 h 735806"/>
              <a:gd name="connsiteX85" fmla="*/ 1957387 w 3381375"/>
              <a:gd name="connsiteY85" fmla="*/ 309562 h 735806"/>
              <a:gd name="connsiteX86" fmla="*/ 1914525 w 3381375"/>
              <a:gd name="connsiteY86" fmla="*/ 357187 h 735806"/>
              <a:gd name="connsiteX87" fmla="*/ 1885950 w 3381375"/>
              <a:gd name="connsiteY87" fmla="*/ 402431 h 735806"/>
              <a:gd name="connsiteX88" fmla="*/ 1824037 w 3381375"/>
              <a:gd name="connsiteY88" fmla="*/ 352425 h 735806"/>
              <a:gd name="connsiteX89" fmla="*/ 1757362 w 3381375"/>
              <a:gd name="connsiteY89" fmla="*/ 369094 h 735806"/>
              <a:gd name="connsiteX90" fmla="*/ 1664494 w 3381375"/>
              <a:gd name="connsiteY90" fmla="*/ 345281 h 735806"/>
              <a:gd name="connsiteX91" fmla="*/ 1621631 w 3381375"/>
              <a:gd name="connsiteY91" fmla="*/ 342900 h 735806"/>
              <a:gd name="connsiteX92" fmla="*/ 1566862 w 3381375"/>
              <a:gd name="connsiteY92" fmla="*/ 273844 h 735806"/>
              <a:gd name="connsiteX93" fmla="*/ 1497806 w 3381375"/>
              <a:gd name="connsiteY93" fmla="*/ 311944 h 735806"/>
              <a:gd name="connsiteX94" fmla="*/ 1431131 w 3381375"/>
              <a:gd name="connsiteY94" fmla="*/ 302419 h 735806"/>
              <a:gd name="connsiteX95" fmla="*/ 1371600 w 3381375"/>
              <a:gd name="connsiteY95" fmla="*/ 271462 h 735806"/>
              <a:gd name="connsiteX96" fmla="*/ 1302544 w 3381375"/>
              <a:gd name="connsiteY96" fmla="*/ 285750 h 735806"/>
              <a:gd name="connsiteX97" fmla="*/ 1238250 w 3381375"/>
              <a:gd name="connsiteY97" fmla="*/ 269081 h 735806"/>
              <a:gd name="connsiteX98" fmla="*/ 1169194 w 3381375"/>
              <a:gd name="connsiteY98" fmla="*/ 314325 h 735806"/>
              <a:gd name="connsiteX99" fmla="*/ 1064419 w 3381375"/>
              <a:gd name="connsiteY99" fmla="*/ 276225 h 735806"/>
              <a:gd name="connsiteX100" fmla="*/ 1023937 w 3381375"/>
              <a:gd name="connsiteY100" fmla="*/ 264319 h 735806"/>
              <a:gd name="connsiteX101" fmla="*/ 981075 w 3381375"/>
              <a:gd name="connsiteY101" fmla="*/ 276225 h 735806"/>
              <a:gd name="connsiteX102" fmla="*/ 907256 w 3381375"/>
              <a:gd name="connsiteY102" fmla="*/ 226219 h 735806"/>
              <a:gd name="connsiteX103" fmla="*/ 854869 w 3381375"/>
              <a:gd name="connsiteY103" fmla="*/ 173831 h 735806"/>
              <a:gd name="connsiteX104" fmla="*/ 823912 w 3381375"/>
              <a:gd name="connsiteY104" fmla="*/ 159544 h 735806"/>
              <a:gd name="connsiteX105" fmla="*/ 783431 w 3381375"/>
              <a:gd name="connsiteY105" fmla="*/ 159544 h 735806"/>
              <a:gd name="connsiteX106" fmla="*/ 685800 w 3381375"/>
              <a:gd name="connsiteY106" fmla="*/ 97631 h 735806"/>
              <a:gd name="connsiteX107" fmla="*/ 607219 w 3381375"/>
              <a:gd name="connsiteY107" fmla="*/ 69056 h 735806"/>
              <a:gd name="connsiteX108" fmla="*/ 535781 w 3381375"/>
              <a:gd name="connsiteY108" fmla="*/ 33337 h 735806"/>
              <a:gd name="connsiteX109" fmla="*/ 438150 w 3381375"/>
              <a:gd name="connsiteY109" fmla="*/ 16669 h 735806"/>
              <a:gd name="connsiteX110" fmla="*/ 333375 w 3381375"/>
              <a:gd name="connsiteY110" fmla="*/ 7144 h 735806"/>
              <a:gd name="connsiteX111" fmla="*/ 307181 w 3381375"/>
              <a:gd name="connsiteY111" fmla="*/ 14287 h 735806"/>
              <a:gd name="connsiteX112" fmla="*/ 242887 w 3381375"/>
              <a:gd name="connsiteY112" fmla="*/ 26194 h 735806"/>
              <a:gd name="connsiteX113" fmla="*/ 169069 w 3381375"/>
              <a:gd name="connsiteY113" fmla="*/ 14287 h 735806"/>
              <a:gd name="connsiteX114" fmla="*/ 140494 w 3381375"/>
              <a:gd name="connsiteY114" fmla="*/ 26194 h 735806"/>
              <a:gd name="connsiteX115" fmla="*/ 90487 w 3381375"/>
              <a:gd name="connsiteY115" fmla="*/ 0 h 735806"/>
              <a:gd name="connsiteX116" fmla="*/ 0 w 3381375"/>
              <a:gd name="connsiteY116" fmla="*/ 0 h 73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381375" h="735806">
                <a:moveTo>
                  <a:pt x="0" y="0"/>
                </a:moveTo>
                <a:cubicBezTo>
                  <a:pt x="794" y="75406"/>
                  <a:pt x="1587" y="150813"/>
                  <a:pt x="2381" y="226219"/>
                </a:cubicBezTo>
                <a:lnTo>
                  <a:pt x="61912" y="57150"/>
                </a:lnTo>
                <a:lnTo>
                  <a:pt x="123825" y="80962"/>
                </a:lnTo>
                <a:lnTo>
                  <a:pt x="214312" y="64294"/>
                </a:lnTo>
                <a:lnTo>
                  <a:pt x="266700" y="73819"/>
                </a:lnTo>
                <a:lnTo>
                  <a:pt x="321469" y="30956"/>
                </a:lnTo>
                <a:lnTo>
                  <a:pt x="395287" y="33337"/>
                </a:lnTo>
                <a:lnTo>
                  <a:pt x="492919" y="57150"/>
                </a:lnTo>
                <a:lnTo>
                  <a:pt x="519112" y="59531"/>
                </a:lnTo>
                <a:lnTo>
                  <a:pt x="614362" y="100012"/>
                </a:lnTo>
                <a:lnTo>
                  <a:pt x="666750" y="133350"/>
                </a:lnTo>
                <a:lnTo>
                  <a:pt x="709612" y="152400"/>
                </a:lnTo>
                <a:lnTo>
                  <a:pt x="745331" y="178594"/>
                </a:lnTo>
                <a:lnTo>
                  <a:pt x="769144" y="200025"/>
                </a:lnTo>
                <a:lnTo>
                  <a:pt x="797719" y="211931"/>
                </a:lnTo>
                <a:lnTo>
                  <a:pt x="838200" y="211931"/>
                </a:lnTo>
                <a:lnTo>
                  <a:pt x="895350" y="269081"/>
                </a:lnTo>
                <a:lnTo>
                  <a:pt x="919162" y="288131"/>
                </a:lnTo>
                <a:lnTo>
                  <a:pt x="954881" y="307181"/>
                </a:lnTo>
                <a:lnTo>
                  <a:pt x="971550" y="330994"/>
                </a:lnTo>
                <a:lnTo>
                  <a:pt x="1038225" y="321469"/>
                </a:lnTo>
                <a:lnTo>
                  <a:pt x="1143000" y="364331"/>
                </a:lnTo>
                <a:lnTo>
                  <a:pt x="1169194" y="371475"/>
                </a:lnTo>
                <a:lnTo>
                  <a:pt x="1190625" y="366712"/>
                </a:lnTo>
                <a:lnTo>
                  <a:pt x="1245394" y="328612"/>
                </a:lnTo>
                <a:lnTo>
                  <a:pt x="1295400" y="359569"/>
                </a:lnTo>
                <a:lnTo>
                  <a:pt x="1373981" y="340519"/>
                </a:lnTo>
                <a:lnTo>
                  <a:pt x="1409700" y="376237"/>
                </a:lnTo>
                <a:lnTo>
                  <a:pt x="1481137" y="402431"/>
                </a:lnTo>
                <a:lnTo>
                  <a:pt x="1497806" y="411956"/>
                </a:lnTo>
                <a:lnTo>
                  <a:pt x="1566862" y="366712"/>
                </a:lnTo>
                <a:lnTo>
                  <a:pt x="1583531" y="390525"/>
                </a:lnTo>
                <a:lnTo>
                  <a:pt x="1616869" y="445294"/>
                </a:lnTo>
                <a:lnTo>
                  <a:pt x="1664494" y="461962"/>
                </a:lnTo>
                <a:lnTo>
                  <a:pt x="1693069" y="464344"/>
                </a:lnTo>
                <a:lnTo>
                  <a:pt x="1759744" y="502444"/>
                </a:lnTo>
                <a:lnTo>
                  <a:pt x="1819275" y="500062"/>
                </a:lnTo>
                <a:lnTo>
                  <a:pt x="1888331" y="559594"/>
                </a:lnTo>
                <a:lnTo>
                  <a:pt x="1950244" y="483394"/>
                </a:lnTo>
                <a:lnTo>
                  <a:pt x="2016919" y="554831"/>
                </a:lnTo>
                <a:lnTo>
                  <a:pt x="2081212" y="538162"/>
                </a:lnTo>
                <a:lnTo>
                  <a:pt x="2126456" y="571500"/>
                </a:lnTo>
                <a:lnTo>
                  <a:pt x="2212181" y="497681"/>
                </a:lnTo>
                <a:lnTo>
                  <a:pt x="2276475" y="550069"/>
                </a:lnTo>
                <a:lnTo>
                  <a:pt x="2340769" y="495300"/>
                </a:lnTo>
                <a:lnTo>
                  <a:pt x="2409825" y="540544"/>
                </a:lnTo>
                <a:lnTo>
                  <a:pt x="2466975" y="450056"/>
                </a:lnTo>
                <a:lnTo>
                  <a:pt x="2540794" y="388144"/>
                </a:lnTo>
                <a:lnTo>
                  <a:pt x="2602706" y="411956"/>
                </a:lnTo>
                <a:lnTo>
                  <a:pt x="2659856" y="666750"/>
                </a:lnTo>
                <a:lnTo>
                  <a:pt x="2731294" y="431006"/>
                </a:lnTo>
                <a:lnTo>
                  <a:pt x="2800350" y="402431"/>
                </a:lnTo>
                <a:lnTo>
                  <a:pt x="2845594" y="500062"/>
                </a:lnTo>
                <a:lnTo>
                  <a:pt x="2878931" y="511969"/>
                </a:lnTo>
                <a:lnTo>
                  <a:pt x="2919412" y="502444"/>
                </a:lnTo>
                <a:lnTo>
                  <a:pt x="2943225" y="533400"/>
                </a:lnTo>
                <a:lnTo>
                  <a:pt x="2964656" y="576262"/>
                </a:lnTo>
                <a:lnTo>
                  <a:pt x="2988469" y="647700"/>
                </a:lnTo>
                <a:lnTo>
                  <a:pt x="3048000" y="735806"/>
                </a:lnTo>
                <a:lnTo>
                  <a:pt x="3121819" y="397669"/>
                </a:lnTo>
                <a:lnTo>
                  <a:pt x="3205162" y="302419"/>
                </a:lnTo>
                <a:lnTo>
                  <a:pt x="3312319" y="285750"/>
                </a:lnTo>
                <a:lnTo>
                  <a:pt x="3381375" y="419100"/>
                </a:lnTo>
                <a:lnTo>
                  <a:pt x="3374231" y="50006"/>
                </a:lnTo>
                <a:lnTo>
                  <a:pt x="3309937" y="35719"/>
                </a:lnTo>
                <a:lnTo>
                  <a:pt x="3269456" y="35719"/>
                </a:lnTo>
                <a:lnTo>
                  <a:pt x="3167062" y="28575"/>
                </a:lnTo>
                <a:lnTo>
                  <a:pt x="3114675" y="61912"/>
                </a:lnTo>
                <a:lnTo>
                  <a:pt x="3067050" y="64294"/>
                </a:lnTo>
                <a:lnTo>
                  <a:pt x="2990850" y="154781"/>
                </a:lnTo>
                <a:lnTo>
                  <a:pt x="2928937" y="114300"/>
                </a:lnTo>
                <a:lnTo>
                  <a:pt x="2864644" y="109537"/>
                </a:lnTo>
                <a:lnTo>
                  <a:pt x="2805112" y="88106"/>
                </a:lnTo>
                <a:lnTo>
                  <a:pt x="2733675" y="121444"/>
                </a:lnTo>
                <a:lnTo>
                  <a:pt x="2662237" y="292894"/>
                </a:lnTo>
                <a:lnTo>
                  <a:pt x="2605087" y="135731"/>
                </a:lnTo>
                <a:lnTo>
                  <a:pt x="2528887" y="135731"/>
                </a:lnTo>
                <a:lnTo>
                  <a:pt x="2407444" y="290512"/>
                </a:lnTo>
                <a:lnTo>
                  <a:pt x="2345531" y="276225"/>
                </a:lnTo>
                <a:lnTo>
                  <a:pt x="2274094" y="323850"/>
                </a:lnTo>
                <a:lnTo>
                  <a:pt x="2216944" y="288131"/>
                </a:lnTo>
                <a:lnTo>
                  <a:pt x="2145506" y="378619"/>
                </a:lnTo>
                <a:lnTo>
                  <a:pt x="2083594" y="338137"/>
                </a:lnTo>
                <a:lnTo>
                  <a:pt x="2028825" y="373856"/>
                </a:lnTo>
                <a:lnTo>
                  <a:pt x="1957387" y="309562"/>
                </a:lnTo>
                <a:lnTo>
                  <a:pt x="1914525" y="357187"/>
                </a:lnTo>
                <a:lnTo>
                  <a:pt x="1885950" y="402431"/>
                </a:lnTo>
                <a:lnTo>
                  <a:pt x="1824037" y="352425"/>
                </a:lnTo>
                <a:lnTo>
                  <a:pt x="1757362" y="369094"/>
                </a:lnTo>
                <a:lnTo>
                  <a:pt x="1664494" y="345281"/>
                </a:lnTo>
                <a:lnTo>
                  <a:pt x="1621631" y="342900"/>
                </a:lnTo>
                <a:lnTo>
                  <a:pt x="1566862" y="273844"/>
                </a:lnTo>
                <a:lnTo>
                  <a:pt x="1497806" y="311944"/>
                </a:lnTo>
                <a:lnTo>
                  <a:pt x="1431131" y="302419"/>
                </a:lnTo>
                <a:lnTo>
                  <a:pt x="1371600" y="271462"/>
                </a:lnTo>
                <a:lnTo>
                  <a:pt x="1302544" y="285750"/>
                </a:lnTo>
                <a:lnTo>
                  <a:pt x="1238250" y="269081"/>
                </a:lnTo>
                <a:lnTo>
                  <a:pt x="1169194" y="314325"/>
                </a:lnTo>
                <a:lnTo>
                  <a:pt x="1064419" y="276225"/>
                </a:lnTo>
                <a:lnTo>
                  <a:pt x="1023937" y="264319"/>
                </a:lnTo>
                <a:lnTo>
                  <a:pt x="981075" y="276225"/>
                </a:lnTo>
                <a:lnTo>
                  <a:pt x="907256" y="226219"/>
                </a:lnTo>
                <a:lnTo>
                  <a:pt x="854869" y="173831"/>
                </a:lnTo>
                <a:lnTo>
                  <a:pt x="823912" y="159544"/>
                </a:lnTo>
                <a:lnTo>
                  <a:pt x="783431" y="159544"/>
                </a:lnTo>
                <a:lnTo>
                  <a:pt x="685800" y="97631"/>
                </a:lnTo>
                <a:lnTo>
                  <a:pt x="607219" y="69056"/>
                </a:lnTo>
                <a:lnTo>
                  <a:pt x="535781" y="33337"/>
                </a:lnTo>
                <a:lnTo>
                  <a:pt x="438150" y="16669"/>
                </a:lnTo>
                <a:lnTo>
                  <a:pt x="333375" y="7144"/>
                </a:lnTo>
                <a:lnTo>
                  <a:pt x="307181" y="14287"/>
                </a:lnTo>
                <a:lnTo>
                  <a:pt x="242887" y="26194"/>
                </a:lnTo>
                <a:lnTo>
                  <a:pt x="169069" y="14287"/>
                </a:lnTo>
                <a:lnTo>
                  <a:pt x="140494" y="26194"/>
                </a:lnTo>
                <a:lnTo>
                  <a:pt x="90487" y="0"/>
                </a:lnTo>
                <a:lnTo>
                  <a:pt x="0"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Freeform: Shape 59">
            <a:extLst>
              <a:ext uri="{FF2B5EF4-FFF2-40B4-BE49-F238E27FC236}">
                <a16:creationId xmlns:a16="http://schemas.microsoft.com/office/drawing/2014/main" id="{CE0E721C-1E32-6CE5-F2BB-5113C2304D24}"/>
              </a:ext>
            </a:extLst>
          </p:cNvPr>
          <p:cNvSpPr/>
          <p:nvPr/>
        </p:nvSpPr>
        <p:spPr bwMode="auto">
          <a:xfrm>
            <a:off x="6029325" y="1976438"/>
            <a:ext cx="2928938" cy="1402556"/>
          </a:xfrm>
          <a:custGeom>
            <a:avLst/>
            <a:gdLst>
              <a:gd name="connsiteX0" fmla="*/ 2928938 w 2928938"/>
              <a:gd name="connsiteY0" fmla="*/ 0 h 1402556"/>
              <a:gd name="connsiteX1" fmla="*/ 2928938 w 2928938"/>
              <a:gd name="connsiteY1" fmla="*/ 1402556 h 1402556"/>
              <a:gd name="connsiteX2" fmla="*/ 2795588 w 2928938"/>
              <a:gd name="connsiteY2" fmla="*/ 504825 h 1402556"/>
              <a:gd name="connsiteX3" fmla="*/ 2728913 w 2928938"/>
              <a:gd name="connsiteY3" fmla="*/ 461962 h 1402556"/>
              <a:gd name="connsiteX4" fmla="*/ 2669381 w 2928938"/>
              <a:gd name="connsiteY4" fmla="*/ 457200 h 1402556"/>
              <a:gd name="connsiteX5" fmla="*/ 2605088 w 2928938"/>
              <a:gd name="connsiteY5" fmla="*/ 192881 h 1402556"/>
              <a:gd name="connsiteX6" fmla="*/ 2536031 w 2928938"/>
              <a:gd name="connsiteY6" fmla="*/ 200025 h 1402556"/>
              <a:gd name="connsiteX7" fmla="*/ 2469356 w 2928938"/>
              <a:gd name="connsiteY7" fmla="*/ 295275 h 1402556"/>
              <a:gd name="connsiteX8" fmla="*/ 2397919 w 2928938"/>
              <a:gd name="connsiteY8" fmla="*/ 173831 h 1402556"/>
              <a:gd name="connsiteX9" fmla="*/ 2345531 w 2928938"/>
              <a:gd name="connsiteY9" fmla="*/ 166687 h 1402556"/>
              <a:gd name="connsiteX10" fmla="*/ 2274094 w 2928938"/>
              <a:gd name="connsiteY10" fmla="*/ 247650 h 1402556"/>
              <a:gd name="connsiteX11" fmla="*/ 2212181 w 2928938"/>
              <a:gd name="connsiteY11" fmla="*/ 426243 h 1402556"/>
              <a:gd name="connsiteX12" fmla="*/ 2143125 w 2928938"/>
              <a:gd name="connsiteY12" fmla="*/ 140493 h 1402556"/>
              <a:gd name="connsiteX13" fmla="*/ 2014538 w 2928938"/>
              <a:gd name="connsiteY13" fmla="*/ 345281 h 1402556"/>
              <a:gd name="connsiteX14" fmla="*/ 1950244 w 2928938"/>
              <a:gd name="connsiteY14" fmla="*/ 369093 h 1402556"/>
              <a:gd name="connsiteX15" fmla="*/ 1885950 w 2928938"/>
              <a:gd name="connsiteY15" fmla="*/ 71437 h 1402556"/>
              <a:gd name="connsiteX16" fmla="*/ 1821656 w 2928938"/>
              <a:gd name="connsiteY16" fmla="*/ 173831 h 1402556"/>
              <a:gd name="connsiteX17" fmla="*/ 1759744 w 2928938"/>
              <a:gd name="connsiteY17" fmla="*/ 123825 h 1402556"/>
              <a:gd name="connsiteX18" fmla="*/ 1683544 w 2928938"/>
              <a:gd name="connsiteY18" fmla="*/ 142875 h 1402556"/>
              <a:gd name="connsiteX19" fmla="*/ 1626394 w 2928938"/>
              <a:gd name="connsiteY19" fmla="*/ 223837 h 1402556"/>
              <a:gd name="connsiteX20" fmla="*/ 1550194 w 2928938"/>
              <a:gd name="connsiteY20" fmla="*/ 166687 h 1402556"/>
              <a:gd name="connsiteX21" fmla="*/ 1500188 w 2928938"/>
              <a:gd name="connsiteY21" fmla="*/ 100012 h 1402556"/>
              <a:gd name="connsiteX22" fmla="*/ 1426369 w 2928938"/>
              <a:gd name="connsiteY22" fmla="*/ 135731 h 1402556"/>
              <a:gd name="connsiteX23" fmla="*/ 1359694 w 2928938"/>
              <a:gd name="connsiteY23" fmla="*/ 190500 h 1402556"/>
              <a:gd name="connsiteX24" fmla="*/ 1309688 w 2928938"/>
              <a:gd name="connsiteY24" fmla="*/ 159543 h 1402556"/>
              <a:gd name="connsiteX25" fmla="*/ 1238250 w 2928938"/>
              <a:gd name="connsiteY25" fmla="*/ 169068 h 1402556"/>
              <a:gd name="connsiteX26" fmla="*/ 1145381 w 2928938"/>
              <a:gd name="connsiteY26" fmla="*/ 111918 h 1402556"/>
              <a:gd name="connsiteX27" fmla="*/ 1109663 w 2928938"/>
              <a:gd name="connsiteY27" fmla="*/ 90487 h 1402556"/>
              <a:gd name="connsiteX28" fmla="*/ 1047750 w 2928938"/>
              <a:gd name="connsiteY28" fmla="*/ 111918 h 1402556"/>
              <a:gd name="connsiteX29" fmla="*/ 1004888 w 2928938"/>
              <a:gd name="connsiteY29" fmla="*/ 121443 h 1402556"/>
              <a:gd name="connsiteX30" fmla="*/ 978694 w 2928938"/>
              <a:gd name="connsiteY30" fmla="*/ 121443 h 1402556"/>
              <a:gd name="connsiteX31" fmla="*/ 912019 w 2928938"/>
              <a:gd name="connsiteY31" fmla="*/ 92868 h 1402556"/>
              <a:gd name="connsiteX32" fmla="*/ 852488 w 2928938"/>
              <a:gd name="connsiteY32" fmla="*/ 100012 h 1402556"/>
              <a:gd name="connsiteX33" fmla="*/ 752475 w 2928938"/>
              <a:gd name="connsiteY33" fmla="*/ 97631 h 1402556"/>
              <a:gd name="connsiteX34" fmla="*/ 731044 w 2928938"/>
              <a:gd name="connsiteY34" fmla="*/ 109537 h 1402556"/>
              <a:gd name="connsiteX35" fmla="*/ 711994 w 2928938"/>
              <a:gd name="connsiteY35" fmla="*/ 109537 h 1402556"/>
              <a:gd name="connsiteX36" fmla="*/ 654844 w 2928938"/>
              <a:gd name="connsiteY36" fmla="*/ 50006 h 1402556"/>
              <a:gd name="connsiteX37" fmla="*/ 600075 w 2928938"/>
              <a:gd name="connsiteY37" fmla="*/ 57150 h 1402556"/>
              <a:gd name="connsiteX38" fmla="*/ 509588 w 2928938"/>
              <a:gd name="connsiteY38" fmla="*/ 130968 h 1402556"/>
              <a:gd name="connsiteX39" fmla="*/ 452438 w 2928938"/>
              <a:gd name="connsiteY39" fmla="*/ 228600 h 1402556"/>
              <a:gd name="connsiteX40" fmla="*/ 323850 w 2928938"/>
              <a:gd name="connsiteY40" fmla="*/ 233362 h 1402556"/>
              <a:gd name="connsiteX41" fmla="*/ 261938 w 2928938"/>
              <a:gd name="connsiteY41" fmla="*/ 266700 h 1402556"/>
              <a:gd name="connsiteX42" fmla="*/ 197644 w 2928938"/>
              <a:gd name="connsiteY42" fmla="*/ 271462 h 1402556"/>
              <a:gd name="connsiteX43" fmla="*/ 142875 w 2928938"/>
              <a:gd name="connsiteY43" fmla="*/ 230981 h 1402556"/>
              <a:gd name="connsiteX44" fmla="*/ 59531 w 2928938"/>
              <a:gd name="connsiteY44" fmla="*/ 240506 h 1402556"/>
              <a:gd name="connsiteX45" fmla="*/ 4763 w 2928938"/>
              <a:gd name="connsiteY45" fmla="*/ 409575 h 1402556"/>
              <a:gd name="connsiteX46" fmla="*/ 0 w 2928938"/>
              <a:gd name="connsiteY46" fmla="*/ 52387 h 1402556"/>
              <a:gd name="connsiteX47" fmla="*/ 90488 w 2928938"/>
              <a:gd name="connsiteY47" fmla="*/ 7143 h 1402556"/>
              <a:gd name="connsiteX48" fmla="*/ 130969 w 2928938"/>
              <a:gd name="connsiteY48" fmla="*/ 2381 h 1402556"/>
              <a:gd name="connsiteX49" fmla="*/ 171450 w 2928938"/>
              <a:gd name="connsiteY49" fmla="*/ 11906 h 1402556"/>
              <a:gd name="connsiteX50" fmla="*/ 195263 w 2928938"/>
              <a:gd name="connsiteY50" fmla="*/ 16668 h 1402556"/>
              <a:gd name="connsiteX51" fmla="*/ 273844 w 2928938"/>
              <a:gd name="connsiteY51" fmla="*/ 23812 h 1402556"/>
              <a:gd name="connsiteX52" fmla="*/ 330994 w 2928938"/>
              <a:gd name="connsiteY52" fmla="*/ 57150 h 1402556"/>
              <a:gd name="connsiteX53" fmla="*/ 407194 w 2928938"/>
              <a:gd name="connsiteY53" fmla="*/ 42862 h 1402556"/>
              <a:gd name="connsiteX54" fmla="*/ 466725 w 2928938"/>
              <a:gd name="connsiteY54" fmla="*/ 50006 h 1402556"/>
              <a:gd name="connsiteX55" fmla="*/ 569119 w 2928938"/>
              <a:gd name="connsiteY55" fmla="*/ 4762 h 1402556"/>
              <a:gd name="connsiteX56" fmla="*/ 666750 w 2928938"/>
              <a:gd name="connsiteY56" fmla="*/ 2381 h 1402556"/>
              <a:gd name="connsiteX57" fmla="*/ 719138 w 2928938"/>
              <a:gd name="connsiteY57" fmla="*/ 19050 h 1402556"/>
              <a:gd name="connsiteX58" fmla="*/ 921544 w 2928938"/>
              <a:gd name="connsiteY58" fmla="*/ 14287 h 1402556"/>
              <a:gd name="connsiteX59" fmla="*/ 1038225 w 2928938"/>
              <a:gd name="connsiteY59" fmla="*/ 19050 h 1402556"/>
              <a:gd name="connsiteX60" fmla="*/ 1100138 w 2928938"/>
              <a:gd name="connsiteY60" fmla="*/ 7143 h 1402556"/>
              <a:gd name="connsiteX61" fmla="*/ 1223963 w 2928938"/>
              <a:gd name="connsiteY61" fmla="*/ 33337 h 1402556"/>
              <a:gd name="connsiteX62" fmla="*/ 1321594 w 2928938"/>
              <a:gd name="connsiteY62" fmla="*/ 19050 h 1402556"/>
              <a:gd name="connsiteX63" fmla="*/ 1414463 w 2928938"/>
              <a:gd name="connsiteY63" fmla="*/ 19050 h 1402556"/>
              <a:gd name="connsiteX64" fmla="*/ 1490663 w 2928938"/>
              <a:gd name="connsiteY64" fmla="*/ 4762 h 1402556"/>
              <a:gd name="connsiteX65" fmla="*/ 1519238 w 2928938"/>
              <a:gd name="connsiteY65" fmla="*/ 11906 h 1402556"/>
              <a:gd name="connsiteX66" fmla="*/ 1581150 w 2928938"/>
              <a:gd name="connsiteY66" fmla="*/ 21431 h 1402556"/>
              <a:gd name="connsiteX67" fmla="*/ 1621631 w 2928938"/>
              <a:gd name="connsiteY67" fmla="*/ 23812 h 1402556"/>
              <a:gd name="connsiteX68" fmla="*/ 1724025 w 2928938"/>
              <a:gd name="connsiteY68" fmla="*/ 4762 h 1402556"/>
              <a:gd name="connsiteX69" fmla="*/ 1905000 w 2928938"/>
              <a:gd name="connsiteY69" fmla="*/ 7143 h 1402556"/>
              <a:gd name="connsiteX70" fmla="*/ 1955006 w 2928938"/>
              <a:gd name="connsiteY70" fmla="*/ 4762 h 1402556"/>
              <a:gd name="connsiteX71" fmla="*/ 2024063 w 2928938"/>
              <a:gd name="connsiteY71" fmla="*/ 30956 h 1402556"/>
              <a:gd name="connsiteX72" fmla="*/ 2083594 w 2928938"/>
              <a:gd name="connsiteY72" fmla="*/ 4762 h 1402556"/>
              <a:gd name="connsiteX73" fmla="*/ 2145506 w 2928938"/>
              <a:gd name="connsiteY73" fmla="*/ 7143 h 1402556"/>
              <a:gd name="connsiteX74" fmla="*/ 2216944 w 2928938"/>
              <a:gd name="connsiteY74" fmla="*/ 33337 h 1402556"/>
              <a:gd name="connsiteX75" fmla="*/ 2288381 w 2928938"/>
              <a:gd name="connsiteY75" fmla="*/ 2381 h 1402556"/>
              <a:gd name="connsiteX76" fmla="*/ 2593181 w 2928938"/>
              <a:gd name="connsiteY76" fmla="*/ 4762 h 1402556"/>
              <a:gd name="connsiteX77" fmla="*/ 2671763 w 2928938"/>
              <a:gd name="connsiteY77" fmla="*/ 40481 h 1402556"/>
              <a:gd name="connsiteX78" fmla="*/ 2743200 w 2928938"/>
              <a:gd name="connsiteY78" fmla="*/ 21431 h 1402556"/>
              <a:gd name="connsiteX79" fmla="*/ 2802731 w 2928938"/>
              <a:gd name="connsiteY79" fmla="*/ 42862 h 1402556"/>
              <a:gd name="connsiteX80" fmla="*/ 2871788 w 2928938"/>
              <a:gd name="connsiteY80" fmla="*/ 7143 h 1402556"/>
              <a:gd name="connsiteX81" fmla="*/ 2928938 w 2928938"/>
              <a:gd name="connsiteY81" fmla="*/ 0 h 14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928938" h="1402556">
                <a:moveTo>
                  <a:pt x="2928938" y="0"/>
                </a:moveTo>
                <a:lnTo>
                  <a:pt x="2928938" y="1402556"/>
                </a:lnTo>
                <a:lnTo>
                  <a:pt x="2795588" y="504825"/>
                </a:lnTo>
                <a:lnTo>
                  <a:pt x="2728913" y="461962"/>
                </a:lnTo>
                <a:lnTo>
                  <a:pt x="2669381" y="457200"/>
                </a:lnTo>
                <a:lnTo>
                  <a:pt x="2605088" y="192881"/>
                </a:lnTo>
                <a:lnTo>
                  <a:pt x="2536031" y="200025"/>
                </a:lnTo>
                <a:lnTo>
                  <a:pt x="2469356" y="295275"/>
                </a:lnTo>
                <a:lnTo>
                  <a:pt x="2397919" y="173831"/>
                </a:lnTo>
                <a:lnTo>
                  <a:pt x="2345531" y="166687"/>
                </a:lnTo>
                <a:lnTo>
                  <a:pt x="2274094" y="247650"/>
                </a:lnTo>
                <a:lnTo>
                  <a:pt x="2212181" y="426243"/>
                </a:lnTo>
                <a:lnTo>
                  <a:pt x="2143125" y="140493"/>
                </a:lnTo>
                <a:lnTo>
                  <a:pt x="2014538" y="345281"/>
                </a:lnTo>
                <a:lnTo>
                  <a:pt x="1950244" y="369093"/>
                </a:lnTo>
                <a:lnTo>
                  <a:pt x="1885950" y="71437"/>
                </a:lnTo>
                <a:lnTo>
                  <a:pt x="1821656" y="173831"/>
                </a:lnTo>
                <a:lnTo>
                  <a:pt x="1759744" y="123825"/>
                </a:lnTo>
                <a:lnTo>
                  <a:pt x="1683544" y="142875"/>
                </a:lnTo>
                <a:lnTo>
                  <a:pt x="1626394" y="223837"/>
                </a:lnTo>
                <a:lnTo>
                  <a:pt x="1550194" y="166687"/>
                </a:lnTo>
                <a:lnTo>
                  <a:pt x="1500188" y="100012"/>
                </a:lnTo>
                <a:lnTo>
                  <a:pt x="1426369" y="135731"/>
                </a:lnTo>
                <a:lnTo>
                  <a:pt x="1359694" y="190500"/>
                </a:lnTo>
                <a:lnTo>
                  <a:pt x="1309688" y="159543"/>
                </a:lnTo>
                <a:lnTo>
                  <a:pt x="1238250" y="169068"/>
                </a:lnTo>
                <a:lnTo>
                  <a:pt x="1145381" y="111918"/>
                </a:lnTo>
                <a:lnTo>
                  <a:pt x="1109663" y="90487"/>
                </a:lnTo>
                <a:lnTo>
                  <a:pt x="1047750" y="111918"/>
                </a:lnTo>
                <a:lnTo>
                  <a:pt x="1004888" y="121443"/>
                </a:lnTo>
                <a:lnTo>
                  <a:pt x="978694" y="121443"/>
                </a:lnTo>
                <a:lnTo>
                  <a:pt x="912019" y="92868"/>
                </a:lnTo>
                <a:lnTo>
                  <a:pt x="852488" y="100012"/>
                </a:lnTo>
                <a:lnTo>
                  <a:pt x="752475" y="97631"/>
                </a:lnTo>
                <a:lnTo>
                  <a:pt x="731044" y="109537"/>
                </a:lnTo>
                <a:lnTo>
                  <a:pt x="711994" y="109537"/>
                </a:lnTo>
                <a:lnTo>
                  <a:pt x="654844" y="50006"/>
                </a:lnTo>
                <a:lnTo>
                  <a:pt x="600075" y="57150"/>
                </a:lnTo>
                <a:lnTo>
                  <a:pt x="509588" y="130968"/>
                </a:lnTo>
                <a:lnTo>
                  <a:pt x="452438" y="228600"/>
                </a:lnTo>
                <a:lnTo>
                  <a:pt x="323850" y="233362"/>
                </a:lnTo>
                <a:lnTo>
                  <a:pt x="261938" y="266700"/>
                </a:lnTo>
                <a:lnTo>
                  <a:pt x="197644" y="271462"/>
                </a:lnTo>
                <a:lnTo>
                  <a:pt x="142875" y="230981"/>
                </a:lnTo>
                <a:lnTo>
                  <a:pt x="59531" y="240506"/>
                </a:lnTo>
                <a:lnTo>
                  <a:pt x="4763" y="409575"/>
                </a:lnTo>
                <a:cubicBezTo>
                  <a:pt x="3175" y="290512"/>
                  <a:pt x="1588" y="171450"/>
                  <a:pt x="0" y="52387"/>
                </a:cubicBezTo>
                <a:lnTo>
                  <a:pt x="90488" y="7143"/>
                </a:lnTo>
                <a:lnTo>
                  <a:pt x="130969" y="2381"/>
                </a:lnTo>
                <a:lnTo>
                  <a:pt x="171450" y="11906"/>
                </a:lnTo>
                <a:lnTo>
                  <a:pt x="195263" y="16668"/>
                </a:lnTo>
                <a:lnTo>
                  <a:pt x="273844" y="23812"/>
                </a:lnTo>
                <a:lnTo>
                  <a:pt x="330994" y="57150"/>
                </a:lnTo>
                <a:lnTo>
                  <a:pt x="407194" y="42862"/>
                </a:lnTo>
                <a:lnTo>
                  <a:pt x="466725" y="50006"/>
                </a:lnTo>
                <a:lnTo>
                  <a:pt x="569119" y="4762"/>
                </a:lnTo>
                <a:lnTo>
                  <a:pt x="666750" y="2381"/>
                </a:lnTo>
                <a:lnTo>
                  <a:pt x="719138" y="19050"/>
                </a:lnTo>
                <a:lnTo>
                  <a:pt x="921544" y="14287"/>
                </a:lnTo>
                <a:lnTo>
                  <a:pt x="1038225" y="19050"/>
                </a:lnTo>
                <a:lnTo>
                  <a:pt x="1100138" y="7143"/>
                </a:lnTo>
                <a:lnTo>
                  <a:pt x="1223963" y="33337"/>
                </a:lnTo>
                <a:lnTo>
                  <a:pt x="1321594" y="19050"/>
                </a:lnTo>
                <a:lnTo>
                  <a:pt x="1414463" y="19050"/>
                </a:lnTo>
                <a:lnTo>
                  <a:pt x="1490663" y="4762"/>
                </a:lnTo>
                <a:lnTo>
                  <a:pt x="1519238" y="11906"/>
                </a:lnTo>
                <a:lnTo>
                  <a:pt x="1581150" y="21431"/>
                </a:lnTo>
                <a:lnTo>
                  <a:pt x="1621631" y="23812"/>
                </a:lnTo>
                <a:lnTo>
                  <a:pt x="1724025" y="4762"/>
                </a:lnTo>
                <a:lnTo>
                  <a:pt x="1905000" y="7143"/>
                </a:lnTo>
                <a:lnTo>
                  <a:pt x="1955006" y="4762"/>
                </a:lnTo>
                <a:lnTo>
                  <a:pt x="2024063" y="30956"/>
                </a:lnTo>
                <a:lnTo>
                  <a:pt x="2083594" y="4762"/>
                </a:lnTo>
                <a:lnTo>
                  <a:pt x="2145506" y="7143"/>
                </a:lnTo>
                <a:lnTo>
                  <a:pt x="2216944" y="33337"/>
                </a:lnTo>
                <a:lnTo>
                  <a:pt x="2288381" y="2381"/>
                </a:lnTo>
                <a:lnTo>
                  <a:pt x="2593181" y="4762"/>
                </a:lnTo>
                <a:lnTo>
                  <a:pt x="2671763" y="40481"/>
                </a:lnTo>
                <a:lnTo>
                  <a:pt x="2743200" y="21431"/>
                </a:lnTo>
                <a:lnTo>
                  <a:pt x="2802731" y="42862"/>
                </a:lnTo>
                <a:lnTo>
                  <a:pt x="2871788" y="7143"/>
                </a:lnTo>
                <a:lnTo>
                  <a:pt x="2928938"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2" name="Group 61">
            <a:extLst>
              <a:ext uri="{FF2B5EF4-FFF2-40B4-BE49-F238E27FC236}">
                <a16:creationId xmlns:a16="http://schemas.microsoft.com/office/drawing/2014/main" id="{638D7649-59A7-4747-F807-9311F9C7F07A}"/>
              </a:ext>
            </a:extLst>
          </p:cNvPr>
          <p:cNvGrpSpPr/>
          <p:nvPr/>
        </p:nvGrpSpPr>
        <p:grpSpPr>
          <a:xfrm>
            <a:off x="2807494" y="2128838"/>
            <a:ext cx="6303169" cy="1402556"/>
            <a:chOff x="2655094" y="1976438"/>
            <a:chExt cx="6303169" cy="1402556"/>
          </a:xfrm>
          <a:noFill/>
        </p:grpSpPr>
        <p:sp>
          <p:nvSpPr>
            <p:cNvPr id="63" name="Freeform: Shape 62">
              <a:extLst>
                <a:ext uri="{FF2B5EF4-FFF2-40B4-BE49-F238E27FC236}">
                  <a16:creationId xmlns:a16="http://schemas.microsoft.com/office/drawing/2014/main" id="{A92EFE3B-6F5D-E09B-6224-B16AC0F3C0C8}"/>
                </a:ext>
              </a:extLst>
            </p:cNvPr>
            <p:cNvSpPr/>
            <p:nvPr/>
          </p:nvSpPr>
          <p:spPr bwMode="auto">
            <a:xfrm>
              <a:off x="2655094" y="1978819"/>
              <a:ext cx="3381375" cy="735806"/>
            </a:xfrm>
            <a:custGeom>
              <a:avLst/>
              <a:gdLst>
                <a:gd name="connsiteX0" fmla="*/ 0 w 3381375"/>
                <a:gd name="connsiteY0" fmla="*/ 0 h 735806"/>
                <a:gd name="connsiteX1" fmla="*/ 2381 w 3381375"/>
                <a:gd name="connsiteY1" fmla="*/ 226219 h 735806"/>
                <a:gd name="connsiteX2" fmla="*/ 61912 w 3381375"/>
                <a:gd name="connsiteY2" fmla="*/ 57150 h 735806"/>
                <a:gd name="connsiteX3" fmla="*/ 123825 w 3381375"/>
                <a:gd name="connsiteY3" fmla="*/ 80962 h 735806"/>
                <a:gd name="connsiteX4" fmla="*/ 214312 w 3381375"/>
                <a:gd name="connsiteY4" fmla="*/ 64294 h 735806"/>
                <a:gd name="connsiteX5" fmla="*/ 266700 w 3381375"/>
                <a:gd name="connsiteY5" fmla="*/ 73819 h 735806"/>
                <a:gd name="connsiteX6" fmla="*/ 321469 w 3381375"/>
                <a:gd name="connsiteY6" fmla="*/ 30956 h 735806"/>
                <a:gd name="connsiteX7" fmla="*/ 395287 w 3381375"/>
                <a:gd name="connsiteY7" fmla="*/ 33337 h 735806"/>
                <a:gd name="connsiteX8" fmla="*/ 492919 w 3381375"/>
                <a:gd name="connsiteY8" fmla="*/ 57150 h 735806"/>
                <a:gd name="connsiteX9" fmla="*/ 519112 w 3381375"/>
                <a:gd name="connsiteY9" fmla="*/ 59531 h 735806"/>
                <a:gd name="connsiteX10" fmla="*/ 614362 w 3381375"/>
                <a:gd name="connsiteY10" fmla="*/ 100012 h 735806"/>
                <a:gd name="connsiteX11" fmla="*/ 666750 w 3381375"/>
                <a:gd name="connsiteY11" fmla="*/ 133350 h 735806"/>
                <a:gd name="connsiteX12" fmla="*/ 709612 w 3381375"/>
                <a:gd name="connsiteY12" fmla="*/ 152400 h 735806"/>
                <a:gd name="connsiteX13" fmla="*/ 745331 w 3381375"/>
                <a:gd name="connsiteY13" fmla="*/ 178594 h 735806"/>
                <a:gd name="connsiteX14" fmla="*/ 769144 w 3381375"/>
                <a:gd name="connsiteY14" fmla="*/ 200025 h 735806"/>
                <a:gd name="connsiteX15" fmla="*/ 797719 w 3381375"/>
                <a:gd name="connsiteY15" fmla="*/ 211931 h 735806"/>
                <a:gd name="connsiteX16" fmla="*/ 838200 w 3381375"/>
                <a:gd name="connsiteY16" fmla="*/ 211931 h 735806"/>
                <a:gd name="connsiteX17" fmla="*/ 895350 w 3381375"/>
                <a:gd name="connsiteY17" fmla="*/ 269081 h 735806"/>
                <a:gd name="connsiteX18" fmla="*/ 919162 w 3381375"/>
                <a:gd name="connsiteY18" fmla="*/ 288131 h 735806"/>
                <a:gd name="connsiteX19" fmla="*/ 954881 w 3381375"/>
                <a:gd name="connsiteY19" fmla="*/ 307181 h 735806"/>
                <a:gd name="connsiteX20" fmla="*/ 971550 w 3381375"/>
                <a:gd name="connsiteY20" fmla="*/ 330994 h 735806"/>
                <a:gd name="connsiteX21" fmla="*/ 1038225 w 3381375"/>
                <a:gd name="connsiteY21" fmla="*/ 321469 h 735806"/>
                <a:gd name="connsiteX22" fmla="*/ 1143000 w 3381375"/>
                <a:gd name="connsiteY22" fmla="*/ 364331 h 735806"/>
                <a:gd name="connsiteX23" fmla="*/ 1169194 w 3381375"/>
                <a:gd name="connsiteY23" fmla="*/ 371475 h 735806"/>
                <a:gd name="connsiteX24" fmla="*/ 1190625 w 3381375"/>
                <a:gd name="connsiteY24" fmla="*/ 366712 h 735806"/>
                <a:gd name="connsiteX25" fmla="*/ 1245394 w 3381375"/>
                <a:gd name="connsiteY25" fmla="*/ 328612 h 735806"/>
                <a:gd name="connsiteX26" fmla="*/ 1295400 w 3381375"/>
                <a:gd name="connsiteY26" fmla="*/ 359569 h 735806"/>
                <a:gd name="connsiteX27" fmla="*/ 1373981 w 3381375"/>
                <a:gd name="connsiteY27" fmla="*/ 340519 h 735806"/>
                <a:gd name="connsiteX28" fmla="*/ 1409700 w 3381375"/>
                <a:gd name="connsiteY28" fmla="*/ 376237 h 735806"/>
                <a:gd name="connsiteX29" fmla="*/ 1481137 w 3381375"/>
                <a:gd name="connsiteY29" fmla="*/ 402431 h 735806"/>
                <a:gd name="connsiteX30" fmla="*/ 1497806 w 3381375"/>
                <a:gd name="connsiteY30" fmla="*/ 411956 h 735806"/>
                <a:gd name="connsiteX31" fmla="*/ 1566862 w 3381375"/>
                <a:gd name="connsiteY31" fmla="*/ 366712 h 735806"/>
                <a:gd name="connsiteX32" fmla="*/ 1583531 w 3381375"/>
                <a:gd name="connsiteY32" fmla="*/ 390525 h 735806"/>
                <a:gd name="connsiteX33" fmla="*/ 1616869 w 3381375"/>
                <a:gd name="connsiteY33" fmla="*/ 445294 h 735806"/>
                <a:gd name="connsiteX34" fmla="*/ 1664494 w 3381375"/>
                <a:gd name="connsiteY34" fmla="*/ 461962 h 735806"/>
                <a:gd name="connsiteX35" fmla="*/ 1693069 w 3381375"/>
                <a:gd name="connsiteY35" fmla="*/ 464344 h 735806"/>
                <a:gd name="connsiteX36" fmla="*/ 1759744 w 3381375"/>
                <a:gd name="connsiteY36" fmla="*/ 502444 h 735806"/>
                <a:gd name="connsiteX37" fmla="*/ 1819275 w 3381375"/>
                <a:gd name="connsiteY37" fmla="*/ 500062 h 735806"/>
                <a:gd name="connsiteX38" fmla="*/ 1888331 w 3381375"/>
                <a:gd name="connsiteY38" fmla="*/ 559594 h 735806"/>
                <a:gd name="connsiteX39" fmla="*/ 1950244 w 3381375"/>
                <a:gd name="connsiteY39" fmla="*/ 483394 h 735806"/>
                <a:gd name="connsiteX40" fmla="*/ 2016919 w 3381375"/>
                <a:gd name="connsiteY40" fmla="*/ 554831 h 735806"/>
                <a:gd name="connsiteX41" fmla="*/ 2081212 w 3381375"/>
                <a:gd name="connsiteY41" fmla="*/ 538162 h 735806"/>
                <a:gd name="connsiteX42" fmla="*/ 2126456 w 3381375"/>
                <a:gd name="connsiteY42" fmla="*/ 571500 h 735806"/>
                <a:gd name="connsiteX43" fmla="*/ 2212181 w 3381375"/>
                <a:gd name="connsiteY43" fmla="*/ 497681 h 735806"/>
                <a:gd name="connsiteX44" fmla="*/ 2276475 w 3381375"/>
                <a:gd name="connsiteY44" fmla="*/ 550069 h 735806"/>
                <a:gd name="connsiteX45" fmla="*/ 2340769 w 3381375"/>
                <a:gd name="connsiteY45" fmla="*/ 495300 h 735806"/>
                <a:gd name="connsiteX46" fmla="*/ 2409825 w 3381375"/>
                <a:gd name="connsiteY46" fmla="*/ 540544 h 735806"/>
                <a:gd name="connsiteX47" fmla="*/ 2466975 w 3381375"/>
                <a:gd name="connsiteY47" fmla="*/ 450056 h 735806"/>
                <a:gd name="connsiteX48" fmla="*/ 2540794 w 3381375"/>
                <a:gd name="connsiteY48" fmla="*/ 388144 h 735806"/>
                <a:gd name="connsiteX49" fmla="*/ 2602706 w 3381375"/>
                <a:gd name="connsiteY49" fmla="*/ 411956 h 735806"/>
                <a:gd name="connsiteX50" fmla="*/ 2659856 w 3381375"/>
                <a:gd name="connsiteY50" fmla="*/ 666750 h 735806"/>
                <a:gd name="connsiteX51" fmla="*/ 2731294 w 3381375"/>
                <a:gd name="connsiteY51" fmla="*/ 431006 h 735806"/>
                <a:gd name="connsiteX52" fmla="*/ 2800350 w 3381375"/>
                <a:gd name="connsiteY52" fmla="*/ 402431 h 735806"/>
                <a:gd name="connsiteX53" fmla="*/ 2845594 w 3381375"/>
                <a:gd name="connsiteY53" fmla="*/ 500062 h 735806"/>
                <a:gd name="connsiteX54" fmla="*/ 2878931 w 3381375"/>
                <a:gd name="connsiteY54" fmla="*/ 511969 h 735806"/>
                <a:gd name="connsiteX55" fmla="*/ 2919412 w 3381375"/>
                <a:gd name="connsiteY55" fmla="*/ 502444 h 735806"/>
                <a:gd name="connsiteX56" fmla="*/ 2943225 w 3381375"/>
                <a:gd name="connsiteY56" fmla="*/ 533400 h 735806"/>
                <a:gd name="connsiteX57" fmla="*/ 2964656 w 3381375"/>
                <a:gd name="connsiteY57" fmla="*/ 576262 h 735806"/>
                <a:gd name="connsiteX58" fmla="*/ 2988469 w 3381375"/>
                <a:gd name="connsiteY58" fmla="*/ 647700 h 735806"/>
                <a:gd name="connsiteX59" fmla="*/ 3048000 w 3381375"/>
                <a:gd name="connsiteY59" fmla="*/ 735806 h 735806"/>
                <a:gd name="connsiteX60" fmla="*/ 3121819 w 3381375"/>
                <a:gd name="connsiteY60" fmla="*/ 397669 h 735806"/>
                <a:gd name="connsiteX61" fmla="*/ 3205162 w 3381375"/>
                <a:gd name="connsiteY61" fmla="*/ 302419 h 735806"/>
                <a:gd name="connsiteX62" fmla="*/ 3312319 w 3381375"/>
                <a:gd name="connsiteY62" fmla="*/ 285750 h 735806"/>
                <a:gd name="connsiteX63" fmla="*/ 3381375 w 3381375"/>
                <a:gd name="connsiteY63" fmla="*/ 419100 h 735806"/>
                <a:gd name="connsiteX64" fmla="*/ 3374231 w 3381375"/>
                <a:gd name="connsiteY64" fmla="*/ 50006 h 735806"/>
                <a:gd name="connsiteX65" fmla="*/ 3309937 w 3381375"/>
                <a:gd name="connsiteY65" fmla="*/ 35719 h 735806"/>
                <a:gd name="connsiteX66" fmla="*/ 3269456 w 3381375"/>
                <a:gd name="connsiteY66" fmla="*/ 35719 h 735806"/>
                <a:gd name="connsiteX67" fmla="*/ 3167062 w 3381375"/>
                <a:gd name="connsiteY67" fmla="*/ 28575 h 735806"/>
                <a:gd name="connsiteX68" fmla="*/ 3114675 w 3381375"/>
                <a:gd name="connsiteY68" fmla="*/ 61912 h 735806"/>
                <a:gd name="connsiteX69" fmla="*/ 3067050 w 3381375"/>
                <a:gd name="connsiteY69" fmla="*/ 64294 h 735806"/>
                <a:gd name="connsiteX70" fmla="*/ 2990850 w 3381375"/>
                <a:gd name="connsiteY70" fmla="*/ 154781 h 735806"/>
                <a:gd name="connsiteX71" fmla="*/ 2928937 w 3381375"/>
                <a:gd name="connsiteY71" fmla="*/ 114300 h 735806"/>
                <a:gd name="connsiteX72" fmla="*/ 2864644 w 3381375"/>
                <a:gd name="connsiteY72" fmla="*/ 109537 h 735806"/>
                <a:gd name="connsiteX73" fmla="*/ 2805112 w 3381375"/>
                <a:gd name="connsiteY73" fmla="*/ 88106 h 735806"/>
                <a:gd name="connsiteX74" fmla="*/ 2733675 w 3381375"/>
                <a:gd name="connsiteY74" fmla="*/ 121444 h 735806"/>
                <a:gd name="connsiteX75" fmla="*/ 2662237 w 3381375"/>
                <a:gd name="connsiteY75" fmla="*/ 292894 h 735806"/>
                <a:gd name="connsiteX76" fmla="*/ 2605087 w 3381375"/>
                <a:gd name="connsiteY76" fmla="*/ 135731 h 735806"/>
                <a:gd name="connsiteX77" fmla="*/ 2528887 w 3381375"/>
                <a:gd name="connsiteY77" fmla="*/ 135731 h 735806"/>
                <a:gd name="connsiteX78" fmla="*/ 2407444 w 3381375"/>
                <a:gd name="connsiteY78" fmla="*/ 290512 h 735806"/>
                <a:gd name="connsiteX79" fmla="*/ 2345531 w 3381375"/>
                <a:gd name="connsiteY79" fmla="*/ 276225 h 735806"/>
                <a:gd name="connsiteX80" fmla="*/ 2274094 w 3381375"/>
                <a:gd name="connsiteY80" fmla="*/ 323850 h 735806"/>
                <a:gd name="connsiteX81" fmla="*/ 2216944 w 3381375"/>
                <a:gd name="connsiteY81" fmla="*/ 288131 h 735806"/>
                <a:gd name="connsiteX82" fmla="*/ 2145506 w 3381375"/>
                <a:gd name="connsiteY82" fmla="*/ 378619 h 735806"/>
                <a:gd name="connsiteX83" fmla="*/ 2083594 w 3381375"/>
                <a:gd name="connsiteY83" fmla="*/ 338137 h 735806"/>
                <a:gd name="connsiteX84" fmla="*/ 2028825 w 3381375"/>
                <a:gd name="connsiteY84" fmla="*/ 373856 h 735806"/>
                <a:gd name="connsiteX85" fmla="*/ 1957387 w 3381375"/>
                <a:gd name="connsiteY85" fmla="*/ 309562 h 735806"/>
                <a:gd name="connsiteX86" fmla="*/ 1914525 w 3381375"/>
                <a:gd name="connsiteY86" fmla="*/ 357187 h 735806"/>
                <a:gd name="connsiteX87" fmla="*/ 1885950 w 3381375"/>
                <a:gd name="connsiteY87" fmla="*/ 402431 h 735806"/>
                <a:gd name="connsiteX88" fmla="*/ 1824037 w 3381375"/>
                <a:gd name="connsiteY88" fmla="*/ 352425 h 735806"/>
                <a:gd name="connsiteX89" fmla="*/ 1757362 w 3381375"/>
                <a:gd name="connsiteY89" fmla="*/ 369094 h 735806"/>
                <a:gd name="connsiteX90" fmla="*/ 1664494 w 3381375"/>
                <a:gd name="connsiteY90" fmla="*/ 345281 h 735806"/>
                <a:gd name="connsiteX91" fmla="*/ 1621631 w 3381375"/>
                <a:gd name="connsiteY91" fmla="*/ 342900 h 735806"/>
                <a:gd name="connsiteX92" fmla="*/ 1566862 w 3381375"/>
                <a:gd name="connsiteY92" fmla="*/ 273844 h 735806"/>
                <a:gd name="connsiteX93" fmla="*/ 1497806 w 3381375"/>
                <a:gd name="connsiteY93" fmla="*/ 311944 h 735806"/>
                <a:gd name="connsiteX94" fmla="*/ 1431131 w 3381375"/>
                <a:gd name="connsiteY94" fmla="*/ 302419 h 735806"/>
                <a:gd name="connsiteX95" fmla="*/ 1371600 w 3381375"/>
                <a:gd name="connsiteY95" fmla="*/ 271462 h 735806"/>
                <a:gd name="connsiteX96" fmla="*/ 1302544 w 3381375"/>
                <a:gd name="connsiteY96" fmla="*/ 285750 h 735806"/>
                <a:gd name="connsiteX97" fmla="*/ 1238250 w 3381375"/>
                <a:gd name="connsiteY97" fmla="*/ 269081 h 735806"/>
                <a:gd name="connsiteX98" fmla="*/ 1169194 w 3381375"/>
                <a:gd name="connsiteY98" fmla="*/ 314325 h 735806"/>
                <a:gd name="connsiteX99" fmla="*/ 1064419 w 3381375"/>
                <a:gd name="connsiteY99" fmla="*/ 276225 h 735806"/>
                <a:gd name="connsiteX100" fmla="*/ 1023937 w 3381375"/>
                <a:gd name="connsiteY100" fmla="*/ 264319 h 735806"/>
                <a:gd name="connsiteX101" fmla="*/ 981075 w 3381375"/>
                <a:gd name="connsiteY101" fmla="*/ 276225 h 735806"/>
                <a:gd name="connsiteX102" fmla="*/ 907256 w 3381375"/>
                <a:gd name="connsiteY102" fmla="*/ 226219 h 735806"/>
                <a:gd name="connsiteX103" fmla="*/ 854869 w 3381375"/>
                <a:gd name="connsiteY103" fmla="*/ 173831 h 735806"/>
                <a:gd name="connsiteX104" fmla="*/ 823912 w 3381375"/>
                <a:gd name="connsiteY104" fmla="*/ 159544 h 735806"/>
                <a:gd name="connsiteX105" fmla="*/ 783431 w 3381375"/>
                <a:gd name="connsiteY105" fmla="*/ 159544 h 735806"/>
                <a:gd name="connsiteX106" fmla="*/ 685800 w 3381375"/>
                <a:gd name="connsiteY106" fmla="*/ 97631 h 735806"/>
                <a:gd name="connsiteX107" fmla="*/ 607219 w 3381375"/>
                <a:gd name="connsiteY107" fmla="*/ 69056 h 735806"/>
                <a:gd name="connsiteX108" fmla="*/ 535781 w 3381375"/>
                <a:gd name="connsiteY108" fmla="*/ 33337 h 735806"/>
                <a:gd name="connsiteX109" fmla="*/ 438150 w 3381375"/>
                <a:gd name="connsiteY109" fmla="*/ 16669 h 735806"/>
                <a:gd name="connsiteX110" fmla="*/ 333375 w 3381375"/>
                <a:gd name="connsiteY110" fmla="*/ 7144 h 735806"/>
                <a:gd name="connsiteX111" fmla="*/ 307181 w 3381375"/>
                <a:gd name="connsiteY111" fmla="*/ 14287 h 735806"/>
                <a:gd name="connsiteX112" fmla="*/ 242887 w 3381375"/>
                <a:gd name="connsiteY112" fmla="*/ 26194 h 735806"/>
                <a:gd name="connsiteX113" fmla="*/ 169069 w 3381375"/>
                <a:gd name="connsiteY113" fmla="*/ 14287 h 735806"/>
                <a:gd name="connsiteX114" fmla="*/ 140494 w 3381375"/>
                <a:gd name="connsiteY114" fmla="*/ 26194 h 735806"/>
                <a:gd name="connsiteX115" fmla="*/ 90487 w 3381375"/>
                <a:gd name="connsiteY115" fmla="*/ 0 h 735806"/>
                <a:gd name="connsiteX116" fmla="*/ 0 w 3381375"/>
                <a:gd name="connsiteY116" fmla="*/ 0 h 73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381375" h="735806">
                  <a:moveTo>
                    <a:pt x="0" y="0"/>
                  </a:moveTo>
                  <a:cubicBezTo>
                    <a:pt x="794" y="75406"/>
                    <a:pt x="1587" y="150813"/>
                    <a:pt x="2381" y="226219"/>
                  </a:cubicBezTo>
                  <a:lnTo>
                    <a:pt x="61912" y="57150"/>
                  </a:lnTo>
                  <a:lnTo>
                    <a:pt x="123825" y="80962"/>
                  </a:lnTo>
                  <a:lnTo>
                    <a:pt x="214312" y="64294"/>
                  </a:lnTo>
                  <a:lnTo>
                    <a:pt x="266700" y="73819"/>
                  </a:lnTo>
                  <a:lnTo>
                    <a:pt x="321469" y="30956"/>
                  </a:lnTo>
                  <a:lnTo>
                    <a:pt x="395287" y="33337"/>
                  </a:lnTo>
                  <a:lnTo>
                    <a:pt x="492919" y="57150"/>
                  </a:lnTo>
                  <a:lnTo>
                    <a:pt x="519112" y="59531"/>
                  </a:lnTo>
                  <a:lnTo>
                    <a:pt x="614362" y="100012"/>
                  </a:lnTo>
                  <a:lnTo>
                    <a:pt x="666750" y="133350"/>
                  </a:lnTo>
                  <a:lnTo>
                    <a:pt x="709612" y="152400"/>
                  </a:lnTo>
                  <a:lnTo>
                    <a:pt x="745331" y="178594"/>
                  </a:lnTo>
                  <a:lnTo>
                    <a:pt x="769144" y="200025"/>
                  </a:lnTo>
                  <a:lnTo>
                    <a:pt x="797719" y="211931"/>
                  </a:lnTo>
                  <a:lnTo>
                    <a:pt x="838200" y="211931"/>
                  </a:lnTo>
                  <a:lnTo>
                    <a:pt x="895350" y="269081"/>
                  </a:lnTo>
                  <a:lnTo>
                    <a:pt x="919162" y="288131"/>
                  </a:lnTo>
                  <a:lnTo>
                    <a:pt x="954881" y="307181"/>
                  </a:lnTo>
                  <a:lnTo>
                    <a:pt x="971550" y="330994"/>
                  </a:lnTo>
                  <a:lnTo>
                    <a:pt x="1038225" y="321469"/>
                  </a:lnTo>
                  <a:lnTo>
                    <a:pt x="1143000" y="364331"/>
                  </a:lnTo>
                  <a:lnTo>
                    <a:pt x="1169194" y="371475"/>
                  </a:lnTo>
                  <a:lnTo>
                    <a:pt x="1190625" y="366712"/>
                  </a:lnTo>
                  <a:lnTo>
                    <a:pt x="1245394" y="328612"/>
                  </a:lnTo>
                  <a:lnTo>
                    <a:pt x="1295400" y="359569"/>
                  </a:lnTo>
                  <a:lnTo>
                    <a:pt x="1373981" y="340519"/>
                  </a:lnTo>
                  <a:lnTo>
                    <a:pt x="1409700" y="376237"/>
                  </a:lnTo>
                  <a:lnTo>
                    <a:pt x="1481137" y="402431"/>
                  </a:lnTo>
                  <a:lnTo>
                    <a:pt x="1497806" y="411956"/>
                  </a:lnTo>
                  <a:lnTo>
                    <a:pt x="1566862" y="366712"/>
                  </a:lnTo>
                  <a:lnTo>
                    <a:pt x="1583531" y="390525"/>
                  </a:lnTo>
                  <a:lnTo>
                    <a:pt x="1616869" y="445294"/>
                  </a:lnTo>
                  <a:lnTo>
                    <a:pt x="1664494" y="461962"/>
                  </a:lnTo>
                  <a:lnTo>
                    <a:pt x="1693069" y="464344"/>
                  </a:lnTo>
                  <a:lnTo>
                    <a:pt x="1759744" y="502444"/>
                  </a:lnTo>
                  <a:lnTo>
                    <a:pt x="1819275" y="500062"/>
                  </a:lnTo>
                  <a:lnTo>
                    <a:pt x="1888331" y="559594"/>
                  </a:lnTo>
                  <a:lnTo>
                    <a:pt x="1950244" y="483394"/>
                  </a:lnTo>
                  <a:lnTo>
                    <a:pt x="2016919" y="554831"/>
                  </a:lnTo>
                  <a:lnTo>
                    <a:pt x="2081212" y="538162"/>
                  </a:lnTo>
                  <a:lnTo>
                    <a:pt x="2126456" y="571500"/>
                  </a:lnTo>
                  <a:lnTo>
                    <a:pt x="2212181" y="497681"/>
                  </a:lnTo>
                  <a:lnTo>
                    <a:pt x="2276475" y="550069"/>
                  </a:lnTo>
                  <a:lnTo>
                    <a:pt x="2340769" y="495300"/>
                  </a:lnTo>
                  <a:lnTo>
                    <a:pt x="2409825" y="540544"/>
                  </a:lnTo>
                  <a:lnTo>
                    <a:pt x="2466975" y="450056"/>
                  </a:lnTo>
                  <a:lnTo>
                    <a:pt x="2540794" y="388144"/>
                  </a:lnTo>
                  <a:lnTo>
                    <a:pt x="2602706" y="411956"/>
                  </a:lnTo>
                  <a:lnTo>
                    <a:pt x="2659856" y="666750"/>
                  </a:lnTo>
                  <a:lnTo>
                    <a:pt x="2731294" y="431006"/>
                  </a:lnTo>
                  <a:lnTo>
                    <a:pt x="2800350" y="402431"/>
                  </a:lnTo>
                  <a:lnTo>
                    <a:pt x="2845594" y="500062"/>
                  </a:lnTo>
                  <a:lnTo>
                    <a:pt x="2878931" y="511969"/>
                  </a:lnTo>
                  <a:lnTo>
                    <a:pt x="2919412" y="502444"/>
                  </a:lnTo>
                  <a:lnTo>
                    <a:pt x="2943225" y="533400"/>
                  </a:lnTo>
                  <a:lnTo>
                    <a:pt x="2964656" y="576262"/>
                  </a:lnTo>
                  <a:lnTo>
                    <a:pt x="2988469" y="647700"/>
                  </a:lnTo>
                  <a:lnTo>
                    <a:pt x="3048000" y="735806"/>
                  </a:lnTo>
                  <a:lnTo>
                    <a:pt x="3121819" y="397669"/>
                  </a:lnTo>
                  <a:lnTo>
                    <a:pt x="3205162" y="302419"/>
                  </a:lnTo>
                  <a:lnTo>
                    <a:pt x="3312319" y="285750"/>
                  </a:lnTo>
                  <a:lnTo>
                    <a:pt x="3381375" y="419100"/>
                  </a:lnTo>
                  <a:lnTo>
                    <a:pt x="3374231" y="50006"/>
                  </a:lnTo>
                  <a:lnTo>
                    <a:pt x="3309937" y="35719"/>
                  </a:lnTo>
                  <a:lnTo>
                    <a:pt x="3269456" y="35719"/>
                  </a:lnTo>
                  <a:lnTo>
                    <a:pt x="3167062" y="28575"/>
                  </a:lnTo>
                  <a:lnTo>
                    <a:pt x="3114675" y="61912"/>
                  </a:lnTo>
                  <a:lnTo>
                    <a:pt x="3067050" y="64294"/>
                  </a:lnTo>
                  <a:lnTo>
                    <a:pt x="2990850" y="154781"/>
                  </a:lnTo>
                  <a:lnTo>
                    <a:pt x="2928937" y="114300"/>
                  </a:lnTo>
                  <a:lnTo>
                    <a:pt x="2864644" y="109537"/>
                  </a:lnTo>
                  <a:lnTo>
                    <a:pt x="2805112" y="88106"/>
                  </a:lnTo>
                  <a:lnTo>
                    <a:pt x="2733675" y="121444"/>
                  </a:lnTo>
                  <a:lnTo>
                    <a:pt x="2662237" y="292894"/>
                  </a:lnTo>
                  <a:lnTo>
                    <a:pt x="2605087" y="135731"/>
                  </a:lnTo>
                  <a:lnTo>
                    <a:pt x="2528887" y="135731"/>
                  </a:lnTo>
                  <a:lnTo>
                    <a:pt x="2407444" y="290512"/>
                  </a:lnTo>
                  <a:lnTo>
                    <a:pt x="2345531" y="276225"/>
                  </a:lnTo>
                  <a:lnTo>
                    <a:pt x="2274094" y="323850"/>
                  </a:lnTo>
                  <a:lnTo>
                    <a:pt x="2216944" y="288131"/>
                  </a:lnTo>
                  <a:lnTo>
                    <a:pt x="2145506" y="378619"/>
                  </a:lnTo>
                  <a:lnTo>
                    <a:pt x="2083594" y="338137"/>
                  </a:lnTo>
                  <a:lnTo>
                    <a:pt x="2028825" y="373856"/>
                  </a:lnTo>
                  <a:lnTo>
                    <a:pt x="1957387" y="309562"/>
                  </a:lnTo>
                  <a:lnTo>
                    <a:pt x="1914525" y="357187"/>
                  </a:lnTo>
                  <a:lnTo>
                    <a:pt x="1885950" y="402431"/>
                  </a:lnTo>
                  <a:lnTo>
                    <a:pt x="1824037" y="352425"/>
                  </a:lnTo>
                  <a:lnTo>
                    <a:pt x="1757362" y="369094"/>
                  </a:lnTo>
                  <a:lnTo>
                    <a:pt x="1664494" y="345281"/>
                  </a:lnTo>
                  <a:lnTo>
                    <a:pt x="1621631" y="342900"/>
                  </a:lnTo>
                  <a:lnTo>
                    <a:pt x="1566862" y="273844"/>
                  </a:lnTo>
                  <a:lnTo>
                    <a:pt x="1497806" y="311944"/>
                  </a:lnTo>
                  <a:lnTo>
                    <a:pt x="1431131" y="302419"/>
                  </a:lnTo>
                  <a:lnTo>
                    <a:pt x="1371600" y="271462"/>
                  </a:lnTo>
                  <a:lnTo>
                    <a:pt x="1302544" y="285750"/>
                  </a:lnTo>
                  <a:lnTo>
                    <a:pt x="1238250" y="269081"/>
                  </a:lnTo>
                  <a:lnTo>
                    <a:pt x="1169194" y="314325"/>
                  </a:lnTo>
                  <a:lnTo>
                    <a:pt x="1064419" y="276225"/>
                  </a:lnTo>
                  <a:lnTo>
                    <a:pt x="1023937" y="264319"/>
                  </a:lnTo>
                  <a:lnTo>
                    <a:pt x="981075" y="276225"/>
                  </a:lnTo>
                  <a:lnTo>
                    <a:pt x="907256" y="226219"/>
                  </a:lnTo>
                  <a:lnTo>
                    <a:pt x="854869" y="173831"/>
                  </a:lnTo>
                  <a:lnTo>
                    <a:pt x="823912" y="159544"/>
                  </a:lnTo>
                  <a:lnTo>
                    <a:pt x="783431" y="159544"/>
                  </a:lnTo>
                  <a:lnTo>
                    <a:pt x="685800" y="97631"/>
                  </a:lnTo>
                  <a:lnTo>
                    <a:pt x="607219" y="69056"/>
                  </a:lnTo>
                  <a:lnTo>
                    <a:pt x="535781" y="33337"/>
                  </a:lnTo>
                  <a:lnTo>
                    <a:pt x="438150" y="16669"/>
                  </a:lnTo>
                  <a:lnTo>
                    <a:pt x="333375" y="7144"/>
                  </a:lnTo>
                  <a:lnTo>
                    <a:pt x="307181" y="14287"/>
                  </a:lnTo>
                  <a:lnTo>
                    <a:pt x="242887" y="26194"/>
                  </a:lnTo>
                  <a:lnTo>
                    <a:pt x="169069" y="14287"/>
                  </a:lnTo>
                  <a:lnTo>
                    <a:pt x="140494" y="26194"/>
                  </a:lnTo>
                  <a:lnTo>
                    <a:pt x="90487" y="0"/>
                  </a:lnTo>
                  <a:lnTo>
                    <a:pt x="0" y="0"/>
                  </a:lnTo>
                  <a:close/>
                </a:path>
              </a:pathLst>
            </a:cu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Freeform: Shape 63">
              <a:extLst>
                <a:ext uri="{FF2B5EF4-FFF2-40B4-BE49-F238E27FC236}">
                  <a16:creationId xmlns:a16="http://schemas.microsoft.com/office/drawing/2014/main" id="{31866640-130B-D829-9790-1CDC99B04249}"/>
                </a:ext>
              </a:extLst>
            </p:cNvPr>
            <p:cNvSpPr/>
            <p:nvPr/>
          </p:nvSpPr>
          <p:spPr bwMode="auto">
            <a:xfrm>
              <a:off x="6029325" y="1976438"/>
              <a:ext cx="2928938" cy="1402556"/>
            </a:xfrm>
            <a:custGeom>
              <a:avLst/>
              <a:gdLst>
                <a:gd name="connsiteX0" fmla="*/ 2928938 w 2928938"/>
                <a:gd name="connsiteY0" fmla="*/ 0 h 1402556"/>
                <a:gd name="connsiteX1" fmla="*/ 2928938 w 2928938"/>
                <a:gd name="connsiteY1" fmla="*/ 1402556 h 1402556"/>
                <a:gd name="connsiteX2" fmla="*/ 2795588 w 2928938"/>
                <a:gd name="connsiteY2" fmla="*/ 504825 h 1402556"/>
                <a:gd name="connsiteX3" fmla="*/ 2728913 w 2928938"/>
                <a:gd name="connsiteY3" fmla="*/ 461962 h 1402556"/>
                <a:gd name="connsiteX4" fmla="*/ 2669381 w 2928938"/>
                <a:gd name="connsiteY4" fmla="*/ 457200 h 1402556"/>
                <a:gd name="connsiteX5" fmla="*/ 2605088 w 2928938"/>
                <a:gd name="connsiteY5" fmla="*/ 192881 h 1402556"/>
                <a:gd name="connsiteX6" fmla="*/ 2536031 w 2928938"/>
                <a:gd name="connsiteY6" fmla="*/ 200025 h 1402556"/>
                <a:gd name="connsiteX7" fmla="*/ 2469356 w 2928938"/>
                <a:gd name="connsiteY7" fmla="*/ 295275 h 1402556"/>
                <a:gd name="connsiteX8" fmla="*/ 2397919 w 2928938"/>
                <a:gd name="connsiteY8" fmla="*/ 173831 h 1402556"/>
                <a:gd name="connsiteX9" fmla="*/ 2345531 w 2928938"/>
                <a:gd name="connsiteY9" fmla="*/ 166687 h 1402556"/>
                <a:gd name="connsiteX10" fmla="*/ 2274094 w 2928938"/>
                <a:gd name="connsiteY10" fmla="*/ 247650 h 1402556"/>
                <a:gd name="connsiteX11" fmla="*/ 2212181 w 2928938"/>
                <a:gd name="connsiteY11" fmla="*/ 426243 h 1402556"/>
                <a:gd name="connsiteX12" fmla="*/ 2143125 w 2928938"/>
                <a:gd name="connsiteY12" fmla="*/ 140493 h 1402556"/>
                <a:gd name="connsiteX13" fmla="*/ 2014538 w 2928938"/>
                <a:gd name="connsiteY13" fmla="*/ 345281 h 1402556"/>
                <a:gd name="connsiteX14" fmla="*/ 1950244 w 2928938"/>
                <a:gd name="connsiteY14" fmla="*/ 369093 h 1402556"/>
                <a:gd name="connsiteX15" fmla="*/ 1885950 w 2928938"/>
                <a:gd name="connsiteY15" fmla="*/ 71437 h 1402556"/>
                <a:gd name="connsiteX16" fmla="*/ 1821656 w 2928938"/>
                <a:gd name="connsiteY16" fmla="*/ 173831 h 1402556"/>
                <a:gd name="connsiteX17" fmla="*/ 1759744 w 2928938"/>
                <a:gd name="connsiteY17" fmla="*/ 123825 h 1402556"/>
                <a:gd name="connsiteX18" fmla="*/ 1683544 w 2928938"/>
                <a:gd name="connsiteY18" fmla="*/ 142875 h 1402556"/>
                <a:gd name="connsiteX19" fmla="*/ 1626394 w 2928938"/>
                <a:gd name="connsiteY19" fmla="*/ 223837 h 1402556"/>
                <a:gd name="connsiteX20" fmla="*/ 1550194 w 2928938"/>
                <a:gd name="connsiteY20" fmla="*/ 166687 h 1402556"/>
                <a:gd name="connsiteX21" fmla="*/ 1500188 w 2928938"/>
                <a:gd name="connsiteY21" fmla="*/ 100012 h 1402556"/>
                <a:gd name="connsiteX22" fmla="*/ 1426369 w 2928938"/>
                <a:gd name="connsiteY22" fmla="*/ 135731 h 1402556"/>
                <a:gd name="connsiteX23" fmla="*/ 1359694 w 2928938"/>
                <a:gd name="connsiteY23" fmla="*/ 190500 h 1402556"/>
                <a:gd name="connsiteX24" fmla="*/ 1309688 w 2928938"/>
                <a:gd name="connsiteY24" fmla="*/ 159543 h 1402556"/>
                <a:gd name="connsiteX25" fmla="*/ 1238250 w 2928938"/>
                <a:gd name="connsiteY25" fmla="*/ 169068 h 1402556"/>
                <a:gd name="connsiteX26" fmla="*/ 1145381 w 2928938"/>
                <a:gd name="connsiteY26" fmla="*/ 111918 h 1402556"/>
                <a:gd name="connsiteX27" fmla="*/ 1109663 w 2928938"/>
                <a:gd name="connsiteY27" fmla="*/ 90487 h 1402556"/>
                <a:gd name="connsiteX28" fmla="*/ 1047750 w 2928938"/>
                <a:gd name="connsiteY28" fmla="*/ 111918 h 1402556"/>
                <a:gd name="connsiteX29" fmla="*/ 1004888 w 2928938"/>
                <a:gd name="connsiteY29" fmla="*/ 121443 h 1402556"/>
                <a:gd name="connsiteX30" fmla="*/ 978694 w 2928938"/>
                <a:gd name="connsiteY30" fmla="*/ 121443 h 1402556"/>
                <a:gd name="connsiteX31" fmla="*/ 912019 w 2928938"/>
                <a:gd name="connsiteY31" fmla="*/ 92868 h 1402556"/>
                <a:gd name="connsiteX32" fmla="*/ 852488 w 2928938"/>
                <a:gd name="connsiteY32" fmla="*/ 100012 h 1402556"/>
                <a:gd name="connsiteX33" fmla="*/ 752475 w 2928938"/>
                <a:gd name="connsiteY33" fmla="*/ 97631 h 1402556"/>
                <a:gd name="connsiteX34" fmla="*/ 731044 w 2928938"/>
                <a:gd name="connsiteY34" fmla="*/ 109537 h 1402556"/>
                <a:gd name="connsiteX35" fmla="*/ 711994 w 2928938"/>
                <a:gd name="connsiteY35" fmla="*/ 109537 h 1402556"/>
                <a:gd name="connsiteX36" fmla="*/ 654844 w 2928938"/>
                <a:gd name="connsiteY36" fmla="*/ 50006 h 1402556"/>
                <a:gd name="connsiteX37" fmla="*/ 600075 w 2928938"/>
                <a:gd name="connsiteY37" fmla="*/ 57150 h 1402556"/>
                <a:gd name="connsiteX38" fmla="*/ 509588 w 2928938"/>
                <a:gd name="connsiteY38" fmla="*/ 130968 h 1402556"/>
                <a:gd name="connsiteX39" fmla="*/ 452438 w 2928938"/>
                <a:gd name="connsiteY39" fmla="*/ 228600 h 1402556"/>
                <a:gd name="connsiteX40" fmla="*/ 323850 w 2928938"/>
                <a:gd name="connsiteY40" fmla="*/ 233362 h 1402556"/>
                <a:gd name="connsiteX41" fmla="*/ 261938 w 2928938"/>
                <a:gd name="connsiteY41" fmla="*/ 266700 h 1402556"/>
                <a:gd name="connsiteX42" fmla="*/ 197644 w 2928938"/>
                <a:gd name="connsiteY42" fmla="*/ 271462 h 1402556"/>
                <a:gd name="connsiteX43" fmla="*/ 142875 w 2928938"/>
                <a:gd name="connsiteY43" fmla="*/ 230981 h 1402556"/>
                <a:gd name="connsiteX44" fmla="*/ 59531 w 2928938"/>
                <a:gd name="connsiteY44" fmla="*/ 240506 h 1402556"/>
                <a:gd name="connsiteX45" fmla="*/ 4763 w 2928938"/>
                <a:gd name="connsiteY45" fmla="*/ 409575 h 1402556"/>
                <a:gd name="connsiteX46" fmla="*/ 0 w 2928938"/>
                <a:gd name="connsiteY46" fmla="*/ 52387 h 1402556"/>
                <a:gd name="connsiteX47" fmla="*/ 90488 w 2928938"/>
                <a:gd name="connsiteY47" fmla="*/ 7143 h 1402556"/>
                <a:gd name="connsiteX48" fmla="*/ 130969 w 2928938"/>
                <a:gd name="connsiteY48" fmla="*/ 2381 h 1402556"/>
                <a:gd name="connsiteX49" fmla="*/ 171450 w 2928938"/>
                <a:gd name="connsiteY49" fmla="*/ 11906 h 1402556"/>
                <a:gd name="connsiteX50" fmla="*/ 195263 w 2928938"/>
                <a:gd name="connsiteY50" fmla="*/ 16668 h 1402556"/>
                <a:gd name="connsiteX51" fmla="*/ 273844 w 2928938"/>
                <a:gd name="connsiteY51" fmla="*/ 23812 h 1402556"/>
                <a:gd name="connsiteX52" fmla="*/ 330994 w 2928938"/>
                <a:gd name="connsiteY52" fmla="*/ 57150 h 1402556"/>
                <a:gd name="connsiteX53" fmla="*/ 407194 w 2928938"/>
                <a:gd name="connsiteY53" fmla="*/ 42862 h 1402556"/>
                <a:gd name="connsiteX54" fmla="*/ 466725 w 2928938"/>
                <a:gd name="connsiteY54" fmla="*/ 50006 h 1402556"/>
                <a:gd name="connsiteX55" fmla="*/ 569119 w 2928938"/>
                <a:gd name="connsiteY55" fmla="*/ 4762 h 1402556"/>
                <a:gd name="connsiteX56" fmla="*/ 666750 w 2928938"/>
                <a:gd name="connsiteY56" fmla="*/ 2381 h 1402556"/>
                <a:gd name="connsiteX57" fmla="*/ 719138 w 2928938"/>
                <a:gd name="connsiteY57" fmla="*/ 19050 h 1402556"/>
                <a:gd name="connsiteX58" fmla="*/ 921544 w 2928938"/>
                <a:gd name="connsiteY58" fmla="*/ 14287 h 1402556"/>
                <a:gd name="connsiteX59" fmla="*/ 1038225 w 2928938"/>
                <a:gd name="connsiteY59" fmla="*/ 19050 h 1402556"/>
                <a:gd name="connsiteX60" fmla="*/ 1100138 w 2928938"/>
                <a:gd name="connsiteY60" fmla="*/ 7143 h 1402556"/>
                <a:gd name="connsiteX61" fmla="*/ 1223963 w 2928938"/>
                <a:gd name="connsiteY61" fmla="*/ 33337 h 1402556"/>
                <a:gd name="connsiteX62" fmla="*/ 1321594 w 2928938"/>
                <a:gd name="connsiteY62" fmla="*/ 19050 h 1402556"/>
                <a:gd name="connsiteX63" fmla="*/ 1414463 w 2928938"/>
                <a:gd name="connsiteY63" fmla="*/ 19050 h 1402556"/>
                <a:gd name="connsiteX64" fmla="*/ 1490663 w 2928938"/>
                <a:gd name="connsiteY64" fmla="*/ 4762 h 1402556"/>
                <a:gd name="connsiteX65" fmla="*/ 1519238 w 2928938"/>
                <a:gd name="connsiteY65" fmla="*/ 11906 h 1402556"/>
                <a:gd name="connsiteX66" fmla="*/ 1581150 w 2928938"/>
                <a:gd name="connsiteY66" fmla="*/ 21431 h 1402556"/>
                <a:gd name="connsiteX67" fmla="*/ 1621631 w 2928938"/>
                <a:gd name="connsiteY67" fmla="*/ 23812 h 1402556"/>
                <a:gd name="connsiteX68" fmla="*/ 1724025 w 2928938"/>
                <a:gd name="connsiteY68" fmla="*/ 4762 h 1402556"/>
                <a:gd name="connsiteX69" fmla="*/ 1905000 w 2928938"/>
                <a:gd name="connsiteY69" fmla="*/ 7143 h 1402556"/>
                <a:gd name="connsiteX70" fmla="*/ 1955006 w 2928938"/>
                <a:gd name="connsiteY70" fmla="*/ 4762 h 1402556"/>
                <a:gd name="connsiteX71" fmla="*/ 2024063 w 2928938"/>
                <a:gd name="connsiteY71" fmla="*/ 30956 h 1402556"/>
                <a:gd name="connsiteX72" fmla="*/ 2083594 w 2928938"/>
                <a:gd name="connsiteY72" fmla="*/ 4762 h 1402556"/>
                <a:gd name="connsiteX73" fmla="*/ 2145506 w 2928938"/>
                <a:gd name="connsiteY73" fmla="*/ 7143 h 1402556"/>
                <a:gd name="connsiteX74" fmla="*/ 2216944 w 2928938"/>
                <a:gd name="connsiteY74" fmla="*/ 33337 h 1402556"/>
                <a:gd name="connsiteX75" fmla="*/ 2288381 w 2928938"/>
                <a:gd name="connsiteY75" fmla="*/ 2381 h 1402556"/>
                <a:gd name="connsiteX76" fmla="*/ 2593181 w 2928938"/>
                <a:gd name="connsiteY76" fmla="*/ 4762 h 1402556"/>
                <a:gd name="connsiteX77" fmla="*/ 2671763 w 2928938"/>
                <a:gd name="connsiteY77" fmla="*/ 40481 h 1402556"/>
                <a:gd name="connsiteX78" fmla="*/ 2743200 w 2928938"/>
                <a:gd name="connsiteY78" fmla="*/ 21431 h 1402556"/>
                <a:gd name="connsiteX79" fmla="*/ 2802731 w 2928938"/>
                <a:gd name="connsiteY79" fmla="*/ 42862 h 1402556"/>
                <a:gd name="connsiteX80" fmla="*/ 2871788 w 2928938"/>
                <a:gd name="connsiteY80" fmla="*/ 7143 h 1402556"/>
                <a:gd name="connsiteX81" fmla="*/ 2928938 w 2928938"/>
                <a:gd name="connsiteY81" fmla="*/ 0 h 14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928938" h="1402556">
                  <a:moveTo>
                    <a:pt x="2928938" y="0"/>
                  </a:moveTo>
                  <a:lnTo>
                    <a:pt x="2928938" y="1402556"/>
                  </a:lnTo>
                  <a:lnTo>
                    <a:pt x="2795588" y="504825"/>
                  </a:lnTo>
                  <a:lnTo>
                    <a:pt x="2728913" y="461962"/>
                  </a:lnTo>
                  <a:lnTo>
                    <a:pt x="2669381" y="457200"/>
                  </a:lnTo>
                  <a:lnTo>
                    <a:pt x="2605088" y="192881"/>
                  </a:lnTo>
                  <a:lnTo>
                    <a:pt x="2536031" y="200025"/>
                  </a:lnTo>
                  <a:lnTo>
                    <a:pt x="2469356" y="295275"/>
                  </a:lnTo>
                  <a:lnTo>
                    <a:pt x="2397919" y="173831"/>
                  </a:lnTo>
                  <a:lnTo>
                    <a:pt x="2345531" y="166687"/>
                  </a:lnTo>
                  <a:lnTo>
                    <a:pt x="2274094" y="247650"/>
                  </a:lnTo>
                  <a:lnTo>
                    <a:pt x="2212181" y="426243"/>
                  </a:lnTo>
                  <a:lnTo>
                    <a:pt x="2143125" y="140493"/>
                  </a:lnTo>
                  <a:lnTo>
                    <a:pt x="2014538" y="345281"/>
                  </a:lnTo>
                  <a:lnTo>
                    <a:pt x="1950244" y="369093"/>
                  </a:lnTo>
                  <a:lnTo>
                    <a:pt x="1885950" y="71437"/>
                  </a:lnTo>
                  <a:lnTo>
                    <a:pt x="1821656" y="173831"/>
                  </a:lnTo>
                  <a:lnTo>
                    <a:pt x="1759744" y="123825"/>
                  </a:lnTo>
                  <a:lnTo>
                    <a:pt x="1683544" y="142875"/>
                  </a:lnTo>
                  <a:lnTo>
                    <a:pt x="1626394" y="223837"/>
                  </a:lnTo>
                  <a:lnTo>
                    <a:pt x="1550194" y="166687"/>
                  </a:lnTo>
                  <a:lnTo>
                    <a:pt x="1500188" y="100012"/>
                  </a:lnTo>
                  <a:lnTo>
                    <a:pt x="1426369" y="135731"/>
                  </a:lnTo>
                  <a:lnTo>
                    <a:pt x="1359694" y="190500"/>
                  </a:lnTo>
                  <a:lnTo>
                    <a:pt x="1309688" y="159543"/>
                  </a:lnTo>
                  <a:lnTo>
                    <a:pt x="1238250" y="169068"/>
                  </a:lnTo>
                  <a:lnTo>
                    <a:pt x="1145381" y="111918"/>
                  </a:lnTo>
                  <a:lnTo>
                    <a:pt x="1109663" y="90487"/>
                  </a:lnTo>
                  <a:lnTo>
                    <a:pt x="1047750" y="111918"/>
                  </a:lnTo>
                  <a:lnTo>
                    <a:pt x="1004888" y="121443"/>
                  </a:lnTo>
                  <a:lnTo>
                    <a:pt x="978694" y="121443"/>
                  </a:lnTo>
                  <a:lnTo>
                    <a:pt x="912019" y="92868"/>
                  </a:lnTo>
                  <a:lnTo>
                    <a:pt x="852488" y="100012"/>
                  </a:lnTo>
                  <a:lnTo>
                    <a:pt x="752475" y="97631"/>
                  </a:lnTo>
                  <a:lnTo>
                    <a:pt x="731044" y="109537"/>
                  </a:lnTo>
                  <a:lnTo>
                    <a:pt x="711994" y="109537"/>
                  </a:lnTo>
                  <a:lnTo>
                    <a:pt x="654844" y="50006"/>
                  </a:lnTo>
                  <a:lnTo>
                    <a:pt x="600075" y="57150"/>
                  </a:lnTo>
                  <a:lnTo>
                    <a:pt x="509588" y="130968"/>
                  </a:lnTo>
                  <a:lnTo>
                    <a:pt x="452438" y="228600"/>
                  </a:lnTo>
                  <a:lnTo>
                    <a:pt x="323850" y="233362"/>
                  </a:lnTo>
                  <a:lnTo>
                    <a:pt x="261938" y="266700"/>
                  </a:lnTo>
                  <a:lnTo>
                    <a:pt x="197644" y="271462"/>
                  </a:lnTo>
                  <a:lnTo>
                    <a:pt x="142875" y="230981"/>
                  </a:lnTo>
                  <a:lnTo>
                    <a:pt x="59531" y="240506"/>
                  </a:lnTo>
                  <a:lnTo>
                    <a:pt x="4763" y="409575"/>
                  </a:lnTo>
                  <a:cubicBezTo>
                    <a:pt x="3175" y="290512"/>
                    <a:pt x="1588" y="171450"/>
                    <a:pt x="0" y="52387"/>
                  </a:cubicBezTo>
                  <a:lnTo>
                    <a:pt x="90488" y="7143"/>
                  </a:lnTo>
                  <a:lnTo>
                    <a:pt x="130969" y="2381"/>
                  </a:lnTo>
                  <a:lnTo>
                    <a:pt x="171450" y="11906"/>
                  </a:lnTo>
                  <a:lnTo>
                    <a:pt x="195263" y="16668"/>
                  </a:lnTo>
                  <a:lnTo>
                    <a:pt x="273844" y="23812"/>
                  </a:lnTo>
                  <a:lnTo>
                    <a:pt x="330994" y="57150"/>
                  </a:lnTo>
                  <a:lnTo>
                    <a:pt x="407194" y="42862"/>
                  </a:lnTo>
                  <a:lnTo>
                    <a:pt x="466725" y="50006"/>
                  </a:lnTo>
                  <a:lnTo>
                    <a:pt x="569119" y="4762"/>
                  </a:lnTo>
                  <a:lnTo>
                    <a:pt x="666750" y="2381"/>
                  </a:lnTo>
                  <a:lnTo>
                    <a:pt x="719138" y="19050"/>
                  </a:lnTo>
                  <a:lnTo>
                    <a:pt x="921544" y="14287"/>
                  </a:lnTo>
                  <a:lnTo>
                    <a:pt x="1038225" y="19050"/>
                  </a:lnTo>
                  <a:lnTo>
                    <a:pt x="1100138" y="7143"/>
                  </a:lnTo>
                  <a:lnTo>
                    <a:pt x="1223963" y="33337"/>
                  </a:lnTo>
                  <a:lnTo>
                    <a:pt x="1321594" y="19050"/>
                  </a:lnTo>
                  <a:lnTo>
                    <a:pt x="1414463" y="19050"/>
                  </a:lnTo>
                  <a:lnTo>
                    <a:pt x="1490663" y="4762"/>
                  </a:lnTo>
                  <a:lnTo>
                    <a:pt x="1519238" y="11906"/>
                  </a:lnTo>
                  <a:lnTo>
                    <a:pt x="1581150" y="21431"/>
                  </a:lnTo>
                  <a:lnTo>
                    <a:pt x="1621631" y="23812"/>
                  </a:lnTo>
                  <a:lnTo>
                    <a:pt x="1724025" y="4762"/>
                  </a:lnTo>
                  <a:lnTo>
                    <a:pt x="1905000" y="7143"/>
                  </a:lnTo>
                  <a:lnTo>
                    <a:pt x="1955006" y="4762"/>
                  </a:lnTo>
                  <a:lnTo>
                    <a:pt x="2024063" y="30956"/>
                  </a:lnTo>
                  <a:lnTo>
                    <a:pt x="2083594" y="4762"/>
                  </a:lnTo>
                  <a:lnTo>
                    <a:pt x="2145506" y="7143"/>
                  </a:lnTo>
                  <a:lnTo>
                    <a:pt x="2216944" y="33337"/>
                  </a:lnTo>
                  <a:lnTo>
                    <a:pt x="2288381" y="2381"/>
                  </a:lnTo>
                  <a:lnTo>
                    <a:pt x="2593181" y="4762"/>
                  </a:lnTo>
                  <a:lnTo>
                    <a:pt x="2671763" y="40481"/>
                  </a:lnTo>
                  <a:lnTo>
                    <a:pt x="2743200" y="21431"/>
                  </a:lnTo>
                  <a:lnTo>
                    <a:pt x="2802731" y="42862"/>
                  </a:lnTo>
                  <a:lnTo>
                    <a:pt x="2871788" y="7143"/>
                  </a:lnTo>
                  <a:lnTo>
                    <a:pt x="2928938" y="0"/>
                  </a:lnTo>
                  <a:close/>
                </a:path>
              </a:pathLst>
            </a:custGeom>
            <a:grp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6" name="Freeform: Shape 65">
            <a:extLst>
              <a:ext uri="{FF2B5EF4-FFF2-40B4-BE49-F238E27FC236}">
                <a16:creationId xmlns:a16="http://schemas.microsoft.com/office/drawing/2014/main" id="{967A40A1-08F0-EA58-A57A-FB45AC25A0E0}"/>
              </a:ext>
            </a:extLst>
          </p:cNvPr>
          <p:cNvSpPr/>
          <p:nvPr/>
        </p:nvSpPr>
        <p:spPr bwMode="auto">
          <a:xfrm>
            <a:off x="2655094" y="1972411"/>
            <a:ext cx="3374231" cy="735806"/>
          </a:xfrm>
          <a:custGeom>
            <a:avLst/>
            <a:gdLst>
              <a:gd name="connsiteX0" fmla="*/ 0 w 3381375"/>
              <a:gd name="connsiteY0" fmla="*/ 0 h 735806"/>
              <a:gd name="connsiteX1" fmla="*/ 2381 w 3381375"/>
              <a:gd name="connsiteY1" fmla="*/ 226219 h 735806"/>
              <a:gd name="connsiteX2" fmla="*/ 61912 w 3381375"/>
              <a:gd name="connsiteY2" fmla="*/ 57150 h 735806"/>
              <a:gd name="connsiteX3" fmla="*/ 123825 w 3381375"/>
              <a:gd name="connsiteY3" fmla="*/ 80962 h 735806"/>
              <a:gd name="connsiteX4" fmla="*/ 214312 w 3381375"/>
              <a:gd name="connsiteY4" fmla="*/ 64294 h 735806"/>
              <a:gd name="connsiteX5" fmla="*/ 266700 w 3381375"/>
              <a:gd name="connsiteY5" fmla="*/ 73819 h 735806"/>
              <a:gd name="connsiteX6" fmla="*/ 321469 w 3381375"/>
              <a:gd name="connsiteY6" fmla="*/ 30956 h 735806"/>
              <a:gd name="connsiteX7" fmla="*/ 395287 w 3381375"/>
              <a:gd name="connsiteY7" fmla="*/ 33337 h 735806"/>
              <a:gd name="connsiteX8" fmla="*/ 492919 w 3381375"/>
              <a:gd name="connsiteY8" fmla="*/ 57150 h 735806"/>
              <a:gd name="connsiteX9" fmla="*/ 519112 w 3381375"/>
              <a:gd name="connsiteY9" fmla="*/ 59531 h 735806"/>
              <a:gd name="connsiteX10" fmla="*/ 614362 w 3381375"/>
              <a:gd name="connsiteY10" fmla="*/ 100012 h 735806"/>
              <a:gd name="connsiteX11" fmla="*/ 666750 w 3381375"/>
              <a:gd name="connsiteY11" fmla="*/ 133350 h 735806"/>
              <a:gd name="connsiteX12" fmla="*/ 709612 w 3381375"/>
              <a:gd name="connsiteY12" fmla="*/ 152400 h 735806"/>
              <a:gd name="connsiteX13" fmla="*/ 745331 w 3381375"/>
              <a:gd name="connsiteY13" fmla="*/ 178594 h 735806"/>
              <a:gd name="connsiteX14" fmla="*/ 769144 w 3381375"/>
              <a:gd name="connsiteY14" fmla="*/ 200025 h 735806"/>
              <a:gd name="connsiteX15" fmla="*/ 797719 w 3381375"/>
              <a:gd name="connsiteY15" fmla="*/ 211931 h 735806"/>
              <a:gd name="connsiteX16" fmla="*/ 838200 w 3381375"/>
              <a:gd name="connsiteY16" fmla="*/ 211931 h 735806"/>
              <a:gd name="connsiteX17" fmla="*/ 895350 w 3381375"/>
              <a:gd name="connsiteY17" fmla="*/ 269081 h 735806"/>
              <a:gd name="connsiteX18" fmla="*/ 919162 w 3381375"/>
              <a:gd name="connsiteY18" fmla="*/ 288131 h 735806"/>
              <a:gd name="connsiteX19" fmla="*/ 954881 w 3381375"/>
              <a:gd name="connsiteY19" fmla="*/ 307181 h 735806"/>
              <a:gd name="connsiteX20" fmla="*/ 971550 w 3381375"/>
              <a:gd name="connsiteY20" fmla="*/ 330994 h 735806"/>
              <a:gd name="connsiteX21" fmla="*/ 1038225 w 3381375"/>
              <a:gd name="connsiteY21" fmla="*/ 321469 h 735806"/>
              <a:gd name="connsiteX22" fmla="*/ 1143000 w 3381375"/>
              <a:gd name="connsiteY22" fmla="*/ 364331 h 735806"/>
              <a:gd name="connsiteX23" fmla="*/ 1169194 w 3381375"/>
              <a:gd name="connsiteY23" fmla="*/ 371475 h 735806"/>
              <a:gd name="connsiteX24" fmla="*/ 1190625 w 3381375"/>
              <a:gd name="connsiteY24" fmla="*/ 366712 h 735806"/>
              <a:gd name="connsiteX25" fmla="*/ 1245394 w 3381375"/>
              <a:gd name="connsiteY25" fmla="*/ 328612 h 735806"/>
              <a:gd name="connsiteX26" fmla="*/ 1295400 w 3381375"/>
              <a:gd name="connsiteY26" fmla="*/ 359569 h 735806"/>
              <a:gd name="connsiteX27" fmla="*/ 1373981 w 3381375"/>
              <a:gd name="connsiteY27" fmla="*/ 340519 h 735806"/>
              <a:gd name="connsiteX28" fmla="*/ 1409700 w 3381375"/>
              <a:gd name="connsiteY28" fmla="*/ 376237 h 735806"/>
              <a:gd name="connsiteX29" fmla="*/ 1481137 w 3381375"/>
              <a:gd name="connsiteY29" fmla="*/ 402431 h 735806"/>
              <a:gd name="connsiteX30" fmla="*/ 1497806 w 3381375"/>
              <a:gd name="connsiteY30" fmla="*/ 411956 h 735806"/>
              <a:gd name="connsiteX31" fmla="*/ 1566862 w 3381375"/>
              <a:gd name="connsiteY31" fmla="*/ 366712 h 735806"/>
              <a:gd name="connsiteX32" fmla="*/ 1583531 w 3381375"/>
              <a:gd name="connsiteY32" fmla="*/ 390525 h 735806"/>
              <a:gd name="connsiteX33" fmla="*/ 1616869 w 3381375"/>
              <a:gd name="connsiteY33" fmla="*/ 445294 h 735806"/>
              <a:gd name="connsiteX34" fmla="*/ 1664494 w 3381375"/>
              <a:gd name="connsiteY34" fmla="*/ 461962 h 735806"/>
              <a:gd name="connsiteX35" fmla="*/ 1693069 w 3381375"/>
              <a:gd name="connsiteY35" fmla="*/ 464344 h 735806"/>
              <a:gd name="connsiteX36" fmla="*/ 1759744 w 3381375"/>
              <a:gd name="connsiteY36" fmla="*/ 502444 h 735806"/>
              <a:gd name="connsiteX37" fmla="*/ 1819275 w 3381375"/>
              <a:gd name="connsiteY37" fmla="*/ 500062 h 735806"/>
              <a:gd name="connsiteX38" fmla="*/ 1888331 w 3381375"/>
              <a:gd name="connsiteY38" fmla="*/ 559594 h 735806"/>
              <a:gd name="connsiteX39" fmla="*/ 1950244 w 3381375"/>
              <a:gd name="connsiteY39" fmla="*/ 483394 h 735806"/>
              <a:gd name="connsiteX40" fmla="*/ 2016919 w 3381375"/>
              <a:gd name="connsiteY40" fmla="*/ 554831 h 735806"/>
              <a:gd name="connsiteX41" fmla="*/ 2081212 w 3381375"/>
              <a:gd name="connsiteY41" fmla="*/ 538162 h 735806"/>
              <a:gd name="connsiteX42" fmla="*/ 2126456 w 3381375"/>
              <a:gd name="connsiteY42" fmla="*/ 571500 h 735806"/>
              <a:gd name="connsiteX43" fmla="*/ 2212181 w 3381375"/>
              <a:gd name="connsiteY43" fmla="*/ 497681 h 735806"/>
              <a:gd name="connsiteX44" fmla="*/ 2276475 w 3381375"/>
              <a:gd name="connsiteY44" fmla="*/ 550069 h 735806"/>
              <a:gd name="connsiteX45" fmla="*/ 2340769 w 3381375"/>
              <a:gd name="connsiteY45" fmla="*/ 495300 h 735806"/>
              <a:gd name="connsiteX46" fmla="*/ 2409825 w 3381375"/>
              <a:gd name="connsiteY46" fmla="*/ 540544 h 735806"/>
              <a:gd name="connsiteX47" fmla="*/ 2466975 w 3381375"/>
              <a:gd name="connsiteY47" fmla="*/ 450056 h 735806"/>
              <a:gd name="connsiteX48" fmla="*/ 2540794 w 3381375"/>
              <a:gd name="connsiteY48" fmla="*/ 388144 h 735806"/>
              <a:gd name="connsiteX49" fmla="*/ 2602706 w 3381375"/>
              <a:gd name="connsiteY49" fmla="*/ 411956 h 735806"/>
              <a:gd name="connsiteX50" fmla="*/ 2659856 w 3381375"/>
              <a:gd name="connsiteY50" fmla="*/ 666750 h 735806"/>
              <a:gd name="connsiteX51" fmla="*/ 2731294 w 3381375"/>
              <a:gd name="connsiteY51" fmla="*/ 431006 h 735806"/>
              <a:gd name="connsiteX52" fmla="*/ 2800350 w 3381375"/>
              <a:gd name="connsiteY52" fmla="*/ 402431 h 735806"/>
              <a:gd name="connsiteX53" fmla="*/ 2845594 w 3381375"/>
              <a:gd name="connsiteY53" fmla="*/ 500062 h 735806"/>
              <a:gd name="connsiteX54" fmla="*/ 2878931 w 3381375"/>
              <a:gd name="connsiteY54" fmla="*/ 511969 h 735806"/>
              <a:gd name="connsiteX55" fmla="*/ 2919412 w 3381375"/>
              <a:gd name="connsiteY55" fmla="*/ 502444 h 735806"/>
              <a:gd name="connsiteX56" fmla="*/ 2943225 w 3381375"/>
              <a:gd name="connsiteY56" fmla="*/ 533400 h 735806"/>
              <a:gd name="connsiteX57" fmla="*/ 2964656 w 3381375"/>
              <a:gd name="connsiteY57" fmla="*/ 576262 h 735806"/>
              <a:gd name="connsiteX58" fmla="*/ 2988469 w 3381375"/>
              <a:gd name="connsiteY58" fmla="*/ 647700 h 735806"/>
              <a:gd name="connsiteX59" fmla="*/ 3048000 w 3381375"/>
              <a:gd name="connsiteY59" fmla="*/ 735806 h 735806"/>
              <a:gd name="connsiteX60" fmla="*/ 3121819 w 3381375"/>
              <a:gd name="connsiteY60" fmla="*/ 397669 h 735806"/>
              <a:gd name="connsiteX61" fmla="*/ 3205162 w 3381375"/>
              <a:gd name="connsiteY61" fmla="*/ 302419 h 735806"/>
              <a:gd name="connsiteX62" fmla="*/ 3312319 w 3381375"/>
              <a:gd name="connsiteY62" fmla="*/ 285750 h 735806"/>
              <a:gd name="connsiteX63" fmla="*/ 3381375 w 3381375"/>
              <a:gd name="connsiteY63" fmla="*/ 419100 h 735806"/>
              <a:gd name="connsiteX64" fmla="*/ 3374231 w 3381375"/>
              <a:gd name="connsiteY64" fmla="*/ 50006 h 735806"/>
              <a:gd name="connsiteX65" fmla="*/ 3309937 w 3381375"/>
              <a:gd name="connsiteY65" fmla="*/ 35719 h 735806"/>
              <a:gd name="connsiteX66" fmla="*/ 3269456 w 3381375"/>
              <a:gd name="connsiteY66" fmla="*/ 35719 h 735806"/>
              <a:gd name="connsiteX67" fmla="*/ 3167062 w 3381375"/>
              <a:gd name="connsiteY67" fmla="*/ 28575 h 735806"/>
              <a:gd name="connsiteX68" fmla="*/ 3114675 w 3381375"/>
              <a:gd name="connsiteY68" fmla="*/ 61912 h 735806"/>
              <a:gd name="connsiteX69" fmla="*/ 3067050 w 3381375"/>
              <a:gd name="connsiteY69" fmla="*/ 64294 h 735806"/>
              <a:gd name="connsiteX70" fmla="*/ 2990850 w 3381375"/>
              <a:gd name="connsiteY70" fmla="*/ 154781 h 735806"/>
              <a:gd name="connsiteX71" fmla="*/ 2928937 w 3381375"/>
              <a:gd name="connsiteY71" fmla="*/ 114300 h 735806"/>
              <a:gd name="connsiteX72" fmla="*/ 2864644 w 3381375"/>
              <a:gd name="connsiteY72" fmla="*/ 109537 h 735806"/>
              <a:gd name="connsiteX73" fmla="*/ 2805112 w 3381375"/>
              <a:gd name="connsiteY73" fmla="*/ 88106 h 735806"/>
              <a:gd name="connsiteX74" fmla="*/ 2733675 w 3381375"/>
              <a:gd name="connsiteY74" fmla="*/ 121444 h 735806"/>
              <a:gd name="connsiteX75" fmla="*/ 2662237 w 3381375"/>
              <a:gd name="connsiteY75" fmla="*/ 292894 h 735806"/>
              <a:gd name="connsiteX76" fmla="*/ 2605087 w 3381375"/>
              <a:gd name="connsiteY76" fmla="*/ 135731 h 735806"/>
              <a:gd name="connsiteX77" fmla="*/ 2528887 w 3381375"/>
              <a:gd name="connsiteY77" fmla="*/ 135731 h 735806"/>
              <a:gd name="connsiteX78" fmla="*/ 2407444 w 3381375"/>
              <a:gd name="connsiteY78" fmla="*/ 290512 h 735806"/>
              <a:gd name="connsiteX79" fmla="*/ 2345531 w 3381375"/>
              <a:gd name="connsiteY79" fmla="*/ 276225 h 735806"/>
              <a:gd name="connsiteX80" fmla="*/ 2274094 w 3381375"/>
              <a:gd name="connsiteY80" fmla="*/ 323850 h 735806"/>
              <a:gd name="connsiteX81" fmla="*/ 2216944 w 3381375"/>
              <a:gd name="connsiteY81" fmla="*/ 288131 h 735806"/>
              <a:gd name="connsiteX82" fmla="*/ 2145506 w 3381375"/>
              <a:gd name="connsiteY82" fmla="*/ 378619 h 735806"/>
              <a:gd name="connsiteX83" fmla="*/ 2083594 w 3381375"/>
              <a:gd name="connsiteY83" fmla="*/ 338137 h 735806"/>
              <a:gd name="connsiteX84" fmla="*/ 2028825 w 3381375"/>
              <a:gd name="connsiteY84" fmla="*/ 373856 h 735806"/>
              <a:gd name="connsiteX85" fmla="*/ 1957387 w 3381375"/>
              <a:gd name="connsiteY85" fmla="*/ 309562 h 735806"/>
              <a:gd name="connsiteX86" fmla="*/ 1914525 w 3381375"/>
              <a:gd name="connsiteY86" fmla="*/ 357187 h 735806"/>
              <a:gd name="connsiteX87" fmla="*/ 1885950 w 3381375"/>
              <a:gd name="connsiteY87" fmla="*/ 402431 h 735806"/>
              <a:gd name="connsiteX88" fmla="*/ 1824037 w 3381375"/>
              <a:gd name="connsiteY88" fmla="*/ 352425 h 735806"/>
              <a:gd name="connsiteX89" fmla="*/ 1757362 w 3381375"/>
              <a:gd name="connsiteY89" fmla="*/ 369094 h 735806"/>
              <a:gd name="connsiteX90" fmla="*/ 1664494 w 3381375"/>
              <a:gd name="connsiteY90" fmla="*/ 345281 h 735806"/>
              <a:gd name="connsiteX91" fmla="*/ 1621631 w 3381375"/>
              <a:gd name="connsiteY91" fmla="*/ 342900 h 735806"/>
              <a:gd name="connsiteX92" fmla="*/ 1566862 w 3381375"/>
              <a:gd name="connsiteY92" fmla="*/ 273844 h 735806"/>
              <a:gd name="connsiteX93" fmla="*/ 1497806 w 3381375"/>
              <a:gd name="connsiteY93" fmla="*/ 311944 h 735806"/>
              <a:gd name="connsiteX94" fmla="*/ 1431131 w 3381375"/>
              <a:gd name="connsiteY94" fmla="*/ 302419 h 735806"/>
              <a:gd name="connsiteX95" fmla="*/ 1371600 w 3381375"/>
              <a:gd name="connsiteY95" fmla="*/ 271462 h 735806"/>
              <a:gd name="connsiteX96" fmla="*/ 1302544 w 3381375"/>
              <a:gd name="connsiteY96" fmla="*/ 285750 h 735806"/>
              <a:gd name="connsiteX97" fmla="*/ 1238250 w 3381375"/>
              <a:gd name="connsiteY97" fmla="*/ 269081 h 735806"/>
              <a:gd name="connsiteX98" fmla="*/ 1169194 w 3381375"/>
              <a:gd name="connsiteY98" fmla="*/ 314325 h 735806"/>
              <a:gd name="connsiteX99" fmla="*/ 1064419 w 3381375"/>
              <a:gd name="connsiteY99" fmla="*/ 276225 h 735806"/>
              <a:gd name="connsiteX100" fmla="*/ 1023937 w 3381375"/>
              <a:gd name="connsiteY100" fmla="*/ 264319 h 735806"/>
              <a:gd name="connsiteX101" fmla="*/ 981075 w 3381375"/>
              <a:gd name="connsiteY101" fmla="*/ 276225 h 735806"/>
              <a:gd name="connsiteX102" fmla="*/ 907256 w 3381375"/>
              <a:gd name="connsiteY102" fmla="*/ 226219 h 735806"/>
              <a:gd name="connsiteX103" fmla="*/ 854869 w 3381375"/>
              <a:gd name="connsiteY103" fmla="*/ 173831 h 735806"/>
              <a:gd name="connsiteX104" fmla="*/ 823912 w 3381375"/>
              <a:gd name="connsiteY104" fmla="*/ 159544 h 735806"/>
              <a:gd name="connsiteX105" fmla="*/ 783431 w 3381375"/>
              <a:gd name="connsiteY105" fmla="*/ 159544 h 735806"/>
              <a:gd name="connsiteX106" fmla="*/ 685800 w 3381375"/>
              <a:gd name="connsiteY106" fmla="*/ 97631 h 735806"/>
              <a:gd name="connsiteX107" fmla="*/ 607219 w 3381375"/>
              <a:gd name="connsiteY107" fmla="*/ 69056 h 735806"/>
              <a:gd name="connsiteX108" fmla="*/ 535781 w 3381375"/>
              <a:gd name="connsiteY108" fmla="*/ 33337 h 735806"/>
              <a:gd name="connsiteX109" fmla="*/ 438150 w 3381375"/>
              <a:gd name="connsiteY109" fmla="*/ 16669 h 735806"/>
              <a:gd name="connsiteX110" fmla="*/ 333375 w 3381375"/>
              <a:gd name="connsiteY110" fmla="*/ 7144 h 735806"/>
              <a:gd name="connsiteX111" fmla="*/ 307181 w 3381375"/>
              <a:gd name="connsiteY111" fmla="*/ 14287 h 735806"/>
              <a:gd name="connsiteX112" fmla="*/ 242887 w 3381375"/>
              <a:gd name="connsiteY112" fmla="*/ 26194 h 735806"/>
              <a:gd name="connsiteX113" fmla="*/ 169069 w 3381375"/>
              <a:gd name="connsiteY113" fmla="*/ 14287 h 735806"/>
              <a:gd name="connsiteX114" fmla="*/ 140494 w 3381375"/>
              <a:gd name="connsiteY114" fmla="*/ 26194 h 735806"/>
              <a:gd name="connsiteX115" fmla="*/ 90487 w 3381375"/>
              <a:gd name="connsiteY115" fmla="*/ 0 h 735806"/>
              <a:gd name="connsiteX116" fmla="*/ 0 w 3381375"/>
              <a:gd name="connsiteY116" fmla="*/ 0 h 735806"/>
              <a:gd name="connsiteX0" fmla="*/ 2381 w 3381375"/>
              <a:gd name="connsiteY0" fmla="*/ 226219 h 735806"/>
              <a:gd name="connsiteX1" fmla="*/ 61912 w 3381375"/>
              <a:gd name="connsiteY1" fmla="*/ 57150 h 735806"/>
              <a:gd name="connsiteX2" fmla="*/ 123825 w 3381375"/>
              <a:gd name="connsiteY2" fmla="*/ 80962 h 735806"/>
              <a:gd name="connsiteX3" fmla="*/ 214312 w 3381375"/>
              <a:gd name="connsiteY3" fmla="*/ 64294 h 735806"/>
              <a:gd name="connsiteX4" fmla="*/ 266700 w 3381375"/>
              <a:gd name="connsiteY4" fmla="*/ 73819 h 735806"/>
              <a:gd name="connsiteX5" fmla="*/ 321469 w 3381375"/>
              <a:gd name="connsiteY5" fmla="*/ 30956 h 735806"/>
              <a:gd name="connsiteX6" fmla="*/ 395287 w 3381375"/>
              <a:gd name="connsiteY6" fmla="*/ 33337 h 735806"/>
              <a:gd name="connsiteX7" fmla="*/ 492919 w 3381375"/>
              <a:gd name="connsiteY7" fmla="*/ 57150 h 735806"/>
              <a:gd name="connsiteX8" fmla="*/ 519112 w 3381375"/>
              <a:gd name="connsiteY8" fmla="*/ 59531 h 735806"/>
              <a:gd name="connsiteX9" fmla="*/ 614362 w 3381375"/>
              <a:gd name="connsiteY9" fmla="*/ 100012 h 735806"/>
              <a:gd name="connsiteX10" fmla="*/ 666750 w 3381375"/>
              <a:gd name="connsiteY10" fmla="*/ 133350 h 735806"/>
              <a:gd name="connsiteX11" fmla="*/ 709612 w 3381375"/>
              <a:gd name="connsiteY11" fmla="*/ 152400 h 735806"/>
              <a:gd name="connsiteX12" fmla="*/ 745331 w 3381375"/>
              <a:gd name="connsiteY12" fmla="*/ 178594 h 735806"/>
              <a:gd name="connsiteX13" fmla="*/ 769144 w 3381375"/>
              <a:gd name="connsiteY13" fmla="*/ 200025 h 735806"/>
              <a:gd name="connsiteX14" fmla="*/ 797719 w 3381375"/>
              <a:gd name="connsiteY14" fmla="*/ 211931 h 735806"/>
              <a:gd name="connsiteX15" fmla="*/ 838200 w 3381375"/>
              <a:gd name="connsiteY15" fmla="*/ 211931 h 735806"/>
              <a:gd name="connsiteX16" fmla="*/ 895350 w 3381375"/>
              <a:gd name="connsiteY16" fmla="*/ 269081 h 735806"/>
              <a:gd name="connsiteX17" fmla="*/ 919162 w 3381375"/>
              <a:gd name="connsiteY17" fmla="*/ 288131 h 735806"/>
              <a:gd name="connsiteX18" fmla="*/ 954881 w 3381375"/>
              <a:gd name="connsiteY18" fmla="*/ 307181 h 735806"/>
              <a:gd name="connsiteX19" fmla="*/ 971550 w 3381375"/>
              <a:gd name="connsiteY19" fmla="*/ 330994 h 735806"/>
              <a:gd name="connsiteX20" fmla="*/ 1038225 w 3381375"/>
              <a:gd name="connsiteY20" fmla="*/ 321469 h 735806"/>
              <a:gd name="connsiteX21" fmla="*/ 1143000 w 3381375"/>
              <a:gd name="connsiteY21" fmla="*/ 364331 h 735806"/>
              <a:gd name="connsiteX22" fmla="*/ 1169194 w 3381375"/>
              <a:gd name="connsiteY22" fmla="*/ 371475 h 735806"/>
              <a:gd name="connsiteX23" fmla="*/ 1190625 w 3381375"/>
              <a:gd name="connsiteY23" fmla="*/ 366712 h 735806"/>
              <a:gd name="connsiteX24" fmla="*/ 1245394 w 3381375"/>
              <a:gd name="connsiteY24" fmla="*/ 328612 h 735806"/>
              <a:gd name="connsiteX25" fmla="*/ 1295400 w 3381375"/>
              <a:gd name="connsiteY25" fmla="*/ 359569 h 735806"/>
              <a:gd name="connsiteX26" fmla="*/ 1373981 w 3381375"/>
              <a:gd name="connsiteY26" fmla="*/ 340519 h 735806"/>
              <a:gd name="connsiteX27" fmla="*/ 1409700 w 3381375"/>
              <a:gd name="connsiteY27" fmla="*/ 376237 h 735806"/>
              <a:gd name="connsiteX28" fmla="*/ 1481137 w 3381375"/>
              <a:gd name="connsiteY28" fmla="*/ 402431 h 735806"/>
              <a:gd name="connsiteX29" fmla="*/ 1497806 w 3381375"/>
              <a:gd name="connsiteY29" fmla="*/ 411956 h 735806"/>
              <a:gd name="connsiteX30" fmla="*/ 1566862 w 3381375"/>
              <a:gd name="connsiteY30" fmla="*/ 366712 h 735806"/>
              <a:gd name="connsiteX31" fmla="*/ 1583531 w 3381375"/>
              <a:gd name="connsiteY31" fmla="*/ 390525 h 735806"/>
              <a:gd name="connsiteX32" fmla="*/ 1616869 w 3381375"/>
              <a:gd name="connsiteY32" fmla="*/ 445294 h 735806"/>
              <a:gd name="connsiteX33" fmla="*/ 1664494 w 3381375"/>
              <a:gd name="connsiteY33" fmla="*/ 461962 h 735806"/>
              <a:gd name="connsiteX34" fmla="*/ 1693069 w 3381375"/>
              <a:gd name="connsiteY34" fmla="*/ 464344 h 735806"/>
              <a:gd name="connsiteX35" fmla="*/ 1759744 w 3381375"/>
              <a:gd name="connsiteY35" fmla="*/ 502444 h 735806"/>
              <a:gd name="connsiteX36" fmla="*/ 1819275 w 3381375"/>
              <a:gd name="connsiteY36" fmla="*/ 500062 h 735806"/>
              <a:gd name="connsiteX37" fmla="*/ 1888331 w 3381375"/>
              <a:gd name="connsiteY37" fmla="*/ 559594 h 735806"/>
              <a:gd name="connsiteX38" fmla="*/ 1950244 w 3381375"/>
              <a:gd name="connsiteY38" fmla="*/ 483394 h 735806"/>
              <a:gd name="connsiteX39" fmla="*/ 2016919 w 3381375"/>
              <a:gd name="connsiteY39" fmla="*/ 554831 h 735806"/>
              <a:gd name="connsiteX40" fmla="*/ 2081212 w 3381375"/>
              <a:gd name="connsiteY40" fmla="*/ 538162 h 735806"/>
              <a:gd name="connsiteX41" fmla="*/ 2126456 w 3381375"/>
              <a:gd name="connsiteY41" fmla="*/ 571500 h 735806"/>
              <a:gd name="connsiteX42" fmla="*/ 2212181 w 3381375"/>
              <a:gd name="connsiteY42" fmla="*/ 497681 h 735806"/>
              <a:gd name="connsiteX43" fmla="*/ 2276475 w 3381375"/>
              <a:gd name="connsiteY43" fmla="*/ 550069 h 735806"/>
              <a:gd name="connsiteX44" fmla="*/ 2340769 w 3381375"/>
              <a:gd name="connsiteY44" fmla="*/ 495300 h 735806"/>
              <a:gd name="connsiteX45" fmla="*/ 2409825 w 3381375"/>
              <a:gd name="connsiteY45" fmla="*/ 540544 h 735806"/>
              <a:gd name="connsiteX46" fmla="*/ 2466975 w 3381375"/>
              <a:gd name="connsiteY46" fmla="*/ 450056 h 735806"/>
              <a:gd name="connsiteX47" fmla="*/ 2540794 w 3381375"/>
              <a:gd name="connsiteY47" fmla="*/ 388144 h 735806"/>
              <a:gd name="connsiteX48" fmla="*/ 2602706 w 3381375"/>
              <a:gd name="connsiteY48" fmla="*/ 411956 h 735806"/>
              <a:gd name="connsiteX49" fmla="*/ 2659856 w 3381375"/>
              <a:gd name="connsiteY49" fmla="*/ 666750 h 735806"/>
              <a:gd name="connsiteX50" fmla="*/ 2731294 w 3381375"/>
              <a:gd name="connsiteY50" fmla="*/ 431006 h 735806"/>
              <a:gd name="connsiteX51" fmla="*/ 2800350 w 3381375"/>
              <a:gd name="connsiteY51" fmla="*/ 402431 h 735806"/>
              <a:gd name="connsiteX52" fmla="*/ 2845594 w 3381375"/>
              <a:gd name="connsiteY52" fmla="*/ 500062 h 735806"/>
              <a:gd name="connsiteX53" fmla="*/ 2878931 w 3381375"/>
              <a:gd name="connsiteY53" fmla="*/ 511969 h 735806"/>
              <a:gd name="connsiteX54" fmla="*/ 2919412 w 3381375"/>
              <a:gd name="connsiteY54" fmla="*/ 502444 h 735806"/>
              <a:gd name="connsiteX55" fmla="*/ 2943225 w 3381375"/>
              <a:gd name="connsiteY55" fmla="*/ 533400 h 735806"/>
              <a:gd name="connsiteX56" fmla="*/ 2964656 w 3381375"/>
              <a:gd name="connsiteY56" fmla="*/ 576262 h 735806"/>
              <a:gd name="connsiteX57" fmla="*/ 2988469 w 3381375"/>
              <a:gd name="connsiteY57" fmla="*/ 647700 h 735806"/>
              <a:gd name="connsiteX58" fmla="*/ 3048000 w 3381375"/>
              <a:gd name="connsiteY58" fmla="*/ 735806 h 735806"/>
              <a:gd name="connsiteX59" fmla="*/ 3121819 w 3381375"/>
              <a:gd name="connsiteY59" fmla="*/ 397669 h 735806"/>
              <a:gd name="connsiteX60" fmla="*/ 3205162 w 3381375"/>
              <a:gd name="connsiteY60" fmla="*/ 302419 h 735806"/>
              <a:gd name="connsiteX61" fmla="*/ 3312319 w 3381375"/>
              <a:gd name="connsiteY61" fmla="*/ 285750 h 735806"/>
              <a:gd name="connsiteX62" fmla="*/ 3381375 w 3381375"/>
              <a:gd name="connsiteY62" fmla="*/ 419100 h 735806"/>
              <a:gd name="connsiteX63" fmla="*/ 3374231 w 3381375"/>
              <a:gd name="connsiteY63" fmla="*/ 50006 h 735806"/>
              <a:gd name="connsiteX64" fmla="*/ 3309937 w 3381375"/>
              <a:gd name="connsiteY64" fmla="*/ 35719 h 735806"/>
              <a:gd name="connsiteX65" fmla="*/ 3269456 w 3381375"/>
              <a:gd name="connsiteY65" fmla="*/ 35719 h 735806"/>
              <a:gd name="connsiteX66" fmla="*/ 3167062 w 3381375"/>
              <a:gd name="connsiteY66" fmla="*/ 28575 h 735806"/>
              <a:gd name="connsiteX67" fmla="*/ 3114675 w 3381375"/>
              <a:gd name="connsiteY67" fmla="*/ 61912 h 735806"/>
              <a:gd name="connsiteX68" fmla="*/ 3067050 w 3381375"/>
              <a:gd name="connsiteY68" fmla="*/ 64294 h 735806"/>
              <a:gd name="connsiteX69" fmla="*/ 2990850 w 3381375"/>
              <a:gd name="connsiteY69" fmla="*/ 154781 h 735806"/>
              <a:gd name="connsiteX70" fmla="*/ 2928937 w 3381375"/>
              <a:gd name="connsiteY70" fmla="*/ 114300 h 735806"/>
              <a:gd name="connsiteX71" fmla="*/ 2864644 w 3381375"/>
              <a:gd name="connsiteY71" fmla="*/ 109537 h 735806"/>
              <a:gd name="connsiteX72" fmla="*/ 2805112 w 3381375"/>
              <a:gd name="connsiteY72" fmla="*/ 88106 h 735806"/>
              <a:gd name="connsiteX73" fmla="*/ 2733675 w 3381375"/>
              <a:gd name="connsiteY73" fmla="*/ 121444 h 735806"/>
              <a:gd name="connsiteX74" fmla="*/ 2662237 w 3381375"/>
              <a:gd name="connsiteY74" fmla="*/ 292894 h 735806"/>
              <a:gd name="connsiteX75" fmla="*/ 2605087 w 3381375"/>
              <a:gd name="connsiteY75" fmla="*/ 135731 h 735806"/>
              <a:gd name="connsiteX76" fmla="*/ 2528887 w 3381375"/>
              <a:gd name="connsiteY76" fmla="*/ 135731 h 735806"/>
              <a:gd name="connsiteX77" fmla="*/ 2407444 w 3381375"/>
              <a:gd name="connsiteY77" fmla="*/ 290512 h 735806"/>
              <a:gd name="connsiteX78" fmla="*/ 2345531 w 3381375"/>
              <a:gd name="connsiteY78" fmla="*/ 276225 h 735806"/>
              <a:gd name="connsiteX79" fmla="*/ 2274094 w 3381375"/>
              <a:gd name="connsiteY79" fmla="*/ 323850 h 735806"/>
              <a:gd name="connsiteX80" fmla="*/ 2216944 w 3381375"/>
              <a:gd name="connsiteY80" fmla="*/ 288131 h 735806"/>
              <a:gd name="connsiteX81" fmla="*/ 2145506 w 3381375"/>
              <a:gd name="connsiteY81" fmla="*/ 378619 h 735806"/>
              <a:gd name="connsiteX82" fmla="*/ 2083594 w 3381375"/>
              <a:gd name="connsiteY82" fmla="*/ 338137 h 735806"/>
              <a:gd name="connsiteX83" fmla="*/ 2028825 w 3381375"/>
              <a:gd name="connsiteY83" fmla="*/ 373856 h 735806"/>
              <a:gd name="connsiteX84" fmla="*/ 1957387 w 3381375"/>
              <a:gd name="connsiteY84" fmla="*/ 309562 h 735806"/>
              <a:gd name="connsiteX85" fmla="*/ 1914525 w 3381375"/>
              <a:gd name="connsiteY85" fmla="*/ 357187 h 735806"/>
              <a:gd name="connsiteX86" fmla="*/ 1885950 w 3381375"/>
              <a:gd name="connsiteY86" fmla="*/ 402431 h 735806"/>
              <a:gd name="connsiteX87" fmla="*/ 1824037 w 3381375"/>
              <a:gd name="connsiteY87" fmla="*/ 352425 h 735806"/>
              <a:gd name="connsiteX88" fmla="*/ 1757362 w 3381375"/>
              <a:gd name="connsiteY88" fmla="*/ 369094 h 735806"/>
              <a:gd name="connsiteX89" fmla="*/ 1664494 w 3381375"/>
              <a:gd name="connsiteY89" fmla="*/ 345281 h 735806"/>
              <a:gd name="connsiteX90" fmla="*/ 1621631 w 3381375"/>
              <a:gd name="connsiteY90" fmla="*/ 342900 h 735806"/>
              <a:gd name="connsiteX91" fmla="*/ 1566862 w 3381375"/>
              <a:gd name="connsiteY91" fmla="*/ 273844 h 735806"/>
              <a:gd name="connsiteX92" fmla="*/ 1497806 w 3381375"/>
              <a:gd name="connsiteY92" fmla="*/ 311944 h 735806"/>
              <a:gd name="connsiteX93" fmla="*/ 1431131 w 3381375"/>
              <a:gd name="connsiteY93" fmla="*/ 302419 h 735806"/>
              <a:gd name="connsiteX94" fmla="*/ 1371600 w 3381375"/>
              <a:gd name="connsiteY94" fmla="*/ 271462 h 735806"/>
              <a:gd name="connsiteX95" fmla="*/ 1302544 w 3381375"/>
              <a:gd name="connsiteY95" fmla="*/ 285750 h 735806"/>
              <a:gd name="connsiteX96" fmla="*/ 1238250 w 3381375"/>
              <a:gd name="connsiteY96" fmla="*/ 269081 h 735806"/>
              <a:gd name="connsiteX97" fmla="*/ 1169194 w 3381375"/>
              <a:gd name="connsiteY97" fmla="*/ 314325 h 735806"/>
              <a:gd name="connsiteX98" fmla="*/ 1064419 w 3381375"/>
              <a:gd name="connsiteY98" fmla="*/ 276225 h 735806"/>
              <a:gd name="connsiteX99" fmla="*/ 1023937 w 3381375"/>
              <a:gd name="connsiteY99" fmla="*/ 264319 h 735806"/>
              <a:gd name="connsiteX100" fmla="*/ 981075 w 3381375"/>
              <a:gd name="connsiteY100" fmla="*/ 276225 h 735806"/>
              <a:gd name="connsiteX101" fmla="*/ 907256 w 3381375"/>
              <a:gd name="connsiteY101" fmla="*/ 226219 h 735806"/>
              <a:gd name="connsiteX102" fmla="*/ 854869 w 3381375"/>
              <a:gd name="connsiteY102" fmla="*/ 173831 h 735806"/>
              <a:gd name="connsiteX103" fmla="*/ 823912 w 3381375"/>
              <a:gd name="connsiteY103" fmla="*/ 159544 h 735806"/>
              <a:gd name="connsiteX104" fmla="*/ 783431 w 3381375"/>
              <a:gd name="connsiteY104" fmla="*/ 159544 h 735806"/>
              <a:gd name="connsiteX105" fmla="*/ 685800 w 3381375"/>
              <a:gd name="connsiteY105" fmla="*/ 97631 h 735806"/>
              <a:gd name="connsiteX106" fmla="*/ 607219 w 3381375"/>
              <a:gd name="connsiteY106" fmla="*/ 69056 h 735806"/>
              <a:gd name="connsiteX107" fmla="*/ 535781 w 3381375"/>
              <a:gd name="connsiteY107" fmla="*/ 33337 h 735806"/>
              <a:gd name="connsiteX108" fmla="*/ 438150 w 3381375"/>
              <a:gd name="connsiteY108" fmla="*/ 16669 h 735806"/>
              <a:gd name="connsiteX109" fmla="*/ 333375 w 3381375"/>
              <a:gd name="connsiteY109" fmla="*/ 7144 h 735806"/>
              <a:gd name="connsiteX110" fmla="*/ 307181 w 3381375"/>
              <a:gd name="connsiteY110" fmla="*/ 14287 h 735806"/>
              <a:gd name="connsiteX111" fmla="*/ 242887 w 3381375"/>
              <a:gd name="connsiteY111" fmla="*/ 26194 h 735806"/>
              <a:gd name="connsiteX112" fmla="*/ 169069 w 3381375"/>
              <a:gd name="connsiteY112" fmla="*/ 14287 h 735806"/>
              <a:gd name="connsiteX113" fmla="*/ 140494 w 3381375"/>
              <a:gd name="connsiteY113" fmla="*/ 26194 h 735806"/>
              <a:gd name="connsiteX114" fmla="*/ 90487 w 3381375"/>
              <a:gd name="connsiteY114" fmla="*/ 0 h 735806"/>
              <a:gd name="connsiteX115" fmla="*/ 0 w 3381375"/>
              <a:gd name="connsiteY115" fmla="*/ 0 h 735806"/>
              <a:gd name="connsiteX116" fmla="*/ 93821 w 3381375"/>
              <a:gd name="connsiteY116" fmla="*/ 317659 h 735806"/>
              <a:gd name="connsiteX0" fmla="*/ 2381 w 3381375"/>
              <a:gd name="connsiteY0" fmla="*/ 226219 h 735806"/>
              <a:gd name="connsiteX1" fmla="*/ 61912 w 3381375"/>
              <a:gd name="connsiteY1" fmla="*/ 57150 h 735806"/>
              <a:gd name="connsiteX2" fmla="*/ 123825 w 3381375"/>
              <a:gd name="connsiteY2" fmla="*/ 80962 h 735806"/>
              <a:gd name="connsiteX3" fmla="*/ 214312 w 3381375"/>
              <a:gd name="connsiteY3" fmla="*/ 64294 h 735806"/>
              <a:gd name="connsiteX4" fmla="*/ 266700 w 3381375"/>
              <a:gd name="connsiteY4" fmla="*/ 73819 h 735806"/>
              <a:gd name="connsiteX5" fmla="*/ 321469 w 3381375"/>
              <a:gd name="connsiteY5" fmla="*/ 30956 h 735806"/>
              <a:gd name="connsiteX6" fmla="*/ 395287 w 3381375"/>
              <a:gd name="connsiteY6" fmla="*/ 33337 h 735806"/>
              <a:gd name="connsiteX7" fmla="*/ 492919 w 3381375"/>
              <a:gd name="connsiteY7" fmla="*/ 57150 h 735806"/>
              <a:gd name="connsiteX8" fmla="*/ 519112 w 3381375"/>
              <a:gd name="connsiteY8" fmla="*/ 59531 h 735806"/>
              <a:gd name="connsiteX9" fmla="*/ 614362 w 3381375"/>
              <a:gd name="connsiteY9" fmla="*/ 100012 h 735806"/>
              <a:gd name="connsiteX10" fmla="*/ 666750 w 3381375"/>
              <a:gd name="connsiteY10" fmla="*/ 133350 h 735806"/>
              <a:gd name="connsiteX11" fmla="*/ 709612 w 3381375"/>
              <a:gd name="connsiteY11" fmla="*/ 152400 h 735806"/>
              <a:gd name="connsiteX12" fmla="*/ 745331 w 3381375"/>
              <a:gd name="connsiteY12" fmla="*/ 178594 h 735806"/>
              <a:gd name="connsiteX13" fmla="*/ 769144 w 3381375"/>
              <a:gd name="connsiteY13" fmla="*/ 200025 h 735806"/>
              <a:gd name="connsiteX14" fmla="*/ 797719 w 3381375"/>
              <a:gd name="connsiteY14" fmla="*/ 211931 h 735806"/>
              <a:gd name="connsiteX15" fmla="*/ 838200 w 3381375"/>
              <a:gd name="connsiteY15" fmla="*/ 211931 h 735806"/>
              <a:gd name="connsiteX16" fmla="*/ 895350 w 3381375"/>
              <a:gd name="connsiteY16" fmla="*/ 269081 h 735806"/>
              <a:gd name="connsiteX17" fmla="*/ 919162 w 3381375"/>
              <a:gd name="connsiteY17" fmla="*/ 288131 h 735806"/>
              <a:gd name="connsiteX18" fmla="*/ 954881 w 3381375"/>
              <a:gd name="connsiteY18" fmla="*/ 307181 h 735806"/>
              <a:gd name="connsiteX19" fmla="*/ 971550 w 3381375"/>
              <a:gd name="connsiteY19" fmla="*/ 330994 h 735806"/>
              <a:gd name="connsiteX20" fmla="*/ 1038225 w 3381375"/>
              <a:gd name="connsiteY20" fmla="*/ 321469 h 735806"/>
              <a:gd name="connsiteX21" fmla="*/ 1143000 w 3381375"/>
              <a:gd name="connsiteY21" fmla="*/ 364331 h 735806"/>
              <a:gd name="connsiteX22" fmla="*/ 1169194 w 3381375"/>
              <a:gd name="connsiteY22" fmla="*/ 371475 h 735806"/>
              <a:gd name="connsiteX23" fmla="*/ 1190625 w 3381375"/>
              <a:gd name="connsiteY23" fmla="*/ 366712 h 735806"/>
              <a:gd name="connsiteX24" fmla="*/ 1245394 w 3381375"/>
              <a:gd name="connsiteY24" fmla="*/ 328612 h 735806"/>
              <a:gd name="connsiteX25" fmla="*/ 1295400 w 3381375"/>
              <a:gd name="connsiteY25" fmla="*/ 359569 h 735806"/>
              <a:gd name="connsiteX26" fmla="*/ 1373981 w 3381375"/>
              <a:gd name="connsiteY26" fmla="*/ 340519 h 735806"/>
              <a:gd name="connsiteX27" fmla="*/ 1409700 w 3381375"/>
              <a:gd name="connsiteY27" fmla="*/ 376237 h 735806"/>
              <a:gd name="connsiteX28" fmla="*/ 1481137 w 3381375"/>
              <a:gd name="connsiteY28" fmla="*/ 402431 h 735806"/>
              <a:gd name="connsiteX29" fmla="*/ 1497806 w 3381375"/>
              <a:gd name="connsiteY29" fmla="*/ 411956 h 735806"/>
              <a:gd name="connsiteX30" fmla="*/ 1566862 w 3381375"/>
              <a:gd name="connsiteY30" fmla="*/ 366712 h 735806"/>
              <a:gd name="connsiteX31" fmla="*/ 1583531 w 3381375"/>
              <a:gd name="connsiteY31" fmla="*/ 390525 h 735806"/>
              <a:gd name="connsiteX32" fmla="*/ 1616869 w 3381375"/>
              <a:gd name="connsiteY32" fmla="*/ 445294 h 735806"/>
              <a:gd name="connsiteX33" fmla="*/ 1664494 w 3381375"/>
              <a:gd name="connsiteY33" fmla="*/ 461962 h 735806"/>
              <a:gd name="connsiteX34" fmla="*/ 1693069 w 3381375"/>
              <a:gd name="connsiteY34" fmla="*/ 464344 h 735806"/>
              <a:gd name="connsiteX35" fmla="*/ 1759744 w 3381375"/>
              <a:gd name="connsiteY35" fmla="*/ 502444 h 735806"/>
              <a:gd name="connsiteX36" fmla="*/ 1819275 w 3381375"/>
              <a:gd name="connsiteY36" fmla="*/ 500062 h 735806"/>
              <a:gd name="connsiteX37" fmla="*/ 1888331 w 3381375"/>
              <a:gd name="connsiteY37" fmla="*/ 559594 h 735806"/>
              <a:gd name="connsiteX38" fmla="*/ 1950244 w 3381375"/>
              <a:gd name="connsiteY38" fmla="*/ 483394 h 735806"/>
              <a:gd name="connsiteX39" fmla="*/ 2016919 w 3381375"/>
              <a:gd name="connsiteY39" fmla="*/ 554831 h 735806"/>
              <a:gd name="connsiteX40" fmla="*/ 2081212 w 3381375"/>
              <a:gd name="connsiteY40" fmla="*/ 538162 h 735806"/>
              <a:gd name="connsiteX41" fmla="*/ 2126456 w 3381375"/>
              <a:gd name="connsiteY41" fmla="*/ 571500 h 735806"/>
              <a:gd name="connsiteX42" fmla="*/ 2212181 w 3381375"/>
              <a:gd name="connsiteY42" fmla="*/ 497681 h 735806"/>
              <a:gd name="connsiteX43" fmla="*/ 2276475 w 3381375"/>
              <a:gd name="connsiteY43" fmla="*/ 550069 h 735806"/>
              <a:gd name="connsiteX44" fmla="*/ 2340769 w 3381375"/>
              <a:gd name="connsiteY44" fmla="*/ 495300 h 735806"/>
              <a:gd name="connsiteX45" fmla="*/ 2409825 w 3381375"/>
              <a:gd name="connsiteY45" fmla="*/ 540544 h 735806"/>
              <a:gd name="connsiteX46" fmla="*/ 2466975 w 3381375"/>
              <a:gd name="connsiteY46" fmla="*/ 450056 h 735806"/>
              <a:gd name="connsiteX47" fmla="*/ 2540794 w 3381375"/>
              <a:gd name="connsiteY47" fmla="*/ 388144 h 735806"/>
              <a:gd name="connsiteX48" fmla="*/ 2602706 w 3381375"/>
              <a:gd name="connsiteY48" fmla="*/ 411956 h 735806"/>
              <a:gd name="connsiteX49" fmla="*/ 2659856 w 3381375"/>
              <a:gd name="connsiteY49" fmla="*/ 666750 h 735806"/>
              <a:gd name="connsiteX50" fmla="*/ 2731294 w 3381375"/>
              <a:gd name="connsiteY50" fmla="*/ 431006 h 735806"/>
              <a:gd name="connsiteX51" fmla="*/ 2800350 w 3381375"/>
              <a:gd name="connsiteY51" fmla="*/ 402431 h 735806"/>
              <a:gd name="connsiteX52" fmla="*/ 2845594 w 3381375"/>
              <a:gd name="connsiteY52" fmla="*/ 500062 h 735806"/>
              <a:gd name="connsiteX53" fmla="*/ 2878931 w 3381375"/>
              <a:gd name="connsiteY53" fmla="*/ 511969 h 735806"/>
              <a:gd name="connsiteX54" fmla="*/ 2919412 w 3381375"/>
              <a:gd name="connsiteY54" fmla="*/ 502444 h 735806"/>
              <a:gd name="connsiteX55" fmla="*/ 2943225 w 3381375"/>
              <a:gd name="connsiteY55" fmla="*/ 533400 h 735806"/>
              <a:gd name="connsiteX56" fmla="*/ 2964656 w 3381375"/>
              <a:gd name="connsiteY56" fmla="*/ 576262 h 735806"/>
              <a:gd name="connsiteX57" fmla="*/ 2988469 w 3381375"/>
              <a:gd name="connsiteY57" fmla="*/ 647700 h 735806"/>
              <a:gd name="connsiteX58" fmla="*/ 3048000 w 3381375"/>
              <a:gd name="connsiteY58" fmla="*/ 735806 h 735806"/>
              <a:gd name="connsiteX59" fmla="*/ 3121819 w 3381375"/>
              <a:gd name="connsiteY59" fmla="*/ 397669 h 735806"/>
              <a:gd name="connsiteX60" fmla="*/ 3205162 w 3381375"/>
              <a:gd name="connsiteY60" fmla="*/ 302419 h 735806"/>
              <a:gd name="connsiteX61" fmla="*/ 3312319 w 3381375"/>
              <a:gd name="connsiteY61" fmla="*/ 285750 h 735806"/>
              <a:gd name="connsiteX62" fmla="*/ 3381375 w 3381375"/>
              <a:gd name="connsiteY62" fmla="*/ 419100 h 735806"/>
              <a:gd name="connsiteX63" fmla="*/ 3374231 w 3381375"/>
              <a:gd name="connsiteY63" fmla="*/ 50006 h 735806"/>
              <a:gd name="connsiteX64" fmla="*/ 3309937 w 3381375"/>
              <a:gd name="connsiteY64" fmla="*/ 35719 h 735806"/>
              <a:gd name="connsiteX65" fmla="*/ 3269456 w 3381375"/>
              <a:gd name="connsiteY65" fmla="*/ 35719 h 735806"/>
              <a:gd name="connsiteX66" fmla="*/ 3167062 w 3381375"/>
              <a:gd name="connsiteY66" fmla="*/ 28575 h 735806"/>
              <a:gd name="connsiteX67" fmla="*/ 3114675 w 3381375"/>
              <a:gd name="connsiteY67" fmla="*/ 61912 h 735806"/>
              <a:gd name="connsiteX68" fmla="*/ 3067050 w 3381375"/>
              <a:gd name="connsiteY68" fmla="*/ 64294 h 735806"/>
              <a:gd name="connsiteX69" fmla="*/ 2990850 w 3381375"/>
              <a:gd name="connsiteY69" fmla="*/ 154781 h 735806"/>
              <a:gd name="connsiteX70" fmla="*/ 2928937 w 3381375"/>
              <a:gd name="connsiteY70" fmla="*/ 114300 h 735806"/>
              <a:gd name="connsiteX71" fmla="*/ 2864644 w 3381375"/>
              <a:gd name="connsiteY71" fmla="*/ 109537 h 735806"/>
              <a:gd name="connsiteX72" fmla="*/ 2805112 w 3381375"/>
              <a:gd name="connsiteY72" fmla="*/ 88106 h 735806"/>
              <a:gd name="connsiteX73" fmla="*/ 2733675 w 3381375"/>
              <a:gd name="connsiteY73" fmla="*/ 121444 h 735806"/>
              <a:gd name="connsiteX74" fmla="*/ 2662237 w 3381375"/>
              <a:gd name="connsiteY74" fmla="*/ 292894 h 735806"/>
              <a:gd name="connsiteX75" fmla="*/ 2605087 w 3381375"/>
              <a:gd name="connsiteY75" fmla="*/ 135731 h 735806"/>
              <a:gd name="connsiteX76" fmla="*/ 2528887 w 3381375"/>
              <a:gd name="connsiteY76" fmla="*/ 135731 h 735806"/>
              <a:gd name="connsiteX77" fmla="*/ 2407444 w 3381375"/>
              <a:gd name="connsiteY77" fmla="*/ 290512 h 735806"/>
              <a:gd name="connsiteX78" fmla="*/ 2345531 w 3381375"/>
              <a:gd name="connsiteY78" fmla="*/ 276225 h 735806"/>
              <a:gd name="connsiteX79" fmla="*/ 2274094 w 3381375"/>
              <a:gd name="connsiteY79" fmla="*/ 323850 h 735806"/>
              <a:gd name="connsiteX80" fmla="*/ 2216944 w 3381375"/>
              <a:gd name="connsiteY80" fmla="*/ 288131 h 735806"/>
              <a:gd name="connsiteX81" fmla="*/ 2145506 w 3381375"/>
              <a:gd name="connsiteY81" fmla="*/ 378619 h 735806"/>
              <a:gd name="connsiteX82" fmla="*/ 2083594 w 3381375"/>
              <a:gd name="connsiteY82" fmla="*/ 338137 h 735806"/>
              <a:gd name="connsiteX83" fmla="*/ 2028825 w 3381375"/>
              <a:gd name="connsiteY83" fmla="*/ 373856 h 735806"/>
              <a:gd name="connsiteX84" fmla="*/ 1957387 w 3381375"/>
              <a:gd name="connsiteY84" fmla="*/ 309562 h 735806"/>
              <a:gd name="connsiteX85" fmla="*/ 1914525 w 3381375"/>
              <a:gd name="connsiteY85" fmla="*/ 357187 h 735806"/>
              <a:gd name="connsiteX86" fmla="*/ 1885950 w 3381375"/>
              <a:gd name="connsiteY86" fmla="*/ 402431 h 735806"/>
              <a:gd name="connsiteX87" fmla="*/ 1824037 w 3381375"/>
              <a:gd name="connsiteY87" fmla="*/ 352425 h 735806"/>
              <a:gd name="connsiteX88" fmla="*/ 1757362 w 3381375"/>
              <a:gd name="connsiteY88" fmla="*/ 369094 h 735806"/>
              <a:gd name="connsiteX89" fmla="*/ 1664494 w 3381375"/>
              <a:gd name="connsiteY89" fmla="*/ 345281 h 735806"/>
              <a:gd name="connsiteX90" fmla="*/ 1621631 w 3381375"/>
              <a:gd name="connsiteY90" fmla="*/ 342900 h 735806"/>
              <a:gd name="connsiteX91" fmla="*/ 1566862 w 3381375"/>
              <a:gd name="connsiteY91" fmla="*/ 273844 h 735806"/>
              <a:gd name="connsiteX92" fmla="*/ 1497806 w 3381375"/>
              <a:gd name="connsiteY92" fmla="*/ 311944 h 735806"/>
              <a:gd name="connsiteX93" fmla="*/ 1431131 w 3381375"/>
              <a:gd name="connsiteY93" fmla="*/ 302419 h 735806"/>
              <a:gd name="connsiteX94" fmla="*/ 1371600 w 3381375"/>
              <a:gd name="connsiteY94" fmla="*/ 271462 h 735806"/>
              <a:gd name="connsiteX95" fmla="*/ 1302544 w 3381375"/>
              <a:gd name="connsiteY95" fmla="*/ 285750 h 735806"/>
              <a:gd name="connsiteX96" fmla="*/ 1238250 w 3381375"/>
              <a:gd name="connsiteY96" fmla="*/ 269081 h 735806"/>
              <a:gd name="connsiteX97" fmla="*/ 1169194 w 3381375"/>
              <a:gd name="connsiteY97" fmla="*/ 314325 h 735806"/>
              <a:gd name="connsiteX98" fmla="*/ 1064419 w 3381375"/>
              <a:gd name="connsiteY98" fmla="*/ 276225 h 735806"/>
              <a:gd name="connsiteX99" fmla="*/ 1023937 w 3381375"/>
              <a:gd name="connsiteY99" fmla="*/ 264319 h 735806"/>
              <a:gd name="connsiteX100" fmla="*/ 981075 w 3381375"/>
              <a:gd name="connsiteY100" fmla="*/ 276225 h 735806"/>
              <a:gd name="connsiteX101" fmla="*/ 907256 w 3381375"/>
              <a:gd name="connsiteY101" fmla="*/ 226219 h 735806"/>
              <a:gd name="connsiteX102" fmla="*/ 854869 w 3381375"/>
              <a:gd name="connsiteY102" fmla="*/ 173831 h 735806"/>
              <a:gd name="connsiteX103" fmla="*/ 823912 w 3381375"/>
              <a:gd name="connsiteY103" fmla="*/ 159544 h 735806"/>
              <a:gd name="connsiteX104" fmla="*/ 783431 w 3381375"/>
              <a:gd name="connsiteY104" fmla="*/ 159544 h 735806"/>
              <a:gd name="connsiteX105" fmla="*/ 685800 w 3381375"/>
              <a:gd name="connsiteY105" fmla="*/ 97631 h 735806"/>
              <a:gd name="connsiteX106" fmla="*/ 607219 w 3381375"/>
              <a:gd name="connsiteY106" fmla="*/ 69056 h 735806"/>
              <a:gd name="connsiteX107" fmla="*/ 535781 w 3381375"/>
              <a:gd name="connsiteY107" fmla="*/ 33337 h 735806"/>
              <a:gd name="connsiteX108" fmla="*/ 438150 w 3381375"/>
              <a:gd name="connsiteY108" fmla="*/ 16669 h 735806"/>
              <a:gd name="connsiteX109" fmla="*/ 333375 w 3381375"/>
              <a:gd name="connsiteY109" fmla="*/ 7144 h 735806"/>
              <a:gd name="connsiteX110" fmla="*/ 307181 w 3381375"/>
              <a:gd name="connsiteY110" fmla="*/ 14287 h 735806"/>
              <a:gd name="connsiteX111" fmla="*/ 242887 w 3381375"/>
              <a:gd name="connsiteY111" fmla="*/ 26194 h 735806"/>
              <a:gd name="connsiteX112" fmla="*/ 169069 w 3381375"/>
              <a:gd name="connsiteY112" fmla="*/ 14287 h 735806"/>
              <a:gd name="connsiteX113" fmla="*/ 140494 w 3381375"/>
              <a:gd name="connsiteY113" fmla="*/ 26194 h 735806"/>
              <a:gd name="connsiteX114" fmla="*/ 90487 w 3381375"/>
              <a:gd name="connsiteY114" fmla="*/ 0 h 735806"/>
              <a:gd name="connsiteX115" fmla="*/ 0 w 3381375"/>
              <a:gd name="connsiteY115" fmla="*/ 0 h 735806"/>
              <a:gd name="connsiteX0" fmla="*/ 2381 w 3374231"/>
              <a:gd name="connsiteY0" fmla="*/ 226219 h 735806"/>
              <a:gd name="connsiteX1" fmla="*/ 61912 w 3374231"/>
              <a:gd name="connsiteY1" fmla="*/ 57150 h 735806"/>
              <a:gd name="connsiteX2" fmla="*/ 123825 w 3374231"/>
              <a:gd name="connsiteY2" fmla="*/ 80962 h 735806"/>
              <a:gd name="connsiteX3" fmla="*/ 214312 w 3374231"/>
              <a:gd name="connsiteY3" fmla="*/ 64294 h 735806"/>
              <a:gd name="connsiteX4" fmla="*/ 266700 w 3374231"/>
              <a:gd name="connsiteY4" fmla="*/ 73819 h 735806"/>
              <a:gd name="connsiteX5" fmla="*/ 321469 w 3374231"/>
              <a:gd name="connsiteY5" fmla="*/ 30956 h 735806"/>
              <a:gd name="connsiteX6" fmla="*/ 395287 w 3374231"/>
              <a:gd name="connsiteY6" fmla="*/ 33337 h 735806"/>
              <a:gd name="connsiteX7" fmla="*/ 492919 w 3374231"/>
              <a:gd name="connsiteY7" fmla="*/ 57150 h 735806"/>
              <a:gd name="connsiteX8" fmla="*/ 519112 w 3374231"/>
              <a:gd name="connsiteY8" fmla="*/ 59531 h 735806"/>
              <a:gd name="connsiteX9" fmla="*/ 614362 w 3374231"/>
              <a:gd name="connsiteY9" fmla="*/ 100012 h 735806"/>
              <a:gd name="connsiteX10" fmla="*/ 666750 w 3374231"/>
              <a:gd name="connsiteY10" fmla="*/ 133350 h 735806"/>
              <a:gd name="connsiteX11" fmla="*/ 709612 w 3374231"/>
              <a:gd name="connsiteY11" fmla="*/ 152400 h 735806"/>
              <a:gd name="connsiteX12" fmla="*/ 745331 w 3374231"/>
              <a:gd name="connsiteY12" fmla="*/ 178594 h 735806"/>
              <a:gd name="connsiteX13" fmla="*/ 769144 w 3374231"/>
              <a:gd name="connsiteY13" fmla="*/ 200025 h 735806"/>
              <a:gd name="connsiteX14" fmla="*/ 797719 w 3374231"/>
              <a:gd name="connsiteY14" fmla="*/ 211931 h 735806"/>
              <a:gd name="connsiteX15" fmla="*/ 838200 w 3374231"/>
              <a:gd name="connsiteY15" fmla="*/ 211931 h 735806"/>
              <a:gd name="connsiteX16" fmla="*/ 895350 w 3374231"/>
              <a:gd name="connsiteY16" fmla="*/ 269081 h 735806"/>
              <a:gd name="connsiteX17" fmla="*/ 919162 w 3374231"/>
              <a:gd name="connsiteY17" fmla="*/ 288131 h 735806"/>
              <a:gd name="connsiteX18" fmla="*/ 954881 w 3374231"/>
              <a:gd name="connsiteY18" fmla="*/ 307181 h 735806"/>
              <a:gd name="connsiteX19" fmla="*/ 971550 w 3374231"/>
              <a:gd name="connsiteY19" fmla="*/ 330994 h 735806"/>
              <a:gd name="connsiteX20" fmla="*/ 1038225 w 3374231"/>
              <a:gd name="connsiteY20" fmla="*/ 321469 h 735806"/>
              <a:gd name="connsiteX21" fmla="*/ 1143000 w 3374231"/>
              <a:gd name="connsiteY21" fmla="*/ 364331 h 735806"/>
              <a:gd name="connsiteX22" fmla="*/ 1169194 w 3374231"/>
              <a:gd name="connsiteY22" fmla="*/ 371475 h 735806"/>
              <a:gd name="connsiteX23" fmla="*/ 1190625 w 3374231"/>
              <a:gd name="connsiteY23" fmla="*/ 366712 h 735806"/>
              <a:gd name="connsiteX24" fmla="*/ 1245394 w 3374231"/>
              <a:gd name="connsiteY24" fmla="*/ 328612 h 735806"/>
              <a:gd name="connsiteX25" fmla="*/ 1295400 w 3374231"/>
              <a:gd name="connsiteY25" fmla="*/ 359569 h 735806"/>
              <a:gd name="connsiteX26" fmla="*/ 1373981 w 3374231"/>
              <a:gd name="connsiteY26" fmla="*/ 340519 h 735806"/>
              <a:gd name="connsiteX27" fmla="*/ 1409700 w 3374231"/>
              <a:gd name="connsiteY27" fmla="*/ 376237 h 735806"/>
              <a:gd name="connsiteX28" fmla="*/ 1481137 w 3374231"/>
              <a:gd name="connsiteY28" fmla="*/ 402431 h 735806"/>
              <a:gd name="connsiteX29" fmla="*/ 1497806 w 3374231"/>
              <a:gd name="connsiteY29" fmla="*/ 411956 h 735806"/>
              <a:gd name="connsiteX30" fmla="*/ 1566862 w 3374231"/>
              <a:gd name="connsiteY30" fmla="*/ 366712 h 735806"/>
              <a:gd name="connsiteX31" fmla="*/ 1583531 w 3374231"/>
              <a:gd name="connsiteY31" fmla="*/ 390525 h 735806"/>
              <a:gd name="connsiteX32" fmla="*/ 1616869 w 3374231"/>
              <a:gd name="connsiteY32" fmla="*/ 445294 h 735806"/>
              <a:gd name="connsiteX33" fmla="*/ 1664494 w 3374231"/>
              <a:gd name="connsiteY33" fmla="*/ 461962 h 735806"/>
              <a:gd name="connsiteX34" fmla="*/ 1693069 w 3374231"/>
              <a:gd name="connsiteY34" fmla="*/ 464344 h 735806"/>
              <a:gd name="connsiteX35" fmla="*/ 1759744 w 3374231"/>
              <a:gd name="connsiteY35" fmla="*/ 502444 h 735806"/>
              <a:gd name="connsiteX36" fmla="*/ 1819275 w 3374231"/>
              <a:gd name="connsiteY36" fmla="*/ 500062 h 735806"/>
              <a:gd name="connsiteX37" fmla="*/ 1888331 w 3374231"/>
              <a:gd name="connsiteY37" fmla="*/ 559594 h 735806"/>
              <a:gd name="connsiteX38" fmla="*/ 1950244 w 3374231"/>
              <a:gd name="connsiteY38" fmla="*/ 483394 h 735806"/>
              <a:gd name="connsiteX39" fmla="*/ 2016919 w 3374231"/>
              <a:gd name="connsiteY39" fmla="*/ 554831 h 735806"/>
              <a:gd name="connsiteX40" fmla="*/ 2081212 w 3374231"/>
              <a:gd name="connsiteY40" fmla="*/ 538162 h 735806"/>
              <a:gd name="connsiteX41" fmla="*/ 2126456 w 3374231"/>
              <a:gd name="connsiteY41" fmla="*/ 571500 h 735806"/>
              <a:gd name="connsiteX42" fmla="*/ 2212181 w 3374231"/>
              <a:gd name="connsiteY42" fmla="*/ 497681 h 735806"/>
              <a:gd name="connsiteX43" fmla="*/ 2276475 w 3374231"/>
              <a:gd name="connsiteY43" fmla="*/ 550069 h 735806"/>
              <a:gd name="connsiteX44" fmla="*/ 2340769 w 3374231"/>
              <a:gd name="connsiteY44" fmla="*/ 495300 h 735806"/>
              <a:gd name="connsiteX45" fmla="*/ 2409825 w 3374231"/>
              <a:gd name="connsiteY45" fmla="*/ 540544 h 735806"/>
              <a:gd name="connsiteX46" fmla="*/ 2466975 w 3374231"/>
              <a:gd name="connsiteY46" fmla="*/ 450056 h 735806"/>
              <a:gd name="connsiteX47" fmla="*/ 2540794 w 3374231"/>
              <a:gd name="connsiteY47" fmla="*/ 388144 h 735806"/>
              <a:gd name="connsiteX48" fmla="*/ 2602706 w 3374231"/>
              <a:gd name="connsiteY48" fmla="*/ 411956 h 735806"/>
              <a:gd name="connsiteX49" fmla="*/ 2659856 w 3374231"/>
              <a:gd name="connsiteY49" fmla="*/ 666750 h 735806"/>
              <a:gd name="connsiteX50" fmla="*/ 2731294 w 3374231"/>
              <a:gd name="connsiteY50" fmla="*/ 431006 h 735806"/>
              <a:gd name="connsiteX51" fmla="*/ 2800350 w 3374231"/>
              <a:gd name="connsiteY51" fmla="*/ 402431 h 735806"/>
              <a:gd name="connsiteX52" fmla="*/ 2845594 w 3374231"/>
              <a:gd name="connsiteY52" fmla="*/ 500062 h 735806"/>
              <a:gd name="connsiteX53" fmla="*/ 2878931 w 3374231"/>
              <a:gd name="connsiteY53" fmla="*/ 511969 h 735806"/>
              <a:gd name="connsiteX54" fmla="*/ 2919412 w 3374231"/>
              <a:gd name="connsiteY54" fmla="*/ 502444 h 735806"/>
              <a:gd name="connsiteX55" fmla="*/ 2943225 w 3374231"/>
              <a:gd name="connsiteY55" fmla="*/ 533400 h 735806"/>
              <a:gd name="connsiteX56" fmla="*/ 2964656 w 3374231"/>
              <a:gd name="connsiteY56" fmla="*/ 576262 h 735806"/>
              <a:gd name="connsiteX57" fmla="*/ 2988469 w 3374231"/>
              <a:gd name="connsiteY57" fmla="*/ 647700 h 735806"/>
              <a:gd name="connsiteX58" fmla="*/ 3048000 w 3374231"/>
              <a:gd name="connsiteY58" fmla="*/ 735806 h 735806"/>
              <a:gd name="connsiteX59" fmla="*/ 3121819 w 3374231"/>
              <a:gd name="connsiteY59" fmla="*/ 397669 h 735806"/>
              <a:gd name="connsiteX60" fmla="*/ 3205162 w 3374231"/>
              <a:gd name="connsiteY60" fmla="*/ 302419 h 735806"/>
              <a:gd name="connsiteX61" fmla="*/ 3312319 w 3374231"/>
              <a:gd name="connsiteY61" fmla="*/ 285750 h 735806"/>
              <a:gd name="connsiteX62" fmla="*/ 3374231 w 3374231"/>
              <a:gd name="connsiteY62" fmla="*/ 407194 h 735806"/>
              <a:gd name="connsiteX63" fmla="*/ 3374231 w 3374231"/>
              <a:gd name="connsiteY63" fmla="*/ 50006 h 735806"/>
              <a:gd name="connsiteX64" fmla="*/ 3309937 w 3374231"/>
              <a:gd name="connsiteY64" fmla="*/ 35719 h 735806"/>
              <a:gd name="connsiteX65" fmla="*/ 3269456 w 3374231"/>
              <a:gd name="connsiteY65" fmla="*/ 35719 h 735806"/>
              <a:gd name="connsiteX66" fmla="*/ 3167062 w 3374231"/>
              <a:gd name="connsiteY66" fmla="*/ 28575 h 735806"/>
              <a:gd name="connsiteX67" fmla="*/ 3114675 w 3374231"/>
              <a:gd name="connsiteY67" fmla="*/ 61912 h 735806"/>
              <a:gd name="connsiteX68" fmla="*/ 3067050 w 3374231"/>
              <a:gd name="connsiteY68" fmla="*/ 64294 h 735806"/>
              <a:gd name="connsiteX69" fmla="*/ 2990850 w 3374231"/>
              <a:gd name="connsiteY69" fmla="*/ 154781 h 735806"/>
              <a:gd name="connsiteX70" fmla="*/ 2928937 w 3374231"/>
              <a:gd name="connsiteY70" fmla="*/ 114300 h 735806"/>
              <a:gd name="connsiteX71" fmla="*/ 2864644 w 3374231"/>
              <a:gd name="connsiteY71" fmla="*/ 109537 h 735806"/>
              <a:gd name="connsiteX72" fmla="*/ 2805112 w 3374231"/>
              <a:gd name="connsiteY72" fmla="*/ 88106 h 735806"/>
              <a:gd name="connsiteX73" fmla="*/ 2733675 w 3374231"/>
              <a:gd name="connsiteY73" fmla="*/ 121444 h 735806"/>
              <a:gd name="connsiteX74" fmla="*/ 2662237 w 3374231"/>
              <a:gd name="connsiteY74" fmla="*/ 292894 h 735806"/>
              <a:gd name="connsiteX75" fmla="*/ 2605087 w 3374231"/>
              <a:gd name="connsiteY75" fmla="*/ 135731 h 735806"/>
              <a:gd name="connsiteX76" fmla="*/ 2528887 w 3374231"/>
              <a:gd name="connsiteY76" fmla="*/ 135731 h 735806"/>
              <a:gd name="connsiteX77" fmla="*/ 2407444 w 3374231"/>
              <a:gd name="connsiteY77" fmla="*/ 290512 h 735806"/>
              <a:gd name="connsiteX78" fmla="*/ 2345531 w 3374231"/>
              <a:gd name="connsiteY78" fmla="*/ 276225 h 735806"/>
              <a:gd name="connsiteX79" fmla="*/ 2274094 w 3374231"/>
              <a:gd name="connsiteY79" fmla="*/ 323850 h 735806"/>
              <a:gd name="connsiteX80" fmla="*/ 2216944 w 3374231"/>
              <a:gd name="connsiteY80" fmla="*/ 288131 h 735806"/>
              <a:gd name="connsiteX81" fmla="*/ 2145506 w 3374231"/>
              <a:gd name="connsiteY81" fmla="*/ 378619 h 735806"/>
              <a:gd name="connsiteX82" fmla="*/ 2083594 w 3374231"/>
              <a:gd name="connsiteY82" fmla="*/ 338137 h 735806"/>
              <a:gd name="connsiteX83" fmla="*/ 2028825 w 3374231"/>
              <a:gd name="connsiteY83" fmla="*/ 373856 h 735806"/>
              <a:gd name="connsiteX84" fmla="*/ 1957387 w 3374231"/>
              <a:gd name="connsiteY84" fmla="*/ 309562 h 735806"/>
              <a:gd name="connsiteX85" fmla="*/ 1914525 w 3374231"/>
              <a:gd name="connsiteY85" fmla="*/ 357187 h 735806"/>
              <a:gd name="connsiteX86" fmla="*/ 1885950 w 3374231"/>
              <a:gd name="connsiteY86" fmla="*/ 402431 h 735806"/>
              <a:gd name="connsiteX87" fmla="*/ 1824037 w 3374231"/>
              <a:gd name="connsiteY87" fmla="*/ 352425 h 735806"/>
              <a:gd name="connsiteX88" fmla="*/ 1757362 w 3374231"/>
              <a:gd name="connsiteY88" fmla="*/ 369094 h 735806"/>
              <a:gd name="connsiteX89" fmla="*/ 1664494 w 3374231"/>
              <a:gd name="connsiteY89" fmla="*/ 345281 h 735806"/>
              <a:gd name="connsiteX90" fmla="*/ 1621631 w 3374231"/>
              <a:gd name="connsiteY90" fmla="*/ 342900 h 735806"/>
              <a:gd name="connsiteX91" fmla="*/ 1566862 w 3374231"/>
              <a:gd name="connsiteY91" fmla="*/ 273844 h 735806"/>
              <a:gd name="connsiteX92" fmla="*/ 1497806 w 3374231"/>
              <a:gd name="connsiteY92" fmla="*/ 311944 h 735806"/>
              <a:gd name="connsiteX93" fmla="*/ 1431131 w 3374231"/>
              <a:gd name="connsiteY93" fmla="*/ 302419 h 735806"/>
              <a:gd name="connsiteX94" fmla="*/ 1371600 w 3374231"/>
              <a:gd name="connsiteY94" fmla="*/ 271462 h 735806"/>
              <a:gd name="connsiteX95" fmla="*/ 1302544 w 3374231"/>
              <a:gd name="connsiteY95" fmla="*/ 285750 h 735806"/>
              <a:gd name="connsiteX96" fmla="*/ 1238250 w 3374231"/>
              <a:gd name="connsiteY96" fmla="*/ 269081 h 735806"/>
              <a:gd name="connsiteX97" fmla="*/ 1169194 w 3374231"/>
              <a:gd name="connsiteY97" fmla="*/ 314325 h 735806"/>
              <a:gd name="connsiteX98" fmla="*/ 1064419 w 3374231"/>
              <a:gd name="connsiteY98" fmla="*/ 276225 h 735806"/>
              <a:gd name="connsiteX99" fmla="*/ 1023937 w 3374231"/>
              <a:gd name="connsiteY99" fmla="*/ 264319 h 735806"/>
              <a:gd name="connsiteX100" fmla="*/ 981075 w 3374231"/>
              <a:gd name="connsiteY100" fmla="*/ 276225 h 735806"/>
              <a:gd name="connsiteX101" fmla="*/ 907256 w 3374231"/>
              <a:gd name="connsiteY101" fmla="*/ 226219 h 735806"/>
              <a:gd name="connsiteX102" fmla="*/ 854869 w 3374231"/>
              <a:gd name="connsiteY102" fmla="*/ 173831 h 735806"/>
              <a:gd name="connsiteX103" fmla="*/ 823912 w 3374231"/>
              <a:gd name="connsiteY103" fmla="*/ 159544 h 735806"/>
              <a:gd name="connsiteX104" fmla="*/ 783431 w 3374231"/>
              <a:gd name="connsiteY104" fmla="*/ 159544 h 735806"/>
              <a:gd name="connsiteX105" fmla="*/ 685800 w 3374231"/>
              <a:gd name="connsiteY105" fmla="*/ 97631 h 735806"/>
              <a:gd name="connsiteX106" fmla="*/ 607219 w 3374231"/>
              <a:gd name="connsiteY106" fmla="*/ 69056 h 735806"/>
              <a:gd name="connsiteX107" fmla="*/ 535781 w 3374231"/>
              <a:gd name="connsiteY107" fmla="*/ 33337 h 735806"/>
              <a:gd name="connsiteX108" fmla="*/ 438150 w 3374231"/>
              <a:gd name="connsiteY108" fmla="*/ 16669 h 735806"/>
              <a:gd name="connsiteX109" fmla="*/ 333375 w 3374231"/>
              <a:gd name="connsiteY109" fmla="*/ 7144 h 735806"/>
              <a:gd name="connsiteX110" fmla="*/ 307181 w 3374231"/>
              <a:gd name="connsiteY110" fmla="*/ 14287 h 735806"/>
              <a:gd name="connsiteX111" fmla="*/ 242887 w 3374231"/>
              <a:gd name="connsiteY111" fmla="*/ 26194 h 735806"/>
              <a:gd name="connsiteX112" fmla="*/ 169069 w 3374231"/>
              <a:gd name="connsiteY112" fmla="*/ 14287 h 735806"/>
              <a:gd name="connsiteX113" fmla="*/ 140494 w 3374231"/>
              <a:gd name="connsiteY113" fmla="*/ 26194 h 735806"/>
              <a:gd name="connsiteX114" fmla="*/ 90487 w 3374231"/>
              <a:gd name="connsiteY114" fmla="*/ 0 h 735806"/>
              <a:gd name="connsiteX115" fmla="*/ 0 w 3374231"/>
              <a:gd name="connsiteY115" fmla="*/ 0 h 735806"/>
              <a:gd name="connsiteX0" fmla="*/ 2381 w 3374231"/>
              <a:gd name="connsiteY0" fmla="*/ 226219 h 735806"/>
              <a:gd name="connsiteX1" fmla="*/ 61912 w 3374231"/>
              <a:gd name="connsiteY1" fmla="*/ 57150 h 735806"/>
              <a:gd name="connsiteX2" fmla="*/ 123825 w 3374231"/>
              <a:gd name="connsiteY2" fmla="*/ 80962 h 735806"/>
              <a:gd name="connsiteX3" fmla="*/ 214312 w 3374231"/>
              <a:gd name="connsiteY3" fmla="*/ 64294 h 735806"/>
              <a:gd name="connsiteX4" fmla="*/ 266700 w 3374231"/>
              <a:gd name="connsiteY4" fmla="*/ 73819 h 735806"/>
              <a:gd name="connsiteX5" fmla="*/ 321469 w 3374231"/>
              <a:gd name="connsiteY5" fmla="*/ 30956 h 735806"/>
              <a:gd name="connsiteX6" fmla="*/ 395287 w 3374231"/>
              <a:gd name="connsiteY6" fmla="*/ 33337 h 735806"/>
              <a:gd name="connsiteX7" fmla="*/ 492919 w 3374231"/>
              <a:gd name="connsiteY7" fmla="*/ 57150 h 735806"/>
              <a:gd name="connsiteX8" fmla="*/ 519112 w 3374231"/>
              <a:gd name="connsiteY8" fmla="*/ 59531 h 735806"/>
              <a:gd name="connsiteX9" fmla="*/ 614362 w 3374231"/>
              <a:gd name="connsiteY9" fmla="*/ 100012 h 735806"/>
              <a:gd name="connsiteX10" fmla="*/ 666750 w 3374231"/>
              <a:gd name="connsiteY10" fmla="*/ 133350 h 735806"/>
              <a:gd name="connsiteX11" fmla="*/ 709612 w 3374231"/>
              <a:gd name="connsiteY11" fmla="*/ 152400 h 735806"/>
              <a:gd name="connsiteX12" fmla="*/ 745331 w 3374231"/>
              <a:gd name="connsiteY12" fmla="*/ 178594 h 735806"/>
              <a:gd name="connsiteX13" fmla="*/ 769144 w 3374231"/>
              <a:gd name="connsiteY13" fmla="*/ 200025 h 735806"/>
              <a:gd name="connsiteX14" fmla="*/ 797719 w 3374231"/>
              <a:gd name="connsiteY14" fmla="*/ 211931 h 735806"/>
              <a:gd name="connsiteX15" fmla="*/ 838200 w 3374231"/>
              <a:gd name="connsiteY15" fmla="*/ 211931 h 735806"/>
              <a:gd name="connsiteX16" fmla="*/ 895350 w 3374231"/>
              <a:gd name="connsiteY16" fmla="*/ 269081 h 735806"/>
              <a:gd name="connsiteX17" fmla="*/ 919162 w 3374231"/>
              <a:gd name="connsiteY17" fmla="*/ 288131 h 735806"/>
              <a:gd name="connsiteX18" fmla="*/ 954881 w 3374231"/>
              <a:gd name="connsiteY18" fmla="*/ 307181 h 735806"/>
              <a:gd name="connsiteX19" fmla="*/ 971550 w 3374231"/>
              <a:gd name="connsiteY19" fmla="*/ 330994 h 735806"/>
              <a:gd name="connsiteX20" fmla="*/ 1038225 w 3374231"/>
              <a:gd name="connsiteY20" fmla="*/ 321469 h 735806"/>
              <a:gd name="connsiteX21" fmla="*/ 1143000 w 3374231"/>
              <a:gd name="connsiteY21" fmla="*/ 364331 h 735806"/>
              <a:gd name="connsiteX22" fmla="*/ 1169194 w 3374231"/>
              <a:gd name="connsiteY22" fmla="*/ 371475 h 735806"/>
              <a:gd name="connsiteX23" fmla="*/ 1190625 w 3374231"/>
              <a:gd name="connsiteY23" fmla="*/ 366712 h 735806"/>
              <a:gd name="connsiteX24" fmla="*/ 1245394 w 3374231"/>
              <a:gd name="connsiteY24" fmla="*/ 328612 h 735806"/>
              <a:gd name="connsiteX25" fmla="*/ 1295400 w 3374231"/>
              <a:gd name="connsiteY25" fmla="*/ 359569 h 735806"/>
              <a:gd name="connsiteX26" fmla="*/ 1373981 w 3374231"/>
              <a:gd name="connsiteY26" fmla="*/ 340519 h 735806"/>
              <a:gd name="connsiteX27" fmla="*/ 1409700 w 3374231"/>
              <a:gd name="connsiteY27" fmla="*/ 376237 h 735806"/>
              <a:gd name="connsiteX28" fmla="*/ 1481137 w 3374231"/>
              <a:gd name="connsiteY28" fmla="*/ 402431 h 735806"/>
              <a:gd name="connsiteX29" fmla="*/ 1497806 w 3374231"/>
              <a:gd name="connsiteY29" fmla="*/ 411956 h 735806"/>
              <a:gd name="connsiteX30" fmla="*/ 1566862 w 3374231"/>
              <a:gd name="connsiteY30" fmla="*/ 366712 h 735806"/>
              <a:gd name="connsiteX31" fmla="*/ 1583531 w 3374231"/>
              <a:gd name="connsiteY31" fmla="*/ 390525 h 735806"/>
              <a:gd name="connsiteX32" fmla="*/ 1616869 w 3374231"/>
              <a:gd name="connsiteY32" fmla="*/ 445294 h 735806"/>
              <a:gd name="connsiteX33" fmla="*/ 1664494 w 3374231"/>
              <a:gd name="connsiteY33" fmla="*/ 461962 h 735806"/>
              <a:gd name="connsiteX34" fmla="*/ 1693069 w 3374231"/>
              <a:gd name="connsiteY34" fmla="*/ 464344 h 735806"/>
              <a:gd name="connsiteX35" fmla="*/ 1759744 w 3374231"/>
              <a:gd name="connsiteY35" fmla="*/ 502444 h 735806"/>
              <a:gd name="connsiteX36" fmla="*/ 1819275 w 3374231"/>
              <a:gd name="connsiteY36" fmla="*/ 500062 h 735806"/>
              <a:gd name="connsiteX37" fmla="*/ 1888331 w 3374231"/>
              <a:gd name="connsiteY37" fmla="*/ 559594 h 735806"/>
              <a:gd name="connsiteX38" fmla="*/ 1950244 w 3374231"/>
              <a:gd name="connsiteY38" fmla="*/ 483394 h 735806"/>
              <a:gd name="connsiteX39" fmla="*/ 2016919 w 3374231"/>
              <a:gd name="connsiteY39" fmla="*/ 554831 h 735806"/>
              <a:gd name="connsiteX40" fmla="*/ 2081212 w 3374231"/>
              <a:gd name="connsiteY40" fmla="*/ 538162 h 735806"/>
              <a:gd name="connsiteX41" fmla="*/ 2126456 w 3374231"/>
              <a:gd name="connsiteY41" fmla="*/ 571500 h 735806"/>
              <a:gd name="connsiteX42" fmla="*/ 2212181 w 3374231"/>
              <a:gd name="connsiteY42" fmla="*/ 497681 h 735806"/>
              <a:gd name="connsiteX43" fmla="*/ 2276475 w 3374231"/>
              <a:gd name="connsiteY43" fmla="*/ 550069 h 735806"/>
              <a:gd name="connsiteX44" fmla="*/ 2340769 w 3374231"/>
              <a:gd name="connsiteY44" fmla="*/ 495300 h 735806"/>
              <a:gd name="connsiteX45" fmla="*/ 2409825 w 3374231"/>
              <a:gd name="connsiteY45" fmla="*/ 540544 h 735806"/>
              <a:gd name="connsiteX46" fmla="*/ 2466975 w 3374231"/>
              <a:gd name="connsiteY46" fmla="*/ 450056 h 735806"/>
              <a:gd name="connsiteX47" fmla="*/ 2540794 w 3374231"/>
              <a:gd name="connsiteY47" fmla="*/ 388144 h 735806"/>
              <a:gd name="connsiteX48" fmla="*/ 2602706 w 3374231"/>
              <a:gd name="connsiteY48" fmla="*/ 411956 h 735806"/>
              <a:gd name="connsiteX49" fmla="*/ 2659856 w 3374231"/>
              <a:gd name="connsiteY49" fmla="*/ 666750 h 735806"/>
              <a:gd name="connsiteX50" fmla="*/ 2731294 w 3374231"/>
              <a:gd name="connsiteY50" fmla="*/ 431006 h 735806"/>
              <a:gd name="connsiteX51" fmla="*/ 2800350 w 3374231"/>
              <a:gd name="connsiteY51" fmla="*/ 402431 h 735806"/>
              <a:gd name="connsiteX52" fmla="*/ 2845594 w 3374231"/>
              <a:gd name="connsiteY52" fmla="*/ 500062 h 735806"/>
              <a:gd name="connsiteX53" fmla="*/ 2878931 w 3374231"/>
              <a:gd name="connsiteY53" fmla="*/ 511969 h 735806"/>
              <a:gd name="connsiteX54" fmla="*/ 2919412 w 3374231"/>
              <a:gd name="connsiteY54" fmla="*/ 502444 h 735806"/>
              <a:gd name="connsiteX55" fmla="*/ 2943225 w 3374231"/>
              <a:gd name="connsiteY55" fmla="*/ 533400 h 735806"/>
              <a:gd name="connsiteX56" fmla="*/ 2964656 w 3374231"/>
              <a:gd name="connsiteY56" fmla="*/ 576262 h 735806"/>
              <a:gd name="connsiteX57" fmla="*/ 2988469 w 3374231"/>
              <a:gd name="connsiteY57" fmla="*/ 647700 h 735806"/>
              <a:gd name="connsiteX58" fmla="*/ 3048000 w 3374231"/>
              <a:gd name="connsiteY58" fmla="*/ 735806 h 735806"/>
              <a:gd name="connsiteX59" fmla="*/ 3121819 w 3374231"/>
              <a:gd name="connsiteY59" fmla="*/ 397669 h 735806"/>
              <a:gd name="connsiteX60" fmla="*/ 3205162 w 3374231"/>
              <a:gd name="connsiteY60" fmla="*/ 302419 h 735806"/>
              <a:gd name="connsiteX61" fmla="*/ 3312319 w 3374231"/>
              <a:gd name="connsiteY61" fmla="*/ 285750 h 735806"/>
              <a:gd name="connsiteX62" fmla="*/ 3374231 w 3374231"/>
              <a:gd name="connsiteY62" fmla="*/ 423863 h 735806"/>
              <a:gd name="connsiteX63" fmla="*/ 3374231 w 3374231"/>
              <a:gd name="connsiteY63" fmla="*/ 50006 h 735806"/>
              <a:gd name="connsiteX64" fmla="*/ 3309937 w 3374231"/>
              <a:gd name="connsiteY64" fmla="*/ 35719 h 735806"/>
              <a:gd name="connsiteX65" fmla="*/ 3269456 w 3374231"/>
              <a:gd name="connsiteY65" fmla="*/ 35719 h 735806"/>
              <a:gd name="connsiteX66" fmla="*/ 3167062 w 3374231"/>
              <a:gd name="connsiteY66" fmla="*/ 28575 h 735806"/>
              <a:gd name="connsiteX67" fmla="*/ 3114675 w 3374231"/>
              <a:gd name="connsiteY67" fmla="*/ 61912 h 735806"/>
              <a:gd name="connsiteX68" fmla="*/ 3067050 w 3374231"/>
              <a:gd name="connsiteY68" fmla="*/ 64294 h 735806"/>
              <a:gd name="connsiteX69" fmla="*/ 2990850 w 3374231"/>
              <a:gd name="connsiteY69" fmla="*/ 154781 h 735806"/>
              <a:gd name="connsiteX70" fmla="*/ 2928937 w 3374231"/>
              <a:gd name="connsiteY70" fmla="*/ 114300 h 735806"/>
              <a:gd name="connsiteX71" fmla="*/ 2864644 w 3374231"/>
              <a:gd name="connsiteY71" fmla="*/ 109537 h 735806"/>
              <a:gd name="connsiteX72" fmla="*/ 2805112 w 3374231"/>
              <a:gd name="connsiteY72" fmla="*/ 88106 h 735806"/>
              <a:gd name="connsiteX73" fmla="*/ 2733675 w 3374231"/>
              <a:gd name="connsiteY73" fmla="*/ 121444 h 735806"/>
              <a:gd name="connsiteX74" fmla="*/ 2662237 w 3374231"/>
              <a:gd name="connsiteY74" fmla="*/ 292894 h 735806"/>
              <a:gd name="connsiteX75" fmla="*/ 2605087 w 3374231"/>
              <a:gd name="connsiteY75" fmla="*/ 135731 h 735806"/>
              <a:gd name="connsiteX76" fmla="*/ 2528887 w 3374231"/>
              <a:gd name="connsiteY76" fmla="*/ 135731 h 735806"/>
              <a:gd name="connsiteX77" fmla="*/ 2407444 w 3374231"/>
              <a:gd name="connsiteY77" fmla="*/ 290512 h 735806"/>
              <a:gd name="connsiteX78" fmla="*/ 2345531 w 3374231"/>
              <a:gd name="connsiteY78" fmla="*/ 276225 h 735806"/>
              <a:gd name="connsiteX79" fmla="*/ 2274094 w 3374231"/>
              <a:gd name="connsiteY79" fmla="*/ 323850 h 735806"/>
              <a:gd name="connsiteX80" fmla="*/ 2216944 w 3374231"/>
              <a:gd name="connsiteY80" fmla="*/ 288131 h 735806"/>
              <a:gd name="connsiteX81" fmla="*/ 2145506 w 3374231"/>
              <a:gd name="connsiteY81" fmla="*/ 378619 h 735806"/>
              <a:gd name="connsiteX82" fmla="*/ 2083594 w 3374231"/>
              <a:gd name="connsiteY82" fmla="*/ 338137 h 735806"/>
              <a:gd name="connsiteX83" fmla="*/ 2028825 w 3374231"/>
              <a:gd name="connsiteY83" fmla="*/ 373856 h 735806"/>
              <a:gd name="connsiteX84" fmla="*/ 1957387 w 3374231"/>
              <a:gd name="connsiteY84" fmla="*/ 309562 h 735806"/>
              <a:gd name="connsiteX85" fmla="*/ 1914525 w 3374231"/>
              <a:gd name="connsiteY85" fmla="*/ 357187 h 735806"/>
              <a:gd name="connsiteX86" fmla="*/ 1885950 w 3374231"/>
              <a:gd name="connsiteY86" fmla="*/ 402431 h 735806"/>
              <a:gd name="connsiteX87" fmla="*/ 1824037 w 3374231"/>
              <a:gd name="connsiteY87" fmla="*/ 352425 h 735806"/>
              <a:gd name="connsiteX88" fmla="*/ 1757362 w 3374231"/>
              <a:gd name="connsiteY88" fmla="*/ 369094 h 735806"/>
              <a:gd name="connsiteX89" fmla="*/ 1664494 w 3374231"/>
              <a:gd name="connsiteY89" fmla="*/ 345281 h 735806"/>
              <a:gd name="connsiteX90" fmla="*/ 1621631 w 3374231"/>
              <a:gd name="connsiteY90" fmla="*/ 342900 h 735806"/>
              <a:gd name="connsiteX91" fmla="*/ 1566862 w 3374231"/>
              <a:gd name="connsiteY91" fmla="*/ 273844 h 735806"/>
              <a:gd name="connsiteX92" fmla="*/ 1497806 w 3374231"/>
              <a:gd name="connsiteY92" fmla="*/ 311944 h 735806"/>
              <a:gd name="connsiteX93" fmla="*/ 1431131 w 3374231"/>
              <a:gd name="connsiteY93" fmla="*/ 302419 h 735806"/>
              <a:gd name="connsiteX94" fmla="*/ 1371600 w 3374231"/>
              <a:gd name="connsiteY94" fmla="*/ 271462 h 735806"/>
              <a:gd name="connsiteX95" fmla="*/ 1302544 w 3374231"/>
              <a:gd name="connsiteY95" fmla="*/ 285750 h 735806"/>
              <a:gd name="connsiteX96" fmla="*/ 1238250 w 3374231"/>
              <a:gd name="connsiteY96" fmla="*/ 269081 h 735806"/>
              <a:gd name="connsiteX97" fmla="*/ 1169194 w 3374231"/>
              <a:gd name="connsiteY97" fmla="*/ 314325 h 735806"/>
              <a:gd name="connsiteX98" fmla="*/ 1064419 w 3374231"/>
              <a:gd name="connsiteY98" fmla="*/ 276225 h 735806"/>
              <a:gd name="connsiteX99" fmla="*/ 1023937 w 3374231"/>
              <a:gd name="connsiteY99" fmla="*/ 264319 h 735806"/>
              <a:gd name="connsiteX100" fmla="*/ 981075 w 3374231"/>
              <a:gd name="connsiteY100" fmla="*/ 276225 h 735806"/>
              <a:gd name="connsiteX101" fmla="*/ 907256 w 3374231"/>
              <a:gd name="connsiteY101" fmla="*/ 226219 h 735806"/>
              <a:gd name="connsiteX102" fmla="*/ 854869 w 3374231"/>
              <a:gd name="connsiteY102" fmla="*/ 173831 h 735806"/>
              <a:gd name="connsiteX103" fmla="*/ 823912 w 3374231"/>
              <a:gd name="connsiteY103" fmla="*/ 159544 h 735806"/>
              <a:gd name="connsiteX104" fmla="*/ 783431 w 3374231"/>
              <a:gd name="connsiteY104" fmla="*/ 159544 h 735806"/>
              <a:gd name="connsiteX105" fmla="*/ 685800 w 3374231"/>
              <a:gd name="connsiteY105" fmla="*/ 97631 h 735806"/>
              <a:gd name="connsiteX106" fmla="*/ 607219 w 3374231"/>
              <a:gd name="connsiteY106" fmla="*/ 69056 h 735806"/>
              <a:gd name="connsiteX107" fmla="*/ 535781 w 3374231"/>
              <a:gd name="connsiteY107" fmla="*/ 33337 h 735806"/>
              <a:gd name="connsiteX108" fmla="*/ 438150 w 3374231"/>
              <a:gd name="connsiteY108" fmla="*/ 16669 h 735806"/>
              <a:gd name="connsiteX109" fmla="*/ 333375 w 3374231"/>
              <a:gd name="connsiteY109" fmla="*/ 7144 h 735806"/>
              <a:gd name="connsiteX110" fmla="*/ 307181 w 3374231"/>
              <a:gd name="connsiteY110" fmla="*/ 14287 h 735806"/>
              <a:gd name="connsiteX111" fmla="*/ 242887 w 3374231"/>
              <a:gd name="connsiteY111" fmla="*/ 26194 h 735806"/>
              <a:gd name="connsiteX112" fmla="*/ 169069 w 3374231"/>
              <a:gd name="connsiteY112" fmla="*/ 14287 h 735806"/>
              <a:gd name="connsiteX113" fmla="*/ 140494 w 3374231"/>
              <a:gd name="connsiteY113" fmla="*/ 26194 h 735806"/>
              <a:gd name="connsiteX114" fmla="*/ 90487 w 3374231"/>
              <a:gd name="connsiteY114" fmla="*/ 0 h 735806"/>
              <a:gd name="connsiteX115" fmla="*/ 0 w 3374231"/>
              <a:gd name="connsiteY115" fmla="*/ 0 h 735806"/>
              <a:gd name="connsiteX0" fmla="*/ 2381 w 3381375"/>
              <a:gd name="connsiteY0" fmla="*/ 226219 h 735806"/>
              <a:gd name="connsiteX1" fmla="*/ 61912 w 3381375"/>
              <a:gd name="connsiteY1" fmla="*/ 57150 h 735806"/>
              <a:gd name="connsiteX2" fmla="*/ 123825 w 3381375"/>
              <a:gd name="connsiteY2" fmla="*/ 80962 h 735806"/>
              <a:gd name="connsiteX3" fmla="*/ 214312 w 3381375"/>
              <a:gd name="connsiteY3" fmla="*/ 64294 h 735806"/>
              <a:gd name="connsiteX4" fmla="*/ 266700 w 3381375"/>
              <a:gd name="connsiteY4" fmla="*/ 73819 h 735806"/>
              <a:gd name="connsiteX5" fmla="*/ 321469 w 3381375"/>
              <a:gd name="connsiteY5" fmla="*/ 30956 h 735806"/>
              <a:gd name="connsiteX6" fmla="*/ 395287 w 3381375"/>
              <a:gd name="connsiteY6" fmla="*/ 33337 h 735806"/>
              <a:gd name="connsiteX7" fmla="*/ 492919 w 3381375"/>
              <a:gd name="connsiteY7" fmla="*/ 57150 h 735806"/>
              <a:gd name="connsiteX8" fmla="*/ 519112 w 3381375"/>
              <a:gd name="connsiteY8" fmla="*/ 59531 h 735806"/>
              <a:gd name="connsiteX9" fmla="*/ 614362 w 3381375"/>
              <a:gd name="connsiteY9" fmla="*/ 100012 h 735806"/>
              <a:gd name="connsiteX10" fmla="*/ 666750 w 3381375"/>
              <a:gd name="connsiteY10" fmla="*/ 133350 h 735806"/>
              <a:gd name="connsiteX11" fmla="*/ 709612 w 3381375"/>
              <a:gd name="connsiteY11" fmla="*/ 152400 h 735806"/>
              <a:gd name="connsiteX12" fmla="*/ 745331 w 3381375"/>
              <a:gd name="connsiteY12" fmla="*/ 178594 h 735806"/>
              <a:gd name="connsiteX13" fmla="*/ 769144 w 3381375"/>
              <a:gd name="connsiteY13" fmla="*/ 200025 h 735806"/>
              <a:gd name="connsiteX14" fmla="*/ 797719 w 3381375"/>
              <a:gd name="connsiteY14" fmla="*/ 211931 h 735806"/>
              <a:gd name="connsiteX15" fmla="*/ 838200 w 3381375"/>
              <a:gd name="connsiteY15" fmla="*/ 211931 h 735806"/>
              <a:gd name="connsiteX16" fmla="*/ 895350 w 3381375"/>
              <a:gd name="connsiteY16" fmla="*/ 269081 h 735806"/>
              <a:gd name="connsiteX17" fmla="*/ 919162 w 3381375"/>
              <a:gd name="connsiteY17" fmla="*/ 288131 h 735806"/>
              <a:gd name="connsiteX18" fmla="*/ 954881 w 3381375"/>
              <a:gd name="connsiteY18" fmla="*/ 307181 h 735806"/>
              <a:gd name="connsiteX19" fmla="*/ 971550 w 3381375"/>
              <a:gd name="connsiteY19" fmla="*/ 330994 h 735806"/>
              <a:gd name="connsiteX20" fmla="*/ 1038225 w 3381375"/>
              <a:gd name="connsiteY20" fmla="*/ 321469 h 735806"/>
              <a:gd name="connsiteX21" fmla="*/ 1143000 w 3381375"/>
              <a:gd name="connsiteY21" fmla="*/ 364331 h 735806"/>
              <a:gd name="connsiteX22" fmla="*/ 1169194 w 3381375"/>
              <a:gd name="connsiteY22" fmla="*/ 371475 h 735806"/>
              <a:gd name="connsiteX23" fmla="*/ 1190625 w 3381375"/>
              <a:gd name="connsiteY23" fmla="*/ 366712 h 735806"/>
              <a:gd name="connsiteX24" fmla="*/ 1245394 w 3381375"/>
              <a:gd name="connsiteY24" fmla="*/ 328612 h 735806"/>
              <a:gd name="connsiteX25" fmla="*/ 1295400 w 3381375"/>
              <a:gd name="connsiteY25" fmla="*/ 359569 h 735806"/>
              <a:gd name="connsiteX26" fmla="*/ 1373981 w 3381375"/>
              <a:gd name="connsiteY26" fmla="*/ 340519 h 735806"/>
              <a:gd name="connsiteX27" fmla="*/ 1409700 w 3381375"/>
              <a:gd name="connsiteY27" fmla="*/ 376237 h 735806"/>
              <a:gd name="connsiteX28" fmla="*/ 1481137 w 3381375"/>
              <a:gd name="connsiteY28" fmla="*/ 402431 h 735806"/>
              <a:gd name="connsiteX29" fmla="*/ 1497806 w 3381375"/>
              <a:gd name="connsiteY29" fmla="*/ 411956 h 735806"/>
              <a:gd name="connsiteX30" fmla="*/ 1566862 w 3381375"/>
              <a:gd name="connsiteY30" fmla="*/ 366712 h 735806"/>
              <a:gd name="connsiteX31" fmla="*/ 1583531 w 3381375"/>
              <a:gd name="connsiteY31" fmla="*/ 390525 h 735806"/>
              <a:gd name="connsiteX32" fmla="*/ 1616869 w 3381375"/>
              <a:gd name="connsiteY32" fmla="*/ 445294 h 735806"/>
              <a:gd name="connsiteX33" fmla="*/ 1664494 w 3381375"/>
              <a:gd name="connsiteY33" fmla="*/ 461962 h 735806"/>
              <a:gd name="connsiteX34" fmla="*/ 1693069 w 3381375"/>
              <a:gd name="connsiteY34" fmla="*/ 464344 h 735806"/>
              <a:gd name="connsiteX35" fmla="*/ 1759744 w 3381375"/>
              <a:gd name="connsiteY35" fmla="*/ 502444 h 735806"/>
              <a:gd name="connsiteX36" fmla="*/ 1819275 w 3381375"/>
              <a:gd name="connsiteY36" fmla="*/ 500062 h 735806"/>
              <a:gd name="connsiteX37" fmla="*/ 1888331 w 3381375"/>
              <a:gd name="connsiteY37" fmla="*/ 559594 h 735806"/>
              <a:gd name="connsiteX38" fmla="*/ 1950244 w 3381375"/>
              <a:gd name="connsiteY38" fmla="*/ 483394 h 735806"/>
              <a:gd name="connsiteX39" fmla="*/ 2016919 w 3381375"/>
              <a:gd name="connsiteY39" fmla="*/ 554831 h 735806"/>
              <a:gd name="connsiteX40" fmla="*/ 2081212 w 3381375"/>
              <a:gd name="connsiteY40" fmla="*/ 538162 h 735806"/>
              <a:gd name="connsiteX41" fmla="*/ 2126456 w 3381375"/>
              <a:gd name="connsiteY41" fmla="*/ 571500 h 735806"/>
              <a:gd name="connsiteX42" fmla="*/ 2212181 w 3381375"/>
              <a:gd name="connsiteY42" fmla="*/ 497681 h 735806"/>
              <a:gd name="connsiteX43" fmla="*/ 2276475 w 3381375"/>
              <a:gd name="connsiteY43" fmla="*/ 550069 h 735806"/>
              <a:gd name="connsiteX44" fmla="*/ 2340769 w 3381375"/>
              <a:gd name="connsiteY44" fmla="*/ 495300 h 735806"/>
              <a:gd name="connsiteX45" fmla="*/ 2409825 w 3381375"/>
              <a:gd name="connsiteY45" fmla="*/ 540544 h 735806"/>
              <a:gd name="connsiteX46" fmla="*/ 2466975 w 3381375"/>
              <a:gd name="connsiteY46" fmla="*/ 450056 h 735806"/>
              <a:gd name="connsiteX47" fmla="*/ 2540794 w 3381375"/>
              <a:gd name="connsiteY47" fmla="*/ 388144 h 735806"/>
              <a:gd name="connsiteX48" fmla="*/ 2602706 w 3381375"/>
              <a:gd name="connsiteY48" fmla="*/ 411956 h 735806"/>
              <a:gd name="connsiteX49" fmla="*/ 2659856 w 3381375"/>
              <a:gd name="connsiteY49" fmla="*/ 666750 h 735806"/>
              <a:gd name="connsiteX50" fmla="*/ 2731294 w 3381375"/>
              <a:gd name="connsiteY50" fmla="*/ 431006 h 735806"/>
              <a:gd name="connsiteX51" fmla="*/ 2800350 w 3381375"/>
              <a:gd name="connsiteY51" fmla="*/ 402431 h 735806"/>
              <a:gd name="connsiteX52" fmla="*/ 2845594 w 3381375"/>
              <a:gd name="connsiteY52" fmla="*/ 500062 h 735806"/>
              <a:gd name="connsiteX53" fmla="*/ 2878931 w 3381375"/>
              <a:gd name="connsiteY53" fmla="*/ 511969 h 735806"/>
              <a:gd name="connsiteX54" fmla="*/ 2919412 w 3381375"/>
              <a:gd name="connsiteY54" fmla="*/ 502444 h 735806"/>
              <a:gd name="connsiteX55" fmla="*/ 2943225 w 3381375"/>
              <a:gd name="connsiteY55" fmla="*/ 533400 h 735806"/>
              <a:gd name="connsiteX56" fmla="*/ 2964656 w 3381375"/>
              <a:gd name="connsiteY56" fmla="*/ 576262 h 735806"/>
              <a:gd name="connsiteX57" fmla="*/ 2988469 w 3381375"/>
              <a:gd name="connsiteY57" fmla="*/ 647700 h 735806"/>
              <a:gd name="connsiteX58" fmla="*/ 3048000 w 3381375"/>
              <a:gd name="connsiteY58" fmla="*/ 735806 h 735806"/>
              <a:gd name="connsiteX59" fmla="*/ 3121819 w 3381375"/>
              <a:gd name="connsiteY59" fmla="*/ 397669 h 735806"/>
              <a:gd name="connsiteX60" fmla="*/ 3205162 w 3381375"/>
              <a:gd name="connsiteY60" fmla="*/ 302419 h 735806"/>
              <a:gd name="connsiteX61" fmla="*/ 3312319 w 3381375"/>
              <a:gd name="connsiteY61" fmla="*/ 285750 h 735806"/>
              <a:gd name="connsiteX62" fmla="*/ 3381375 w 3381375"/>
              <a:gd name="connsiteY62" fmla="*/ 421482 h 735806"/>
              <a:gd name="connsiteX63" fmla="*/ 3374231 w 3381375"/>
              <a:gd name="connsiteY63" fmla="*/ 50006 h 735806"/>
              <a:gd name="connsiteX64" fmla="*/ 3309937 w 3381375"/>
              <a:gd name="connsiteY64" fmla="*/ 35719 h 735806"/>
              <a:gd name="connsiteX65" fmla="*/ 3269456 w 3381375"/>
              <a:gd name="connsiteY65" fmla="*/ 35719 h 735806"/>
              <a:gd name="connsiteX66" fmla="*/ 3167062 w 3381375"/>
              <a:gd name="connsiteY66" fmla="*/ 28575 h 735806"/>
              <a:gd name="connsiteX67" fmla="*/ 3114675 w 3381375"/>
              <a:gd name="connsiteY67" fmla="*/ 61912 h 735806"/>
              <a:gd name="connsiteX68" fmla="*/ 3067050 w 3381375"/>
              <a:gd name="connsiteY68" fmla="*/ 64294 h 735806"/>
              <a:gd name="connsiteX69" fmla="*/ 2990850 w 3381375"/>
              <a:gd name="connsiteY69" fmla="*/ 154781 h 735806"/>
              <a:gd name="connsiteX70" fmla="*/ 2928937 w 3381375"/>
              <a:gd name="connsiteY70" fmla="*/ 114300 h 735806"/>
              <a:gd name="connsiteX71" fmla="*/ 2864644 w 3381375"/>
              <a:gd name="connsiteY71" fmla="*/ 109537 h 735806"/>
              <a:gd name="connsiteX72" fmla="*/ 2805112 w 3381375"/>
              <a:gd name="connsiteY72" fmla="*/ 88106 h 735806"/>
              <a:gd name="connsiteX73" fmla="*/ 2733675 w 3381375"/>
              <a:gd name="connsiteY73" fmla="*/ 121444 h 735806"/>
              <a:gd name="connsiteX74" fmla="*/ 2662237 w 3381375"/>
              <a:gd name="connsiteY74" fmla="*/ 292894 h 735806"/>
              <a:gd name="connsiteX75" fmla="*/ 2605087 w 3381375"/>
              <a:gd name="connsiteY75" fmla="*/ 135731 h 735806"/>
              <a:gd name="connsiteX76" fmla="*/ 2528887 w 3381375"/>
              <a:gd name="connsiteY76" fmla="*/ 135731 h 735806"/>
              <a:gd name="connsiteX77" fmla="*/ 2407444 w 3381375"/>
              <a:gd name="connsiteY77" fmla="*/ 290512 h 735806"/>
              <a:gd name="connsiteX78" fmla="*/ 2345531 w 3381375"/>
              <a:gd name="connsiteY78" fmla="*/ 276225 h 735806"/>
              <a:gd name="connsiteX79" fmla="*/ 2274094 w 3381375"/>
              <a:gd name="connsiteY79" fmla="*/ 323850 h 735806"/>
              <a:gd name="connsiteX80" fmla="*/ 2216944 w 3381375"/>
              <a:gd name="connsiteY80" fmla="*/ 288131 h 735806"/>
              <a:gd name="connsiteX81" fmla="*/ 2145506 w 3381375"/>
              <a:gd name="connsiteY81" fmla="*/ 378619 h 735806"/>
              <a:gd name="connsiteX82" fmla="*/ 2083594 w 3381375"/>
              <a:gd name="connsiteY82" fmla="*/ 338137 h 735806"/>
              <a:gd name="connsiteX83" fmla="*/ 2028825 w 3381375"/>
              <a:gd name="connsiteY83" fmla="*/ 373856 h 735806"/>
              <a:gd name="connsiteX84" fmla="*/ 1957387 w 3381375"/>
              <a:gd name="connsiteY84" fmla="*/ 309562 h 735806"/>
              <a:gd name="connsiteX85" fmla="*/ 1914525 w 3381375"/>
              <a:gd name="connsiteY85" fmla="*/ 357187 h 735806"/>
              <a:gd name="connsiteX86" fmla="*/ 1885950 w 3381375"/>
              <a:gd name="connsiteY86" fmla="*/ 402431 h 735806"/>
              <a:gd name="connsiteX87" fmla="*/ 1824037 w 3381375"/>
              <a:gd name="connsiteY87" fmla="*/ 352425 h 735806"/>
              <a:gd name="connsiteX88" fmla="*/ 1757362 w 3381375"/>
              <a:gd name="connsiteY88" fmla="*/ 369094 h 735806"/>
              <a:gd name="connsiteX89" fmla="*/ 1664494 w 3381375"/>
              <a:gd name="connsiteY89" fmla="*/ 345281 h 735806"/>
              <a:gd name="connsiteX90" fmla="*/ 1621631 w 3381375"/>
              <a:gd name="connsiteY90" fmla="*/ 342900 h 735806"/>
              <a:gd name="connsiteX91" fmla="*/ 1566862 w 3381375"/>
              <a:gd name="connsiteY91" fmla="*/ 273844 h 735806"/>
              <a:gd name="connsiteX92" fmla="*/ 1497806 w 3381375"/>
              <a:gd name="connsiteY92" fmla="*/ 311944 h 735806"/>
              <a:gd name="connsiteX93" fmla="*/ 1431131 w 3381375"/>
              <a:gd name="connsiteY93" fmla="*/ 302419 h 735806"/>
              <a:gd name="connsiteX94" fmla="*/ 1371600 w 3381375"/>
              <a:gd name="connsiteY94" fmla="*/ 271462 h 735806"/>
              <a:gd name="connsiteX95" fmla="*/ 1302544 w 3381375"/>
              <a:gd name="connsiteY95" fmla="*/ 285750 h 735806"/>
              <a:gd name="connsiteX96" fmla="*/ 1238250 w 3381375"/>
              <a:gd name="connsiteY96" fmla="*/ 269081 h 735806"/>
              <a:gd name="connsiteX97" fmla="*/ 1169194 w 3381375"/>
              <a:gd name="connsiteY97" fmla="*/ 314325 h 735806"/>
              <a:gd name="connsiteX98" fmla="*/ 1064419 w 3381375"/>
              <a:gd name="connsiteY98" fmla="*/ 276225 h 735806"/>
              <a:gd name="connsiteX99" fmla="*/ 1023937 w 3381375"/>
              <a:gd name="connsiteY99" fmla="*/ 264319 h 735806"/>
              <a:gd name="connsiteX100" fmla="*/ 981075 w 3381375"/>
              <a:gd name="connsiteY100" fmla="*/ 276225 h 735806"/>
              <a:gd name="connsiteX101" fmla="*/ 907256 w 3381375"/>
              <a:gd name="connsiteY101" fmla="*/ 226219 h 735806"/>
              <a:gd name="connsiteX102" fmla="*/ 854869 w 3381375"/>
              <a:gd name="connsiteY102" fmla="*/ 173831 h 735806"/>
              <a:gd name="connsiteX103" fmla="*/ 823912 w 3381375"/>
              <a:gd name="connsiteY103" fmla="*/ 159544 h 735806"/>
              <a:gd name="connsiteX104" fmla="*/ 783431 w 3381375"/>
              <a:gd name="connsiteY104" fmla="*/ 159544 h 735806"/>
              <a:gd name="connsiteX105" fmla="*/ 685800 w 3381375"/>
              <a:gd name="connsiteY105" fmla="*/ 97631 h 735806"/>
              <a:gd name="connsiteX106" fmla="*/ 607219 w 3381375"/>
              <a:gd name="connsiteY106" fmla="*/ 69056 h 735806"/>
              <a:gd name="connsiteX107" fmla="*/ 535781 w 3381375"/>
              <a:gd name="connsiteY107" fmla="*/ 33337 h 735806"/>
              <a:gd name="connsiteX108" fmla="*/ 438150 w 3381375"/>
              <a:gd name="connsiteY108" fmla="*/ 16669 h 735806"/>
              <a:gd name="connsiteX109" fmla="*/ 333375 w 3381375"/>
              <a:gd name="connsiteY109" fmla="*/ 7144 h 735806"/>
              <a:gd name="connsiteX110" fmla="*/ 307181 w 3381375"/>
              <a:gd name="connsiteY110" fmla="*/ 14287 h 735806"/>
              <a:gd name="connsiteX111" fmla="*/ 242887 w 3381375"/>
              <a:gd name="connsiteY111" fmla="*/ 26194 h 735806"/>
              <a:gd name="connsiteX112" fmla="*/ 169069 w 3381375"/>
              <a:gd name="connsiteY112" fmla="*/ 14287 h 735806"/>
              <a:gd name="connsiteX113" fmla="*/ 140494 w 3381375"/>
              <a:gd name="connsiteY113" fmla="*/ 26194 h 735806"/>
              <a:gd name="connsiteX114" fmla="*/ 90487 w 3381375"/>
              <a:gd name="connsiteY114" fmla="*/ 0 h 735806"/>
              <a:gd name="connsiteX115" fmla="*/ 0 w 3381375"/>
              <a:gd name="connsiteY115" fmla="*/ 0 h 735806"/>
              <a:gd name="connsiteX0" fmla="*/ 2381 w 3374231"/>
              <a:gd name="connsiteY0" fmla="*/ 226219 h 735806"/>
              <a:gd name="connsiteX1" fmla="*/ 61912 w 3374231"/>
              <a:gd name="connsiteY1" fmla="*/ 57150 h 735806"/>
              <a:gd name="connsiteX2" fmla="*/ 123825 w 3374231"/>
              <a:gd name="connsiteY2" fmla="*/ 80962 h 735806"/>
              <a:gd name="connsiteX3" fmla="*/ 214312 w 3374231"/>
              <a:gd name="connsiteY3" fmla="*/ 64294 h 735806"/>
              <a:gd name="connsiteX4" fmla="*/ 266700 w 3374231"/>
              <a:gd name="connsiteY4" fmla="*/ 73819 h 735806"/>
              <a:gd name="connsiteX5" fmla="*/ 321469 w 3374231"/>
              <a:gd name="connsiteY5" fmla="*/ 30956 h 735806"/>
              <a:gd name="connsiteX6" fmla="*/ 395287 w 3374231"/>
              <a:gd name="connsiteY6" fmla="*/ 33337 h 735806"/>
              <a:gd name="connsiteX7" fmla="*/ 492919 w 3374231"/>
              <a:gd name="connsiteY7" fmla="*/ 57150 h 735806"/>
              <a:gd name="connsiteX8" fmla="*/ 519112 w 3374231"/>
              <a:gd name="connsiteY8" fmla="*/ 59531 h 735806"/>
              <a:gd name="connsiteX9" fmla="*/ 614362 w 3374231"/>
              <a:gd name="connsiteY9" fmla="*/ 100012 h 735806"/>
              <a:gd name="connsiteX10" fmla="*/ 666750 w 3374231"/>
              <a:gd name="connsiteY10" fmla="*/ 133350 h 735806"/>
              <a:gd name="connsiteX11" fmla="*/ 709612 w 3374231"/>
              <a:gd name="connsiteY11" fmla="*/ 152400 h 735806"/>
              <a:gd name="connsiteX12" fmla="*/ 745331 w 3374231"/>
              <a:gd name="connsiteY12" fmla="*/ 178594 h 735806"/>
              <a:gd name="connsiteX13" fmla="*/ 769144 w 3374231"/>
              <a:gd name="connsiteY13" fmla="*/ 200025 h 735806"/>
              <a:gd name="connsiteX14" fmla="*/ 797719 w 3374231"/>
              <a:gd name="connsiteY14" fmla="*/ 211931 h 735806"/>
              <a:gd name="connsiteX15" fmla="*/ 838200 w 3374231"/>
              <a:gd name="connsiteY15" fmla="*/ 211931 h 735806"/>
              <a:gd name="connsiteX16" fmla="*/ 895350 w 3374231"/>
              <a:gd name="connsiteY16" fmla="*/ 269081 h 735806"/>
              <a:gd name="connsiteX17" fmla="*/ 919162 w 3374231"/>
              <a:gd name="connsiteY17" fmla="*/ 288131 h 735806"/>
              <a:gd name="connsiteX18" fmla="*/ 954881 w 3374231"/>
              <a:gd name="connsiteY18" fmla="*/ 307181 h 735806"/>
              <a:gd name="connsiteX19" fmla="*/ 971550 w 3374231"/>
              <a:gd name="connsiteY19" fmla="*/ 330994 h 735806"/>
              <a:gd name="connsiteX20" fmla="*/ 1038225 w 3374231"/>
              <a:gd name="connsiteY20" fmla="*/ 321469 h 735806"/>
              <a:gd name="connsiteX21" fmla="*/ 1143000 w 3374231"/>
              <a:gd name="connsiteY21" fmla="*/ 364331 h 735806"/>
              <a:gd name="connsiteX22" fmla="*/ 1169194 w 3374231"/>
              <a:gd name="connsiteY22" fmla="*/ 371475 h 735806"/>
              <a:gd name="connsiteX23" fmla="*/ 1190625 w 3374231"/>
              <a:gd name="connsiteY23" fmla="*/ 366712 h 735806"/>
              <a:gd name="connsiteX24" fmla="*/ 1245394 w 3374231"/>
              <a:gd name="connsiteY24" fmla="*/ 328612 h 735806"/>
              <a:gd name="connsiteX25" fmla="*/ 1295400 w 3374231"/>
              <a:gd name="connsiteY25" fmla="*/ 359569 h 735806"/>
              <a:gd name="connsiteX26" fmla="*/ 1373981 w 3374231"/>
              <a:gd name="connsiteY26" fmla="*/ 340519 h 735806"/>
              <a:gd name="connsiteX27" fmla="*/ 1409700 w 3374231"/>
              <a:gd name="connsiteY27" fmla="*/ 376237 h 735806"/>
              <a:gd name="connsiteX28" fmla="*/ 1481137 w 3374231"/>
              <a:gd name="connsiteY28" fmla="*/ 402431 h 735806"/>
              <a:gd name="connsiteX29" fmla="*/ 1497806 w 3374231"/>
              <a:gd name="connsiteY29" fmla="*/ 411956 h 735806"/>
              <a:gd name="connsiteX30" fmla="*/ 1566862 w 3374231"/>
              <a:gd name="connsiteY30" fmla="*/ 366712 h 735806"/>
              <a:gd name="connsiteX31" fmla="*/ 1583531 w 3374231"/>
              <a:gd name="connsiteY31" fmla="*/ 390525 h 735806"/>
              <a:gd name="connsiteX32" fmla="*/ 1616869 w 3374231"/>
              <a:gd name="connsiteY32" fmla="*/ 445294 h 735806"/>
              <a:gd name="connsiteX33" fmla="*/ 1664494 w 3374231"/>
              <a:gd name="connsiteY33" fmla="*/ 461962 h 735806"/>
              <a:gd name="connsiteX34" fmla="*/ 1693069 w 3374231"/>
              <a:gd name="connsiteY34" fmla="*/ 464344 h 735806"/>
              <a:gd name="connsiteX35" fmla="*/ 1759744 w 3374231"/>
              <a:gd name="connsiteY35" fmla="*/ 502444 h 735806"/>
              <a:gd name="connsiteX36" fmla="*/ 1819275 w 3374231"/>
              <a:gd name="connsiteY36" fmla="*/ 500062 h 735806"/>
              <a:gd name="connsiteX37" fmla="*/ 1888331 w 3374231"/>
              <a:gd name="connsiteY37" fmla="*/ 559594 h 735806"/>
              <a:gd name="connsiteX38" fmla="*/ 1950244 w 3374231"/>
              <a:gd name="connsiteY38" fmla="*/ 483394 h 735806"/>
              <a:gd name="connsiteX39" fmla="*/ 2016919 w 3374231"/>
              <a:gd name="connsiteY39" fmla="*/ 554831 h 735806"/>
              <a:gd name="connsiteX40" fmla="*/ 2081212 w 3374231"/>
              <a:gd name="connsiteY40" fmla="*/ 538162 h 735806"/>
              <a:gd name="connsiteX41" fmla="*/ 2126456 w 3374231"/>
              <a:gd name="connsiteY41" fmla="*/ 571500 h 735806"/>
              <a:gd name="connsiteX42" fmla="*/ 2212181 w 3374231"/>
              <a:gd name="connsiteY42" fmla="*/ 497681 h 735806"/>
              <a:gd name="connsiteX43" fmla="*/ 2276475 w 3374231"/>
              <a:gd name="connsiteY43" fmla="*/ 550069 h 735806"/>
              <a:gd name="connsiteX44" fmla="*/ 2340769 w 3374231"/>
              <a:gd name="connsiteY44" fmla="*/ 495300 h 735806"/>
              <a:gd name="connsiteX45" fmla="*/ 2409825 w 3374231"/>
              <a:gd name="connsiteY45" fmla="*/ 540544 h 735806"/>
              <a:gd name="connsiteX46" fmla="*/ 2466975 w 3374231"/>
              <a:gd name="connsiteY46" fmla="*/ 450056 h 735806"/>
              <a:gd name="connsiteX47" fmla="*/ 2540794 w 3374231"/>
              <a:gd name="connsiteY47" fmla="*/ 388144 h 735806"/>
              <a:gd name="connsiteX48" fmla="*/ 2602706 w 3374231"/>
              <a:gd name="connsiteY48" fmla="*/ 411956 h 735806"/>
              <a:gd name="connsiteX49" fmla="*/ 2659856 w 3374231"/>
              <a:gd name="connsiteY49" fmla="*/ 666750 h 735806"/>
              <a:gd name="connsiteX50" fmla="*/ 2731294 w 3374231"/>
              <a:gd name="connsiteY50" fmla="*/ 431006 h 735806"/>
              <a:gd name="connsiteX51" fmla="*/ 2800350 w 3374231"/>
              <a:gd name="connsiteY51" fmla="*/ 402431 h 735806"/>
              <a:gd name="connsiteX52" fmla="*/ 2845594 w 3374231"/>
              <a:gd name="connsiteY52" fmla="*/ 500062 h 735806"/>
              <a:gd name="connsiteX53" fmla="*/ 2878931 w 3374231"/>
              <a:gd name="connsiteY53" fmla="*/ 511969 h 735806"/>
              <a:gd name="connsiteX54" fmla="*/ 2919412 w 3374231"/>
              <a:gd name="connsiteY54" fmla="*/ 502444 h 735806"/>
              <a:gd name="connsiteX55" fmla="*/ 2943225 w 3374231"/>
              <a:gd name="connsiteY55" fmla="*/ 533400 h 735806"/>
              <a:gd name="connsiteX56" fmla="*/ 2964656 w 3374231"/>
              <a:gd name="connsiteY56" fmla="*/ 576262 h 735806"/>
              <a:gd name="connsiteX57" fmla="*/ 2988469 w 3374231"/>
              <a:gd name="connsiteY57" fmla="*/ 647700 h 735806"/>
              <a:gd name="connsiteX58" fmla="*/ 3048000 w 3374231"/>
              <a:gd name="connsiteY58" fmla="*/ 735806 h 735806"/>
              <a:gd name="connsiteX59" fmla="*/ 3121819 w 3374231"/>
              <a:gd name="connsiteY59" fmla="*/ 397669 h 735806"/>
              <a:gd name="connsiteX60" fmla="*/ 3205162 w 3374231"/>
              <a:gd name="connsiteY60" fmla="*/ 302419 h 735806"/>
              <a:gd name="connsiteX61" fmla="*/ 3312319 w 3374231"/>
              <a:gd name="connsiteY61" fmla="*/ 285750 h 735806"/>
              <a:gd name="connsiteX62" fmla="*/ 3371850 w 3374231"/>
              <a:gd name="connsiteY62" fmla="*/ 421482 h 735806"/>
              <a:gd name="connsiteX63" fmla="*/ 3374231 w 3374231"/>
              <a:gd name="connsiteY63" fmla="*/ 50006 h 735806"/>
              <a:gd name="connsiteX64" fmla="*/ 3309937 w 3374231"/>
              <a:gd name="connsiteY64" fmla="*/ 35719 h 735806"/>
              <a:gd name="connsiteX65" fmla="*/ 3269456 w 3374231"/>
              <a:gd name="connsiteY65" fmla="*/ 35719 h 735806"/>
              <a:gd name="connsiteX66" fmla="*/ 3167062 w 3374231"/>
              <a:gd name="connsiteY66" fmla="*/ 28575 h 735806"/>
              <a:gd name="connsiteX67" fmla="*/ 3114675 w 3374231"/>
              <a:gd name="connsiteY67" fmla="*/ 61912 h 735806"/>
              <a:gd name="connsiteX68" fmla="*/ 3067050 w 3374231"/>
              <a:gd name="connsiteY68" fmla="*/ 64294 h 735806"/>
              <a:gd name="connsiteX69" fmla="*/ 2990850 w 3374231"/>
              <a:gd name="connsiteY69" fmla="*/ 154781 h 735806"/>
              <a:gd name="connsiteX70" fmla="*/ 2928937 w 3374231"/>
              <a:gd name="connsiteY70" fmla="*/ 114300 h 735806"/>
              <a:gd name="connsiteX71" fmla="*/ 2864644 w 3374231"/>
              <a:gd name="connsiteY71" fmla="*/ 109537 h 735806"/>
              <a:gd name="connsiteX72" fmla="*/ 2805112 w 3374231"/>
              <a:gd name="connsiteY72" fmla="*/ 88106 h 735806"/>
              <a:gd name="connsiteX73" fmla="*/ 2733675 w 3374231"/>
              <a:gd name="connsiteY73" fmla="*/ 121444 h 735806"/>
              <a:gd name="connsiteX74" fmla="*/ 2662237 w 3374231"/>
              <a:gd name="connsiteY74" fmla="*/ 292894 h 735806"/>
              <a:gd name="connsiteX75" fmla="*/ 2605087 w 3374231"/>
              <a:gd name="connsiteY75" fmla="*/ 135731 h 735806"/>
              <a:gd name="connsiteX76" fmla="*/ 2528887 w 3374231"/>
              <a:gd name="connsiteY76" fmla="*/ 135731 h 735806"/>
              <a:gd name="connsiteX77" fmla="*/ 2407444 w 3374231"/>
              <a:gd name="connsiteY77" fmla="*/ 290512 h 735806"/>
              <a:gd name="connsiteX78" fmla="*/ 2345531 w 3374231"/>
              <a:gd name="connsiteY78" fmla="*/ 276225 h 735806"/>
              <a:gd name="connsiteX79" fmla="*/ 2274094 w 3374231"/>
              <a:gd name="connsiteY79" fmla="*/ 323850 h 735806"/>
              <a:gd name="connsiteX80" fmla="*/ 2216944 w 3374231"/>
              <a:gd name="connsiteY80" fmla="*/ 288131 h 735806"/>
              <a:gd name="connsiteX81" fmla="*/ 2145506 w 3374231"/>
              <a:gd name="connsiteY81" fmla="*/ 378619 h 735806"/>
              <a:gd name="connsiteX82" fmla="*/ 2083594 w 3374231"/>
              <a:gd name="connsiteY82" fmla="*/ 338137 h 735806"/>
              <a:gd name="connsiteX83" fmla="*/ 2028825 w 3374231"/>
              <a:gd name="connsiteY83" fmla="*/ 373856 h 735806"/>
              <a:gd name="connsiteX84" fmla="*/ 1957387 w 3374231"/>
              <a:gd name="connsiteY84" fmla="*/ 309562 h 735806"/>
              <a:gd name="connsiteX85" fmla="*/ 1914525 w 3374231"/>
              <a:gd name="connsiteY85" fmla="*/ 357187 h 735806"/>
              <a:gd name="connsiteX86" fmla="*/ 1885950 w 3374231"/>
              <a:gd name="connsiteY86" fmla="*/ 402431 h 735806"/>
              <a:gd name="connsiteX87" fmla="*/ 1824037 w 3374231"/>
              <a:gd name="connsiteY87" fmla="*/ 352425 h 735806"/>
              <a:gd name="connsiteX88" fmla="*/ 1757362 w 3374231"/>
              <a:gd name="connsiteY88" fmla="*/ 369094 h 735806"/>
              <a:gd name="connsiteX89" fmla="*/ 1664494 w 3374231"/>
              <a:gd name="connsiteY89" fmla="*/ 345281 h 735806"/>
              <a:gd name="connsiteX90" fmla="*/ 1621631 w 3374231"/>
              <a:gd name="connsiteY90" fmla="*/ 342900 h 735806"/>
              <a:gd name="connsiteX91" fmla="*/ 1566862 w 3374231"/>
              <a:gd name="connsiteY91" fmla="*/ 273844 h 735806"/>
              <a:gd name="connsiteX92" fmla="*/ 1497806 w 3374231"/>
              <a:gd name="connsiteY92" fmla="*/ 311944 h 735806"/>
              <a:gd name="connsiteX93" fmla="*/ 1431131 w 3374231"/>
              <a:gd name="connsiteY93" fmla="*/ 302419 h 735806"/>
              <a:gd name="connsiteX94" fmla="*/ 1371600 w 3374231"/>
              <a:gd name="connsiteY94" fmla="*/ 271462 h 735806"/>
              <a:gd name="connsiteX95" fmla="*/ 1302544 w 3374231"/>
              <a:gd name="connsiteY95" fmla="*/ 285750 h 735806"/>
              <a:gd name="connsiteX96" fmla="*/ 1238250 w 3374231"/>
              <a:gd name="connsiteY96" fmla="*/ 269081 h 735806"/>
              <a:gd name="connsiteX97" fmla="*/ 1169194 w 3374231"/>
              <a:gd name="connsiteY97" fmla="*/ 314325 h 735806"/>
              <a:gd name="connsiteX98" fmla="*/ 1064419 w 3374231"/>
              <a:gd name="connsiteY98" fmla="*/ 276225 h 735806"/>
              <a:gd name="connsiteX99" fmla="*/ 1023937 w 3374231"/>
              <a:gd name="connsiteY99" fmla="*/ 264319 h 735806"/>
              <a:gd name="connsiteX100" fmla="*/ 981075 w 3374231"/>
              <a:gd name="connsiteY100" fmla="*/ 276225 h 735806"/>
              <a:gd name="connsiteX101" fmla="*/ 907256 w 3374231"/>
              <a:gd name="connsiteY101" fmla="*/ 226219 h 735806"/>
              <a:gd name="connsiteX102" fmla="*/ 854869 w 3374231"/>
              <a:gd name="connsiteY102" fmla="*/ 173831 h 735806"/>
              <a:gd name="connsiteX103" fmla="*/ 823912 w 3374231"/>
              <a:gd name="connsiteY103" fmla="*/ 159544 h 735806"/>
              <a:gd name="connsiteX104" fmla="*/ 783431 w 3374231"/>
              <a:gd name="connsiteY104" fmla="*/ 159544 h 735806"/>
              <a:gd name="connsiteX105" fmla="*/ 685800 w 3374231"/>
              <a:gd name="connsiteY105" fmla="*/ 97631 h 735806"/>
              <a:gd name="connsiteX106" fmla="*/ 607219 w 3374231"/>
              <a:gd name="connsiteY106" fmla="*/ 69056 h 735806"/>
              <a:gd name="connsiteX107" fmla="*/ 535781 w 3374231"/>
              <a:gd name="connsiteY107" fmla="*/ 33337 h 735806"/>
              <a:gd name="connsiteX108" fmla="*/ 438150 w 3374231"/>
              <a:gd name="connsiteY108" fmla="*/ 16669 h 735806"/>
              <a:gd name="connsiteX109" fmla="*/ 333375 w 3374231"/>
              <a:gd name="connsiteY109" fmla="*/ 7144 h 735806"/>
              <a:gd name="connsiteX110" fmla="*/ 307181 w 3374231"/>
              <a:gd name="connsiteY110" fmla="*/ 14287 h 735806"/>
              <a:gd name="connsiteX111" fmla="*/ 242887 w 3374231"/>
              <a:gd name="connsiteY111" fmla="*/ 26194 h 735806"/>
              <a:gd name="connsiteX112" fmla="*/ 169069 w 3374231"/>
              <a:gd name="connsiteY112" fmla="*/ 14287 h 735806"/>
              <a:gd name="connsiteX113" fmla="*/ 140494 w 3374231"/>
              <a:gd name="connsiteY113" fmla="*/ 26194 h 735806"/>
              <a:gd name="connsiteX114" fmla="*/ 90487 w 3374231"/>
              <a:gd name="connsiteY114" fmla="*/ 0 h 735806"/>
              <a:gd name="connsiteX115" fmla="*/ 0 w 3374231"/>
              <a:gd name="connsiteY115" fmla="*/ 0 h 73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374231" h="735806">
                <a:moveTo>
                  <a:pt x="2381" y="226219"/>
                </a:moveTo>
                <a:lnTo>
                  <a:pt x="61912" y="57150"/>
                </a:lnTo>
                <a:lnTo>
                  <a:pt x="123825" y="80962"/>
                </a:lnTo>
                <a:lnTo>
                  <a:pt x="214312" y="64294"/>
                </a:lnTo>
                <a:lnTo>
                  <a:pt x="266700" y="73819"/>
                </a:lnTo>
                <a:lnTo>
                  <a:pt x="321469" y="30956"/>
                </a:lnTo>
                <a:lnTo>
                  <a:pt x="395287" y="33337"/>
                </a:lnTo>
                <a:lnTo>
                  <a:pt x="492919" y="57150"/>
                </a:lnTo>
                <a:lnTo>
                  <a:pt x="519112" y="59531"/>
                </a:lnTo>
                <a:lnTo>
                  <a:pt x="614362" y="100012"/>
                </a:lnTo>
                <a:lnTo>
                  <a:pt x="666750" y="133350"/>
                </a:lnTo>
                <a:lnTo>
                  <a:pt x="709612" y="152400"/>
                </a:lnTo>
                <a:lnTo>
                  <a:pt x="745331" y="178594"/>
                </a:lnTo>
                <a:lnTo>
                  <a:pt x="769144" y="200025"/>
                </a:lnTo>
                <a:lnTo>
                  <a:pt x="797719" y="211931"/>
                </a:lnTo>
                <a:lnTo>
                  <a:pt x="838200" y="211931"/>
                </a:lnTo>
                <a:lnTo>
                  <a:pt x="895350" y="269081"/>
                </a:lnTo>
                <a:lnTo>
                  <a:pt x="919162" y="288131"/>
                </a:lnTo>
                <a:lnTo>
                  <a:pt x="954881" y="307181"/>
                </a:lnTo>
                <a:lnTo>
                  <a:pt x="971550" y="330994"/>
                </a:lnTo>
                <a:lnTo>
                  <a:pt x="1038225" y="321469"/>
                </a:lnTo>
                <a:lnTo>
                  <a:pt x="1143000" y="364331"/>
                </a:lnTo>
                <a:lnTo>
                  <a:pt x="1169194" y="371475"/>
                </a:lnTo>
                <a:lnTo>
                  <a:pt x="1190625" y="366712"/>
                </a:lnTo>
                <a:lnTo>
                  <a:pt x="1245394" y="328612"/>
                </a:lnTo>
                <a:lnTo>
                  <a:pt x="1295400" y="359569"/>
                </a:lnTo>
                <a:lnTo>
                  <a:pt x="1373981" y="340519"/>
                </a:lnTo>
                <a:lnTo>
                  <a:pt x="1409700" y="376237"/>
                </a:lnTo>
                <a:lnTo>
                  <a:pt x="1481137" y="402431"/>
                </a:lnTo>
                <a:lnTo>
                  <a:pt x="1497806" y="411956"/>
                </a:lnTo>
                <a:lnTo>
                  <a:pt x="1566862" y="366712"/>
                </a:lnTo>
                <a:lnTo>
                  <a:pt x="1583531" y="390525"/>
                </a:lnTo>
                <a:lnTo>
                  <a:pt x="1616869" y="445294"/>
                </a:lnTo>
                <a:lnTo>
                  <a:pt x="1664494" y="461962"/>
                </a:lnTo>
                <a:lnTo>
                  <a:pt x="1693069" y="464344"/>
                </a:lnTo>
                <a:lnTo>
                  <a:pt x="1759744" y="502444"/>
                </a:lnTo>
                <a:lnTo>
                  <a:pt x="1819275" y="500062"/>
                </a:lnTo>
                <a:lnTo>
                  <a:pt x="1888331" y="559594"/>
                </a:lnTo>
                <a:lnTo>
                  <a:pt x="1950244" y="483394"/>
                </a:lnTo>
                <a:lnTo>
                  <a:pt x="2016919" y="554831"/>
                </a:lnTo>
                <a:lnTo>
                  <a:pt x="2081212" y="538162"/>
                </a:lnTo>
                <a:lnTo>
                  <a:pt x="2126456" y="571500"/>
                </a:lnTo>
                <a:lnTo>
                  <a:pt x="2212181" y="497681"/>
                </a:lnTo>
                <a:lnTo>
                  <a:pt x="2276475" y="550069"/>
                </a:lnTo>
                <a:lnTo>
                  <a:pt x="2340769" y="495300"/>
                </a:lnTo>
                <a:lnTo>
                  <a:pt x="2409825" y="540544"/>
                </a:lnTo>
                <a:lnTo>
                  <a:pt x="2466975" y="450056"/>
                </a:lnTo>
                <a:lnTo>
                  <a:pt x="2540794" y="388144"/>
                </a:lnTo>
                <a:lnTo>
                  <a:pt x="2602706" y="411956"/>
                </a:lnTo>
                <a:lnTo>
                  <a:pt x="2659856" y="666750"/>
                </a:lnTo>
                <a:lnTo>
                  <a:pt x="2731294" y="431006"/>
                </a:lnTo>
                <a:lnTo>
                  <a:pt x="2800350" y="402431"/>
                </a:lnTo>
                <a:lnTo>
                  <a:pt x="2845594" y="500062"/>
                </a:lnTo>
                <a:lnTo>
                  <a:pt x="2878931" y="511969"/>
                </a:lnTo>
                <a:lnTo>
                  <a:pt x="2919412" y="502444"/>
                </a:lnTo>
                <a:lnTo>
                  <a:pt x="2943225" y="533400"/>
                </a:lnTo>
                <a:lnTo>
                  <a:pt x="2964656" y="576262"/>
                </a:lnTo>
                <a:lnTo>
                  <a:pt x="2988469" y="647700"/>
                </a:lnTo>
                <a:lnTo>
                  <a:pt x="3048000" y="735806"/>
                </a:lnTo>
                <a:lnTo>
                  <a:pt x="3121819" y="397669"/>
                </a:lnTo>
                <a:lnTo>
                  <a:pt x="3205162" y="302419"/>
                </a:lnTo>
                <a:lnTo>
                  <a:pt x="3312319" y="285750"/>
                </a:lnTo>
                <a:lnTo>
                  <a:pt x="3371850" y="421482"/>
                </a:lnTo>
                <a:cubicBezTo>
                  <a:pt x="3372644" y="297657"/>
                  <a:pt x="3373437" y="173831"/>
                  <a:pt x="3374231" y="50006"/>
                </a:cubicBezTo>
                <a:lnTo>
                  <a:pt x="3309937" y="35719"/>
                </a:lnTo>
                <a:lnTo>
                  <a:pt x="3269456" y="35719"/>
                </a:lnTo>
                <a:lnTo>
                  <a:pt x="3167062" y="28575"/>
                </a:lnTo>
                <a:lnTo>
                  <a:pt x="3114675" y="61912"/>
                </a:lnTo>
                <a:lnTo>
                  <a:pt x="3067050" y="64294"/>
                </a:lnTo>
                <a:lnTo>
                  <a:pt x="2990850" y="154781"/>
                </a:lnTo>
                <a:lnTo>
                  <a:pt x="2928937" y="114300"/>
                </a:lnTo>
                <a:lnTo>
                  <a:pt x="2864644" y="109537"/>
                </a:lnTo>
                <a:lnTo>
                  <a:pt x="2805112" y="88106"/>
                </a:lnTo>
                <a:lnTo>
                  <a:pt x="2733675" y="121444"/>
                </a:lnTo>
                <a:lnTo>
                  <a:pt x="2662237" y="292894"/>
                </a:lnTo>
                <a:lnTo>
                  <a:pt x="2605087" y="135731"/>
                </a:lnTo>
                <a:lnTo>
                  <a:pt x="2528887" y="135731"/>
                </a:lnTo>
                <a:lnTo>
                  <a:pt x="2407444" y="290512"/>
                </a:lnTo>
                <a:lnTo>
                  <a:pt x="2345531" y="276225"/>
                </a:lnTo>
                <a:lnTo>
                  <a:pt x="2274094" y="323850"/>
                </a:lnTo>
                <a:lnTo>
                  <a:pt x="2216944" y="288131"/>
                </a:lnTo>
                <a:lnTo>
                  <a:pt x="2145506" y="378619"/>
                </a:lnTo>
                <a:lnTo>
                  <a:pt x="2083594" y="338137"/>
                </a:lnTo>
                <a:lnTo>
                  <a:pt x="2028825" y="373856"/>
                </a:lnTo>
                <a:lnTo>
                  <a:pt x="1957387" y="309562"/>
                </a:lnTo>
                <a:lnTo>
                  <a:pt x="1914525" y="357187"/>
                </a:lnTo>
                <a:lnTo>
                  <a:pt x="1885950" y="402431"/>
                </a:lnTo>
                <a:lnTo>
                  <a:pt x="1824037" y="352425"/>
                </a:lnTo>
                <a:lnTo>
                  <a:pt x="1757362" y="369094"/>
                </a:lnTo>
                <a:lnTo>
                  <a:pt x="1664494" y="345281"/>
                </a:lnTo>
                <a:lnTo>
                  <a:pt x="1621631" y="342900"/>
                </a:lnTo>
                <a:lnTo>
                  <a:pt x="1566862" y="273844"/>
                </a:lnTo>
                <a:lnTo>
                  <a:pt x="1497806" y="311944"/>
                </a:lnTo>
                <a:lnTo>
                  <a:pt x="1431131" y="302419"/>
                </a:lnTo>
                <a:lnTo>
                  <a:pt x="1371600" y="271462"/>
                </a:lnTo>
                <a:lnTo>
                  <a:pt x="1302544" y="285750"/>
                </a:lnTo>
                <a:lnTo>
                  <a:pt x="1238250" y="269081"/>
                </a:lnTo>
                <a:lnTo>
                  <a:pt x="1169194" y="314325"/>
                </a:lnTo>
                <a:lnTo>
                  <a:pt x="1064419" y="276225"/>
                </a:lnTo>
                <a:lnTo>
                  <a:pt x="1023937" y="264319"/>
                </a:lnTo>
                <a:lnTo>
                  <a:pt x="981075" y="276225"/>
                </a:lnTo>
                <a:lnTo>
                  <a:pt x="907256" y="226219"/>
                </a:lnTo>
                <a:lnTo>
                  <a:pt x="854869" y="173831"/>
                </a:lnTo>
                <a:lnTo>
                  <a:pt x="823912" y="159544"/>
                </a:lnTo>
                <a:lnTo>
                  <a:pt x="783431" y="159544"/>
                </a:lnTo>
                <a:lnTo>
                  <a:pt x="685800" y="97631"/>
                </a:lnTo>
                <a:lnTo>
                  <a:pt x="607219" y="69056"/>
                </a:lnTo>
                <a:lnTo>
                  <a:pt x="535781" y="33337"/>
                </a:lnTo>
                <a:lnTo>
                  <a:pt x="438150" y="16669"/>
                </a:lnTo>
                <a:lnTo>
                  <a:pt x="333375" y="7144"/>
                </a:lnTo>
                <a:lnTo>
                  <a:pt x="307181" y="14287"/>
                </a:lnTo>
                <a:lnTo>
                  <a:pt x="242887" y="26194"/>
                </a:lnTo>
                <a:lnTo>
                  <a:pt x="169069" y="14287"/>
                </a:lnTo>
                <a:lnTo>
                  <a:pt x="140494" y="26194"/>
                </a:lnTo>
                <a:lnTo>
                  <a:pt x="90487" y="0"/>
                </a:lnTo>
                <a:lnTo>
                  <a:pt x="0" y="0"/>
                </a:lnTo>
              </a:path>
            </a:pathLst>
          </a:custGeom>
          <a:noFill/>
          <a:ln w="19050">
            <a:solidFill>
              <a:schemeClr val="accent1"/>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Freeform: Shape 66">
            <a:extLst>
              <a:ext uri="{FF2B5EF4-FFF2-40B4-BE49-F238E27FC236}">
                <a16:creationId xmlns:a16="http://schemas.microsoft.com/office/drawing/2014/main" id="{4839767C-451E-AB84-6ACB-D5E75AF5E309}"/>
              </a:ext>
            </a:extLst>
          </p:cNvPr>
          <p:cNvSpPr/>
          <p:nvPr/>
        </p:nvSpPr>
        <p:spPr bwMode="auto">
          <a:xfrm>
            <a:off x="6029325" y="1970030"/>
            <a:ext cx="2928938" cy="1402556"/>
          </a:xfrm>
          <a:custGeom>
            <a:avLst/>
            <a:gdLst>
              <a:gd name="connsiteX0" fmla="*/ 2928938 w 2928938"/>
              <a:gd name="connsiteY0" fmla="*/ 0 h 1402556"/>
              <a:gd name="connsiteX1" fmla="*/ 2928938 w 2928938"/>
              <a:gd name="connsiteY1" fmla="*/ 1402556 h 1402556"/>
              <a:gd name="connsiteX2" fmla="*/ 2795588 w 2928938"/>
              <a:gd name="connsiteY2" fmla="*/ 504825 h 1402556"/>
              <a:gd name="connsiteX3" fmla="*/ 2728913 w 2928938"/>
              <a:gd name="connsiteY3" fmla="*/ 461962 h 1402556"/>
              <a:gd name="connsiteX4" fmla="*/ 2669381 w 2928938"/>
              <a:gd name="connsiteY4" fmla="*/ 457200 h 1402556"/>
              <a:gd name="connsiteX5" fmla="*/ 2605088 w 2928938"/>
              <a:gd name="connsiteY5" fmla="*/ 192881 h 1402556"/>
              <a:gd name="connsiteX6" fmla="*/ 2536031 w 2928938"/>
              <a:gd name="connsiteY6" fmla="*/ 200025 h 1402556"/>
              <a:gd name="connsiteX7" fmla="*/ 2469356 w 2928938"/>
              <a:gd name="connsiteY7" fmla="*/ 295275 h 1402556"/>
              <a:gd name="connsiteX8" fmla="*/ 2397919 w 2928938"/>
              <a:gd name="connsiteY8" fmla="*/ 173831 h 1402556"/>
              <a:gd name="connsiteX9" fmla="*/ 2345531 w 2928938"/>
              <a:gd name="connsiteY9" fmla="*/ 166687 h 1402556"/>
              <a:gd name="connsiteX10" fmla="*/ 2274094 w 2928938"/>
              <a:gd name="connsiteY10" fmla="*/ 247650 h 1402556"/>
              <a:gd name="connsiteX11" fmla="*/ 2212181 w 2928938"/>
              <a:gd name="connsiteY11" fmla="*/ 426243 h 1402556"/>
              <a:gd name="connsiteX12" fmla="*/ 2143125 w 2928938"/>
              <a:gd name="connsiteY12" fmla="*/ 140493 h 1402556"/>
              <a:gd name="connsiteX13" fmla="*/ 2014538 w 2928938"/>
              <a:gd name="connsiteY13" fmla="*/ 345281 h 1402556"/>
              <a:gd name="connsiteX14" fmla="*/ 1950244 w 2928938"/>
              <a:gd name="connsiteY14" fmla="*/ 369093 h 1402556"/>
              <a:gd name="connsiteX15" fmla="*/ 1885950 w 2928938"/>
              <a:gd name="connsiteY15" fmla="*/ 71437 h 1402556"/>
              <a:gd name="connsiteX16" fmla="*/ 1821656 w 2928938"/>
              <a:gd name="connsiteY16" fmla="*/ 173831 h 1402556"/>
              <a:gd name="connsiteX17" fmla="*/ 1759744 w 2928938"/>
              <a:gd name="connsiteY17" fmla="*/ 123825 h 1402556"/>
              <a:gd name="connsiteX18" fmla="*/ 1683544 w 2928938"/>
              <a:gd name="connsiteY18" fmla="*/ 142875 h 1402556"/>
              <a:gd name="connsiteX19" fmla="*/ 1626394 w 2928938"/>
              <a:gd name="connsiteY19" fmla="*/ 223837 h 1402556"/>
              <a:gd name="connsiteX20" fmla="*/ 1550194 w 2928938"/>
              <a:gd name="connsiteY20" fmla="*/ 166687 h 1402556"/>
              <a:gd name="connsiteX21" fmla="*/ 1500188 w 2928938"/>
              <a:gd name="connsiteY21" fmla="*/ 100012 h 1402556"/>
              <a:gd name="connsiteX22" fmla="*/ 1426369 w 2928938"/>
              <a:gd name="connsiteY22" fmla="*/ 135731 h 1402556"/>
              <a:gd name="connsiteX23" fmla="*/ 1359694 w 2928938"/>
              <a:gd name="connsiteY23" fmla="*/ 190500 h 1402556"/>
              <a:gd name="connsiteX24" fmla="*/ 1309688 w 2928938"/>
              <a:gd name="connsiteY24" fmla="*/ 159543 h 1402556"/>
              <a:gd name="connsiteX25" fmla="*/ 1238250 w 2928938"/>
              <a:gd name="connsiteY25" fmla="*/ 169068 h 1402556"/>
              <a:gd name="connsiteX26" fmla="*/ 1145381 w 2928938"/>
              <a:gd name="connsiteY26" fmla="*/ 111918 h 1402556"/>
              <a:gd name="connsiteX27" fmla="*/ 1109663 w 2928938"/>
              <a:gd name="connsiteY27" fmla="*/ 90487 h 1402556"/>
              <a:gd name="connsiteX28" fmla="*/ 1047750 w 2928938"/>
              <a:gd name="connsiteY28" fmla="*/ 111918 h 1402556"/>
              <a:gd name="connsiteX29" fmla="*/ 1004888 w 2928938"/>
              <a:gd name="connsiteY29" fmla="*/ 121443 h 1402556"/>
              <a:gd name="connsiteX30" fmla="*/ 978694 w 2928938"/>
              <a:gd name="connsiteY30" fmla="*/ 121443 h 1402556"/>
              <a:gd name="connsiteX31" fmla="*/ 912019 w 2928938"/>
              <a:gd name="connsiteY31" fmla="*/ 92868 h 1402556"/>
              <a:gd name="connsiteX32" fmla="*/ 852488 w 2928938"/>
              <a:gd name="connsiteY32" fmla="*/ 100012 h 1402556"/>
              <a:gd name="connsiteX33" fmla="*/ 752475 w 2928938"/>
              <a:gd name="connsiteY33" fmla="*/ 97631 h 1402556"/>
              <a:gd name="connsiteX34" fmla="*/ 731044 w 2928938"/>
              <a:gd name="connsiteY34" fmla="*/ 109537 h 1402556"/>
              <a:gd name="connsiteX35" fmla="*/ 711994 w 2928938"/>
              <a:gd name="connsiteY35" fmla="*/ 109537 h 1402556"/>
              <a:gd name="connsiteX36" fmla="*/ 654844 w 2928938"/>
              <a:gd name="connsiteY36" fmla="*/ 50006 h 1402556"/>
              <a:gd name="connsiteX37" fmla="*/ 600075 w 2928938"/>
              <a:gd name="connsiteY37" fmla="*/ 57150 h 1402556"/>
              <a:gd name="connsiteX38" fmla="*/ 509588 w 2928938"/>
              <a:gd name="connsiteY38" fmla="*/ 130968 h 1402556"/>
              <a:gd name="connsiteX39" fmla="*/ 452438 w 2928938"/>
              <a:gd name="connsiteY39" fmla="*/ 228600 h 1402556"/>
              <a:gd name="connsiteX40" fmla="*/ 323850 w 2928938"/>
              <a:gd name="connsiteY40" fmla="*/ 233362 h 1402556"/>
              <a:gd name="connsiteX41" fmla="*/ 261938 w 2928938"/>
              <a:gd name="connsiteY41" fmla="*/ 266700 h 1402556"/>
              <a:gd name="connsiteX42" fmla="*/ 197644 w 2928938"/>
              <a:gd name="connsiteY42" fmla="*/ 271462 h 1402556"/>
              <a:gd name="connsiteX43" fmla="*/ 142875 w 2928938"/>
              <a:gd name="connsiteY43" fmla="*/ 230981 h 1402556"/>
              <a:gd name="connsiteX44" fmla="*/ 59531 w 2928938"/>
              <a:gd name="connsiteY44" fmla="*/ 240506 h 1402556"/>
              <a:gd name="connsiteX45" fmla="*/ 4763 w 2928938"/>
              <a:gd name="connsiteY45" fmla="*/ 409575 h 1402556"/>
              <a:gd name="connsiteX46" fmla="*/ 0 w 2928938"/>
              <a:gd name="connsiteY46" fmla="*/ 52387 h 1402556"/>
              <a:gd name="connsiteX47" fmla="*/ 90488 w 2928938"/>
              <a:gd name="connsiteY47" fmla="*/ 7143 h 1402556"/>
              <a:gd name="connsiteX48" fmla="*/ 130969 w 2928938"/>
              <a:gd name="connsiteY48" fmla="*/ 2381 h 1402556"/>
              <a:gd name="connsiteX49" fmla="*/ 171450 w 2928938"/>
              <a:gd name="connsiteY49" fmla="*/ 11906 h 1402556"/>
              <a:gd name="connsiteX50" fmla="*/ 195263 w 2928938"/>
              <a:gd name="connsiteY50" fmla="*/ 16668 h 1402556"/>
              <a:gd name="connsiteX51" fmla="*/ 273844 w 2928938"/>
              <a:gd name="connsiteY51" fmla="*/ 23812 h 1402556"/>
              <a:gd name="connsiteX52" fmla="*/ 330994 w 2928938"/>
              <a:gd name="connsiteY52" fmla="*/ 57150 h 1402556"/>
              <a:gd name="connsiteX53" fmla="*/ 407194 w 2928938"/>
              <a:gd name="connsiteY53" fmla="*/ 42862 h 1402556"/>
              <a:gd name="connsiteX54" fmla="*/ 466725 w 2928938"/>
              <a:gd name="connsiteY54" fmla="*/ 50006 h 1402556"/>
              <a:gd name="connsiteX55" fmla="*/ 569119 w 2928938"/>
              <a:gd name="connsiteY55" fmla="*/ 4762 h 1402556"/>
              <a:gd name="connsiteX56" fmla="*/ 666750 w 2928938"/>
              <a:gd name="connsiteY56" fmla="*/ 2381 h 1402556"/>
              <a:gd name="connsiteX57" fmla="*/ 719138 w 2928938"/>
              <a:gd name="connsiteY57" fmla="*/ 19050 h 1402556"/>
              <a:gd name="connsiteX58" fmla="*/ 921544 w 2928938"/>
              <a:gd name="connsiteY58" fmla="*/ 14287 h 1402556"/>
              <a:gd name="connsiteX59" fmla="*/ 1038225 w 2928938"/>
              <a:gd name="connsiteY59" fmla="*/ 19050 h 1402556"/>
              <a:gd name="connsiteX60" fmla="*/ 1100138 w 2928938"/>
              <a:gd name="connsiteY60" fmla="*/ 7143 h 1402556"/>
              <a:gd name="connsiteX61" fmla="*/ 1223963 w 2928938"/>
              <a:gd name="connsiteY61" fmla="*/ 33337 h 1402556"/>
              <a:gd name="connsiteX62" fmla="*/ 1321594 w 2928938"/>
              <a:gd name="connsiteY62" fmla="*/ 19050 h 1402556"/>
              <a:gd name="connsiteX63" fmla="*/ 1414463 w 2928938"/>
              <a:gd name="connsiteY63" fmla="*/ 19050 h 1402556"/>
              <a:gd name="connsiteX64" fmla="*/ 1490663 w 2928938"/>
              <a:gd name="connsiteY64" fmla="*/ 4762 h 1402556"/>
              <a:gd name="connsiteX65" fmla="*/ 1519238 w 2928938"/>
              <a:gd name="connsiteY65" fmla="*/ 11906 h 1402556"/>
              <a:gd name="connsiteX66" fmla="*/ 1581150 w 2928938"/>
              <a:gd name="connsiteY66" fmla="*/ 21431 h 1402556"/>
              <a:gd name="connsiteX67" fmla="*/ 1621631 w 2928938"/>
              <a:gd name="connsiteY67" fmla="*/ 23812 h 1402556"/>
              <a:gd name="connsiteX68" fmla="*/ 1724025 w 2928938"/>
              <a:gd name="connsiteY68" fmla="*/ 4762 h 1402556"/>
              <a:gd name="connsiteX69" fmla="*/ 1905000 w 2928938"/>
              <a:gd name="connsiteY69" fmla="*/ 7143 h 1402556"/>
              <a:gd name="connsiteX70" fmla="*/ 1955006 w 2928938"/>
              <a:gd name="connsiteY70" fmla="*/ 4762 h 1402556"/>
              <a:gd name="connsiteX71" fmla="*/ 2024063 w 2928938"/>
              <a:gd name="connsiteY71" fmla="*/ 30956 h 1402556"/>
              <a:gd name="connsiteX72" fmla="*/ 2083594 w 2928938"/>
              <a:gd name="connsiteY72" fmla="*/ 4762 h 1402556"/>
              <a:gd name="connsiteX73" fmla="*/ 2145506 w 2928938"/>
              <a:gd name="connsiteY73" fmla="*/ 7143 h 1402556"/>
              <a:gd name="connsiteX74" fmla="*/ 2216944 w 2928938"/>
              <a:gd name="connsiteY74" fmla="*/ 33337 h 1402556"/>
              <a:gd name="connsiteX75" fmla="*/ 2288381 w 2928938"/>
              <a:gd name="connsiteY75" fmla="*/ 2381 h 1402556"/>
              <a:gd name="connsiteX76" fmla="*/ 2593181 w 2928938"/>
              <a:gd name="connsiteY76" fmla="*/ 4762 h 1402556"/>
              <a:gd name="connsiteX77" fmla="*/ 2671763 w 2928938"/>
              <a:gd name="connsiteY77" fmla="*/ 40481 h 1402556"/>
              <a:gd name="connsiteX78" fmla="*/ 2743200 w 2928938"/>
              <a:gd name="connsiteY78" fmla="*/ 21431 h 1402556"/>
              <a:gd name="connsiteX79" fmla="*/ 2802731 w 2928938"/>
              <a:gd name="connsiteY79" fmla="*/ 42862 h 1402556"/>
              <a:gd name="connsiteX80" fmla="*/ 2871788 w 2928938"/>
              <a:gd name="connsiteY80" fmla="*/ 7143 h 1402556"/>
              <a:gd name="connsiteX81" fmla="*/ 2928938 w 2928938"/>
              <a:gd name="connsiteY81" fmla="*/ 0 h 1402556"/>
              <a:gd name="connsiteX0" fmla="*/ 2928938 w 3020378"/>
              <a:gd name="connsiteY0" fmla="*/ 1402556 h 1493996"/>
              <a:gd name="connsiteX1" fmla="*/ 2795588 w 3020378"/>
              <a:gd name="connsiteY1" fmla="*/ 504825 h 1493996"/>
              <a:gd name="connsiteX2" fmla="*/ 2728913 w 3020378"/>
              <a:gd name="connsiteY2" fmla="*/ 461962 h 1493996"/>
              <a:gd name="connsiteX3" fmla="*/ 2669381 w 3020378"/>
              <a:gd name="connsiteY3" fmla="*/ 457200 h 1493996"/>
              <a:gd name="connsiteX4" fmla="*/ 2605088 w 3020378"/>
              <a:gd name="connsiteY4" fmla="*/ 192881 h 1493996"/>
              <a:gd name="connsiteX5" fmla="*/ 2536031 w 3020378"/>
              <a:gd name="connsiteY5" fmla="*/ 200025 h 1493996"/>
              <a:gd name="connsiteX6" fmla="*/ 2469356 w 3020378"/>
              <a:gd name="connsiteY6" fmla="*/ 295275 h 1493996"/>
              <a:gd name="connsiteX7" fmla="*/ 2397919 w 3020378"/>
              <a:gd name="connsiteY7" fmla="*/ 173831 h 1493996"/>
              <a:gd name="connsiteX8" fmla="*/ 2345531 w 3020378"/>
              <a:gd name="connsiteY8" fmla="*/ 166687 h 1493996"/>
              <a:gd name="connsiteX9" fmla="*/ 2274094 w 3020378"/>
              <a:gd name="connsiteY9" fmla="*/ 247650 h 1493996"/>
              <a:gd name="connsiteX10" fmla="*/ 2212181 w 3020378"/>
              <a:gd name="connsiteY10" fmla="*/ 426243 h 1493996"/>
              <a:gd name="connsiteX11" fmla="*/ 2143125 w 3020378"/>
              <a:gd name="connsiteY11" fmla="*/ 140493 h 1493996"/>
              <a:gd name="connsiteX12" fmla="*/ 2014538 w 3020378"/>
              <a:gd name="connsiteY12" fmla="*/ 345281 h 1493996"/>
              <a:gd name="connsiteX13" fmla="*/ 1950244 w 3020378"/>
              <a:gd name="connsiteY13" fmla="*/ 369093 h 1493996"/>
              <a:gd name="connsiteX14" fmla="*/ 1885950 w 3020378"/>
              <a:gd name="connsiteY14" fmla="*/ 71437 h 1493996"/>
              <a:gd name="connsiteX15" fmla="*/ 1821656 w 3020378"/>
              <a:gd name="connsiteY15" fmla="*/ 173831 h 1493996"/>
              <a:gd name="connsiteX16" fmla="*/ 1759744 w 3020378"/>
              <a:gd name="connsiteY16" fmla="*/ 123825 h 1493996"/>
              <a:gd name="connsiteX17" fmla="*/ 1683544 w 3020378"/>
              <a:gd name="connsiteY17" fmla="*/ 142875 h 1493996"/>
              <a:gd name="connsiteX18" fmla="*/ 1626394 w 3020378"/>
              <a:gd name="connsiteY18" fmla="*/ 223837 h 1493996"/>
              <a:gd name="connsiteX19" fmla="*/ 1550194 w 3020378"/>
              <a:gd name="connsiteY19" fmla="*/ 166687 h 1493996"/>
              <a:gd name="connsiteX20" fmla="*/ 1500188 w 3020378"/>
              <a:gd name="connsiteY20" fmla="*/ 100012 h 1493996"/>
              <a:gd name="connsiteX21" fmla="*/ 1426369 w 3020378"/>
              <a:gd name="connsiteY21" fmla="*/ 135731 h 1493996"/>
              <a:gd name="connsiteX22" fmla="*/ 1359694 w 3020378"/>
              <a:gd name="connsiteY22" fmla="*/ 190500 h 1493996"/>
              <a:gd name="connsiteX23" fmla="*/ 1309688 w 3020378"/>
              <a:gd name="connsiteY23" fmla="*/ 159543 h 1493996"/>
              <a:gd name="connsiteX24" fmla="*/ 1238250 w 3020378"/>
              <a:gd name="connsiteY24" fmla="*/ 169068 h 1493996"/>
              <a:gd name="connsiteX25" fmla="*/ 1145381 w 3020378"/>
              <a:gd name="connsiteY25" fmla="*/ 111918 h 1493996"/>
              <a:gd name="connsiteX26" fmla="*/ 1109663 w 3020378"/>
              <a:gd name="connsiteY26" fmla="*/ 90487 h 1493996"/>
              <a:gd name="connsiteX27" fmla="*/ 1047750 w 3020378"/>
              <a:gd name="connsiteY27" fmla="*/ 111918 h 1493996"/>
              <a:gd name="connsiteX28" fmla="*/ 1004888 w 3020378"/>
              <a:gd name="connsiteY28" fmla="*/ 121443 h 1493996"/>
              <a:gd name="connsiteX29" fmla="*/ 978694 w 3020378"/>
              <a:gd name="connsiteY29" fmla="*/ 121443 h 1493996"/>
              <a:gd name="connsiteX30" fmla="*/ 912019 w 3020378"/>
              <a:gd name="connsiteY30" fmla="*/ 92868 h 1493996"/>
              <a:gd name="connsiteX31" fmla="*/ 852488 w 3020378"/>
              <a:gd name="connsiteY31" fmla="*/ 100012 h 1493996"/>
              <a:gd name="connsiteX32" fmla="*/ 752475 w 3020378"/>
              <a:gd name="connsiteY32" fmla="*/ 97631 h 1493996"/>
              <a:gd name="connsiteX33" fmla="*/ 731044 w 3020378"/>
              <a:gd name="connsiteY33" fmla="*/ 109537 h 1493996"/>
              <a:gd name="connsiteX34" fmla="*/ 711994 w 3020378"/>
              <a:gd name="connsiteY34" fmla="*/ 109537 h 1493996"/>
              <a:gd name="connsiteX35" fmla="*/ 654844 w 3020378"/>
              <a:gd name="connsiteY35" fmla="*/ 50006 h 1493996"/>
              <a:gd name="connsiteX36" fmla="*/ 600075 w 3020378"/>
              <a:gd name="connsiteY36" fmla="*/ 57150 h 1493996"/>
              <a:gd name="connsiteX37" fmla="*/ 509588 w 3020378"/>
              <a:gd name="connsiteY37" fmla="*/ 130968 h 1493996"/>
              <a:gd name="connsiteX38" fmla="*/ 452438 w 3020378"/>
              <a:gd name="connsiteY38" fmla="*/ 228600 h 1493996"/>
              <a:gd name="connsiteX39" fmla="*/ 323850 w 3020378"/>
              <a:gd name="connsiteY39" fmla="*/ 233362 h 1493996"/>
              <a:gd name="connsiteX40" fmla="*/ 261938 w 3020378"/>
              <a:gd name="connsiteY40" fmla="*/ 266700 h 1493996"/>
              <a:gd name="connsiteX41" fmla="*/ 197644 w 3020378"/>
              <a:gd name="connsiteY41" fmla="*/ 271462 h 1493996"/>
              <a:gd name="connsiteX42" fmla="*/ 142875 w 3020378"/>
              <a:gd name="connsiteY42" fmla="*/ 230981 h 1493996"/>
              <a:gd name="connsiteX43" fmla="*/ 59531 w 3020378"/>
              <a:gd name="connsiteY43" fmla="*/ 240506 h 1493996"/>
              <a:gd name="connsiteX44" fmla="*/ 4763 w 3020378"/>
              <a:gd name="connsiteY44" fmla="*/ 409575 h 1493996"/>
              <a:gd name="connsiteX45" fmla="*/ 0 w 3020378"/>
              <a:gd name="connsiteY45" fmla="*/ 52387 h 1493996"/>
              <a:gd name="connsiteX46" fmla="*/ 90488 w 3020378"/>
              <a:gd name="connsiteY46" fmla="*/ 7143 h 1493996"/>
              <a:gd name="connsiteX47" fmla="*/ 130969 w 3020378"/>
              <a:gd name="connsiteY47" fmla="*/ 2381 h 1493996"/>
              <a:gd name="connsiteX48" fmla="*/ 171450 w 3020378"/>
              <a:gd name="connsiteY48" fmla="*/ 11906 h 1493996"/>
              <a:gd name="connsiteX49" fmla="*/ 195263 w 3020378"/>
              <a:gd name="connsiteY49" fmla="*/ 16668 h 1493996"/>
              <a:gd name="connsiteX50" fmla="*/ 273844 w 3020378"/>
              <a:gd name="connsiteY50" fmla="*/ 23812 h 1493996"/>
              <a:gd name="connsiteX51" fmla="*/ 330994 w 3020378"/>
              <a:gd name="connsiteY51" fmla="*/ 57150 h 1493996"/>
              <a:gd name="connsiteX52" fmla="*/ 407194 w 3020378"/>
              <a:gd name="connsiteY52" fmla="*/ 42862 h 1493996"/>
              <a:gd name="connsiteX53" fmla="*/ 466725 w 3020378"/>
              <a:gd name="connsiteY53" fmla="*/ 50006 h 1493996"/>
              <a:gd name="connsiteX54" fmla="*/ 569119 w 3020378"/>
              <a:gd name="connsiteY54" fmla="*/ 4762 h 1493996"/>
              <a:gd name="connsiteX55" fmla="*/ 666750 w 3020378"/>
              <a:gd name="connsiteY55" fmla="*/ 2381 h 1493996"/>
              <a:gd name="connsiteX56" fmla="*/ 719138 w 3020378"/>
              <a:gd name="connsiteY56" fmla="*/ 19050 h 1493996"/>
              <a:gd name="connsiteX57" fmla="*/ 921544 w 3020378"/>
              <a:gd name="connsiteY57" fmla="*/ 14287 h 1493996"/>
              <a:gd name="connsiteX58" fmla="*/ 1038225 w 3020378"/>
              <a:gd name="connsiteY58" fmla="*/ 19050 h 1493996"/>
              <a:gd name="connsiteX59" fmla="*/ 1100138 w 3020378"/>
              <a:gd name="connsiteY59" fmla="*/ 7143 h 1493996"/>
              <a:gd name="connsiteX60" fmla="*/ 1223963 w 3020378"/>
              <a:gd name="connsiteY60" fmla="*/ 33337 h 1493996"/>
              <a:gd name="connsiteX61" fmla="*/ 1321594 w 3020378"/>
              <a:gd name="connsiteY61" fmla="*/ 19050 h 1493996"/>
              <a:gd name="connsiteX62" fmla="*/ 1414463 w 3020378"/>
              <a:gd name="connsiteY62" fmla="*/ 19050 h 1493996"/>
              <a:gd name="connsiteX63" fmla="*/ 1490663 w 3020378"/>
              <a:gd name="connsiteY63" fmla="*/ 4762 h 1493996"/>
              <a:gd name="connsiteX64" fmla="*/ 1519238 w 3020378"/>
              <a:gd name="connsiteY64" fmla="*/ 11906 h 1493996"/>
              <a:gd name="connsiteX65" fmla="*/ 1581150 w 3020378"/>
              <a:gd name="connsiteY65" fmla="*/ 21431 h 1493996"/>
              <a:gd name="connsiteX66" fmla="*/ 1621631 w 3020378"/>
              <a:gd name="connsiteY66" fmla="*/ 23812 h 1493996"/>
              <a:gd name="connsiteX67" fmla="*/ 1724025 w 3020378"/>
              <a:gd name="connsiteY67" fmla="*/ 4762 h 1493996"/>
              <a:gd name="connsiteX68" fmla="*/ 1905000 w 3020378"/>
              <a:gd name="connsiteY68" fmla="*/ 7143 h 1493996"/>
              <a:gd name="connsiteX69" fmla="*/ 1955006 w 3020378"/>
              <a:gd name="connsiteY69" fmla="*/ 4762 h 1493996"/>
              <a:gd name="connsiteX70" fmla="*/ 2024063 w 3020378"/>
              <a:gd name="connsiteY70" fmla="*/ 30956 h 1493996"/>
              <a:gd name="connsiteX71" fmla="*/ 2083594 w 3020378"/>
              <a:gd name="connsiteY71" fmla="*/ 4762 h 1493996"/>
              <a:gd name="connsiteX72" fmla="*/ 2145506 w 3020378"/>
              <a:gd name="connsiteY72" fmla="*/ 7143 h 1493996"/>
              <a:gd name="connsiteX73" fmla="*/ 2216944 w 3020378"/>
              <a:gd name="connsiteY73" fmla="*/ 33337 h 1493996"/>
              <a:gd name="connsiteX74" fmla="*/ 2288381 w 3020378"/>
              <a:gd name="connsiteY74" fmla="*/ 2381 h 1493996"/>
              <a:gd name="connsiteX75" fmla="*/ 2593181 w 3020378"/>
              <a:gd name="connsiteY75" fmla="*/ 4762 h 1493996"/>
              <a:gd name="connsiteX76" fmla="*/ 2671763 w 3020378"/>
              <a:gd name="connsiteY76" fmla="*/ 40481 h 1493996"/>
              <a:gd name="connsiteX77" fmla="*/ 2743200 w 3020378"/>
              <a:gd name="connsiteY77" fmla="*/ 21431 h 1493996"/>
              <a:gd name="connsiteX78" fmla="*/ 2802731 w 3020378"/>
              <a:gd name="connsiteY78" fmla="*/ 42862 h 1493996"/>
              <a:gd name="connsiteX79" fmla="*/ 2871788 w 3020378"/>
              <a:gd name="connsiteY79" fmla="*/ 7143 h 1493996"/>
              <a:gd name="connsiteX80" fmla="*/ 2928938 w 3020378"/>
              <a:gd name="connsiteY80" fmla="*/ 0 h 1493996"/>
              <a:gd name="connsiteX81" fmla="*/ 3020378 w 3020378"/>
              <a:gd name="connsiteY81" fmla="*/ 1493996 h 1493996"/>
              <a:gd name="connsiteX0" fmla="*/ 2928938 w 2928938"/>
              <a:gd name="connsiteY0" fmla="*/ 1402556 h 1402556"/>
              <a:gd name="connsiteX1" fmla="*/ 2795588 w 2928938"/>
              <a:gd name="connsiteY1" fmla="*/ 504825 h 1402556"/>
              <a:gd name="connsiteX2" fmla="*/ 2728913 w 2928938"/>
              <a:gd name="connsiteY2" fmla="*/ 461962 h 1402556"/>
              <a:gd name="connsiteX3" fmla="*/ 2669381 w 2928938"/>
              <a:gd name="connsiteY3" fmla="*/ 457200 h 1402556"/>
              <a:gd name="connsiteX4" fmla="*/ 2605088 w 2928938"/>
              <a:gd name="connsiteY4" fmla="*/ 192881 h 1402556"/>
              <a:gd name="connsiteX5" fmla="*/ 2536031 w 2928938"/>
              <a:gd name="connsiteY5" fmla="*/ 200025 h 1402556"/>
              <a:gd name="connsiteX6" fmla="*/ 2469356 w 2928938"/>
              <a:gd name="connsiteY6" fmla="*/ 295275 h 1402556"/>
              <a:gd name="connsiteX7" fmla="*/ 2397919 w 2928938"/>
              <a:gd name="connsiteY7" fmla="*/ 173831 h 1402556"/>
              <a:gd name="connsiteX8" fmla="*/ 2345531 w 2928938"/>
              <a:gd name="connsiteY8" fmla="*/ 166687 h 1402556"/>
              <a:gd name="connsiteX9" fmla="*/ 2274094 w 2928938"/>
              <a:gd name="connsiteY9" fmla="*/ 247650 h 1402556"/>
              <a:gd name="connsiteX10" fmla="*/ 2212181 w 2928938"/>
              <a:gd name="connsiteY10" fmla="*/ 426243 h 1402556"/>
              <a:gd name="connsiteX11" fmla="*/ 2143125 w 2928938"/>
              <a:gd name="connsiteY11" fmla="*/ 140493 h 1402556"/>
              <a:gd name="connsiteX12" fmla="*/ 2014538 w 2928938"/>
              <a:gd name="connsiteY12" fmla="*/ 345281 h 1402556"/>
              <a:gd name="connsiteX13" fmla="*/ 1950244 w 2928938"/>
              <a:gd name="connsiteY13" fmla="*/ 369093 h 1402556"/>
              <a:gd name="connsiteX14" fmla="*/ 1885950 w 2928938"/>
              <a:gd name="connsiteY14" fmla="*/ 71437 h 1402556"/>
              <a:gd name="connsiteX15" fmla="*/ 1821656 w 2928938"/>
              <a:gd name="connsiteY15" fmla="*/ 173831 h 1402556"/>
              <a:gd name="connsiteX16" fmla="*/ 1759744 w 2928938"/>
              <a:gd name="connsiteY16" fmla="*/ 123825 h 1402556"/>
              <a:gd name="connsiteX17" fmla="*/ 1683544 w 2928938"/>
              <a:gd name="connsiteY17" fmla="*/ 142875 h 1402556"/>
              <a:gd name="connsiteX18" fmla="*/ 1626394 w 2928938"/>
              <a:gd name="connsiteY18" fmla="*/ 223837 h 1402556"/>
              <a:gd name="connsiteX19" fmla="*/ 1550194 w 2928938"/>
              <a:gd name="connsiteY19" fmla="*/ 166687 h 1402556"/>
              <a:gd name="connsiteX20" fmla="*/ 1500188 w 2928938"/>
              <a:gd name="connsiteY20" fmla="*/ 100012 h 1402556"/>
              <a:gd name="connsiteX21" fmla="*/ 1426369 w 2928938"/>
              <a:gd name="connsiteY21" fmla="*/ 135731 h 1402556"/>
              <a:gd name="connsiteX22" fmla="*/ 1359694 w 2928938"/>
              <a:gd name="connsiteY22" fmla="*/ 190500 h 1402556"/>
              <a:gd name="connsiteX23" fmla="*/ 1309688 w 2928938"/>
              <a:gd name="connsiteY23" fmla="*/ 159543 h 1402556"/>
              <a:gd name="connsiteX24" fmla="*/ 1238250 w 2928938"/>
              <a:gd name="connsiteY24" fmla="*/ 169068 h 1402556"/>
              <a:gd name="connsiteX25" fmla="*/ 1145381 w 2928938"/>
              <a:gd name="connsiteY25" fmla="*/ 111918 h 1402556"/>
              <a:gd name="connsiteX26" fmla="*/ 1109663 w 2928938"/>
              <a:gd name="connsiteY26" fmla="*/ 90487 h 1402556"/>
              <a:gd name="connsiteX27" fmla="*/ 1047750 w 2928938"/>
              <a:gd name="connsiteY27" fmla="*/ 111918 h 1402556"/>
              <a:gd name="connsiteX28" fmla="*/ 1004888 w 2928938"/>
              <a:gd name="connsiteY28" fmla="*/ 121443 h 1402556"/>
              <a:gd name="connsiteX29" fmla="*/ 978694 w 2928938"/>
              <a:gd name="connsiteY29" fmla="*/ 121443 h 1402556"/>
              <a:gd name="connsiteX30" fmla="*/ 912019 w 2928938"/>
              <a:gd name="connsiteY30" fmla="*/ 92868 h 1402556"/>
              <a:gd name="connsiteX31" fmla="*/ 852488 w 2928938"/>
              <a:gd name="connsiteY31" fmla="*/ 100012 h 1402556"/>
              <a:gd name="connsiteX32" fmla="*/ 752475 w 2928938"/>
              <a:gd name="connsiteY32" fmla="*/ 97631 h 1402556"/>
              <a:gd name="connsiteX33" fmla="*/ 731044 w 2928938"/>
              <a:gd name="connsiteY33" fmla="*/ 109537 h 1402556"/>
              <a:gd name="connsiteX34" fmla="*/ 711994 w 2928938"/>
              <a:gd name="connsiteY34" fmla="*/ 109537 h 1402556"/>
              <a:gd name="connsiteX35" fmla="*/ 654844 w 2928938"/>
              <a:gd name="connsiteY35" fmla="*/ 50006 h 1402556"/>
              <a:gd name="connsiteX36" fmla="*/ 600075 w 2928938"/>
              <a:gd name="connsiteY36" fmla="*/ 57150 h 1402556"/>
              <a:gd name="connsiteX37" fmla="*/ 509588 w 2928938"/>
              <a:gd name="connsiteY37" fmla="*/ 130968 h 1402556"/>
              <a:gd name="connsiteX38" fmla="*/ 452438 w 2928938"/>
              <a:gd name="connsiteY38" fmla="*/ 228600 h 1402556"/>
              <a:gd name="connsiteX39" fmla="*/ 323850 w 2928938"/>
              <a:gd name="connsiteY39" fmla="*/ 233362 h 1402556"/>
              <a:gd name="connsiteX40" fmla="*/ 261938 w 2928938"/>
              <a:gd name="connsiteY40" fmla="*/ 266700 h 1402556"/>
              <a:gd name="connsiteX41" fmla="*/ 197644 w 2928938"/>
              <a:gd name="connsiteY41" fmla="*/ 271462 h 1402556"/>
              <a:gd name="connsiteX42" fmla="*/ 142875 w 2928938"/>
              <a:gd name="connsiteY42" fmla="*/ 230981 h 1402556"/>
              <a:gd name="connsiteX43" fmla="*/ 59531 w 2928938"/>
              <a:gd name="connsiteY43" fmla="*/ 240506 h 1402556"/>
              <a:gd name="connsiteX44" fmla="*/ 4763 w 2928938"/>
              <a:gd name="connsiteY44" fmla="*/ 409575 h 1402556"/>
              <a:gd name="connsiteX45" fmla="*/ 0 w 2928938"/>
              <a:gd name="connsiteY45" fmla="*/ 52387 h 1402556"/>
              <a:gd name="connsiteX46" fmla="*/ 90488 w 2928938"/>
              <a:gd name="connsiteY46" fmla="*/ 7143 h 1402556"/>
              <a:gd name="connsiteX47" fmla="*/ 130969 w 2928938"/>
              <a:gd name="connsiteY47" fmla="*/ 2381 h 1402556"/>
              <a:gd name="connsiteX48" fmla="*/ 171450 w 2928938"/>
              <a:gd name="connsiteY48" fmla="*/ 11906 h 1402556"/>
              <a:gd name="connsiteX49" fmla="*/ 195263 w 2928938"/>
              <a:gd name="connsiteY49" fmla="*/ 16668 h 1402556"/>
              <a:gd name="connsiteX50" fmla="*/ 273844 w 2928938"/>
              <a:gd name="connsiteY50" fmla="*/ 23812 h 1402556"/>
              <a:gd name="connsiteX51" fmla="*/ 330994 w 2928938"/>
              <a:gd name="connsiteY51" fmla="*/ 57150 h 1402556"/>
              <a:gd name="connsiteX52" fmla="*/ 407194 w 2928938"/>
              <a:gd name="connsiteY52" fmla="*/ 42862 h 1402556"/>
              <a:gd name="connsiteX53" fmla="*/ 466725 w 2928938"/>
              <a:gd name="connsiteY53" fmla="*/ 50006 h 1402556"/>
              <a:gd name="connsiteX54" fmla="*/ 569119 w 2928938"/>
              <a:gd name="connsiteY54" fmla="*/ 4762 h 1402556"/>
              <a:gd name="connsiteX55" fmla="*/ 666750 w 2928938"/>
              <a:gd name="connsiteY55" fmla="*/ 2381 h 1402556"/>
              <a:gd name="connsiteX56" fmla="*/ 719138 w 2928938"/>
              <a:gd name="connsiteY56" fmla="*/ 19050 h 1402556"/>
              <a:gd name="connsiteX57" fmla="*/ 921544 w 2928938"/>
              <a:gd name="connsiteY57" fmla="*/ 14287 h 1402556"/>
              <a:gd name="connsiteX58" fmla="*/ 1038225 w 2928938"/>
              <a:gd name="connsiteY58" fmla="*/ 19050 h 1402556"/>
              <a:gd name="connsiteX59" fmla="*/ 1100138 w 2928938"/>
              <a:gd name="connsiteY59" fmla="*/ 7143 h 1402556"/>
              <a:gd name="connsiteX60" fmla="*/ 1223963 w 2928938"/>
              <a:gd name="connsiteY60" fmla="*/ 33337 h 1402556"/>
              <a:gd name="connsiteX61" fmla="*/ 1321594 w 2928938"/>
              <a:gd name="connsiteY61" fmla="*/ 19050 h 1402556"/>
              <a:gd name="connsiteX62" fmla="*/ 1414463 w 2928938"/>
              <a:gd name="connsiteY62" fmla="*/ 19050 h 1402556"/>
              <a:gd name="connsiteX63" fmla="*/ 1490663 w 2928938"/>
              <a:gd name="connsiteY63" fmla="*/ 4762 h 1402556"/>
              <a:gd name="connsiteX64" fmla="*/ 1519238 w 2928938"/>
              <a:gd name="connsiteY64" fmla="*/ 11906 h 1402556"/>
              <a:gd name="connsiteX65" fmla="*/ 1581150 w 2928938"/>
              <a:gd name="connsiteY65" fmla="*/ 21431 h 1402556"/>
              <a:gd name="connsiteX66" fmla="*/ 1621631 w 2928938"/>
              <a:gd name="connsiteY66" fmla="*/ 23812 h 1402556"/>
              <a:gd name="connsiteX67" fmla="*/ 1724025 w 2928938"/>
              <a:gd name="connsiteY67" fmla="*/ 4762 h 1402556"/>
              <a:gd name="connsiteX68" fmla="*/ 1905000 w 2928938"/>
              <a:gd name="connsiteY68" fmla="*/ 7143 h 1402556"/>
              <a:gd name="connsiteX69" fmla="*/ 1955006 w 2928938"/>
              <a:gd name="connsiteY69" fmla="*/ 4762 h 1402556"/>
              <a:gd name="connsiteX70" fmla="*/ 2024063 w 2928938"/>
              <a:gd name="connsiteY70" fmla="*/ 30956 h 1402556"/>
              <a:gd name="connsiteX71" fmla="*/ 2083594 w 2928938"/>
              <a:gd name="connsiteY71" fmla="*/ 4762 h 1402556"/>
              <a:gd name="connsiteX72" fmla="*/ 2145506 w 2928938"/>
              <a:gd name="connsiteY72" fmla="*/ 7143 h 1402556"/>
              <a:gd name="connsiteX73" fmla="*/ 2216944 w 2928938"/>
              <a:gd name="connsiteY73" fmla="*/ 33337 h 1402556"/>
              <a:gd name="connsiteX74" fmla="*/ 2288381 w 2928938"/>
              <a:gd name="connsiteY74" fmla="*/ 2381 h 1402556"/>
              <a:gd name="connsiteX75" fmla="*/ 2593181 w 2928938"/>
              <a:gd name="connsiteY75" fmla="*/ 4762 h 1402556"/>
              <a:gd name="connsiteX76" fmla="*/ 2671763 w 2928938"/>
              <a:gd name="connsiteY76" fmla="*/ 40481 h 1402556"/>
              <a:gd name="connsiteX77" fmla="*/ 2743200 w 2928938"/>
              <a:gd name="connsiteY77" fmla="*/ 21431 h 1402556"/>
              <a:gd name="connsiteX78" fmla="*/ 2802731 w 2928938"/>
              <a:gd name="connsiteY78" fmla="*/ 42862 h 1402556"/>
              <a:gd name="connsiteX79" fmla="*/ 2871788 w 2928938"/>
              <a:gd name="connsiteY79" fmla="*/ 7143 h 1402556"/>
              <a:gd name="connsiteX80" fmla="*/ 2928938 w 2928938"/>
              <a:gd name="connsiteY80" fmla="*/ 0 h 1402556"/>
              <a:gd name="connsiteX0" fmla="*/ 2928938 w 2928938"/>
              <a:gd name="connsiteY0" fmla="*/ 1402556 h 1402556"/>
              <a:gd name="connsiteX1" fmla="*/ 2795588 w 2928938"/>
              <a:gd name="connsiteY1" fmla="*/ 504825 h 1402556"/>
              <a:gd name="connsiteX2" fmla="*/ 2728913 w 2928938"/>
              <a:gd name="connsiteY2" fmla="*/ 461962 h 1402556"/>
              <a:gd name="connsiteX3" fmla="*/ 2669381 w 2928938"/>
              <a:gd name="connsiteY3" fmla="*/ 457200 h 1402556"/>
              <a:gd name="connsiteX4" fmla="*/ 2605088 w 2928938"/>
              <a:gd name="connsiteY4" fmla="*/ 192881 h 1402556"/>
              <a:gd name="connsiteX5" fmla="*/ 2536031 w 2928938"/>
              <a:gd name="connsiteY5" fmla="*/ 200025 h 1402556"/>
              <a:gd name="connsiteX6" fmla="*/ 2469356 w 2928938"/>
              <a:gd name="connsiteY6" fmla="*/ 295275 h 1402556"/>
              <a:gd name="connsiteX7" fmla="*/ 2397919 w 2928938"/>
              <a:gd name="connsiteY7" fmla="*/ 173831 h 1402556"/>
              <a:gd name="connsiteX8" fmla="*/ 2345531 w 2928938"/>
              <a:gd name="connsiteY8" fmla="*/ 166687 h 1402556"/>
              <a:gd name="connsiteX9" fmla="*/ 2274094 w 2928938"/>
              <a:gd name="connsiteY9" fmla="*/ 247650 h 1402556"/>
              <a:gd name="connsiteX10" fmla="*/ 2212181 w 2928938"/>
              <a:gd name="connsiteY10" fmla="*/ 426243 h 1402556"/>
              <a:gd name="connsiteX11" fmla="*/ 2143125 w 2928938"/>
              <a:gd name="connsiteY11" fmla="*/ 140493 h 1402556"/>
              <a:gd name="connsiteX12" fmla="*/ 2014538 w 2928938"/>
              <a:gd name="connsiteY12" fmla="*/ 345281 h 1402556"/>
              <a:gd name="connsiteX13" fmla="*/ 1950244 w 2928938"/>
              <a:gd name="connsiteY13" fmla="*/ 369093 h 1402556"/>
              <a:gd name="connsiteX14" fmla="*/ 1885950 w 2928938"/>
              <a:gd name="connsiteY14" fmla="*/ 71437 h 1402556"/>
              <a:gd name="connsiteX15" fmla="*/ 1821656 w 2928938"/>
              <a:gd name="connsiteY15" fmla="*/ 173831 h 1402556"/>
              <a:gd name="connsiteX16" fmla="*/ 1759744 w 2928938"/>
              <a:gd name="connsiteY16" fmla="*/ 123825 h 1402556"/>
              <a:gd name="connsiteX17" fmla="*/ 1683544 w 2928938"/>
              <a:gd name="connsiteY17" fmla="*/ 142875 h 1402556"/>
              <a:gd name="connsiteX18" fmla="*/ 1626394 w 2928938"/>
              <a:gd name="connsiteY18" fmla="*/ 223837 h 1402556"/>
              <a:gd name="connsiteX19" fmla="*/ 1550194 w 2928938"/>
              <a:gd name="connsiteY19" fmla="*/ 166687 h 1402556"/>
              <a:gd name="connsiteX20" fmla="*/ 1500188 w 2928938"/>
              <a:gd name="connsiteY20" fmla="*/ 100012 h 1402556"/>
              <a:gd name="connsiteX21" fmla="*/ 1426369 w 2928938"/>
              <a:gd name="connsiteY21" fmla="*/ 135731 h 1402556"/>
              <a:gd name="connsiteX22" fmla="*/ 1359694 w 2928938"/>
              <a:gd name="connsiteY22" fmla="*/ 190500 h 1402556"/>
              <a:gd name="connsiteX23" fmla="*/ 1309688 w 2928938"/>
              <a:gd name="connsiteY23" fmla="*/ 159543 h 1402556"/>
              <a:gd name="connsiteX24" fmla="*/ 1238250 w 2928938"/>
              <a:gd name="connsiteY24" fmla="*/ 169068 h 1402556"/>
              <a:gd name="connsiteX25" fmla="*/ 1145381 w 2928938"/>
              <a:gd name="connsiteY25" fmla="*/ 111918 h 1402556"/>
              <a:gd name="connsiteX26" fmla="*/ 1109663 w 2928938"/>
              <a:gd name="connsiteY26" fmla="*/ 90487 h 1402556"/>
              <a:gd name="connsiteX27" fmla="*/ 1047750 w 2928938"/>
              <a:gd name="connsiteY27" fmla="*/ 111918 h 1402556"/>
              <a:gd name="connsiteX28" fmla="*/ 1004888 w 2928938"/>
              <a:gd name="connsiteY28" fmla="*/ 121443 h 1402556"/>
              <a:gd name="connsiteX29" fmla="*/ 978694 w 2928938"/>
              <a:gd name="connsiteY29" fmla="*/ 121443 h 1402556"/>
              <a:gd name="connsiteX30" fmla="*/ 912019 w 2928938"/>
              <a:gd name="connsiteY30" fmla="*/ 92868 h 1402556"/>
              <a:gd name="connsiteX31" fmla="*/ 852488 w 2928938"/>
              <a:gd name="connsiteY31" fmla="*/ 100012 h 1402556"/>
              <a:gd name="connsiteX32" fmla="*/ 752475 w 2928938"/>
              <a:gd name="connsiteY32" fmla="*/ 97631 h 1402556"/>
              <a:gd name="connsiteX33" fmla="*/ 731044 w 2928938"/>
              <a:gd name="connsiteY33" fmla="*/ 109537 h 1402556"/>
              <a:gd name="connsiteX34" fmla="*/ 711994 w 2928938"/>
              <a:gd name="connsiteY34" fmla="*/ 109537 h 1402556"/>
              <a:gd name="connsiteX35" fmla="*/ 654844 w 2928938"/>
              <a:gd name="connsiteY35" fmla="*/ 50006 h 1402556"/>
              <a:gd name="connsiteX36" fmla="*/ 600075 w 2928938"/>
              <a:gd name="connsiteY36" fmla="*/ 57150 h 1402556"/>
              <a:gd name="connsiteX37" fmla="*/ 509588 w 2928938"/>
              <a:gd name="connsiteY37" fmla="*/ 130968 h 1402556"/>
              <a:gd name="connsiteX38" fmla="*/ 452438 w 2928938"/>
              <a:gd name="connsiteY38" fmla="*/ 228600 h 1402556"/>
              <a:gd name="connsiteX39" fmla="*/ 323850 w 2928938"/>
              <a:gd name="connsiteY39" fmla="*/ 233362 h 1402556"/>
              <a:gd name="connsiteX40" fmla="*/ 261938 w 2928938"/>
              <a:gd name="connsiteY40" fmla="*/ 266700 h 1402556"/>
              <a:gd name="connsiteX41" fmla="*/ 197644 w 2928938"/>
              <a:gd name="connsiteY41" fmla="*/ 271462 h 1402556"/>
              <a:gd name="connsiteX42" fmla="*/ 142875 w 2928938"/>
              <a:gd name="connsiteY42" fmla="*/ 230981 h 1402556"/>
              <a:gd name="connsiteX43" fmla="*/ 59531 w 2928938"/>
              <a:gd name="connsiteY43" fmla="*/ 240506 h 1402556"/>
              <a:gd name="connsiteX44" fmla="*/ 4763 w 2928938"/>
              <a:gd name="connsiteY44" fmla="*/ 402432 h 1402556"/>
              <a:gd name="connsiteX45" fmla="*/ 0 w 2928938"/>
              <a:gd name="connsiteY45" fmla="*/ 52387 h 1402556"/>
              <a:gd name="connsiteX46" fmla="*/ 90488 w 2928938"/>
              <a:gd name="connsiteY46" fmla="*/ 7143 h 1402556"/>
              <a:gd name="connsiteX47" fmla="*/ 130969 w 2928938"/>
              <a:gd name="connsiteY47" fmla="*/ 2381 h 1402556"/>
              <a:gd name="connsiteX48" fmla="*/ 171450 w 2928938"/>
              <a:gd name="connsiteY48" fmla="*/ 11906 h 1402556"/>
              <a:gd name="connsiteX49" fmla="*/ 195263 w 2928938"/>
              <a:gd name="connsiteY49" fmla="*/ 16668 h 1402556"/>
              <a:gd name="connsiteX50" fmla="*/ 273844 w 2928938"/>
              <a:gd name="connsiteY50" fmla="*/ 23812 h 1402556"/>
              <a:gd name="connsiteX51" fmla="*/ 330994 w 2928938"/>
              <a:gd name="connsiteY51" fmla="*/ 57150 h 1402556"/>
              <a:gd name="connsiteX52" fmla="*/ 407194 w 2928938"/>
              <a:gd name="connsiteY52" fmla="*/ 42862 h 1402556"/>
              <a:gd name="connsiteX53" fmla="*/ 466725 w 2928938"/>
              <a:gd name="connsiteY53" fmla="*/ 50006 h 1402556"/>
              <a:gd name="connsiteX54" fmla="*/ 569119 w 2928938"/>
              <a:gd name="connsiteY54" fmla="*/ 4762 h 1402556"/>
              <a:gd name="connsiteX55" fmla="*/ 666750 w 2928938"/>
              <a:gd name="connsiteY55" fmla="*/ 2381 h 1402556"/>
              <a:gd name="connsiteX56" fmla="*/ 719138 w 2928938"/>
              <a:gd name="connsiteY56" fmla="*/ 19050 h 1402556"/>
              <a:gd name="connsiteX57" fmla="*/ 921544 w 2928938"/>
              <a:gd name="connsiteY57" fmla="*/ 14287 h 1402556"/>
              <a:gd name="connsiteX58" fmla="*/ 1038225 w 2928938"/>
              <a:gd name="connsiteY58" fmla="*/ 19050 h 1402556"/>
              <a:gd name="connsiteX59" fmla="*/ 1100138 w 2928938"/>
              <a:gd name="connsiteY59" fmla="*/ 7143 h 1402556"/>
              <a:gd name="connsiteX60" fmla="*/ 1223963 w 2928938"/>
              <a:gd name="connsiteY60" fmla="*/ 33337 h 1402556"/>
              <a:gd name="connsiteX61" fmla="*/ 1321594 w 2928938"/>
              <a:gd name="connsiteY61" fmla="*/ 19050 h 1402556"/>
              <a:gd name="connsiteX62" fmla="*/ 1414463 w 2928938"/>
              <a:gd name="connsiteY62" fmla="*/ 19050 h 1402556"/>
              <a:gd name="connsiteX63" fmla="*/ 1490663 w 2928938"/>
              <a:gd name="connsiteY63" fmla="*/ 4762 h 1402556"/>
              <a:gd name="connsiteX64" fmla="*/ 1519238 w 2928938"/>
              <a:gd name="connsiteY64" fmla="*/ 11906 h 1402556"/>
              <a:gd name="connsiteX65" fmla="*/ 1581150 w 2928938"/>
              <a:gd name="connsiteY65" fmla="*/ 21431 h 1402556"/>
              <a:gd name="connsiteX66" fmla="*/ 1621631 w 2928938"/>
              <a:gd name="connsiteY66" fmla="*/ 23812 h 1402556"/>
              <a:gd name="connsiteX67" fmla="*/ 1724025 w 2928938"/>
              <a:gd name="connsiteY67" fmla="*/ 4762 h 1402556"/>
              <a:gd name="connsiteX68" fmla="*/ 1905000 w 2928938"/>
              <a:gd name="connsiteY68" fmla="*/ 7143 h 1402556"/>
              <a:gd name="connsiteX69" fmla="*/ 1955006 w 2928938"/>
              <a:gd name="connsiteY69" fmla="*/ 4762 h 1402556"/>
              <a:gd name="connsiteX70" fmla="*/ 2024063 w 2928938"/>
              <a:gd name="connsiteY70" fmla="*/ 30956 h 1402556"/>
              <a:gd name="connsiteX71" fmla="*/ 2083594 w 2928938"/>
              <a:gd name="connsiteY71" fmla="*/ 4762 h 1402556"/>
              <a:gd name="connsiteX72" fmla="*/ 2145506 w 2928938"/>
              <a:gd name="connsiteY72" fmla="*/ 7143 h 1402556"/>
              <a:gd name="connsiteX73" fmla="*/ 2216944 w 2928938"/>
              <a:gd name="connsiteY73" fmla="*/ 33337 h 1402556"/>
              <a:gd name="connsiteX74" fmla="*/ 2288381 w 2928938"/>
              <a:gd name="connsiteY74" fmla="*/ 2381 h 1402556"/>
              <a:gd name="connsiteX75" fmla="*/ 2593181 w 2928938"/>
              <a:gd name="connsiteY75" fmla="*/ 4762 h 1402556"/>
              <a:gd name="connsiteX76" fmla="*/ 2671763 w 2928938"/>
              <a:gd name="connsiteY76" fmla="*/ 40481 h 1402556"/>
              <a:gd name="connsiteX77" fmla="*/ 2743200 w 2928938"/>
              <a:gd name="connsiteY77" fmla="*/ 21431 h 1402556"/>
              <a:gd name="connsiteX78" fmla="*/ 2802731 w 2928938"/>
              <a:gd name="connsiteY78" fmla="*/ 42862 h 1402556"/>
              <a:gd name="connsiteX79" fmla="*/ 2871788 w 2928938"/>
              <a:gd name="connsiteY79" fmla="*/ 7143 h 1402556"/>
              <a:gd name="connsiteX80" fmla="*/ 2928938 w 2928938"/>
              <a:gd name="connsiteY80" fmla="*/ 0 h 1402556"/>
              <a:gd name="connsiteX0" fmla="*/ 2928938 w 2928938"/>
              <a:gd name="connsiteY0" fmla="*/ 1402556 h 1402556"/>
              <a:gd name="connsiteX1" fmla="*/ 2795588 w 2928938"/>
              <a:gd name="connsiteY1" fmla="*/ 504825 h 1402556"/>
              <a:gd name="connsiteX2" fmla="*/ 2728913 w 2928938"/>
              <a:gd name="connsiteY2" fmla="*/ 461962 h 1402556"/>
              <a:gd name="connsiteX3" fmla="*/ 2669381 w 2928938"/>
              <a:gd name="connsiteY3" fmla="*/ 457200 h 1402556"/>
              <a:gd name="connsiteX4" fmla="*/ 2605088 w 2928938"/>
              <a:gd name="connsiteY4" fmla="*/ 192881 h 1402556"/>
              <a:gd name="connsiteX5" fmla="*/ 2536031 w 2928938"/>
              <a:gd name="connsiteY5" fmla="*/ 200025 h 1402556"/>
              <a:gd name="connsiteX6" fmla="*/ 2469356 w 2928938"/>
              <a:gd name="connsiteY6" fmla="*/ 295275 h 1402556"/>
              <a:gd name="connsiteX7" fmla="*/ 2397919 w 2928938"/>
              <a:gd name="connsiteY7" fmla="*/ 173831 h 1402556"/>
              <a:gd name="connsiteX8" fmla="*/ 2345531 w 2928938"/>
              <a:gd name="connsiteY8" fmla="*/ 166687 h 1402556"/>
              <a:gd name="connsiteX9" fmla="*/ 2274094 w 2928938"/>
              <a:gd name="connsiteY9" fmla="*/ 247650 h 1402556"/>
              <a:gd name="connsiteX10" fmla="*/ 2212181 w 2928938"/>
              <a:gd name="connsiteY10" fmla="*/ 426243 h 1402556"/>
              <a:gd name="connsiteX11" fmla="*/ 2143125 w 2928938"/>
              <a:gd name="connsiteY11" fmla="*/ 140493 h 1402556"/>
              <a:gd name="connsiteX12" fmla="*/ 2014538 w 2928938"/>
              <a:gd name="connsiteY12" fmla="*/ 345281 h 1402556"/>
              <a:gd name="connsiteX13" fmla="*/ 1950244 w 2928938"/>
              <a:gd name="connsiteY13" fmla="*/ 369093 h 1402556"/>
              <a:gd name="connsiteX14" fmla="*/ 1885950 w 2928938"/>
              <a:gd name="connsiteY14" fmla="*/ 71437 h 1402556"/>
              <a:gd name="connsiteX15" fmla="*/ 1821656 w 2928938"/>
              <a:gd name="connsiteY15" fmla="*/ 173831 h 1402556"/>
              <a:gd name="connsiteX16" fmla="*/ 1759744 w 2928938"/>
              <a:gd name="connsiteY16" fmla="*/ 123825 h 1402556"/>
              <a:gd name="connsiteX17" fmla="*/ 1683544 w 2928938"/>
              <a:gd name="connsiteY17" fmla="*/ 142875 h 1402556"/>
              <a:gd name="connsiteX18" fmla="*/ 1626394 w 2928938"/>
              <a:gd name="connsiteY18" fmla="*/ 223837 h 1402556"/>
              <a:gd name="connsiteX19" fmla="*/ 1550194 w 2928938"/>
              <a:gd name="connsiteY19" fmla="*/ 166687 h 1402556"/>
              <a:gd name="connsiteX20" fmla="*/ 1500188 w 2928938"/>
              <a:gd name="connsiteY20" fmla="*/ 100012 h 1402556"/>
              <a:gd name="connsiteX21" fmla="*/ 1426369 w 2928938"/>
              <a:gd name="connsiteY21" fmla="*/ 135731 h 1402556"/>
              <a:gd name="connsiteX22" fmla="*/ 1359694 w 2928938"/>
              <a:gd name="connsiteY22" fmla="*/ 190500 h 1402556"/>
              <a:gd name="connsiteX23" fmla="*/ 1309688 w 2928938"/>
              <a:gd name="connsiteY23" fmla="*/ 159543 h 1402556"/>
              <a:gd name="connsiteX24" fmla="*/ 1238250 w 2928938"/>
              <a:gd name="connsiteY24" fmla="*/ 169068 h 1402556"/>
              <a:gd name="connsiteX25" fmla="*/ 1145381 w 2928938"/>
              <a:gd name="connsiteY25" fmla="*/ 111918 h 1402556"/>
              <a:gd name="connsiteX26" fmla="*/ 1109663 w 2928938"/>
              <a:gd name="connsiteY26" fmla="*/ 90487 h 1402556"/>
              <a:gd name="connsiteX27" fmla="*/ 1047750 w 2928938"/>
              <a:gd name="connsiteY27" fmla="*/ 111918 h 1402556"/>
              <a:gd name="connsiteX28" fmla="*/ 1004888 w 2928938"/>
              <a:gd name="connsiteY28" fmla="*/ 121443 h 1402556"/>
              <a:gd name="connsiteX29" fmla="*/ 978694 w 2928938"/>
              <a:gd name="connsiteY29" fmla="*/ 121443 h 1402556"/>
              <a:gd name="connsiteX30" fmla="*/ 912019 w 2928938"/>
              <a:gd name="connsiteY30" fmla="*/ 92868 h 1402556"/>
              <a:gd name="connsiteX31" fmla="*/ 852488 w 2928938"/>
              <a:gd name="connsiteY31" fmla="*/ 100012 h 1402556"/>
              <a:gd name="connsiteX32" fmla="*/ 752475 w 2928938"/>
              <a:gd name="connsiteY32" fmla="*/ 97631 h 1402556"/>
              <a:gd name="connsiteX33" fmla="*/ 731044 w 2928938"/>
              <a:gd name="connsiteY33" fmla="*/ 109537 h 1402556"/>
              <a:gd name="connsiteX34" fmla="*/ 711994 w 2928938"/>
              <a:gd name="connsiteY34" fmla="*/ 109537 h 1402556"/>
              <a:gd name="connsiteX35" fmla="*/ 654844 w 2928938"/>
              <a:gd name="connsiteY35" fmla="*/ 50006 h 1402556"/>
              <a:gd name="connsiteX36" fmla="*/ 600075 w 2928938"/>
              <a:gd name="connsiteY36" fmla="*/ 57150 h 1402556"/>
              <a:gd name="connsiteX37" fmla="*/ 509588 w 2928938"/>
              <a:gd name="connsiteY37" fmla="*/ 130968 h 1402556"/>
              <a:gd name="connsiteX38" fmla="*/ 452438 w 2928938"/>
              <a:gd name="connsiteY38" fmla="*/ 228600 h 1402556"/>
              <a:gd name="connsiteX39" fmla="*/ 323850 w 2928938"/>
              <a:gd name="connsiteY39" fmla="*/ 233362 h 1402556"/>
              <a:gd name="connsiteX40" fmla="*/ 261938 w 2928938"/>
              <a:gd name="connsiteY40" fmla="*/ 266700 h 1402556"/>
              <a:gd name="connsiteX41" fmla="*/ 197644 w 2928938"/>
              <a:gd name="connsiteY41" fmla="*/ 271462 h 1402556"/>
              <a:gd name="connsiteX42" fmla="*/ 142875 w 2928938"/>
              <a:gd name="connsiteY42" fmla="*/ 230981 h 1402556"/>
              <a:gd name="connsiteX43" fmla="*/ 59531 w 2928938"/>
              <a:gd name="connsiteY43" fmla="*/ 240506 h 1402556"/>
              <a:gd name="connsiteX44" fmla="*/ 11906 w 2928938"/>
              <a:gd name="connsiteY44" fmla="*/ 402432 h 1402556"/>
              <a:gd name="connsiteX45" fmla="*/ 0 w 2928938"/>
              <a:gd name="connsiteY45" fmla="*/ 52387 h 1402556"/>
              <a:gd name="connsiteX46" fmla="*/ 90488 w 2928938"/>
              <a:gd name="connsiteY46" fmla="*/ 7143 h 1402556"/>
              <a:gd name="connsiteX47" fmla="*/ 130969 w 2928938"/>
              <a:gd name="connsiteY47" fmla="*/ 2381 h 1402556"/>
              <a:gd name="connsiteX48" fmla="*/ 171450 w 2928938"/>
              <a:gd name="connsiteY48" fmla="*/ 11906 h 1402556"/>
              <a:gd name="connsiteX49" fmla="*/ 195263 w 2928938"/>
              <a:gd name="connsiteY49" fmla="*/ 16668 h 1402556"/>
              <a:gd name="connsiteX50" fmla="*/ 273844 w 2928938"/>
              <a:gd name="connsiteY50" fmla="*/ 23812 h 1402556"/>
              <a:gd name="connsiteX51" fmla="*/ 330994 w 2928938"/>
              <a:gd name="connsiteY51" fmla="*/ 57150 h 1402556"/>
              <a:gd name="connsiteX52" fmla="*/ 407194 w 2928938"/>
              <a:gd name="connsiteY52" fmla="*/ 42862 h 1402556"/>
              <a:gd name="connsiteX53" fmla="*/ 466725 w 2928938"/>
              <a:gd name="connsiteY53" fmla="*/ 50006 h 1402556"/>
              <a:gd name="connsiteX54" fmla="*/ 569119 w 2928938"/>
              <a:gd name="connsiteY54" fmla="*/ 4762 h 1402556"/>
              <a:gd name="connsiteX55" fmla="*/ 666750 w 2928938"/>
              <a:gd name="connsiteY55" fmla="*/ 2381 h 1402556"/>
              <a:gd name="connsiteX56" fmla="*/ 719138 w 2928938"/>
              <a:gd name="connsiteY56" fmla="*/ 19050 h 1402556"/>
              <a:gd name="connsiteX57" fmla="*/ 921544 w 2928938"/>
              <a:gd name="connsiteY57" fmla="*/ 14287 h 1402556"/>
              <a:gd name="connsiteX58" fmla="*/ 1038225 w 2928938"/>
              <a:gd name="connsiteY58" fmla="*/ 19050 h 1402556"/>
              <a:gd name="connsiteX59" fmla="*/ 1100138 w 2928938"/>
              <a:gd name="connsiteY59" fmla="*/ 7143 h 1402556"/>
              <a:gd name="connsiteX60" fmla="*/ 1223963 w 2928938"/>
              <a:gd name="connsiteY60" fmla="*/ 33337 h 1402556"/>
              <a:gd name="connsiteX61" fmla="*/ 1321594 w 2928938"/>
              <a:gd name="connsiteY61" fmla="*/ 19050 h 1402556"/>
              <a:gd name="connsiteX62" fmla="*/ 1414463 w 2928938"/>
              <a:gd name="connsiteY62" fmla="*/ 19050 h 1402556"/>
              <a:gd name="connsiteX63" fmla="*/ 1490663 w 2928938"/>
              <a:gd name="connsiteY63" fmla="*/ 4762 h 1402556"/>
              <a:gd name="connsiteX64" fmla="*/ 1519238 w 2928938"/>
              <a:gd name="connsiteY64" fmla="*/ 11906 h 1402556"/>
              <a:gd name="connsiteX65" fmla="*/ 1581150 w 2928938"/>
              <a:gd name="connsiteY65" fmla="*/ 21431 h 1402556"/>
              <a:gd name="connsiteX66" fmla="*/ 1621631 w 2928938"/>
              <a:gd name="connsiteY66" fmla="*/ 23812 h 1402556"/>
              <a:gd name="connsiteX67" fmla="*/ 1724025 w 2928938"/>
              <a:gd name="connsiteY67" fmla="*/ 4762 h 1402556"/>
              <a:gd name="connsiteX68" fmla="*/ 1905000 w 2928938"/>
              <a:gd name="connsiteY68" fmla="*/ 7143 h 1402556"/>
              <a:gd name="connsiteX69" fmla="*/ 1955006 w 2928938"/>
              <a:gd name="connsiteY69" fmla="*/ 4762 h 1402556"/>
              <a:gd name="connsiteX70" fmla="*/ 2024063 w 2928938"/>
              <a:gd name="connsiteY70" fmla="*/ 30956 h 1402556"/>
              <a:gd name="connsiteX71" fmla="*/ 2083594 w 2928938"/>
              <a:gd name="connsiteY71" fmla="*/ 4762 h 1402556"/>
              <a:gd name="connsiteX72" fmla="*/ 2145506 w 2928938"/>
              <a:gd name="connsiteY72" fmla="*/ 7143 h 1402556"/>
              <a:gd name="connsiteX73" fmla="*/ 2216944 w 2928938"/>
              <a:gd name="connsiteY73" fmla="*/ 33337 h 1402556"/>
              <a:gd name="connsiteX74" fmla="*/ 2288381 w 2928938"/>
              <a:gd name="connsiteY74" fmla="*/ 2381 h 1402556"/>
              <a:gd name="connsiteX75" fmla="*/ 2593181 w 2928938"/>
              <a:gd name="connsiteY75" fmla="*/ 4762 h 1402556"/>
              <a:gd name="connsiteX76" fmla="*/ 2671763 w 2928938"/>
              <a:gd name="connsiteY76" fmla="*/ 40481 h 1402556"/>
              <a:gd name="connsiteX77" fmla="*/ 2743200 w 2928938"/>
              <a:gd name="connsiteY77" fmla="*/ 21431 h 1402556"/>
              <a:gd name="connsiteX78" fmla="*/ 2802731 w 2928938"/>
              <a:gd name="connsiteY78" fmla="*/ 42862 h 1402556"/>
              <a:gd name="connsiteX79" fmla="*/ 2871788 w 2928938"/>
              <a:gd name="connsiteY79" fmla="*/ 7143 h 1402556"/>
              <a:gd name="connsiteX80" fmla="*/ 2928938 w 2928938"/>
              <a:gd name="connsiteY80" fmla="*/ 0 h 140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928938" h="1402556">
                <a:moveTo>
                  <a:pt x="2928938" y="1402556"/>
                </a:moveTo>
                <a:lnTo>
                  <a:pt x="2795588" y="504825"/>
                </a:lnTo>
                <a:lnTo>
                  <a:pt x="2728913" y="461962"/>
                </a:lnTo>
                <a:lnTo>
                  <a:pt x="2669381" y="457200"/>
                </a:lnTo>
                <a:lnTo>
                  <a:pt x="2605088" y="192881"/>
                </a:lnTo>
                <a:lnTo>
                  <a:pt x="2536031" y="200025"/>
                </a:lnTo>
                <a:lnTo>
                  <a:pt x="2469356" y="295275"/>
                </a:lnTo>
                <a:lnTo>
                  <a:pt x="2397919" y="173831"/>
                </a:lnTo>
                <a:lnTo>
                  <a:pt x="2345531" y="166687"/>
                </a:lnTo>
                <a:lnTo>
                  <a:pt x="2274094" y="247650"/>
                </a:lnTo>
                <a:lnTo>
                  <a:pt x="2212181" y="426243"/>
                </a:lnTo>
                <a:lnTo>
                  <a:pt x="2143125" y="140493"/>
                </a:lnTo>
                <a:lnTo>
                  <a:pt x="2014538" y="345281"/>
                </a:lnTo>
                <a:lnTo>
                  <a:pt x="1950244" y="369093"/>
                </a:lnTo>
                <a:lnTo>
                  <a:pt x="1885950" y="71437"/>
                </a:lnTo>
                <a:lnTo>
                  <a:pt x="1821656" y="173831"/>
                </a:lnTo>
                <a:lnTo>
                  <a:pt x="1759744" y="123825"/>
                </a:lnTo>
                <a:lnTo>
                  <a:pt x="1683544" y="142875"/>
                </a:lnTo>
                <a:lnTo>
                  <a:pt x="1626394" y="223837"/>
                </a:lnTo>
                <a:lnTo>
                  <a:pt x="1550194" y="166687"/>
                </a:lnTo>
                <a:lnTo>
                  <a:pt x="1500188" y="100012"/>
                </a:lnTo>
                <a:lnTo>
                  <a:pt x="1426369" y="135731"/>
                </a:lnTo>
                <a:lnTo>
                  <a:pt x="1359694" y="190500"/>
                </a:lnTo>
                <a:lnTo>
                  <a:pt x="1309688" y="159543"/>
                </a:lnTo>
                <a:lnTo>
                  <a:pt x="1238250" y="169068"/>
                </a:lnTo>
                <a:lnTo>
                  <a:pt x="1145381" y="111918"/>
                </a:lnTo>
                <a:lnTo>
                  <a:pt x="1109663" y="90487"/>
                </a:lnTo>
                <a:lnTo>
                  <a:pt x="1047750" y="111918"/>
                </a:lnTo>
                <a:lnTo>
                  <a:pt x="1004888" y="121443"/>
                </a:lnTo>
                <a:lnTo>
                  <a:pt x="978694" y="121443"/>
                </a:lnTo>
                <a:lnTo>
                  <a:pt x="912019" y="92868"/>
                </a:lnTo>
                <a:lnTo>
                  <a:pt x="852488" y="100012"/>
                </a:lnTo>
                <a:lnTo>
                  <a:pt x="752475" y="97631"/>
                </a:lnTo>
                <a:lnTo>
                  <a:pt x="731044" y="109537"/>
                </a:lnTo>
                <a:lnTo>
                  <a:pt x="711994" y="109537"/>
                </a:lnTo>
                <a:lnTo>
                  <a:pt x="654844" y="50006"/>
                </a:lnTo>
                <a:lnTo>
                  <a:pt x="600075" y="57150"/>
                </a:lnTo>
                <a:lnTo>
                  <a:pt x="509588" y="130968"/>
                </a:lnTo>
                <a:lnTo>
                  <a:pt x="452438" y="228600"/>
                </a:lnTo>
                <a:lnTo>
                  <a:pt x="323850" y="233362"/>
                </a:lnTo>
                <a:lnTo>
                  <a:pt x="261938" y="266700"/>
                </a:lnTo>
                <a:lnTo>
                  <a:pt x="197644" y="271462"/>
                </a:lnTo>
                <a:lnTo>
                  <a:pt x="142875" y="230981"/>
                </a:lnTo>
                <a:lnTo>
                  <a:pt x="59531" y="240506"/>
                </a:lnTo>
                <a:lnTo>
                  <a:pt x="11906" y="402432"/>
                </a:lnTo>
                <a:cubicBezTo>
                  <a:pt x="10318" y="283369"/>
                  <a:pt x="1588" y="171450"/>
                  <a:pt x="0" y="52387"/>
                </a:cubicBezTo>
                <a:lnTo>
                  <a:pt x="90488" y="7143"/>
                </a:lnTo>
                <a:lnTo>
                  <a:pt x="130969" y="2381"/>
                </a:lnTo>
                <a:lnTo>
                  <a:pt x="171450" y="11906"/>
                </a:lnTo>
                <a:lnTo>
                  <a:pt x="195263" y="16668"/>
                </a:lnTo>
                <a:lnTo>
                  <a:pt x="273844" y="23812"/>
                </a:lnTo>
                <a:lnTo>
                  <a:pt x="330994" y="57150"/>
                </a:lnTo>
                <a:lnTo>
                  <a:pt x="407194" y="42862"/>
                </a:lnTo>
                <a:lnTo>
                  <a:pt x="466725" y="50006"/>
                </a:lnTo>
                <a:lnTo>
                  <a:pt x="569119" y="4762"/>
                </a:lnTo>
                <a:lnTo>
                  <a:pt x="666750" y="2381"/>
                </a:lnTo>
                <a:lnTo>
                  <a:pt x="719138" y="19050"/>
                </a:lnTo>
                <a:lnTo>
                  <a:pt x="921544" y="14287"/>
                </a:lnTo>
                <a:lnTo>
                  <a:pt x="1038225" y="19050"/>
                </a:lnTo>
                <a:lnTo>
                  <a:pt x="1100138" y="7143"/>
                </a:lnTo>
                <a:lnTo>
                  <a:pt x="1223963" y="33337"/>
                </a:lnTo>
                <a:lnTo>
                  <a:pt x="1321594" y="19050"/>
                </a:lnTo>
                <a:lnTo>
                  <a:pt x="1414463" y="19050"/>
                </a:lnTo>
                <a:lnTo>
                  <a:pt x="1490663" y="4762"/>
                </a:lnTo>
                <a:lnTo>
                  <a:pt x="1519238" y="11906"/>
                </a:lnTo>
                <a:lnTo>
                  <a:pt x="1581150" y="21431"/>
                </a:lnTo>
                <a:lnTo>
                  <a:pt x="1621631" y="23812"/>
                </a:lnTo>
                <a:lnTo>
                  <a:pt x="1724025" y="4762"/>
                </a:lnTo>
                <a:lnTo>
                  <a:pt x="1905000" y="7143"/>
                </a:lnTo>
                <a:lnTo>
                  <a:pt x="1955006" y="4762"/>
                </a:lnTo>
                <a:lnTo>
                  <a:pt x="2024063" y="30956"/>
                </a:lnTo>
                <a:lnTo>
                  <a:pt x="2083594" y="4762"/>
                </a:lnTo>
                <a:lnTo>
                  <a:pt x="2145506" y="7143"/>
                </a:lnTo>
                <a:lnTo>
                  <a:pt x="2216944" y="33337"/>
                </a:lnTo>
                <a:lnTo>
                  <a:pt x="2288381" y="2381"/>
                </a:lnTo>
                <a:lnTo>
                  <a:pt x="2593181" y="4762"/>
                </a:lnTo>
                <a:lnTo>
                  <a:pt x="2671763" y="40481"/>
                </a:lnTo>
                <a:lnTo>
                  <a:pt x="2743200" y="21431"/>
                </a:lnTo>
                <a:lnTo>
                  <a:pt x="2802731" y="42862"/>
                </a:lnTo>
                <a:lnTo>
                  <a:pt x="2871788" y="7143"/>
                </a:lnTo>
                <a:lnTo>
                  <a:pt x="2928938" y="0"/>
                </a:lnTo>
              </a:path>
            </a:pathLst>
          </a:custGeom>
          <a:noFill/>
          <a:ln w="19050">
            <a:solidFill>
              <a:schemeClr val="accent1"/>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Freeform: Shape 67">
            <a:extLst>
              <a:ext uri="{FF2B5EF4-FFF2-40B4-BE49-F238E27FC236}">
                <a16:creationId xmlns:a16="http://schemas.microsoft.com/office/drawing/2014/main" id="{4A345615-9EB5-70E6-6380-C8C06CA272EF}"/>
              </a:ext>
            </a:extLst>
          </p:cNvPr>
          <p:cNvSpPr/>
          <p:nvPr/>
        </p:nvSpPr>
        <p:spPr bwMode="auto">
          <a:xfrm>
            <a:off x="5979317" y="2031206"/>
            <a:ext cx="81421" cy="352425"/>
          </a:xfrm>
          <a:custGeom>
            <a:avLst/>
            <a:gdLst>
              <a:gd name="connsiteX0" fmla="*/ 19050 w 80963"/>
              <a:gd name="connsiteY0" fmla="*/ 7143 h 366712"/>
              <a:gd name="connsiteX1" fmla="*/ 80963 w 80963"/>
              <a:gd name="connsiteY1" fmla="*/ 0 h 366712"/>
              <a:gd name="connsiteX2" fmla="*/ 61913 w 80963"/>
              <a:gd name="connsiteY2" fmla="*/ 278606 h 366712"/>
              <a:gd name="connsiteX3" fmla="*/ 47625 w 80963"/>
              <a:gd name="connsiteY3" fmla="*/ 366712 h 366712"/>
              <a:gd name="connsiteX4" fmla="*/ 0 w 80963"/>
              <a:gd name="connsiteY4" fmla="*/ 226218 h 366712"/>
              <a:gd name="connsiteX5" fmla="*/ 19050 w 80963"/>
              <a:gd name="connsiteY5" fmla="*/ 7143 h 366712"/>
              <a:gd name="connsiteX0" fmla="*/ 19050 w 80963"/>
              <a:gd name="connsiteY0" fmla="*/ 7143 h 366712"/>
              <a:gd name="connsiteX1" fmla="*/ 80963 w 80963"/>
              <a:gd name="connsiteY1" fmla="*/ 0 h 366712"/>
              <a:gd name="connsiteX2" fmla="*/ 78581 w 80963"/>
              <a:gd name="connsiteY2" fmla="*/ 259556 h 366712"/>
              <a:gd name="connsiteX3" fmla="*/ 47625 w 80963"/>
              <a:gd name="connsiteY3" fmla="*/ 366712 h 366712"/>
              <a:gd name="connsiteX4" fmla="*/ 0 w 80963"/>
              <a:gd name="connsiteY4" fmla="*/ 226218 h 366712"/>
              <a:gd name="connsiteX5" fmla="*/ 19050 w 80963"/>
              <a:gd name="connsiteY5" fmla="*/ 7143 h 366712"/>
              <a:gd name="connsiteX0" fmla="*/ 19050 w 80963"/>
              <a:gd name="connsiteY0" fmla="*/ 7143 h 366712"/>
              <a:gd name="connsiteX1" fmla="*/ 80963 w 80963"/>
              <a:gd name="connsiteY1" fmla="*/ 0 h 366712"/>
              <a:gd name="connsiteX2" fmla="*/ 54769 w 80963"/>
              <a:gd name="connsiteY2" fmla="*/ 238124 h 366712"/>
              <a:gd name="connsiteX3" fmla="*/ 47625 w 80963"/>
              <a:gd name="connsiteY3" fmla="*/ 366712 h 366712"/>
              <a:gd name="connsiteX4" fmla="*/ 0 w 80963"/>
              <a:gd name="connsiteY4" fmla="*/ 226218 h 366712"/>
              <a:gd name="connsiteX5" fmla="*/ 19050 w 80963"/>
              <a:gd name="connsiteY5" fmla="*/ 7143 h 366712"/>
              <a:gd name="connsiteX0" fmla="*/ 19050 w 80963"/>
              <a:gd name="connsiteY0" fmla="*/ 7143 h 366712"/>
              <a:gd name="connsiteX1" fmla="*/ 80963 w 80963"/>
              <a:gd name="connsiteY1" fmla="*/ 0 h 366712"/>
              <a:gd name="connsiteX2" fmla="*/ 76200 w 80963"/>
              <a:gd name="connsiteY2" fmla="*/ 240505 h 366712"/>
              <a:gd name="connsiteX3" fmla="*/ 47625 w 80963"/>
              <a:gd name="connsiteY3" fmla="*/ 366712 h 366712"/>
              <a:gd name="connsiteX4" fmla="*/ 0 w 80963"/>
              <a:gd name="connsiteY4" fmla="*/ 226218 h 366712"/>
              <a:gd name="connsiteX5" fmla="*/ 19050 w 80963"/>
              <a:gd name="connsiteY5" fmla="*/ 7143 h 366712"/>
              <a:gd name="connsiteX0" fmla="*/ 19050 w 80963"/>
              <a:gd name="connsiteY0" fmla="*/ 7143 h 352425"/>
              <a:gd name="connsiteX1" fmla="*/ 80963 w 80963"/>
              <a:gd name="connsiteY1" fmla="*/ 0 h 352425"/>
              <a:gd name="connsiteX2" fmla="*/ 76200 w 80963"/>
              <a:gd name="connsiteY2" fmla="*/ 240505 h 352425"/>
              <a:gd name="connsiteX3" fmla="*/ 42863 w 80963"/>
              <a:gd name="connsiteY3" fmla="*/ 352425 h 352425"/>
              <a:gd name="connsiteX4" fmla="*/ 0 w 80963"/>
              <a:gd name="connsiteY4" fmla="*/ 226218 h 352425"/>
              <a:gd name="connsiteX5" fmla="*/ 19050 w 80963"/>
              <a:gd name="connsiteY5" fmla="*/ 7143 h 352425"/>
              <a:gd name="connsiteX0" fmla="*/ 19050 w 80963"/>
              <a:gd name="connsiteY0" fmla="*/ 7143 h 352425"/>
              <a:gd name="connsiteX1" fmla="*/ 80963 w 80963"/>
              <a:gd name="connsiteY1" fmla="*/ 0 h 352425"/>
              <a:gd name="connsiteX2" fmla="*/ 76200 w 80963"/>
              <a:gd name="connsiteY2" fmla="*/ 240505 h 352425"/>
              <a:gd name="connsiteX3" fmla="*/ 50006 w 80963"/>
              <a:gd name="connsiteY3" fmla="*/ 352425 h 352425"/>
              <a:gd name="connsiteX4" fmla="*/ 0 w 80963"/>
              <a:gd name="connsiteY4" fmla="*/ 226218 h 352425"/>
              <a:gd name="connsiteX5" fmla="*/ 19050 w 80963"/>
              <a:gd name="connsiteY5" fmla="*/ 7143 h 352425"/>
              <a:gd name="connsiteX0" fmla="*/ 19050 w 80963"/>
              <a:gd name="connsiteY0" fmla="*/ 7143 h 359568"/>
              <a:gd name="connsiteX1" fmla="*/ 80963 w 80963"/>
              <a:gd name="connsiteY1" fmla="*/ 0 h 359568"/>
              <a:gd name="connsiteX2" fmla="*/ 76200 w 80963"/>
              <a:gd name="connsiteY2" fmla="*/ 240505 h 359568"/>
              <a:gd name="connsiteX3" fmla="*/ 47625 w 80963"/>
              <a:gd name="connsiteY3" fmla="*/ 359568 h 359568"/>
              <a:gd name="connsiteX4" fmla="*/ 0 w 80963"/>
              <a:gd name="connsiteY4" fmla="*/ 226218 h 359568"/>
              <a:gd name="connsiteX5" fmla="*/ 19050 w 80963"/>
              <a:gd name="connsiteY5" fmla="*/ 7143 h 359568"/>
              <a:gd name="connsiteX0" fmla="*/ 23813 w 85726"/>
              <a:gd name="connsiteY0" fmla="*/ 7143 h 359568"/>
              <a:gd name="connsiteX1" fmla="*/ 85726 w 85726"/>
              <a:gd name="connsiteY1" fmla="*/ 0 h 359568"/>
              <a:gd name="connsiteX2" fmla="*/ 80963 w 85726"/>
              <a:gd name="connsiteY2" fmla="*/ 240505 h 359568"/>
              <a:gd name="connsiteX3" fmla="*/ 52388 w 85726"/>
              <a:gd name="connsiteY3" fmla="*/ 359568 h 359568"/>
              <a:gd name="connsiteX4" fmla="*/ 0 w 85726"/>
              <a:gd name="connsiteY4" fmla="*/ 240505 h 359568"/>
              <a:gd name="connsiteX5" fmla="*/ 23813 w 85726"/>
              <a:gd name="connsiteY5" fmla="*/ 7143 h 359568"/>
              <a:gd name="connsiteX0" fmla="*/ 23813 w 81129"/>
              <a:gd name="connsiteY0" fmla="*/ 0 h 352425"/>
              <a:gd name="connsiteX1" fmla="*/ 73820 w 81129"/>
              <a:gd name="connsiteY1" fmla="*/ 23813 h 352425"/>
              <a:gd name="connsiteX2" fmla="*/ 80963 w 81129"/>
              <a:gd name="connsiteY2" fmla="*/ 233362 h 352425"/>
              <a:gd name="connsiteX3" fmla="*/ 52388 w 81129"/>
              <a:gd name="connsiteY3" fmla="*/ 352425 h 352425"/>
              <a:gd name="connsiteX4" fmla="*/ 0 w 81129"/>
              <a:gd name="connsiteY4" fmla="*/ 233362 h 352425"/>
              <a:gd name="connsiteX5" fmla="*/ 23813 w 81129"/>
              <a:gd name="connsiteY5" fmla="*/ 0 h 352425"/>
              <a:gd name="connsiteX0" fmla="*/ 23813 w 81421"/>
              <a:gd name="connsiteY0" fmla="*/ 0 h 352425"/>
              <a:gd name="connsiteX1" fmla="*/ 80964 w 81421"/>
              <a:gd name="connsiteY1" fmla="*/ 9525 h 352425"/>
              <a:gd name="connsiteX2" fmla="*/ 80963 w 81421"/>
              <a:gd name="connsiteY2" fmla="*/ 233362 h 352425"/>
              <a:gd name="connsiteX3" fmla="*/ 52388 w 81421"/>
              <a:gd name="connsiteY3" fmla="*/ 352425 h 352425"/>
              <a:gd name="connsiteX4" fmla="*/ 0 w 81421"/>
              <a:gd name="connsiteY4" fmla="*/ 233362 h 352425"/>
              <a:gd name="connsiteX5" fmla="*/ 23813 w 81421"/>
              <a:gd name="connsiteY5"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21" h="352425">
                <a:moveTo>
                  <a:pt x="23813" y="0"/>
                </a:moveTo>
                <a:lnTo>
                  <a:pt x="80964" y="9525"/>
                </a:lnTo>
                <a:cubicBezTo>
                  <a:pt x="79376" y="89693"/>
                  <a:pt x="82551" y="153194"/>
                  <a:pt x="80963" y="233362"/>
                </a:cubicBezTo>
                <a:lnTo>
                  <a:pt x="52388" y="352425"/>
                </a:lnTo>
                <a:lnTo>
                  <a:pt x="0" y="233362"/>
                </a:lnTo>
                <a:lnTo>
                  <a:pt x="23813"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1" name="Group 70">
            <a:extLst>
              <a:ext uri="{FF2B5EF4-FFF2-40B4-BE49-F238E27FC236}">
                <a16:creationId xmlns:a16="http://schemas.microsoft.com/office/drawing/2014/main" id="{294E7F27-D413-CF24-D0A2-3B6241C3741B}"/>
              </a:ext>
            </a:extLst>
          </p:cNvPr>
          <p:cNvGrpSpPr/>
          <p:nvPr/>
        </p:nvGrpSpPr>
        <p:grpSpPr>
          <a:xfrm>
            <a:off x="2657475" y="1974850"/>
            <a:ext cx="6311900" cy="482600"/>
            <a:chOff x="2657475" y="1974850"/>
            <a:chExt cx="6311900" cy="482600"/>
          </a:xfrm>
        </p:grpSpPr>
        <p:sp>
          <p:nvSpPr>
            <p:cNvPr id="69" name="Freeform: Shape 68">
              <a:extLst>
                <a:ext uri="{FF2B5EF4-FFF2-40B4-BE49-F238E27FC236}">
                  <a16:creationId xmlns:a16="http://schemas.microsoft.com/office/drawing/2014/main" id="{444C3B79-14A4-7B5D-3831-DE159C462D0E}"/>
                </a:ext>
              </a:extLst>
            </p:cNvPr>
            <p:cNvSpPr/>
            <p:nvPr/>
          </p:nvSpPr>
          <p:spPr bwMode="auto">
            <a:xfrm>
              <a:off x="2657475" y="1978025"/>
              <a:ext cx="4298950" cy="479425"/>
            </a:xfrm>
            <a:custGeom>
              <a:avLst/>
              <a:gdLst>
                <a:gd name="connsiteX0" fmla="*/ 0 w 4298950"/>
                <a:gd name="connsiteY0" fmla="*/ 0 h 479425"/>
                <a:gd name="connsiteX1" fmla="*/ 69850 w 4298950"/>
                <a:gd name="connsiteY1" fmla="*/ 12700 h 479425"/>
                <a:gd name="connsiteX2" fmla="*/ 123825 w 4298950"/>
                <a:gd name="connsiteY2" fmla="*/ 44450 h 479425"/>
                <a:gd name="connsiteX3" fmla="*/ 200025 w 4298950"/>
                <a:gd name="connsiteY3" fmla="*/ 34925 h 479425"/>
                <a:gd name="connsiteX4" fmla="*/ 260350 w 4298950"/>
                <a:gd name="connsiteY4" fmla="*/ 41275 h 479425"/>
                <a:gd name="connsiteX5" fmla="*/ 323850 w 4298950"/>
                <a:gd name="connsiteY5" fmla="*/ 19050 h 479425"/>
                <a:gd name="connsiteX6" fmla="*/ 390525 w 4298950"/>
                <a:gd name="connsiteY6" fmla="*/ 19050 h 479425"/>
                <a:gd name="connsiteX7" fmla="*/ 460375 w 4298950"/>
                <a:gd name="connsiteY7" fmla="*/ 34925 h 479425"/>
                <a:gd name="connsiteX8" fmla="*/ 517525 w 4298950"/>
                <a:gd name="connsiteY8" fmla="*/ 38100 h 479425"/>
                <a:gd name="connsiteX9" fmla="*/ 593725 w 4298950"/>
                <a:gd name="connsiteY9" fmla="*/ 69850 h 479425"/>
                <a:gd name="connsiteX10" fmla="*/ 657225 w 4298950"/>
                <a:gd name="connsiteY10" fmla="*/ 101600 h 479425"/>
                <a:gd name="connsiteX11" fmla="*/ 720725 w 4298950"/>
                <a:gd name="connsiteY11" fmla="*/ 139700 h 479425"/>
                <a:gd name="connsiteX12" fmla="*/ 774700 w 4298950"/>
                <a:gd name="connsiteY12" fmla="*/ 184150 h 479425"/>
                <a:gd name="connsiteX13" fmla="*/ 841375 w 4298950"/>
                <a:gd name="connsiteY13" fmla="*/ 184150 h 479425"/>
                <a:gd name="connsiteX14" fmla="*/ 923925 w 4298950"/>
                <a:gd name="connsiteY14" fmla="*/ 257175 h 479425"/>
                <a:gd name="connsiteX15" fmla="*/ 974725 w 4298950"/>
                <a:gd name="connsiteY15" fmla="*/ 301625 h 479425"/>
                <a:gd name="connsiteX16" fmla="*/ 1044575 w 4298950"/>
                <a:gd name="connsiteY16" fmla="*/ 285750 h 479425"/>
                <a:gd name="connsiteX17" fmla="*/ 1111250 w 4298950"/>
                <a:gd name="connsiteY17" fmla="*/ 320675 h 479425"/>
                <a:gd name="connsiteX18" fmla="*/ 1165225 w 4298950"/>
                <a:gd name="connsiteY18" fmla="*/ 342900 h 479425"/>
                <a:gd name="connsiteX19" fmla="*/ 1235075 w 4298950"/>
                <a:gd name="connsiteY19" fmla="*/ 298450 h 479425"/>
                <a:gd name="connsiteX20" fmla="*/ 1308100 w 4298950"/>
                <a:gd name="connsiteY20" fmla="*/ 320675 h 479425"/>
                <a:gd name="connsiteX21" fmla="*/ 1365250 w 4298950"/>
                <a:gd name="connsiteY21" fmla="*/ 301625 h 479425"/>
                <a:gd name="connsiteX22" fmla="*/ 1435100 w 4298950"/>
                <a:gd name="connsiteY22" fmla="*/ 346075 h 479425"/>
                <a:gd name="connsiteX23" fmla="*/ 1495425 w 4298950"/>
                <a:gd name="connsiteY23" fmla="*/ 361950 h 479425"/>
                <a:gd name="connsiteX24" fmla="*/ 1555750 w 4298950"/>
                <a:gd name="connsiteY24" fmla="*/ 317500 h 479425"/>
                <a:gd name="connsiteX25" fmla="*/ 1631950 w 4298950"/>
                <a:gd name="connsiteY25" fmla="*/ 396875 h 479425"/>
                <a:gd name="connsiteX26" fmla="*/ 1695450 w 4298950"/>
                <a:gd name="connsiteY26" fmla="*/ 406400 h 479425"/>
                <a:gd name="connsiteX27" fmla="*/ 1755775 w 4298950"/>
                <a:gd name="connsiteY27" fmla="*/ 431800 h 479425"/>
                <a:gd name="connsiteX28" fmla="*/ 1812925 w 4298950"/>
                <a:gd name="connsiteY28" fmla="*/ 422275 h 479425"/>
                <a:gd name="connsiteX29" fmla="*/ 1885950 w 4298950"/>
                <a:gd name="connsiteY29" fmla="*/ 479425 h 479425"/>
                <a:gd name="connsiteX30" fmla="*/ 1952625 w 4298950"/>
                <a:gd name="connsiteY30" fmla="*/ 384175 h 479425"/>
                <a:gd name="connsiteX31" fmla="*/ 2009775 w 4298950"/>
                <a:gd name="connsiteY31" fmla="*/ 457200 h 479425"/>
                <a:gd name="connsiteX32" fmla="*/ 2079625 w 4298950"/>
                <a:gd name="connsiteY32" fmla="*/ 425450 h 479425"/>
                <a:gd name="connsiteX33" fmla="*/ 2136775 w 4298950"/>
                <a:gd name="connsiteY33" fmla="*/ 466725 h 479425"/>
                <a:gd name="connsiteX34" fmla="*/ 2212975 w 4298950"/>
                <a:gd name="connsiteY34" fmla="*/ 377825 h 479425"/>
                <a:gd name="connsiteX35" fmla="*/ 2276475 w 4298950"/>
                <a:gd name="connsiteY35" fmla="*/ 434975 h 479425"/>
                <a:gd name="connsiteX36" fmla="*/ 2333625 w 4298950"/>
                <a:gd name="connsiteY36" fmla="*/ 381000 h 479425"/>
                <a:gd name="connsiteX37" fmla="*/ 2403475 w 4298950"/>
                <a:gd name="connsiteY37" fmla="*/ 409575 h 479425"/>
                <a:gd name="connsiteX38" fmla="*/ 2466975 w 4298950"/>
                <a:gd name="connsiteY38" fmla="*/ 323850 h 479425"/>
                <a:gd name="connsiteX39" fmla="*/ 2540000 w 4298950"/>
                <a:gd name="connsiteY39" fmla="*/ 241300 h 479425"/>
                <a:gd name="connsiteX40" fmla="*/ 2609850 w 4298950"/>
                <a:gd name="connsiteY40" fmla="*/ 250825 h 479425"/>
                <a:gd name="connsiteX41" fmla="*/ 2663825 w 4298950"/>
                <a:gd name="connsiteY41" fmla="*/ 476250 h 479425"/>
                <a:gd name="connsiteX42" fmla="*/ 2733675 w 4298950"/>
                <a:gd name="connsiteY42" fmla="*/ 238125 h 479425"/>
                <a:gd name="connsiteX43" fmla="*/ 2784475 w 4298950"/>
                <a:gd name="connsiteY43" fmla="*/ 209550 h 479425"/>
                <a:gd name="connsiteX44" fmla="*/ 2867025 w 4298950"/>
                <a:gd name="connsiteY44" fmla="*/ 257175 h 479425"/>
                <a:gd name="connsiteX45" fmla="*/ 2924175 w 4298950"/>
                <a:gd name="connsiteY45" fmla="*/ 257175 h 479425"/>
                <a:gd name="connsiteX46" fmla="*/ 2978150 w 4298950"/>
                <a:gd name="connsiteY46" fmla="*/ 361950 h 479425"/>
                <a:gd name="connsiteX47" fmla="*/ 3060700 w 4298950"/>
                <a:gd name="connsiteY47" fmla="*/ 304800 h 479425"/>
                <a:gd name="connsiteX48" fmla="*/ 3111500 w 4298950"/>
                <a:gd name="connsiteY48" fmla="*/ 177800 h 479425"/>
                <a:gd name="connsiteX49" fmla="*/ 3178175 w 4298950"/>
                <a:gd name="connsiteY49" fmla="*/ 117475 h 479425"/>
                <a:gd name="connsiteX50" fmla="*/ 3244850 w 4298950"/>
                <a:gd name="connsiteY50" fmla="*/ 120650 h 479425"/>
                <a:gd name="connsiteX51" fmla="*/ 3314700 w 4298950"/>
                <a:gd name="connsiteY51" fmla="*/ 120650 h 479425"/>
                <a:gd name="connsiteX52" fmla="*/ 3378200 w 4298950"/>
                <a:gd name="connsiteY52" fmla="*/ 193675 h 479425"/>
                <a:gd name="connsiteX53" fmla="*/ 3435350 w 4298950"/>
                <a:gd name="connsiteY53" fmla="*/ 66675 h 479425"/>
                <a:gd name="connsiteX54" fmla="*/ 3517900 w 4298950"/>
                <a:gd name="connsiteY54" fmla="*/ 34925 h 479425"/>
                <a:gd name="connsiteX55" fmla="*/ 3578225 w 4298950"/>
                <a:gd name="connsiteY55" fmla="*/ 82550 h 479425"/>
                <a:gd name="connsiteX56" fmla="*/ 3641725 w 4298950"/>
                <a:gd name="connsiteY56" fmla="*/ 98425 h 479425"/>
                <a:gd name="connsiteX57" fmla="*/ 3705225 w 4298950"/>
                <a:gd name="connsiteY57" fmla="*/ 111125 h 479425"/>
                <a:gd name="connsiteX58" fmla="*/ 3768725 w 4298950"/>
                <a:gd name="connsiteY58" fmla="*/ 111125 h 479425"/>
                <a:gd name="connsiteX59" fmla="*/ 3838575 w 4298950"/>
                <a:gd name="connsiteY59" fmla="*/ 120650 h 479425"/>
                <a:gd name="connsiteX60" fmla="*/ 3895725 w 4298950"/>
                <a:gd name="connsiteY60" fmla="*/ 47625 h 479425"/>
                <a:gd name="connsiteX61" fmla="*/ 3962400 w 4298950"/>
                <a:gd name="connsiteY61" fmla="*/ 15875 h 479425"/>
                <a:gd name="connsiteX62" fmla="*/ 4029075 w 4298950"/>
                <a:gd name="connsiteY62" fmla="*/ 3175 h 479425"/>
                <a:gd name="connsiteX63" fmla="*/ 4098925 w 4298950"/>
                <a:gd name="connsiteY63" fmla="*/ 41275 h 479425"/>
                <a:gd name="connsiteX64" fmla="*/ 4165600 w 4298950"/>
                <a:gd name="connsiteY64" fmla="*/ 34925 h 479425"/>
                <a:gd name="connsiteX65" fmla="*/ 4225925 w 4298950"/>
                <a:gd name="connsiteY65" fmla="*/ 44450 h 479425"/>
                <a:gd name="connsiteX66" fmla="*/ 4298950 w 4298950"/>
                <a:gd name="connsiteY66" fmla="*/ 34925 h 47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8950" h="479425">
                  <a:moveTo>
                    <a:pt x="0" y="0"/>
                  </a:moveTo>
                  <a:lnTo>
                    <a:pt x="69850" y="12700"/>
                  </a:lnTo>
                  <a:lnTo>
                    <a:pt x="123825" y="44450"/>
                  </a:lnTo>
                  <a:lnTo>
                    <a:pt x="200025" y="34925"/>
                  </a:lnTo>
                  <a:lnTo>
                    <a:pt x="260350" y="41275"/>
                  </a:lnTo>
                  <a:lnTo>
                    <a:pt x="323850" y="19050"/>
                  </a:lnTo>
                  <a:lnTo>
                    <a:pt x="390525" y="19050"/>
                  </a:lnTo>
                  <a:lnTo>
                    <a:pt x="460375" y="34925"/>
                  </a:lnTo>
                  <a:lnTo>
                    <a:pt x="517525" y="38100"/>
                  </a:lnTo>
                  <a:lnTo>
                    <a:pt x="593725" y="69850"/>
                  </a:lnTo>
                  <a:lnTo>
                    <a:pt x="657225" y="101600"/>
                  </a:lnTo>
                  <a:lnTo>
                    <a:pt x="720725" y="139700"/>
                  </a:lnTo>
                  <a:lnTo>
                    <a:pt x="774700" y="184150"/>
                  </a:lnTo>
                  <a:lnTo>
                    <a:pt x="841375" y="184150"/>
                  </a:lnTo>
                  <a:lnTo>
                    <a:pt x="923925" y="257175"/>
                  </a:lnTo>
                  <a:lnTo>
                    <a:pt x="974725" y="301625"/>
                  </a:lnTo>
                  <a:lnTo>
                    <a:pt x="1044575" y="285750"/>
                  </a:lnTo>
                  <a:lnTo>
                    <a:pt x="1111250" y="320675"/>
                  </a:lnTo>
                  <a:lnTo>
                    <a:pt x="1165225" y="342900"/>
                  </a:lnTo>
                  <a:lnTo>
                    <a:pt x="1235075" y="298450"/>
                  </a:lnTo>
                  <a:lnTo>
                    <a:pt x="1308100" y="320675"/>
                  </a:lnTo>
                  <a:lnTo>
                    <a:pt x="1365250" y="301625"/>
                  </a:lnTo>
                  <a:lnTo>
                    <a:pt x="1435100" y="346075"/>
                  </a:lnTo>
                  <a:lnTo>
                    <a:pt x="1495425" y="361950"/>
                  </a:lnTo>
                  <a:lnTo>
                    <a:pt x="1555750" y="317500"/>
                  </a:lnTo>
                  <a:lnTo>
                    <a:pt x="1631950" y="396875"/>
                  </a:lnTo>
                  <a:lnTo>
                    <a:pt x="1695450" y="406400"/>
                  </a:lnTo>
                  <a:lnTo>
                    <a:pt x="1755775" y="431800"/>
                  </a:lnTo>
                  <a:lnTo>
                    <a:pt x="1812925" y="422275"/>
                  </a:lnTo>
                  <a:lnTo>
                    <a:pt x="1885950" y="479425"/>
                  </a:lnTo>
                  <a:lnTo>
                    <a:pt x="1952625" y="384175"/>
                  </a:lnTo>
                  <a:lnTo>
                    <a:pt x="2009775" y="457200"/>
                  </a:lnTo>
                  <a:lnTo>
                    <a:pt x="2079625" y="425450"/>
                  </a:lnTo>
                  <a:lnTo>
                    <a:pt x="2136775" y="466725"/>
                  </a:lnTo>
                  <a:lnTo>
                    <a:pt x="2212975" y="377825"/>
                  </a:lnTo>
                  <a:lnTo>
                    <a:pt x="2276475" y="434975"/>
                  </a:lnTo>
                  <a:lnTo>
                    <a:pt x="2333625" y="381000"/>
                  </a:lnTo>
                  <a:lnTo>
                    <a:pt x="2403475" y="409575"/>
                  </a:lnTo>
                  <a:lnTo>
                    <a:pt x="2466975" y="323850"/>
                  </a:lnTo>
                  <a:lnTo>
                    <a:pt x="2540000" y="241300"/>
                  </a:lnTo>
                  <a:lnTo>
                    <a:pt x="2609850" y="250825"/>
                  </a:lnTo>
                  <a:lnTo>
                    <a:pt x="2663825" y="476250"/>
                  </a:lnTo>
                  <a:lnTo>
                    <a:pt x="2733675" y="238125"/>
                  </a:lnTo>
                  <a:lnTo>
                    <a:pt x="2784475" y="209550"/>
                  </a:lnTo>
                  <a:lnTo>
                    <a:pt x="2867025" y="257175"/>
                  </a:lnTo>
                  <a:lnTo>
                    <a:pt x="2924175" y="257175"/>
                  </a:lnTo>
                  <a:lnTo>
                    <a:pt x="2978150" y="361950"/>
                  </a:lnTo>
                  <a:lnTo>
                    <a:pt x="3060700" y="304800"/>
                  </a:lnTo>
                  <a:lnTo>
                    <a:pt x="3111500" y="177800"/>
                  </a:lnTo>
                  <a:lnTo>
                    <a:pt x="3178175" y="117475"/>
                  </a:lnTo>
                  <a:lnTo>
                    <a:pt x="3244850" y="120650"/>
                  </a:lnTo>
                  <a:lnTo>
                    <a:pt x="3314700" y="120650"/>
                  </a:lnTo>
                  <a:lnTo>
                    <a:pt x="3378200" y="193675"/>
                  </a:lnTo>
                  <a:lnTo>
                    <a:pt x="3435350" y="66675"/>
                  </a:lnTo>
                  <a:lnTo>
                    <a:pt x="3517900" y="34925"/>
                  </a:lnTo>
                  <a:lnTo>
                    <a:pt x="3578225" y="82550"/>
                  </a:lnTo>
                  <a:lnTo>
                    <a:pt x="3641725" y="98425"/>
                  </a:lnTo>
                  <a:lnTo>
                    <a:pt x="3705225" y="111125"/>
                  </a:lnTo>
                  <a:lnTo>
                    <a:pt x="3768725" y="111125"/>
                  </a:lnTo>
                  <a:lnTo>
                    <a:pt x="3838575" y="120650"/>
                  </a:lnTo>
                  <a:lnTo>
                    <a:pt x="3895725" y="47625"/>
                  </a:lnTo>
                  <a:lnTo>
                    <a:pt x="3962400" y="15875"/>
                  </a:lnTo>
                  <a:lnTo>
                    <a:pt x="4029075" y="3175"/>
                  </a:lnTo>
                  <a:lnTo>
                    <a:pt x="4098925" y="41275"/>
                  </a:lnTo>
                  <a:lnTo>
                    <a:pt x="4165600" y="34925"/>
                  </a:lnTo>
                  <a:lnTo>
                    <a:pt x="4225925" y="44450"/>
                  </a:lnTo>
                  <a:lnTo>
                    <a:pt x="4298950" y="34925"/>
                  </a:lnTo>
                </a:path>
              </a:pathLst>
            </a:custGeom>
            <a:noFill/>
            <a:ln w="19050">
              <a:solidFill>
                <a:schemeClr val="accent3"/>
              </a:solidFill>
              <a:miter lim="800000"/>
              <a:headEnd/>
              <a:tailEnd/>
            </a:ln>
          </p:spPr>
          <p:txBody>
            <a:bodyPr rtlCol="0" anchor="ctr"/>
            <a:lstStyle/>
            <a:p>
              <a:pPr algn="ctr"/>
              <a:endParaRPr lang="en-US"/>
            </a:p>
          </p:txBody>
        </p:sp>
        <p:sp>
          <p:nvSpPr>
            <p:cNvPr id="70" name="Freeform: Shape 69">
              <a:extLst>
                <a:ext uri="{FF2B5EF4-FFF2-40B4-BE49-F238E27FC236}">
                  <a16:creationId xmlns:a16="http://schemas.microsoft.com/office/drawing/2014/main" id="{F06391E0-E54D-2749-17F3-23C907899309}"/>
                </a:ext>
              </a:extLst>
            </p:cNvPr>
            <p:cNvSpPr/>
            <p:nvPr/>
          </p:nvSpPr>
          <p:spPr bwMode="auto">
            <a:xfrm>
              <a:off x="6959600" y="1974850"/>
              <a:ext cx="2009775" cy="200025"/>
            </a:xfrm>
            <a:custGeom>
              <a:avLst/>
              <a:gdLst>
                <a:gd name="connsiteX0" fmla="*/ 2009775 w 2009775"/>
                <a:gd name="connsiteY0" fmla="*/ 12700 h 200025"/>
                <a:gd name="connsiteX1" fmla="*/ 1933575 w 2009775"/>
                <a:gd name="connsiteY1" fmla="*/ 9525 h 200025"/>
                <a:gd name="connsiteX2" fmla="*/ 1866900 w 2009775"/>
                <a:gd name="connsiteY2" fmla="*/ 200025 h 200025"/>
                <a:gd name="connsiteX3" fmla="*/ 1809750 w 2009775"/>
                <a:gd name="connsiteY3" fmla="*/ 158750 h 200025"/>
                <a:gd name="connsiteX4" fmla="*/ 1736725 w 2009775"/>
                <a:gd name="connsiteY4" fmla="*/ 171450 h 200025"/>
                <a:gd name="connsiteX5" fmla="*/ 1663700 w 2009775"/>
                <a:gd name="connsiteY5" fmla="*/ 3175 h 200025"/>
                <a:gd name="connsiteX6" fmla="*/ 1609725 w 2009775"/>
                <a:gd name="connsiteY6" fmla="*/ 0 h 200025"/>
                <a:gd name="connsiteX7" fmla="*/ 1549400 w 2009775"/>
                <a:gd name="connsiteY7" fmla="*/ 63500 h 200025"/>
                <a:gd name="connsiteX8" fmla="*/ 1482725 w 2009775"/>
                <a:gd name="connsiteY8" fmla="*/ 9525 h 200025"/>
                <a:gd name="connsiteX9" fmla="*/ 1416050 w 2009775"/>
                <a:gd name="connsiteY9" fmla="*/ 38100 h 200025"/>
                <a:gd name="connsiteX10" fmla="*/ 1349375 w 2009775"/>
                <a:gd name="connsiteY10" fmla="*/ 50800 h 200025"/>
                <a:gd name="connsiteX11" fmla="*/ 1279525 w 2009775"/>
                <a:gd name="connsiteY11" fmla="*/ 168275 h 200025"/>
                <a:gd name="connsiteX12" fmla="*/ 1225550 w 2009775"/>
                <a:gd name="connsiteY12" fmla="*/ 6350 h 200025"/>
                <a:gd name="connsiteX13" fmla="*/ 1162050 w 2009775"/>
                <a:gd name="connsiteY13" fmla="*/ 44450 h 200025"/>
                <a:gd name="connsiteX14" fmla="*/ 1092200 w 2009775"/>
                <a:gd name="connsiteY14" fmla="*/ 127000 h 200025"/>
                <a:gd name="connsiteX15" fmla="*/ 1028700 w 2009775"/>
                <a:gd name="connsiteY15" fmla="*/ 76200 h 200025"/>
                <a:gd name="connsiteX16" fmla="*/ 962025 w 2009775"/>
                <a:gd name="connsiteY16" fmla="*/ 15875 h 200025"/>
                <a:gd name="connsiteX17" fmla="*/ 895350 w 2009775"/>
                <a:gd name="connsiteY17" fmla="*/ 53975 h 200025"/>
                <a:gd name="connsiteX18" fmla="*/ 825500 w 2009775"/>
                <a:gd name="connsiteY18" fmla="*/ 31750 h 200025"/>
                <a:gd name="connsiteX19" fmla="*/ 774700 w 2009775"/>
                <a:gd name="connsiteY19" fmla="*/ 0 h 200025"/>
                <a:gd name="connsiteX20" fmla="*/ 701675 w 2009775"/>
                <a:gd name="connsiteY20" fmla="*/ 85725 h 200025"/>
                <a:gd name="connsiteX21" fmla="*/ 631825 w 2009775"/>
                <a:gd name="connsiteY21" fmla="*/ 73025 h 200025"/>
                <a:gd name="connsiteX22" fmla="*/ 574675 w 2009775"/>
                <a:gd name="connsiteY22" fmla="*/ 28575 h 200025"/>
                <a:gd name="connsiteX23" fmla="*/ 504825 w 2009775"/>
                <a:gd name="connsiteY23" fmla="*/ 47625 h 200025"/>
                <a:gd name="connsiteX24" fmla="*/ 447675 w 2009775"/>
                <a:gd name="connsiteY24" fmla="*/ 82550 h 200025"/>
                <a:gd name="connsiteX25" fmla="*/ 371475 w 2009775"/>
                <a:gd name="connsiteY25" fmla="*/ 66675 h 200025"/>
                <a:gd name="connsiteX26" fmla="*/ 311150 w 2009775"/>
                <a:gd name="connsiteY26" fmla="*/ 82550 h 200025"/>
                <a:gd name="connsiteX27" fmla="*/ 244475 w 2009775"/>
                <a:gd name="connsiteY27" fmla="*/ 60325 h 200025"/>
                <a:gd name="connsiteX28" fmla="*/ 184150 w 2009775"/>
                <a:gd name="connsiteY28" fmla="*/ 25400 h 200025"/>
                <a:gd name="connsiteX29" fmla="*/ 107950 w 2009775"/>
                <a:gd name="connsiteY29" fmla="*/ 47625 h 200025"/>
                <a:gd name="connsiteX30" fmla="*/ 47625 w 2009775"/>
                <a:gd name="connsiteY30" fmla="*/ 60325 h 200025"/>
                <a:gd name="connsiteX31" fmla="*/ 0 w 2009775"/>
                <a:gd name="connsiteY31" fmla="*/ 41275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009775" h="200025">
                  <a:moveTo>
                    <a:pt x="2009775" y="12700"/>
                  </a:moveTo>
                  <a:lnTo>
                    <a:pt x="1933575" y="9525"/>
                  </a:lnTo>
                  <a:lnTo>
                    <a:pt x="1866900" y="200025"/>
                  </a:lnTo>
                  <a:lnTo>
                    <a:pt x="1809750" y="158750"/>
                  </a:lnTo>
                  <a:lnTo>
                    <a:pt x="1736725" y="171450"/>
                  </a:lnTo>
                  <a:lnTo>
                    <a:pt x="1663700" y="3175"/>
                  </a:lnTo>
                  <a:lnTo>
                    <a:pt x="1609725" y="0"/>
                  </a:lnTo>
                  <a:lnTo>
                    <a:pt x="1549400" y="63500"/>
                  </a:lnTo>
                  <a:lnTo>
                    <a:pt x="1482725" y="9525"/>
                  </a:lnTo>
                  <a:lnTo>
                    <a:pt x="1416050" y="38100"/>
                  </a:lnTo>
                  <a:lnTo>
                    <a:pt x="1349375" y="50800"/>
                  </a:lnTo>
                  <a:lnTo>
                    <a:pt x="1279525" y="168275"/>
                  </a:lnTo>
                  <a:lnTo>
                    <a:pt x="1225550" y="6350"/>
                  </a:lnTo>
                  <a:lnTo>
                    <a:pt x="1162050" y="44450"/>
                  </a:lnTo>
                  <a:lnTo>
                    <a:pt x="1092200" y="127000"/>
                  </a:lnTo>
                  <a:lnTo>
                    <a:pt x="1028700" y="76200"/>
                  </a:lnTo>
                  <a:lnTo>
                    <a:pt x="962025" y="15875"/>
                  </a:lnTo>
                  <a:lnTo>
                    <a:pt x="895350" y="53975"/>
                  </a:lnTo>
                  <a:lnTo>
                    <a:pt x="825500" y="31750"/>
                  </a:lnTo>
                  <a:lnTo>
                    <a:pt x="774700" y="0"/>
                  </a:lnTo>
                  <a:lnTo>
                    <a:pt x="701675" y="85725"/>
                  </a:lnTo>
                  <a:lnTo>
                    <a:pt x="631825" y="73025"/>
                  </a:lnTo>
                  <a:lnTo>
                    <a:pt x="574675" y="28575"/>
                  </a:lnTo>
                  <a:lnTo>
                    <a:pt x="504825" y="47625"/>
                  </a:lnTo>
                  <a:lnTo>
                    <a:pt x="447675" y="82550"/>
                  </a:lnTo>
                  <a:lnTo>
                    <a:pt x="371475" y="66675"/>
                  </a:lnTo>
                  <a:lnTo>
                    <a:pt x="311150" y="82550"/>
                  </a:lnTo>
                  <a:lnTo>
                    <a:pt x="244475" y="60325"/>
                  </a:lnTo>
                  <a:lnTo>
                    <a:pt x="184150" y="25400"/>
                  </a:lnTo>
                  <a:lnTo>
                    <a:pt x="107950" y="47625"/>
                  </a:lnTo>
                  <a:lnTo>
                    <a:pt x="47625" y="60325"/>
                  </a:lnTo>
                  <a:lnTo>
                    <a:pt x="0" y="41275"/>
                  </a:lnTo>
                </a:path>
              </a:pathLst>
            </a:custGeom>
            <a:noFill/>
            <a:ln w="19050">
              <a:solidFill>
                <a:schemeClr val="accent3"/>
              </a:solidFill>
              <a:miter lim="800000"/>
              <a:headEnd/>
              <a:tailEnd/>
            </a:ln>
          </p:spPr>
          <p:txBody>
            <a:bodyPr rtlCol="0" anchor="ctr"/>
            <a:lstStyle/>
            <a:p>
              <a:pPr algn="ctr"/>
              <a:endParaRPr lang="en-US"/>
            </a:p>
          </p:txBody>
        </p:sp>
      </p:grpSp>
      <p:sp>
        <p:nvSpPr>
          <p:cNvPr id="72" name="Oval 71">
            <a:extLst>
              <a:ext uri="{FF2B5EF4-FFF2-40B4-BE49-F238E27FC236}">
                <a16:creationId xmlns:a16="http://schemas.microsoft.com/office/drawing/2014/main" id="{B55D39AE-406D-A9F9-7ECC-76B9F36A0F94}"/>
              </a:ext>
            </a:extLst>
          </p:cNvPr>
          <p:cNvSpPr/>
          <p:nvPr/>
        </p:nvSpPr>
        <p:spPr bwMode="auto">
          <a:xfrm>
            <a:off x="6528776" y="20042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BA13E5E7-7788-1E2D-A579-C38E464626E7}"/>
              </a:ext>
            </a:extLst>
          </p:cNvPr>
          <p:cNvSpPr/>
          <p:nvPr/>
        </p:nvSpPr>
        <p:spPr bwMode="auto">
          <a:xfrm>
            <a:off x="6466773" y="206845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F98D52D0-2AD2-F869-2307-23440FA0A6BD}"/>
              </a:ext>
            </a:extLst>
          </p:cNvPr>
          <p:cNvSpPr/>
          <p:nvPr/>
        </p:nvSpPr>
        <p:spPr bwMode="auto">
          <a:xfrm>
            <a:off x="6395504" y="206684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193EA76E-DE4E-B2BA-D8B5-417D31A90C1B}"/>
              </a:ext>
            </a:extLst>
          </p:cNvPr>
          <p:cNvSpPr/>
          <p:nvPr/>
        </p:nvSpPr>
        <p:spPr bwMode="auto">
          <a:xfrm>
            <a:off x="6336072" y="207761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326E57B6-5530-CE8E-E2F0-F335FA4C65FD}"/>
              </a:ext>
            </a:extLst>
          </p:cNvPr>
          <p:cNvSpPr/>
          <p:nvPr/>
        </p:nvSpPr>
        <p:spPr bwMode="auto">
          <a:xfrm>
            <a:off x="6272469" y="205011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A34DA749-D2E4-BA1D-DFD5-ED03DFE83F39}"/>
              </a:ext>
            </a:extLst>
          </p:cNvPr>
          <p:cNvSpPr/>
          <p:nvPr/>
        </p:nvSpPr>
        <p:spPr bwMode="auto">
          <a:xfrm>
            <a:off x="6203236" y="203902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BAE33321-7203-C35E-0EB7-8314BA460FFC}"/>
              </a:ext>
            </a:extLst>
          </p:cNvPr>
          <p:cNvSpPr/>
          <p:nvPr/>
        </p:nvSpPr>
        <p:spPr bwMode="auto">
          <a:xfrm>
            <a:off x="6137252" y="200263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C65C156B-EB34-187A-041F-88635860B1B0}"/>
              </a:ext>
            </a:extLst>
          </p:cNvPr>
          <p:cNvSpPr/>
          <p:nvPr/>
        </p:nvSpPr>
        <p:spPr bwMode="auto">
          <a:xfrm>
            <a:off x="6075735" y="202723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A13F3F77-E737-D4AE-66B2-3316FF1114EB}"/>
              </a:ext>
            </a:extLst>
          </p:cNvPr>
          <p:cNvSpPr/>
          <p:nvPr/>
        </p:nvSpPr>
        <p:spPr bwMode="auto">
          <a:xfrm>
            <a:off x="6011526" y="214014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48DB0C29-DB43-0D64-ED3E-BDA00548D359}"/>
              </a:ext>
            </a:extLst>
          </p:cNvPr>
          <p:cNvSpPr/>
          <p:nvPr/>
        </p:nvSpPr>
        <p:spPr bwMode="auto">
          <a:xfrm>
            <a:off x="5943683" y="20799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4772A22B-827B-077C-6785-569CE8B096B9}"/>
              </a:ext>
            </a:extLst>
          </p:cNvPr>
          <p:cNvSpPr/>
          <p:nvPr/>
        </p:nvSpPr>
        <p:spPr bwMode="auto">
          <a:xfrm>
            <a:off x="5881064" y="208194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A3EE3EA5-E93A-C2D3-3A2F-E94C8C91D52A}"/>
              </a:ext>
            </a:extLst>
          </p:cNvPr>
          <p:cNvSpPr/>
          <p:nvPr/>
        </p:nvSpPr>
        <p:spPr bwMode="auto">
          <a:xfrm>
            <a:off x="5815804" y="207218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2EDC25AB-BC79-6B5A-9B1F-4705E0AB3CAC}"/>
              </a:ext>
            </a:extLst>
          </p:cNvPr>
          <p:cNvSpPr/>
          <p:nvPr/>
        </p:nvSpPr>
        <p:spPr bwMode="auto">
          <a:xfrm>
            <a:off x="5749820" y="212733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15D3D5A8-0D2C-D110-4C03-A7AE0D526BAA}"/>
              </a:ext>
            </a:extLst>
          </p:cNvPr>
          <p:cNvSpPr/>
          <p:nvPr/>
        </p:nvSpPr>
        <p:spPr bwMode="auto">
          <a:xfrm>
            <a:off x="5684121" y="227077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852223D8-3D15-154F-E89C-A9F8802B3872}"/>
              </a:ext>
            </a:extLst>
          </p:cNvPr>
          <p:cNvSpPr/>
          <p:nvPr/>
        </p:nvSpPr>
        <p:spPr bwMode="auto">
          <a:xfrm>
            <a:off x="5624269" y="232211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BC5736E2-B36F-18D3-1A00-EA8E522F9676}"/>
              </a:ext>
            </a:extLst>
          </p:cNvPr>
          <p:cNvSpPr/>
          <p:nvPr/>
        </p:nvSpPr>
        <p:spPr bwMode="auto">
          <a:xfrm>
            <a:off x="5553605" y="222354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2E5CD7EB-F2FA-703F-7892-FC8FBE159A72}"/>
              </a:ext>
            </a:extLst>
          </p:cNvPr>
          <p:cNvSpPr/>
          <p:nvPr/>
        </p:nvSpPr>
        <p:spPr bwMode="auto">
          <a:xfrm>
            <a:off x="5487010" y="222354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C53396F9-6029-F2DE-E267-330AF34B9228}"/>
              </a:ext>
            </a:extLst>
          </p:cNvPr>
          <p:cNvSpPr/>
          <p:nvPr/>
        </p:nvSpPr>
        <p:spPr bwMode="auto">
          <a:xfrm>
            <a:off x="5425274" y="216852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EA566EF1-113F-9BAA-6DB7-E0694C013784}"/>
              </a:ext>
            </a:extLst>
          </p:cNvPr>
          <p:cNvSpPr/>
          <p:nvPr/>
        </p:nvSpPr>
        <p:spPr bwMode="auto">
          <a:xfrm>
            <a:off x="5361246" y="219894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BA21EB86-0949-030B-3F0F-CBD4596A7138}"/>
              </a:ext>
            </a:extLst>
          </p:cNvPr>
          <p:cNvSpPr/>
          <p:nvPr/>
        </p:nvSpPr>
        <p:spPr bwMode="auto">
          <a:xfrm>
            <a:off x="5295988" y="242987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BDE8D714-A31C-8852-34EC-BD62C8E99C53}"/>
              </a:ext>
            </a:extLst>
          </p:cNvPr>
          <p:cNvSpPr/>
          <p:nvPr/>
        </p:nvSpPr>
        <p:spPr bwMode="auto">
          <a:xfrm>
            <a:off x="5226067" y="220510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9E20C617-511D-643A-D385-C6909865C6D9}"/>
              </a:ext>
            </a:extLst>
          </p:cNvPr>
          <p:cNvSpPr/>
          <p:nvPr/>
        </p:nvSpPr>
        <p:spPr bwMode="auto">
          <a:xfrm>
            <a:off x="5168916" y="220510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99508524-B44D-E439-ED7F-41FE07291EBD}"/>
              </a:ext>
            </a:extLst>
          </p:cNvPr>
          <p:cNvSpPr/>
          <p:nvPr/>
        </p:nvSpPr>
        <p:spPr bwMode="auto">
          <a:xfrm>
            <a:off x="5102868" y="228311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28D126A6-0DC8-99B5-ABA8-C5142CD56911}"/>
              </a:ext>
            </a:extLst>
          </p:cNvPr>
          <p:cNvSpPr/>
          <p:nvPr/>
        </p:nvSpPr>
        <p:spPr bwMode="auto">
          <a:xfrm>
            <a:off x="5039823" y="236892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5CB59443-901C-1856-08A9-CCCAA2CB0517}"/>
              </a:ext>
            </a:extLst>
          </p:cNvPr>
          <p:cNvSpPr/>
          <p:nvPr/>
        </p:nvSpPr>
        <p:spPr bwMode="auto">
          <a:xfrm>
            <a:off x="4973044" y="233441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50B3B1F4-416A-10A9-1374-24FBFAC53FDB}"/>
              </a:ext>
            </a:extLst>
          </p:cNvPr>
          <p:cNvSpPr/>
          <p:nvPr/>
        </p:nvSpPr>
        <p:spPr bwMode="auto">
          <a:xfrm>
            <a:off x="4912625" y="238928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CADB7FFA-638F-276A-DD17-A77D33FE5BC1}"/>
              </a:ext>
            </a:extLst>
          </p:cNvPr>
          <p:cNvSpPr/>
          <p:nvPr/>
        </p:nvSpPr>
        <p:spPr bwMode="auto">
          <a:xfrm>
            <a:off x="4838652" y="234672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1A83A9F9-4738-B3EA-556C-3DE2FABC4154}"/>
              </a:ext>
            </a:extLst>
          </p:cNvPr>
          <p:cNvSpPr/>
          <p:nvPr/>
        </p:nvSpPr>
        <p:spPr bwMode="auto">
          <a:xfrm>
            <a:off x="4784039" y="242803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0A44E212-AFCE-E50B-E7A5-E90B6AB1EFC1}"/>
              </a:ext>
            </a:extLst>
          </p:cNvPr>
          <p:cNvSpPr/>
          <p:nvPr/>
        </p:nvSpPr>
        <p:spPr bwMode="auto">
          <a:xfrm>
            <a:off x="4713032" y="238564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DC21126C-3551-4AD8-C2E9-E074798B7B25}"/>
              </a:ext>
            </a:extLst>
          </p:cNvPr>
          <p:cNvSpPr/>
          <p:nvPr/>
        </p:nvSpPr>
        <p:spPr bwMode="auto">
          <a:xfrm>
            <a:off x="4648584" y="241813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1FB761C0-D689-099C-581C-A33A824705DA}"/>
              </a:ext>
            </a:extLst>
          </p:cNvPr>
          <p:cNvSpPr/>
          <p:nvPr/>
        </p:nvSpPr>
        <p:spPr bwMode="auto">
          <a:xfrm>
            <a:off x="4584446" y="234431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4070A223-3894-7308-48F0-CDE26806B2EE}"/>
              </a:ext>
            </a:extLst>
          </p:cNvPr>
          <p:cNvSpPr/>
          <p:nvPr/>
        </p:nvSpPr>
        <p:spPr bwMode="auto">
          <a:xfrm>
            <a:off x="4516230" y="243482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F94E275F-1CA4-4B41-FCD8-85B5F523A231}"/>
              </a:ext>
            </a:extLst>
          </p:cNvPr>
          <p:cNvSpPr/>
          <p:nvPr/>
        </p:nvSpPr>
        <p:spPr bwMode="auto">
          <a:xfrm>
            <a:off x="4448503" y="237882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A8B000BA-34C4-403C-DBCF-CCD2A093BB6B}"/>
              </a:ext>
            </a:extLst>
          </p:cNvPr>
          <p:cNvSpPr/>
          <p:nvPr/>
        </p:nvSpPr>
        <p:spPr bwMode="auto">
          <a:xfrm>
            <a:off x="4390088" y="238781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724F5636-DA80-AB5E-1FAB-307F37A030A8}"/>
              </a:ext>
            </a:extLst>
          </p:cNvPr>
          <p:cNvSpPr/>
          <p:nvPr/>
        </p:nvSpPr>
        <p:spPr bwMode="auto">
          <a:xfrm>
            <a:off x="4323489" y="236654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86FAFBBC-72F4-49D4-8390-04C388988796}"/>
              </a:ext>
            </a:extLst>
          </p:cNvPr>
          <p:cNvSpPr/>
          <p:nvPr/>
        </p:nvSpPr>
        <p:spPr bwMode="auto">
          <a:xfrm>
            <a:off x="4260433" y="235654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DD5C44E4-9B2D-3D97-DA01-6E248FC94FE2}"/>
              </a:ext>
            </a:extLst>
          </p:cNvPr>
          <p:cNvSpPr/>
          <p:nvPr/>
        </p:nvSpPr>
        <p:spPr bwMode="auto">
          <a:xfrm>
            <a:off x="4193986" y="227077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F24DA199-211A-E600-9A1A-EC4BEF7C7FD6}"/>
              </a:ext>
            </a:extLst>
          </p:cNvPr>
          <p:cNvSpPr/>
          <p:nvPr/>
        </p:nvSpPr>
        <p:spPr bwMode="auto">
          <a:xfrm>
            <a:off x="4124935" y="231611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793AF0B9-D6D6-0474-7FB8-E515F480A8D4}"/>
              </a:ext>
            </a:extLst>
          </p:cNvPr>
          <p:cNvSpPr/>
          <p:nvPr/>
        </p:nvSpPr>
        <p:spPr bwMode="auto">
          <a:xfrm>
            <a:off x="4063018" y="229901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1E3AE84E-482B-BEAE-0933-B140429BA057}"/>
              </a:ext>
            </a:extLst>
          </p:cNvPr>
          <p:cNvSpPr/>
          <p:nvPr/>
        </p:nvSpPr>
        <p:spPr bwMode="auto">
          <a:xfrm>
            <a:off x="3997676" y="225851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BC81C276-3039-B489-EC1B-122FAB3AAF2B}"/>
              </a:ext>
            </a:extLst>
          </p:cNvPr>
          <p:cNvSpPr/>
          <p:nvPr/>
        </p:nvSpPr>
        <p:spPr bwMode="auto">
          <a:xfrm>
            <a:off x="3930480" y="228311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51778C0C-EBC2-9F21-742E-7FE080E1886C}"/>
              </a:ext>
            </a:extLst>
          </p:cNvPr>
          <p:cNvSpPr/>
          <p:nvPr/>
        </p:nvSpPr>
        <p:spPr bwMode="auto">
          <a:xfrm>
            <a:off x="3871349" y="225648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85D8A94F-9E55-A29D-250F-4851A5E54D60}"/>
              </a:ext>
            </a:extLst>
          </p:cNvPr>
          <p:cNvSpPr/>
          <p:nvPr/>
        </p:nvSpPr>
        <p:spPr bwMode="auto">
          <a:xfrm>
            <a:off x="3805080" y="230032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166A7170-34C9-6DC5-FA84-442D91F2BE81}"/>
              </a:ext>
            </a:extLst>
          </p:cNvPr>
          <p:cNvSpPr/>
          <p:nvPr/>
        </p:nvSpPr>
        <p:spPr bwMode="auto">
          <a:xfrm>
            <a:off x="3736712" y="227679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86856145-BF63-5A9A-0135-B5953D72FE7F}"/>
              </a:ext>
            </a:extLst>
          </p:cNvPr>
          <p:cNvSpPr/>
          <p:nvPr/>
        </p:nvSpPr>
        <p:spPr bwMode="auto">
          <a:xfrm>
            <a:off x="3674795" y="224815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327BDA21-41C1-6081-6D14-F9CE9F332FF5}"/>
              </a:ext>
            </a:extLst>
          </p:cNvPr>
          <p:cNvSpPr/>
          <p:nvPr/>
        </p:nvSpPr>
        <p:spPr bwMode="auto">
          <a:xfrm>
            <a:off x="3606196" y="225929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4E538040-6294-8A4B-2627-F41692C7CA19}"/>
              </a:ext>
            </a:extLst>
          </p:cNvPr>
          <p:cNvSpPr/>
          <p:nvPr/>
        </p:nvSpPr>
        <p:spPr bwMode="auto">
          <a:xfrm>
            <a:off x="3553809" y="220404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06803FC9-9CB5-A22E-7229-DC39E7D3F4AF}"/>
              </a:ext>
            </a:extLst>
          </p:cNvPr>
          <p:cNvSpPr/>
          <p:nvPr/>
        </p:nvSpPr>
        <p:spPr bwMode="auto">
          <a:xfrm>
            <a:off x="3472052" y="214834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7753BA15-4BF0-2B4D-10A9-1E2F6C270F4D}"/>
              </a:ext>
            </a:extLst>
          </p:cNvPr>
          <p:cNvSpPr/>
          <p:nvPr/>
        </p:nvSpPr>
        <p:spPr bwMode="auto">
          <a:xfrm>
            <a:off x="3421253" y="214014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B1F69BDE-BE9C-A752-4127-0B8FA68E8978}"/>
              </a:ext>
            </a:extLst>
          </p:cNvPr>
          <p:cNvSpPr/>
          <p:nvPr/>
        </p:nvSpPr>
        <p:spPr bwMode="auto">
          <a:xfrm>
            <a:off x="3342586" y="209305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734FE9C0-77DF-6A2B-F114-C0A14FFC1E1B}"/>
              </a:ext>
            </a:extLst>
          </p:cNvPr>
          <p:cNvSpPr/>
          <p:nvPr/>
        </p:nvSpPr>
        <p:spPr bwMode="auto">
          <a:xfrm>
            <a:off x="3283244" y="205462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FA44B953-2C70-46CE-5BD2-5D480242A4A3}"/>
              </a:ext>
            </a:extLst>
          </p:cNvPr>
          <p:cNvSpPr/>
          <p:nvPr/>
        </p:nvSpPr>
        <p:spPr bwMode="auto">
          <a:xfrm>
            <a:off x="3217260" y="20196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91A66356-8A5A-A96E-8FF5-8CC44785E4CF}"/>
              </a:ext>
            </a:extLst>
          </p:cNvPr>
          <p:cNvSpPr/>
          <p:nvPr/>
        </p:nvSpPr>
        <p:spPr bwMode="auto">
          <a:xfrm>
            <a:off x="3157855" y="199501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CC6A9318-FCDB-4BC7-665F-48CAF148B9E0}"/>
              </a:ext>
            </a:extLst>
          </p:cNvPr>
          <p:cNvSpPr/>
          <p:nvPr/>
        </p:nvSpPr>
        <p:spPr bwMode="auto">
          <a:xfrm>
            <a:off x="3087403" y="198763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705477B6-7911-E976-7D27-2A165DDED019}"/>
              </a:ext>
            </a:extLst>
          </p:cNvPr>
          <p:cNvSpPr/>
          <p:nvPr/>
        </p:nvSpPr>
        <p:spPr bwMode="auto">
          <a:xfrm>
            <a:off x="3024159" y="197477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795077A8-86B2-B1EE-9BF9-E06C10C86C54}"/>
              </a:ext>
            </a:extLst>
          </p:cNvPr>
          <p:cNvSpPr/>
          <p:nvPr/>
        </p:nvSpPr>
        <p:spPr bwMode="auto">
          <a:xfrm>
            <a:off x="2955314" y="197673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7B9C7975-2BDF-2453-65C0-35396C0E34DB}"/>
              </a:ext>
            </a:extLst>
          </p:cNvPr>
          <p:cNvSpPr/>
          <p:nvPr/>
        </p:nvSpPr>
        <p:spPr bwMode="auto">
          <a:xfrm>
            <a:off x="2895693" y="199501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A76283F7-03A9-B6CC-BAC7-38EF3704F106}"/>
              </a:ext>
            </a:extLst>
          </p:cNvPr>
          <p:cNvSpPr/>
          <p:nvPr/>
        </p:nvSpPr>
        <p:spPr bwMode="auto">
          <a:xfrm>
            <a:off x="2831821" y="199501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196D5DF3-F004-9660-DD4D-FDF61A4FCADD}"/>
              </a:ext>
            </a:extLst>
          </p:cNvPr>
          <p:cNvSpPr/>
          <p:nvPr/>
        </p:nvSpPr>
        <p:spPr bwMode="auto">
          <a:xfrm>
            <a:off x="2769925" y="199858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CDA0F456-5C7B-CF8E-6D62-777DC4A24550}"/>
              </a:ext>
            </a:extLst>
          </p:cNvPr>
          <p:cNvSpPr/>
          <p:nvPr/>
        </p:nvSpPr>
        <p:spPr bwMode="auto">
          <a:xfrm>
            <a:off x="2696129" y="195875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8AE4B49-6E7D-A641-86D9-251DB4EB4623}"/>
              </a:ext>
            </a:extLst>
          </p:cNvPr>
          <p:cNvSpPr/>
          <p:nvPr/>
        </p:nvSpPr>
        <p:spPr bwMode="auto">
          <a:xfrm>
            <a:off x="2641713" y="196196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7E818DEC-D081-A15C-5AB2-53031F74628F}"/>
              </a:ext>
            </a:extLst>
          </p:cNvPr>
          <p:cNvSpPr/>
          <p:nvPr/>
        </p:nvSpPr>
        <p:spPr bwMode="auto">
          <a:xfrm>
            <a:off x="6592582" y="197543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21DE4AD8-A5B7-0637-1C21-E77E97D6EDF3}"/>
              </a:ext>
            </a:extLst>
          </p:cNvPr>
          <p:cNvSpPr/>
          <p:nvPr/>
        </p:nvSpPr>
        <p:spPr bwMode="auto">
          <a:xfrm>
            <a:off x="6655289" y="196202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A88A75EE-8EC4-3748-0D6D-80AF63B0C126}"/>
              </a:ext>
            </a:extLst>
          </p:cNvPr>
          <p:cNvSpPr/>
          <p:nvPr/>
        </p:nvSpPr>
        <p:spPr bwMode="auto">
          <a:xfrm>
            <a:off x="6727321" y="200818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69654CCF-C98A-63B9-36FA-11FFDBFD3E94}"/>
              </a:ext>
            </a:extLst>
          </p:cNvPr>
          <p:cNvSpPr/>
          <p:nvPr/>
        </p:nvSpPr>
        <p:spPr bwMode="auto">
          <a:xfrm>
            <a:off x="6787258" y="199229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CB8FF918-CECB-EF9A-F3B3-8DB6C51D2FD1}"/>
              </a:ext>
            </a:extLst>
          </p:cNvPr>
          <p:cNvSpPr/>
          <p:nvPr/>
        </p:nvSpPr>
        <p:spPr bwMode="auto">
          <a:xfrm>
            <a:off x="6852345" y="200193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B4E72F1D-0C98-CAD4-DE9F-30C70FC8220A}"/>
              </a:ext>
            </a:extLst>
          </p:cNvPr>
          <p:cNvSpPr/>
          <p:nvPr/>
        </p:nvSpPr>
        <p:spPr bwMode="auto">
          <a:xfrm>
            <a:off x="6918575" y="198981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45AD0E2C-F476-1162-3D1C-AD526FF03B2B}"/>
              </a:ext>
            </a:extLst>
          </p:cNvPr>
          <p:cNvSpPr/>
          <p:nvPr/>
        </p:nvSpPr>
        <p:spPr bwMode="auto">
          <a:xfrm>
            <a:off x="6983996" y="201442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E80E4680-FCF7-3CEF-90B4-81419DA61F62}"/>
              </a:ext>
            </a:extLst>
          </p:cNvPr>
          <p:cNvSpPr/>
          <p:nvPr/>
        </p:nvSpPr>
        <p:spPr bwMode="auto">
          <a:xfrm>
            <a:off x="7050295" y="200193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E4CB2472-1277-1F67-03C2-4B9B0DF55A09}"/>
              </a:ext>
            </a:extLst>
          </p:cNvPr>
          <p:cNvSpPr/>
          <p:nvPr/>
        </p:nvSpPr>
        <p:spPr bwMode="auto">
          <a:xfrm>
            <a:off x="7109380" y="198297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64F20DBE-F8B8-27BF-39ED-E11E28B6DE09}"/>
              </a:ext>
            </a:extLst>
          </p:cNvPr>
          <p:cNvSpPr/>
          <p:nvPr/>
        </p:nvSpPr>
        <p:spPr bwMode="auto">
          <a:xfrm>
            <a:off x="7180368" y="200888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B9D343DC-2177-EDFA-A9CC-BFC7421D04DC}"/>
              </a:ext>
            </a:extLst>
          </p:cNvPr>
          <p:cNvSpPr/>
          <p:nvPr/>
        </p:nvSpPr>
        <p:spPr bwMode="auto">
          <a:xfrm>
            <a:off x="7241404" y="204362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04364ED3-0AF4-04F9-7F70-6A2D397B1723}"/>
              </a:ext>
            </a:extLst>
          </p:cNvPr>
          <p:cNvSpPr/>
          <p:nvPr/>
        </p:nvSpPr>
        <p:spPr bwMode="auto">
          <a:xfrm>
            <a:off x="7312136" y="20190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EC933C53-A589-70E7-657D-28CF1D538903}"/>
              </a:ext>
            </a:extLst>
          </p:cNvPr>
          <p:cNvSpPr/>
          <p:nvPr/>
        </p:nvSpPr>
        <p:spPr bwMode="auto">
          <a:xfrm>
            <a:off x="7373211" y="203626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D0CCF88F-9860-85DA-3124-C1D1BC1150E9}"/>
              </a:ext>
            </a:extLst>
          </p:cNvPr>
          <p:cNvSpPr/>
          <p:nvPr/>
        </p:nvSpPr>
        <p:spPr bwMode="auto">
          <a:xfrm>
            <a:off x="7440222" y="20042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A5F3D644-49D0-91BE-C317-D161B600A446}"/>
              </a:ext>
            </a:extLst>
          </p:cNvPr>
          <p:cNvSpPr/>
          <p:nvPr/>
        </p:nvSpPr>
        <p:spPr bwMode="auto">
          <a:xfrm>
            <a:off x="7501160" y="197003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120EE2EC-85DD-1E6C-D9E3-D97535E4BD6C}"/>
              </a:ext>
            </a:extLst>
          </p:cNvPr>
          <p:cNvSpPr/>
          <p:nvPr/>
        </p:nvSpPr>
        <p:spPr bwMode="auto">
          <a:xfrm>
            <a:off x="7566653" y="20296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09F013F7-477A-C7DA-998C-663CCEA1E241}"/>
              </a:ext>
            </a:extLst>
          </p:cNvPr>
          <p:cNvSpPr/>
          <p:nvPr/>
        </p:nvSpPr>
        <p:spPr bwMode="auto">
          <a:xfrm>
            <a:off x="7634915" y="203626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97B18B7-B595-6C8B-8413-84444C6EDA72}"/>
              </a:ext>
            </a:extLst>
          </p:cNvPr>
          <p:cNvSpPr/>
          <p:nvPr/>
        </p:nvSpPr>
        <p:spPr bwMode="auto">
          <a:xfrm>
            <a:off x="7692217" y="195548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D3EA2499-D460-B9A1-A1D5-294DE63539A6}"/>
              </a:ext>
            </a:extLst>
          </p:cNvPr>
          <p:cNvSpPr/>
          <p:nvPr/>
        </p:nvSpPr>
        <p:spPr bwMode="auto">
          <a:xfrm>
            <a:off x="7764281" y="197961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2C5AC052-A12B-0492-8F1B-E11F0BC1F7AF}"/>
              </a:ext>
            </a:extLst>
          </p:cNvPr>
          <p:cNvSpPr/>
          <p:nvPr/>
        </p:nvSpPr>
        <p:spPr bwMode="auto">
          <a:xfrm>
            <a:off x="7827287" y="200818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41A72AA8-A75F-EBA9-DF19-74889AB7C25E}"/>
              </a:ext>
            </a:extLst>
          </p:cNvPr>
          <p:cNvSpPr/>
          <p:nvPr/>
        </p:nvSpPr>
        <p:spPr bwMode="auto">
          <a:xfrm>
            <a:off x="7889845" y="196520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AEA59588-084D-45BA-DB06-E06426D59D48}"/>
              </a:ext>
            </a:extLst>
          </p:cNvPr>
          <p:cNvSpPr/>
          <p:nvPr/>
        </p:nvSpPr>
        <p:spPr bwMode="auto">
          <a:xfrm>
            <a:off x="7959005" y="202550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E13848C1-4093-FB63-7ED5-9E4AE5B0DDEE}"/>
              </a:ext>
            </a:extLst>
          </p:cNvPr>
          <p:cNvSpPr/>
          <p:nvPr/>
        </p:nvSpPr>
        <p:spPr bwMode="auto">
          <a:xfrm>
            <a:off x="8022231" y="208194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89AD1433-5C8F-0188-D1D5-9C55CC547DD0}"/>
              </a:ext>
            </a:extLst>
          </p:cNvPr>
          <p:cNvSpPr/>
          <p:nvPr/>
        </p:nvSpPr>
        <p:spPr bwMode="auto">
          <a:xfrm>
            <a:off x="8085191" y="200328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5E3CE807-4284-C5D6-E159-238D6385B831}"/>
              </a:ext>
            </a:extLst>
          </p:cNvPr>
          <p:cNvSpPr/>
          <p:nvPr/>
        </p:nvSpPr>
        <p:spPr bwMode="auto">
          <a:xfrm>
            <a:off x="8151605" y="195608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7887C4FC-2129-927D-79B5-B69842EB36F9}"/>
              </a:ext>
            </a:extLst>
          </p:cNvPr>
          <p:cNvSpPr/>
          <p:nvPr/>
        </p:nvSpPr>
        <p:spPr bwMode="auto">
          <a:xfrm>
            <a:off x="8216749" y="212588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BC0B5FB9-6086-91D0-5171-876847D3A575}"/>
              </a:ext>
            </a:extLst>
          </p:cNvPr>
          <p:cNvSpPr/>
          <p:nvPr/>
        </p:nvSpPr>
        <p:spPr bwMode="auto">
          <a:xfrm>
            <a:off x="8279096" y="200133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EE0169F1-8577-C37D-760E-E3EF75DF764C}"/>
              </a:ext>
            </a:extLst>
          </p:cNvPr>
          <p:cNvSpPr/>
          <p:nvPr/>
        </p:nvSpPr>
        <p:spPr bwMode="auto">
          <a:xfrm>
            <a:off x="8349787" y="198981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4347EBB6-E63D-4F16-CFBD-BD6DB7C1BEDC}"/>
              </a:ext>
            </a:extLst>
          </p:cNvPr>
          <p:cNvSpPr/>
          <p:nvPr/>
        </p:nvSpPr>
        <p:spPr bwMode="auto">
          <a:xfrm>
            <a:off x="8410673" y="195608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6E994D2D-7C55-2B3B-AEA5-3B33B393C182}"/>
              </a:ext>
            </a:extLst>
          </p:cNvPr>
          <p:cNvSpPr/>
          <p:nvPr/>
        </p:nvSpPr>
        <p:spPr bwMode="auto">
          <a:xfrm>
            <a:off x="8477968" y="201586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0E6FECF0-8F03-FD75-0303-EC539F3A681F}"/>
              </a:ext>
            </a:extLst>
          </p:cNvPr>
          <p:cNvSpPr/>
          <p:nvPr/>
        </p:nvSpPr>
        <p:spPr bwMode="auto">
          <a:xfrm>
            <a:off x="8536018" y="195836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A68A0C85-26B4-FA44-43D0-57215F5DB528}"/>
              </a:ext>
            </a:extLst>
          </p:cNvPr>
          <p:cNvSpPr/>
          <p:nvPr/>
        </p:nvSpPr>
        <p:spPr bwMode="auto">
          <a:xfrm>
            <a:off x="8612182" y="196209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09E3309C-45C4-8B14-0E88-B189F1BC8221}"/>
              </a:ext>
            </a:extLst>
          </p:cNvPr>
          <p:cNvSpPr/>
          <p:nvPr/>
        </p:nvSpPr>
        <p:spPr bwMode="auto">
          <a:xfrm>
            <a:off x="8671251" y="212883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6FE19F7E-AD62-50F8-52F2-58D4BC47BF84}"/>
              </a:ext>
            </a:extLst>
          </p:cNvPr>
          <p:cNvSpPr/>
          <p:nvPr/>
        </p:nvSpPr>
        <p:spPr bwMode="auto">
          <a:xfrm>
            <a:off x="8735413" y="210231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4FD759A6-78CF-9A28-5C90-33FA0E757823}"/>
              </a:ext>
            </a:extLst>
          </p:cNvPr>
          <p:cNvSpPr/>
          <p:nvPr/>
        </p:nvSpPr>
        <p:spPr bwMode="auto">
          <a:xfrm>
            <a:off x="8803220" y="215503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D1C622DA-E19E-088E-582D-FD38CA5E5145}"/>
              </a:ext>
            </a:extLst>
          </p:cNvPr>
          <p:cNvSpPr/>
          <p:nvPr/>
        </p:nvSpPr>
        <p:spPr bwMode="auto">
          <a:xfrm>
            <a:off x="8867281" y="195836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668C3B55-7476-0E76-05A5-24658EFF6D0D}"/>
              </a:ext>
            </a:extLst>
          </p:cNvPr>
          <p:cNvSpPr/>
          <p:nvPr/>
        </p:nvSpPr>
        <p:spPr bwMode="auto">
          <a:xfrm>
            <a:off x="8931313" y="195836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Freeform: Shape 169">
            <a:extLst>
              <a:ext uri="{FF2B5EF4-FFF2-40B4-BE49-F238E27FC236}">
                <a16:creationId xmlns:a16="http://schemas.microsoft.com/office/drawing/2014/main" id="{27AFEDF3-EB3A-C9B8-2F8D-9BF8A17D2B99}"/>
              </a:ext>
            </a:extLst>
          </p:cNvPr>
          <p:cNvSpPr/>
          <p:nvPr/>
        </p:nvSpPr>
        <p:spPr bwMode="auto">
          <a:xfrm>
            <a:off x="2651125" y="4349750"/>
            <a:ext cx="4635500" cy="434975"/>
          </a:xfrm>
          <a:custGeom>
            <a:avLst/>
            <a:gdLst>
              <a:gd name="connsiteX0" fmla="*/ 0 w 4635500"/>
              <a:gd name="connsiteY0" fmla="*/ 79375 h 434975"/>
              <a:gd name="connsiteX1" fmla="*/ 0 w 4635500"/>
              <a:gd name="connsiteY1" fmla="*/ 434975 h 434975"/>
              <a:gd name="connsiteX2" fmla="*/ 69850 w 4635500"/>
              <a:gd name="connsiteY2" fmla="*/ 79375 h 434975"/>
              <a:gd name="connsiteX3" fmla="*/ 142875 w 4635500"/>
              <a:gd name="connsiteY3" fmla="*/ 44450 h 434975"/>
              <a:gd name="connsiteX4" fmla="*/ 190500 w 4635500"/>
              <a:gd name="connsiteY4" fmla="*/ 53975 h 434975"/>
              <a:gd name="connsiteX5" fmla="*/ 295275 w 4635500"/>
              <a:gd name="connsiteY5" fmla="*/ 25400 h 434975"/>
              <a:gd name="connsiteX6" fmla="*/ 419100 w 4635500"/>
              <a:gd name="connsiteY6" fmla="*/ 25400 h 434975"/>
              <a:gd name="connsiteX7" fmla="*/ 454025 w 4635500"/>
              <a:gd name="connsiteY7" fmla="*/ 38100 h 434975"/>
              <a:gd name="connsiteX8" fmla="*/ 533400 w 4635500"/>
              <a:gd name="connsiteY8" fmla="*/ 19050 h 434975"/>
              <a:gd name="connsiteX9" fmla="*/ 644525 w 4635500"/>
              <a:gd name="connsiteY9" fmla="*/ 41275 h 434975"/>
              <a:gd name="connsiteX10" fmla="*/ 717550 w 4635500"/>
              <a:gd name="connsiteY10" fmla="*/ 50800 h 434975"/>
              <a:gd name="connsiteX11" fmla="*/ 812800 w 4635500"/>
              <a:gd name="connsiteY11" fmla="*/ 69850 h 434975"/>
              <a:gd name="connsiteX12" fmla="*/ 901700 w 4635500"/>
              <a:gd name="connsiteY12" fmla="*/ 76200 h 434975"/>
              <a:gd name="connsiteX13" fmla="*/ 977900 w 4635500"/>
              <a:gd name="connsiteY13" fmla="*/ 95250 h 434975"/>
              <a:gd name="connsiteX14" fmla="*/ 1035050 w 4635500"/>
              <a:gd name="connsiteY14" fmla="*/ 76200 h 434975"/>
              <a:gd name="connsiteX15" fmla="*/ 1092200 w 4635500"/>
              <a:gd name="connsiteY15" fmla="*/ 107950 h 434975"/>
              <a:gd name="connsiteX16" fmla="*/ 1244600 w 4635500"/>
              <a:gd name="connsiteY16" fmla="*/ 79375 h 434975"/>
              <a:gd name="connsiteX17" fmla="*/ 1346200 w 4635500"/>
              <a:gd name="connsiteY17" fmla="*/ 111125 h 434975"/>
              <a:gd name="connsiteX18" fmla="*/ 1374775 w 4635500"/>
              <a:gd name="connsiteY18" fmla="*/ 130175 h 434975"/>
              <a:gd name="connsiteX19" fmla="*/ 1431925 w 4635500"/>
              <a:gd name="connsiteY19" fmla="*/ 117475 h 434975"/>
              <a:gd name="connsiteX20" fmla="*/ 1501775 w 4635500"/>
              <a:gd name="connsiteY20" fmla="*/ 123825 h 434975"/>
              <a:gd name="connsiteX21" fmla="*/ 1565275 w 4635500"/>
              <a:gd name="connsiteY21" fmla="*/ 107950 h 434975"/>
              <a:gd name="connsiteX22" fmla="*/ 1612900 w 4635500"/>
              <a:gd name="connsiteY22" fmla="*/ 149225 h 434975"/>
              <a:gd name="connsiteX23" fmla="*/ 1704975 w 4635500"/>
              <a:gd name="connsiteY23" fmla="*/ 139700 h 434975"/>
              <a:gd name="connsiteX24" fmla="*/ 1752600 w 4635500"/>
              <a:gd name="connsiteY24" fmla="*/ 168275 h 434975"/>
              <a:gd name="connsiteX25" fmla="*/ 1819275 w 4635500"/>
              <a:gd name="connsiteY25" fmla="*/ 244475 h 434975"/>
              <a:gd name="connsiteX26" fmla="*/ 1927225 w 4635500"/>
              <a:gd name="connsiteY26" fmla="*/ 142875 h 434975"/>
              <a:gd name="connsiteX27" fmla="*/ 1968500 w 4635500"/>
              <a:gd name="connsiteY27" fmla="*/ 127000 h 434975"/>
              <a:gd name="connsiteX28" fmla="*/ 2035175 w 4635500"/>
              <a:gd name="connsiteY28" fmla="*/ 155575 h 434975"/>
              <a:gd name="connsiteX29" fmla="*/ 2076450 w 4635500"/>
              <a:gd name="connsiteY29" fmla="*/ 142875 h 434975"/>
              <a:gd name="connsiteX30" fmla="*/ 2149475 w 4635500"/>
              <a:gd name="connsiteY30" fmla="*/ 142875 h 434975"/>
              <a:gd name="connsiteX31" fmla="*/ 2216150 w 4635500"/>
              <a:gd name="connsiteY31" fmla="*/ 304800 h 434975"/>
              <a:gd name="connsiteX32" fmla="*/ 2390775 w 4635500"/>
              <a:gd name="connsiteY32" fmla="*/ 292100 h 434975"/>
              <a:gd name="connsiteX33" fmla="*/ 2536825 w 4635500"/>
              <a:gd name="connsiteY33" fmla="*/ 155575 h 434975"/>
              <a:gd name="connsiteX34" fmla="*/ 2609850 w 4635500"/>
              <a:gd name="connsiteY34" fmla="*/ 361950 h 434975"/>
              <a:gd name="connsiteX35" fmla="*/ 2663825 w 4635500"/>
              <a:gd name="connsiteY35" fmla="*/ 336550 h 434975"/>
              <a:gd name="connsiteX36" fmla="*/ 2736850 w 4635500"/>
              <a:gd name="connsiteY36" fmla="*/ 146050 h 434975"/>
              <a:gd name="connsiteX37" fmla="*/ 2854325 w 4635500"/>
              <a:gd name="connsiteY37" fmla="*/ 190500 h 434975"/>
              <a:gd name="connsiteX38" fmla="*/ 2936875 w 4635500"/>
              <a:gd name="connsiteY38" fmla="*/ 193675 h 434975"/>
              <a:gd name="connsiteX39" fmla="*/ 3054350 w 4635500"/>
              <a:gd name="connsiteY39" fmla="*/ 273050 h 434975"/>
              <a:gd name="connsiteX40" fmla="*/ 3124200 w 4635500"/>
              <a:gd name="connsiteY40" fmla="*/ 200025 h 434975"/>
              <a:gd name="connsiteX41" fmla="*/ 3178175 w 4635500"/>
              <a:gd name="connsiteY41" fmla="*/ 257175 h 434975"/>
              <a:gd name="connsiteX42" fmla="*/ 3257550 w 4635500"/>
              <a:gd name="connsiteY42" fmla="*/ 111125 h 434975"/>
              <a:gd name="connsiteX43" fmla="*/ 3311525 w 4635500"/>
              <a:gd name="connsiteY43" fmla="*/ 228600 h 434975"/>
              <a:gd name="connsiteX44" fmla="*/ 3378200 w 4635500"/>
              <a:gd name="connsiteY44" fmla="*/ 193675 h 434975"/>
              <a:gd name="connsiteX45" fmla="*/ 3457575 w 4635500"/>
              <a:gd name="connsiteY45" fmla="*/ 212725 h 434975"/>
              <a:gd name="connsiteX46" fmla="*/ 3571875 w 4635500"/>
              <a:gd name="connsiteY46" fmla="*/ 168275 h 434975"/>
              <a:gd name="connsiteX47" fmla="*/ 3638550 w 4635500"/>
              <a:gd name="connsiteY47" fmla="*/ 257175 h 434975"/>
              <a:gd name="connsiteX48" fmla="*/ 3708400 w 4635500"/>
              <a:gd name="connsiteY48" fmla="*/ 101600 h 434975"/>
              <a:gd name="connsiteX49" fmla="*/ 3768725 w 4635500"/>
              <a:gd name="connsiteY49" fmla="*/ 101600 h 434975"/>
              <a:gd name="connsiteX50" fmla="*/ 3902075 w 4635500"/>
              <a:gd name="connsiteY50" fmla="*/ 50800 h 434975"/>
              <a:gd name="connsiteX51" fmla="*/ 3990975 w 4635500"/>
              <a:gd name="connsiteY51" fmla="*/ 47625 h 434975"/>
              <a:gd name="connsiteX52" fmla="*/ 4038600 w 4635500"/>
              <a:gd name="connsiteY52" fmla="*/ 38100 h 434975"/>
              <a:gd name="connsiteX53" fmla="*/ 4105275 w 4635500"/>
              <a:gd name="connsiteY53" fmla="*/ 53975 h 434975"/>
              <a:gd name="connsiteX54" fmla="*/ 4295775 w 4635500"/>
              <a:gd name="connsiteY54" fmla="*/ 50800 h 434975"/>
              <a:gd name="connsiteX55" fmla="*/ 4343400 w 4635500"/>
              <a:gd name="connsiteY55" fmla="*/ 76200 h 434975"/>
              <a:gd name="connsiteX56" fmla="*/ 4445000 w 4635500"/>
              <a:gd name="connsiteY56" fmla="*/ 50800 h 434975"/>
              <a:gd name="connsiteX57" fmla="*/ 4543425 w 4635500"/>
              <a:gd name="connsiteY57" fmla="*/ 50800 h 434975"/>
              <a:gd name="connsiteX58" fmla="*/ 4635500 w 4635500"/>
              <a:gd name="connsiteY58" fmla="*/ 95250 h 434975"/>
              <a:gd name="connsiteX59" fmla="*/ 4635500 w 4635500"/>
              <a:gd name="connsiteY59" fmla="*/ 12700 h 434975"/>
              <a:gd name="connsiteX60" fmla="*/ 4498975 w 4635500"/>
              <a:gd name="connsiteY60" fmla="*/ 6350 h 434975"/>
              <a:gd name="connsiteX61" fmla="*/ 4406900 w 4635500"/>
              <a:gd name="connsiteY61" fmla="*/ 15875 h 434975"/>
              <a:gd name="connsiteX62" fmla="*/ 3816350 w 4635500"/>
              <a:gd name="connsiteY62" fmla="*/ 3175 h 434975"/>
              <a:gd name="connsiteX63" fmla="*/ 3733800 w 4635500"/>
              <a:gd name="connsiteY63" fmla="*/ 3175 h 434975"/>
              <a:gd name="connsiteX64" fmla="*/ 3644900 w 4635500"/>
              <a:gd name="connsiteY64" fmla="*/ 31750 h 434975"/>
              <a:gd name="connsiteX65" fmla="*/ 3575050 w 4635500"/>
              <a:gd name="connsiteY65" fmla="*/ 0 h 434975"/>
              <a:gd name="connsiteX66" fmla="*/ 3441700 w 4635500"/>
              <a:gd name="connsiteY66" fmla="*/ 15875 h 434975"/>
              <a:gd name="connsiteX67" fmla="*/ 3260725 w 4635500"/>
              <a:gd name="connsiteY67" fmla="*/ 9525 h 434975"/>
              <a:gd name="connsiteX68" fmla="*/ 3130550 w 4635500"/>
              <a:gd name="connsiteY68" fmla="*/ 12700 h 434975"/>
              <a:gd name="connsiteX69" fmla="*/ 2994025 w 4635500"/>
              <a:gd name="connsiteY69" fmla="*/ 25400 h 434975"/>
              <a:gd name="connsiteX70" fmla="*/ 2730500 w 4635500"/>
              <a:gd name="connsiteY70" fmla="*/ 19050 h 434975"/>
              <a:gd name="connsiteX71" fmla="*/ 2698750 w 4635500"/>
              <a:gd name="connsiteY71" fmla="*/ 76200 h 434975"/>
              <a:gd name="connsiteX72" fmla="*/ 2679700 w 4635500"/>
              <a:gd name="connsiteY72" fmla="*/ 111125 h 434975"/>
              <a:gd name="connsiteX73" fmla="*/ 2603500 w 4635500"/>
              <a:gd name="connsiteY73" fmla="*/ 158750 h 434975"/>
              <a:gd name="connsiteX74" fmla="*/ 2540000 w 4635500"/>
              <a:gd name="connsiteY74" fmla="*/ 31750 h 434975"/>
              <a:gd name="connsiteX75" fmla="*/ 2419350 w 4635500"/>
              <a:gd name="connsiteY75" fmla="*/ 133350 h 434975"/>
              <a:gd name="connsiteX76" fmla="*/ 2263775 w 4635500"/>
              <a:gd name="connsiteY76" fmla="*/ 171450 h 434975"/>
              <a:gd name="connsiteX77" fmla="*/ 2200275 w 4635500"/>
              <a:gd name="connsiteY77" fmla="*/ 171450 h 434975"/>
              <a:gd name="connsiteX78" fmla="*/ 2146300 w 4635500"/>
              <a:gd name="connsiteY78" fmla="*/ 50800 h 434975"/>
              <a:gd name="connsiteX79" fmla="*/ 2076450 w 4635500"/>
              <a:gd name="connsiteY79" fmla="*/ 50800 h 434975"/>
              <a:gd name="connsiteX80" fmla="*/ 2019300 w 4635500"/>
              <a:gd name="connsiteY80" fmla="*/ 73025 h 434975"/>
              <a:gd name="connsiteX81" fmla="*/ 1949450 w 4635500"/>
              <a:gd name="connsiteY81" fmla="*/ 47625 h 434975"/>
              <a:gd name="connsiteX82" fmla="*/ 1822450 w 4635500"/>
              <a:gd name="connsiteY82" fmla="*/ 155575 h 434975"/>
              <a:gd name="connsiteX83" fmla="*/ 1752600 w 4635500"/>
              <a:gd name="connsiteY83" fmla="*/ 98425 h 434975"/>
              <a:gd name="connsiteX84" fmla="*/ 1695450 w 4635500"/>
              <a:gd name="connsiteY84" fmla="*/ 79375 h 434975"/>
              <a:gd name="connsiteX85" fmla="*/ 1628775 w 4635500"/>
              <a:gd name="connsiteY85" fmla="*/ 92075 h 434975"/>
              <a:gd name="connsiteX86" fmla="*/ 1568450 w 4635500"/>
              <a:gd name="connsiteY86" fmla="*/ 69850 h 434975"/>
              <a:gd name="connsiteX87" fmla="*/ 1508125 w 4635500"/>
              <a:gd name="connsiteY87" fmla="*/ 79375 h 434975"/>
              <a:gd name="connsiteX88" fmla="*/ 1470025 w 4635500"/>
              <a:gd name="connsiteY88" fmla="*/ 76200 h 434975"/>
              <a:gd name="connsiteX89" fmla="*/ 1352550 w 4635500"/>
              <a:gd name="connsiteY89" fmla="*/ 85725 h 434975"/>
              <a:gd name="connsiteX90" fmla="*/ 1295400 w 4635500"/>
              <a:gd name="connsiteY90" fmla="*/ 63500 h 434975"/>
              <a:gd name="connsiteX91" fmla="*/ 1238250 w 4635500"/>
              <a:gd name="connsiteY91" fmla="*/ 53975 h 434975"/>
              <a:gd name="connsiteX92" fmla="*/ 1111250 w 4635500"/>
              <a:gd name="connsiteY92" fmla="*/ 69850 h 434975"/>
              <a:gd name="connsiteX93" fmla="*/ 1054100 w 4635500"/>
              <a:gd name="connsiteY93" fmla="*/ 60325 h 434975"/>
              <a:gd name="connsiteX94" fmla="*/ 984250 w 4635500"/>
              <a:gd name="connsiteY94" fmla="*/ 73025 h 434975"/>
              <a:gd name="connsiteX95" fmla="*/ 914400 w 4635500"/>
              <a:gd name="connsiteY95" fmla="*/ 53975 h 434975"/>
              <a:gd name="connsiteX96" fmla="*/ 790575 w 4635500"/>
              <a:gd name="connsiteY96" fmla="*/ 50800 h 434975"/>
              <a:gd name="connsiteX97" fmla="*/ 720725 w 4635500"/>
              <a:gd name="connsiteY97" fmla="*/ 38100 h 434975"/>
              <a:gd name="connsiteX98" fmla="*/ 641350 w 4635500"/>
              <a:gd name="connsiteY98" fmla="*/ 28575 h 434975"/>
              <a:gd name="connsiteX99" fmla="*/ 574675 w 4635500"/>
              <a:gd name="connsiteY99" fmla="*/ 9525 h 434975"/>
              <a:gd name="connsiteX100" fmla="*/ 447675 w 4635500"/>
              <a:gd name="connsiteY100" fmla="*/ 19050 h 434975"/>
              <a:gd name="connsiteX101" fmla="*/ 304800 w 4635500"/>
              <a:gd name="connsiteY101" fmla="*/ 9525 h 434975"/>
              <a:gd name="connsiteX102" fmla="*/ 222250 w 4635500"/>
              <a:gd name="connsiteY102" fmla="*/ 22225 h 434975"/>
              <a:gd name="connsiteX103" fmla="*/ 133350 w 4635500"/>
              <a:gd name="connsiteY103" fmla="*/ 15875 h 434975"/>
              <a:gd name="connsiteX104" fmla="*/ 73025 w 4635500"/>
              <a:gd name="connsiteY104" fmla="*/ 15875 h 434975"/>
              <a:gd name="connsiteX105" fmla="*/ 0 w 4635500"/>
              <a:gd name="connsiteY105" fmla="*/ 79375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635500" h="434975">
                <a:moveTo>
                  <a:pt x="0" y="79375"/>
                </a:moveTo>
                <a:lnTo>
                  <a:pt x="0" y="434975"/>
                </a:lnTo>
                <a:lnTo>
                  <a:pt x="69850" y="79375"/>
                </a:lnTo>
                <a:lnTo>
                  <a:pt x="142875" y="44450"/>
                </a:lnTo>
                <a:lnTo>
                  <a:pt x="190500" y="53975"/>
                </a:lnTo>
                <a:lnTo>
                  <a:pt x="295275" y="25400"/>
                </a:lnTo>
                <a:lnTo>
                  <a:pt x="419100" y="25400"/>
                </a:lnTo>
                <a:lnTo>
                  <a:pt x="454025" y="38100"/>
                </a:lnTo>
                <a:lnTo>
                  <a:pt x="533400" y="19050"/>
                </a:lnTo>
                <a:lnTo>
                  <a:pt x="644525" y="41275"/>
                </a:lnTo>
                <a:lnTo>
                  <a:pt x="717550" y="50800"/>
                </a:lnTo>
                <a:lnTo>
                  <a:pt x="812800" y="69850"/>
                </a:lnTo>
                <a:lnTo>
                  <a:pt x="901700" y="76200"/>
                </a:lnTo>
                <a:lnTo>
                  <a:pt x="977900" y="95250"/>
                </a:lnTo>
                <a:lnTo>
                  <a:pt x="1035050" y="76200"/>
                </a:lnTo>
                <a:lnTo>
                  <a:pt x="1092200" y="107950"/>
                </a:lnTo>
                <a:lnTo>
                  <a:pt x="1244600" y="79375"/>
                </a:lnTo>
                <a:lnTo>
                  <a:pt x="1346200" y="111125"/>
                </a:lnTo>
                <a:lnTo>
                  <a:pt x="1374775" y="130175"/>
                </a:lnTo>
                <a:lnTo>
                  <a:pt x="1431925" y="117475"/>
                </a:lnTo>
                <a:lnTo>
                  <a:pt x="1501775" y="123825"/>
                </a:lnTo>
                <a:lnTo>
                  <a:pt x="1565275" y="107950"/>
                </a:lnTo>
                <a:lnTo>
                  <a:pt x="1612900" y="149225"/>
                </a:lnTo>
                <a:lnTo>
                  <a:pt x="1704975" y="139700"/>
                </a:lnTo>
                <a:lnTo>
                  <a:pt x="1752600" y="168275"/>
                </a:lnTo>
                <a:lnTo>
                  <a:pt x="1819275" y="244475"/>
                </a:lnTo>
                <a:lnTo>
                  <a:pt x="1927225" y="142875"/>
                </a:lnTo>
                <a:lnTo>
                  <a:pt x="1968500" y="127000"/>
                </a:lnTo>
                <a:lnTo>
                  <a:pt x="2035175" y="155575"/>
                </a:lnTo>
                <a:lnTo>
                  <a:pt x="2076450" y="142875"/>
                </a:lnTo>
                <a:lnTo>
                  <a:pt x="2149475" y="142875"/>
                </a:lnTo>
                <a:lnTo>
                  <a:pt x="2216150" y="304800"/>
                </a:lnTo>
                <a:lnTo>
                  <a:pt x="2390775" y="292100"/>
                </a:lnTo>
                <a:lnTo>
                  <a:pt x="2536825" y="155575"/>
                </a:lnTo>
                <a:lnTo>
                  <a:pt x="2609850" y="361950"/>
                </a:lnTo>
                <a:lnTo>
                  <a:pt x="2663825" y="336550"/>
                </a:lnTo>
                <a:lnTo>
                  <a:pt x="2736850" y="146050"/>
                </a:lnTo>
                <a:lnTo>
                  <a:pt x="2854325" y="190500"/>
                </a:lnTo>
                <a:lnTo>
                  <a:pt x="2936875" y="193675"/>
                </a:lnTo>
                <a:lnTo>
                  <a:pt x="3054350" y="273050"/>
                </a:lnTo>
                <a:lnTo>
                  <a:pt x="3124200" y="200025"/>
                </a:lnTo>
                <a:lnTo>
                  <a:pt x="3178175" y="257175"/>
                </a:lnTo>
                <a:lnTo>
                  <a:pt x="3257550" y="111125"/>
                </a:lnTo>
                <a:lnTo>
                  <a:pt x="3311525" y="228600"/>
                </a:lnTo>
                <a:lnTo>
                  <a:pt x="3378200" y="193675"/>
                </a:lnTo>
                <a:lnTo>
                  <a:pt x="3457575" y="212725"/>
                </a:lnTo>
                <a:lnTo>
                  <a:pt x="3571875" y="168275"/>
                </a:lnTo>
                <a:lnTo>
                  <a:pt x="3638550" y="257175"/>
                </a:lnTo>
                <a:lnTo>
                  <a:pt x="3708400" y="101600"/>
                </a:lnTo>
                <a:lnTo>
                  <a:pt x="3768725" y="101600"/>
                </a:lnTo>
                <a:lnTo>
                  <a:pt x="3902075" y="50800"/>
                </a:lnTo>
                <a:lnTo>
                  <a:pt x="3990975" y="47625"/>
                </a:lnTo>
                <a:lnTo>
                  <a:pt x="4038600" y="38100"/>
                </a:lnTo>
                <a:lnTo>
                  <a:pt x="4105275" y="53975"/>
                </a:lnTo>
                <a:lnTo>
                  <a:pt x="4295775" y="50800"/>
                </a:lnTo>
                <a:lnTo>
                  <a:pt x="4343400" y="76200"/>
                </a:lnTo>
                <a:lnTo>
                  <a:pt x="4445000" y="50800"/>
                </a:lnTo>
                <a:lnTo>
                  <a:pt x="4543425" y="50800"/>
                </a:lnTo>
                <a:lnTo>
                  <a:pt x="4635500" y="95250"/>
                </a:lnTo>
                <a:lnTo>
                  <a:pt x="4635500" y="12700"/>
                </a:lnTo>
                <a:lnTo>
                  <a:pt x="4498975" y="6350"/>
                </a:lnTo>
                <a:lnTo>
                  <a:pt x="4406900" y="15875"/>
                </a:lnTo>
                <a:lnTo>
                  <a:pt x="3816350" y="3175"/>
                </a:lnTo>
                <a:lnTo>
                  <a:pt x="3733800" y="3175"/>
                </a:lnTo>
                <a:lnTo>
                  <a:pt x="3644900" y="31750"/>
                </a:lnTo>
                <a:lnTo>
                  <a:pt x="3575050" y="0"/>
                </a:lnTo>
                <a:lnTo>
                  <a:pt x="3441700" y="15875"/>
                </a:lnTo>
                <a:lnTo>
                  <a:pt x="3260725" y="9525"/>
                </a:lnTo>
                <a:lnTo>
                  <a:pt x="3130550" y="12700"/>
                </a:lnTo>
                <a:lnTo>
                  <a:pt x="2994025" y="25400"/>
                </a:lnTo>
                <a:lnTo>
                  <a:pt x="2730500" y="19050"/>
                </a:lnTo>
                <a:lnTo>
                  <a:pt x="2698750" y="76200"/>
                </a:lnTo>
                <a:lnTo>
                  <a:pt x="2679700" y="111125"/>
                </a:lnTo>
                <a:lnTo>
                  <a:pt x="2603500" y="158750"/>
                </a:lnTo>
                <a:lnTo>
                  <a:pt x="2540000" y="31750"/>
                </a:lnTo>
                <a:lnTo>
                  <a:pt x="2419350" y="133350"/>
                </a:lnTo>
                <a:lnTo>
                  <a:pt x="2263775" y="171450"/>
                </a:lnTo>
                <a:lnTo>
                  <a:pt x="2200275" y="171450"/>
                </a:lnTo>
                <a:lnTo>
                  <a:pt x="2146300" y="50800"/>
                </a:lnTo>
                <a:lnTo>
                  <a:pt x="2076450" y="50800"/>
                </a:lnTo>
                <a:lnTo>
                  <a:pt x="2019300" y="73025"/>
                </a:lnTo>
                <a:lnTo>
                  <a:pt x="1949450" y="47625"/>
                </a:lnTo>
                <a:lnTo>
                  <a:pt x="1822450" y="155575"/>
                </a:lnTo>
                <a:lnTo>
                  <a:pt x="1752600" y="98425"/>
                </a:lnTo>
                <a:lnTo>
                  <a:pt x="1695450" y="79375"/>
                </a:lnTo>
                <a:lnTo>
                  <a:pt x="1628775" y="92075"/>
                </a:lnTo>
                <a:lnTo>
                  <a:pt x="1568450" y="69850"/>
                </a:lnTo>
                <a:lnTo>
                  <a:pt x="1508125" y="79375"/>
                </a:lnTo>
                <a:lnTo>
                  <a:pt x="1470025" y="76200"/>
                </a:lnTo>
                <a:lnTo>
                  <a:pt x="1352550" y="85725"/>
                </a:lnTo>
                <a:lnTo>
                  <a:pt x="1295400" y="63500"/>
                </a:lnTo>
                <a:lnTo>
                  <a:pt x="1238250" y="53975"/>
                </a:lnTo>
                <a:lnTo>
                  <a:pt x="1111250" y="69850"/>
                </a:lnTo>
                <a:lnTo>
                  <a:pt x="1054100" y="60325"/>
                </a:lnTo>
                <a:lnTo>
                  <a:pt x="984250" y="73025"/>
                </a:lnTo>
                <a:lnTo>
                  <a:pt x="914400" y="53975"/>
                </a:lnTo>
                <a:lnTo>
                  <a:pt x="790575" y="50800"/>
                </a:lnTo>
                <a:lnTo>
                  <a:pt x="720725" y="38100"/>
                </a:lnTo>
                <a:lnTo>
                  <a:pt x="641350" y="28575"/>
                </a:lnTo>
                <a:lnTo>
                  <a:pt x="574675" y="9525"/>
                </a:lnTo>
                <a:lnTo>
                  <a:pt x="447675" y="19050"/>
                </a:lnTo>
                <a:lnTo>
                  <a:pt x="304800" y="9525"/>
                </a:lnTo>
                <a:lnTo>
                  <a:pt x="222250" y="22225"/>
                </a:lnTo>
                <a:lnTo>
                  <a:pt x="133350" y="15875"/>
                </a:lnTo>
                <a:lnTo>
                  <a:pt x="73025" y="15875"/>
                </a:lnTo>
                <a:lnTo>
                  <a:pt x="0" y="79375"/>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Freeform: Shape 170">
            <a:extLst>
              <a:ext uri="{FF2B5EF4-FFF2-40B4-BE49-F238E27FC236}">
                <a16:creationId xmlns:a16="http://schemas.microsoft.com/office/drawing/2014/main" id="{186CB774-E46D-E340-1B1F-80FE3CDB2C43}"/>
              </a:ext>
            </a:extLst>
          </p:cNvPr>
          <p:cNvSpPr/>
          <p:nvPr/>
        </p:nvSpPr>
        <p:spPr bwMode="auto">
          <a:xfrm>
            <a:off x="7280275" y="4349750"/>
            <a:ext cx="1679575" cy="415925"/>
          </a:xfrm>
          <a:custGeom>
            <a:avLst/>
            <a:gdLst>
              <a:gd name="connsiteX0" fmla="*/ 1679575 w 1679575"/>
              <a:gd name="connsiteY0" fmla="*/ 0 h 415925"/>
              <a:gd name="connsiteX1" fmla="*/ 1673225 w 1679575"/>
              <a:gd name="connsiteY1" fmla="*/ 415925 h 415925"/>
              <a:gd name="connsiteX2" fmla="*/ 1584325 w 1679575"/>
              <a:gd name="connsiteY2" fmla="*/ 295275 h 415925"/>
              <a:gd name="connsiteX3" fmla="*/ 1574800 w 1679575"/>
              <a:gd name="connsiteY3" fmla="*/ 273050 h 415925"/>
              <a:gd name="connsiteX4" fmla="*/ 1552575 w 1679575"/>
              <a:gd name="connsiteY4" fmla="*/ 228600 h 415925"/>
              <a:gd name="connsiteX5" fmla="*/ 1479550 w 1679575"/>
              <a:gd name="connsiteY5" fmla="*/ 200025 h 415925"/>
              <a:gd name="connsiteX6" fmla="*/ 1352550 w 1679575"/>
              <a:gd name="connsiteY6" fmla="*/ 193675 h 415925"/>
              <a:gd name="connsiteX7" fmla="*/ 1292225 w 1679575"/>
              <a:gd name="connsiteY7" fmla="*/ 120650 h 415925"/>
              <a:gd name="connsiteX8" fmla="*/ 1219200 w 1679575"/>
              <a:gd name="connsiteY8" fmla="*/ 193675 h 415925"/>
              <a:gd name="connsiteX9" fmla="*/ 1092200 w 1679575"/>
              <a:gd name="connsiteY9" fmla="*/ 79375 h 415925"/>
              <a:gd name="connsiteX10" fmla="*/ 946150 w 1679575"/>
              <a:gd name="connsiteY10" fmla="*/ 203200 h 415925"/>
              <a:gd name="connsiteX11" fmla="*/ 885825 w 1679575"/>
              <a:gd name="connsiteY11" fmla="*/ 158750 h 415925"/>
              <a:gd name="connsiteX12" fmla="*/ 838200 w 1679575"/>
              <a:gd name="connsiteY12" fmla="*/ 104775 h 415925"/>
              <a:gd name="connsiteX13" fmla="*/ 701675 w 1679575"/>
              <a:gd name="connsiteY13" fmla="*/ 209550 h 415925"/>
              <a:gd name="connsiteX14" fmla="*/ 635000 w 1679575"/>
              <a:gd name="connsiteY14" fmla="*/ 47625 h 415925"/>
              <a:gd name="connsiteX15" fmla="*/ 577850 w 1679575"/>
              <a:gd name="connsiteY15" fmla="*/ 53975 h 415925"/>
              <a:gd name="connsiteX16" fmla="*/ 523875 w 1679575"/>
              <a:gd name="connsiteY16" fmla="*/ 101600 h 415925"/>
              <a:gd name="connsiteX17" fmla="*/ 415925 w 1679575"/>
              <a:gd name="connsiteY17" fmla="*/ 92075 h 415925"/>
              <a:gd name="connsiteX18" fmla="*/ 361950 w 1679575"/>
              <a:gd name="connsiteY18" fmla="*/ 95250 h 415925"/>
              <a:gd name="connsiteX19" fmla="*/ 250825 w 1679575"/>
              <a:gd name="connsiteY19" fmla="*/ 53975 h 415925"/>
              <a:gd name="connsiteX20" fmla="*/ 111125 w 1679575"/>
              <a:gd name="connsiteY20" fmla="*/ 133350 h 415925"/>
              <a:gd name="connsiteX21" fmla="*/ 44450 w 1679575"/>
              <a:gd name="connsiteY21" fmla="*/ 101600 h 415925"/>
              <a:gd name="connsiteX22" fmla="*/ 0 w 1679575"/>
              <a:gd name="connsiteY22" fmla="*/ 82550 h 415925"/>
              <a:gd name="connsiteX23" fmla="*/ 3175 w 1679575"/>
              <a:gd name="connsiteY23" fmla="*/ 9525 h 415925"/>
              <a:gd name="connsiteX24" fmla="*/ 320675 w 1679575"/>
              <a:gd name="connsiteY24" fmla="*/ 12700 h 415925"/>
              <a:gd name="connsiteX25" fmla="*/ 1679575 w 1679575"/>
              <a:gd name="connsiteY25" fmla="*/ 0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79575" h="415925">
                <a:moveTo>
                  <a:pt x="1679575" y="0"/>
                </a:moveTo>
                <a:cubicBezTo>
                  <a:pt x="1677458" y="138642"/>
                  <a:pt x="1675342" y="277283"/>
                  <a:pt x="1673225" y="415925"/>
                </a:cubicBezTo>
                <a:lnTo>
                  <a:pt x="1584325" y="295275"/>
                </a:lnTo>
                <a:lnTo>
                  <a:pt x="1574800" y="273050"/>
                </a:lnTo>
                <a:lnTo>
                  <a:pt x="1552575" y="228600"/>
                </a:lnTo>
                <a:lnTo>
                  <a:pt x="1479550" y="200025"/>
                </a:lnTo>
                <a:lnTo>
                  <a:pt x="1352550" y="193675"/>
                </a:lnTo>
                <a:lnTo>
                  <a:pt x="1292225" y="120650"/>
                </a:lnTo>
                <a:lnTo>
                  <a:pt x="1219200" y="193675"/>
                </a:lnTo>
                <a:lnTo>
                  <a:pt x="1092200" y="79375"/>
                </a:lnTo>
                <a:lnTo>
                  <a:pt x="946150" y="203200"/>
                </a:lnTo>
                <a:lnTo>
                  <a:pt x="885825" y="158750"/>
                </a:lnTo>
                <a:lnTo>
                  <a:pt x="838200" y="104775"/>
                </a:lnTo>
                <a:lnTo>
                  <a:pt x="701675" y="209550"/>
                </a:lnTo>
                <a:lnTo>
                  <a:pt x="635000" y="47625"/>
                </a:lnTo>
                <a:lnTo>
                  <a:pt x="577850" y="53975"/>
                </a:lnTo>
                <a:lnTo>
                  <a:pt x="523875" y="101600"/>
                </a:lnTo>
                <a:lnTo>
                  <a:pt x="415925" y="92075"/>
                </a:lnTo>
                <a:lnTo>
                  <a:pt x="361950" y="95250"/>
                </a:lnTo>
                <a:lnTo>
                  <a:pt x="250825" y="53975"/>
                </a:lnTo>
                <a:lnTo>
                  <a:pt x="111125" y="133350"/>
                </a:lnTo>
                <a:lnTo>
                  <a:pt x="44450" y="101600"/>
                </a:lnTo>
                <a:lnTo>
                  <a:pt x="0" y="82550"/>
                </a:lnTo>
                <a:lnTo>
                  <a:pt x="3175" y="9525"/>
                </a:lnTo>
                <a:lnTo>
                  <a:pt x="320675" y="12700"/>
                </a:lnTo>
                <a:lnTo>
                  <a:pt x="1679575"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Freeform: Shape 171">
            <a:extLst>
              <a:ext uri="{FF2B5EF4-FFF2-40B4-BE49-F238E27FC236}">
                <a16:creationId xmlns:a16="http://schemas.microsoft.com/office/drawing/2014/main" id="{3C431EED-402C-EB98-0648-D07B15CA6869}"/>
              </a:ext>
            </a:extLst>
          </p:cNvPr>
          <p:cNvSpPr/>
          <p:nvPr/>
        </p:nvSpPr>
        <p:spPr bwMode="auto">
          <a:xfrm>
            <a:off x="2659101" y="4349750"/>
            <a:ext cx="4635500" cy="434975"/>
          </a:xfrm>
          <a:custGeom>
            <a:avLst/>
            <a:gdLst>
              <a:gd name="connsiteX0" fmla="*/ 0 w 4635500"/>
              <a:gd name="connsiteY0" fmla="*/ 79375 h 434975"/>
              <a:gd name="connsiteX1" fmla="*/ 0 w 4635500"/>
              <a:gd name="connsiteY1" fmla="*/ 434975 h 434975"/>
              <a:gd name="connsiteX2" fmla="*/ 69850 w 4635500"/>
              <a:gd name="connsiteY2" fmla="*/ 79375 h 434975"/>
              <a:gd name="connsiteX3" fmla="*/ 142875 w 4635500"/>
              <a:gd name="connsiteY3" fmla="*/ 44450 h 434975"/>
              <a:gd name="connsiteX4" fmla="*/ 190500 w 4635500"/>
              <a:gd name="connsiteY4" fmla="*/ 53975 h 434975"/>
              <a:gd name="connsiteX5" fmla="*/ 295275 w 4635500"/>
              <a:gd name="connsiteY5" fmla="*/ 25400 h 434975"/>
              <a:gd name="connsiteX6" fmla="*/ 419100 w 4635500"/>
              <a:gd name="connsiteY6" fmla="*/ 25400 h 434975"/>
              <a:gd name="connsiteX7" fmla="*/ 454025 w 4635500"/>
              <a:gd name="connsiteY7" fmla="*/ 38100 h 434975"/>
              <a:gd name="connsiteX8" fmla="*/ 533400 w 4635500"/>
              <a:gd name="connsiteY8" fmla="*/ 19050 h 434975"/>
              <a:gd name="connsiteX9" fmla="*/ 644525 w 4635500"/>
              <a:gd name="connsiteY9" fmla="*/ 41275 h 434975"/>
              <a:gd name="connsiteX10" fmla="*/ 717550 w 4635500"/>
              <a:gd name="connsiteY10" fmla="*/ 50800 h 434975"/>
              <a:gd name="connsiteX11" fmla="*/ 812800 w 4635500"/>
              <a:gd name="connsiteY11" fmla="*/ 69850 h 434975"/>
              <a:gd name="connsiteX12" fmla="*/ 901700 w 4635500"/>
              <a:gd name="connsiteY12" fmla="*/ 76200 h 434975"/>
              <a:gd name="connsiteX13" fmla="*/ 977900 w 4635500"/>
              <a:gd name="connsiteY13" fmla="*/ 95250 h 434975"/>
              <a:gd name="connsiteX14" fmla="*/ 1035050 w 4635500"/>
              <a:gd name="connsiteY14" fmla="*/ 76200 h 434975"/>
              <a:gd name="connsiteX15" fmla="*/ 1092200 w 4635500"/>
              <a:gd name="connsiteY15" fmla="*/ 107950 h 434975"/>
              <a:gd name="connsiteX16" fmla="*/ 1244600 w 4635500"/>
              <a:gd name="connsiteY16" fmla="*/ 79375 h 434975"/>
              <a:gd name="connsiteX17" fmla="*/ 1346200 w 4635500"/>
              <a:gd name="connsiteY17" fmla="*/ 111125 h 434975"/>
              <a:gd name="connsiteX18" fmla="*/ 1374775 w 4635500"/>
              <a:gd name="connsiteY18" fmla="*/ 130175 h 434975"/>
              <a:gd name="connsiteX19" fmla="*/ 1431925 w 4635500"/>
              <a:gd name="connsiteY19" fmla="*/ 117475 h 434975"/>
              <a:gd name="connsiteX20" fmla="*/ 1501775 w 4635500"/>
              <a:gd name="connsiteY20" fmla="*/ 123825 h 434975"/>
              <a:gd name="connsiteX21" fmla="*/ 1565275 w 4635500"/>
              <a:gd name="connsiteY21" fmla="*/ 107950 h 434975"/>
              <a:gd name="connsiteX22" fmla="*/ 1612900 w 4635500"/>
              <a:gd name="connsiteY22" fmla="*/ 149225 h 434975"/>
              <a:gd name="connsiteX23" fmla="*/ 1704975 w 4635500"/>
              <a:gd name="connsiteY23" fmla="*/ 139700 h 434975"/>
              <a:gd name="connsiteX24" fmla="*/ 1752600 w 4635500"/>
              <a:gd name="connsiteY24" fmla="*/ 168275 h 434975"/>
              <a:gd name="connsiteX25" fmla="*/ 1819275 w 4635500"/>
              <a:gd name="connsiteY25" fmla="*/ 244475 h 434975"/>
              <a:gd name="connsiteX26" fmla="*/ 1927225 w 4635500"/>
              <a:gd name="connsiteY26" fmla="*/ 142875 h 434975"/>
              <a:gd name="connsiteX27" fmla="*/ 1968500 w 4635500"/>
              <a:gd name="connsiteY27" fmla="*/ 127000 h 434975"/>
              <a:gd name="connsiteX28" fmla="*/ 2035175 w 4635500"/>
              <a:gd name="connsiteY28" fmla="*/ 155575 h 434975"/>
              <a:gd name="connsiteX29" fmla="*/ 2076450 w 4635500"/>
              <a:gd name="connsiteY29" fmla="*/ 142875 h 434975"/>
              <a:gd name="connsiteX30" fmla="*/ 2149475 w 4635500"/>
              <a:gd name="connsiteY30" fmla="*/ 142875 h 434975"/>
              <a:gd name="connsiteX31" fmla="*/ 2216150 w 4635500"/>
              <a:gd name="connsiteY31" fmla="*/ 304800 h 434975"/>
              <a:gd name="connsiteX32" fmla="*/ 2390775 w 4635500"/>
              <a:gd name="connsiteY32" fmla="*/ 292100 h 434975"/>
              <a:gd name="connsiteX33" fmla="*/ 2536825 w 4635500"/>
              <a:gd name="connsiteY33" fmla="*/ 155575 h 434975"/>
              <a:gd name="connsiteX34" fmla="*/ 2609850 w 4635500"/>
              <a:gd name="connsiteY34" fmla="*/ 361950 h 434975"/>
              <a:gd name="connsiteX35" fmla="*/ 2663825 w 4635500"/>
              <a:gd name="connsiteY35" fmla="*/ 336550 h 434975"/>
              <a:gd name="connsiteX36" fmla="*/ 2736850 w 4635500"/>
              <a:gd name="connsiteY36" fmla="*/ 146050 h 434975"/>
              <a:gd name="connsiteX37" fmla="*/ 2854325 w 4635500"/>
              <a:gd name="connsiteY37" fmla="*/ 190500 h 434975"/>
              <a:gd name="connsiteX38" fmla="*/ 2936875 w 4635500"/>
              <a:gd name="connsiteY38" fmla="*/ 193675 h 434975"/>
              <a:gd name="connsiteX39" fmla="*/ 3054350 w 4635500"/>
              <a:gd name="connsiteY39" fmla="*/ 273050 h 434975"/>
              <a:gd name="connsiteX40" fmla="*/ 3124200 w 4635500"/>
              <a:gd name="connsiteY40" fmla="*/ 200025 h 434975"/>
              <a:gd name="connsiteX41" fmla="*/ 3178175 w 4635500"/>
              <a:gd name="connsiteY41" fmla="*/ 257175 h 434975"/>
              <a:gd name="connsiteX42" fmla="*/ 3257550 w 4635500"/>
              <a:gd name="connsiteY42" fmla="*/ 111125 h 434975"/>
              <a:gd name="connsiteX43" fmla="*/ 3311525 w 4635500"/>
              <a:gd name="connsiteY43" fmla="*/ 228600 h 434975"/>
              <a:gd name="connsiteX44" fmla="*/ 3378200 w 4635500"/>
              <a:gd name="connsiteY44" fmla="*/ 193675 h 434975"/>
              <a:gd name="connsiteX45" fmla="*/ 3457575 w 4635500"/>
              <a:gd name="connsiteY45" fmla="*/ 212725 h 434975"/>
              <a:gd name="connsiteX46" fmla="*/ 3571875 w 4635500"/>
              <a:gd name="connsiteY46" fmla="*/ 168275 h 434975"/>
              <a:gd name="connsiteX47" fmla="*/ 3638550 w 4635500"/>
              <a:gd name="connsiteY47" fmla="*/ 257175 h 434975"/>
              <a:gd name="connsiteX48" fmla="*/ 3708400 w 4635500"/>
              <a:gd name="connsiteY48" fmla="*/ 101600 h 434975"/>
              <a:gd name="connsiteX49" fmla="*/ 3768725 w 4635500"/>
              <a:gd name="connsiteY49" fmla="*/ 101600 h 434975"/>
              <a:gd name="connsiteX50" fmla="*/ 3902075 w 4635500"/>
              <a:gd name="connsiteY50" fmla="*/ 50800 h 434975"/>
              <a:gd name="connsiteX51" fmla="*/ 3990975 w 4635500"/>
              <a:gd name="connsiteY51" fmla="*/ 47625 h 434975"/>
              <a:gd name="connsiteX52" fmla="*/ 4038600 w 4635500"/>
              <a:gd name="connsiteY52" fmla="*/ 38100 h 434975"/>
              <a:gd name="connsiteX53" fmla="*/ 4105275 w 4635500"/>
              <a:gd name="connsiteY53" fmla="*/ 53975 h 434975"/>
              <a:gd name="connsiteX54" fmla="*/ 4295775 w 4635500"/>
              <a:gd name="connsiteY54" fmla="*/ 50800 h 434975"/>
              <a:gd name="connsiteX55" fmla="*/ 4343400 w 4635500"/>
              <a:gd name="connsiteY55" fmla="*/ 76200 h 434975"/>
              <a:gd name="connsiteX56" fmla="*/ 4445000 w 4635500"/>
              <a:gd name="connsiteY56" fmla="*/ 50800 h 434975"/>
              <a:gd name="connsiteX57" fmla="*/ 4543425 w 4635500"/>
              <a:gd name="connsiteY57" fmla="*/ 50800 h 434975"/>
              <a:gd name="connsiteX58" fmla="*/ 4635500 w 4635500"/>
              <a:gd name="connsiteY58" fmla="*/ 95250 h 434975"/>
              <a:gd name="connsiteX59" fmla="*/ 4635500 w 4635500"/>
              <a:gd name="connsiteY59" fmla="*/ 12700 h 434975"/>
              <a:gd name="connsiteX60" fmla="*/ 4498975 w 4635500"/>
              <a:gd name="connsiteY60" fmla="*/ 6350 h 434975"/>
              <a:gd name="connsiteX61" fmla="*/ 4406900 w 4635500"/>
              <a:gd name="connsiteY61" fmla="*/ 15875 h 434975"/>
              <a:gd name="connsiteX62" fmla="*/ 3816350 w 4635500"/>
              <a:gd name="connsiteY62" fmla="*/ 3175 h 434975"/>
              <a:gd name="connsiteX63" fmla="*/ 3733800 w 4635500"/>
              <a:gd name="connsiteY63" fmla="*/ 3175 h 434975"/>
              <a:gd name="connsiteX64" fmla="*/ 3644900 w 4635500"/>
              <a:gd name="connsiteY64" fmla="*/ 31750 h 434975"/>
              <a:gd name="connsiteX65" fmla="*/ 3575050 w 4635500"/>
              <a:gd name="connsiteY65" fmla="*/ 0 h 434975"/>
              <a:gd name="connsiteX66" fmla="*/ 3441700 w 4635500"/>
              <a:gd name="connsiteY66" fmla="*/ 15875 h 434975"/>
              <a:gd name="connsiteX67" fmla="*/ 3260725 w 4635500"/>
              <a:gd name="connsiteY67" fmla="*/ 9525 h 434975"/>
              <a:gd name="connsiteX68" fmla="*/ 3130550 w 4635500"/>
              <a:gd name="connsiteY68" fmla="*/ 12700 h 434975"/>
              <a:gd name="connsiteX69" fmla="*/ 2994025 w 4635500"/>
              <a:gd name="connsiteY69" fmla="*/ 25400 h 434975"/>
              <a:gd name="connsiteX70" fmla="*/ 2730500 w 4635500"/>
              <a:gd name="connsiteY70" fmla="*/ 19050 h 434975"/>
              <a:gd name="connsiteX71" fmla="*/ 2698750 w 4635500"/>
              <a:gd name="connsiteY71" fmla="*/ 76200 h 434975"/>
              <a:gd name="connsiteX72" fmla="*/ 2679700 w 4635500"/>
              <a:gd name="connsiteY72" fmla="*/ 111125 h 434975"/>
              <a:gd name="connsiteX73" fmla="*/ 2603500 w 4635500"/>
              <a:gd name="connsiteY73" fmla="*/ 158750 h 434975"/>
              <a:gd name="connsiteX74" fmla="*/ 2540000 w 4635500"/>
              <a:gd name="connsiteY74" fmla="*/ 31750 h 434975"/>
              <a:gd name="connsiteX75" fmla="*/ 2419350 w 4635500"/>
              <a:gd name="connsiteY75" fmla="*/ 133350 h 434975"/>
              <a:gd name="connsiteX76" fmla="*/ 2263775 w 4635500"/>
              <a:gd name="connsiteY76" fmla="*/ 171450 h 434975"/>
              <a:gd name="connsiteX77" fmla="*/ 2200275 w 4635500"/>
              <a:gd name="connsiteY77" fmla="*/ 171450 h 434975"/>
              <a:gd name="connsiteX78" fmla="*/ 2146300 w 4635500"/>
              <a:gd name="connsiteY78" fmla="*/ 50800 h 434975"/>
              <a:gd name="connsiteX79" fmla="*/ 2076450 w 4635500"/>
              <a:gd name="connsiteY79" fmla="*/ 50800 h 434975"/>
              <a:gd name="connsiteX80" fmla="*/ 2019300 w 4635500"/>
              <a:gd name="connsiteY80" fmla="*/ 73025 h 434975"/>
              <a:gd name="connsiteX81" fmla="*/ 1949450 w 4635500"/>
              <a:gd name="connsiteY81" fmla="*/ 47625 h 434975"/>
              <a:gd name="connsiteX82" fmla="*/ 1822450 w 4635500"/>
              <a:gd name="connsiteY82" fmla="*/ 155575 h 434975"/>
              <a:gd name="connsiteX83" fmla="*/ 1752600 w 4635500"/>
              <a:gd name="connsiteY83" fmla="*/ 98425 h 434975"/>
              <a:gd name="connsiteX84" fmla="*/ 1695450 w 4635500"/>
              <a:gd name="connsiteY84" fmla="*/ 79375 h 434975"/>
              <a:gd name="connsiteX85" fmla="*/ 1628775 w 4635500"/>
              <a:gd name="connsiteY85" fmla="*/ 92075 h 434975"/>
              <a:gd name="connsiteX86" fmla="*/ 1568450 w 4635500"/>
              <a:gd name="connsiteY86" fmla="*/ 69850 h 434975"/>
              <a:gd name="connsiteX87" fmla="*/ 1508125 w 4635500"/>
              <a:gd name="connsiteY87" fmla="*/ 79375 h 434975"/>
              <a:gd name="connsiteX88" fmla="*/ 1470025 w 4635500"/>
              <a:gd name="connsiteY88" fmla="*/ 76200 h 434975"/>
              <a:gd name="connsiteX89" fmla="*/ 1352550 w 4635500"/>
              <a:gd name="connsiteY89" fmla="*/ 85725 h 434975"/>
              <a:gd name="connsiteX90" fmla="*/ 1295400 w 4635500"/>
              <a:gd name="connsiteY90" fmla="*/ 63500 h 434975"/>
              <a:gd name="connsiteX91" fmla="*/ 1238250 w 4635500"/>
              <a:gd name="connsiteY91" fmla="*/ 53975 h 434975"/>
              <a:gd name="connsiteX92" fmla="*/ 1111250 w 4635500"/>
              <a:gd name="connsiteY92" fmla="*/ 69850 h 434975"/>
              <a:gd name="connsiteX93" fmla="*/ 1054100 w 4635500"/>
              <a:gd name="connsiteY93" fmla="*/ 60325 h 434975"/>
              <a:gd name="connsiteX94" fmla="*/ 984250 w 4635500"/>
              <a:gd name="connsiteY94" fmla="*/ 73025 h 434975"/>
              <a:gd name="connsiteX95" fmla="*/ 914400 w 4635500"/>
              <a:gd name="connsiteY95" fmla="*/ 53975 h 434975"/>
              <a:gd name="connsiteX96" fmla="*/ 790575 w 4635500"/>
              <a:gd name="connsiteY96" fmla="*/ 50800 h 434975"/>
              <a:gd name="connsiteX97" fmla="*/ 720725 w 4635500"/>
              <a:gd name="connsiteY97" fmla="*/ 38100 h 434975"/>
              <a:gd name="connsiteX98" fmla="*/ 641350 w 4635500"/>
              <a:gd name="connsiteY98" fmla="*/ 28575 h 434975"/>
              <a:gd name="connsiteX99" fmla="*/ 574675 w 4635500"/>
              <a:gd name="connsiteY99" fmla="*/ 9525 h 434975"/>
              <a:gd name="connsiteX100" fmla="*/ 447675 w 4635500"/>
              <a:gd name="connsiteY100" fmla="*/ 19050 h 434975"/>
              <a:gd name="connsiteX101" fmla="*/ 304800 w 4635500"/>
              <a:gd name="connsiteY101" fmla="*/ 9525 h 434975"/>
              <a:gd name="connsiteX102" fmla="*/ 222250 w 4635500"/>
              <a:gd name="connsiteY102" fmla="*/ 22225 h 434975"/>
              <a:gd name="connsiteX103" fmla="*/ 133350 w 4635500"/>
              <a:gd name="connsiteY103" fmla="*/ 15875 h 434975"/>
              <a:gd name="connsiteX104" fmla="*/ 73025 w 4635500"/>
              <a:gd name="connsiteY104" fmla="*/ 15875 h 434975"/>
              <a:gd name="connsiteX105" fmla="*/ 0 w 4635500"/>
              <a:gd name="connsiteY105" fmla="*/ 79375 h 434975"/>
              <a:gd name="connsiteX0" fmla="*/ 0 w 4635500"/>
              <a:gd name="connsiteY0" fmla="*/ 434975 h 526415"/>
              <a:gd name="connsiteX1" fmla="*/ 69850 w 4635500"/>
              <a:gd name="connsiteY1" fmla="*/ 79375 h 526415"/>
              <a:gd name="connsiteX2" fmla="*/ 142875 w 4635500"/>
              <a:gd name="connsiteY2" fmla="*/ 44450 h 526415"/>
              <a:gd name="connsiteX3" fmla="*/ 190500 w 4635500"/>
              <a:gd name="connsiteY3" fmla="*/ 53975 h 526415"/>
              <a:gd name="connsiteX4" fmla="*/ 295275 w 4635500"/>
              <a:gd name="connsiteY4" fmla="*/ 25400 h 526415"/>
              <a:gd name="connsiteX5" fmla="*/ 419100 w 4635500"/>
              <a:gd name="connsiteY5" fmla="*/ 25400 h 526415"/>
              <a:gd name="connsiteX6" fmla="*/ 454025 w 4635500"/>
              <a:gd name="connsiteY6" fmla="*/ 38100 h 526415"/>
              <a:gd name="connsiteX7" fmla="*/ 533400 w 4635500"/>
              <a:gd name="connsiteY7" fmla="*/ 19050 h 526415"/>
              <a:gd name="connsiteX8" fmla="*/ 644525 w 4635500"/>
              <a:gd name="connsiteY8" fmla="*/ 41275 h 526415"/>
              <a:gd name="connsiteX9" fmla="*/ 717550 w 4635500"/>
              <a:gd name="connsiteY9" fmla="*/ 50800 h 526415"/>
              <a:gd name="connsiteX10" fmla="*/ 812800 w 4635500"/>
              <a:gd name="connsiteY10" fmla="*/ 69850 h 526415"/>
              <a:gd name="connsiteX11" fmla="*/ 901700 w 4635500"/>
              <a:gd name="connsiteY11" fmla="*/ 76200 h 526415"/>
              <a:gd name="connsiteX12" fmla="*/ 977900 w 4635500"/>
              <a:gd name="connsiteY12" fmla="*/ 95250 h 526415"/>
              <a:gd name="connsiteX13" fmla="*/ 1035050 w 4635500"/>
              <a:gd name="connsiteY13" fmla="*/ 76200 h 526415"/>
              <a:gd name="connsiteX14" fmla="*/ 1092200 w 4635500"/>
              <a:gd name="connsiteY14" fmla="*/ 107950 h 526415"/>
              <a:gd name="connsiteX15" fmla="*/ 1244600 w 4635500"/>
              <a:gd name="connsiteY15" fmla="*/ 79375 h 526415"/>
              <a:gd name="connsiteX16" fmla="*/ 1346200 w 4635500"/>
              <a:gd name="connsiteY16" fmla="*/ 111125 h 526415"/>
              <a:gd name="connsiteX17" fmla="*/ 1374775 w 4635500"/>
              <a:gd name="connsiteY17" fmla="*/ 130175 h 526415"/>
              <a:gd name="connsiteX18" fmla="*/ 1431925 w 4635500"/>
              <a:gd name="connsiteY18" fmla="*/ 117475 h 526415"/>
              <a:gd name="connsiteX19" fmla="*/ 1501775 w 4635500"/>
              <a:gd name="connsiteY19" fmla="*/ 123825 h 526415"/>
              <a:gd name="connsiteX20" fmla="*/ 1565275 w 4635500"/>
              <a:gd name="connsiteY20" fmla="*/ 107950 h 526415"/>
              <a:gd name="connsiteX21" fmla="*/ 1612900 w 4635500"/>
              <a:gd name="connsiteY21" fmla="*/ 149225 h 526415"/>
              <a:gd name="connsiteX22" fmla="*/ 1704975 w 4635500"/>
              <a:gd name="connsiteY22" fmla="*/ 139700 h 526415"/>
              <a:gd name="connsiteX23" fmla="*/ 1752600 w 4635500"/>
              <a:gd name="connsiteY23" fmla="*/ 168275 h 526415"/>
              <a:gd name="connsiteX24" fmla="*/ 1819275 w 4635500"/>
              <a:gd name="connsiteY24" fmla="*/ 244475 h 526415"/>
              <a:gd name="connsiteX25" fmla="*/ 1927225 w 4635500"/>
              <a:gd name="connsiteY25" fmla="*/ 142875 h 526415"/>
              <a:gd name="connsiteX26" fmla="*/ 1968500 w 4635500"/>
              <a:gd name="connsiteY26" fmla="*/ 127000 h 526415"/>
              <a:gd name="connsiteX27" fmla="*/ 2035175 w 4635500"/>
              <a:gd name="connsiteY27" fmla="*/ 155575 h 526415"/>
              <a:gd name="connsiteX28" fmla="*/ 2076450 w 4635500"/>
              <a:gd name="connsiteY28" fmla="*/ 142875 h 526415"/>
              <a:gd name="connsiteX29" fmla="*/ 2149475 w 4635500"/>
              <a:gd name="connsiteY29" fmla="*/ 142875 h 526415"/>
              <a:gd name="connsiteX30" fmla="*/ 2216150 w 4635500"/>
              <a:gd name="connsiteY30" fmla="*/ 304800 h 526415"/>
              <a:gd name="connsiteX31" fmla="*/ 2390775 w 4635500"/>
              <a:gd name="connsiteY31" fmla="*/ 292100 h 526415"/>
              <a:gd name="connsiteX32" fmla="*/ 2536825 w 4635500"/>
              <a:gd name="connsiteY32" fmla="*/ 155575 h 526415"/>
              <a:gd name="connsiteX33" fmla="*/ 2609850 w 4635500"/>
              <a:gd name="connsiteY33" fmla="*/ 361950 h 526415"/>
              <a:gd name="connsiteX34" fmla="*/ 2663825 w 4635500"/>
              <a:gd name="connsiteY34" fmla="*/ 336550 h 526415"/>
              <a:gd name="connsiteX35" fmla="*/ 2736850 w 4635500"/>
              <a:gd name="connsiteY35" fmla="*/ 146050 h 526415"/>
              <a:gd name="connsiteX36" fmla="*/ 2854325 w 4635500"/>
              <a:gd name="connsiteY36" fmla="*/ 190500 h 526415"/>
              <a:gd name="connsiteX37" fmla="*/ 2936875 w 4635500"/>
              <a:gd name="connsiteY37" fmla="*/ 193675 h 526415"/>
              <a:gd name="connsiteX38" fmla="*/ 3054350 w 4635500"/>
              <a:gd name="connsiteY38" fmla="*/ 273050 h 526415"/>
              <a:gd name="connsiteX39" fmla="*/ 3124200 w 4635500"/>
              <a:gd name="connsiteY39" fmla="*/ 200025 h 526415"/>
              <a:gd name="connsiteX40" fmla="*/ 3178175 w 4635500"/>
              <a:gd name="connsiteY40" fmla="*/ 257175 h 526415"/>
              <a:gd name="connsiteX41" fmla="*/ 3257550 w 4635500"/>
              <a:gd name="connsiteY41" fmla="*/ 111125 h 526415"/>
              <a:gd name="connsiteX42" fmla="*/ 3311525 w 4635500"/>
              <a:gd name="connsiteY42" fmla="*/ 228600 h 526415"/>
              <a:gd name="connsiteX43" fmla="*/ 3378200 w 4635500"/>
              <a:gd name="connsiteY43" fmla="*/ 193675 h 526415"/>
              <a:gd name="connsiteX44" fmla="*/ 3457575 w 4635500"/>
              <a:gd name="connsiteY44" fmla="*/ 212725 h 526415"/>
              <a:gd name="connsiteX45" fmla="*/ 3571875 w 4635500"/>
              <a:gd name="connsiteY45" fmla="*/ 168275 h 526415"/>
              <a:gd name="connsiteX46" fmla="*/ 3638550 w 4635500"/>
              <a:gd name="connsiteY46" fmla="*/ 257175 h 526415"/>
              <a:gd name="connsiteX47" fmla="*/ 3708400 w 4635500"/>
              <a:gd name="connsiteY47" fmla="*/ 101600 h 526415"/>
              <a:gd name="connsiteX48" fmla="*/ 3768725 w 4635500"/>
              <a:gd name="connsiteY48" fmla="*/ 101600 h 526415"/>
              <a:gd name="connsiteX49" fmla="*/ 3902075 w 4635500"/>
              <a:gd name="connsiteY49" fmla="*/ 50800 h 526415"/>
              <a:gd name="connsiteX50" fmla="*/ 3990975 w 4635500"/>
              <a:gd name="connsiteY50" fmla="*/ 47625 h 526415"/>
              <a:gd name="connsiteX51" fmla="*/ 4038600 w 4635500"/>
              <a:gd name="connsiteY51" fmla="*/ 38100 h 526415"/>
              <a:gd name="connsiteX52" fmla="*/ 4105275 w 4635500"/>
              <a:gd name="connsiteY52" fmla="*/ 53975 h 526415"/>
              <a:gd name="connsiteX53" fmla="*/ 4295775 w 4635500"/>
              <a:gd name="connsiteY53" fmla="*/ 50800 h 526415"/>
              <a:gd name="connsiteX54" fmla="*/ 4343400 w 4635500"/>
              <a:gd name="connsiteY54" fmla="*/ 76200 h 526415"/>
              <a:gd name="connsiteX55" fmla="*/ 4445000 w 4635500"/>
              <a:gd name="connsiteY55" fmla="*/ 50800 h 526415"/>
              <a:gd name="connsiteX56" fmla="*/ 4543425 w 4635500"/>
              <a:gd name="connsiteY56" fmla="*/ 50800 h 526415"/>
              <a:gd name="connsiteX57" fmla="*/ 4635500 w 4635500"/>
              <a:gd name="connsiteY57" fmla="*/ 95250 h 526415"/>
              <a:gd name="connsiteX58" fmla="*/ 4635500 w 4635500"/>
              <a:gd name="connsiteY58" fmla="*/ 12700 h 526415"/>
              <a:gd name="connsiteX59" fmla="*/ 4498975 w 4635500"/>
              <a:gd name="connsiteY59" fmla="*/ 6350 h 526415"/>
              <a:gd name="connsiteX60" fmla="*/ 4406900 w 4635500"/>
              <a:gd name="connsiteY60" fmla="*/ 15875 h 526415"/>
              <a:gd name="connsiteX61" fmla="*/ 3816350 w 4635500"/>
              <a:gd name="connsiteY61" fmla="*/ 3175 h 526415"/>
              <a:gd name="connsiteX62" fmla="*/ 3733800 w 4635500"/>
              <a:gd name="connsiteY62" fmla="*/ 3175 h 526415"/>
              <a:gd name="connsiteX63" fmla="*/ 3644900 w 4635500"/>
              <a:gd name="connsiteY63" fmla="*/ 31750 h 526415"/>
              <a:gd name="connsiteX64" fmla="*/ 3575050 w 4635500"/>
              <a:gd name="connsiteY64" fmla="*/ 0 h 526415"/>
              <a:gd name="connsiteX65" fmla="*/ 3441700 w 4635500"/>
              <a:gd name="connsiteY65" fmla="*/ 15875 h 526415"/>
              <a:gd name="connsiteX66" fmla="*/ 3260725 w 4635500"/>
              <a:gd name="connsiteY66" fmla="*/ 9525 h 526415"/>
              <a:gd name="connsiteX67" fmla="*/ 3130550 w 4635500"/>
              <a:gd name="connsiteY67" fmla="*/ 12700 h 526415"/>
              <a:gd name="connsiteX68" fmla="*/ 2994025 w 4635500"/>
              <a:gd name="connsiteY68" fmla="*/ 25400 h 526415"/>
              <a:gd name="connsiteX69" fmla="*/ 2730500 w 4635500"/>
              <a:gd name="connsiteY69" fmla="*/ 19050 h 526415"/>
              <a:gd name="connsiteX70" fmla="*/ 2698750 w 4635500"/>
              <a:gd name="connsiteY70" fmla="*/ 76200 h 526415"/>
              <a:gd name="connsiteX71" fmla="*/ 2679700 w 4635500"/>
              <a:gd name="connsiteY71" fmla="*/ 111125 h 526415"/>
              <a:gd name="connsiteX72" fmla="*/ 2603500 w 4635500"/>
              <a:gd name="connsiteY72" fmla="*/ 158750 h 526415"/>
              <a:gd name="connsiteX73" fmla="*/ 2540000 w 4635500"/>
              <a:gd name="connsiteY73" fmla="*/ 31750 h 526415"/>
              <a:gd name="connsiteX74" fmla="*/ 2419350 w 4635500"/>
              <a:gd name="connsiteY74" fmla="*/ 133350 h 526415"/>
              <a:gd name="connsiteX75" fmla="*/ 2263775 w 4635500"/>
              <a:gd name="connsiteY75" fmla="*/ 171450 h 526415"/>
              <a:gd name="connsiteX76" fmla="*/ 2200275 w 4635500"/>
              <a:gd name="connsiteY76" fmla="*/ 171450 h 526415"/>
              <a:gd name="connsiteX77" fmla="*/ 2146300 w 4635500"/>
              <a:gd name="connsiteY77" fmla="*/ 50800 h 526415"/>
              <a:gd name="connsiteX78" fmla="*/ 2076450 w 4635500"/>
              <a:gd name="connsiteY78" fmla="*/ 50800 h 526415"/>
              <a:gd name="connsiteX79" fmla="*/ 2019300 w 4635500"/>
              <a:gd name="connsiteY79" fmla="*/ 73025 h 526415"/>
              <a:gd name="connsiteX80" fmla="*/ 1949450 w 4635500"/>
              <a:gd name="connsiteY80" fmla="*/ 47625 h 526415"/>
              <a:gd name="connsiteX81" fmla="*/ 1822450 w 4635500"/>
              <a:gd name="connsiteY81" fmla="*/ 155575 h 526415"/>
              <a:gd name="connsiteX82" fmla="*/ 1752600 w 4635500"/>
              <a:gd name="connsiteY82" fmla="*/ 98425 h 526415"/>
              <a:gd name="connsiteX83" fmla="*/ 1695450 w 4635500"/>
              <a:gd name="connsiteY83" fmla="*/ 79375 h 526415"/>
              <a:gd name="connsiteX84" fmla="*/ 1628775 w 4635500"/>
              <a:gd name="connsiteY84" fmla="*/ 92075 h 526415"/>
              <a:gd name="connsiteX85" fmla="*/ 1568450 w 4635500"/>
              <a:gd name="connsiteY85" fmla="*/ 69850 h 526415"/>
              <a:gd name="connsiteX86" fmla="*/ 1508125 w 4635500"/>
              <a:gd name="connsiteY86" fmla="*/ 79375 h 526415"/>
              <a:gd name="connsiteX87" fmla="*/ 1470025 w 4635500"/>
              <a:gd name="connsiteY87" fmla="*/ 76200 h 526415"/>
              <a:gd name="connsiteX88" fmla="*/ 1352550 w 4635500"/>
              <a:gd name="connsiteY88" fmla="*/ 85725 h 526415"/>
              <a:gd name="connsiteX89" fmla="*/ 1295400 w 4635500"/>
              <a:gd name="connsiteY89" fmla="*/ 63500 h 526415"/>
              <a:gd name="connsiteX90" fmla="*/ 1238250 w 4635500"/>
              <a:gd name="connsiteY90" fmla="*/ 53975 h 526415"/>
              <a:gd name="connsiteX91" fmla="*/ 1111250 w 4635500"/>
              <a:gd name="connsiteY91" fmla="*/ 69850 h 526415"/>
              <a:gd name="connsiteX92" fmla="*/ 1054100 w 4635500"/>
              <a:gd name="connsiteY92" fmla="*/ 60325 h 526415"/>
              <a:gd name="connsiteX93" fmla="*/ 984250 w 4635500"/>
              <a:gd name="connsiteY93" fmla="*/ 73025 h 526415"/>
              <a:gd name="connsiteX94" fmla="*/ 914400 w 4635500"/>
              <a:gd name="connsiteY94" fmla="*/ 53975 h 526415"/>
              <a:gd name="connsiteX95" fmla="*/ 790575 w 4635500"/>
              <a:gd name="connsiteY95" fmla="*/ 50800 h 526415"/>
              <a:gd name="connsiteX96" fmla="*/ 720725 w 4635500"/>
              <a:gd name="connsiteY96" fmla="*/ 38100 h 526415"/>
              <a:gd name="connsiteX97" fmla="*/ 641350 w 4635500"/>
              <a:gd name="connsiteY97" fmla="*/ 28575 h 526415"/>
              <a:gd name="connsiteX98" fmla="*/ 574675 w 4635500"/>
              <a:gd name="connsiteY98" fmla="*/ 9525 h 526415"/>
              <a:gd name="connsiteX99" fmla="*/ 447675 w 4635500"/>
              <a:gd name="connsiteY99" fmla="*/ 19050 h 526415"/>
              <a:gd name="connsiteX100" fmla="*/ 304800 w 4635500"/>
              <a:gd name="connsiteY100" fmla="*/ 9525 h 526415"/>
              <a:gd name="connsiteX101" fmla="*/ 222250 w 4635500"/>
              <a:gd name="connsiteY101" fmla="*/ 22225 h 526415"/>
              <a:gd name="connsiteX102" fmla="*/ 133350 w 4635500"/>
              <a:gd name="connsiteY102" fmla="*/ 15875 h 526415"/>
              <a:gd name="connsiteX103" fmla="*/ 73025 w 4635500"/>
              <a:gd name="connsiteY103" fmla="*/ 15875 h 526415"/>
              <a:gd name="connsiteX104" fmla="*/ 0 w 4635500"/>
              <a:gd name="connsiteY104" fmla="*/ 79375 h 526415"/>
              <a:gd name="connsiteX105" fmla="*/ 91440 w 4635500"/>
              <a:gd name="connsiteY105" fmla="*/ 526415 h 526415"/>
              <a:gd name="connsiteX0" fmla="*/ 0 w 4635500"/>
              <a:gd name="connsiteY0" fmla="*/ 434975 h 434975"/>
              <a:gd name="connsiteX1" fmla="*/ 69850 w 4635500"/>
              <a:gd name="connsiteY1" fmla="*/ 79375 h 434975"/>
              <a:gd name="connsiteX2" fmla="*/ 142875 w 4635500"/>
              <a:gd name="connsiteY2" fmla="*/ 44450 h 434975"/>
              <a:gd name="connsiteX3" fmla="*/ 190500 w 4635500"/>
              <a:gd name="connsiteY3" fmla="*/ 53975 h 434975"/>
              <a:gd name="connsiteX4" fmla="*/ 295275 w 4635500"/>
              <a:gd name="connsiteY4" fmla="*/ 25400 h 434975"/>
              <a:gd name="connsiteX5" fmla="*/ 419100 w 4635500"/>
              <a:gd name="connsiteY5" fmla="*/ 25400 h 434975"/>
              <a:gd name="connsiteX6" fmla="*/ 454025 w 4635500"/>
              <a:gd name="connsiteY6" fmla="*/ 38100 h 434975"/>
              <a:gd name="connsiteX7" fmla="*/ 533400 w 4635500"/>
              <a:gd name="connsiteY7" fmla="*/ 19050 h 434975"/>
              <a:gd name="connsiteX8" fmla="*/ 644525 w 4635500"/>
              <a:gd name="connsiteY8" fmla="*/ 41275 h 434975"/>
              <a:gd name="connsiteX9" fmla="*/ 717550 w 4635500"/>
              <a:gd name="connsiteY9" fmla="*/ 50800 h 434975"/>
              <a:gd name="connsiteX10" fmla="*/ 812800 w 4635500"/>
              <a:gd name="connsiteY10" fmla="*/ 69850 h 434975"/>
              <a:gd name="connsiteX11" fmla="*/ 901700 w 4635500"/>
              <a:gd name="connsiteY11" fmla="*/ 76200 h 434975"/>
              <a:gd name="connsiteX12" fmla="*/ 977900 w 4635500"/>
              <a:gd name="connsiteY12" fmla="*/ 95250 h 434975"/>
              <a:gd name="connsiteX13" fmla="*/ 1035050 w 4635500"/>
              <a:gd name="connsiteY13" fmla="*/ 76200 h 434975"/>
              <a:gd name="connsiteX14" fmla="*/ 1092200 w 4635500"/>
              <a:gd name="connsiteY14" fmla="*/ 107950 h 434975"/>
              <a:gd name="connsiteX15" fmla="*/ 1244600 w 4635500"/>
              <a:gd name="connsiteY15" fmla="*/ 79375 h 434975"/>
              <a:gd name="connsiteX16" fmla="*/ 1346200 w 4635500"/>
              <a:gd name="connsiteY16" fmla="*/ 111125 h 434975"/>
              <a:gd name="connsiteX17" fmla="*/ 1374775 w 4635500"/>
              <a:gd name="connsiteY17" fmla="*/ 130175 h 434975"/>
              <a:gd name="connsiteX18" fmla="*/ 1431925 w 4635500"/>
              <a:gd name="connsiteY18" fmla="*/ 117475 h 434975"/>
              <a:gd name="connsiteX19" fmla="*/ 1501775 w 4635500"/>
              <a:gd name="connsiteY19" fmla="*/ 123825 h 434975"/>
              <a:gd name="connsiteX20" fmla="*/ 1565275 w 4635500"/>
              <a:gd name="connsiteY20" fmla="*/ 107950 h 434975"/>
              <a:gd name="connsiteX21" fmla="*/ 1612900 w 4635500"/>
              <a:gd name="connsiteY21" fmla="*/ 149225 h 434975"/>
              <a:gd name="connsiteX22" fmla="*/ 1704975 w 4635500"/>
              <a:gd name="connsiteY22" fmla="*/ 139700 h 434975"/>
              <a:gd name="connsiteX23" fmla="*/ 1752600 w 4635500"/>
              <a:gd name="connsiteY23" fmla="*/ 168275 h 434975"/>
              <a:gd name="connsiteX24" fmla="*/ 1819275 w 4635500"/>
              <a:gd name="connsiteY24" fmla="*/ 244475 h 434975"/>
              <a:gd name="connsiteX25" fmla="*/ 1927225 w 4635500"/>
              <a:gd name="connsiteY25" fmla="*/ 142875 h 434975"/>
              <a:gd name="connsiteX26" fmla="*/ 1968500 w 4635500"/>
              <a:gd name="connsiteY26" fmla="*/ 127000 h 434975"/>
              <a:gd name="connsiteX27" fmla="*/ 2035175 w 4635500"/>
              <a:gd name="connsiteY27" fmla="*/ 155575 h 434975"/>
              <a:gd name="connsiteX28" fmla="*/ 2076450 w 4635500"/>
              <a:gd name="connsiteY28" fmla="*/ 142875 h 434975"/>
              <a:gd name="connsiteX29" fmla="*/ 2149475 w 4635500"/>
              <a:gd name="connsiteY29" fmla="*/ 142875 h 434975"/>
              <a:gd name="connsiteX30" fmla="*/ 2216150 w 4635500"/>
              <a:gd name="connsiteY30" fmla="*/ 304800 h 434975"/>
              <a:gd name="connsiteX31" fmla="*/ 2390775 w 4635500"/>
              <a:gd name="connsiteY31" fmla="*/ 292100 h 434975"/>
              <a:gd name="connsiteX32" fmla="*/ 2536825 w 4635500"/>
              <a:gd name="connsiteY32" fmla="*/ 155575 h 434975"/>
              <a:gd name="connsiteX33" fmla="*/ 2609850 w 4635500"/>
              <a:gd name="connsiteY33" fmla="*/ 361950 h 434975"/>
              <a:gd name="connsiteX34" fmla="*/ 2663825 w 4635500"/>
              <a:gd name="connsiteY34" fmla="*/ 336550 h 434975"/>
              <a:gd name="connsiteX35" fmla="*/ 2736850 w 4635500"/>
              <a:gd name="connsiteY35" fmla="*/ 146050 h 434975"/>
              <a:gd name="connsiteX36" fmla="*/ 2854325 w 4635500"/>
              <a:gd name="connsiteY36" fmla="*/ 190500 h 434975"/>
              <a:gd name="connsiteX37" fmla="*/ 2936875 w 4635500"/>
              <a:gd name="connsiteY37" fmla="*/ 193675 h 434975"/>
              <a:gd name="connsiteX38" fmla="*/ 3054350 w 4635500"/>
              <a:gd name="connsiteY38" fmla="*/ 273050 h 434975"/>
              <a:gd name="connsiteX39" fmla="*/ 3124200 w 4635500"/>
              <a:gd name="connsiteY39" fmla="*/ 200025 h 434975"/>
              <a:gd name="connsiteX40" fmla="*/ 3178175 w 4635500"/>
              <a:gd name="connsiteY40" fmla="*/ 257175 h 434975"/>
              <a:gd name="connsiteX41" fmla="*/ 3257550 w 4635500"/>
              <a:gd name="connsiteY41" fmla="*/ 111125 h 434975"/>
              <a:gd name="connsiteX42" fmla="*/ 3311525 w 4635500"/>
              <a:gd name="connsiteY42" fmla="*/ 228600 h 434975"/>
              <a:gd name="connsiteX43" fmla="*/ 3378200 w 4635500"/>
              <a:gd name="connsiteY43" fmla="*/ 193675 h 434975"/>
              <a:gd name="connsiteX44" fmla="*/ 3457575 w 4635500"/>
              <a:gd name="connsiteY44" fmla="*/ 212725 h 434975"/>
              <a:gd name="connsiteX45" fmla="*/ 3571875 w 4635500"/>
              <a:gd name="connsiteY45" fmla="*/ 168275 h 434975"/>
              <a:gd name="connsiteX46" fmla="*/ 3638550 w 4635500"/>
              <a:gd name="connsiteY46" fmla="*/ 257175 h 434975"/>
              <a:gd name="connsiteX47" fmla="*/ 3708400 w 4635500"/>
              <a:gd name="connsiteY47" fmla="*/ 101600 h 434975"/>
              <a:gd name="connsiteX48" fmla="*/ 3768725 w 4635500"/>
              <a:gd name="connsiteY48" fmla="*/ 101600 h 434975"/>
              <a:gd name="connsiteX49" fmla="*/ 3902075 w 4635500"/>
              <a:gd name="connsiteY49" fmla="*/ 50800 h 434975"/>
              <a:gd name="connsiteX50" fmla="*/ 3990975 w 4635500"/>
              <a:gd name="connsiteY50" fmla="*/ 47625 h 434975"/>
              <a:gd name="connsiteX51" fmla="*/ 4038600 w 4635500"/>
              <a:gd name="connsiteY51" fmla="*/ 38100 h 434975"/>
              <a:gd name="connsiteX52" fmla="*/ 4105275 w 4635500"/>
              <a:gd name="connsiteY52" fmla="*/ 53975 h 434975"/>
              <a:gd name="connsiteX53" fmla="*/ 4295775 w 4635500"/>
              <a:gd name="connsiteY53" fmla="*/ 50800 h 434975"/>
              <a:gd name="connsiteX54" fmla="*/ 4343400 w 4635500"/>
              <a:gd name="connsiteY54" fmla="*/ 76200 h 434975"/>
              <a:gd name="connsiteX55" fmla="*/ 4445000 w 4635500"/>
              <a:gd name="connsiteY55" fmla="*/ 50800 h 434975"/>
              <a:gd name="connsiteX56" fmla="*/ 4543425 w 4635500"/>
              <a:gd name="connsiteY56" fmla="*/ 50800 h 434975"/>
              <a:gd name="connsiteX57" fmla="*/ 4635500 w 4635500"/>
              <a:gd name="connsiteY57" fmla="*/ 95250 h 434975"/>
              <a:gd name="connsiteX58" fmla="*/ 4635500 w 4635500"/>
              <a:gd name="connsiteY58" fmla="*/ 12700 h 434975"/>
              <a:gd name="connsiteX59" fmla="*/ 4498975 w 4635500"/>
              <a:gd name="connsiteY59" fmla="*/ 6350 h 434975"/>
              <a:gd name="connsiteX60" fmla="*/ 4406900 w 4635500"/>
              <a:gd name="connsiteY60" fmla="*/ 15875 h 434975"/>
              <a:gd name="connsiteX61" fmla="*/ 3816350 w 4635500"/>
              <a:gd name="connsiteY61" fmla="*/ 3175 h 434975"/>
              <a:gd name="connsiteX62" fmla="*/ 3733800 w 4635500"/>
              <a:gd name="connsiteY62" fmla="*/ 3175 h 434975"/>
              <a:gd name="connsiteX63" fmla="*/ 3644900 w 4635500"/>
              <a:gd name="connsiteY63" fmla="*/ 31750 h 434975"/>
              <a:gd name="connsiteX64" fmla="*/ 3575050 w 4635500"/>
              <a:gd name="connsiteY64" fmla="*/ 0 h 434975"/>
              <a:gd name="connsiteX65" fmla="*/ 3441700 w 4635500"/>
              <a:gd name="connsiteY65" fmla="*/ 15875 h 434975"/>
              <a:gd name="connsiteX66" fmla="*/ 3260725 w 4635500"/>
              <a:gd name="connsiteY66" fmla="*/ 9525 h 434975"/>
              <a:gd name="connsiteX67" fmla="*/ 3130550 w 4635500"/>
              <a:gd name="connsiteY67" fmla="*/ 12700 h 434975"/>
              <a:gd name="connsiteX68" fmla="*/ 2994025 w 4635500"/>
              <a:gd name="connsiteY68" fmla="*/ 25400 h 434975"/>
              <a:gd name="connsiteX69" fmla="*/ 2730500 w 4635500"/>
              <a:gd name="connsiteY69" fmla="*/ 19050 h 434975"/>
              <a:gd name="connsiteX70" fmla="*/ 2698750 w 4635500"/>
              <a:gd name="connsiteY70" fmla="*/ 76200 h 434975"/>
              <a:gd name="connsiteX71" fmla="*/ 2679700 w 4635500"/>
              <a:gd name="connsiteY71" fmla="*/ 111125 h 434975"/>
              <a:gd name="connsiteX72" fmla="*/ 2603500 w 4635500"/>
              <a:gd name="connsiteY72" fmla="*/ 158750 h 434975"/>
              <a:gd name="connsiteX73" fmla="*/ 2540000 w 4635500"/>
              <a:gd name="connsiteY73" fmla="*/ 31750 h 434975"/>
              <a:gd name="connsiteX74" fmla="*/ 2419350 w 4635500"/>
              <a:gd name="connsiteY74" fmla="*/ 133350 h 434975"/>
              <a:gd name="connsiteX75" fmla="*/ 2263775 w 4635500"/>
              <a:gd name="connsiteY75" fmla="*/ 171450 h 434975"/>
              <a:gd name="connsiteX76" fmla="*/ 2200275 w 4635500"/>
              <a:gd name="connsiteY76" fmla="*/ 171450 h 434975"/>
              <a:gd name="connsiteX77" fmla="*/ 2146300 w 4635500"/>
              <a:gd name="connsiteY77" fmla="*/ 50800 h 434975"/>
              <a:gd name="connsiteX78" fmla="*/ 2076450 w 4635500"/>
              <a:gd name="connsiteY78" fmla="*/ 50800 h 434975"/>
              <a:gd name="connsiteX79" fmla="*/ 2019300 w 4635500"/>
              <a:gd name="connsiteY79" fmla="*/ 73025 h 434975"/>
              <a:gd name="connsiteX80" fmla="*/ 1949450 w 4635500"/>
              <a:gd name="connsiteY80" fmla="*/ 47625 h 434975"/>
              <a:gd name="connsiteX81" fmla="*/ 1822450 w 4635500"/>
              <a:gd name="connsiteY81" fmla="*/ 155575 h 434975"/>
              <a:gd name="connsiteX82" fmla="*/ 1752600 w 4635500"/>
              <a:gd name="connsiteY82" fmla="*/ 98425 h 434975"/>
              <a:gd name="connsiteX83" fmla="*/ 1695450 w 4635500"/>
              <a:gd name="connsiteY83" fmla="*/ 79375 h 434975"/>
              <a:gd name="connsiteX84" fmla="*/ 1628775 w 4635500"/>
              <a:gd name="connsiteY84" fmla="*/ 92075 h 434975"/>
              <a:gd name="connsiteX85" fmla="*/ 1568450 w 4635500"/>
              <a:gd name="connsiteY85" fmla="*/ 69850 h 434975"/>
              <a:gd name="connsiteX86" fmla="*/ 1508125 w 4635500"/>
              <a:gd name="connsiteY86" fmla="*/ 79375 h 434975"/>
              <a:gd name="connsiteX87" fmla="*/ 1470025 w 4635500"/>
              <a:gd name="connsiteY87" fmla="*/ 76200 h 434975"/>
              <a:gd name="connsiteX88" fmla="*/ 1352550 w 4635500"/>
              <a:gd name="connsiteY88" fmla="*/ 85725 h 434975"/>
              <a:gd name="connsiteX89" fmla="*/ 1295400 w 4635500"/>
              <a:gd name="connsiteY89" fmla="*/ 63500 h 434975"/>
              <a:gd name="connsiteX90" fmla="*/ 1238250 w 4635500"/>
              <a:gd name="connsiteY90" fmla="*/ 53975 h 434975"/>
              <a:gd name="connsiteX91" fmla="*/ 1111250 w 4635500"/>
              <a:gd name="connsiteY91" fmla="*/ 69850 h 434975"/>
              <a:gd name="connsiteX92" fmla="*/ 1054100 w 4635500"/>
              <a:gd name="connsiteY92" fmla="*/ 60325 h 434975"/>
              <a:gd name="connsiteX93" fmla="*/ 984250 w 4635500"/>
              <a:gd name="connsiteY93" fmla="*/ 73025 h 434975"/>
              <a:gd name="connsiteX94" fmla="*/ 914400 w 4635500"/>
              <a:gd name="connsiteY94" fmla="*/ 53975 h 434975"/>
              <a:gd name="connsiteX95" fmla="*/ 790575 w 4635500"/>
              <a:gd name="connsiteY95" fmla="*/ 50800 h 434975"/>
              <a:gd name="connsiteX96" fmla="*/ 720725 w 4635500"/>
              <a:gd name="connsiteY96" fmla="*/ 38100 h 434975"/>
              <a:gd name="connsiteX97" fmla="*/ 641350 w 4635500"/>
              <a:gd name="connsiteY97" fmla="*/ 28575 h 434975"/>
              <a:gd name="connsiteX98" fmla="*/ 574675 w 4635500"/>
              <a:gd name="connsiteY98" fmla="*/ 9525 h 434975"/>
              <a:gd name="connsiteX99" fmla="*/ 447675 w 4635500"/>
              <a:gd name="connsiteY99" fmla="*/ 19050 h 434975"/>
              <a:gd name="connsiteX100" fmla="*/ 304800 w 4635500"/>
              <a:gd name="connsiteY100" fmla="*/ 9525 h 434975"/>
              <a:gd name="connsiteX101" fmla="*/ 222250 w 4635500"/>
              <a:gd name="connsiteY101" fmla="*/ 22225 h 434975"/>
              <a:gd name="connsiteX102" fmla="*/ 133350 w 4635500"/>
              <a:gd name="connsiteY102" fmla="*/ 15875 h 434975"/>
              <a:gd name="connsiteX103" fmla="*/ 73025 w 4635500"/>
              <a:gd name="connsiteY103" fmla="*/ 15875 h 434975"/>
              <a:gd name="connsiteX104" fmla="*/ 0 w 4635500"/>
              <a:gd name="connsiteY104" fmla="*/ 79375 h 43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635500" h="434975">
                <a:moveTo>
                  <a:pt x="0" y="434975"/>
                </a:moveTo>
                <a:lnTo>
                  <a:pt x="69850" y="79375"/>
                </a:lnTo>
                <a:lnTo>
                  <a:pt x="142875" y="44450"/>
                </a:lnTo>
                <a:lnTo>
                  <a:pt x="190500" y="53975"/>
                </a:lnTo>
                <a:lnTo>
                  <a:pt x="295275" y="25400"/>
                </a:lnTo>
                <a:lnTo>
                  <a:pt x="419100" y="25400"/>
                </a:lnTo>
                <a:lnTo>
                  <a:pt x="454025" y="38100"/>
                </a:lnTo>
                <a:lnTo>
                  <a:pt x="533400" y="19050"/>
                </a:lnTo>
                <a:lnTo>
                  <a:pt x="644525" y="41275"/>
                </a:lnTo>
                <a:lnTo>
                  <a:pt x="717550" y="50800"/>
                </a:lnTo>
                <a:lnTo>
                  <a:pt x="812800" y="69850"/>
                </a:lnTo>
                <a:lnTo>
                  <a:pt x="901700" y="76200"/>
                </a:lnTo>
                <a:lnTo>
                  <a:pt x="977900" y="95250"/>
                </a:lnTo>
                <a:lnTo>
                  <a:pt x="1035050" y="76200"/>
                </a:lnTo>
                <a:lnTo>
                  <a:pt x="1092200" y="107950"/>
                </a:lnTo>
                <a:lnTo>
                  <a:pt x="1244600" y="79375"/>
                </a:lnTo>
                <a:lnTo>
                  <a:pt x="1346200" y="111125"/>
                </a:lnTo>
                <a:lnTo>
                  <a:pt x="1374775" y="130175"/>
                </a:lnTo>
                <a:lnTo>
                  <a:pt x="1431925" y="117475"/>
                </a:lnTo>
                <a:lnTo>
                  <a:pt x="1501775" y="123825"/>
                </a:lnTo>
                <a:lnTo>
                  <a:pt x="1565275" y="107950"/>
                </a:lnTo>
                <a:lnTo>
                  <a:pt x="1612900" y="149225"/>
                </a:lnTo>
                <a:lnTo>
                  <a:pt x="1704975" y="139700"/>
                </a:lnTo>
                <a:lnTo>
                  <a:pt x="1752600" y="168275"/>
                </a:lnTo>
                <a:lnTo>
                  <a:pt x="1819275" y="244475"/>
                </a:lnTo>
                <a:lnTo>
                  <a:pt x="1927225" y="142875"/>
                </a:lnTo>
                <a:lnTo>
                  <a:pt x="1968500" y="127000"/>
                </a:lnTo>
                <a:lnTo>
                  <a:pt x="2035175" y="155575"/>
                </a:lnTo>
                <a:lnTo>
                  <a:pt x="2076450" y="142875"/>
                </a:lnTo>
                <a:lnTo>
                  <a:pt x="2149475" y="142875"/>
                </a:lnTo>
                <a:lnTo>
                  <a:pt x="2216150" y="304800"/>
                </a:lnTo>
                <a:lnTo>
                  <a:pt x="2390775" y="292100"/>
                </a:lnTo>
                <a:lnTo>
                  <a:pt x="2536825" y="155575"/>
                </a:lnTo>
                <a:lnTo>
                  <a:pt x="2609850" y="361950"/>
                </a:lnTo>
                <a:lnTo>
                  <a:pt x="2663825" y="336550"/>
                </a:lnTo>
                <a:lnTo>
                  <a:pt x="2736850" y="146050"/>
                </a:lnTo>
                <a:lnTo>
                  <a:pt x="2854325" y="190500"/>
                </a:lnTo>
                <a:lnTo>
                  <a:pt x="2936875" y="193675"/>
                </a:lnTo>
                <a:lnTo>
                  <a:pt x="3054350" y="273050"/>
                </a:lnTo>
                <a:lnTo>
                  <a:pt x="3124200" y="200025"/>
                </a:lnTo>
                <a:lnTo>
                  <a:pt x="3178175" y="257175"/>
                </a:lnTo>
                <a:lnTo>
                  <a:pt x="3257550" y="111125"/>
                </a:lnTo>
                <a:lnTo>
                  <a:pt x="3311525" y="228600"/>
                </a:lnTo>
                <a:lnTo>
                  <a:pt x="3378200" y="193675"/>
                </a:lnTo>
                <a:lnTo>
                  <a:pt x="3457575" y="212725"/>
                </a:lnTo>
                <a:lnTo>
                  <a:pt x="3571875" y="168275"/>
                </a:lnTo>
                <a:lnTo>
                  <a:pt x="3638550" y="257175"/>
                </a:lnTo>
                <a:lnTo>
                  <a:pt x="3708400" y="101600"/>
                </a:lnTo>
                <a:lnTo>
                  <a:pt x="3768725" y="101600"/>
                </a:lnTo>
                <a:lnTo>
                  <a:pt x="3902075" y="50800"/>
                </a:lnTo>
                <a:lnTo>
                  <a:pt x="3990975" y="47625"/>
                </a:lnTo>
                <a:lnTo>
                  <a:pt x="4038600" y="38100"/>
                </a:lnTo>
                <a:lnTo>
                  <a:pt x="4105275" y="53975"/>
                </a:lnTo>
                <a:lnTo>
                  <a:pt x="4295775" y="50800"/>
                </a:lnTo>
                <a:lnTo>
                  <a:pt x="4343400" y="76200"/>
                </a:lnTo>
                <a:lnTo>
                  <a:pt x="4445000" y="50800"/>
                </a:lnTo>
                <a:lnTo>
                  <a:pt x="4543425" y="50800"/>
                </a:lnTo>
                <a:lnTo>
                  <a:pt x="4635500" y="95250"/>
                </a:lnTo>
                <a:lnTo>
                  <a:pt x="4635500" y="12700"/>
                </a:lnTo>
                <a:lnTo>
                  <a:pt x="4498975" y="6350"/>
                </a:lnTo>
                <a:lnTo>
                  <a:pt x="4406900" y="15875"/>
                </a:lnTo>
                <a:lnTo>
                  <a:pt x="3816350" y="3175"/>
                </a:lnTo>
                <a:lnTo>
                  <a:pt x="3733800" y="3175"/>
                </a:lnTo>
                <a:lnTo>
                  <a:pt x="3644900" y="31750"/>
                </a:lnTo>
                <a:lnTo>
                  <a:pt x="3575050" y="0"/>
                </a:lnTo>
                <a:lnTo>
                  <a:pt x="3441700" y="15875"/>
                </a:lnTo>
                <a:lnTo>
                  <a:pt x="3260725" y="9525"/>
                </a:lnTo>
                <a:lnTo>
                  <a:pt x="3130550" y="12700"/>
                </a:lnTo>
                <a:lnTo>
                  <a:pt x="2994025" y="25400"/>
                </a:lnTo>
                <a:lnTo>
                  <a:pt x="2730500" y="19050"/>
                </a:lnTo>
                <a:lnTo>
                  <a:pt x="2698750" y="76200"/>
                </a:lnTo>
                <a:lnTo>
                  <a:pt x="2679700" y="111125"/>
                </a:lnTo>
                <a:lnTo>
                  <a:pt x="2603500" y="158750"/>
                </a:lnTo>
                <a:lnTo>
                  <a:pt x="2540000" y="31750"/>
                </a:lnTo>
                <a:lnTo>
                  <a:pt x="2419350" y="133350"/>
                </a:lnTo>
                <a:lnTo>
                  <a:pt x="2263775" y="171450"/>
                </a:lnTo>
                <a:lnTo>
                  <a:pt x="2200275" y="171450"/>
                </a:lnTo>
                <a:lnTo>
                  <a:pt x="2146300" y="50800"/>
                </a:lnTo>
                <a:lnTo>
                  <a:pt x="2076450" y="50800"/>
                </a:lnTo>
                <a:lnTo>
                  <a:pt x="2019300" y="73025"/>
                </a:lnTo>
                <a:lnTo>
                  <a:pt x="1949450" y="47625"/>
                </a:lnTo>
                <a:lnTo>
                  <a:pt x="1822450" y="155575"/>
                </a:lnTo>
                <a:lnTo>
                  <a:pt x="1752600" y="98425"/>
                </a:lnTo>
                <a:lnTo>
                  <a:pt x="1695450" y="79375"/>
                </a:lnTo>
                <a:lnTo>
                  <a:pt x="1628775" y="92075"/>
                </a:lnTo>
                <a:lnTo>
                  <a:pt x="1568450" y="69850"/>
                </a:lnTo>
                <a:lnTo>
                  <a:pt x="1508125" y="79375"/>
                </a:lnTo>
                <a:lnTo>
                  <a:pt x="1470025" y="76200"/>
                </a:lnTo>
                <a:lnTo>
                  <a:pt x="1352550" y="85725"/>
                </a:lnTo>
                <a:lnTo>
                  <a:pt x="1295400" y="63500"/>
                </a:lnTo>
                <a:lnTo>
                  <a:pt x="1238250" y="53975"/>
                </a:lnTo>
                <a:lnTo>
                  <a:pt x="1111250" y="69850"/>
                </a:lnTo>
                <a:lnTo>
                  <a:pt x="1054100" y="60325"/>
                </a:lnTo>
                <a:lnTo>
                  <a:pt x="984250" y="73025"/>
                </a:lnTo>
                <a:lnTo>
                  <a:pt x="914400" y="53975"/>
                </a:lnTo>
                <a:lnTo>
                  <a:pt x="790575" y="50800"/>
                </a:lnTo>
                <a:lnTo>
                  <a:pt x="720725" y="38100"/>
                </a:lnTo>
                <a:lnTo>
                  <a:pt x="641350" y="28575"/>
                </a:lnTo>
                <a:lnTo>
                  <a:pt x="574675" y="9525"/>
                </a:lnTo>
                <a:lnTo>
                  <a:pt x="447675" y="19050"/>
                </a:lnTo>
                <a:lnTo>
                  <a:pt x="304800" y="9525"/>
                </a:lnTo>
                <a:lnTo>
                  <a:pt x="222250" y="22225"/>
                </a:lnTo>
                <a:lnTo>
                  <a:pt x="133350" y="15875"/>
                </a:lnTo>
                <a:lnTo>
                  <a:pt x="73025" y="15875"/>
                </a:lnTo>
                <a:lnTo>
                  <a:pt x="0" y="79375"/>
                </a:lnTo>
              </a:path>
            </a:pathLst>
          </a:custGeom>
          <a:noFill/>
          <a:ln w="19050">
            <a:solidFill>
              <a:schemeClr val="accent1"/>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Freeform: Shape 172">
            <a:extLst>
              <a:ext uri="{FF2B5EF4-FFF2-40B4-BE49-F238E27FC236}">
                <a16:creationId xmlns:a16="http://schemas.microsoft.com/office/drawing/2014/main" id="{0EE69DC5-D667-F07E-AEA4-2C44C466062E}"/>
              </a:ext>
            </a:extLst>
          </p:cNvPr>
          <p:cNvSpPr/>
          <p:nvPr/>
        </p:nvSpPr>
        <p:spPr bwMode="auto">
          <a:xfrm>
            <a:off x="7288251" y="4349750"/>
            <a:ext cx="1679575" cy="415925"/>
          </a:xfrm>
          <a:custGeom>
            <a:avLst/>
            <a:gdLst>
              <a:gd name="connsiteX0" fmla="*/ 1679575 w 1679575"/>
              <a:gd name="connsiteY0" fmla="*/ 0 h 415925"/>
              <a:gd name="connsiteX1" fmla="*/ 1673225 w 1679575"/>
              <a:gd name="connsiteY1" fmla="*/ 415925 h 415925"/>
              <a:gd name="connsiteX2" fmla="*/ 1584325 w 1679575"/>
              <a:gd name="connsiteY2" fmla="*/ 295275 h 415925"/>
              <a:gd name="connsiteX3" fmla="*/ 1574800 w 1679575"/>
              <a:gd name="connsiteY3" fmla="*/ 273050 h 415925"/>
              <a:gd name="connsiteX4" fmla="*/ 1552575 w 1679575"/>
              <a:gd name="connsiteY4" fmla="*/ 228600 h 415925"/>
              <a:gd name="connsiteX5" fmla="*/ 1479550 w 1679575"/>
              <a:gd name="connsiteY5" fmla="*/ 200025 h 415925"/>
              <a:gd name="connsiteX6" fmla="*/ 1352550 w 1679575"/>
              <a:gd name="connsiteY6" fmla="*/ 193675 h 415925"/>
              <a:gd name="connsiteX7" fmla="*/ 1292225 w 1679575"/>
              <a:gd name="connsiteY7" fmla="*/ 120650 h 415925"/>
              <a:gd name="connsiteX8" fmla="*/ 1219200 w 1679575"/>
              <a:gd name="connsiteY8" fmla="*/ 193675 h 415925"/>
              <a:gd name="connsiteX9" fmla="*/ 1092200 w 1679575"/>
              <a:gd name="connsiteY9" fmla="*/ 79375 h 415925"/>
              <a:gd name="connsiteX10" fmla="*/ 946150 w 1679575"/>
              <a:gd name="connsiteY10" fmla="*/ 203200 h 415925"/>
              <a:gd name="connsiteX11" fmla="*/ 885825 w 1679575"/>
              <a:gd name="connsiteY11" fmla="*/ 158750 h 415925"/>
              <a:gd name="connsiteX12" fmla="*/ 838200 w 1679575"/>
              <a:gd name="connsiteY12" fmla="*/ 104775 h 415925"/>
              <a:gd name="connsiteX13" fmla="*/ 701675 w 1679575"/>
              <a:gd name="connsiteY13" fmla="*/ 209550 h 415925"/>
              <a:gd name="connsiteX14" fmla="*/ 635000 w 1679575"/>
              <a:gd name="connsiteY14" fmla="*/ 47625 h 415925"/>
              <a:gd name="connsiteX15" fmla="*/ 577850 w 1679575"/>
              <a:gd name="connsiteY15" fmla="*/ 53975 h 415925"/>
              <a:gd name="connsiteX16" fmla="*/ 523875 w 1679575"/>
              <a:gd name="connsiteY16" fmla="*/ 101600 h 415925"/>
              <a:gd name="connsiteX17" fmla="*/ 415925 w 1679575"/>
              <a:gd name="connsiteY17" fmla="*/ 92075 h 415925"/>
              <a:gd name="connsiteX18" fmla="*/ 361950 w 1679575"/>
              <a:gd name="connsiteY18" fmla="*/ 95250 h 415925"/>
              <a:gd name="connsiteX19" fmla="*/ 250825 w 1679575"/>
              <a:gd name="connsiteY19" fmla="*/ 53975 h 415925"/>
              <a:gd name="connsiteX20" fmla="*/ 111125 w 1679575"/>
              <a:gd name="connsiteY20" fmla="*/ 133350 h 415925"/>
              <a:gd name="connsiteX21" fmla="*/ 44450 w 1679575"/>
              <a:gd name="connsiteY21" fmla="*/ 101600 h 415925"/>
              <a:gd name="connsiteX22" fmla="*/ 0 w 1679575"/>
              <a:gd name="connsiteY22" fmla="*/ 82550 h 415925"/>
              <a:gd name="connsiteX23" fmla="*/ 3175 w 1679575"/>
              <a:gd name="connsiteY23" fmla="*/ 9525 h 415925"/>
              <a:gd name="connsiteX24" fmla="*/ 320675 w 1679575"/>
              <a:gd name="connsiteY24" fmla="*/ 12700 h 415925"/>
              <a:gd name="connsiteX25" fmla="*/ 1679575 w 1679575"/>
              <a:gd name="connsiteY25" fmla="*/ 0 h 415925"/>
              <a:gd name="connsiteX0" fmla="*/ 1673225 w 1764665"/>
              <a:gd name="connsiteY0" fmla="*/ 415925 h 507365"/>
              <a:gd name="connsiteX1" fmla="*/ 1584325 w 1764665"/>
              <a:gd name="connsiteY1" fmla="*/ 295275 h 507365"/>
              <a:gd name="connsiteX2" fmla="*/ 1574800 w 1764665"/>
              <a:gd name="connsiteY2" fmla="*/ 273050 h 507365"/>
              <a:gd name="connsiteX3" fmla="*/ 1552575 w 1764665"/>
              <a:gd name="connsiteY3" fmla="*/ 228600 h 507365"/>
              <a:gd name="connsiteX4" fmla="*/ 1479550 w 1764665"/>
              <a:gd name="connsiteY4" fmla="*/ 200025 h 507365"/>
              <a:gd name="connsiteX5" fmla="*/ 1352550 w 1764665"/>
              <a:gd name="connsiteY5" fmla="*/ 193675 h 507365"/>
              <a:gd name="connsiteX6" fmla="*/ 1292225 w 1764665"/>
              <a:gd name="connsiteY6" fmla="*/ 120650 h 507365"/>
              <a:gd name="connsiteX7" fmla="*/ 1219200 w 1764665"/>
              <a:gd name="connsiteY7" fmla="*/ 193675 h 507365"/>
              <a:gd name="connsiteX8" fmla="*/ 1092200 w 1764665"/>
              <a:gd name="connsiteY8" fmla="*/ 79375 h 507365"/>
              <a:gd name="connsiteX9" fmla="*/ 946150 w 1764665"/>
              <a:gd name="connsiteY9" fmla="*/ 203200 h 507365"/>
              <a:gd name="connsiteX10" fmla="*/ 885825 w 1764665"/>
              <a:gd name="connsiteY10" fmla="*/ 158750 h 507365"/>
              <a:gd name="connsiteX11" fmla="*/ 838200 w 1764665"/>
              <a:gd name="connsiteY11" fmla="*/ 104775 h 507365"/>
              <a:gd name="connsiteX12" fmla="*/ 701675 w 1764665"/>
              <a:gd name="connsiteY12" fmla="*/ 209550 h 507365"/>
              <a:gd name="connsiteX13" fmla="*/ 635000 w 1764665"/>
              <a:gd name="connsiteY13" fmla="*/ 47625 h 507365"/>
              <a:gd name="connsiteX14" fmla="*/ 577850 w 1764665"/>
              <a:gd name="connsiteY14" fmla="*/ 53975 h 507365"/>
              <a:gd name="connsiteX15" fmla="*/ 523875 w 1764665"/>
              <a:gd name="connsiteY15" fmla="*/ 101600 h 507365"/>
              <a:gd name="connsiteX16" fmla="*/ 415925 w 1764665"/>
              <a:gd name="connsiteY16" fmla="*/ 92075 h 507365"/>
              <a:gd name="connsiteX17" fmla="*/ 361950 w 1764665"/>
              <a:gd name="connsiteY17" fmla="*/ 95250 h 507365"/>
              <a:gd name="connsiteX18" fmla="*/ 250825 w 1764665"/>
              <a:gd name="connsiteY18" fmla="*/ 53975 h 507365"/>
              <a:gd name="connsiteX19" fmla="*/ 111125 w 1764665"/>
              <a:gd name="connsiteY19" fmla="*/ 133350 h 507365"/>
              <a:gd name="connsiteX20" fmla="*/ 44450 w 1764665"/>
              <a:gd name="connsiteY20" fmla="*/ 101600 h 507365"/>
              <a:gd name="connsiteX21" fmla="*/ 0 w 1764665"/>
              <a:gd name="connsiteY21" fmla="*/ 82550 h 507365"/>
              <a:gd name="connsiteX22" fmla="*/ 3175 w 1764665"/>
              <a:gd name="connsiteY22" fmla="*/ 9525 h 507365"/>
              <a:gd name="connsiteX23" fmla="*/ 320675 w 1764665"/>
              <a:gd name="connsiteY23" fmla="*/ 12700 h 507365"/>
              <a:gd name="connsiteX24" fmla="*/ 1679575 w 1764665"/>
              <a:gd name="connsiteY24" fmla="*/ 0 h 507365"/>
              <a:gd name="connsiteX25" fmla="*/ 1764665 w 1764665"/>
              <a:gd name="connsiteY25" fmla="*/ 507365 h 507365"/>
              <a:gd name="connsiteX0" fmla="*/ 1673225 w 1679575"/>
              <a:gd name="connsiteY0" fmla="*/ 415925 h 415925"/>
              <a:gd name="connsiteX1" fmla="*/ 1584325 w 1679575"/>
              <a:gd name="connsiteY1" fmla="*/ 295275 h 415925"/>
              <a:gd name="connsiteX2" fmla="*/ 1574800 w 1679575"/>
              <a:gd name="connsiteY2" fmla="*/ 273050 h 415925"/>
              <a:gd name="connsiteX3" fmla="*/ 1552575 w 1679575"/>
              <a:gd name="connsiteY3" fmla="*/ 228600 h 415925"/>
              <a:gd name="connsiteX4" fmla="*/ 1479550 w 1679575"/>
              <a:gd name="connsiteY4" fmla="*/ 200025 h 415925"/>
              <a:gd name="connsiteX5" fmla="*/ 1352550 w 1679575"/>
              <a:gd name="connsiteY5" fmla="*/ 193675 h 415925"/>
              <a:gd name="connsiteX6" fmla="*/ 1292225 w 1679575"/>
              <a:gd name="connsiteY6" fmla="*/ 120650 h 415925"/>
              <a:gd name="connsiteX7" fmla="*/ 1219200 w 1679575"/>
              <a:gd name="connsiteY7" fmla="*/ 193675 h 415925"/>
              <a:gd name="connsiteX8" fmla="*/ 1092200 w 1679575"/>
              <a:gd name="connsiteY8" fmla="*/ 79375 h 415925"/>
              <a:gd name="connsiteX9" fmla="*/ 946150 w 1679575"/>
              <a:gd name="connsiteY9" fmla="*/ 203200 h 415925"/>
              <a:gd name="connsiteX10" fmla="*/ 885825 w 1679575"/>
              <a:gd name="connsiteY10" fmla="*/ 158750 h 415925"/>
              <a:gd name="connsiteX11" fmla="*/ 838200 w 1679575"/>
              <a:gd name="connsiteY11" fmla="*/ 104775 h 415925"/>
              <a:gd name="connsiteX12" fmla="*/ 701675 w 1679575"/>
              <a:gd name="connsiteY12" fmla="*/ 209550 h 415925"/>
              <a:gd name="connsiteX13" fmla="*/ 635000 w 1679575"/>
              <a:gd name="connsiteY13" fmla="*/ 47625 h 415925"/>
              <a:gd name="connsiteX14" fmla="*/ 577850 w 1679575"/>
              <a:gd name="connsiteY14" fmla="*/ 53975 h 415925"/>
              <a:gd name="connsiteX15" fmla="*/ 523875 w 1679575"/>
              <a:gd name="connsiteY15" fmla="*/ 101600 h 415925"/>
              <a:gd name="connsiteX16" fmla="*/ 415925 w 1679575"/>
              <a:gd name="connsiteY16" fmla="*/ 92075 h 415925"/>
              <a:gd name="connsiteX17" fmla="*/ 361950 w 1679575"/>
              <a:gd name="connsiteY17" fmla="*/ 95250 h 415925"/>
              <a:gd name="connsiteX18" fmla="*/ 250825 w 1679575"/>
              <a:gd name="connsiteY18" fmla="*/ 53975 h 415925"/>
              <a:gd name="connsiteX19" fmla="*/ 111125 w 1679575"/>
              <a:gd name="connsiteY19" fmla="*/ 133350 h 415925"/>
              <a:gd name="connsiteX20" fmla="*/ 44450 w 1679575"/>
              <a:gd name="connsiteY20" fmla="*/ 101600 h 415925"/>
              <a:gd name="connsiteX21" fmla="*/ 0 w 1679575"/>
              <a:gd name="connsiteY21" fmla="*/ 82550 h 415925"/>
              <a:gd name="connsiteX22" fmla="*/ 3175 w 1679575"/>
              <a:gd name="connsiteY22" fmla="*/ 9525 h 415925"/>
              <a:gd name="connsiteX23" fmla="*/ 320675 w 1679575"/>
              <a:gd name="connsiteY23" fmla="*/ 12700 h 415925"/>
              <a:gd name="connsiteX24" fmla="*/ 1679575 w 1679575"/>
              <a:gd name="connsiteY24" fmla="*/ 0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79575" h="415925">
                <a:moveTo>
                  <a:pt x="1673225" y="415925"/>
                </a:moveTo>
                <a:lnTo>
                  <a:pt x="1584325" y="295275"/>
                </a:lnTo>
                <a:lnTo>
                  <a:pt x="1574800" y="273050"/>
                </a:lnTo>
                <a:lnTo>
                  <a:pt x="1552575" y="228600"/>
                </a:lnTo>
                <a:lnTo>
                  <a:pt x="1479550" y="200025"/>
                </a:lnTo>
                <a:lnTo>
                  <a:pt x="1352550" y="193675"/>
                </a:lnTo>
                <a:lnTo>
                  <a:pt x="1292225" y="120650"/>
                </a:lnTo>
                <a:lnTo>
                  <a:pt x="1219200" y="193675"/>
                </a:lnTo>
                <a:lnTo>
                  <a:pt x="1092200" y="79375"/>
                </a:lnTo>
                <a:lnTo>
                  <a:pt x="946150" y="203200"/>
                </a:lnTo>
                <a:lnTo>
                  <a:pt x="885825" y="158750"/>
                </a:lnTo>
                <a:lnTo>
                  <a:pt x="838200" y="104775"/>
                </a:lnTo>
                <a:lnTo>
                  <a:pt x="701675" y="209550"/>
                </a:lnTo>
                <a:lnTo>
                  <a:pt x="635000" y="47625"/>
                </a:lnTo>
                <a:lnTo>
                  <a:pt x="577850" y="53975"/>
                </a:lnTo>
                <a:lnTo>
                  <a:pt x="523875" y="101600"/>
                </a:lnTo>
                <a:lnTo>
                  <a:pt x="415925" y="92075"/>
                </a:lnTo>
                <a:lnTo>
                  <a:pt x="361950" y="95250"/>
                </a:lnTo>
                <a:lnTo>
                  <a:pt x="250825" y="53975"/>
                </a:lnTo>
                <a:lnTo>
                  <a:pt x="111125" y="133350"/>
                </a:lnTo>
                <a:lnTo>
                  <a:pt x="44450" y="101600"/>
                </a:lnTo>
                <a:lnTo>
                  <a:pt x="0" y="82550"/>
                </a:lnTo>
                <a:lnTo>
                  <a:pt x="3175" y="9525"/>
                </a:lnTo>
                <a:lnTo>
                  <a:pt x="320675" y="12700"/>
                </a:lnTo>
                <a:lnTo>
                  <a:pt x="1679575" y="0"/>
                </a:lnTo>
              </a:path>
            </a:pathLst>
          </a:custGeom>
          <a:noFill/>
          <a:ln w="19050">
            <a:solidFill>
              <a:schemeClr val="accent1"/>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Freeform: Shape 173">
            <a:extLst>
              <a:ext uri="{FF2B5EF4-FFF2-40B4-BE49-F238E27FC236}">
                <a16:creationId xmlns:a16="http://schemas.microsoft.com/office/drawing/2014/main" id="{E213387B-69ED-D474-BE48-181A5F6D9DC8}"/>
              </a:ext>
            </a:extLst>
          </p:cNvPr>
          <p:cNvSpPr/>
          <p:nvPr/>
        </p:nvSpPr>
        <p:spPr bwMode="auto">
          <a:xfrm>
            <a:off x="7267575" y="4369594"/>
            <a:ext cx="50006" cy="64294"/>
          </a:xfrm>
          <a:custGeom>
            <a:avLst/>
            <a:gdLst>
              <a:gd name="connsiteX0" fmla="*/ 0 w 50006"/>
              <a:gd name="connsiteY0" fmla="*/ 0 h 64294"/>
              <a:gd name="connsiteX1" fmla="*/ 50006 w 50006"/>
              <a:gd name="connsiteY1" fmla="*/ 0 h 64294"/>
              <a:gd name="connsiteX2" fmla="*/ 45244 w 50006"/>
              <a:gd name="connsiteY2" fmla="*/ 64294 h 64294"/>
              <a:gd name="connsiteX3" fmla="*/ 2381 w 50006"/>
              <a:gd name="connsiteY3" fmla="*/ 52387 h 64294"/>
              <a:gd name="connsiteX4" fmla="*/ 0 w 50006"/>
              <a:gd name="connsiteY4" fmla="*/ 0 h 6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 h="64294">
                <a:moveTo>
                  <a:pt x="0" y="0"/>
                </a:moveTo>
                <a:lnTo>
                  <a:pt x="50006" y="0"/>
                </a:lnTo>
                <a:lnTo>
                  <a:pt x="45244" y="64294"/>
                </a:lnTo>
                <a:lnTo>
                  <a:pt x="2381" y="52387"/>
                </a:lnTo>
                <a:lnTo>
                  <a:pt x="0" y="0"/>
                </a:ln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Freeform: Shape 174">
            <a:extLst>
              <a:ext uri="{FF2B5EF4-FFF2-40B4-BE49-F238E27FC236}">
                <a16:creationId xmlns:a16="http://schemas.microsoft.com/office/drawing/2014/main" id="{2D371312-61E7-7AAF-79B6-09E3FE598B1D}"/>
              </a:ext>
            </a:extLst>
          </p:cNvPr>
          <p:cNvSpPr/>
          <p:nvPr/>
        </p:nvSpPr>
        <p:spPr bwMode="auto">
          <a:xfrm>
            <a:off x="2647950" y="4348163"/>
            <a:ext cx="6305550" cy="252412"/>
          </a:xfrm>
          <a:custGeom>
            <a:avLst/>
            <a:gdLst>
              <a:gd name="connsiteX0" fmla="*/ 0 w 6305550"/>
              <a:gd name="connsiteY0" fmla="*/ 219075 h 252412"/>
              <a:gd name="connsiteX1" fmla="*/ 66675 w 6305550"/>
              <a:gd name="connsiteY1" fmla="*/ 42862 h 252412"/>
              <a:gd name="connsiteX2" fmla="*/ 142875 w 6305550"/>
              <a:gd name="connsiteY2" fmla="*/ 19050 h 252412"/>
              <a:gd name="connsiteX3" fmla="*/ 209550 w 6305550"/>
              <a:gd name="connsiteY3" fmla="*/ 47625 h 252412"/>
              <a:gd name="connsiteX4" fmla="*/ 271463 w 6305550"/>
              <a:gd name="connsiteY4" fmla="*/ 19050 h 252412"/>
              <a:gd name="connsiteX5" fmla="*/ 347663 w 6305550"/>
              <a:gd name="connsiteY5" fmla="*/ 19050 h 252412"/>
              <a:gd name="connsiteX6" fmla="*/ 419100 w 6305550"/>
              <a:gd name="connsiteY6" fmla="*/ 28575 h 252412"/>
              <a:gd name="connsiteX7" fmla="*/ 476250 w 6305550"/>
              <a:gd name="connsiteY7" fmla="*/ 33337 h 252412"/>
              <a:gd name="connsiteX8" fmla="*/ 533400 w 6305550"/>
              <a:gd name="connsiteY8" fmla="*/ 23812 h 252412"/>
              <a:gd name="connsiteX9" fmla="*/ 595313 w 6305550"/>
              <a:gd name="connsiteY9" fmla="*/ 23812 h 252412"/>
              <a:gd name="connsiteX10" fmla="*/ 661988 w 6305550"/>
              <a:gd name="connsiteY10" fmla="*/ 42862 h 252412"/>
              <a:gd name="connsiteX11" fmla="*/ 728663 w 6305550"/>
              <a:gd name="connsiteY11" fmla="*/ 52387 h 252412"/>
              <a:gd name="connsiteX12" fmla="*/ 790575 w 6305550"/>
              <a:gd name="connsiteY12" fmla="*/ 57150 h 252412"/>
              <a:gd name="connsiteX13" fmla="*/ 862013 w 6305550"/>
              <a:gd name="connsiteY13" fmla="*/ 76200 h 252412"/>
              <a:gd name="connsiteX14" fmla="*/ 923925 w 6305550"/>
              <a:gd name="connsiteY14" fmla="*/ 57150 h 252412"/>
              <a:gd name="connsiteX15" fmla="*/ 981075 w 6305550"/>
              <a:gd name="connsiteY15" fmla="*/ 95250 h 252412"/>
              <a:gd name="connsiteX16" fmla="*/ 1042988 w 6305550"/>
              <a:gd name="connsiteY16" fmla="*/ 71437 h 252412"/>
              <a:gd name="connsiteX17" fmla="*/ 1119188 w 6305550"/>
              <a:gd name="connsiteY17" fmla="*/ 90487 h 252412"/>
              <a:gd name="connsiteX18" fmla="*/ 1185863 w 6305550"/>
              <a:gd name="connsiteY18" fmla="*/ 71437 h 252412"/>
              <a:gd name="connsiteX19" fmla="*/ 1257300 w 6305550"/>
              <a:gd name="connsiteY19" fmla="*/ 57150 h 252412"/>
              <a:gd name="connsiteX20" fmla="*/ 1371600 w 6305550"/>
              <a:gd name="connsiteY20" fmla="*/ 104775 h 252412"/>
              <a:gd name="connsiteX21" fmla="*/ 1447800 w 6305550"/>
              <a:gd name="connsiteY21" fmla="*/ 90487 h 252412"/>
              <a:gd name="connsiteX22" fmla="*/ 1509713 w 6305550"/>
              <a:gd name="connsiteY22" fmla="*/ 100012 h 252412"/>
              <a:gd name="connsiteX23" fmla="*/ 1571625 w 6305550"/>
              <a:gd name="connsiteY23" fmla="*/ 80962 h 252412"/>
              <a:gd name="connsiteX24" fmla="*/ 1628775 w 6305550"/>
              <a:gd name="connsiteY24" fmla="*/ 119062 h 252412"/>
              <a:gd name="connsiteX25" fmla="*/ 1695450 w 6305550"/>
              <a:gd name="connsiteY25" fmla="*/ 109537 h 252412"/>
              <a:gd name="connsiteX26" fmla="*/ 1776413 w 6305550"/>
              <a:gd name="connsiteY26" fmla="*/ 133350 h 252412"/>
              <a:gd name="connsiteX27" fmla="*/ 1828800 w 6305550"/>
              <a:gd name="connsiteY27" fmla="*/ 200025 h 252412"/>
              <a:gd name="connsiteX28" fmla="*/ 1890713 w 6305550"/>
              <a:gd name="connsiteY28" fmla="*/ 133350 h 252412"/>
              <a:gd name="connsiteX29" fmla="*/ 1966913 w 6305550"/>
              <a:gd name="connsiteY29" fmla="*/ 76200 h 252412"/>
              <a:gd name="connsiteX30" fmla="*/ 2028825 w 6305550"/>
              <a:gd name="connsiteY30" fmla="*/ 109537 h 252412"/>
              <a:gd name="connsiteX31" fmla="*/ 2090738 w 6305550"/>
              <a:gd name="connsiteY31" fmla="*/ 85725 h 252412"/>
              <a:gd name="connsiteX32" fmla="*/ 2147888 w 6305550"/>
              <a:gd name="connsiteY32" fmla="*/ 85725 h 252412"/>
              <a:gd name="connsiteX33" fmla="*/ 2219325 w 6305550"/>
              <a:gd name="connsiteY33" fmla="*/ 233362 h 252412"/>
              <a:gd name="connsiteX34" fmla="*/ 2281238 w 6305550"/>
              <a:gd name="connsiteY34" fmla="*/ 228600 h 252412"/>
              <a:gd name="connsiteX35" fmla="*/ 2352675 w 6305550"/>
              <a:gd name="connsiteY35" fmla="*/ 223837 h 252412"/>
              <a:gd name="connsiteX36" fmla="*/ 2428875 w 6305550"/>
              <a:gd name="connsiteY36" fmla="*/ 200025 h 252412"/>
              <a:gd name="connsiteX37" fmla="*/ 2543175 w 6305550"/>
              <a:gd name="connsiteY37" fmla="*/ 71437 h 252412"/>
              <a:gd name="connsiteX38" fmla="*/ 2614613 w 6305550"/>
              <a:gd name="connsiteY38" fmla="*/ 252412 h 252412"/>
              <a:gd name="connsiteX39" fmla="*/ 2671763 w 6305550"/>
              <a:gd name="connsiteY39" fmla="*/ 219075 h 252412"/>
              <a:gd name="connsiteX40" fmla="*/ 2738438 w 6305550"/>
              <a:gd name="connsiteY40" fmla="*/ 52387 h 252412"/>
              <a:gd name="connsiteX41" fmla="*/ 2800350 w 6305550"/>
              <a:gd name="connsiteY41" fmla="*/ 71437 h 252412"/>
              <a:gd name="connsiteX42" fmla="*/ 2871788 w 6305550"/>
              <a:gd name="connsiteY42" fmla="*/ 76200 h 252412"/>
              <a:gd name="connsiteX43" fmla="*/ 2933700 w 6305550"/>
              <a:gd name="connsiteY43" fmla="*/ 76200 h 252412"/>
              <a:gd name="connsiteX44" fmla="*/ 2986088 w 6305550"/>
              <a:gd name="connsiteY44" fmla="*/ 85725 h 252412"/>
              <a:gd name="connsiteX45" fmla="*/ 3071813 w 6305550"/>
              <a:gd name="connsiteY45" fmla="*/ 85725 h 252412"/>
              <a:gd name="connsiteX46" fmla="*/ 3133725 w 6305550"/>
              <a:gd name="connsiteY46" fmla="*/ 47625 h 252412"/>
              <a:gd name="connsiteX47" fmla="*/ 3195638 w 6305550"/>
              <a:gd name="connsiteY47" fmla="*/ 57150 h 252412"/>
              <a:gd name="connsiteX48" fmla="*/ 3267075 w 6305550"/>
              <a:gd name="connsiteY48" fmla="*/ 19050 h 252412"/>
              <a:gd name="connsiteX49" fmla="*/ 3338513 w 6305550"/>
              <a:gd name="connsiteY49" fmla="*/ 80962 h 252412"/>
              <a:gd name="connsiteX50" fmla="*/ 3390900 w 6305550"/>
              <a:gd name="connsiteY50" fmla="*/ 42862 h 252412"/>
              <a:gd name="connsiteX51" fmla="*/ 3448050 w 6305550"/>
              <a:gd name="connsiteY51" fmla="*/ 71437 h 252412"/>
              <a:gd name="connsiteX52" fmla="*/ 3576638 w 6305550"/>
              <a:gd name="connsiteY52" fmla="*/ 9525 h 252412"/>
              <a:gd name="connsiteX53" fmla="*/ 3652838 w 6305550"/>
              <a:gd name="connsiteY53" fmla="*/ 104775 h 252412"/>
              <a:gd name="connsiteX54" fmla="*/ 3709988 w 6305550"/>
              <a:gd name="connsiteY54" fmla="*/ 28575 h 252412"/>
              <a:gd name="connsiteX55" fmla="*/ 3762375 w 6305550"/>
              <a:gd name="connsiteY55" fmla="*/ 38100 h 252412"/>
              <a:gd name="connsiteX56" fmla="*/ 3838575 w 6305550"/>
              <a:gd name="connsiteY56" fmla="*/ 9525 h 252412"/>
              <a:gd name="connsiteX57" fmla="*/ 3971925 w 6305550"/>
              <a:gd name="connsiteY57" fmla="*/ 19050 h 252412"/>
              <a:gd name="connsiteX58" fmla="*/ 4043363 w 6305550"/>
              <a:gd name="connsiteY58" fmla="*/ 4762 h 252412"/>
              <a:gd name="connsiteX59" fmla="*/ 4124325 w 6305550"/>
              <a:gd name="connsiteY59" fmla="*/ 19050 h 252412"/>
              <a:gd name="connsiteX60" fmla="*/ 4181475 w 6305550"/>
              <a:gd name="connsiteY60" fmla="*/ 19050 h 252412"/>
              <a:gd name="connsiteX61" fmla="*/ 4243388 w 6305550"/>
              <a:gd name="connsiteY61" fmla="*/ 19050 h 252412"/>
              <a:gd name="connsiteX62" fmla="*/ 4324350 w 6305550"/>
              <a:gd name="connsiteY62" fmla="*/ 23812 h 252412"/>
              <a:gd name="connsiteX63" fmla="*/ 4376738 w 6305550"/>
              <a:gd name="connsiteY63" fmla="*/ 47625 h 252412"/>
              <a:gd name="connsiteX64" fmla="*/ 4429125 w 6305550"/>
              <a:gd name="connsiteY64" fmla="*/ 4762 h 252412"/>
              <a:gd name="connsiteX65" fmla="*/ 4500563 w 6305550"/>
              <a:gd name="connsiteY65" fmla="*/ 4762 h 252412"/>
              <a:gd name="connsiteX66" fmla="*/ 4567238 w 6305550"/>
              <a:gd name="connsiteY66" fmla="*/ 19050 h 252412"/>
              <a:gd name="connsiteX67" fmla="*/ 4624388 w 6305550"/>
              <a:gd name="connsiteY67" fmla="*/ 33337 h 252412"/>
              <a:gd name="connsiteX68" fmla="*/ 4695825 w 6305550"/>
              <a:gd name="connsiteY68" fmla="*/ 47625 h 252412"/>
              <a:gd name="connsiteX69" fmla="*/ 4762500 w 6305550"/>
              <a:gd name="connsiteY69" fmla="*/ 52387 h 252412"/>
              <a:gd name="connsiteX70" fmla="*/ 4829175 w 6305550"/>
              <a:gd name="connsiteY70" fmla="*/ 33337 h 252412"/>
              <a:gd name="connsiteX71" fmla="*/ 4891088 w 6305550"/>
              <a:gd name="connsiteY71" fmla="*/ 4762 h 252412"/>
              <a:gd name="connsiteX72" fmla="*/ 4957763 w 6305550"/>
              <a:gd name="connsiteY72" fmla="*/ 28575 h 252412"/>
              <a:gd name="connsiteX73" fmla="*/ 5029200 w 6305550"/>
              <a:gd name="connsiteY73" fmla="*/ 23812 h 252412"/>
              <a:gd name="connsiteX74" fmla="*/ 5076825 w 6305550"/>
              <a:gd name="connsiteY74" fmla="*/ 9525 h 252412"/>
              <a:gd name="connsiteX75" fmla="*/ 5153025 w 6305550"/>
              <a:gd name="connsiteY75" fmla="*/ 33337 h 252412"/>
              <a:gd name="connsiteX76" fmla="*/ 5210175 w 6305550"/>
              <a:gd name="connsiteY76" fmla="*/ 4762 h 252412"/>
              <a:gd name="connsiteX77" fmla="*/ 5281613 w 6305550"/>
              <a:gd name="connsiteY77" fmla="*/ 14287 h 252412"/>
              <a:gd name="connsiteX78" fmla="*/ 5338763 w 6305550"/>
              <a:gd name="connsiteY78" fmla="*/ 47625 h 252412"/>
              <a:gd name="connsiteX79" fmla="*/ 5395913 w 6305550"/>
              <a:gd name="connsiteY79" fmla="*/ 52387 h 252412"/>
              <a:gd name="connsiteX80" fmla="*/ 5467350 w 6305550"/>
              <a:gd name="connsiteY80" fmla="*/ 9525 h 252412"/>
              <a:gd name="connsiteX81" fmla="*/ 5524500 w 6305550"/>
              <a:gd name="connsiteY81" fmla="*/ 47625 h 252412"/>
              <a:gd name="connsiteX82" fmla="*/ 5610225 w 6305550"/>
              <a:gd name="connsiteY82" fmla="*/ 42862 h 252412"/>
              <a:gd name="connsiteX83" fmla="*/ 5662613 w 6305550"/>
              <a:gd name="connsiteY83" fmla="*/ 33337 h 252412"/>
              <a:gd name="connsiteX84" fmla="*/ 5724525 w 6305550"/>
              <a:gd name="connsiteY84" fmla="*/ 14287 h 252412"/>
              <a:gd name="connsiteX85" fmla="*/ 5805488 w 6305550"/>
              <a:gd name="connsiteY85" fmla="*/ 4762 h 252412"/>
              <a:gd name="connsiteX86" fmla="*/ 5853113 w 6305550"/>
              <a:gd name="connsiteY86" fmla="*/ 42862 h 252412"/>
              <a:gd name="connsiteX87" fmla="*/ 5919788 w 6305550"/>
              <a:gd name="connsiteY87" fmla="*/ 0 h 252412"/>
              <a:gd name="connsiteX88" fmla="*/ 5981700 w 6305550"/>
              <a:gd name="connsiteY88" fmla="*/ 47625 h 252412"/>
              <a:gd name="connsiteX89" fmla="*/ 6057900 w 6305550"/>
              <a:gd name="connsiteY89" fmla="*/ 61912 h 252412"/>
              <a:gd name="connsiteX90" fmla="*/ 6119813 w 6305550"/>
              <a:gd name="connsiteY90" fmla="*/ 47625 h 252412"/>
              <a:gd name="connsiteX91" fmla="*/ 6181725 w 6305550"/>
              <a:gd name="connsiteY91" fmla="*/ 76200 h 252412"/>
              <a:gd name="connsiteX92" fmla="*/ 6243638 w 6305550"/>
              <a:gd name="connsiteY92" fmla="*/ 9525 h 252412"/>
              <a:gd name="connsiteX93" fmla="*/ 6305550 w 6305550"/>
              <a:gd name="connsiteY93" fmla="*/ 9525 h 2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305550" h="252412">
                <a:moveTo>
                  <a:pt x="0" y="219075"/>
                </a:moveTo>
                <a:lnTo>
                  <a:pt x="66675" y="42862"/>
                </a:lnTo>
                <a:lnTo>
                  <a:pt x="142875" y="19050"/>
                </a:lnTo>
                <a:lnTo>
                  <a:pt x="209550" y="47625"/>
                </a:lnTo>
                <a:lnTo>
                  <a:pt x="271463" y="19050"/>
                </a:lnTo>
                <a:lnTo>
                  <a:pt x="347663" y="19050"/>
                </a:lnTo>
                <a:lnTo>
                  <a:pt x="419100" y="28575"/>
                </a:lnTo>
                <a:lnTo>
                  <a:pt x="476250" y="33337"/>
                </a:lnTo>
                <a:lnTo>
                  <a:pt x="533400" y="23812"/>
                </a:lnTo>
                <a:lnTo>
                  <a:pt x="595313" y="23812"/>
                </a:lnTo>
                <a:lnTo>
                  <a:pt x="661988" y="42862"/>
                </a:lnTo>
                <a:lnTo>
                  <a:pt x="728663" y="52387"/>
                </a:lnTo>
                <a:lnTo>
                  <a:pt x="790575" y="57150"/>
                </a:lnTo>
                <a:lnTo>
                  <a:pt x="862013" y="76200"/>
                </a:lnTo>
                <a:lnTo>
                  <a:pt x="923925" y="57150"/>
                </a:lnTo>
                <a:lnTo>
                  <a:pt x="981075" y="95250"/>
                </a:lnTo>
                <a:lnTo>
                  <a:pt x="1042988" y="71437"/>
                </a:lnTo>
                <a:lnTo>
                  <a:pt x="1119188" y="90487"/>
                </a:lnTo>
                <a:lnTo>
                  <a:pt x="1185863" y="71437"/>
                </a:lnTo>
                <a:lnTo>
                  <a:pt x="1257300" y="57150"/>
                </a:lnTo>
                <a:lnTo>
                  <a:pt x="1371600" y="104775"/>
                </a:lnTo>
                <a:lnTo>
                  <a:pt x="1447800" y="90487"/>
                </a:lnTo>
                <a:lnTo>
                  <a:pt x="1509713" y="100012"/>
                </a:lnTo>
                <a:lnTo>
                  <a:pt x="1571625" y="80962"/>
                </a:lnTo>
                <a:lnTo>
                  <a:pt x="1628775" y="119062"/>
                </a:lnTo>
                <a:lnTo>
                  <a:pt x="1695450" y="109537"/>
                </a:lnTo>
                <a:lnTo>
                  <a:pt x="1776413" y="133350"/>
                </a:lnTo>
                <a:lnTo>
                  <a:pt x="1828800" y="200025"/>
                </a:lnTo>
                <a:lnTo>
                  <a:pt x="1890713" y="133350"/>
                </a:lnTo>
                <a:lnTo>
                  <a:pt x="1966913" y="76200"/>
                </a:lnTo>
                <a:lnTo>
                  <a:pt x="2028825" y="109537"/>
                </a:lnTo>
                <a:lnTo>
                  <a:pt x="2090738" y="85725"/>
                </a:lnTo>
                <a:lnTo>
                  <a:pt x="2147888" y="85725"/>
                </a:lnTo>
                <a:lnTo>
                  <a:pt x="2219325" y="233362"/>
                </a:lnTo>
                <a:lnTo>
                  <a:pt x="2281238" y="228600"/>
                </a:lnTo>
                <a:lnTo>
                  <a:pt x="2352675" y="223837"/>
                </a:lnTo>
                <a:lnTo>
                  <a:pt x="2428875" y="200025"/>
                </a:lnTo>
                <a:lnTo>
                  <a:pt x="2543175" y="71437"/>
                </a:lnTo>
                <a:lnTo>
                  <a:pt x="2614613" y="252412"/>
                </a:lnTo>
                <a:lnTo>
                  <a:pt x="2671763" y="219075"/>
                </a:lnTo>
                <a:lnTo>
                  <a:pt x="2738438" y="52387"/>
                </a:lnTo>
                <a:lnTo>
                  <a:pt x="2800350" y="71437"/>
                </a:lnTo>
                <a:lnTo>
                  <a:pt x="2871788" y="76200"/>
                </a:lnTo>
                <a:lnTo>
                  <a:pt x="2933700" y="76200"/>
                </a:lnTo>
                <a:lnTo>
                  <a:pt x="2986088" y="85725"/>
                </a:lnTo>
                <a:lnTo>
                  <a:pt x="3071813" y="85725"/>
                </a:lnTo>
                <a:lnTo>
                  <a:pt x="3133725" y="47625"/>
                </a:lnTo>
                <a:lnTo>
                  <a:pt x="3195638" y="57150"/>
                </a:lnTo>
                <a:lnTo>
                  <a:pt x="3267075" y="19050"/>
                </a:lnTo>
                <a:lnTo>
                  <a:pt x="3338513" y="80962"/>
                </a:lnTo>
                <a:lnTo>
                  <a:pt x="3390900" y="42862"/>
                </a:lnTo>
                <a:lnTo>
                  <a:pt x="3448050" y="71437"/>
                </a:lnTo>
                <a:lnTo>
                  <a:pt x="3576638" y="9525"/>
                </a:lnTo>
                <a:lnTo>
                  <a:pt x="3652838" y="104775"/>
                </a:lnTo>
                <a:lnTo>
                  <a:pt x="3709988" y="28575"/>
                </a:lnTo>
                <a:lnTo>
                  <a:pt x="3762375" y="38100"/>
                </a:lnTo>
                <a:lnTo>
                  <a:pt x="3838575" y="9525"/>
                </a:lnTo>
                <a:lnTo>
                  <a:pt x="3971925" y="19050"/>
                </a:lnTo>
                <a:lnTo>
                  <a:pt x="4043363" y="4762"/>
                </a:lnTo>
                <a:lnTo>
                  <a:pt x="4124325" y="19050"/>
                </a:lnTo>
                <a:lnTo>
                  <a:pt x="4181475" y="19050"/>
                </a:lnTo>
                <a:lnTo>
                  <a:pt x="4243388" y="19050"/>
                </a:lnTo>
                <a:lnTo>
                  <a:pt x="4324350" y="23812"/>
                </a:lnTo>
                <a:lnTo>
                  <a:pt x="4376738" y="47625"/>
                </a:lnTo>
                <a:lnTo>
                  <a:pt x="4429125" y="4762"/>
                </a:lnTo>
                <a:lnTo>
                  <a:pt x="4500563" y="4762"/>
                </a:lnTo>
                <a:lnTo>
                  <a:pt x="4567238" y="19050"/>
                </a:lnTo>
                <a:lnTo>
                  <a:pt x="4624388" y="33337"/>
                </a:lnTo>
                <a:lnTo>
                  <a:pt x="4695825" y="47625"/>
                </a:lnTo>
                <a:lnTo>
                  <a:pt x="4762500" y="52387"/>
                </a:lnTo>
                <a:lnTo>
                  <a:pt x="4829175" y="33337"/>
                </a:lnTo>
                <a:lnTo>
                  <a:pt x="4891088" y="4762"/>
                </a:lnTo>
                <a:lnTo>
                  <a:pt x="4957763" y="28575"/>
                </a:lnTo>
                <a:lnTo>
                  <a:pt x="5029200" y="23812"/>
                </a:lnTo>
                <a:lnTo>
                  <a:pt x="5076825" y="9525"/>
                </a:lnTo>
                <a:lnTo>
                  <a:pt x="5153025" y="33337"/>
                </a:lnTo>
                <a:lnTo>
                  <a:pt x="5210175" y="4762"/>
                </a:lnTo>
                <a:lnTo>
                  <a:pt x="5281613" y="14287"/>
                </a:lnTo>
                <a:lnTo>
                  <a:pt x="5338763" y="47625"/>
                </a:lnTo>
                <a:lnTo>
                  <a:pt x="5395913" y="52387"/>
                </a:lnTo>
                <a:lnTo>
                  <a:pt x="5467350" y="9525"/>
                </a:lnTo>
                <a:lnTo>
                  <a:pt x="5524500" y="47625"/>
                </a:lnTo>
                <a:lnTo>
                  <a:pt x="5610225" y="42862"/>
                </a:lnTo>
                <a:lnTo>
                  <a:pt x="5662613" y="33337"/>
                </a:lnTo>
                <a:lnTo>
                  <a:pt x="5724525" y="14287"/>
                </a:lnTo>
                <a:lnTo>
                  <a:pt x="5805488" y="4762"/>
                </a:lnTo>
                <a:lnTo>
                  <a:pt x="5853113" y="42862"/>
                </a:lnTo>
                <a:lnTo>
                  <a:pt x="5919788" y="0"/>
                </a:lnTo>
                <a:lnTo>
                  <a:pt x="5981700" y="47625"/>
                </a:lnTo>
                <a:lnTo>
                  <a:pt x="6057900" y="61912"/>
                </a:lnTo>
                <a:lnTo>
                  <a:pt x="6119813" y="47625"/>
                </a:lnTo>
                <a:lnTo>
                  <a:pt x="6181725" y="76200"/>
                </a:lnTo>
                <a:lnTo>
                  <a:pt x="6243638" y="9525"/>
                </a:lnTo>
                <a:lnTo>
                  <a:pt x="6305550" y="9525"/>
                </a:lnTo>
              </a:path>
            </a:pathLst>
          </a:custGeom>
          <a:noFill/>
          <a:ln w="19050">
            <a:solidFill>
              <a:schemeClr val="accent3"/>
            </a:solidFill>
            <a:miter lim="800000"/>
            <a:headEnd/>
            <a:tailEnd/>
          </a:ln>
        </p:spPr>
        <p:txBody>
          <a:bodyPr rtlCol="0" anchor="ctr"/>
          <a:lstStyle/>
          <a:p>
            <a:pPr algn="ctr"/>
            <a:endParaRPr lang="en-US"/>
          </a:p>
        </p:txBody>
      </p:sp>
      <p:sp>
        <p:nvSpPr>
          <p:cNvPr id="176" name="Oval 175">
            <a:extLst>
              <a:ext uri="{FF2B5EF4-FFF2-40B4-BE49-F238E27FC236}">
                <a16:creationId xmlns:a16="http://schemas.microsoft.com/office/drawing/2014/main" id="{17268CC7-9AEC-844F-277D-C339D8F49AE6}"/>
              </a:ext>
            </a:extLst>
          </p:cNvPr>
          <p:cNvSpPr/>
          <p:nvPr/>
        </p:nvSpPr>
        <p:spPr bwMode="auto">
          <a:xfrm>
            <a:off x="2630507" y="454263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F0672BE2-8CE8-2104-862F-3D01B6306A4C}"/>
              </a:ext>
            </a:extLst>
          </p:cNvPr>
          <p:cNvSpPr/>
          <p:nvPr/>
        </p:nvSpPr>
        <p:spPr bwMode="auto">
          <a:xfrm>
            <a:off x="2696923" y="436177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097F3A2F-84FA-CE9C-83EA-364B31FFA807}"/>
              </a:ext>
            </a:extLst>
          </p:cNvPr>
          <p:cNvSpPr/>
          <p:nvPr/>
        </p:nvSpPr>
        <p:spPr bwMode="auto">
          <a:xfrm>
            <a:off x="2764226" y="434749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97054D9A-FBD7-8D1A-D5BB-3A64DD895DD7}"/>
              </a:ext>
            </a:extLst>
          </p:cNvPr>
          <p:cNvSpPr/>
          <p:nvPr/>
        </p:nvSpPr>
        <p:spPr bwMode="auto">
          <a:xfrm>
            <a:off x="2828892" y="436098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D7546B59-FC9A-63A3-CC34-E28FB6B8209F}"/>
              </a:ext>
            </a:extLst>
          </p:cNvPr>
          <p:cNvSpPr/>
          <p:nvPr/>
        </p:nvSpPr>
        <p:spPr bwMode="auto">
          <a:xfrm>
            <a:off x="2895693" y="434749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AA0C355E-EDFA-916B-EDC3-BF7E8C2BA2F4}"/>
              </a:ext>
            </a:extLst>
          </p:cNvPr>
          <p:cNvSpPr/>
          <p:nvPr/>
        </p:nvSpPr>
        <p:spPr bwMode="auto">
          <a:xfrm>
            <a:off x="2967187" y="434330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93DBD0C0-70A5-C8F2-1981-8D0E12281733}"/>
              </a:ext>
            </a:extLst>
          </p:cNvPr>
          <p:cNvSpPr/>
          <p:nvPr/>
        </p:nvSpPr>
        <p:spPr bwMode="auto">
          <a:xfrm>
            <a:off x="3033861" y="435252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2FFDF2F2-603B-57D9-1A5F-1F35E5ADEA5C}"/>
              </a:ext>
            </a:extLst>
          </p:cNvPr>
          <p:cNvSpPr/>
          <p:nvPr/>
        </p:nvSpPr>
        <p:spPr bwMode="auto">
          <a:xfrm>
            <a:off x="3090778" y="434749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D2652940-00E6-6FFD-28FD-F9C239E71611}"/>
              </a:ext>
            </a:extLst>
          </p:cNvPr>
          <p:cNvSpPr/>
          <p:nvPr/>
        </p:nvSpPr>
        <p:spPr bwMode="auto">
          <a:xfrm>
            <a:off x="3157361" y="434330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D832D4B6-822C-4F6B-43EF-A2ABACD3BCF4}"/>
              </a:ext>
            </a:extLst>
          </p:cNvPr>
          <p:cNvSpPr/>
          <p:nvPr/>
        </p:nvSpPr>
        <p:spPr bwMode="auto">
          <a:xfrm>
            <a:off x="3220942" y="434749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AAE2E915-CA51-ECF7-C2B9-F43EB96744F0}"/>
              </a:ext>
            </a:extLst>
          </p:cNvPr>
          <p:cNvSpPr/>
          <p:nvPr/>
        </p:nvSpPr>
        <p:spPr bwMode="auto">
          <a:xfrm>
            <a:off x="3290912" y="436098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1FA3B775-8442-2573-5A37-60F74E44DD53}"/>
              </a:ext>
            </a:extLst>
          </p:cNvPr>
          <p:cNvSpPr/>
          <p:nvPr/>
        </p:nvSpPr>
        <p:spPr bwMode="auto">
          <a:xfrm>
            <a:off x="3354294" y="437567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264A997E-2D56-62D5-6634-E0D4BE90A75F}"/>
              </a:ext>
            </a:extLst>
          </p:cNvPr>
          <p:cNvSpPr/>
          <p:nvPr/>
        </p:nvSpPr>
        <p:spPr bwMode="auto">
          <a:xfrm>
            <a:off x="3408596" y="43925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3194E87D-5D68-4E67-C1B6-6A92D97982E8}"/>
              </a:ext>
            </a:extLst>
          </p:cNvPr>
          <p:cNvSpPr/>
          <p:nvPr/>
        </p:nvSpPr>
        <p:spPr bwMode="auto">
          <a:xfrm>
            <a:off x="3473366" y="43925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D4397F15-6C3F-9D39-0D7F-33CFEED46EEF}"/>
              </a:ext>
            </a:extLst>
          </p:cNvPr>
          <p:cNvSpPr/>
          <p:nvPr/>
        </p:nvSpPr>
        <p:spPr bwMode="auto">
          <a:xfrm>
            <a:off x="3543205" y="438741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D6E47098-9F7C-A2C2-7ECE-85165FE83B8D}"/>
              </a:ext>
            </a:extLst>
          </p:cNvPr>
          <p:cNvSpPr/>
          <p:nvPr/>
        </p:nvSpPr>
        <p:spPr bwMode="auto">
          <a:xfrm>
            <a:off x="3602716" y="441590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40E1227E-4C6B-EF34-112F-B2F71FDF0DEE}"/>
              </a:ext>
            </a:extLst>
          </p:cNvPr>
          <p:cNvSpPr/>
          <p:nvPr/>
        </p:nvSpPr>
        <p:spPr bwMode="auto">
          <a:xfrm>
            <a:off x="3667486" y="440028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FB4E600A-D06C-B65A-9C3F-8DF55601DC3B}"/>
              </a:ext>
            </a:extLst>
          </p:cNvPr>
          <p:cNvSpPr/>
          <p:nvPr/>
        </p:nvSpPr>
        <p:spPr bwMode="auto">
          <a:xfrm>
            <a:off x="3734179" y="442039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A0AEE79F-6853-88BF-858D-152733AD85C7}"/>
              </a:ext>
            </a:extLst>
          </p:cNvPr>
          <p:cNvSpPr/>
          <p:nvPr/>
        </p:nvSpPr>
        <p:spPr bwMode="auto">
          <a:xfrm>
            <a:off x="3805080" y="440109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0668AA86-62A0-AD70-0DCB-7B24AC95B4AB}"/>
              </a:ext>
            </a:extLst>
          </p:cNvPr>
          <p:cNvSpPr/>
          <p:nvPr/>
        </p:nvSpPr>
        <p:spPr bwMode="auto">
          <a:xfrm>
            <a:off x="3864530" y="43925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198D7DB6-9668-5473-B699-E931E986FBA2}"/>
              </a:ext>
            </a:extLst>
          </p:cNvPr>
          <p:cNvSpPr/>
          <p:nvPr/>
        </p:nvSpPr>
        <p:spPr bwMode="auto">
          <a:xfrm>
            <a:off x="3934462" y="440861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4E1ADE0B-E6FE-6791-F449-F961C6210764}"/>
              </a:ext>
            </a:extLst>
          </p:cNvPr>
          <p:cNvSpPr/>
          <p:nvPr/>
        </p:nvSpPr>
        <p:spPr bwMode="auto">
          <a:xfrm>
            <a:off x="3993912" y="443730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80D639EA-4F2C-F169-754D-A15B931D5245}"/>
              </a:ext>
            </a:extLst>
          </p:cNvPr>
          <p:cNvSpPr/>
          <p:nvPr/>
        </p:nvSpPr>
        <p:spPr bwMode="auto">
          <a:xfrm>
            <a:off x="4064367" y="442528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013EA2AF-DDB2-2BE2-BED1-F066CFAF6B74}"/>
              </a:ext>
            </a:extLst>
          </p:cNvPr>
          <p:cNvSpPr/>
          <p:nvPr/>
        </p:nvSpPr>
        <p:spPr bwMode="auto">
          <a:xfrm>
            <a:off x="4123953" y="442859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900016CD-C738-BBDD-3C51-B94CBB674F1B}"/>
              </a:ext>
            </a:extLst>
          </p:cNvPr>
          <p:cNvSpPr/>
          <p:nvPr/>
        </p:nvSpPr>
        <p:spPr bwMode="auto">
          <a:xfrm>
            <a:off x="4187668" y="440993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DC0241EF-276C-337C-3BC2-F2EB2EC44688}"/>
              </a:ext>
            </a:extLst>
          </p:cNvPr>
          <p:cNvSpPr/>
          <p:nvPr/>
        </p:nvSpPr>
        <p:spPr bwMode="auto">
          <a:xfrm>
            <a:off x="4251383" y="4442220"/>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5E1EC6AF-C425-B91A-E877-4F7A2F51941F}"/>
              </a:ext>
            </a:extLst>
          </p:cNvPr>
          <p:cNvSpPr/>
          <p:nvPr/>
        </p:nvSpPr>
        <p:spPr bwMode="auto">
          <a:xfrm>
            <a:off x="4323489" y="444050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47CAA334-4736-DC7C-814B-23896489178A}"/>
              </a:ext>
            </a:extLst>
          </p:cNvPr>
          <p:cNvSpPr/>
          <p:nvPr/>
        </p:nvSpPr>
        <p:spPr bwMode="auto">
          <a:xfrm>
            <a:off x="4390088" y="446191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C77FD8B0-EF48-A60C-6E6B-B6CCE152439C}"/>
              </a:ext>
            </a:extLst>
          </p:cNvPr>
          <p:cNvSpPr/>
          <p:nvPr/>
        </p:nvSpPr>
        <p:spPr bwMode="auto">
          <a:xfrm>
            <a:off x="4450760" y="452758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B40899C4-7A97-A78E-8764-BCEA816DB3C4}"/>
              </a:ext>
            </a:extLst>
          </p:cNvPr>
          <p:cNvSpPr/>
          <p:nvPr/>
        </p:nvSpPr>
        <p:spPr bwMode="auto">
          <a:xfrm>
            <a:off x="4512917" y="446191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BF3CB7DC-45DC-ACA0-CF15-F3E5A86FBFF1}"/>
              </a:ext>
            </a:extLst>
          </p:cNvPr>
          <p:cNvSpPr/>
          <p:nvPr/>
        </p:nvSpPr>
        <p:spPr bwMode="auto">
          <a:xfrm>
            <a:off x="4575480" y="441487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38DB4310-14E3-0724-2119-F1796E28D2AA}"/>
              </a:ext>
            </a:extLst>
          </p:cNvPr>
          <p:cNvSpPr/>
          <p:nvPr/>
        </p:nvSpPr>
        <p:spPr bwMode="auto">
          <a:xfrm>
            <a:off x="4639195" y="443948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064E2277-A182-A407-26D4-382672CAEB91}"/>
              </a:ext>
            </a:extLst>
          </p:cNvPr>
          <p:cNvSpPr/>
          <p:nvPr/>
        </p:nvSpPr>
        <p:spPr bwMode="auto">
          <a:xfrm>
            <a:off x="4701117" y="441590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BCCA9F89-B4A0-179D-8F97-46E2EBD9C7EE}"/>
              </a:ext>
            </a:extLst>
          </p:cNvPr>
          <p:cNvSpPr/>
          <p:nvPr/>
        </p:nvSpPr>
        <p:spPr bwMode="auto">
          <a:xfrm>
            <a:off x="4784039" y="442352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FFA94F0E-2D00-C053-9A6F-81E39E16D812}"/>
              </a:ext>
            </a:extLst>
          </p:cNvPr>
          <p:cNvSpPr/>
          <p:nvPr/>
        </p:nvSpPr>
        <p:spPr bwMode="auto">
          <a:xfrm>
            <a:off x="4833251" y="456049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0E9FC06B-1FE1-6A4D-60CF-9A9A9690A49D}"/>
              </a:ext>
            </a:extLst>
          </p:cNvPr>
          <p:cNvSpPr/>
          <p:nvPr/>
        </p:nvSpPr>
        <p:spPr bwMode="auto">
          <a:xfrm>
            <a:off x="4912625" y="455536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34953A98-ED84-6FD3-CF00-B078A895C143}"/>
              </a:ext>
            </a:extLst>
          </p:cNvPr>
          <p:cNvSpPr/>
          <p:nvPr/>
        </p:nvSpPr>
        <p:spPr bwMode="auto">
          <a:xfrm>
            <a:off x="4972136" y="454953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115F980A-A119-AEB3-2E39-393113B9BBA2}"/>
              </a:ext>
            </a:extLst>
          </p:cNvPr>
          <p:cNvSpPr/>
          <p:nvPr/>
        </p:nvSpPr>
        <p:spPr bwMode="auto">
          <a:xfrm>
            <a:off x="5037289" y="453152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245C0798-93F9-B65E-3779-4C9E5D2B8A47}"/>
              </a:ext>
            </a:extLst>
          </p:cNvPr>
          <p:cNvSpPr/>
          <p:nvPr/>
        </p:nvSpPr>
        <p:spPr bwMode="auto">
          <a:xfrm>
            <a:off x="5093252" y="446564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9BA39680-25A9-5A27-9AB5-4C46BF2326CE}"/>
              </a:ext>
            </a:extLst>
          </p:cNvPr>
          <p:cNvSpPr/>
          <p:nvPr/>
        </p:nvSpPr>
        <p:spPr bwMode="auto">
          <a:xfrm>
            <a:off x="5166054" y="438957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215B27D2-EC87-807A-C1DF-4FF76B2F86A4}"/>
              </a:ext>
            </a:extLst>
          </p:cNvPr>
          <p:cNvSpPr/>
          <p:nvPr/>
        </p:nvSpPr>
        <p:spPr bwMode="auto">
          <a:xfrm>
            <a:off x="5224827" y="457331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E175C7BE-E923-C299-FE4D-5C2615608209}"/>
              </a:ext>
            </a:extLst>
          </p:cNvPr>
          <p:cNvSpPr/>
          <p:nvPr/>
        </p:nvSpPr>
        <p:spPr bwMode="auto">
          <a:xfrm>
            <a:off x="5289980" y="453773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4DCF53A3-D858-6631-7117-989293956290}"/>
              </a:ext>
            </a:extLst>
          </p:cNvPr>
          <p:cNvSpPr/>
          <p:nvPr/>
        </p:nvSpPr>
        <p:spPr bwMode="auto">
          <a:xfrm>
            <a:off x="5364582" y="438957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CD626A87-7017-9A2D-4D17-93D8A00230B3}"/>
              </a:ext>
            </a:extLst>
          </p:cNvPr>
          <p:cNvSpPr/>
          <p:nvPr/>
        </p:nvSpPr>
        <p:spPr bwMode="auto">
          <a:xfrm>
            <a:off x="5421584" y="439579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124F894F-7155-F498-CBF8-72AAA2AFAA99}"/>
              </a:ext>
            </a:extLst>
          </p:cNvPr>
          <p:cNvSpPr/>
          <p:nvPr/>
        </p:nvSpPr>
        <p:spPr bwMode="auto">
          <a:xfrm>
            <a:off x="5492105" y="439892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5131A379-F4D3-3B5B-86A0-324571812DDD}"/>
              </a:ext>
            </a:extLst>
          </p:cNvPr>
          <p:cNvSpPr/>
          <p:nvPr/>
        </p:nvSpPr>
        <p:spPr bwMode="auto">
          <a:xfrm>
            <a:off x="5548068" y="439892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69275EE4-C809-CE3F-A4D1-9843F1B914A2}"/>
              </a:ext>
            </a:extLst>
          </p:cNvPr>
          <p:cNvSpPr/>
          <p:nvPr/>
        </p:nvSpPr>
        <p:spPr bwMode="auto">
          <a:xfrm>
            <a:off x="5624269" y="441270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6554C5BC-1974-3BA2-D070-9D3BC0CF3330}"/>
              </a:ext>
            </a:extLst>
          </p:cNvPr>
          <p:cNvSpPr/>
          <p:nvPr/>
        </p:nvSpPr>
        <p:spPr bwMode="auto">
          <a:xfrm>
            <a:off x="5683826" y="441270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2C7C426E-0574-5F09-D69B-CFCE0942D176}"/>
              </a:ext>
            </a:extLst>
          </p:cNvPr>
          <p:cNvSpPr/>
          <p:nvPr/>
        </p:nvSpPr>
        <p:spPr bwMode="auto">
          <a:xfrm>
            <a:off x="5750369" y="436764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40D2187D-6616-3D69-88F4-4F510EF94FCC}"/>
              </a:ext>
            </a:extLst>
          </p:cNvPr>
          <p:cNvSpPr/>
          <p:nvPr/>
        </p:nvSpPr>
        <p:spPr bwMode="auto">
          <a:xfrm>
            <a:off x="5806856" y="438148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72D71724-18B8-4F75-10D9-95F8C0B769F9}"/>
              </a:ext>
            </a:extLst>
          </p:cNvPr>
          <p:cNvSpPr/>
          <p:nvPr/>
        </p:nvSpPr>
        <p:spPr bwMode="auto">
          <a:xfrm>
            <a:off x="5880674" y="433637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E6DBAE00-2522-AF49-E50A-250367DEF933}"/>
              </a:ext>
            </a:extLst>
          </p:cNvPr>
          <p:cNvSpPr/>
          <p:nvPr/>
        </p:nvSpPr>
        <p:spPr bwMode="auto">
          <a:xfrm>
            <a:off x="5938825" y="440609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C82F9B8B-3738-2EA8-37B9-80015EED20CB}"/>
              </a:ext>
            </a:extLst>
          </p:cNvPr>
          <p:cNvSpPr/>
          <p:nvPr/>
        </p:nvSpPr>
        <p:spPr bwMode="auto">
          <a:xfrm>
            <a:off x="6009075" y="437090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B2E2C7FB-9934-F550-F7F8-EE6BCF416F90}"/>
              </a:ext>
            </a:extLst>
          </p:cNvPr>
          <p:cNvSpPr/>
          <p:nvPr/>
        </p:nvSpPr>
        <p:spPr bwMode="auto">
          <a:xfrm>
            <a:off x="6079085" y="440001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899E6FBB-B109-F002-D047-1EC13FCD425C}"/>
              </a:ext>
            </a:extLst>
          </p:cNvPr>
          <p:cNvSpPr/>
          <p:nvPr/>
        </p:nvSpPr>
        <p:spPr bwMode="auto">
          <a:xfrm>
            <a:off x="6133795" y="437156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6699AC59-9534-13A4-B517-5888E498E5BD}"/>
              </a:ext>
            </a:extLst>
          </p:cNvPr>
          <p:cNvSpPr/>
          <p:nvPr/>
        </p:nvSpPr>
        <p:spPr bwMode="auto">
          <a:xfrm>
            <a:off x="6202950" y="433637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47F738BA-FDC0-559D-F1A1-04F11C6E3D2B}"/>
              </a:ext>
            </a:extLst>
          </p:cNvPr>
          <p:cNvSpPr/>
          <p:nvPr/>
        </p:nvSpPr>
        <p:spPr bwMode="auto">
          <a:xfrm>
            <a:off x="6272428" y="443069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276BD3C1-49E6-CA08-4D55-A21D3F9A77C7}"/>
              </a:ext>
            </a:extLst>
          </p:cNvPr>
          <p:cNvSpPr/>
          <p:nvPr/>
        </p:nvSpPr>
        <p:spPr bwMode="auto">
          <a:xfrm>
            <a:off x="6348002" y="435378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D2DA8D78-FD10-10CC-2CC9-8852719C45D9}"/>
              </a:ext>
            </a:extLst>
          </p:cNvPr>
          <p:cNvSpPr/>
          <p:nvPr/>
        </p:nvSpPr>
        <p:spPr bwMode="auto">
          <a:xfrm>
            <a:off x="6397243" y="435102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E6AC7155-6D11-C173-5BFE-7F4DB21A9F8F}"/>
              </a:ext>
            </a:extLst>
          </p:cNvPr>
          <p:cNvSpPr/>
          <p:nvPr/>
        </p:nvSpPr>
        <p:spPr bwMode="auto">
          <a:xfrm>
            <a:off x="6466695" y="433637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63BBEE02-F1D9-50BE-5C57-E9D03713CB52}"/>
              </a:ext>
            </a:extLst>
          </p:cNvPr>
          <p:cNvSpPr/>
          <p:nvPr/>
        </p:nvSpPr>
        <p:spPr bwMode="auto">
          <a:xfrm>
            <a:off x="6529452" y="433434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2D06FEF3-7C49-925E-5B14-E854E920B0BE}"/>
              </a:ext>
            </a:extLst>
          </p:cNvPr>
          <p:cNvSpPr/>
          <p:nvPr/>
        </p:nvSpPr>
        <p:spPr bwMode="auto">
          <a:xfrm>
            <a:off x="6598441" y="434295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307C7048-90FC-1A02-722B-5FE3E667A2F9}"/>
              </a:ext>
            </a:extLst>
          </p:cNvPr>
          <p:cNvSpPr/>
          <p:nvPr/>
        </p:nvSpPr>
        <p:spPr bwMode="auto">
          <a:xfrm>
            <a:off x="6655629" y="433616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1C872667-009A-EB42-4FAB-27916AC1B210}"/>
              </a:ext>
            </a:extLst>
          </p:cNvPr>
          <p:cNvSpPr/>
          <p:nvPr/>
        </p:nvSpPr>
        <p:spPr bwMode="auto">
          <a:xfrm>
            <a:off x="6724019" y="433742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B3DA6FC2-1215-C272-AF50-7CB24C0871ED}"/>
              </a:ext>
            </a:extLst>
          </p:cNvPr>
          <p:cNvSpPr/>
          <p:nvPr/>
        </p:nvSpPr>
        <p:spPr bwMode="auto">
          <a:xfrm>
            <a:off x="6791792" y="434662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AE6D9552-C539-02BD-5934-6BAA2F1A2FFC}"/>
              </a:ext>
            </a:extLst>
          </p:cNvPr>
          <p:cNvSpPr/>
          <p:nvPr/>
        </p:nvSpPr>
        <p:spPr bwMode="auto">
          <a:xfrm>
            <a:off x="6860700" y="434662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0432A662-9CE4-04C7-BEC0-C3908B8ACEF3}"/>
              </a:ext>
            </a:extLst>
          </p:cNvPr>
          <p:cNvSpPr/>
          <p:nvPr/>
        </p:nvSpPr>
        <p:spPr bwMode="auto">
          <a:xfrm>
            <a:off x="6917370" y="433949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E7864E35-A3B8-9843-CDEE-FCAE8C34692F}"/>
              </a:ext>
            </a:extLst>
          </p:cNvPr>
          <p:cNvSpPr/>
          <p:nvPr/>
        </p:nvSpPr>
        <p:spPr bwMode="auto">
          <a:xfrm>
            <a:off x="6980878" y="436076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B8AB56B8-26F3-2F6F-C2B8-0BC43F984E2C}"/>
              </a:ext>
            </a:extLst>
          </p:cNvPr>
          <p:cNvSpPr/>
          <p:nvPr/>
        </p:nvSpPr>
        <p:spPr bwMode="auto">
          <a:xfrm>
            <a:off x="7054324" y="434662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E308728E-E3CF-74A0-1357-CB528B82E7A6}"/>
              </a:ext>
            </a:extLst>
          </p:cNvPr>
          <p:cNvSpPr/>
          <p:nvPr/>
        </p:nvSpPr>
        <p:spPr bwMode="auto">
          <a:xfrm>
            <a:off x="7113171" y="433281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544EC96C-08B3-D5CB-B661-538AA4A4D7CF}"/>
              </a:ext>
            </a:extLst>
          </p:cNvPr>
          <p:cNvSpPr/>
          <p:nvPr/>
        </p:nvSpPr>
        <p:spPr bwMode="auto">
          <a:xfrm>
            <a:off x="7183439" y="434662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090FC784-7421-BBB5-952E-9D58A309CD0A}"/>
              </a:ext>
            </a:extLst>
          </p:cNvPr>
          <p:cNvSpPr/>
          <p:nvPr/>
        </p:nvSpPr>
        <p:spPr bwMode="auto">
          <a:xfrm>
            <a:off x="7243366" y="435742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46AE3EB0-A7A9-BAAC-A16E-C0812495E29B}"/>
              </a:ext>
            </a:extLst>
          </p:cNvPr>
          <p:cNvSpPr/>
          <p:nvPr/>
        </p:nvSpPr>
        <p:spPr bwMode="auto">
          <a:xfrm>
            <a:off x="7306930" y="436756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7E6FB9AC-977E-8049-4435-4ECA3139DD6A}"/>
              </a:ext>
            </a:extLst>
          </p:cNvPr>
          <p:cNvSpPr/>
          <p:nvPr/>
        </p:nvSpPr>
        <p:spPr bwMode="auto">
          <a:xfrm>
            <a:off x="7369022" y="437876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A2FA2263-0C0E-1620-BE6F-FAF6C13D9CD7}"/>
              </a:ext>
            </a:extLst>
          </p:cNvPr>
          <p:cNvSpPr/>
          <p:nvPr/>
        </p:nvSpPr>
        <p:spPr bwMode="auto">
          <a:xfrm>
            <a:off x="7445333" y="437199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20CAFBF0-883B-D826-11C4-7BB9A02330F1}"/>
              </a:ext>
            </a:extLst>
          </p:cNvPr>
          <p:cNvSpPr/>
          <p:nvPr/>
        </p:nvSpPr>
        <p:spPr bwMode="auto">
          <a:xfrm>
            <a:off x="7502393" y="433616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0EFD39DD-672C-0589-803A-E91BC977CD96}"/>
              </a:ext>
            </a:extLst>
          </p:cNvPr>
          <p:cNvSpPr/>
          <p:nvPr/>
        </p:nvSpPr>
        <p:spPr bwMode="auto">
          <a:xfrm>
            <a:off x="7574715" y="435102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10E7A460-E5D0-3D91-07E5-352094421A91}"/>
              </a:ext>
            </a:extLst>
          </p:cNvPr>
          <p:cNvSpPr/>
          <p:nvPr/>
        </p:nvSpPr>
        <p:spPr bwMode="auto">
          <a:xfrm>
            <a:off x="7637843" y="435378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036E4B25-64D9-58FA-96BF-9ED021A61C16}"/>
              </a:ext>
            </a:extLst>
          </p:cNvPr>
          <p:cNvSpPr/>
          <p:nvPr/>
        </p:nvSpPr>
        <p:spPr bwMode="auto">
          <a:xfrm>
            <a:off x="7704247" y="433616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2D2910C2-5FDB-A267-C4C6-7BC7B0F94659}"/>
              </a:ext>
            </a:extLst>
          </p:cNvPr>
          <p:cNvSpPr/>
          <p:nvPr/>
        </p:nvSpPr>
        <p:spPr bwMode="auto">
          <a:xfrm>
            <a:off x="7756072" y="435378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DB7FF8B3-CCFC-A4C7-27AF-C33ADC0DE741}"/>
              </a:ext>
            </a:extLst>
          </p:cNvPr>
          <p:cNvSpPr/>
          <p:nvPr/>
        </p:nvSpPr>
        <p:spPr bwMode="auto">
          <a:xfrm>
            <a:off x="7832612" y="433281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3B88BEB4-FB48-8E3F-880A-7503E39EEE3D}"/>
              </a:ext>
            </a:extLst>
          </p:cNvPr>
          <p:cNvSpPr/>
          <p:nvPr/>
        </p:nvSpPr>
        <p:spPr bwMode="auto">
          <a:xfrm>
            <a:off x="7889845" y="4336161"/>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CC0DDFA8-2EBB-6A58-186F-90821BDFAD67}"/>
              </a:ext>
            </a:extLst>
          </p:cNvPr>
          <p:cNvSpPr/>
          <p:nvPr/>
        </p:nvSpPr>
        <p:spPr bwMode="auto">
          <a:xfrm>
            <a:off x="7959005" y="437431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E79F09E6-CBC4-2569-BB2A-635633A752C7}"/>
              </a:ext>
            </a:extLst>
          </p:cNvPr>
          <p:cNvSpPr/>
          <p:nvPr/>
        </p:nvSpPr>
        <p:spPr bwMode="auto">
          <a:xfrm>
            <a:off x="8020616" y="4381485"/>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FA320ABC-FACC-8FFF-FD29-E4BC0A990266}"/>
              </a:ext>
            </a:extLst>
          </p:cNvPr>
          <p:cNvSpPr/>
          <p:nvPr/>
        </p:nvSpPr>
        <p:spPr bwMode="auto">
          <a:xfrm>
            <a:off x="8085191" y="4334716"/>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63CB562F-E6DA-3791-A9BE-3D7A4906EE3C}"/>
              </a:ext>
            </a:extLst>
          </p:cNvPr>
          <p:cNvSpPr/>
          <p:nvPr/>
        </p:nvSpPr>
        <p:spPr bwMode="auto">
          <a:xfrm>
            <a:off x="8159972" y="438809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13BB4814-730F-2270-6A07-CD0671986F64}"/>
              </a:ext>
            </a:extLst>
          </p:cNvPr>
          <p:cNvSpPr/>
          <p:nvPr/>
        </p:nvSpPr>
        <p:spPr bwMode="auto">
          <a:xfrm>
            <a:off x="8218988" y="436756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B5B9D2B8-281E-23D3-4AE5-02639705E13B}"/>
              </a:ext>
            </a:extLst>
          </p:cNvPr>
          <p:cNvSpPr/>
          <p:nvPr/>
        </p:nvSpPr>
        <p:spPr bwMode="auto">
          <a:xfrm>
            <a:off x="8283488" y="435687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FF4CE06B-8743-BA75-B93B-14C54EC07E15}"/>
              </a:ext>
            </a:extLst>
          </p:cNvPr>
          <p:cNvSpPr/>
          <p:nvPr/>
        </p:nvSpPr>
        <p:spPr bwMode="auto">
          <a:xfrm>
            <a:off x="8341723" y="433281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B33DBEE3-6D6F-76F7-0AF6-FBA2A405E503}"/>
              </a:ext>
            </a:extLst>
          </p:cNvPr>
          <p:cNvSpPr/>
          <p:nvPr/>
        </p:nvSpPr>
        <p:spPr bwMode="auto">
          <a:xfrm>
            <a:off x="8409850" y="4330369"/>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1F50BB86-EECD-5CBC-2580-EAE5EDF14943}"/>
              </a:ext>
            </a:extLst>
          </p:cNvPr>
          <p:cNvSpPr/>
          <p:nvPr/>
        </p:nvSpPr>
        <p:spPr bwMode="auto">
          <a:xfrm>
            <a:off x="8472494" y="4374317"/>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39B9AC6E-D037-BA82-D4F7-D7BCBB7AE08D}"/>
              </a:ext>
            </a:extLst>
          </p:cNvPr>
          <p:cNvSpPr/>
          <p:nvPr/>
        </p:nvSpPr>
        <p:spPr bwMode="auto">
          <a:xfrm>
            <a:off x="8538937" y="433618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662D5BF5-B4EB-D0EB-B251-53A2E4799C04}"/>
              </a:ext>
            </a:extLst>
          </p:cNvPr>
          <p:cNvSpPr/>
          <p:nvPr/>
        </p:nvSpPr>
        <p:spPr bwMode="auto">
          <a:xfrm>
            <a:off x="8605611" y="436506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5E790D37-5016-495D-342C-232451FD6774}"/>
              </a:ext>
            </a:extLst>
          </p:cNvPr>
          <p:cNvSpPr/>
          <p:nvPr/>
        </p:nvSpPr>
        <p:spPr bwMode="auto">
          <a:xfrm>
            <a:off x="8666160" y="4393664"/>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FA0EE6FC-01B4-52CB-99A9-B6D787F03D9B}"/>
              </a:ext>
            </a:extLst>
          </p:cNvPr>
          <p:cNvSpPr/>
          <p:nvPr/>
        </p:nvSpPr>
        <p:spPr bwMode="auto">
          <a:xfrm>
            <a:off x="8731768" y="436756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53881E85-6B8B-B0BD-2D47-AA8DBB4D5DAE}"/>
              </a:ext>
            </a:extLst>
          </p:cNvPr>
          <p:cNvSpPr/>
          <p:nvPr/>
        </p:nvSpPr>
        <p:spPr bwMode="auto">
          <a:xfrm>
            <a:off x="8805870" y="4398923"/>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D3E550B8-B373-1ED3-7273-4F915934AD2C}"/>
              </a:ext>
            </a:extLst>
          </p:cNvPr>
          <p:cNvSpPr/>
          <p:nvPr/>
        </p:nvSpPr>
        <p:spPr bwMode="auto">
          <a:xfrm>
            <a:off x="8873024" y="4329602"/>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264E3C24-5EE2-F1EC-2C07-67D10486374E}"/>
              </a:ext>
            </a:extLst>
          </p:cNvPr>
          <p:cNvSpPr/>
          <p:nvPr/>
        </p:nvSpPr>
        <p:spPr bwMode="auto">
          <a:xfrm>
            <a:off x="8934840" y="4341478"/>
            <a:ext cx="49212" cy="49212"/>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79106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Rounded Corners 81">
            <a:extLst>
              <a:ext uri="{FF2B5EF4-FFF2-40B4-BE49-F238E27FC236}">
                <a16:creationId xmlns:a16="http://schemas.microsoft.com/office/drawing/2014/main" id="{199CDE33-C39F-649D-E1CC-781D05624D89}"/>
              </a:ext>
            </a:extLst>
          </p:cNvPr>
          <p:cNvSpPr/>
          <p:nvPr/>
        </p:nvSpPr>
        <p:spPr bwMode="auto">
          <a:xfrm>
            <a:off x="3409817" y="3401977"/>
            <a:ext cx="2742966" cy="2447246"/>
          </a:xfrm>
          <a:prstGeom prst="roundRect">
            <a:avLst>
              <a:gd name="adj" fmla="val 8364"/>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Rounded Corners 82">
            <a:extLst>
              <a:ext uri="{FF2B5EF4-FFF2-40B4-BE49-F238E27FC236}">
                <a16:creationId xmlns:a16="http://schemas.microsoft.com/office/drawing/2014/main" id="{A0D8FFF7-D8FA-E32E-E14E-4D0107D8F27E}"/>
              </a:ext>
            </a:extLst>
          </p:cNvPr>
          <p:cNvSpPr/>
          <p:nvPr/>
        </p:nvSpPr>
        <p:spPr bwMode="auto">
          <a:xfrm>
            <a:off x="747679" y="3401977"/>
            <a:ext cx="2476817" cy="2447246"/>
          </a:xfrm>
          <a:prstGeom prst="roundRect">
            <a:avLst>
              <a:gd name="adj" fmla="val 8364"/>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Rounded Corners 83">
            <a:extLst>
              <a:ext uri="{FF2B5EF4-FFF2-40B4-BE49-F238E27FC236}">
                <a16:creationId xmlns:a16="http://schemas.microsoft.com/office/drawing/2014/main" id="{F2E7EB4B-5499-8556-A1F1-9020094764B5}"/>
              </a:ext>
            </a:extLst>
          </p:cNvPr>
          <p:cNvSpPr/>
          <p:nvPr/>
        </p:nvSpPr>
        <p:spPr bwMode="auto">
          <a:xfrm>
            <a:off x="6321707" y="3401977"/>
            <a:ext cx="2476817" cy="2447246"/>
          </a:xfrm>
          <a:prstGeom prst="roundRect">
            <a:avLst>
              <a:gd name="adj" fmla="val 8364"/>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Rounded Corners 84">
            <a:extLst>
              <a:ext uri="{FF2B5EF4-FFF2-40B4-BE49-F238E27FC236}">
                <a16:creationId xmlns:a16="http://schemas.microsoft.com/office/drawing/2014/main" id="{95E97E47-0A41-ACDA-F6A5-C85FC363B493}"/>
              </a:ext>
            </a:extLst>
          </p:cNvPr>
          <p:cNvSpPr/>
          <p:nvPr/>
        </p:nvSpPr>
        <p:spPr bwMode="auto">
          <a:xfrm>
            <a:off x="8997859" y="3401977"/>
            <a:ext cx="2476817" cy="2447246"/>
          </a:xfrm>
          <a:prstGeom prst="roundRect">
            <a:avLst>
              <a:gd name="adj" fmla="val 8364"/>
            </a:avLst>
          </a:pr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itle 4">
            <a:extLst>
              <a:ext uri="{FF2B5EF4-FFF2-40B4-BE49-F238E27FC236}">
                <a16:creationId xmlns:a16="http://schemas.microsoft.com/office/drawing/2014/main" id="{17FBC204-D943-78EB-F819-1296CAAB8C63}"/>
              </a:ext>
            </a:extLst>
          </p:cNvPr>
          <p:cNvSpPr>
            <a:spLocks noGrp="1"/>
          </p:cNvSpPr>
          <p:nvPr>
            <p:ph type="title"/>
          </p:nvPr>
        </p:nvSpPr>
        <p:spPr/>
        <p:txBody>
          <a:bodyPr/>
          <a:lstStyle/>
          <a:p>
            <a:r>
              <a:rPr lang="en-US" dirty="0"/>
              <a:t>Mpox Transmission</a:t>
            </a:r>
          </a:p>
        </p:txBody>
      </p:sp>
      <p:sp>
        <p:nvSpPr>
          <p:cNvPr id="13" name="Content Placeholder 12">
            <a:extLst>
              <a:ext uri="{FF2B5EF4-FFF2-40B4-BE49-F238E27FC236}">
                <a16:creationId xmlns:a16="http://schemas.microsoft.com/office/drawing/2014/main" id="{65935C5B-15FA-BFD2-D570-814AE39E441D}"/>
              </a:ext>
            </a:extLst>
          </p:cNvPr>
          <p:cNvSpPr>
            <a:spLocks noGrp="1"/>
          </p:cNvSpPr>
          <p:nvPr>
            <p:ph sz="half" idx="2"/>
          </p:nvPr>
        </p:nvSpPr>
        <p:spPr>
          <a:xfrm>
            <a:off x="6340299" y="3677770"/>
            <a:ext cx="2439633" cy="2267874"/>
          </a:xfrm>
        </p:spPr>
        <p:txBody>
          <a:bodyPr/>
          <a:lstStyle/>
          <a:p>
            <a:pPr marL="57150" indent="0" algn="ctr" defTabSz="914400">
              <a:buNone/>
            </a:pPr>
            <a:r>
              <a:rPr lang="en-US" sz="2200" kern="0" dirty="0"/>
              <a:t>Indirect contact with lesion material such as clothing or linens</a:t>
            </a:r>
          </a:p>
          <a:p>
            <a:pPr algn="ctr"/>
            <a:endParaRPr lang="en-US" sz="2200" dirty="0"/>
          </a:p>
        </p:txBody>
      </p:sp>
      <p:sp>
        <p:nvSpPr>
          <p:cNvPr id="15" name="Content Placeholder 2">
            <a:extLst>
              <a:ext uri="{FF2B5EF4-FFF2-40B4-BE49-F238E27FC236}">
                <a16:creationId xmlns:a16="http://schemas.microsoft.com/office/drawing/2014/main" id="{76E0263C-AB29-EDB9-EEAD-D53C92A0A8EB}"/>
              </a:ext>
            </a:extLst>
          </p:cNvPr>
          <p:cNvSpPr txBox="1">
            <a:spLocks/>
          </p:cNvSpPr>
          <p:nvPr/>
        </p:nvSpPr>
        <p:spPr bwMode="auto">
          <a:xfrm>
            <a:off x="3373912" y="3677770"/>
            <a:ext cx="2814776" cy="226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5715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Respiratory secretions during prolonged, face-to-face contact or intimate physical contact (kissing, cuddling, sex)</a:t>
            </a:r>
          </a:p>
          <a:p>
            <a:pPr marL="742950" marR="0" lvl="1" indent="-285750" algn="ctr"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 name="Content Placeholder 2">
            <a:extLst>
              <a:ext uri="{FF2B5EF4-FFF2-40B4-BE49-F238E27FC236}">
                <a16:creationId xmlns:a16="http://schemas.microsoft.com/office/drawing/2014/main" id="{BCFB0EAE-C4E7-683D-21AA-50CAAA5824F0}"/>
              </a:ext>
            </a:extLst>
          </p:cNvPr>
          <p:cNvSpPr txBox="1">
            <a:spLocks/>
          </p:cNvSpPr>
          <p:nvPr/>
        </p:nvSpPr>
        <p:spPr bwMode="auto">
          <a:xfrm>
            <a:off x="9026667" y="3677770"/>
            <a:ext cx="2419200" cy="226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5715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Placenta in infected pregnant person to fetus</a:t>
            </a:r>
          </a:p>
        </p:txBody>
      </p:sp>
      <p:sp>
        <p:nvSpPr>
          <p:cNvPr id="18" name="Content Placeholder 2">
            <a:extLst>
              <a:ext uri="{FF2B5EF4-FFF2-40B4-BE49-F238E27FC236}">
                <a16:creationId xmlns:a16="http://schemas.microsoft.com/office/drawing/2014/main" id="{1C9431D8-FFD3-CFFC-18C3-64A99EF22CA3}"/>
              </a:ext>
            </a:extLst>
          </p:cNvPr>
          <p:cNvSpPr txBox="1">
            <a:spLocks/>
          </p:cNvSpPr>
          <p:nvPr/>
        </p:nvSpPr>
        <p:spPr bwMode="auto">
          <a:xfrm>
            <a:off x="747679" y="3677770"/>
            <a:ext cx="2476817" cy="226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5715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Direct contact with infectious rash, scabs, body fluids </a:t>
            </a:r>
          </a:p>
          <a:p>
            <a:pPr marL="742950" marR="0" lvl="1" indent="-285750" algn="ctr"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 name="Text Box 11">
            <a:extLst>
              <a:ext uri="{FF2B5EF4-FFF2-40B4-BE49-F238E27FC236}">
                <a16:creationId xmlns:a16="http://schemas.microsoft.com/office/drawing/2014/main" id="{AE92CF5C-32EB-8FDC-2778-F61175658EFC}"/>
              </a:ext>
            </a:extLst>
          </p:cNvPr>
          <p:cNvSpPr txBox="1">
            <a:spLocks noChangeArrowheads="1"/>
          </p:cNvSpPr>
          <p:nvPr/>
        </p:nvSpPr>
        <p:spPr bwMode="auto">
          <a:xfrm>
            <a:off x="414339" y="63621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cdc.gov/poxvirus/mpox/if-sick/transmission.html.</a:t>
            </a:r>
          </a:p>
        </p:txBody>
      </p:sp>
      <p:grpSp>
        <p:nvGrpSpPr>
          <p:cNvPr id="35" name="Group 34">
            <a:extLst>
              <a:ext uri="{FF2B5EF4-FFF2-40B4-BE49-F238E27FC236}">
                <a16:creationId xmlns:a16="http://schemas.microsoft.com/office/drawing/2014/main" id="{38EA1662-6D9E-EF60-DE04-0DE4633092CA}"/>
              </a:ext>
            </a:extLst>
          </p:cNvPr>
          <p:cNvGrpSpPr/>
          <p:nvPr/>
        </p:nvGrpSpPr>
        <p:grpSpPr>
          <a:xfrm>
            <a:off x="1197477" y="1585147"/>
            <a:ext cx="1577221" cy="1628918"/>
            <a:chOff x="1223157" y="2074894"/>
            <a:chExt cx="1577221" cy="1628918"/>
          </a:xfrm>
          <a:solidFill>
            <a:schemeClr val="accent1"/>
          </a:solidFill>
        </p:grpSpPr>
        <p:sp>
          <p:nvSpPr>
            <p:cNvPr id="21" name="Freeform: Shape 20">
              <a:extLst>
                <a:ext uri="{FF2B5EF4-FFF2-40B4-BE49-F238E27FC236}">
                  <a16:creationId xmlns:a16="http://schemas.microsoft.com/office/drawing/2014/main" id="{3FF46EFF-FAA9-6AA0-573B-65DAAE210467}"/>
                </a:ext>
              </a:extLst>
            </p:cNvPr>
            <p:cNvSpPr/>
            <p:nvPr/>
          </p:nvSpPr>
          <p:spPr>
            <a:xfrm>
              <a:off x="1736119" y="2074894"/>
              <a:ext cx="913432" cy="524443"/>
            </a:xfrm>
            <a:custGeom>
              <a:avLst/>
              <a:gdLst>
                <a:gd name="connsiteX0" fmla="*/ 31935 w 913432"/>
                <a:gd name="connsiteY0" fmla="*/ 524444 h 524443"/>
                <a:gd name="connsiteX1" fmla="*/ 0 w 913432"/>
                <a:gd name="connsiteY1" fmla="*/ 473248 h 524443"/>
                <a:gd name="connsiteX2" fmla="*/ 728851 w 913432"/>
                <a:gd name="connsiteY2" fmla="*/ 18320 h 524443"/>
                <a:gd name="connsiteX3" fmla="*/ 792783 w 913432"/>
                <a:gd name="connsiteY3" fmla="*/ 0 h 524443"/>
                <a:gd name="connsiteX4" fmla="*/ 913432 w 913432"/>
                <a:gd name="connsiteY4" fmla="*/ 120649 h 524443"/>
                <a:gd name="connsiteX5" fmla="*/ 856778 w 913432"/>
                <a:gd name="connsiteY5" fmla="*/ 222978 h 524443"/>
                <a:gd name="connsiteX6" fmla="*/ 428264 w 913432"/>
                <a:gd name="connsiteY6" fmla="*/ 490753 h 524443"/>
                <a:gd name="connsiteX7" fmla="*/ 396266 w 913432"/>
                <a:gd name="connsiteY7" fmla="*/ 439619 h 524443"/>
                <a:gd name="connsiteX8" fmla="*/ 824718 w 913432"/>
                <a:gd name="connsiteY8" fmla="*/ 171845 h 524443"/>
                <a:gd name="connsiteX9" fmla="*/ 853076 w 913432"/>
                <a:gd name="connsiteY9" fmla="*/ 120649 h 524443"/>
                <a:gd name="connsiteX10" fmla="*/ 792720 w 913432"/>
                <a:gd name="connsiteY10" fmla="*/ 60293 h 524443"/>
                <a:gd name="connsiteX11" fmla="*/ 760786 w 913432"/>
                <a:gd name="connsiteY11" fmla="*/ 69453 h 524443"/>
                <a:gd name="connsiteX12" fmla="*/ 31872 w 913432"/>
                <a:gd name="connsiteY12" fmla="*/ 524381 h 524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3432" h="524443">
                  <a:moveTo>
                    <a:pt x="31935" y="524444"/>
                  </a:moveTo>
                  <a:lnTo>
                    <a:pt x="0" y="473248"/>
                  </a:lnTo>
                  <a:lnTo>
                    <a:pt x="728851" y="18320"/>
                  </a:lnTo>
                  <a:cubicBezTo>
                    <a:pt x="747924" y="6337"/>
                    <a:pt x="770071" y="0"/>
                    <a:pt x="792783" y="0"/>
                  </a:cubicBezTo>
                  <a:cubicBezTo>
                    <a:pt x="859350" y="0"/>
                    <a:pt x="913432" y="54082"/>
                    <a:pt x="913432" y="120649"/>
                  </a:cubicBezTo>
                  <a:cubicBezTo>
                    <a:pt x="913432" y="162497"/>
                    <a:pt x="892226" y="200705"/>
                    <a:pt x="856778" y="222978"/>
                  </a:cubicBezTo>
                  <a:lnTo>
                    <a:pt x="428264" y="490753"/>
                  </a:lnTo>
                  <a:lnTo>
                    <a:pt x="396266" y="439619"/>
                  </a:lnTo>
                  <a:lnTo>
                    <a:pt x="824718" y="171845"/>
                  </a:lnTo>
                  <a:cubicBezTo>
                    <a:pt x="842473" y="160740"/>
                    <a:pt x="853076" y="141604"/>
                    <a:pt x="853076" y="120649"/>
                  </a:cubicBezTo>
                  <a:cubicBezTo>
                    <a:pt x="853076" y="87397"/>
                    <a:pt x="826035" y="60293"/>
                    <a:pt x="792720" y="60293"/>
                  </a:cubicBezTo>
                  <a:cubicBezTo>
                    <a:pt x="781364" y="60293"/>
                    <a:pt x="770322" y="63430"/>
                    <a:pt x="760786" y="69453"/>
                  </a:cubicBezTo>
                  <a:lnTo>
                    <a:pt x="31872" y="524381"/>
                  </a:lnTo>
                  <a:close/>
                </a:path>
              </a:pathLst>
            </a:custGeom>
            <a:grpFill/>
            <a:ln w="0"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880F420A-4BAD-B483-537E-569A60E9C636}"/>
                </a:ext>
              </a:extLst>
            </p:cNvPr>
            <p:cNvSpPr/>
            <p:nvPr/>
          </p:nvSpPr>
          <p:spPr>
            <a:xfrm>
              <a:off x="2223735" y="2195480"/>
              <a:ext cx="576643" cy="527957"/>
            </a:xfrm>
            <a:custGeom>
              <a:avLst/>
              <a:gdLst>
                <a:gd name="connsiteX0" fmla="*/ 31997 w 576643"/>
                <a:gd name="connsiteY0" fmla="*/ 527957 h 527957"/>
                <a:gd name="connsiteX1" fmla="*/ 0 w 576643"/>
                <a:gd name="connsiteY1" fmla="*/ 476824 h 527957"/>
                <a:gd name="connsiteX2" fmla="*/ 487929 w 576643"/>
                <a:gd name="connsiteY2" fmla="*/ 171845 h 527957"/>
                <a:gd name="connsiteX3" fmla="*/ 516288 w 576643"/>
                <a:gd name="connsiteY3" fmla="*/ 120649 h 527957"/>
                <a:gd name="connsiteX4" fmla="*/ 460136 w 576643"/>
                <a:gd name="connsiteY4" fmla="*/ 60293 h 527957"/>
                <a:gd name="connsiteX5" fmla="*/ 372613 w 576643"/>
                <a:gd name="connsiteY5" fmla="*/ 100070 h 527957"/>
                <a:gd name="connsiteX6" fmla="*/ 369100 w 576643"/>
                <a:gd name="connsiteY6" fmla="*/ 102266 h 527957"/>
                <a:gd name="connsiteX7" fmla="*/ 337102 w 576643"/>
                <a:gd name="connsiteY7" fmla="*/ 51133 h 527957"/>
                <a:gd name="connsiteX8" fmla="*/ 340553 w 576643"/>
                <a:gd name="connsiteY8" fmla="*/ 49000 h 527957"/>
                <a:gd name="connsiteX9" fmla="*/ 460136 w 576643"/>
                <a:gd name="connsiteY9" fmla="*/ 0 h 527957"/>
                <a:gd name="connsiteX10" fmla="*/ 576644 w 576643"/>
                <a:gd name="connsiteY10" fmla="*/ 120649 h 527957"/>
                <a:gd name="connsiteX11" fmla="*/ 519989 w 576643"/>
                <a:gd name="connsiteY11" fmla="*/ 222978 h 527957"/>
                <a:gd name="connsiteX12" fmla="*/ 32060 w 576643"/>
                <a:gd name="connsiteY12" fmla="*/ 527957 h 52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643" h="527957">
                  <a:moveTo>
                    <a:pt x="31997" y="527957"/>
                  </a:moveTo>
                  <a:lnTo>
                    <a:pt x="0" y="476824"/>
                  </a:lnTo>
                  <a:lnTo>
                    <a:pt x="487929" y="171845"/>
                  </a:lnTo>
                  <a:cubicBezTo>
                    <a:pt x="505685" y="160740"/>
                    <a:pt x="516288" y="141604"/>
                    <a:pt x="516288" y="120649"/>
                  </a:cubicBezTo>
                  <a:cubicBezTo>
                    <a:pt x="516288" y="87397"/>
                    <a:pt x="491129" y="60293"/>
                    <a:pt x="460136" y="60293"/>
                  </a:cubicBezTo>
                  <a:cubicBezTo>
                    <a:pt x="436043" y="60293"/>
                    <a:pt x="391623" y="88212"/>
                    <a:pt x="372613" y="100070"/>
                  </a:cubicBezTo>
                  <a:lnTo>
                    <a:pt x="369100" y="102266"/>
                  </a:lnTo>
                  <a:lnTo>
                    <a:pt x="337102" y="51133"/>
                  </a:lnTo>
                  <a:lnTo>
                    <a:pt x="340553" y="49000"/>
                  </a:lnTo>
                  <a:cubicBezTo>
                    <a:pt x="378385" y="25284"/>
                    <a:pt x="421927" y="0"/>
                    <a:pt x="460136" y="0"/>
                  </a:cubicBezTo>
                  <a:cubicBezTo>
                    <a:pt x="524381" y="0"/>
                    <a:pt x="576644" y="54082"/>
                    <a:pt x="576644" y="120649"/>
                  </a:cubicBezTo>
                  <a:cubicBezTo>
                    <a:pt x="576644" y="162497"/>
                    <a:pt x="555438" y="200705"/>
                    <a:pt x="519989" y="222978"/>
                  </a:cubicBezTo>
                  <a:lnTo>
                    <a:pt x="32060" y="527957"/>
                  </a:lnTo>
                  <a:close/>
                </a:path>
              </a:pathLst>
            </a:custGeom>
            <a:grpFill/>
            <a:ln w="0"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246BA1E7-A8F1-AB58-61A8-F33B3EBB4BE8}"/>
                </a:ext>
              </a:extLst>
            </p:cNvPr>
            <p:cNvSpPr/>
            <p:nvPr/>
          </p:nvSpPr>
          <p:spPr>
            <a:xfrm>
              <a:off x="2223735" y="2406663"/>
              <a:ext cx="576581" cy="527957"/>
            </a:xfrm>
            <a:custGeom>
              <a:avLst/>
              <a:gdLst>
                <a:gd name="connsiteX0" fmla="*/ 31997 w 576581"/>
                <a:gd name="connsiteY0" fmla="*/ 527957 h 527957"/>
                <a:gd name="connsiteX1" fmla="*/ 0 w 576581"/>
                <a:gd name="connsiteY1" fmla="*/ 476824 h 527957"/>
                <a:gd name="connsiteX2" fmla="*/ 487929 w 576581"/>
                <a:gd name="connsiteY2" fmla="*/ 171845 h 527957"/>
                <a:gd name="connsiteX3" fmla="*/ 516288 w 576581"/>
                <a:gd name="connsiteY3" fmla="*/ 120649 h 527957"/>
                <a:gd name="connsiteX4" fmla="*/ 455932 w 576581"/>
                <a:gd name="connsiteY4" fmla="*/ 60293 h 527957"/>
                <a:gd name="connsiteX5" fmla="*/ 435165 w 576581"/>
                <a:gd name="connsiteY5" fmla="*/ 63932 h 527957"/>
                <a:gd name="connsiteX6" fmla="*/ 414398 w 576581"/>
                <a:gd name="connsiteY6" fmla="*/ 7341 h 527957"/>
                <a:gd name="connsiteX7" fmla="*/ 455932 w 576581"/>
                <a:gd name="connsiteY7" fmla="*/ 0 h 527957"/>
                <a:gd name="connsiteX8" fmla="*/ 576581 w 576581"/>
                <a:gd name="connsiteY8" fmla="*/ 120649 h 527957"/>
                <a:gd name="connsiteX9" fmla="*/ 519927 w 576581"/>
                <a:gd name="connsiteY9" fmla="*/ 222978 h 527957"/>
                <a:gd name="connsiteX10" fmla="*/ 31997 w 576581"/>
                <a:gd name="connsiteY10" fmla="*/ 527957 h 52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6581" h="527957">
                  <a:moveTo>
                    <a:pt x="31997" y="527957"/>
                  </a:moveTo>
                  <a:lnTo>
                    <a:pt x="0" y="476824"/>
                  </a:lnTo>
                  <a:lnTo>
                    <a:pt x="487929" y="171845"/>
                  </a:lnTo>
                  <a:cubicBezTo>
                    <a:pt x="505685" y="160740"/>
                    <a:pt x="516288" y="141604"/>
                    <a:pt x="516288" y="120649"/>
                  </a:cubicBezTo>
                  <a:cubicBezTo>
                    <a:pt x="516288" y="87397"/>
                    <a:pt x="489247" y="60293"/>
                    <a:pt x="455932" y="60293"/>
                  </a:cubicBezTo>
                  <a:cubicBezTo>
                    <a:pt x="448780" y="60293"/>
                    <a:pt x="441815" y="61548"/>
                    <a:pt x="435165" y="63932"/>
                  </a:cubicBezTo>
                  <a:lnTo>
                    <a:pt x="414398" y="7341"/>
                  </a:lnTo>
                  <a:cubicBezTo>
                    <a:pt x="427699" y="2447"/>
                    <a:pt x="441690" y="0"/>
                    <a:pt x="455932" y="0"/>
                  </a:cubicBezTo>
                  <a:cubicBezTo>
                    <a:pt x="522499" y="0"/>
                    <a:pt x="576581" y="54082"/>
                    <a:pt x="576581" y="120649"/>
                  </a:cubicBezTo>
                  <a:cubicBezTo>
                    <a:pt x="576581" y="162497"/>
                    <a:pt x="555375" y="200705"/>
                    <a:pt x="519927" y="222978"/>
                  </a:cubicBezTo>
                  <a:lnTo>
                    <a:pt x="31997" y="527957"/>
                  </a:lnTo>
                  <a:close/>
                </a:path>
              </a:pathLst>
            </a:custGeom>
            <a:grpFill/>
            <a:ln w="0"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324AE278-F794-9EC6-A4A4-1D824DF557F2}"/>
                </a:ext>
              </a:extLst>
            </p:cNvPr>
            <p:cNvSpPr/>
            <p:nvPr/>
          </p:nvSpPr>
          <p:spPr>
            <a:xfrm>
              <a:off x="1463514" y="3238784"/>
              <a:ext cx="558574" cy="288541"/>
            </a:xfrm>
            <a:custGeom>
              <a:avLst/>
              <a:gdLst>
                <a:gd name="connsiteX0" fmla="*/ 31997 w 558574"/>
                <a:gd name="connsiteY0" fmla="*/ 288541 h 288541"/>
                <a:gd name="connsiteX1" fmla="*/ 0 w 558574"/>
                <a:gd name="connsiteY1" fmla="*/ 237408 h 288541"/>
                <a:gd name="connsiteX2" fmla="*/ 137463 w 558574"/>
                <a:gd name="connsiteY2" fmla="*/ 151454 h 288541"/>
                <a:gd name="connsiteX3" fmla="*/ 201396 w 558574"/>
                <a:gd name="connsiteY3" fmla="*/ 133072 h 288541"/>
                <a:gd name="connsiteX4" fmla="*/ 413771 w 558574"/>
                <a:gd name="connsiteY4" fmla="*/ 72277 h 288541"/>
                <a:gd name="connsiteX5" fmla="*/ 525887 w 558574"/>
                <a:gd name="connsiteY5" fmla="*/ 0 h 288541"/>
                <a:gd name="connsiteX6" fmla="*/ 558575 w 558574"/>
                <a:gd name="connsiteY6" fmla="*/ 50694 h 288541"/>
                <a:gd name="connsiteX7" fmla="*/ 446333 w 558574"/>
                <a:gd name="connsiteY7" fmla="*/ 123033 h 288541"/>
                <a:gd name="connsiteX8" fmla="*/ 201333 w 558574"/>
                <a:gd name="connsiteY8" fmla="*/ 193428 h 288541"/>
                <a:gd name="connsiteX9" fmla="*/ 169398 w 558574"/>
                <a:gd name="connsiteY9" fmla="*/ 202588 h 288541"/>
                <a:gd name="connsiteX10" fmla="*/ 31935 w 558574"/>
                <a:gd name="connsiteY10" fmla="*/ 288541 h 28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574" h="288541">
                  <a:moveTo>
                    <a:pt x="31997" y="288541"/>
                  </a:moveTo>
                  <a:lnTo>
                    <a:pt x="0" y="237408"/>
                  </a:lnTo>
                  <a:lnTo>
                    <a:pt x="137463" y="151454"/>
                  </a:lnTo>
                  <a:cubicBezTo>
                    <a:pt x="156662" y="139408"/>
                    <a:pt x="178809" y="133072"/>
                    <a:pt x="201396" y="133072"/>
                  </a:cubicBezTo>
                  <a:cubicBezTo>
                    <a:pt x="278440" y="133072"/>
                    <a:pt x="351909" y="112054"/>
                    <a:pt x="413771" y="72277"/>
                  </a:cubicBezTo>
                  <a:cubicBezTo>
                    <a:pt x="447336" y="50694"/>
                    <a:pt x="485169" y="26288"/>
                    <a:pt x="525887" y="0"/>
                  </a:cubicBezTo>
                  <a:lnTo>
                    <a:pt x="558575" y="50694"/>
                  </a:lnTo>
                  <a:cubicBezTo>
                    <a:pt x="517856" y="77045"/>
                    <a:pt x="479961" y="101451"/>
                    <a:pt x="446333" y="123033"/>
                  </a:cubicBezTo>
                  <a:cubicBezTo>
                    <a:pt x="374746" y="169084"/>
                    <a:pt x="289984" y="193428"/>
                    <a:pt x="201333" y="193428"/>
                  </a:cubicBezTo>
                  <a:cubicBezTo>
                    <a:pt x="190040" y="193428"/>
                    <a:pt x="178997" y="196627"/>
                    <a:pt x="169398" y="202588"/>
                  </a:cubicBezTo>
                  <a:lnTo>
                    <a:pt x="31935" y="288541"/>
                  </a:lnTo>
                  <a:close/>
                </a:path>
              </a:pathLst>
            </a:custGeom>
            <a:grpFill/>
            <a:ln w="0"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62ED3936-B72B-EDF0-6DCE-AAE2305FB7F7}"/>
                </a:ext>
              </a:extLst>
            </p:cNvPr>
            <p:cNvSpPr/>
            <p:nvPr/>
          </p:nvSpPr>
          <p:spPr>
            <a:xfrm>
              <a:off x="2288231" y="2618159"/>
              <a:ext cx="481906" cy="477890"/>
            </a:xfrm>
            <a:custGeom>
              <a:avLst/>
              <a:gdLst>
                <a:gd name="connsiteX0" fmla="*/ 32813 w 481906"/>
                <a:gd name="connsiteY0" fmla="*/ 477891 h 477890"/>
                <a:gd name="connsiteX1" fmla="*/ 0 w 481906"/>
                <a:gd name="connsiteY1" fmla="*/ 427260 h 477890"/>
                <a:gd name="connsiteX2" fmla="*/ 392753 w 481906"/>
                <a:gd name="connsiteY2" fmla="*/ 171782 h 477890"/>
                <a:gd name="connsiteX3" fmla="*/ 421613 w 481906"/>
                <a:gd name="connsiteY3" fmla="*/ 120273 h 477890"/>
                <a:gd name="connsiteX4" fmla="*/ 366214 w 481906"/>
                <a:gd name="connsiteY4" fmla="*/ 60168 h 477890"/>
                <a:gd name="connsiteX5" fmla="*/ 371045 w 481906"/>
                <a:gd name="connsiteY5" fmla="*/ 0 h 477890"/>
                <a:gd name="connsiteX6" fmla="*/ 481906 w 481906"/>
                <a:gd name="connsiteY6" fmla="*/ 120273 h 477890"/>
                <a:gd name="connsiteX7" fmla="*/ 425691 w 481906"/>
                <a:gd name="connsiteY7" fmla="*/ 222288 h 477890"/>
                <a:gd name="connsiteX8" fmla="*/ 32750 w 481906"/>
                <a:gd name="connsiteY8" fmla="*/ 477828 h 47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906" h="477890">
                  <a:moveTo>
                    <a:pt x="32813" y="477891"/>
                  </a:moveTo>
                  <a:lnTo>
                    <a:pt x="0" y="427260"/>
                  </a:lnTo>
                  <a:cubicBezTo>
                    <a:pt x="146373" y="332271"/>
                    <a:pt x="291365" y="237973"/>
                    <a:pt x="392753" y="171782"/>
                  </a:cubicBezTo>
                  <a:cubicBezTo>
                    <a:pt x="410822" y="159987"/>
                    <a:pt x="421613" y="140726"/>
                    <a:pt x="421613" y="120273"/>
                  </a:cubicBezTo>
                  <a:cubicBezTo>
                    <a:pt x="421613" y="89028"/>
                    <a:pt x="397270" y="62615"/>
                    <a:pt x="366214" y="60168"/>
                  </a:cubicBezTo>
                  <a:lnTo>
                    <a:pt x="371045" y="0"/>
                  </a:lnTo>
                  <a:cubicBezTo>
                    <a:pt x="433220" y="5019"/>
                    <a:pt x="481906" y="57846"/>
                    <a:pt x="481906" y="120273"/>
                  </a:cubicBezTo>
                  <a:cubicBezTo>
                    <a:pt x="481906" y="161179"/>
                    <a:pt x="460888" y="199325"/>
                    <a:pt x="425691" y="222288"/>
                  </a:cubicBezTo>
                  <a:cubicBezTo>
                    <a:pt x="324241" y="288541"/>
                    <a:pt x="179248" y="382840"/>
                    <a:pt x="32750" y="477828"/>
                  </a:cubicBezTo>
                  <a:close/>
                </a:path>
              </a:pathLst>
            </a:custGeom>
            <a:grpFill/>
            <a:ln w="0"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163B8C47-DD4C-DFBB-89D4-D96C68A6E3B0}"/>
                </a:ext>
              </a:extLst>
            </p:cNvPr>
            <p:cNvSpPr/>
            <p:nvPr/>
          </p:nvSpPr>
          <p:spPr>
            <a:xfrm>
              <a:off x="1223157" y="2074894"/>
              <a:ext cx="762856" cy="1005911"/>
            </a:xfrm>
            <a:custGeom>
              <a:avLst/>
              <a:gdLst>
                <a:gd name="connsiteX0" fmla="*/ 31997 w 762856"/>
                <a:gd name="connsiteY0" fmla="*/ 1005911 h 1005911"/>
                <a:gd name="connsiteX1" fmla="*/ 0 w 762856"/>
                <a:gd name="connsiteY1" fmla="*/ 954778 h 1005911"/>
                <a:gd name="connsiteX2" fmla="*/ 60858 w 762856"/>
                <a:gd name="connsiteY2" fmla="*/ 916757 h 1005911"/>
                <a:gd name="connsiteX3" fmla="*/ 99255 w 762856"/>
                <a:gd name="connsiteY3" fmla="*/ 847492 h 1005911"/>
                <a:gd name="connsiteX4" fmla="*/ 234836 w 762856"/>
                <a:gd name="connsiteY4" fmla="*/ 493074 h 1005911"/>
                <a:gd name="connsiteX5" fmla="*/ 323237 w 762856"/>
                <a:gd name="connsiteY5" fmla="*/ 376127 h 1005911"/>
                <a:gd name="connsiteX6" fmla="*/ 511833 w 762856"/>
                <a:gd name="connsiteY6" fmla="*/ 64183 h 1005911"/>
                <a:gd name="connsiteX7" fmla="*/ 627149 w 762856"/>
                <a:gd name="connsiteY7" fmla="*/ 0 h 1005911"/>
                <a:gd name="connsiteX8" fmla="*/ 762856 w 762856"/>
                <a:gd name="connsiteY8" fmla="*/ 135707 h 1005911"/>
                <a:gd name="connsiteX9" fmla="*/ 750245 w 762856"/>
                <a:gd name="connsiteY9" fmla="*/ 192863 h 1005911"/>
                <a:gd name="connsiteX10" fmla="*/ 615982 w 762856"/>
                <a:gd name="connsiteY10" fmla="*/ 474503 h 1005911"/>
                <a:gd name="connsiteX11" fmla="*/ 561523 w 762856"/>
                <a:gd name="connsiteY11" fmla="*/ 448529 h 1005911"/>
                <a:gd name="connsiteX12" fmla="*/ 695787 w 762856"/>
                <a:gd name="connsiteY12" fmla="*/ 166889 h 1005911"/>
                <a:gd name="connsiteX13" fmla="*/ 702500 w 762856"/>
                <a:gd name="connsiteY13" fmla="*/ 135707 h 1005911"/>
                <a:gd name="connsiteX14" fmla="*/ 627087 w 762856"/>
                <a:gd name="connsiteY14" fmla="*/ 60293 h 1005911"/>
                <a:gd name="connsiteX15" fmla="*/ 563845 w 762856"/>
                <a:gd name="connsiteY15" fmla="*/ 94612 h 1005911"/>
                <a:gd name="connsiteX16" fmla="*/ 374370 w 762856"/>
                <a:gd name="connsiteY16" fmla="*/ 408061 h 1005911"/>
                <a:gd name="connsiteX17" fmla="*/ 280197 w 762856"/>
                <a:gd name="connsiteY17" fmla="*/ 532851 h 1005911"/>
                <a:gd name="connsiteX18" fmla="*/ 159611 w 762856"/>
                <a:gd name="connsiteY18" fmla="*/ 847430 h 1005911"/>
                <a:gd name="connsiteX19" fmla="*/ 92918 w 762856"/>
                <a:gd name="connsiteY19" fmla="*/ 967828 h 1005911"/>
                <a:gd name="connsiteX20" fmla="*/ 32060 w 762856"/>
                <a:gd name="connsiteY20" fmla="*/ 1005848 h 100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62856" h="1005911">
                  <a:moveTo>
                    <a:pt x="31997" y="1005911"/>
                  </a:moveTo>
                  <a:lnTo>
                    <a:pt x="0" y="954778"/>
                  </a:lnTo>
                  <a:lnTo>
                    <a:pt x="60858" y="916757"/>
                  </a:lnTo>
                  <a:cubicBezTo>
                    <a:pt x="84887" y="901763"/>
                    <a:pt x="99255" y="875851"/>
                    <a:pt x="99255" y="847492"/>
                  </a:cubicBezTo>
                  <a:cubicBezTo>
                    <a:pt x="99255" y="718311"/>
                    <a:pt x="147439" y="592454"/>
                    <a:pt x="234836" y="493074"/>
                  </a:cubicBezTo>
                  <a:cubicBezTo>
                    <a:pt x="269594" y="453548"/>
                    <a:pt x="299333" y="414210"/>
                    <a:pt x="323237" y="376127"/>
                  </a:cubicBezTo>
                  <a:cubicBezTo>
                    <a:pt x="416406" y="227370"/>
                    <a:pt x="510892" y="65814"/>
                    <a:pt x="511833" y="64183"/>
                  </a:cubicBezTo>
                  <a:cubicBezTo>
                    <a:pt x="535047" y="24594"/>
                    <a:pt x="579279" y="0"/>
                    <a:pt x="627149" y="0"/>
                  </a:cubicBezTo>
                  <a:cubicBezTo>
                    <a:pt x="701998" y="0"/>
                    <a:pt x="762856" y="60858"/>
                    <a:pt x="762856" y="135707"/>
                  </a:cubicBezTo>
                  <a:cubicBezTo>
                    <a:pt x="762856" y="156097"/>
                    <a:pt x="758590" y="175296"/>
                    <a:pt x="750245" y="192863"/>
                  </a:cubicBezTo>
                  <a:lnTo>
                    <a:pt x="615982" y="474503"/>
                  </a:lnTo>
                  <a:lnTo>
                    <a:pt x="561523" y="448529"/>
                  </a:lnTo>
                  <a:lnTo>
                    <a:pt x="695787" y="166889"/>
                  </a:lnTo>
                  <a:cubicBezTo>
                    <a:pt x="700242" y="157540"/>
                    <a:pt x="702500" y="147063"/>
                    <a:pt x="702500" y="135707"/>
                  </a:cubicBezTo>
                  <a:cubicBezTo>
                    <a:pt x="702500" y="94110"/>
                    <a:pt x="668683" y="60293"/>
                    <a:pt x="627087" y="60293"/>
                  </a:cubicBezTo>
                  <a:cubicBezTo>
                    <a:pt x="600485" y="60293"/>
                    <a:pt x="576267" y="73469"/>
                    <a:pt x="563845" y="94612"/>
                  </a:cubicBezTo>
                  <a:cubicBezTo>
                    <a:pt x="562904" y="96118"/>
                    <a:pt x="468041" y="258614"/>
                    <a:pt x="374370" y="408061"/>
                  </a:cubicBezTo>
                  <a:cubicBezTo>
                    <a:pt x="348772" y="448905"/>
                    <a:pt x="317088" y="490878"/>
                    <a:pt x="280197" y="532851"/>
                  </a:cubicBezTo>
                  <a:cubicBezTo>
                    <a:pt x="202462" y="621252"/>
                    <a:pt x="159611" y="732929"/>
                    <a:pt x="159611" y="847430"/>
                  </a:cubicBezTo>
                  <a:cubicBezTo>
                    <a:pt x="159611" y="896681"/>
                    <a:pt x="134640" y="941728"/>
                    <a:pt x="92918" y="967828"/>
                  </a:cubicBezTo>
                  <a:lnTo>
                    <a:pt x="32060" y="1005848"/>
                  </a:lnTo>
                  <a:close/>
                </a:path>
              </a:pathLst>
            </a:custGeom>
            <a:grpFill/>
            <a:ln w="0"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67BFFAA7-FE14-B2D2-88B7-F2B5570AD059}"/>
                </a:ext>
              </a:extLst>
            </p:cNvPr>
            <p:cNvSpPr/>
            <p:nvPr/>
          </p:nvSpPr>
          <p:spPr>
            <a:xfrm>
              <a:off x="1955835" y="2949665"/>
              <a:ext cx="663601" cy="754147"/>
            </a:xfrm>
            <a:custGeom>
              <a:avLst/>
              <a:gdLst>
                <a:gd name="connsiteX0" fmla="*/ 331769 w 663601"/>
                <a:gd name="connsiteY0" fmla="*/ 754085 h 754147"/>
                <a:gd name="connsiteX1" fmla="*/ 0 w 663601"/>
                <a:gd name="connsiteY1" fmla="*/ 422316 h 754147"/>
                <a:gd name="connsiteX2" fmla="*/ 90471 w 663601"/>
                <a:gd name="connsiteY2" fmla="*/ 194758 h 754147"/>
                <a:gd name="connsiteX3" fmla="*/ 90471 w 663601"/>
                <a:gd name="connsiteY3" fmla="*/ 60431 h 754147"/>
                <a:gd name="connsiteX4" fmla="*/ 125606 w 663601"/>
                <a:gd name="connsiteY4" fmla="*/ 5659 h 754147"/>
                <a:gd name="connsiteX5" fmla="*/ 190102 w 663601"/>
                <a:gd name="connsiteY5" fmla="*/ 14631 h 754147"/>
                <a:gd name="connsiteX6" fmla="*/ 282958 w 663601"/>
                <a:gd name="connsiteY6" fmla="*/ 94311 h 754147"/>
                <a:gd name="connsiteX7" fmla="*/ 663601 w 663601"/>
                <a:gd name="connsiteY7" fmla="*/ 422379 h 754147"/>
                <a:gd name="connsiteX8" fmla="*/ 331832 w 663601"/>
                <a:gd name="connsiteY8" fmla="*/ 754148 h 754147"/>
                <a:gd name="connsiteX9" fmla="*/ 150827 w 663601"/>
                <a:gd name="connsiteY9" fmla="*/ 60306 h 754147"/>
                <a:gd name="connsiteX10" fmla="*/ 150827 w 663601"/>
                <a:gd name="connsiteY10" fmla="*/ 219666 h 754147"/>
                <a:gd name="connsiteX11" fmla="*/ 141730 w 663601"/>
                <a:gd name="connsiteY11" fmla="*/ 228512 h 754147"/>
                <a:gd name="connsiteX12" fmla="*/ 60293 w 663601"/>
                <a:gd name="connsiteY12" fmla="*/ 422190 h 754147"/>
                <a:gd name="connsiteX13" fmla="*/ 331769 w 663601"/>
                <a:gd name="connsiteY13" fmla="*/ 693667 h 754147"/>
                <a:gd name="connsiteX14" fmla="*/ 603245 w 663601"/>
                <a:gd name="connsiteY14" fmla="*/ 422190 h 754147"/>
                <a:gd name="connsiteX15" fmla="*/ 279821 w 663601"/>
                <a:gd name="connsiteY15" fmla="*/ 155796 h 754147"/>
                <a:gd name="connsiteX16" fmla="*/ 265516 w 663601"/>
                <a:gd name="connsiteY16" fmla="*/ 158557 h 754147"/>
                <a:gd name="connsiteX17" fmla="*/ 150827 w 663601"/>
                <a:gd name="connsiteY17" fmla="*/ 60243 h 754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3601" h="754147">
                  <a:moveTo>
                    <a:pt x="331769" y="754085"/>
                  </a:moveTo>
                  <a:cubicBezTo>
                    <a:pt x="148819" y="754085"/>
                    <a:pt x="0" y="605266"/>
                    <a:pt x="0" y="422316"/>
                  </a:cubicBezTo>
                  <a:cubicBezTo>
                    <a:pt x="0" y="336864"/>
                    <a:pt x="32060" y="256619"/>
                    <a:pt x="90471" y="194758"/>
                  </a:cubicBezTo>
                  <a:lnTo>
                    <a:pt x="90471" y="60431"/>
                  </a:lnTo>
                  <a:cubicBezTo>
                    <a:pt x="90471" y="36590"/>
                    <a:pt x="103960" y="15572"/>
                    <a:pt x="125606" y="5659"/>
                  </a:cubicBezTo>
                  <a:cubicBezTo>
                    <a:pt x="147314" y="-4379"/>
                    <a:pt x="171970" y="-866"/>
                    <a:pt x="190102" y="14631"/>
                  </a:cubicBezTo>
                  <a:lnTo>
                    <a:pt x="282958" y="94311"/>
                  </a:lnTo>
                  <a:cubicBezTo>
                    <a:pt x="486235" y="63631"/>
                    <a:pt x="663601" y="223430"/>
                    <a:pt x="663601" y="422379"/>
                  </a:cubicBezTo>
                  <a:cubicBezTo>
                    <a:pt x="663601" y="605329"/>
                    <a:pt x="514782" y="754148"/>
                    <a:pt x="331832" y="754148"/>
                  </a:cubicBezTo>
                  <a:close/>
                  <a:moveTo>
                    <a:pt x="150827" y="60306"/>
                  </a:moveTo>
                  <a:lnTo>
                    <a:pt x="150827" y="219666"/>
                  </a:lnTo>
                  <a:cubicBezTo>
                    <a:pt x="150827" y="219666"/>
                    <a:pt x="141730" y="228512"/>
                    <a:pt x="141730" y="228512"/>
                  </a:cubicBezTo>
                  <a:cubicBezTo>
                    <a:pt x="89216" y="280021"/>
                    <a:pt x="60293" y="348847"/>
                    <a:pt x="60293" y="422190"/>
                  </a:cubicBezTo>
                  <a:cubicBezTo>
                    <a:pt x="60293" y="571888"/>
                    <a:pt x="182072" y="693667"/>
                    <a:pt x="331769" y="693667"/>
                  </a:cubicBezTo>
                  <a:cubicBezTo>
                    <a:pt x="481467" y="693667"/>
                    <a:pt x="603245" y="571888"/>
                    <a:pt x="603245" y="422190"/>
                  </a:cubicBezTo>
                  <a:cubicBezTo>
                    <a:pt x="603245" y="255490"/>
                    <a:pt x="451101" y="122544"/>
                    <a:pt x="279821" y="155796"/>
                  </a:cubicBezTo>
                  <a:lnTo>
                    <a:pt x="265516" y="158557"/>
                  </a:lnTo>
                  <a:lnTo>
                    <a:pt x="150827" y="60243"/>
                  </a:lnTo>
                  <a:close/>
                </a:path>
              </a:pathLst>
            </a:custGeom>
            <a:grpFill/>
            <a:ln w="0"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8E811923-05E2-D2F8-9921-74F74717A864}"/>
                </a:ext>
              </a:extLst>
            </p:cNvPr>
            <p:cNvSpPr/>
            <p:nvPr/>
          </p:nvSpPr>
          <p:spPr>
            <a:xfrm>
              <a:off x="2106599" y="3190913"/>
              <a:ext cx="211182" cy="211182"/>
            </a:xfrm>
            <a:custGeom>
              <a:avLst/>
              <a:gdLst>
                <a:gd name="connsiteX0" fmla="*/ 105592 w 211182"/>
                <a:gd name="connsiteY0" fmla="*/ 211183 h 211182"/>
                <a:gd name="connsiteX1" fmla="*/ 0 w 211182"/>
                <a:gd name="connsiteY1" fmla="*/ 105592 h 211182"/>
                <a:gd name="connsiteX2" fmla="*/ 105592 w 211182"/>
                <a:gd name="connsiteY2" fmla="*/ 0 h 211182"/>
                <a:gd name="connsiteX3" fmla="*/ 211183 w 211182"/>
                <a:gd name="connsiteY3" fmla="*/ 105592 h 211182"/>
                <a:gd name="connsiteX4" fmla="*/ 105592 w 211182"/>
                <a:gd name="connsiteY4" fmla="*/ 211183 h 211182"/>
                <a:gd name="connsiteX5" fmla="*/ 105592 w 211182"/>
                <a:gd name="connsiteY5" fmla="*/ 60356 h 211182"/>
                <a:gd name="connsiteX6" fmla="*/ 60356 w 211182"/>
                <a:gd name="connsiteY6" fmla="*/ 105592 h 211182"/>
                <a:gd name="connsiteX7" fmla="*/ 105592 w 211182"/>
                <a:gd name="connsiteY7" fmla="*/ 150827 h 211182"/>
                <a:gd name="connsiteX8" fmla="*/ 150827 w 211182"/>
                <a:gd name="connsiteY8" fmla="*/ 105592 h 211182"/>
                <a:gd name="connsiteX9" fmla="*/ 105592 w 211182"/>
                <a:gd name="connsiteY9" fmla="*/ 60356 h 21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182" h="211182">
                  <a:moveTo>
                    <a:pt x="105592" y="211183"/>
                  </a:moveTo>
                  <a:cubicBezTo>
                    <a:pt x="47369" y="211183"/>
                    <a:pt x="0" y="163814"/>
                    <a:pt x="0" y="105592"/>
                  </a:cubicBezTo>
                  <a:cubicBezTo>
                    <a:pt x="0" y="47369"/>
                    <a:pt x="47369" y="0"/>
                    <a:pt x="105592" y="0"/>
                  </a:cubicBezTo>
                  <a:cubicBezTo>
                    <a:pt x="163814" y="0"/>
                    <a:pt x="211183" y="47369"/>
                    <a:pt x="211183" y="105592"/>
                  </a:cubicBezTo>
                  <a:cubicBezTo>
                    <a:pt x="211183" y="163814"/>
                    <a:pt x="163814" y="211183"/>
                    <a:pt x="105592" y="211183"/>
                  </a:cubicBezTo>
                  <a:close/>
                  <a:moveTo>
                    <a:pt x="105592" y="60356"/>
                  </a:moveTo>
                  <a:cubicBezTo>
                    <a:pt x="80621" y="60356"/>
                    <a:pt x="60356" y="80621"/>
                    <a:pt x="60356" y="105592"/>
                  </a:cubicBezTo>
                  <a:cubicBezTo>
                    <a:pt x="60356" y="130562"/>
                    <a:pt x="80621" y="150827"/>
                    <a:pt x="105592" y="150827"/>
                  </a:cubicBezTo>
                  <a:cubicBezTo>
                    <a:pt x="130562" y="150827"/>
                    <a:pt x="150827" y="130562"/>
                    <a:pt x="150827" y="105592"/>
                  </a:cubicBezTo>
                  <a:cubicBezTo>
                    <a:pt x="150827" y="80621"/>
                    <a:pt x="130562" y="60356"/>
                    <a:pt x="105592" y="60356"/>
                  </a:cubicBezTo>
                  <a:close/>
                </a:path>
              </a:pathLst>
            </a:custGeom>
            <a:grpFill/>
            <a:ln w="0"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DCFDBE03-E677-E8A5-658A-291E8C09BBA5}"/>
                </a:ext>
              </a:extLst>
            </p:cNvPr>
            <p:cNvSpPr/>
            <p:nvPr/>
          </p:nvSpPr>
          <p:spPr>
            <a:xfrm>
              <a:off x="2287541" y="3462327"/>
              <a:ext cx="120711" cy="120711"/>
            </a:xfrm>
            <a:custGeom>
              <a:avLst/>
              <a:gdLst>
                <a:gd name="connsiteX0" fmla="*/ 60356 w 120711"/>
                <a:gd name="connsiteY0" fmla="*/ 120712 h 120711"/>
                <a:gd name="connsiteX1" fmla="*/ 0 w 120711"/>
                <a:gd name="connsiteY1" fmla="*/ 60356 h 120711"/>
                <a:gd name="connsiteX2" fmla="*/ 60356 w 120711"/>
                <a:gd name="connsiteY2" fmla="*/ 0 h 120711"/>
                <a:gd name="connsiteX3" fmla="*/ 120712 w 120711"/>
                <a:gd name="connsiteY3" fmla="*/ 60356 h 120711"/>
                <a:gd name="connsiteX4" fmla="*/ 60356 w 120711"/>
                <a:gd name="connsiteY4" fmla="*/ 120712 h 120711"/>
                <a:gd name="connsiteX5" fmla="*/ 60356 w 120711"/>
                <a:gd name="connsiteY5" fmla="*/ 60356 h 120711"/>
                <a:gd name="connsiteX6" fmla="*/ 60356 w 120711"/>
                <a:gd name="connsiteY6" fmla="*/ 60356 h 120711"/>
                <a:gd name="connsiteX7" fmla="*/ 60356 w 120711"/>
                <a:gd name="connsiteY7" fmla="*/ 60356 h 120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0711" h="120711">
                  <a:moveTo>
                    <a:pt x="60356" y="120712"/>
                  </a:moveTo>
                  <a:cubicBezTo>
                    <a:pt x="27104" y="120712"/>
                    <a:pt x="0" y="93671"/>
                    <a:pt x="0" y="60356"/>
                  </a:cubicBezTo>
                  <a:cubicBezTo>
                    <a:pt x="0" y="27041"/>
                    <a:pt x="27041" y="0"/>
                    <a:pt x="60356" y="0"/>
                  </a:cubicBezTo>
                  <a:cubicBezTo>
                    <a:pt x="93671" y="0"/>
                    <a:pt x="120712" y="27041"/>
                    <a:pt x="120712" y="60356"/>
                  </a:cubicBezTo>
                  <a:cubicBezTo>
                    <a:pt x="120712" y="93671"/>
                    <a:pt x="93671" y="120712"/>
                    <a:pt x="60356" y="120712"/>
                  </a:cubicBezTo>
                  <a:close/>
                  <a:moveTo>
                    <a:pt x="60356" y="60356"/>
                  </a:moveTo>
                  <a:lnTo>
                    <a:pt x="60356" y="60356"/>
                  </a:lnTo>
                  <a:cubicBezTo>
                    <a:pt x="60356" y="60356"/>
                    <a:pt x="60356" y="60356"/>
                    <a:pt x="60356" y="60356"/>
                  </a:cubicBezTo>
                  <a:close/>
                </a:path>
              </a:pathLst>
            </a:custGeom>
            <a:grpFill/>
            <a:ln w="0"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B3250E20-6E2B-FD44-4160-9740E8840626}"/>
                </a:ext>
              </a:extLst>
            </p:cNvPr>
            <p:cNvSpPr/>
            <p:nvPr/>
          </p:nvSpPr>
          <p:spPr>
            <a:xfrm>
              <a:off x="2136777" y="3462389"/>
              <a:ext cx="60355" cy="60355"/>
            </a:xfrm>
            <a:custGeom>
              <a:avLst/>
              <a:gdLst>
                <a:gd name="connsiteX0" fmla="*/ 60356 w 60355"/>
                <a:gd name="connsiteY0" fmla="*/ 0 h 60355"/>
                <a:gd name="connsiteX1" fmla="*/ 0 w 60355"/>
                <a:gd name="connsiteY1" fmla="*/ 0 h 60355"/>
                <a:gd name="connsiteX2" fmla="*/ 0 w 60355"/>
                <a:gd name="connsiteY2" fmla="*/ 60356 h 60355"/>
                <a:gd name="connsiteX3" fmla="*/ 60356 w 60355"/>
                <a:gd name="connsiteY3" fmla="*/ 60356 h 60355"/>
                <a:gd name="connsiteX4" fmla="*/ 60356 w 60355"/>
                <a:gd name="connsiteY4" fmla="*/ 0 h 60355"/>
                <a:gd name="connsiteX5" fmla="*/ 60356 w 60355"/>
                <a:gd name="connsiteY5" fmla="*/ 0 h 6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55" h="60355">
                  <a:moveTo>
                    <a:pt x="60356" y="0"/>
                  </a:moveTo>
                  <a:lnTo>
                    <a:pt x="0" y="0"/>
                  </a:lnTo>
                  <a:lnTo>
                    <a:pt x="0" y="60356"/>
                  </a:lnTo>
                  <a:lnTo>
                    <a:pt x="60356" y="60356"/>
                  </a:lnTo>
                  <a:lnTo>
                    <a:pt x="60356" y="0"/>
                  </a:lnTo>
                  <a:lnTo>
                    <a:pt x="60356" y="0"/>
                  </a:lnTo>
                  <a:close/>
                </a:path>
              </a:pathLst>
            </a:custGeom>
            <a:grpFill/>
            <a:ln w="0"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F0EF998F-AE2C-FF10-5652-C1987417717A}"/>
                </a:ext>
              </a:extLst>
            </p:cNvPr>
            <p:cNvSpPr/>
            <p:nvPr/>
          </p:nvSpPr>
          <p:spPr>
            <a:xfrm>
              <a:off x="2378075" y="3281447"/>
              <a:ext cx="60355" cy="60293"/>
            </a:xfrm>
            <a:custGeom>
              <a:avLst/>
              <a:gdLst>
                <a:gd name="connsiteX0" fmla="*/ 60356 w 60355"/>
                <a:gd name="connsiteY0" fmla="*/ 0 h 60293"/>
                <a:gd name="connsiteX1" fmla="*/ 0 w 60355"/>
                <a:gd name="connsiteY1" fmla="*/ 0 h 60293"/>
                <a:gd name="connsiteX2" fmla="*/ 0 w 60355"/>
                <a:gd name="connsiteY2" fmla="*/ 60293 h 60293"/>
                <a:gd name="connsiteX3" fmla="*/ 60356 w 60355"/>
                <a:gd name="connsiteY3" fmla="*/ 60293 h 60293"/>
                <a:gd name="connsiteX4" fmla="*/ 60356 w 60355"/>
                <a:gd name="connsiteY4" fmla="*/ 0 h 60293"/>
                <a:gd name="connsiteX5" fmla="*/ 60356 w 60355"/>
                <a:gd name="connsiteY5" fmla="*/ 0 h 6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55" h="60293">
                  <a:moveTo>
                    <a:pt x="60356" y="0"/>
                  </a:moveTo>
                  <a:lnTo>
                    <a:pt x="0" y="0"/>
                  </a:lnTo>
                  <a:lnTo>
                    <a:pt x="0" y="60293"/>
                  </a:lnTo>
                  <a:lnTo>
                    <a:pt x="60356" y="60293"/>
                  </a:lnTo>
                  <a:lnTo>
                    <a:pt x="60356" y="0"/>
                  </a:lnTo>
                  <a:lnTo>
                    <a:pt x="60356" y="0"/>
                  </a:lnTo>
                  <a:close/>
                </a:path>
              </a:pathLst>
            </a:custGeom>
            <a:grpFill/>
            <a:ln w="0"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5C273918-73BE-2F64-4B3B-FBF23761BD39}"/>
                </a:ext>
              </a:extLst>
            </p:cNvPr>
            <p:cNvSpPr/>
            <p:nvPr/>
          </p:nvSpPr>
          <p:spPr>
            <a:xfrm>
              <a:off x="2016128" y="2557490"/>
              <a:ext cx="60355" cy="60355"/>
            </a:xfrm>
            <a:custGeom>
              <a:avLst/>
              <a:gdLst>
                <a:gd name="connsiteX0" fmla="*/ 60356 w 60355"/>
                <a:gd name="connsiteY0" fmla="*/ 0 h 60355"/>
                <a:gd name="connsiteX1" fmla="*/ 0 w 60355"/>
                <a:gd name="connsiteY1" fmla="*/ 0 h 60355"/>
                <a:gd name="connsiteX2" fmla="*/ 0 w 60355"/>
                <a:gd name="connsiteY2" fmla="*/ 60356 h 60355"/>
                <a:gd name="connsiteX3" fmla="*/ 60356 w 60355"/>
                <a:gd name="connsiteY3" fmla="*/ 60356 h 60355"/>
                <a:gd name="connsiteX4" fmla="*/ 60356 w 60355"/>
                <a:gd name="connsiteY4" fmla="*/ 0 h 60355"/>
                <a:gd name="connsiteX5" fmla="*/ 60356 w 60355"/>
                <a:gd name="connsiteY5" fmla="*/ 0 h 6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55" h="60355">
                  <a:moveTo>
                    <a:pt x="60356" y="0"/>
                  </a:moveTo>
                  <a:lnTo>
                    <a:pt x="0" y="0"/>
                  </a:lnTo>
                  <a:lnTo>
                    <a:pt x="0" y="60356"/>
                  </a:lnTo>
                  <a:lnTo>
                    <a:pt x="60356" y="60356"/>
                  </a:lnTo>
                  <a:lnTo>
                    <a:pt x="60356" y="0"/>
                  </a:lnTo>
                  <a:lnTo>
                    <a:pt x="60356" y="0"/>
                  </a:lnTo>
                  <a:close/>
                </a:path>
              </a:pathLst>
            </a:custGeom>
            <a:grpFill/>
            <a:ln w="0"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FB423E78-C528-9EFF-AADD-B63851990B7F}"/>
                </a:ext>
              </a:extLst>
            </p:cNvPr>
            <p:cNvSpPr/>
            <p:nvPr/>
          </p:nvSpPr>
          <p:spPr>
            <a:xfrm>
              <a:off x="1805008" y="2708317"/>
              <a:ext cx="60293" cy="60355"/>
            </a:xfrm>
            <a:custGeom>
              <a:avLst/>
              <a:gdLst>
                <a:gd name="connsiteX0" fmla="*/ 60293 w 60293"/>
                <a:gd name="connsiteY0" fmla="*/ 0 h 60355"/>
                <a:gd name="connsiteX1" fmla="*/ 0 w 60293"/>
                <a:gd name="connsiteY1" fmla="*/ 0 h 60355"/>
                <a:gd name="connsiteX2" fmla="*/ 0 w 60293"/>
                <a:gd name="connsiteY2" fmla="*/ 60356 h 60355"/>
                <a:gd name="connsiteX3" fmla="*/ 60293 w 60293"/>
                <a:gd name="connsiteY3" fmla="*/ 60356 h 60355"/>
                <a:gd name="connsiteX4" fmla="*/ 60293 w 60293"/>
                <a:gd name="connsiteY4" fmla="*/ 0 h 60355"/>
                <a:gd name="connsiteX5" fmla="*/ 60293 w 60293"/>
                <a:gd name="connsiteY5" fmla="*/ 0 h 6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60355">
                  <a:moveTo>
                    <a:pt x="60293" y="0"/>
                  </a:moveTo>
                  <a:lnTo>
                    <a:pt x="0" y="0"/>
                  </a:lnTo>
                  <a:lnTo>
                    <a:pt x="0" y="60356"/>
                  </a:lnTo>
                  <a:lnTo>
                    <a:pt x="60293" y="60356"/>
                  </a:lnTo>
                  <a:lnTo>
                    <a:pt x="60293" y="0"/>
                  </a:lnTo>
                  <a:lnTo>
                    <a:pt x="60293" y="0"/>
                  </a:lnTo>
                  <a:close/>
                </a:path>
              </a:pathLst>
            </a:custGeom>
            <a:grpFill/>
            <a:ln w="0"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D0138BC1-61C3-290F-BC71-5C4987FACE9F}"/>
                </a:ext>
              </a:extLst>
            </p:cNvPr>
            <p:cNvSpPr/>
            <p:nvPr/>
          </p:nvSpPr>
          <p:spPr>
            <a:xfrm>
              <a:off x="2076484" y="2768673"/>
              <a:ext cx="60293" cy="60293"/>
            </a:xfrm>
            <a:custGeom>
              <a:avLst/>
              <a:gdLst>
                <a:gd name="connsiteX0" fmla="*/ 60293 w 60293"/>
                <a:gd name="connsiteY0" fmla="*/ 0 h 60293"/>
                <a:gd name="connsiteX1" fmla="*/ 0 w 60293"/>
                <a:gd name="connsiteY1" fmla="*/ 0 h 60293"/>
                <a:gd name="connsiteX2" fmla="*/ 0 w 60293"/>
                <a:gd name="connsiteY2" fmla="*/ 60293 h 60293"/>
                <a:gd name="connsiteX3" fmla="*/ 60293 w 60293"/>
                <a:gd name="connsiteY3" fmla="*/ 60293 h 60293"/>
                <a:gd name="connsiteX4" fmla="*/ 60293 w 60293"/>
                <a:gd name="connsiteY4" fmla="*/ 0 h 60293"/>
                <a:gd name="connsiteX5" fmla="*/ 60293 w 60293"/>
                <a:gd name="connsiteY5" fmla="*/ 0 h 6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3" h="60293">
                  <a:moveTo>
                    <a:pt x="60293" y="0"/>
                  </a:moveTo>
                  <a:lnTo>
                    <a:pt x="0" y="0"/>
                  </a:lnTo>
                  <a:lnTo>
                    <a:pt x="0" y="60293"/>
                  </a:lnTo>
                  <a:lnTo>
                    <a:pt x="60293" y="60293"/>
                  </a:lnTo>
                  <a:lnTo>
                    <a:pt x="60293" y="0"/>
                  </a:lnTo>
                  <a:lnTo>
                    <a:pt x="60293" y="0"/>
                  </a:lnTo>
                  <a:close/>
                </a:path>
              </a:pathLst>
            </a:custGeom>
            <a:grpFill/>
            <a:ln w="0" cap="flat">
              <a:noFill/>
              <a:prstDash val="solid"/>
              <a:miter/>
            </a:ln>
          </p:spPr>
          <p:txBody>
            <a:bodyPr rtlCol="0" anchor="ctr"/>
            <a:lstStyle/>
            <a:p>
              <a:endParaRPr lang="en-US" dirty="0"/>
            </a:p>
          </p:txBody>
        </p:sp>
      </p:grpSp>
      <p:grpSp>
        <p:nvGrpSpPr>
          <p:cNvPr id="74" name="Group 73">
            <a:extLst>
              <a:ext uri="{FF2B5EF4-FFF2-40B4-BE49-F238E27FC236}">
                <a16:creationId xmlns:a16="http://schemas.microsoft.com/office/drawing/2014/main" id="{15F70259-63B7-4FDE-A8CD-7173AAC091C3}"/>
              </a:ext>
            </a:extLst>
          </p:cNvPr>
          <p:cNvGrpSpPr/>
          <p:nvPr/>
        </p:nvGrpSpPr>
        <p:grpSpPr>
          <a:xfrm>
            <a:off x="6864249" y="1690722"/>
            <a:ext cx="1391733" cy="1417769"/>
            <a:chOff x="6530910" y="2261784"/>
            <a:chExt cx="1391733" cy="1417769"/>
          </a:xfrm>
        </p:grpSpPr>
        <p:sp>
          <p:nvSpPr>
            <p:cNvPr id="55" name="Freeform: Shape 54">
              <a:extLst>
                <a:ext uri="{FF2B5EF4-FFF2-40B4-BE49-F238E27FC236}">
                  <a16:creationId xmlns:a16="http://schemas.microsoft.com/office/drawing/2014/main" id="{C2E33D48-59F0-31DF-6002-8008FBC39480}"/>
                </a:ext>
              </a:extLst>
            </p:cNvPr>
            <p:cNvSpPr/>
            <p:nvPr/>
          </p:nvSpPr>
          <p:spPr>
            <a:xfrm>
              <a:off x="6749565" y="3122902"/>
              <a:ext cx="567378" cy="556651"/>
            </a:xfrm>
            <a:custGeom>
              <a:avLst/>
              <a:gdLst>
                <a:gd name="connsiteX0" fmla="*/ 20161 w 567378"/>
                <a:gd name="connsiteY0" fmla="*/ 0 h 556651"/>
                <a:gd name="connsiteX1" fmla="*/ 135 w 567378"/>
                <a:gd name="connsiteY1" fmla="*/ 505258 h 556651"/>
                <a:gd name="connsiteX2" fmla="*/ 5275 w 567378"/>
                <a:gd name="connsiteY2" fmla="*/ 515182 h 556651"/>
                <a:gd name="connsiteX3" fmla="*/ 283689 w 567378"/>
                <a:gd name="connsiteY3" fmla="*/ 556652 h 556651"/>
                <a:gd name="connsiteX4" fmla="*/ 562104 w 567378"/>
                <a:gd name="connsiteY4" fmla="*/ 515182 h 556651"/>
                <a:gd name="connsiteX5" fmla="*/ 567243 w 567378"/>
                <a:gd name="connsiteY5" fmla="*/ 505258 h 556651"/>
                <a:gd name="connsiteX6" fmla="*/ 547217 w 567378"/>
                <a:gd name="connsiteY6" fmla="*/ 0 h 55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7378" h="556651">
                  <a:moveTo>
                    <a:pt x="20161" y="0"/>
                  </a:moveTo>
                  <a:cubicBezTo>
                    <a:pt x="39124" y="372342"/>
                    <a:pt x="7224" y="467864"/>
                    <a:pt x="135" y="505258"/>
                  </a:cubicBezTo>
                  <a:cubicBezTo>
                    <a:pt x="-573" y="509334"/>
                    <a:pt x="1553" y="513410"/>
                    <a:pt x="5275" y="515182"/>
                  </a:cubicBezTo>
                  <a:cubicBezTo>
                    <a:pt x="27959" y="525284"/>
                    <a:pt x="111608" y="556652"/>
                    <a:pt x="283689" y="556652"/>
                  </a:cubicBezTo>
                  <a:cubicBezTo>
                    <a:pt x="455771" y="556652"/>
                    <a:pt x="539420" y="525461"/>
                    <a:pt x="562104" y="515182"/>
                  </a:cubicBezTo>
                  <a:cubicBezTo>
                    <a:pt x="565826" y="513410"/>
                    <a:pt x="567952" y="509334"/>
                    <a:pt x="567243" y="505258"/>
                  </a:cubicBezTo>
                  <a:cubicBezTo>
                    <a:pt x="560155" y="467687"/>
                    <a:pt x="528255" y="372164"/>
                    <a:pt x="547217" y="0"/>
                  </a:cubicBezTo>
                </a:path>
              </a:pathLst>
            </a:custGeom>
            <a:noFill/>
            <a:ln w="52968" cap="rnd">
              <a:solidFill>
                <a:srgbClr val="00823B"/>
              </a:solidFill>
              <a:prstDash val="solid"/>
              <a:round/>
            </a:ln>
          </p:spPr>
          <p:txBody>
            <a:bodyPr rtlCol="0" anchor="ctr"/>
            <a:lstStyle/>
            <a:p>
              <a:endParaRPr lang="en-US" dirty="0"/>
            </a:p>
          </p:txBody>
        </p:sp>
        <p:sp>
          <p:nvSpPr>
            <p:cNvPr id="56" name="Freeform: Shape 55">
              <a:extLst>
                <a:ext uri="{FF2B5EF4-FFF2-40B4-BE49-F238E27FC236}">
                  <a16:creationId xmlns:a16="http://schemas.microsoft.com/office/drawing/2014/main" id="{D3822716-B9E2-2C2F-F68F-1A9D6BF93A04}"/>
                </a:ext>
              </a:extLst>
            </p:cNvPr>
            <p:cNvSpPr/>
            <p:nvPr/>
          </p:nvSpPr>
          <p:spPr>
            <a:xfrm>
              <a:off x="6905301" y="2840765"/>
              <a:ext cx="255907" cy="64154"/>
            </a:xfrm>
            <a:custGeom>
              <a:avLst/>
              <a:gdLst>
                <a:gd name="connsiteX0" fmla="*/ 255907 w 255907"/>
                <a:gd name="connsiteY0" fmla="*/ 0 h 64154"/>
                <a:gd name="connsiteX1" fmla="*/ 127954 w 255907"/>
                <a:gd name="connsiteY1" fmla="*/ 64154 h 64154"/>
                <a:gd name="connsiteX2" fmla="*/ 0 w 255907"/>
                <a:gd name="connsiteY2" fmla="*/ 0 h 64154"/>
              </a:gdLst>
              <a:ahLst/>
              <a:cxnLst>
                <a:cxn ang="0">
                  <a:pos x="connsiteX0" y="connsiteY0"/>
                </a:cxn>
                <a:cxn ang="0">
                  <a:pos x="connsiteX1" y="connsiteY1"/>
                </a:cxn>
                <a:cxn ang="0">
                  <a:pos x="connsiteX2" y="connsiteY2"/>
                </a:cxn>
              </a:cxnLst>
              <a:rect l="l" t="t" r="r" b="b"/>
              <a:pathLst>
                <a:path w="255907" h="64154">
                  <a:moveTo>
                    <a:pt x="255907" y="0"/>
                  </a:moveTo>
                  <a:cubicBezTo>
                    <a:pt x="255907" y="31900"/>
                    <a:pt x="183424" y="64154"/>
                    <a:pt x="127954" y="64154"/>
                  </a:cubicBezTo>
                  <a:cubicBezTo>
                    <a:pt x="72483" y="64154"/>
                    <a:pt x="0" y="31900"/>
                    <a:pt x="0" y="0"/>
                  </a:cubicBezTo>
                </a:path>
              </a:pathLst>
            </a:custGeom>
            <a:noFill/>
            <a:ln w="52968" cap="rnd">
              <a:solidFill>
                <a:srgbClr val="00823B"/>
              </a:solidFill>
              <a:prstDash val="solid"/>
              <a:round/>
            </a:ln>
          </p:spPr>
          <p:txBody>
            <a:bodyPr rtlCol="0" anchor="ctr"/>
            <a:lstStyle/>
            <a:p>
              <a:endParaRPr lang="en-US" dirty="0"/>
            </a:p>
          </p:txBody>
        </p:sp>
        <p:sp>
          <p:nvSpPr>
            <p:cNvPr id="57" name="Freeform: Shape 56">
              <a:extLst>
                <a:ext uri="{FF2B5EF4-FFF2-40B4-BE49-F238E27FC236}">
                  <a16:creationId xmlns:a16="http://schemas.microsoft.com/office/drawing/2014/main" id="{5F689F68-1531-F63C-2598-7A7C42F815D0}"/>
                </a:ext>
              </a:extLst>
            </p:cNvPr>
            <p:cNvSpPr/>
            <p:nvPr/>
          </p:nvSpPr>
          <p:spPr>
            <a:xfrm>
              <a:off x="6565429" y="2820739"/>
              <a:ext cx="935650" cy="451224"/>
            </a:xfrm>
            <a:custGeom>
              <a:avLst/>
              <a:gdLst>
                <a:gd name="connsiteX0" fmla="*/ 207310 w 935650"/>
                <a:gd name="connsiteY0" fmla="*/ 366139 h 451224"/>
                <a:gd name="connsiteX1" fmla="*/ 161587 w 935650"/>
                <a:gd name="connsiteY1" fmla="*/ 448192 h 451224"/>
                <a:gd name="connsiteX2" fmla="*/ 155916 w 935650"/>
                <a:gd name="connsiteY2" fmla="*/ 451205 h 451224"/>
                <a:gd name="connsiteX3" fmla="*/ 1379 w 935650"/>
                <a:gd name="connsiteY3" fmla="*/ 377127 h 451224"/>
                <a:gd name="connsiteX4" fmla="*/ 670 w 935650"/>
                <a:gd name="connsiteY4" fmla="*/ 370747 h 451224"/>
                <a:gd name="connsiteX5" fmla="*/ 103459 w 935650"/>
                <a:gd name="connsiteY5" fmla="*/ 168715 h 451224"/>
                <a:gd name="connsiteX6" fmla="*/ 219716 w 935650"/>
                <a:gd name="connsiteY6" fmla="*/ 77623 h 451224"/>
                <a:gd name="connsiteX7" fmla="*/ 351568 w 935650"/>
                <a:gd name="connsiteY7" fmla="*/ 9747 h 451224"/>
                <a:gd name="connsiteX8" fmla="*/ 467825 w 935650"/>
                <a:gd name="connsiteY8" fmla="*/ 0 h 451224"/>
                <a:gd name="connsiteX9" fmla="*/ 584083 w 935650"/>
                <a:gd name="connsiteY9" fmla="*/ 9747 h 451224"/>
                <a:gd name="connsiteX10" fmla="*/ 715935 w 935650"/>
                <a:gd name="connsiteY10" fmla="*/ 77623 h 451224"/>
                <a:gd name="connsiteX11" fmla="*/ 832192 w 935650"/>
                <a:gd name="connsiteY11" fmla="*/ 168715 h 451224"/>
                <a:gd name="connsiteX12" fmla="*/ 934981 w 935650"/>
                <a:gd name="connsiteY12" fmla="*/ 370747 h 451224"/>
                <a:gd name="connsiteX13" fmla="*/ 934272 w 935650"/>
                <a:gd name="connsiteY13" fmla="*/ 377127 h 451224"/>
                <a:gd name="connsiteX14" fmla="*/ 779735 w 935650"/>
                <a:gd name="connsiteY14" fmla="*/ 451205 h 451224"/>
                <a:gd name="connsiteX15" fmla="*/ 774064 w 935650"/>
                <a:gd name="connsiteY15" fmla="*/ 448192 h 451224"/>
                <a:gd name="connsiteX16" fmla="*/ 728518 w 935650"/>
                <a:gd name="connsiteY16" fmla="*/ 367734 h 45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35650" h="451224">
                  <a:moveTo>
                    <a:pt x="207310" y="366139"/>
                  </a:moveTo>
                  <a:lnTo>
                    <a:pt x="161587" y="448192"/>
                  </a:lnTo>
                  <a:cubicBezTo>
                    <a:pt x="160524" y="450319"/>
                    <a:pt x="158220" y="451382"/>
                    <a:pt x="155916" y="451205"/>
                  </a:cubicBezTo>
                  <a:cubicBezTo>
                    <a:pt x="62166" y="441635"/>
                    <a:pt x="12721" y="390418"/>
                    <a:pt x="1379" y="377127"/>
                  </a:cubicBezTo>
                  <a:cubicBezTo>
                    <a:pt x="-216" y="375355"/>
                    <a:pt x="-393" y="372696"/>
                    <a:pt x="670" y="370747"/>
                  </a:cubicBezTo>
                  <a:cubicBezTo>
                    <a:pt x="11126" y="351075"/>
                    <a:pt x="65179" y="248819"/>
                    <a:pt x="103459" y="168715"/>
                  </a:cubicBezTo>
                  <a:cubicBezTo>
                    <a:pt x="119408" y="135397"/>
                    <a:pt x="144219" y="96940"/>
                    <a:pt x="219716" y="77623"/>
                  </a:cubicBezTo>
                  <a:cubicBezTo>
                    <a:pt x="310807" y="54230"/>
                    <a:pt x="351568" y="9747"/>
                    <a:pt x="351568" y="9747"/>
                  </a:cubicBezTo>
                  <a:cubicBezTo>
                    <a:pt x="351568" y="9747"/>
                    <a:pt x="407747" y="0"/>
                    <a:pt x="467825" y="0"/>
                  </a:cubicBezTo>
                  <a:cubicBezTo>
                    <a:pt x="527903" y="0"/>
                    <a:pt x="584083" y="9747"/>
                    <a:pt x="584083" y="9747"/>
                  </a:cubicBezTo>
                  <a:cubicBezTo>
                    <a:pt x="584083" y="9747"/>
                    <a:pt x="624843" y="54230"/>
                    <a:pt x="715935" y="77623"/>
                  </a:cubicBezTo>
                  <a:cubicBezTo>
                    <a:pt x="791609" y="96940"/>
                    <a:pt x="816242" y="135397"/>
                    <a:pt x="832192" y="168715"/>
                  </a:cubicBezTo>
                  <a:cubicBezTo>
                    <a:pt x="870472" y="248996"/>
                    <a:pt x="924524" y="351075"/>
                    <a:pt x="934981" y="370747"/>
                  </a:cubicBezTo>
                  <a:cubicBezTo>
                    <a:pt x="936044" y="372873"/>
                    <a:pt x="935867" y="375355"/>
                    <a:pt x="934272" y="377127"/>
                  </a:cubicBezTo>
                  <a:cubicBezTo>
                    <a:pt x="922929" y="390241"/>
                    <a:pt x="873485" y="441635"/>
                    <a:pt x="779735" y="451205"/>
                  </a:cubicBezTo>
                  <a:cubicBezTo>
                    <a:pt x="777431" y="451382"/>
                    <a:pt x="775127" y="450142"/>
                    <a:pt x="774064" y="448192"/>
                  </a:cubicBezTo>
                  <a:lnTo>
                    <a:pt x="728518" y="367734"/>
                  </a:lnTo>
                </a:path>
              </a:pathLst>
            </a:custGeom>
            <a:noFill/>
            <a:ln w="52968" cap="rnd">
              <a:solidFill>
                <a:srgbClr val="00823B"/>
              </a:solidFill>
              <a:prstDash val="solid"/>
              <a:round/>
            </a:ln>
          </p:spPr>
          <p:txBody>
            <a:bodyPr rtlCol="0" anchor="ctr"/>
            <a:lstStyle/>
            <a:p>
              <a:endParaRPr lang="en-US" dirty="0"/>
            </a:p>
          </p:txBody>
        </p:sp>
        <p:sp>
          <p:nvSpPr>
            <p:cNvPr id="58" name="Freeform: Shape 57">
              <a:extLst>
                <a:ext uri="{FF2B5EF4-FFF2-40B4-BE49-F238E27FC236}">
                  <a16:creationId xmlns:a16="http://schemas.microsoft.com/office/drawing/2014/main" id="{586895DB-D119-9344-1CD5-4378EB245C85}"/>
                </a:ext>
              </a:extLst>
            </p:cNvPr>
            <p:cNvSpPr/>
            <p:nvPr/>
          </p:nvSpPr>
          <p:spPr>
            <a:xfrm>
              <a:off x="7415167" y="2801422"/>
              <a:ext cx="232425" cy="820711"/>
            </a:xfrm>
            <a:custGeom>
              <a:avLst/>
              <a:gdLst>
                <a:gd name="connsiteX0" fmla="*/ 0 w 232425"/>
                <a:gd name="connsiteY0" fmla="*/ 820711 h 820711"/>
                <a:gd name="connsiteX1" fmla="*/ 224539 w 232425"/>
                <a:gd name="connsiteY1" fmla="*/ 768786 h 820711"/>
                <a:gd name="connsiteX2" fmla="*/ 232160 w 232425"/>
                <a:gd name="connsiteY2" fmla="*/ 754076 h 820711"/>
                <a:gd name="connsiteX3" fmla="*/ 202387 w 232425"/>
                <a:gd name="connsiteY3" fmla="*/ 0 h 820711"/>
              </a:gdLst>
              <a:ahLst/>
              <a:cxnLst>
                <a:cxn ang="0">
                  <a:pos x="connsiteX0" y="connsiteY0"/>
                </a:cxn>
                <a:cxn ang="0">
                  <a:pos x="connsiteX1" y="connsiteY1"/>
                </a:cxn>
                <a:cxn ang="0">
                  <a:pos x="connsiteX2" y="connsiteY2"/>
                </a:cxn>
                <a:cxn ang="0">
                  <a:pos x="connsiteX3" y="connsiteY3"/>
                </a:cxn>
              </a:cxnLst>
              <a:rect l="l" t="t" r="r" b="b"/>
              <a:pathLst>
                <a:path w="232425" h="820711">
                  <a:moveTo>
                    <a:pt x="0" y="820711"/>
                  </a:moveTo>
                  <a:cubicBezTo>
                    <a:pt x="130612" y="806179"/>
                    <a:pt x="200614" y="779419"/>
                    <a:pt x="224539" y="768786"/>
                  </a:cubicBezTo>
                  <a:cubicBezTo>
                    <a:pt x="230210" y="766305"/>
                    <a:pt x="233400" y="760102"/>
                    <a:pt x="232160" y="754076"/>
                  </a:cubicBezTo>
                  <a:cubicBezTo>
                    <a:pt x="221704" y="698074"/>
                    <a:pt x="173854" y="555588"/>
                    <a:pt x="202387" y="0"/>
                  </a:cubicBezTo>
                </a:path>
              </a:pathLst>
            </a:custGeom>
            <a:noFill/>
            <a:ln w="52968" cap="rnd">
              <a:solidFill>
                <a:srgbClr val="00823B"/>
              </a:solidFill>
              <a:prstDash val="solid"/>
              <a:round/>
            </a:ln>
          </p:spPr>
          <p:txBody>
            <a:bodyPr rtlCol="0" anchor="ctr"/>
            <a:lstStyle/>
            <a:p>
              <a:endParaRPr lang="en-US" dirty="0"/>
            </a:p>
          </p:txBody>
        </p:sp>
        <p:sp>
          <p:nvSpPr>
            <p:cNvPr id="59" name="Freeform: Shape 58">
              <a:extLst>
                <a:ext uri="{FF2B5EF4-FFF2-40B4-BE49-F238E27FC236}">
                  <a16:creationId xmlns:a16="http://schemas.microsoft.com/office/drawing/2014/main" id="{D87D3ED0-CB53-6240-B879-A83D9A707ADC}"/>
                </a:ext>
              </a:extLst>
            </p:cNvPr>
            <p:cNvSpPr/>
            <p:nvPr/>
          </p:nvSpPr>
          <p:spPr>
            <a:xfrm>
              <a:off x="7033432" y="2380345"/>
              <a:ext cx="381734" cy="95699"/>
            </a:xfrm>
            <a:custGeom>
              <a:avLst/>
              <a:gdLst>
                <a:gd name="connsiteX0" fmla="*/ 381735 w 381734"/>
                <a:gd name="connsiteY0" fmla="*/ 0 h 95699"/>
                <a:gd name="connsiteX1" fmla="*/ 190867 w 381734"/>
                <a:gd name="connsiteY1" fmla="*/ 95699 h 95699"/>
                <a:gd name="connsiteX2" fmla="*/ 0 w 381734"/>
                <a:gd name="connsiteY2" fmla="*/ 0 h 95699"/>
              </a:gdLst>
              <a:ahLst/>
              <a:cxnLst>
                <a:cxn ang="0">
                  <a:pos x="connsiteX0" y="connsiteY0"/>
                </a:cxn>
                <a:cxn ang="0">
                  <a:pos x="connsiteX1" y="connsiteY1"/>
                </a:cxn>
                <a:cxn ang="0">
                  <a:pos x="connsiteX2" y="connsiteY2"/>
                </a:cxn>
              </a:cxnLst>
              <a:rect l="l" t="t" r="r" b="b"/>
              <a:pathLst>
                <a:path w="381734" h="95699">
                  <a:moveTo>
                    <a:pt x="381735" y="0"/>
                  </a:moveTo>
                  <a:cubicBezTo>
                    <a:pt x="381735" y="47673"/>
                    <a:pt x="273630" y="95699"/>
                    <a:pt x="190867" y="95699"/>
                  </a:cubicBezTo>
                  <a:cubicBezTo>
                    <a:pt x="108105" y="95699"/>
                    <a:pt x="0" y="47673"/>
                    <a:pt x="0" y="0"/>
                  </a:cubicBezTo>
                </a:path>
              </a:pathLst>
            </a:custGeom>
            <a:noFill/>
            <a:ln w="52968" cap="rnd">
              <a:solidFill>
                <a:srgbClr val="00823B"/>
              </a:solidFill>
              <a:prstDash val="solid"/>
              <a:round/>
            </a:ln>
          </p:spPr>
          <p:txBody>
            <a:bodyPr rtlCol="0" anchor="ctr"/>
            <a:lstStyle/>
            <a:p>
              <a:endParaRPr lang="en-US" dirty="0"/>
            </a:p>
          </p:txBody>
        </p:sp>
        <p:sp>
          <p:nvSpPr>
            <p:cNvPr id="60" name="Freeform: Shape 59">
              <a:extLst>
                <a:ext uri="{FF2B5EF4-FFF2-40B4-BE49-F238E27FC236}">
                  <a16:creationId xmlns:a16="http://schemas.microsoft.com/office/drawing/2014/main" id="{EC19EBC0-FB24-BBB1-088E-1ABB4AF8E5A6}"/>
                </a:ext>
              </a:extLst>
            </p:cNvPr>
            <p:cNvSpPr/>
            <p:nvPr/>
          </p:nvSpPr>
          <p:spPr>
            <a:xfrm>
              <a:off x="6814032" y="2350040"/>
              <a:ext cx="1108611" cy="673485"/>
            </a:xfrm>
            <a:custGeom>
              <a:avLst/>
              <a:gdLst>
                <a:gd name="connsiteX0" fmla="*/ 0 w 1108611"/>
                <a:gd name="connsiteY0" fmla="*/ 128308 h 673485"/>
                <a:gd name="connsiteX1" fmla="*/ 40052 w 1108611"/>
                <a:gd name="connsiteY1" fmla="*/ 115725 h 673485"/>
                <a:gd name="connsiteX2" fmla="*/ 236768 w 1108611"/>
                <a:gd name="connsiteY2" fmla="*/ 14532 h 673485"/>
                <a:gd name="connsiteX3" fmla="*/ 410267 w 1108611"/>
                <a:gd name="connsiteY3" fmla="*/ 0 h 673485"/>
                <a:gd name="connsiteX4" fmla="*/ 583767 w 1108611"/>
                <a:gd name="connsiteY4" fmla="*/ 14532 h 673485"/>
                <a:gd name="connsiteX5" fmla="*/ 780482 w 1108611"/>
                <a:gd name="connsiteY5" fmla="*/ 115725 h 673485"/>
                <a:gd name="connsiteX6" fmla="*/ 953982 w 1108611"/>
                <a:gd name="connsiteY6" fmla="*/ 251654 h 673485"/>
                <a:gd name="connsiteX7" fmla="*/ 1107633 w 1108611"/>
                <a:gd name="connsiteY7" fmla="*/ 553285 h 673485"/>
                <a:gd name="connsiteX8" fmla="*/ 1106569 w 1108611"/>
                <a:gd name="connsiteY8" fmla="*/ 562855 h 673485"/>
                <a:gd name="connsiteX9" fmla="*/ 876005 w 1108611"/>
                <a:gd name="connsiteY9" fmla="*/ 673441 h 673485"/>
                <a:gd name="connsiteX10" fmla="*/ 867498 w 1108611"/>
                <a:gd name="connsiteY10" fmla="*/ 668833 h 673485"/>
                <a:gd name="connsiteX11" fmla="*/ 799445 w 1108611"/>
                <a:gd name="connsiteY11" fmla="*/ 548677 h 67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8611" h="673485">
                  <a:moveTo>
                    <a:pt x="0" y="128308"/>
                  </a:moveTo>
                  <a:cubicBezTo>
                    <a:pt x="12228" y="123700"/>
                    <a:pt x="25520" y="119447"/>
                    <a:pt x="40052" y="115725"/>
                  </a:cubicBezTo>
                  <a:cubicBezTo>
                    <a:pt x="175981" y="80813"/>
                    <a:pt x="236768" y="14532"/>
                    <a:pt x="236768" y="14532"/>
                  </a:cubicBezTo>
                  <a:cubicBezTo>
                    <a:pt x="236768" y="14532"/>
                    <a:pt x="320593" y="0"/>
                    <a:pt x="410267" y="0"/>
                  </a:cubicBezTo>
                  <a:cubicBezTo>
                    <a:pt x="499941" y="0"/>
                    <a:pt x="583767" y="14532"/>
                    <a:pt x="583767" y="14532"/>
                  </a:cubicBezTo>
                  <a:cubicBezTo>
                    <a:pt x="583767" y="14532"/>
                    <a:pt x="644554" y="80990"/>
                    <a:pt x="780482" y="115725"/>
                  </a:cubicBezTo>
                  <a:cubicBezTo>
                    <a:pt x="893372" y="144613"/>
                    <a:pt x="930234" y="202032"/>
                    <a:pt x="953982" y="251654"/>
                  </a:cubicBezTo>
                  <a:cubicBezTo>
                    <a:pt x="1011224" y="371456"/>
                    <a:pt x="1092037" y="524220"/>
                    <a:pt x="1107633" y="553285"/>
                  </a:cubicBezTo>
                  <a:cubicBezTo>
                    <a:pt x="1109228" y="556475"/>
                    <a:pt x="1108873" y="560196"/>
                    <a:pt x="1106569" y="562855"/>
                  </a:cubicBezTo>
                  <a:cubicBezTo>
                    <a:pt x="1089733" y="582526"/>
                    <a:pt x="1016009" y="659263"/>
                    <a:pt x="876005" y="673441"/>
                  </a:cubicBezTo>
                  <a:cubicBezTo>
                    <a:pt x="872460" y="673795"/>
                    <a:pt x="869270" y="672023"/>
                    <a:pt x="867498" y="668833"/>
                  </a:cubicBezTo>
                  <a:lnTo>
                    <a:pt x="799445" y="548677"/>
                  </a:lnTo>
                </a:path>
              </a:pathLst>
            </a:custGeom>
            <a:noFill/>
            <a:ln w="52968" cap="rnd">
              <a:solidFill>
                <a:srgbClr val="00823B"/>
              </a:solidFill>
              <a:prstDash val="solid"/>
              <a:round/>
            </a:ln>
          </p:spPr>
          <p:txBody>
            <a:bodyPr rtlCol="0" anchor="ctr"/>
            <a:lstStyle/>
            <a:p>
              <a:endParaRPr lang="en-US" dirty="0"/>
            </a:p>
          </p:txBody>
        </p:sp>
        <p:sp>
          <p:nvSpPr>
            <p:cNvPr id="61" name="Freeform: Shape 60">
              <a:extLst>
                <a:ext uri="{FF2B5EF4-FFF2-40B4-BE49-F238E27FC236}">
                  <a16:creationId xmlns:a16="http://schemas.microsoft.com/office/drawing/2014/main" id="{07B6A671-0BCC-D12A-D2E4-C1322FF237DF}"/>
                </a:ext>
              </a:extLst>
            </p:cNvPr>
            <p:cNvSpPr/>
            <p:nvPr/>
          </p:nvSpPr>
          <p:spPr>
            <a:xfrm>
              <a:off x="6530910" y="2718483"/>
              <a:ext cx="91900" cy="231805"/>
            </a:xfrm>
            <a:custGeom>
              <a:avLst/>
              <a:gdLst>
                <a:gd name="connsiteX0" fmla="*/ 49722 w 91900"/>
                <a:gd name="connsiteY0" fmla="*/ 231805 h 231805"/>
                <a:gd name="connsiteX1" fmla="*/ 5062 w 91900"/>
                <a:gd name="connsiteY1" fmla="*/ 193171 h 231805"/>
                <a:gd name="connsiteX2" fmla="*/ 1872 w 91900"/>
                <a:gd name="connsiteY2" fmla="*/ 174031 h 231805"/>
                <a:gd name="connsiteX3" fmla="*/ 91901 w 91900"/>
                <a:gd name="connsiteY3" fmla="*/ 0 h 231805"/>
              </a:gdLst>
              <a:ahLst/>
              <a:cxnLst>
                <a:cxn ang="0">
                  <a:pos x="connsiteX0" y="connsiteY0"/>
                </a:cxn>
                <a:cxn ang="0">
                  <a:pos x="connsiteX1" y="connsiteY1"/>
                </a:cxn>
                <a:cxn ang="0">
                  <a:pos x="connsiteX2" y="connsiteY2"/>
                </a:cxn>
                <a:cxn ang="0">
                  <a:pos x="connsiteX3" y="connsiteY3"/>
                </a:cxn>
              </a:cxnLst>
              <a:rect l="l" t="t" r="r" b="b"/>
              <a:pathLst>
                <a:path w="91900" h="231805">
                  <a:moveTo>
                    <a:pt x="49722" y="231805"/>
                  </a:moveTo>
                  <a:cubicBezTo>
                    <a:pt x="22430" y="216033"/>
                    <a:pt x="13214" y="200792"/>
                    <a:pt x="5062" y="193171"/>
                  </a:cubicBezTo>
                  <a:cubicBezTo>
                    <a:pt x="-254" y="188209"/>
                    <a:pt x="-1495" y="180411"/>
                    <a:pt x="1872" y="174031"/>
                  </a:cubicBezTo>
                  <a:cubicBezTo>
                    <a:pt x="16404" y="146385"/>
                    <a:pt x="52380" y="78155"/>
                    <a:pt x="91901" y="0"/>
                  </a:cubicBezTo>
                </a:path>
              </a:pathLst>
            </a:custGeom>
            <a:noFill/>
            <a:ln w="52968" cap="rnd">
              <a:solidFill>
                <a:srgbClr val="00823B"/>
              </a:solidFill>
              <a:prstDash val="solid"/>
              <a:round/>
            </a:ln>
          </p:spPr>
          <p:txBody>
            <a:bodyPr rtlCol="0" anchor="ctr"/>
            <a:lstStyle/>
            <a:p>
              <a:endParaRPr lang="en-US" dirty="0"/>
            </a:p>
          </p:txBody>
        </p:sp>
        <p:sp>
          <p:nvSpPr>
            <p:cNvPr id="62" name="Freeform: Shape 61">
              <a:extLst>
                <a:ext uri="{FF2B5EF4-FFF2-40B4-BE49-F238E27FC236}">
                  <a16:creationId xmlns:a16="http://schemas.microsoft.com/office/drawing/2014/main" id="{38C360A1-4319-19F5-EC8A-AF2A4F58D17C}"/>
                </a:ext>
              </a:extLst>
            </p:cNvPr>
            <p:cNvSpPr/>
            <p:nvPr/>
          </p:nvSpPr>
          <p:spPr>
            <a:xfrm>
              <a:off x="6631672" y="2620834"/>
              <a:ext cx="17367" cy="17190"/>
            </a:xfrm>
            <a:custGeom>
              <a:avLst/>
              <a:gdLst>
                <a:gd name="connsiteX0" fmla="*/ 0 w 17367"/>
                <a:gd name="connsiteY0" fmla="*/ 17190 h 17190"/>
                <a:gd name="connsiteX1" fmla="*/ 17368 w 17367"/>
                <a:gd name="connsiteY1" fmla="*/ 0 h 17190"/>
              </a:gdLst>
              <a:ahLst/>
              <a:cxnLst>
                <a:cxn ang="0">
                  <a:pos x="connsiteX0" y="connsiteY0"/>
                </a:cxn>
                <a:cxn ang="0">
                  <a:pos x="connsiteX1" y="connsiteY1"/>
                </a:cxn>
              </a:cxnLst>
              <a:rect l="l" t="t" r="r" b="b"/>
              <a:pathLst>
                <a:path w="17367" h="17190">
                  <a:moveTo>
                    <a:pt x="0" y="17190"/>
                  </a:moveTo>
                  <a:lnTo>
                    <a:pt x="17368" y="0"/>
                  </a:lnTo>
                </a:path>
              </a:pathLst>
            </a:custGeom>
            <a:ln w="52968" cap="rnd">
              <a:solidFill>
                <a:srgbClr val="00823B"/>
              </a:solidFill>
              <a:prstDash val="solid"/>
              <a:round/>
            </a:ln>
          </p:spPr>
          <p:txBody>
            <a:bodyPr rtlCol="0" anchor="ctr"/>
            <a:lstStyle/>
            <a:p>
              <a:endParaRPr lang="en-US" dirty="0"/>
            </a:p>
          </p:txBody>
        </p:sp>
        <p:sp>
          <p:nvSpPr>
            <p:cNvPr id="63" name="Freeform: Shape 62">
              <a:extLst>
                <a:ext uri="{FF2B5EF4-FFF2-40B4-BE49-F238E27FC236}">
                  <a16:creationId xmlns:a16="http://schemas.microsoft.com/office/drawing/2014/main" id="{7DEC397B-A502-13C1-72EC-69687590A3DB}"/>
                </a:ext>
              </a:extLst>
            </p:cNvPr>
            <p:cNvSpPr/>
            <p:nvPr/>
          </p:nvSpPr>
          <p:spPr>
            <a:xfrm>
              <a:off x="6724890" y="2527615"/>
              <a:ext cx="17190" cy="17367"/>
            </a:xfrm>
            <a:custGeom>
              <a:avLst/>
              <a:gdLst>
                <a:gd name="connsiteX0" fmla="*/ 0 w 17190"/>
                <a:gd name="connsiteY0" fmla="*/ 17368 h 17367"/>
                <a:gd name="connsiteX1" fmla="*/ 17190 w 17190"/>
                <a:gd name="connsiteY1" fmla="*/ 0 h 17367"/>
              </a:gdLst>
              <a:ahLst/>
              <a:cxnLst>
                <a:cxn ang="0">
                  <a:pos x="connsiteX0" y="connsiteY0"/>
                </a:cxn>
                <a:cxn ang="0">
                  <a:pos x="connsiteX1" y="connsiteY1"/>
                </a:cxn>
              </a:cxnLst>
              <a:rect l="l" t="t" r="r" b="b"/>
              <a:pathLst>
                <a:path w="17190" h="17367">
                  <a:moveTo>
                    <a:pt x="0" y="17368"/>
                  </a:moveTo>
                  <a:lnTo>
                    <a:pt x="17190" y="0"/>
                  </a:lnTo>
                </a:path>
              </a:pathLst>
            </a:custGeom>
            <a:ln w="52968" cap="rnd">
              <a:solidFill>
                <a:srgbClr val="00823B"/>
              </a:solidFill>
              <a:prstDash val="solid"/>
              <a:round/>
            </a:ln>
          </p:spPr>
          <p:txBody>
            <a:bodyPr rtlCol="0" anchor="ctr"/>
            <a:lstStyle/>
            <a:p>
              <a:endParaRPr lang="en-US" dirty="0"/>
            </a:p>
          </p:txBody>
        </p:sp>
        <p:sp>
          <p:nvSpPr>
            <p:cNvPr id="64" name="Freeform: Shape 63">
              <a:extLst>
                <a:ext uri="{FF2B5EF4-FFF2-40B4-BE49-F238E27FC236}">
                  <a16:creationId xmlns:a16="http://schemas.microsoft.com/office/drawing/2014/main" id="{44918FB5-AEFF-4958-8948-BF50D541E31A}"/>
                </a:ext>
              </a:extLst>
            </p:cNvPr>
            <p:cNvSpPr/>
            <p:nvPr/>
          </p:nvSpPr>
          <p:spPr>
            <a:xfrm>
              <a:off x="6724890" y="2620834"/>
              <a:ext cx="17190" cy="17190"/>
            </a:xfrm>
            <a:custGeom>
              <a:avLst/>
              <a:gdLst>
                <a:gd name="connsiteX0" fmla="*/ 17190 w 17190"/>
                <a:gd name="connsiteY0" fmla="*/ 17190 h 17190"/>
                <a:gd name="connsiteX1" fmla="*/ 0 w 17190"/>
                <a:gd name="connsiteY1" fmla="*/ 0 h 17190"/>
              </a:gdLst>
              <a:ahLst/>
              <a:cxnLst>
                <a:cxn ang="0">
                  <a:pos x="connsiteX0" y="connsiteY0"/>
                </a:cxn>
                <a:cxn ang="0">
                  <a:pos x="connsiteX1" y="connsiteY1"/>
                </a:cxn>
              </a:cxnLst>
              <a:rect l="l" t="t" r="r" b="b"/>
              <a:pathLst>
                <a:path w="17190" h="17190">
                  <a:moveTo>
                    <a:pt x="17190" y="17190"/>
                  </a:moveTo>
                  <a:lnTo>
                    <a:pt x="0" y="0"/>
                  </a:lnTo>
                </a:path>
              </a:pathLst>
            </a:custGeom>
            <a:ln w="52968" cap="rnd">
              <a:solidFill>
                <a:srgbClr val="00823B"/>
              </a:solidFill>
              <a:prstDash val="solid"/>
              <a:round/>
            </a:ln>
          </p:spPr>
          <p:txBody>
            <a:bodyPr rtlCol="0" anchor="ctr"/>
            <a:lstStyle/>
            <a:p>
              <a:endParaRPr lang="en-US" dirty="0"/>
            </a:p>
          </p:txBody>
        </p:sp>
        <p:sp>
          <p:nvSpPr>
            <p:cNvPr id="65" name="Freeform: Shape 64">
              <a:extLst>
                <a:ext uri="{FF2B5EF4-FFF2-40B4-BE49-F238E27FC236}">
                  <a16:creationId xmlns:a16="http://schemas.microsoft.com/office/drawing/2014/main" id="{71C9F492-9888-C738-579F-D4BA4C640CBA}"/>
                </a:ext>
              </a:extLst>
            </p:cNvPr>
            <p:cNvSpPr/>
            <p:nvPr/>
          </p:nvSpPr>
          <p:spPr>
            <a:xfrm>
              <a:off x="6631672" y="2527615"/>
              <a:ext cx="17367" cy="17367"/>
            </a:xfrm>
            <a:custGeom>
              <a:avLst/>
              <a:gdLst>
                <a:gd name="connsiteX0" fmla="*/ 17368 w 17367"/>
                <a:gd name="connsiteY0" fmla="*/ 17368 h 17367"/>
                <a:gd name="connsiteX1" fmla="*/ 0 w 17367"/>
                <a:gd name="connsiteY1" fmla="*/ 0 h 17367"/>
              </a:gdLst>
              <a:ahLst/>
              <a:cxnLst>
                <a:cxn ang="0">
                  <a:pos x="connsiteX0" y="connsiteY0"/>
                </a:cxn>
                <a:cxn ang="0">
                  <a:pos x="connsiteX1" y="connsiteY1"/>
                </a:cxn>
              </a:cxnLst>
              <a:rect l="l" t="t" r="r" b="b"/>
              <a:pathLst>
                <a:path w="17367" h="17367">
                  <a:moveTo>
                    <a:pt x="17368" y="17368"/>
                  </a:moveTo>
                  <a:lnTo>
                    <a:pt x="0" y="0"/>
                  </a:lnTo>
                </a:path>
              </a:pathLst>
            </a:custGeom>
            <a:ln w="52968" cap="rnd">
              <a:solidFill>
                <a:srgbClr val="00823B"/>
              </a:solidFill>
              <a:prstDash val="solid"/>
              <a:round/>
            </a:ln>
          </p:spPr>
          <p:txBody>
            <a:bodyPr rtlCol="0" anchor="ctr"/>
            <a:lstStyle/>
            <a:p>
              <a:endParaRPr lang="en-US" dirty="0"/>
            </a:p>
          </p:txBody>
        </p:sp>
        <p:sp>
          <p:nvSpPr>
            <p:cNvPr id="66" name="Freeform: Shape 65">
              <a:extLst>
                <a:ext uri="{FF2B5EF4-FFF2-40B4-BE49-F238E27FC236}">
                  <a16:creationId xmlns:a16="http://schemas.microsoft.com/office/drawing/2014/main" id="{2DE6437B-469F-7214-EB5F-8C84EFD32C70}"/>
                </a:ext>
              </a:extLst>
            </p:cNvPr>
            <p:cNvSpPr/>
            <p:nvPr/>
          </p:nvSpPr>
          <p:spPr>
            <a:xfrm>
              <a:off x="6742080" y="2261784"/>
              <a:ext cx="5493" cy="5493"/>
            </a:xfrm>
            <a:custGeom>
              <a:avLst/>
              <a:gdLst>
                <a:gd name="connsiteX0" fmla="*/ 5494 w 5493"/>
                <a:gd name="connsiteY0" fmla="*/ 5494 h 5493"/>
                <a:gd name="connsiteX1" fmla="*/ 0 w 5493"/>
                <a:gd name="connsiteY1" fmla="*/ 0 h 5493"/>
              </a:gdLst>
              <a:ahLst/>
              <a:cxnLst>
                <a:cxn ang="0">
                  <a:pos x="connsiteX0" y="connsiteY0"/>
                </a:cxn>
                <a:cxn ang="0">
                  <a:pos x="connsiteX1" y="connsiteY1"/>
                </a:cxn>
              </a:cxnLst>
              <a:rect l="l" t="t" r="r" b="b"/>
              <a:pathLst>
                <a:path w="5493" h="5493">
                  <a:moveTo>
                    <a:pt x="5494" y="5494"/>
                  </a:moveTo>
                  <a:lnTo>
                    <a:pt x="0" y="0"/>
                  </a:lnTo>
                </a:path>
              </a:pathLst>
            </a:custGeom>
            <a:ln w="52968" cap="rnd">
              <a:solidFill>
                <a:srgbClr val="00823B"/>
              </a:solidFill>
              <a:prstDash val="solid"/>
              <a:round/>
            </a:ln>
          </p:spPr>
          <p:txBody>
            <a:bodyPr rtlCol="0" anchor="ctr"/>
            <a:lstStyle/>
            <a:p>
              <a:endParaRPr lang="en-US" dirty="0"/>
            </a:p>
          </p:txBody>
        </p:sp>
        <p:sp>
          <p:nvSpPr>
            <p:cNvPr id="67" name="Freeform: Shape 66">
              <a:extLst>
                <a:ext uri="{FF2B5EF4-FFF2-40B4-BE49-F238E27FC236}">
                  <a16:creationId xmlns:a16="http://schemas.microsoft.com/office/drawing/2014/main" id="{C95F27D1-E9E8-E74C-A691-FF6944BD3070}"/>
                </a:ext>
              </a:extLst>
            </p:cNvPr>
            <p:cNvSpPr/>
            <p:nvPr/>
          </p:nvSpPr>
          <p:spPr>
            <a:xfrm>
              <a:off x="6820058" y="2339761"/>
              <a:ext cx="5493" cy="5493"/>
            </a:xfrm>
            <a:custGeom>
              <a:avLst/>
              <a:gdLst>
                <a:gd name="connsiteX0" fmla="*/ 5494 w 5493"/>
                <a:gd name="connsiteY0" fmla="*/ 5494 h 5493"/>
                <a:gd name="connsiteX1" fmla="*/ 0 w 5493"/>
                <a:gd name="connsiteY1" fmla="*/ 0 h 5493"/>
              </a:gdLst>
              <a:ahLst/>
              <a:cxnLst>
                <a:cxn ang="0">
                  <a:pos x="connsiteX0" y="connsiteY0"/>
                </a:cxn>
                <a:cxn ang="0">
                  <a:pos x="connsiteX1" y="connsiteY1"/>
                </a:cxn>
              </a:cxnLst>
              <a:rect l="l" t="t" r="r" b="b"/>
              <a:pathLst>
                <a:path w="5493" h="5493">
                  <a:moveTo>
                    <a:pt x="5494" y="5494"/>
                  </a:moveTo>
                  <a:lnTo>
                    <a:pt x="0" y="0"/>
                  </a:lnTo>
                </a:path>
              </a:pathLst>
            </a:custGeom>
            <a:ln w="52968" cap="rnd">
              <a:solidFill>
                <a:srgbClr val="00823B"/>
              </a:solidFill>
              <a:prstDash val="solid"/>
              <a:round/>
            </a:ln>
          </p:spPr>
          <p:txBody>
            <a:bodyPr rtlCol="0" anchor="ctr"/>
            <a:lstStyle/>
            <a:p>
              <a:endParaRPr lang="en-US" dirty="0"/>
            </a:p>
          </p:txBody>
        </p:sp>
        <p:sp>
          <p:nvSpPr>
            <p:cNvPr id="68" name="Freeform: Shape 67">
              <a:extLst>
                <a:ext uri="{FF2B5EF4-FFF2-40B4-BE49-F238E27FC236}">
                  <a16:creationId xmlns:a16="http://schemas.microsoft.com/office/drawing/2014/main" id="{69A36334-818D-C536-AA67-72F2C8915CD4}"/>
                </a:ext>
              </a:extLst>
            </p:cNvPr>
            <p:cNvSpPr/>
            <p:nvPr/>
          </p:nvSpPr>
          <p:spPr>
            <a:xfrm>
              <a:off x="6742080" y="2339761"/>
              <a:ext cx="5493" cy="5493"/>
            </a:xfrm>
            <a:custGeom>
              <a:avLst/>
              <a:gdLst>
                <a:gd name="connsiteX0" fmla="*/ 5494 w 5493"/>
                <a:gd name="connsiteY0" fmla="*/ 0 h 5493"/>
                <a:gd name="connsiteX1" fmla="*/ 0 w 5493"/>
                <a:gd name="connsiteY1" fmla="*/ 5494 h 5493"/>
              </a:gdLst>
              <a:ahLst/>
              <a:cxnLst>
                <a:cxn ang="0">
                  <a:pos x="connsiteX0" y="connsiteY0"/>
                </a:cxn>
                <a:cxn ang="0">
                  <a:pos x="connsiteX1" y="connsiteY1"/>
                </a:cxn>
              </a:cxnLst>
              <a:rect l="l" t="t" r="r" b="b"/>
              <a:pathLst>
                <a:path w="5493" h="5493">
                  <a:moveTo>
                    <a:pt x="5494" y="0"/>
                  </a:moveTo>
                  <a:lnTo>
                    <a:pt x="0" y="5494"/>
                  </a:lnTo>
                </a:path>
              </a:pathLst>
            </a:custGeom>
            <a:ln w="52968" cap="rnd">
              <a:solidFill>
                <a:srgbClr val="00823B"/>
              </a:solidFill>
              <a:prstDash val="solid"/>
              <a:round/>
            </a:ln>
          </p:spPr>
          <p:txBody>
            <a:bodyPr rtlCol="0" anchor="ctr"/>
            <a:lstStyle/>
            <a:p>
              <a:endParaRPr lang="en-US" dirty="0"/>
            </a:p>
          </p:txBody>
        </p:sp>
        <p:sp>
          <p:nvSpPr>
            <p:cNvPr id="69" name="Freeform: Shape 68">
              <a:extLst>
                <a:ext uri="{FF2B5EF4-FFF2-40B4-BE49-F238E27FC236}">
                  <a16:creationId xmlns:a16="http://schemas.microsoft.com/office/drawing/2014/main" id="{67959B2A-1F96-AA8D-8647-385B84F2845B}"/>
                </a:ext>
              </a:extLst>
            </p:cNvPr>
            <p:cNvSpPr/>
            <p:nvPr/>
          </p:nvSpPr>
          <p:spPr>
            <a:xfrm>
              <a:off x="6820058" y="2261784"/>
              <a:ext cx="5493" cy="5493"/>
            </a:xfrm>
            <a:custGeom>
              <a:avLst/>
              <a:gdLst>
                <a:gd name="connsiteX0" fmla="*/ 5494 w 5493"/>
                <a:gd name="connsiteY0" fmla="*/ 0 h 5493"/>
                <a:gd name="connsiteX1" fmla="*/ 0 w 5493"/>
                <a:gd name="connsiteY1" fmla="*/ 5494 h 5493"/>
              </a:gdLst>
              <a:ahLst/>
              <a:cxnLst>
                <a:cxn ang="0">
                  <a:pos x="connsiteX0" y="connsiteY0"/>
                </a:cxn>
                <a:cxn ang="0">
                  <a:pos x="connsiteX1" y="connsiteY1"/>
                </a:cxn>
              </a:cxnLst>
              <a:rect l="l" t="t" r="r" b="b"/>
              <a:pathLst>
                <a:path w="5493" h="5493">
                  <a:moveTo>
                    <a:pt x="5494" y="0"/>
                  </a:moveTo>
                  <a:lnTo>
                    <a:pt x="0" y="5494"/>
                  </a:lnTo>
                </a:path>
              </a:pathLst>
            </a:custGeom>
            <a:ln w="52968" cap="rnd">
              <a:solidFill>
                <a:srgbClr val="00823B"/>
              </a:solidFill>
              <a:prstDash val="solid"/>
              <a:round/>
            </a:ln>
          </p:spPr>
          <p:txBody>
            <a:bodyPr rtlCol="0" anchor="ctr"/>
            <a:lstStyle/>
            <a:p>
              <a:endParaRPr lang="en-US" dirty="0"/>
            </a:p>
          </p:txBody>
        </p:sp>
        <p:sp>
          <p:nvSpPr>
            <p:cNvPr id="70" name="Freeform: Shape 69">
              <a:extLst>
                <a:ext uri="{FF2B5EF4-FFF2-40B4-BE49-F238E27FC236}">
                  <a16:creationId xmlns:a16="http://schemas.microsoft.com/office/drawing/2014/main" id="{A7373236-64CF-70A7-DD1B-734A1943F027}"/>
                </a:ext>
              </a:extLst>
            </p:cNvPr>
            <p:cNvSpPr/>
            <p:nvPr/>
          </p:nvSpPr>
          <p:spPr>
            <a:xfrm>
              <a:off x="6890946" y="2603466"/>
              <a:ext cx="5493" cy="5316"/>
            </a:xfrm>
            <a:custGeom>
              <a:avLst/>
              <a:gdLst>
                <a:gd name="connsiteX0" fmla="*/ 5494 w 5493"/>
                <a:gd name="connsiteY0" fmla="*/ 5317 h 5316"/>
                <a:gd name="connsiteX1" fmla="*/ 0 w 5493"/>
                <a:gd name="connsiteY1" fmla="*/ 0 h 5316"/>
              </a:gdLst>
              <a:ahLst/>
              <a:cxnLst>
                <a:cxn ang="0">
                  <a:pos x="connsiteX0" y="connsiteY0"/>
                </a:cxn>
                <a:cxn ang="0">
                  <a:pos x="connsiteX1" y="connsiteY1"/>
                </a:cxn>
              </a:cxnLst>
              <a:rect l="l" t="t" r="r" b="b"/>
              <a:pathLst>
                <a:path w="5493" h="5316">
                  <a:moveTo>
                    <a:pt x="5494" y="5317"/>
                  </a:moveTo>
                  <a:lnTo>
                    <a:pt x="0" y="0"/>
                  </a:lnTo>
                </a:path>
              </a:pathLst>
            </a:custGeom>
            <a:ln w="52968" cap="rnd">
              <a:solidFill>
                <a:srgbClr val="00823B"/>
              </a:solidFill>
              <a:prstDash val="solid"/>
              <a:round/>
            </a:ln>
          </p:spPr>
          <p:txBody>
            <a:bodyPr rtlCol="0" anchor="ctr"/>
            <a:lstStyle/>
            <a:p>
              <a:endParaRPr lang="en-US" dirty="0"/>
            </a:p>
          </p:txBody>
        </p:sp>
        <p:sp>
          <p:nvSpPr>
            <p:cNvPr id="71" name="Freeform: Shape 70">
              <a:extLst>
                <a:ext uri="{FF2B5EF4-FFF2-40B4-BE49-F238E27FC236}">
                  <a16:creationId xmlns:a16="http://schemas.microsoft.com/office/drawing/2014/main" id="{8C0297F1-AC47-666C-6763-AA5FCDFB3EEC}"/>
                </a:ext>
              </a:extLst>
            </p:cNvPr>
            <p:cNvSpPr/>
            <p:nvPr/>
          </p:nvSpPr>
          <p:spPr>
            <a:xfrm>
              <a:off x="6969101" y="2681443"/>
              <a:ext cx="5316" cy="5493"/>
            </a:xfrm>
            <a:custGeom>
              <a:avLst/>
              <a:gdLst>
                <a:gd name="connsiteX0" fmla="*/ 5317 w 5316"/>
                <a:gd name="connsiteY0" fmla="*/ 5494 h 5493"/>
                <a:gd name="connsiteX1" fmla="*/ 0 w 5316"/>
                <a:gd name="connsiteY1" fmla="*/ 0 h 5493"/>
              </a:gdLst>
              <a:ahLst/>
              <a:cxnLst>
                <a:cxn ang="0">
                  <a:pos x="connsiteX0" y="connsiteY0"/>
                </a:cxn>
                <a:cxn ang="0">
                  <a:pos x="connsiteX1" y="connsiteY1"/>
                </a:cxn>
              </a:cxnLst>
              <a:rect l="l" t="t" r="r" b="b"/>
              <a:pathLst>
                <a:path w="5316" h="5493">
                  <a:moveTo>
                    <a:pt x="5317" y="5494"/>
                  </a:moveTo>
                  <a:lnTo>
                    <a:pt x="0" y="0"/>
                  </a:lnTo>
                </a:path>
              </a:pathLst>
            </a:custGeom>
            <a:ln w="52968" cap="rnd">
              <a:solidFill>
                <a:srgbClr val="00823B"/>
              </a:solidFill>
              <a:prstDash val="solid"/>
              <a:round/>
            </a:ln>
          </p:spPr>
          <p:txBody>
            <a:bodyPr rtlCol="0" anchor="ctr"/>
            <a:lstStyle/>
            <a:p>
              <a:endParaRPr lang="en-US" dirty="0"/>
            </a:p>
          </p:txBody>
        </p:sp>
        <p:sp>
          <p:nvSpPr>
            <p:cNvPr id="72" name="Freeform: Shape 71">
              <a:extLst>
                <a:ext uri="{FF2B5EF4-FFF2-40B4-BE49-F238E27FC236}">
                  <a16:creationId xmlns:a16="http://schemas.microsoft.com/office/drawing/2014/main" id="{7CF9334B-FB92-BB5B-2A4C-8F3AA816ADF8}"/>
                </a:ext>
              </a:extLst>
            </p:cNvPr>
            <p:cNvSpPr/>
            <p:nvPr/>
          </p:nvSpPr>
          <p:spPr>
            <a:xfrm>
              <a:off x="6890946" y="2681443"/>
              <a:ext cx="5493" cy="5493"/>
            </a:xfrm>
            <a:custGeom>
              <a:avLst/>
              <a:gdLst>
                <a:gd name="connsiteX0" fmla="*/ 5494 w 5493"/>
                <a:gd name="connsiteY0" fmla="*/ 0 h 5493"/>
                <a:gd name="connsiteX1" fmla="*/ 0 w 5493"/>
                <a:gd name="connsiteY1" fmla="*/ 5494 h 5493"/>
              </a:gdLst>
              <a:ahLst/>
              <a:cxnLst>
                <a:cxn ang="0">
                  <a:pos x="connsiteX0" y="connsiteY0"/>
                </a:cxn>
                <a:cxn ang="0">
                  <a:pos x="connsiteX1" y="connsiteY1"/>
                </a:cxn>
              </a:cxnLst>
              <a:rect l="l" t="t" r="r" b="b"/>
              <a:pathLst>
                <a:path w="5493" h="5493">
                  <a:moveTo>
                    <a:pt x="5494" y="0"/>
                  </a:moveTo>
                  <a:lnTo>
                    <a:pt x="0" y="5494"/>
                  </a:lnTo>
                </a:path>
              </a:pathLst>
            </a:custGeom>
            <a:ln w="52968" cap="rnd">
              <a:solidFill>
                <a:srgbClr val="00823B"/>
              </a:solidFill>
              <a:prstDash val="solid"/>
              <a:round/>
            </a:ln>
          </p:spPr>
          <p:txBody>
            <a:bodyPr rtlCol="0" anchor="ctr"/>
            <a:lstStyle/>
            <a:p>
              <a:endParaRPr lang="en-US" dirty="0"/>
            </a:p>
          </p:txBody>
        </p:sp>
        <p:sp>
          <p:nvSpPr>
            <p:cNvPr id="73" name="Freeform: Shape 72">
              <a:extLst>
                <a:ext uri="{FF2B5EF4-FFF2-40B4-BE49-F238E27FC236}">
                  <a16:creationId xmlns:a16="http://schemas.microsoft.com/office/drawing/2014/main" id="{4B2944BF-57AC-6779-D4FA-45E6E409FAFC}"/>
                </a:ext>
              </a:extLst>
            </p:cNvPr>
            <p:cNvSpPr/>
            <p:nvPr/>
          </p:nvSpPr>
          <p:spPr>
            <a:xfrm>
              <a:off x="6969101" y="2603466"/>
              <a:ext cx="5316" cy="5316"/>
            </a:xfrm>
            <a:custGeom>
              <a:avLst/>
              <a:gdLst>
                <a:gd name="connsiteX0" fmla="*/ 5317 w 5316"/>
                <a:gd name="connsiteY0" fmla="*/ 0 h 5316"/>
                <a:gd name="connsiteX1" fmla="*/ 0 w 5316"/>
                <a:gd name="connsiteY1" fmla="*/ 5317 h 5316"/>
              </a:gdLst>
              <a:ahLst/>
              <a:cxnLst>
                <a:cxn ang="0">
                  <a:pos x="connsiteX0" y="connsiteY0"/>
                </a:cxn>
                <a:cxn ang="0">
                  <a:pos x="connsiteX1" y="connsiteY1"/>
                </a:cxn>
              </a:cxnLst>
              <a:rect l="l" t="t" r="r" b="b"/>
              <a:pathLst>
                <a:path w="5316" h="5316">
                  <a:moveTo>
                    <a:pt x="5317" y="0"/>
                  </a:moveTo>
                  <a:lnTo>
                    <a:pt x="0" y="5317"/>
                  </a:lnTo>
                </a:path>
              </a:pathLst>
            </a:custGeom>
            <a:ln w="52968" cap="rnd">
              <a:solidFill>
                <a:srgbClr val="00823B"/>
              </a:solidFill>
              <a:prstDash val="solid"/>
              <a:round/>
            </a:ln>
          </p:spPr>
          <p:txBody>
            <a:bodyPr rtlCol="0" anchor="ctr"/>
            <a:lstStyle/>
            <a:p>
              <a:endParaRPr lang="en-US" dirty="0"/>
            </a:p>
          </p:txBody>
        </p:sp>
      </p:grpSp>
      <p:grpSp>
        <p:nvGrpSpPr>
          <p:cNvPr id="80" name="Group 79">
            <a:extLst>
              <a:ext uri="{FF2B5EF4-FFF2-40B4-BE49-F238E27FC236}">
                <a16:creationId xmlns:a16="http://schemas.microsoft.com/office/drawing/2014/main" id="{F7642FF2-53E4-6E5E-445C-32301F38C1D3}"/>
              </a:ext>
            </a:extLst>
          </p:cNvPr>
          <p:cNvGrpSpPr/>
          <p:nvPr/>
        </p:nvGrpSpPr>
        <p:grpSpPr>
          <a:xfrm>
            <a:off x="9634604" y="1600638"/>
            <a:ext cx="1203327" cy="1597936"/>
            <a:chOff x="9848932" y="2106218"/>
            <a:chExt cx="1203327" cy="1597936"/>
          </a:xfrm>
          <a:solidFill>
            <a:schemeClr val="accent6"/>
          </a:solidFill>
        </p:grpSpPr>
        <p:sp>
          <p:nvSpPr>
            <p:cNvPr id="76" name="Freeform: Shape 75">
              <a:extLst>
                <a:ext uri="{FF2B5EF4-FFF2-40B4-BE49-F238E27FC236}">
                  <a16:creationId xmlns:a16="http://schemas.microsoft.com/office/drawing/2014/main" id="{62F6D94E-08F4-3BE1-FD3C-6FBDCACF1AE5}"/>
                </a:ext>
              </a:extLst>
            </p:cNvPr>
            <p:cNvSpPr/>
            <p:nvPr/>
          </p:nvSpPr>
          <p:spPr>
            <a:xfrm>
              <a:off x="10007685" y="2500827"/>
              <a:ext cx="926108" cy="889988"/>
            </a:xfrm>
            <a:custGeom>
              <a:avLst/>
              <a:gdLst>
                <a:gd name="connsiteX0" fmla="*/ 828832 w 926108"/>
                <a:gd name="connsiteY0" fmla="*/ 198619 h 889988"/>
                <a:gd name="connsiteX1" fmla="*/ 768048 w 926108"/>
                <a:gd name="connsiteY1" fmla="*/ 177217 h 889988"/>
                <a:gd name="connsiteX2" fmla="*/ 738405 w 926108"/>
                <a:gd name="connsiteY2" fmla="*/ 28252 h 889988"/>
                <a:gd name="connsiteX3" fmla="*/ 694689 w 926108"/>
                <a:gd name="connsiteY3" fmla="*/ 0 h 889988"/>
                <a:gd name="connsiteX4" fmla="*/ 659268 w 926108"/>
                <a:gd name="connsiteY4" fmla="*/ 15838 h 889988"/>
                <a:gd name="connsiteX5" fmla="*/ 647496 w 926108"/>
                <a:gd name="connsiteY5" fmla="*/ 53026 h 889988"/>
                <a:gd name="connsiteX6" fmla="*/ 634012 w 926108"/>
                <a:gd name="connsiteY6" fmla="*/ 97062 h 889988"/>
                <a:gd name="connsiteX7" fmla="*/ 580933 w 926108"/>
                <a:gd name="connsiteY7" fmla="*/ 118358 h 889988"/>
                <a:gd name="connsiteX8" fmla="*/ 394727 w 926108"/>
                <a:gd name="connsiteY8" fmla="*/ 238482 h 889988"/>
                <a:gd name="connsiteX9" fmla="*/ 354061 w 926108"/>
                <a:gd name="connsiteY9" fmla="*/ 286051 h 889988"/>
                <a:gd name="connsiteX10" fmla="*/ 393710 w 926108"/>
                <a:gd name="connsiteY10" fmla="*/ 334421 h 889988"/>
                <a:gd name="connsiteX11" fmla="*/ 440636 w 926108"/>
                <a:gd name="connsiteY11" fmla="*/ 443469 h 889988"/>
                <a:gd name="connsiteX12" fmla="*/ 450535 w 926108"/>
                <a:gd name="connsiteY12" fmla="*/ 521269 h 889988"/>
                <a:gd name="connsiteX13" fmla="*/ 439566 w 926108"/>
                <a:gd name="connsiteY13" fmla="*/ 544491 h 889988"/>
                <a:gd name="connsiteX14" fmla="*/ 389697 w 926108"/>
                <a:gd name="connsiteY14" fmla="*/ 516186 h 889988"/>
                <a:gd name="connsiteX15" fmla="*/ 383972 w 926108"/>
                <a:gd name="connsiteY15" fmla="*/ 506555 h 889988"/>
                <a:gd name="connsiteX16" fmla="*/ 358556 w 926108"/>
                <a:gd name="connsiteY16" fmla="*/ 474183 h 889988"/>
                <a:gd name="connsiteX17" fmla="*/ 318532 w 926108"/>
                <a:gd name="connsiteY17" fmla="*/ 482851 h 889988"/>
                <a:gd name="connsiteX18" fmla="*/ 287980 w 926108"/>
                <a:gd name="connsiteY18" fmla="*/ 490235 h 889988"/>
                <a:gd name="connsiteX19" fmla="*/ 59664 w 926108"/>
                <a:gd name="connsiteY19" fmla="*/ 534057 h 889988"/>
                <a:gd name="connsiteX20" fmla="*/ 13647 w 926108"/>
                <a:gd name="connsiteY20" fmla="*/ 755203 h 889988"/>
                <a:gd name="connsiteX21" fmla="*/ 206809 w 926108"/>
                <a:gd name="connsiteY21" fmla="*/ 889614 h 889988"/>
                <a:gd name="connsiteX22" fmla="*/ 217618 w 926108"/>
                <a:gd name="connsiteY22" fmla="*/ 889989 h 889988"/>
                <a:gd name="connsiteX23" fmla="*/ 354543 w 926108"/>
                <a:gd name="connsiteY23" fmla="*/ 824816 h 889988"/>
                <a:gd name="connsiteX24" fmla="*/ 448876 w 926108"/>
                <a:gd name="connsiteY24" fmla="*/ 795976 h 889988"/>
                <a:gd name="connsiteX25" fmla="*/ 539571 w 926108"/>
                <a:gd name="connsiteY25" fmla="*/ 805072 h 889988"/>
                <a:gd name="connsiteX26" fmla="*/ 926109 w 926108"/>
                <a:gd name="connsiteY26" fmla="*/ 364867 h 889988"/>
                <a:gd name="connsiteX27" fmla="*/ 828725 w 926108"/>
                <a:gd name="connsiteY27" fmla="*/ 198512 h 889988"/>
                <a:gd name="connsiteX28" fmla="*/ 537110 w 926108"/>
                <a:gd name="connsiteY28" fmla="*/ 785542 h 889988"/>
                <a:gd name="connsiteX29" fmla="*/ 453425 w 926108"/>
                <a:gd name="connsiteY29" fmla="*/ 776767 h 889988"/>
                <a:gd name="connsiteX30" fmla="*/ 339989 w 926108"/>
                <a:gd name="connsiteY30" fmla="*/ 811547 h 889988"/>
                <a:gd name="connsiteX31" fmla="*/ 208254 w 926108"/>
                <a:gd name="connsiteY31" fmla="*/ 869923 h 889988"/>
                <a:gd name="connsiteX32" fmla="*/ 32161 w 926108"/>
                <a:gd name="connsiteY32" fmla="*/ 748301 h 889988"/>
                <a:gd name="connsiteX33" fmla="*/ 73683 w 926108"/>
                <a:gd name="connsiteY33" fmla="*/ 548023 h 889988"/>
                <a:gd name="connsiteX34" fmla="*/ 280596 w 926108"/>
                <a:gd name="connsiteY34" fmla="*/ 508481 h 889988"/>
                <a:gd name="connsiteX35" fmla="*/ 329823 w 926108"/>
                <a:gd name="connsiteY35" fmla="*/ 499010 h 889988"/>
                <a:gd name="connsiteX36" fmla="*/ 351118 w 926108"/>
                <a:gd name="connsiteY36" fmla="*/ 492375 h 889988"/>
                <a:gd name="connsiteX37" fmla="*/ 365084 w 926108"/>
                <a:gd name="connsiteY37" fmla="*/ 512173 h 889988"/>
                <a:gd name="connsiteX38" fmla="*/ 389697 w 926108"/>
                <a:gd name="connsiteY38" fmla="*/ 535823 h 889988"/>
                <a:gd name="connsiteX39" fmla="*/ 432985 w 926108"/>
                <a:gd name="connsiteY39" fmla="*/ 585103 h 889988"/>
                <a:gd name="connsiteX40" fmla="*/ 432985 w 926108"/>
                <a:gd name="connsiteY40" fmla="*/ 641072 h 889988"/>
                <a:gd name="connsiteX41" fmla="*/ 452729 w 926108"/>
                <a:gd name="connsiteY41" fmla="*/ 641072 h 889988"/>
                <a:gd name="connsiteX42" fmla="*/ 452729 w 926108"/>
                <a:gd name="connsiteY42" fmla="*/ 585103 h 889988"/>
                <a:gd name="connsiteX43" fmla="*/ 467283 w 926108"/>
                <a:gd name="connsiteY43" fmla="*/ 531650 h 889988"/>
                <a:gd name="connsiteX44" fmla="*/ 454709 w 926108"/>
                <a:gd name="connsiteY44" fmla="*/ 429504 h 889988"/>
                <a:gd name="connsiteX45" fmla="*/ 413294 w 926108"/>
                <a:gd name="connsiteY45" fmla="*/ 325378 h 889988"/>
                <a:gd name="connsiteX46" fmla="*/ 413294 w 926108"/>
                <a:gd name="connsiteY46" fmla="*/ 315533 h 889988"/>
                <a:gd name="connsiteX47" fmla="*/ 403449 w 926108"/>
                <a:gd name="connsiteY47" fmla="*/ 315533 h 889988"/>
                <a:gd name="connsiteX48" fmla="*/ 373859 w 926108"/>
                <a:gd name="connsiteY48" fmla="*/ 285944 h 889988"/>
                <a:gd name="connsiteX49" fmla="*/ 395262 w 926108"/>
                <a:gd name="connsiteY49" fmla="*/ 258013 h 889988"/>
                <a:gd name="connsiteX50" fmla="*/ 539571 w 926108"/>
                <a:gd name="connsiteY50" fmla="*/ 371341 h 889988"/>
                <a:gd name="connsiteX51" fmla="*/ 563703 w 926108"/>
                <a:gd name="connsiteY51" fmla="*/ 556637 h 889988"/>
                <a:gd name="connsiteX52" fmla="*/ 582270 w 926108"/>
                <a:gd name="connsiteY52" fmla="*/ 563165 h 889988"/>
                <a:gd name="connsiteX53" fmla="*/ 564131 w 926108"/>
                <a:gd name="connsiteY53" fmla="*/ 373535 h 889988"/>
                <a:gd name="connsiteX54" fmla="*/ 580933 w 926108"/>
                <a:gd name="connsiteY54" fmla="*/ 374712 h 889988"/>
                <a:gd name="connsiteX55" fmla="*/ 684255 w 926108"/>
                <a:gd name="connsiteY55" fmla="*/ 353630 h 889988"/>
                <a:gd name="connsiteX56" fmla="*/ 676176 w 926108"/>
                <a:gd name="connsiteY56" fmla="*/ 335652 h 889988"/>
                <a:gd name="connsiteX57" fmla="*/ 580933 w 926108"/>
                <a:gd name="connsiteY57" fmla="*/ 354968 h 889988"/>
                <a:gd name="connsiteX58" fmla="*/ 413241 w 926108"/>
                <a:gd name="connsiteY58" fmla="*/ 246455 h 889988"/>
                <a:gd name="connsiteX59" fmla="*/ 580933 w 926108"/>
                <a:gd name="connsiteY59" fmla="*/ 137942 h 889988"/>
                <a:gd name="connsiteX60" fmla="*/ 648727 w 926108"/>
                <a:gd name="connsiteY60" fmla="*/ 110065 h 889988"/>
                <a:gd name="connsiteX61" fmla="*/ 667080 w 926108"/>
                <a:gd name="connsiteY61" fmla="*/ 50672 h 889988"/>
                <a:gd name="connsiteX62" fmla="*/ 673982 w 926108"/>
                <a:gd name="connsiteY62" fmla="*/ 28894 h 889988"/>
                <a:gd name="connsiteX63" fmla="*/ 720212 w 926108"/>
                <a:gd name="connsiteY63" fmla="*/ 35796 h 889988"/>
                <a:gd name="connsiteX64" fmla="*/ 748197 w 926108"/>
                <a:gd name="connsiteY64" fmla="*/ 174488 h 889988"/>
                <a:gd name="connsiteX65" fmla="*/ 631016 w 926108"/>
                <a:gd name="connsiteY65" fmla="*/ 203489 h 889988"/>
                <a:gd name="connsiteX66" fmla="*/ 521807 w 926108"/>
                <a:gd name="connsiteY66" fmla="*/ 236610 h 889988"/>
                <a:gd name="connsiteX67" fmla="*/ 521807 w 926108"/>
                <a:gd name="connsiteY67" fmla="*/ 256354 h 889988"/>
                <a:gd name="connsiteX68" fmla="*/ 641396 w 926108"/>
                <a:gd name="connsiteY68" fmla="*/ 220290 h 889988"/>
                <a:gd name="connsiteX69" fmla="*/ 819255 w 926108"/>
                <a:gd name="connsiteY69" fmla="*/ 215742 h 889988"/>
                <a:gd name="connsiteX70" fmla="*/ 906472 w 926108"/>
                <a:gd name="connsiteY70" fmla="*/ 364867 h 889988"/>
                <a:gd name="connsiteX71" fmla="*/ 537110 w 926108"/>
                <a:gd name="connsiteY71" fmla="*/ 785489 h 88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26108" h="889988">
                  <a:moveTo>
                    <a:pt x="828832" y="198619"/>
                  </a:moveTo>
                  <a:cubicBezTo>
                    <a:pt x="809463" y="187811"/>
                    <a:pt x="788916" y="180962"/>
                    <a:pt x="768048" y="177217"/>
                  </a:cubicBezTo>
                  <a:cubicBezTo>
                    <a:pt x="767192" y="121997"/>
                    <a:pt x="757882" y="74268"/>
                    <a:pt x="738405" y="28252"/>
                  </a:cubicBezTo>
                  <a:cubicBezTo>
                    <a:pt x="731181" y="11076"/>
                    <a:pt x="714006" y="0"/>
                    <a:pt x="694689" y="0"/>
                  </a:cubicBezTo>
                  <a:cubicBezTo>
                    <a:pt x="681152" y="0"/>
                    <a:pt x="668257" y="5779"/>
                    <a:pt x="659268" y="15838"/>
                  </a:cubicBezTo>
                  <a:cubicBezTo>
                    <a:pt x="650225" y="25951"/>
                    <a:pt x="645944" y="39488"/>
                    <a:pt x="647496" y="53026"/>
                  </a:cubicBezTo>
                  <a:cubicBezTo>
                    <a:pt x="649369" y="69560"/>
                    <a:pt x="644606" y="85184"/>
                    <a:pt x="634012" y="97062"/>
                  </a:cubicBezTo>
                  <a:cubicBezTo>
                    <a:pt x="621759" y="110814"/>
                    <a:pt x="602924" y="118358"/>
                    <a:pt x="580933" y="118358"/>
                  </a:cubicBezTo>
                  <a:cubicBezTo>
                    <a:pt x="481676" y="118358"/>
                    <a:pt x="400987" y="171598"/>
                    <a:pt x="394727" y="238482"/>
                  </a:cubicBezTo>
                  <a:cubicBezTo>
                    <a:pt x="371826" y="242710"/>
                    <a:pt x="354061" y="261919"/>
                    <a:pt x="354061" y="286051"/>
                  </a:cubicBezTo>
                  <a:cubicBezTo>
                    <a:pt x="354061" y="310182"/>
                    <a:pt x="371130" y="329927"/>
                    <a:pt x="393710" y="334421"/>
                  </a:cubicBezTo>
                  <a:cubicBezTo>
                    <a:pt x="395637" y="377174"/>
                    <a:pt x="411421" y="413826"/>
                    <a:pt x="440636" y="443469"/>
                  </a:cubicBezTo>
                  <a:cubicBezTo>
                    <a:pt x="461076" y="464177"/>
                    <a:pt x="465357" y="497619"/>
                    <a:pt x="450535" y="521269"/>
                  </a:cubicBezTo>
                  <a:cubicBezTo>
                    <a:pt x="446041" y="528493"/>
                    <a:pt x="442349" y="536251"/>
                    <a:pt x="439566" y="544491"/>
                  </a:cubicBezTo>
                  <a:cubicBezTo>
                    <a:pt x="427152" y="527101"/>
                    <a:pt x="407783" y="516186"/>
                    <a:pt x="389697" y="516186"/>
                  </a:cubicBezTo>
                  <a:cubicBezTo>
                    <a:pt x="387503" y="516186"/>
                    <a:pt x="386861" y="516186"/>
                    <a:pt x="383972" y="506555"/>
                  </a:cubicBezTo>
                  <a:cubicBezTo>
                    <a:pt x="380976" y="496549"/>
                    <a:pt x="376374" y="481460"/>
                    <a:pt x="358556" y="474183"/>
                  </a:cubicBezTo>
                  <a:cubicBezTo>
                    <a:pt x="341166" y="467120"/>
                    <a:pt x="328645" y="475841"/>
                    <a:pt x="318532" y="482851"/>
                  </a:cubicBezTo>
                  <a:cubicBezTo>
                    <a:pt x="307189" y="490716"/>
                    <a:pt x="300179" y="494997"/>
                    <a:pt x="287980" y="490235"/>
                  </a:cubicBezTo>
                  <a:cubicBezTo>
                    <a:pt x="209591" y="456525"/>
                    <a:pt x="119967" y="473754"/>
                    <a:pt x="59664" y="534057"/>
                  </a:cubicBezTo>
                  <a:cubicBezTo>
                    <a:pt x="2732" y="590989"/>
                    <a:pt x="-15354" y="677778"/>
                    <a:pt x="13647" y="755203"/>
                  </a:cubicBezTo>
                  <a:cubicBezTo>
                    <a:pt x="43184" y="834180"/>
                    <a:pt x="113653" y="883193"/>
                    <a:pt x="206809" y="889614"/>
                  </a:cubicBezTo>
                  <a:cubicBezTo>
                    <a:pt x="210448" y="889881"/>
                    <a:pt x="214033" y="889989"/>
                    <a:pt x="217618" y="889989"/>
                  </a:cubicBezTo>
                  <a:cubicBezTo>
                    <a:pt x="267219" y="889989"/>
                    <a:pt x="316606" y="866606"/>
                    <a:pt x="354543" y="824816"/>
                  </a:cubicBezTo>
                  <a:cubicBezTo>
                    <a:pt x="377872" y="799026"/>
                    <a:pt x="414043" y="787896"/>
                    <a:pt x="448876" y="795976"/>
                  </a:cubicBezTo>
                  <a:cubicBezTo>
                    <a:pt x="479376" y="802985"/>
                    <a:pt x="509286" y="808978"/>
                    <a:pt x="539571" y="805072"/>
                  </a:cubicBezTo>
                  <a:cubicBezTo>
                    <a:pt x="759968" y="776660"/>
                    <a:pt x="926109" y="587458"/>
                    <a:pt x="926109" y="364867"/>
                  </a:cubicBezTo>
                  <a:cubicBezTo>
                    <a:pt x="926109" y="294719"/>
                    <a:pt x="889724" y="232543"/>
                    <a:pt x="828725" y="198512"/>
                  </a:cubicBezTo>
                  <a:close/>
                  <a:moveTo>
                    <a:pt x="537110" y="785542"/>
                  </a:moveTo>
                  <a:cubicBezTo>
                    <a:pt x="509928" y="789020"/>
                    <a:pt x="483121" y="783616"/>
                    <a:pt x="453425" y="776767"/>
                  </a:cubicBezTo>
                  <a:cubicBezTo>
                    <a:pt x="411742" y="767189"/>
                    <a:pt x="368241" y="780459"/>
                    <a:pt x="339989" y="811547"/>
                  </a:cubicBezTo>
                  <a:cubicBezTo>
                    <a:pt x="303390" y="851891"/>
                    <a:pt x="254752" y="873134"/>
                    <a:pt x="208254" y="869923"/>
                  </a:cubicBezTo>
                  <a:cubicBezTo>
                    <a:pt x="123124" y="864091"/>
                    <a:pt x="58968" y="819733"/>
                    <a:pt x="32161" y="748301"/>
                  </a:cubicBezTo>
                  <a:cubicBezTo>
                    <a:pt x="6317" y="679223"/>
                    <a:pt x="22958" y="598694"/>
                    <a:pt x="73683" y="548023"/>
                  </a:cubicBezTo>
                  <a:cubicBezTo>
                    <a:pt x="128260" y="493392"/>
                    <a:pt x="209377" y="477928"/>
                    <a:pt x="280596" y="508481"/>
                  </a:cubicBezTo>
                  <a:cubicBezTo>
                    <a:pt x="303497" y="517256"/>
                    <a:pt x="318693" y="506769"/>
                    <a:pt x="329823" y="499010"/>
                  </a:cubicBezTo>
                  <a:cubicBezTo>
                    <a:pt x="339935" y="492001"/>
                    <a:pt x="344484" y="489646"/>
                    <a:pt x="351118" y="492375"/>
                  </a:cubicBezTo>
                  <a:cubicBezTo>
                    <a:pt x="359626" y="495853"/>
                    <a:pt x="362087" y="502167"/>
                    <a:pt x="365084" y="512173"/>
                  </a:cubicBezTo>
                  <a:cubicBezTo>
                    <a:pt x="367920" y="521590"/>
                    <a:pt x="372254" y="535823"/>
                    <a:pt x="389697" y="535823"/>
                  </a:cubicBezTo>
                  <a:cubicBezTo>
                    <a:pt x="409709" y="535823"/>
                    <a:pt x="432985" y="557333"/>
                    <a:pt x="432985" y="585103"/>
                  </a:cubicBezTo>
                  <a:lnTo>
                    <a:pt x="432985" y="641072"/>
                  </a:lnTo>
                  <a:lnTo>
                    <a:pt x="452729" y="641072"/>
                  </a:lnTo>
                  <a:lnTo>
                    <a:pt x="452729" y="585103"/>
                  </a:lnTo>
                  <a:cubicBezTo>
                    <a:pt x="452729" y="565359"/>
                    <a:pt x="457759" y="546899"/>
                    <a:pt x="467283" y="531650"/>
                  </a:cubicBezTo>
                  <a:cubicBezTo>
                    <a:pt x="487134" y="499973"/>
                    <a:pt x="481837" y="457007"/>
                    <a:pt x="454709" y="429504"/>
                  </a:cubicBezTo>
                  <a:cubicBezTo>
                    <a:pt x="427259" y="401627"/>
                    <a:pt x="413294" y="366633"/>
                    <a:pt x="413294" y="325378"/>
                  </a:cubicBezTo>
                  <a:lnTo>
                    <a:pt x="413294" y="315533"/>
                  </a:lnTo>
                  <a:lnTo>
                    <a:pt x="403449" y="315533"/>
                  </a:lnTo>
                  <a:cubicBezTo>
                    <a:pt x="387129" y="315533"/>
                    <a:pt x="373859" y="302263"/>
                    <a:pt x="373859" y="285944"/>
                  </a:cubicBezTo>
                  <a:cubicBezTo>
                    <a:pt x="373859" y="272513"/>
                    <a:pt x="383009" y="261598"/>
                    <a:pt x="395262" y="258013"/>
                  </a:cubicBezTo>
                  <a:cubicBezTo>
                    <a:pt x="402646" y="313714"/>
                    <a:pt x="461558" y="359195"/>
                    <a:pt x="539571" y="371341"/>
                  </a:cubicBezTo>
                  <a:cubicBezTo>
                    <a:pt x="576492" y="425544"/>
                    <a:pt x="585641" y="494462"/>
                    <a:pt x="563703" y="556637"/>
                  </a:cubicBezTo>
                  <a:lnTo>
                    <a:pt x="582270" y="563165"/>
                  </a:lnTo>
                  <a:cubicBezTo>
                    <a:pt x="604583" y="500080"/>
                    <a:pt x="597413" y="430681"/>
                    <a:pt x="564131" y="373535"/>
                  </a:cubicBezTo>
                  <a:cubicBezTo>
                    <a:pt x="569750" y="373910"/>
                    <a:pt x="575207" y="374712"/>
                    <a:pt x="580933" y="374712"/>
                  </a:cubicBezTo>
                  <a:cubicBezTo>
                    <a:pt x="617906" y="374712"/>
                    <a:pt x="653596" y="367435"/>
                    <a:pt x="684255" y="353630"/>
                  </a:cubicBezTo>
                  <a:lnTo>
                    <a:pt x="676176" y="335652"/>
                  </a:lnTo>
                  <a:cubicBezTo>
                    <a:pt x="648031" y="348333"/>
                    <a:pt x="615124" y="354968"/>
                    <a:pt x="580933" y="354968"/>
                  </a:cubicBezTo>
                  <a:cubicBezTo>
                    <a:pt x="488472" y="354968"/>
                    <a:pt x="413241" y="306330"/>
                    <a:pt x="413241" y="246455"/>
                  </a:cubicBezTo>
                  <a:cubicBezTo>
                    <a:pt x="413241" y="186580"/>
                    <a:pt x="488472" y="137942"/>
                    <a:pt x="580933" y="137942"/>
                  </a:cubicBezTo>
                  <a:cubicBezTo>
                    <a:pt x="608596" y="137942"/>
                    <a:pt x="632621" y="128043"/>
                    <a:pt x="648727" y="110065"/>
                  </a:cubicBezTo>
                  <a:cubicBezTo>
                    <a:pt x="663120" y="93959"/>
                    <a:pt x="669594" y="72824"/>
                    <a:pt x="667080" y="50672"/>
                  </a:cubicBezTo>
                  <a:cubicBezTo>
                    <a:pt x="666170" y="42752"/>
                    <a:pt x="668685" y="34780"/>
                    <a:pt x="673982" y="28894"/>
                  </a:cubicBezTo>
                  <a:cubicBezTo>
                    <a:pt x="686717" y="14554"/>
                    <a:pt x="713149" y="19209"/>
                    <a:pt x="720212" y="35796"/>
                  </a:cubicBezTo>
                  <a:cubicBezTo>
                    <a:pt x="738351" y="78602"/>
                    <a:pt x="747073" y="123121"/>
                    <a:pt x="748197" y="174488"/>
                  </a:cubicBezTo>
                  <a:cubicBezTo>
                    <a:pt x="708066" y="171545"/>
                    <a:pt x="667347" y="181069"/>
                    <a:pt x="631016" y="203489"/>
                  </a:cubicBezTo>
                  <a:cubicBezTo>
                    <a:pt x="603192" y="220718"/>
                    <a:pt x="570713" y="236610"/>
                    <a:pt x="521807" y="236610"/>
                  </a:cubicBezTo>
                  <a:lnTo>
                    <a:pt x="521807" y="256354"/>
                  </a:lnTo>
                  <a:cubicBezTo>
                    <a:pt x="575796" y="256354"/>
                    <a:pt x="612556" y="238108"/>
                    <a:pt x="641396" y="220290"/>
                  </a:cubicBezTo>
                  <a:cubicBezTo>
                    <a:pt x="696616" y="186152"/>
                    <a:pt x="763179" y="184440"/>
                    <a:pt x="819255" y="215742"/>
                  </a:cubicBezTo>
                  <a:cubicBezTo>
                    <a:pt x="873886" y="246188"/>
                    <a:pt x="906472" y="301942"/>
                    <a:pt x="906472" y="364867"/>
                  </a:cubicBezTo>
                  <a:cubicBezTo>
                    <a:pt x="906472" y="577505"/>
                    <a:pt x="747715" y="758360"/>
                    <a:pt x="537110" y="785489"/>
                  </a:cubicBezTo>
                  <a:close/>
                </a:path>
              </a:pathLst>
            </a:custGeom>
            <a:grpFill/>
            <a:ln w="19050" cap="flat">
              <a:solidFill>
                <a:schemeClr val="accent6"/>
              </a:solidFill>
              <a:prstDash val="solid"/>
              <a:miter/>
            </a:ln>
          </p:spPr>
          <p:txBody>
            <a:bodyPr rtlCol="0" anchor="ctr"/>
            <a:lstStyle/>
            <a:p>
              <a:endParaRPr lang="en-US" dirty="0"/>
            </a:p>
          </p:txBody>
        </p:sp>
        <p:grpSp>
          <p:nvGrpSpPr>
            <p:cNvPr id="77" name="Graphic 18">
              <a:extLst>
                <a:ext uri="{FF2B5EF4-FFF2-40B4-BE49-F238E27FC236}">
                  <a16:creationId xmlns:a16="http://schemas.microsoft.com/office/drawing/2014/main" id="{473DAC38-E561-B9EB-F3FD-CF669CD208C4}"/>
                </a:ext>
              </a:extLst>
            </p:cNvPr>
            <p:cNvGrpSpPr/>
            <p:nvPr/>
          </p:nvGrpSpPr>
          <p:grpSpPr>
            <a:xfrm>
              <a:off x="9848932" y="2106218"/>
              <a:ext cx="1203327" cy="1597936"/>
              <a:chOff x="9848932" y="2106218"/>
              <a:chExt cx="1203327" cy="1597936"/>
            </a:xfrm>
            <a:grpFill/>
          </p:grpSpPr>
          <p:sp>
            <p:nvSpPr>
              <p:cNvPr id="78" name="Freeform: Shape 77">
                <a:extLst>
                  <a:ext uri="{FF2B5EF4-FFF2-40B4-BE49-F238E27FC236}">
                    <a16:creationId xmlns:a16="http://schemas.microsoft.com/office/drawing/2014/main" id="{A7EC4238-CFCB-27AD-B686-659B37C2221A}"/>
                  </a:ext>
                </a:extLst>
              </p:cNvPr>
              <p:cNvSpPr/>
              <p:nvPr/>
            </p:nvSpPr>
            <p:spPr>
              <a:xfrm>
                <a:off x="9848932" y="2106218"/>
                <a:ext cx="280363" cy="1597936"/>
              </a:xfrm>
              <a:custGeom>
                <a:avLst/>
                <a:gdLst>
                  <a:gd name="connsiteX0" fmla="*/ 191824 w 280363"/>
                  <a:gd name="connsiteY0" fmla="*/ 633787 h 1597936"/>
                  <a:gd name="connsiteX1" fmla="*/ 212103 w 280363"/>
                  <a:gd name="connsiteY1" fmla="*/ 125039 h 1597936"/>
                  <a:gd name="connsiteX2" fmla="*/ 165391 w 280363"/>
                  <a:gd name="connsiteY2" fmla="*/ 6627 h 1597936"/>
                  <a:gd name="connsiteX3" fmla="*/ 152817 w 280363"/>
                  <a:gd name="connsiteY3" fmla="*/ 634 h 1597936"/>
                  <a:gd name="connsiteX4" fmla="*/ 146824 w 280363"/>
                  <a:gd name="connsiteY4" fmla="*/ 13208 h 1597936"/>
                  <a:gd name="connsiteX5" fmla="*/ 193857 w 280363"/>
                  <a:gd name="connsiteY5" fmla="*/ 132583 h 1597936"/>
                  <a:gd name="connsiteX6" fmla="*/ 175076 w 280363"/>
                  <a:gd name="connsiteY6" fmla="*/ 623300 h 1597936"/>
                  <a:gd name="connsiteX7" fmla="*/ 161271 w 280363"/>
                  <a:gd name="connsiteY7" fmla="*/ 645024 h 1597936"/>
                  <a:gd name="connsiteX8" fmla="*/ 0 w 280363"/>
                  <a:gd name="connsiteY8" fmla="*/ 1114658 h 1597936"/>
                  <a:gd name="connsiteX9" fmla="*/ 120980 w 280363"/>
                  <a:gd name="connsiteY9" fmla="*/ 1426446 h 1597936"/>
                  <a:gd name="connsiteX10" fmla="*/ 173631 w 280363"/>
                  <a:gd name="connsiteY10" fmla="*/ 1588092 h 1597936"/>
                  <a:gd name="connsiteX11" fmla="*/ 183477 w 280363"/>
                  <a:gd name="connsiteY11" fmla="*/ 1597937 h 1597936"/>
                  <a:gd name="connsiteX12" fmla="*/ 193322 w 280363"/>
                  <a:gd name="connsiteY12" fmla="*/ 1588092 h 1597936"/>
                  <a:gd name="connsiteX13" fmla="*/ 136551 w 280363"/>
                  <a:gd name="connsiteY13" fmla="*/ 1414407 h 1597936"/>
                  <a:gd name="connsiteX14" fmla="*/ 19691 w 280363"/>
                  <a:gd name="connsiteY14" fmla="*/ 1114658 h 1597936"/>
                  <a:gd name="connsiteX15" fmla="*/ 177859 w 280363"/>
                  <a:gd name="connsiteY15" fmla="*/ 655779 h 1597936"/>
                  <a:gd name="connsiteX16" fmla="*/ 191824 w 280363"/>
                  <a:gd name="connsiteY16" fmla="*/ 633841 h 1597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0363" h="1597936">
                    <a:moveTo>
                      <a:pt x="191824" y="633787"/>
                    </a:moveTo>
                    <a:cubicBezTo>
                      <a:pt x="330890" y="410340"/>
                      <a:pt x="281074" y="290698"/>
                      <a:pt x="212103" y="125039"/>
                    </a:cubicBezTo>
                    <a:cubicBezTo>
                      <a:pt x="196640" y="87905"/>
                      <a:pt x="180641" y="49433"/>
                      <a:pt x="165391" y="6627"/>
                    </a:cubicBezTo>
                    <a:cubicBezTo>
                      <a:pt x="163572" y="1490"/>
                      <a:pt x="158007" y="-1346"/>
                      <a:pt x="152817" y="634"/>
                    </a:cubicBezTo>
                    <a:cubicBezTo>
                      <a:pt x="147680" y="2453"/>
                      <a:pt x="145005" y="8072"/>
                      <a:pt x="146824" y="13208"/>
                    </a:cubicBezTo>
                    <a:cubicBezTo>
                      <a:pt x="162181" y="56496"/>
                      <a:pt x="178287" y="95182"/>
                      <a:pt x="193857" y="132583"/>
                    </a:cubicBezTo>
                    <a:cubicBezTo>
                      <a:pt x="260527" y="292731"/>
                      <a:pt x="308684" y="408468"/>
                      <a:pt x="175076" y="623300"/>
                    </a:cubicBezTo>
                    <a:cubicBezTo>
                      <a:pt x="171063" y="629721"/>
                      <a:pt x="166408" y="636998"/>
                      <a:pt x="161271" y="645024"/>
                    </a:cubicBezTo>
                    <a:cubicBezTo>
                      <a:pt x="108941" y="726569"/>
                      <a:pt x="0" y="896134"/>
                      <a:pt x="0" y="1114658"/>
                    </a:cubicBezTo>
                    <a:cubicBezTo>
                      <a:pt x="0" y="1258272"/>
                      <a:pt x="54792" y="1340834"/>
                      <a:pt x="120980" y="1426446"/>
                    </a:cubicBezTo>
                    <a:cubicBezTo>
                      <a:pt x="166301" y="1485036"/>
                      <a:pt x="173631" y="1522117"/>
                      <a:pt x="173631" y="1588092"/>
                    </a:cubicBezTo>
                    <a:cubicBezTo>
                      <a:pt x="173631" y="1593549"/>
                      <a:pt x="178073" y="1597937"/>
                      <a:pt x="183477" y="1597937"/>
                    </a:cubicBezTo>
                    <a:cubicBezTo>
                      <a:pt x="188881" y="1597937"/>
                      <a:pt x="193322" y="1593549"/>
                      <a:pt x="193322" y="1588092"/>
                    </a:cubicBezTo>
                    <a:cubicBezTo>
                      <a:pt x="193322" y="1518746"/>
                      <a:pt x="185136" y="1477171"/>
                      <a:pt x="136551" y="1414407"/>
                    </a:cubicBezTo>
                    <a:cubicBezTo>
                      <a:pt x="70309" y="1328741"/>
                      <a:pt x="19691" y="1252279"/>
                      <a:pt x="19691" y="1114658"/>
                    </a:cubicBezTo>
                    <a:cubicBezTo>
                      <a:pt x="19691" y="901913"/>
                      <a:pt x="126491" y="735665"/>
                      <a:pt x="177859" y="655779"/>
                    </a:cubicBezTo>
                    <a:cubicBezTo>
                      <a:pt x="183049" y="647646"/>
                      <a:pt x="187757" y="640315"/>
                      <a:pt x="191824" y="633841"/>
                    </a:cubicBezTo>
                    <a:close/>
                  </a:path>
                </a:pathLst>
              </a:custGeom>
              <a:grpFill/>
              <a:ln w="19050" cap="flat">
                <a:solidFill>
                  <a:schemeClr val="accent6"/>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857A6513-D689-20D0-EFB8-576C7901418C}"/>
                  </a:ext>
                </a:extLst>
              </p:cNvPr>
              <p:cNvSpPr/>
              <p:nvPr/>
            </p:nvSpPr>
            <p:spPr>
              <a:xfrm>
                <a:off x="10477055" y="2106355"/>
                <a:ext cx="575204" cy="1597800"/>
              </a:xfrm>
              <a:custGeom>
                <a:avLst/>
                <a:gdLst>
                  <a:gd name="connsiteX0" fmla="*/ 575204 w 575204"/>
                  <a:gd name="connsiteY0" fmla="*/ 780635 h 1597800"/>
                  <a:gd name="connsiteX1" fmla="*/ 370057 w 575204"/>
                  <a:gd name="connsiteY1" fmla="*/ 344925 h 1597800"/>
                  <a:gd name="connsiteX2" fmla="*/ 192520 w 575204"/>
                  <a:gd name="connsiteY2" fmla="*/ 172149 h 1597800"/>
                  <a:gd name="connsiteX3" fmla="*/ 262347 w 575204"/>
                  <a:gd name="connsiteY3" fmla="*/ 183867 h 1597800"/>
                  <a:gd name="connsiteX4" fmla="*/ 412167 w 575204"/>
                  <a:gd name="connsiteY4" fmla="*/ 121799 h 1597800"/>
                  <a:gd name="connsiteX5" fmla="*/ 470490 w 575204"/>
                  <a:gd name="connsiteY5" fmla="*/ 11680 h 1597800"/>
                  <a:gd name="connsiteX6" fmla="*/ 462625 w 575204"/>
                  <a:gd name="connsiteY6" fmla="*/ 176 h 1597800"/>
                  <a:gd name="connsiteX7" fmla="*/ 451067 w 575204"/>
                  <a:gd name="connsiteY7" fmla="*/ 8042 h 1597800"/>
                  <a:gd name="connsiteX8" fmla="*/ 398202 w 575204"/>
                  <a:gd name="connsiteY8" fmla="*/ 107833 h 1597800"/>
                  <a:gd name="connsiteX9" fmla="*/ 262347 w 575204"/>
                  <a:gd name="connsiteY9" fmla="*/ 164123 h 1597800"/>
                  <a:gd name="connsiteX10" fmla="*/ 130344 w 575204"/>
                  <a:gd name="connsiteY10" fmla="*/ 111632 h 1597800"/>
                  <a:gd name="connsiteX11" fmla="*/ 126438 w 575204"/>
                  <a:gd name="connsiteY11" fmla="*/ 107780 h 1597800"/>
                  <a:gd name="connsiteX12" fmla="*/ 112579 w 575204"/>
                  <a:gd name="connsiteY12" fmla="*/ 121799 h 1597800"/>
                  <a:gd name="connsiteX13" fmla="*/ 116700 w 575204"/>
                  <a:gd name="connsiteY13" fmla="*/ 125812 h 1597800"/>
                  <a:gd name="connsiteX14" fmla="*/ 364492 w 575204"/>
                  <a:gd name="connsiteY14" fmla="*/ 367077 h 1597800"/>
                  <a:gd name="connsiteX15" fmla="*/ 555460 w 575204"/>
                  <a:gd name="connsiteY15" fmla="*/ 780635 h 1597800"/>
                  <a:gd name="connsiteX16" fmla="*/ 395634 w 575204"/>
                  <a:gd name="connsiteY16" fmla="*/ 1166477 h 1597800"/>
                  <a:gd name="connsiteX17" fmla="*/ 9845 w 575204"/>
                  <a:gd name="connsiteY17" fmla="*/ 1326250 h 1597800"/>
                  <a:gd name="connsiteX18" fmla="*/ 9845 w 575204"/>
                  <a:gd name="connsiteY18" fmla="*/ 1326250 h 1597800"/>
                  <a:gd name="connsiteX19" fmla="*/ 0 w 575204"/>
                  <a:gd name="connsiteY19" fmla="*/ 1336095 h 1597800"/>
                  <a:gd name="connsiteX20" fmla="*/ 9845 w 575204"/>
                  <a:gd name="connsiteY20" fmla="*/ 1345941 h 1597800"/>
                  <a:gd name="connsiteX21" fmla="*/ 9845 w 575204"/>
                  <a:gd name="connsiteY21" fmla="*/ 1345941 h 1597800"/>
                  <a:gd name="connsiteX22" fmla="*/ 45107 w 575204"/>
                  <a:gd name="connsiteY22" fmla="*/ 1344229 h 1597800"/>
                  <a:gd name="connsiteX23" fmla="*/ 42859 w 575204"/>
                  <a:gd name="connsiteY23" fmla="*/ 1585279 h 1597800"/>
                  <a:gd name="connsiteX24" fmla="*/ 49762 w 575204"/>
                  <a:gd name="connsiteY24" fmla="*/ 1597426 h 1597800"/>
                  <a:gd name="connsiteX25" fmla="*/ 52384 w 575204"/>
                  <a:gd name="connsiteY25" fmla="*/ 1597800 h 1597800"/>
                  <a:gd name="connsiteX26" fmla="*/ 61908 w 575204"/>
                  <a:gd name="connsiteY26" fmla="*/ 1590577 h 1597800"/>
                  <a:gd name="connsiteX27" fmla="*/ 65333 w 575204"/>
                  <a:gd name="connsiteY27" fmla="*/ 1343265 h 1597800"/>
                  <a:gd name="connsiteX28" fmla="*/ 241800 w 575204"/>
                  <a:gd name="connsiteY28" fmla="*/ 1295858 h 1597800"/>
                  <a:gd name="connsiteX29" fmla="*/ 238054 w 575204"/>
                  <a:gd name="connsiteY29" fmla="*/ 1585279 h 1597800"/>
                  <a:gd name="connsiteX30" fmla="*/ 244957 w 575204"/>
                  <a:gd name="connsiteY30" fmla="*/ 1597426 h 1597800"/>
                  <a:gd name="connsiteX31" fmla="*/ 247579 w 575204"/>
                  <a:gd name="connsiteY31" fmla="*/ 1597800 h 1597800"/>
                  <a:gd name="connsiteX32" fmla="*/ 257103 w 575204"/>
                  <a:gd name="connsiteY32" fmla="*/ 1590577 h 1597800"/>
                  <a:gd name="connsiteX33" fmla="*/ 259778 w 575204"/>
                  <a:gd name="connsiteY33" fmla="*/ 1287350 h 1597800"/>
                  <a:gd name="connsiteX34" fmla="*/ 409545 w 575204"/>
                  <a:gd name="connsiteY34" fmla="*/ 1180389 h 1597800"/>
                  <a:gd name="connsiteX35" fmla="*/ 575151 w 575204"/>
                  <a:gd name="connsiteY35" fmla="*/ 780635 h 159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75204" h="1597800">
                    <a:moveTo>
                      <a:pt x="575204" y="780635"/>
                    </a:moveTo>
                    <a:cubicBezTo>
                      <a:pt x="575204" y="625731"/>
                      <a:pt x="504254" y="475055"/>
                      <a:pt x="370057" y="344925"/>
                    </a:cubicBezTo>
                    <a:lnTo>
                      <a:pt x="192520" y="172149"/>
                    </a:lnTo>
                    <a:cubicBezTo>
                      <a:pt x="214618" y="179854"/>
                      <a:pt x="238161" y="183867"/>
                      <a:pt x="262347" y="183867"/>
                    </a:cubicBezTo>
                    <a:cubicBezTo>
                      <a:pt x="318957" y="183867"/>
                      <a:pt x="372144" y="161822"/>
                      <a:pt x="412167" y="121799"/>
                    </a:cubicBezTo>
                    <a:cubicBezTo>
                      <a:pt x="442399" y="91567"/>
                      <a:pt x="462571" y="53523"/>
                      <a:pt x="470490" y="11680"/>
                    </a:cubicBezTo>
                    <a:cubicBezTo>
                      <a:pt x="471507" y="6330"/>
                      <a:pt x="467976" y="1193"/>
                      <a:pt x="462625" y="176"/>
                    </a:cubicBezTo>
                    <a:cubicBezTo>
                      <a:pt x="457435" y="-840"/>
                      <a:pt x="452084" y="2638"/>
                      <a:pt x="451067" y="8042"/>
                    </a:cubicBezTo>
                    <a:cubicBezTo>
                      <a:pt x="443897" y="45925"/>
                      <a:pt x="425651" y="80437"/>
                      <a:pt x="398202" y="107833"/>
                    </a:cubicBezTo>
                    <a:cubicBezTo>
                      <a:pt x="361924" y="144111"/>
                      <a:pt x="313660" y="164123"/>
                      <a:pt x="262347" y="164123"/>
                    </a:cubicBezTo>
                    <a:cubicBezTo>
                      <a:pt x="211033" y="164123"/>
                      <a:pt x="166140" y="145502"/>
                      <a:pt x="130344" y="111632"/>
                    </a:cubicBezTo>
                    <a:lnTo>
                      <a:pt x="126438" y="107780"/>
                    </a:lnTo>
                    <a:lnTo>
                      <a:pt x="112579" y="121799"/>
                    </a:lnTo>
                    <a:cubicBezTo>
                      <a:pt x="113917" y="123190"/>
                      <a:pt x="115308" y="124528"/>
                      <a:pt x="116700" y="125812"/>
                    </a:cubicBezTo>
                    <a:lnTo>
                      <a:pt x="364492" y="367077"/>
                    </a:lnTo>
                    <a:cubicBezTo>
                      <a:pt x="491251" y="493140"/>
                      <a:pt x="555460" y="632206"/>
                      <a:pt x="555460" y="780635"/>
                    </a:cubicBezTo>
                    <a:cubicBezTo>
                      <a:pt x="555460" y="929065"/>
                      <a:pt x="498689" y="1063368"/>
                      <a:pt x="395634" y="1166477"/>
                    </a:cubicBezTo>
                    <a:cubicBezTo>
                      <a:pt x="292578" y="1269532"/>
                      <a:pt x="155546" y="1326250"/>
                      <a:pt x="9845" y="1326250"/>
                    </a:cubicBezTo>
                    <a:lnTo>
                      <a:pt x="9845" y="1326250"/>
                    </a:lnTo>
                    <a:cubicBezTo>
                      <a:pt x="4388" y="1326250"/>
                      <a:pt x="0" y="1330638"/>
                      <a:pt x="0" y="1336095"/>
                    </a:cubicBezTo>
                    <a:cubicBezTo>
                      <a:pt x="0" y="1341553"/>
                      <a:pt x="4441" y="1345941"/>
                      <a:pt x="9845" y="1345941"/>
                    </a:cubicBezTo>
                    <a:lnTo>
                      <a:pt x="9845" y="1345941"/>
                    </a:lnTo>
                    <a:cubicBezTo>
                      <a:pt x="21724" y="1345941"/>
                      <a:pt x="33389" y="1344924"/>
                      <a:pt x="45107" y="1344229"/>
                    </a:cubicBezTo>
                    <a:cubicBezTo>
                      <a:pt x="69453" y="1416892"/>
                      <a:pt x="68864" y="1491588"/>
                      <a:pt x="42859" y="1585279"/>
                    </a:cubicBezTo>
                    <a:cubicBezTo>
                      <a:pt x="41415" y="1590523"/>
                      <a:pt x="44465" y="1595981"/>
                      <a:pt x="49762" y="1597426"/>
                    </a:cubicBezTo>
                    <a:cubicBezTo>
                      <a:pt x="50671" y="1597693"/>
                      <a:pt x="51528" y="1597800"/>
                      <a:pt x="52384" y="1597800"/>
                    </a:cubicBezTo>
                    <a:cubicBezTo>
                      <a:pt x="56718" y="1597800"/>
                      <a:pt x="60677" y="1594911"/>
                      <a:pt x="61908" y="1590577"/>
                    </a:cubicBezTo>
                    <a:cubicBezTo>
                      <a:pt x="88341" y="1495066"/>
                      <a:pt x="89250" y="1418229"/>
                      <a:pt x="65333" y="1343265"/>
                    </a:cubicBezTo>
                    <a:cubicBezTo>
                      <a:pt x="126973" y="1337273"/>
                      <a:pt x="186259" y="1320899"/>
                      <a:pt x="241800" y="1295858"/>
                    </a:cubicBezTo>
                    <a:cubicBezTo>
                      <a:pt x="270319" y="1382700"/>
                      <a:pt x="269303" y="1472486"/>
                      <a:pt x="238054" y="1585279"/>
                    </a:cubicBezTo>
                    <a:cubicBezTo>
                      <a:pt x="236610" y="1590523"/>
                      <a:pt x="239660" y="1595981"/>
                      <a:pt x="244957" y="1597426"/>
                    </a:cubicBezTo>
                    <a:cubicBezTo>
                      <a:pt x="245866" y="1597693"/>
                      <a:pt x="246723" y="1597800"/>
                      <a:pt x="247579" y="1597800"/>
                    </a:cubicBezTo>
                    <a:cubicBezTo>
                      <a:pt x="251913" y="1597800"/>
                      <a:pt x="255872" y="1594911"/>
                      <a:pt x="257103" y="1590577"/>
                    </a:cubicBezTo>
                    <a:cubicBezTo>
                      <a:pt x="289689" y="1472753"/>
                      <a:pt x="290438" y="1378794"/>
                      <a:pt x="259778" y="1287350"/>
                    </a:cubicBezTo>
                    <a:cubicBezTo>
                      <a:pt x="314463" y="1260329"/>
                      <a:pt x="365134" y="1224747"/>
                      <a:pt x="409545" y="1180389"/>
                    </a:cubicBezTo>
                    <a:cubicBezTo>
                      <a:pt x="516346" y="1073588"/>
                      <a:pt x="575151" y="931633"/>
                      <a:pt x="575151" y="780635"/>
                    </a:cubicBezTo>
                    <a:close/>
                  </a:path>
                </a:pathLst>
              </a:custGeom>
              <a:grpFill/>
              <a:ln w="19050" cap="flat">
                <a:solidFill>
                  <a:schemeClr val="accent6"/>
                </a:solidFill>
                <a:prstDash val="solid"/>
                <a:miter/>
              </a:ln>
            </p:spPr>
            <p:txBody>
              <a:bodyPr rtlCol="0" anchor="ctr"/>
              <a:lstStyle/>
              <a:p>
                <a:endParaRPr lang="en-US" dirty="0"/>
              </a:p>
            </p:txBody>
          </p:sp>
        </p:grpSp>
      </p:grpSp>
      <p:grpSp>
        <p:nvGrpSpPr>
          <p:cNvPr id="89" name="Group 88">
            <a:extLst>
              <a:ext uri="{FF2B5EF4-FFF2-40B4-BE49-F238E27FC236}">
                <a16:creationId xmlns:a16="http://schemas.microsoft.com/office/drawing/2014/main" id="{0405175A-0797-85B5-2738-029396EACE21}"/>
              </a:ext>
            </a:extLst>
          </p:cNvPr>
          <p:cNvGrpSpPr/>
          <p:nvPr/>
        </p:nvGrpSpPr>
        <p:grpSpPr>
          <a:xfrm>
            <a:off x="4008630" y="1585147"/>
            <a:ext cx="1545340" cy="1627704"/>
            <a:chOff x="3929973" y="1743024"/>
            <a:chExt cx="1545340" cy="1627704"/>
          </a:xfrm>
          <a:solidFill>
            <a:schemeClr val="accent3"/>
          </a:solidFill>
        </p:grpSpPr>
        <p:sp>
          <p:nvSpPr>
            <p:cNvPr id="7" name="Freeform: Shape 6">
              <a:extLst>
                <a:ext uri="{FF2B5EF4-FFF2-40B4-BE49-F238E27FC236}">
                  <a16:creationId xmlns:a16="http://schemas.microsoft.com/office/drawing/2014/main" id="{612266DA-A293-2F21-D6D9-B58943AD1170}"/>
                </a:ext>
              </a:extLst>
            </p:cNvPr>
            <p:cNvSpPr/>
            <p:nvPr/>
          </p:nvSpPr>
          <p:spPr>
            <a:xfrm rot="20006400">
              <a:off x="4594970" y="1995544"/>
              <a:ext cx="61451" cy="212270"/>
            </a:xfrm>
            <a:custGeom>
              <a:avLst/>
              <a:gdLst>
                <a:gd name="connsiteX0" fmla="*/ 0 w 61451"/>
                <a:gd name="connsiteY0" fmla="*/ 0 h 212270"/>
                <a:gd name="connsiteX1" fmla="*/ 61452 w 61451"/>
                <a:gd name="connsiteY1" fmla="*/ 0 h 212270"/>
                <a:gd name="connsiteX2" fmla="*/ 61452 w 61451"/>
                <a:gd name="connsiteY2" fmla="*/ 212270 h 212270"/>
                <a:gd name="connsiteX3" fmla="*/ 0 w 61451"/>
                <a:gd name="connsiteY3" fmla="*/ 212270 h 212270"/>
              </a:gdLst>
              <a:ahLst/>
              <a:cxnLst>
                <a:cxn ang="0">
                  <a:pos x="connsiteX0" y="connsiteY0"/>
                </a:cxn>
                <a:cxn ang="0">
                  <a:pos x="connsiteX1" y="connsiteY1"/>
                </a:cxn>
                <a:cxn ang="0">
                  <a:pos x="connsiteX2" y="connsiteY2"/>
                </a:cxn>
                <a:cxn ang="0">
                  <a:pos x="connsiteX3" y="connsiteY3"/>
                </a:cxn>
              </a:cxnLst>
              <a:rect l="l" t="t" r="r" b="b"/>
              <a:pathLst>
                <a:path w="61451" h="212270">
                  <a:moveTo>
                    <a:pt x="0" y="0"/>
                  </a:moveTo>
                  <a:lnTo>
                    <a:pt x="61452" y="0"/>
                  </a:lnTo>
                  <a:lnTo>
                    <a:pt x="61452" y="212270"/>
                  </a:lnTo>
                  <a:lnTo>
                    <a:pt x="0" y="212270"/>
                  </a:lnTo>
                  <a:close/>
                </a:path>
              </a:pathLst>
            </a:custGeom>
            <a:grpFill/>
            <a:ln w="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1C29039C-A94C-D5BF-D328-CB049FCF30F1}"/>
                </a:ext>
              </a:extLst>
            </p:cNvPr>
            <p:cNvSpPr/>
            <p:nvPr/>
          </p:nvSpPr>
          <p:spPr>
            <a:xfrm>
              <a:off x="4050873" y="1743024"/>
              <a:ext cx="737037" cy="1013506"/>
            </a:xfrm>
            <a:custGeom>
              <a:avLst/>
              <a:gdLst>
                <a:gd name="connsiteX0" fmla="*/ 414639 w 737037"/>
                <a:gd name="connsiteY0" fmla="*/ 1013443 h 1013506"/>
                <a:gd name="connsiteX1" fmla="*/ 126034 w 737037"/>
                <a:gd name="connsiteY1" fmla="*/ 835028 h 1013506"/>
                <a:gd name="connsiteX2" fmla="*/ 33920 w 737037"/>
                <a:gd name="connsiteY2" fmla="*/ 650737 h 1013506"/>
                <a:gd name="connsiteX3" fmla="*/ 0 w 737037"/>
                <a:gd name="connsiteY3" fmla="*/ 506689 h 1013506"/>
                <a:gd name="connsiteX4" fmla="*/ 211568 w 737037"/>
                <a:gd name="connsiteY4" fmla="*/ 182056 h 1013506"/>
                <a:gd name="connsiteX5" fmla="*/ 337857 w 737037"/>
                <a:gd name="connsiteY5" fmla="*/ 30662 h 1013506"/>
                <a:gd name="connsiteX6" fmla="*/ 337857 w 737037"/>
                <a:gd name="connsiteY6" fmla="*/ 0 h 1013506"/>
                <a:gd name="connsiteX7" fmla="*/ 368583 w 737037"/>
                <a:gd name="connsiteY7" fmla="*/ 0 h 1013506"/>
                <a:gd name="connsiteX8" fmla="*/ 583536 w 737037"/>
                <a:gd name="connsiteY8" fmla="*/ 165702 h 1013506"/>
                <a:gd name="connsiteX9" fmla="*/ 425754 w 737037"/>
                <a:gd name="connsiteY9" fmla="*/ 408763 h 1013506"/>
                <a:gd name="connsiteX10" fmla="*/ 395795 w 737037"/>
                <a:gd name="connsiteY10" fmla="*/ 355168 h 1013506"/>
                <a:gd name="connsiteX11" fmla="*/ 410743 w 737037"/>
                <a:gd name="connsiteY11" fmla="*/ 381997 h 1013506"/>
                <a:gd name="connsiteX12" fmla="*/ 395731 w 737037"/>
                <a:gd name="connsiteY12" fmla="*/ 355232 h 1013506"/>
                <a:gd name="connsiteX13" fmla="*/ 522084 w 737037"/>
                <a:gd name="connsiteY13" fmla="*/ 165766 h 1013506"/>
                <a:gd name="connsiteX14" fmla="*/ 396306 w 737037"/>
                <a:gd name="connsiteY14" fmla="*/ 63496 h 1013506"/>
                <a:gd name="connsiteX15" fmla="*/ 245424 w 737037"/>
                <a:gd name="connsiteY15" fmla="*/ 233350 h 1013506"/>
                <a:gd name="connsiteX16" fmla="*/ 61388 w 737037"/>
                <a:gd name="connsiteY16" fmla="*/ 506753 h 1013506"/>
                <a:gd name="connsiteX17" fmla="*/ 88792 w 737037"/>
                <a:gd name="connsiteY17" fmla="*/ 623333 h 1013506"/>
                <a:gd name="connsiteX18" fmla="*/ 180906 w 737037"/>
                <a:gd name="connsiteY18" fmla="*/ 807624 h 1013506"/>
                <a:gd name="connsiteX19" fmla="*/ 414512 w 737037"/>
                <a:gd name="connsiteY19" fmla="*/ 952119 h 1013506"/>
                <a:gd name="connsiteX20" fmla="*/ 675586 w 737037"/>
                <a:gd name="connsiteY20" fmla="*/ 691045 h 1013506"/>
                <a:gd name="connsiteX21" fmla="*/ 648182 w 737037"/>
                <a:gd name="connsiteY21" fmla="*/ 574465 h 1013506"/>
                <a:gd name="connsiteX22" fmla="*/ 579959 w 737037"/>
                <a:gd name="connsiteY22" fmla="*/ 438083 h 1013506"/>
                <a:gd name="connsiteX23" fmla="*/ 634895 w 737037"/>
                <a:gd name="connsiteY23" fmla="*/ 410615 h 1013506"/>
                <a:gd name="connsiteX24" fmla="*/ 703118 w 737037"/>
                <a:gd name="connsiteY24" fmla="*/ 546997 h 1013506"/>
                <a:gd name="connsiteX25" fmla="*/ 737038 w 737037"/>
                <a:gd name="connsiteY25" fmla="*/ 691045 h 1013506"/>
                <a:gd name="connsiteX26" fmla="*/ 414576 w 737037"/>
                <a:gd name="connsiteY26" fmla="*/ 1013506 h 101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7037" h="1013506">
                  <a:moveTo>
                    <a:pt x="414639" y="1013443"/>
                  </a:moveTo>
                  <a:cubicBezTo>
                    <a:pt x="291672" y="1013443"/>
                    <a:pt x="181097" y="945092"/>
                    <a:pt x="126034" y="835028"/>
                  </a:cubicBezTo>
                  <a:lnTo>
                    <a:pt x="33920" y="650737"/>
                  </a:lnTo>
                  <a:cubicBezTo>
                    <a:pt x="11434" y="605766"/>
                    <a:pt x="0" y="557282"/>
                    <a:pt x="0" y="506689"/>
                  </a:cubicBezTo>
                  <a:cubicBezTo>
                    <a:pt x="0" y="321887"/>
                    <a:pt x="117282" y="244338"/>
                    <a:pt x="211568" y="182056"/>
                  </a:cubicBezTo>
                  <a:cubicBezTo>
                    <a:pt x="289820" y="130313"/>
                    <a:pt x="337857" y="95308"/>
                    <a:pt x="337857" y="30662"/>
                  </a:cubicBezTo>
                  <a:lnTo>
                    <a:pt x="337857" y="0"/>
                  </a:lnTo>
                  <a:lnTo>
                    <a:pt x="368583" y="0"/>
                  </a:lnTo>
                  <a:cubicBezTo>
                    <a:pt x="442938" y="0"/>
                    <a:pt x="583536" y="34622"/>
                    <a:pt x="583536" y="165702"/>
                  </a:cubicBezTo>
                  <a:cubicBezTo>
                    <a:pt x="583536" y="318885"/>
                    <a:pt x="432206" y="405185"/>
                    <a:pt x="425754" y="408763"/>
                  </a:cubicBezTo>
                  <a:lnTo>
                    <a:pt x="395795" y="355168"/>
                  </a:lnTo>
                  <a:lnTo>
                    <a:pt x="410743" y="381997"/>
                  </a:lnTo>
                  <a:lnTo>
                    <a:pt x="395731" y="355232"/>
                  </a:lnTo>
                  <a:cubicBezTo>
                    <a:pt x="397009" y="354529"/>
                    <a:pt x="522084" y="282601"/>
                    <a:pt x="522084" y="165766"/>
                  </a:cubicBezTo>
                  <a:cubicBezTo>
                    <a:pt x="522084" y="89559"/>
                    <a:pt x="440638" y="69053"/>
                    <a:pt x="396306" y="63496"/>
                  </a:cubicBezTo>
                  <a:cubicBezTo>
                    <a:pt x="381422" y="143473"/>
                    <a:pt x="312433" y="189082"/>
                    <a:pt x="245424" y="233350"/>
                  </a:cubicBezTo>
                  <a:cubicBezTo>
                    <a:pt x="154971" y="293141"/>
                    <a:pt x="61388" y="354976"/>
                    <a:pt x="61388" y="506753"/>
                  </a:cubicBezTo>
                  <a:cubicBezTo>
                    <a:pt x="61388" y="547700"/>
                    <a:pt x="70586" y="586922"/>
                    <a:pt x="88792" y="623333"/>
                  </a:cubicBezTo>
                  <a:lnTo>
                    <a:pt x="180906" y="807624"/>
                  </a:lnTo>
                  <a:cubicBezTo>
                    <a:pt x="225493" y="896735"/>
                    <a:pt x="314988" y="952119"/>
                    <a:pt x="414512" y="952119"/>
                  </a:cubicBezTo>
                  <a:cubicBezTo>
                    <a:pt x="558431" y="952119"/>
                    <a:pt x="675586" y="835028"/>
                    <a:pt x="675586" y="691045"/>
                  </a:cubicBezTo>
                  <a:cubicBezTo>
                    <a:pt x="675586" y="650098"/>
                    <a:pt x="666387" y="610876"/>
                    <a:pt x="648182" y="574465"/>
                  </a:cubicBezTo>
                  <a:lnTo>
                    <a:pt x="579959" y="438083"/>
                  </a:lnTo>
                  <a:lnTo>
                    <a:pt x="634895" y="410615"/>
                  </a:lnTo>
                  <a:lnTo>
                    <a:pt x="703118" y="546997"/>
                  </a:lnTo>
                  <a:cubicBezTo>
                    <a:pt x="725603" y="591968"/>
                    <a:pt x="737038" y="640452"/>
                    <a:pt x="737038" y="691045"/>
                  </a:cubicBezTo>
                  <a:cubicBezTo>
                    <a:pt x="737038" y="868884"/>
                    <a:pt x="592415" y="1013506"/>
                    <a:pt x="414576" y="1013506"/>
                  </a:cubicBezTo>
                  <a:close/>
                </a:path>
              </a:pathLst>
            </a:custGeom>
            <a:grpFill/>
            <a:ln w="0"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9BBCDE1A-A7A3-7448-1166-882E9353A213}"/>
                </a:ext>
              </a:extLst>
            </p:cNvPr>
            <p:cNvSpPr/>
            <p:nvPr/>
          </p:nvSpPr>
          <p:spPr>
            <a:xfrm>
              <a:off x="4573021" y="2449399"/>
              <a:ext cx="61451" cy="61387"/>
            </a:xfrm>
            <a:custGeom>
              <a:avLst/>
              <a:gdLst>
                <a:gd name="connsiteX0" fmla="*/ 61452 w 61451"/>
                <a:gd name="connsiteY0" fmla="*/ 0 h 61387"/>
                <a:gd name="connsiteX1" fmla="*/ 0 w 61451"/>
                <a:gd name="connsiteY1" fmla="*/ 0 h 61387"/>
                <a:gd name="connsiteX2" fmla="*/ 0 w 61451"/>
                <a:gd name="connsiteY2" fmla="*/ 61388 h 61387"/>
                <a:gd name="connsiteX3" fmla="*/ 61452 w 61451"/>
                <a:gd name="connsiteY3" fmla="*/ 61388 h 61387"/>
                <a:gd name="connsiteX4" fmla="*/ 61452 w 61451"/>
                <a:gd name="connsiteY4" fmla="*/ 0 h 61387"/>
                <a:gd name="connsiteX5" fmla="*/ 61452 w 61451"/>
                <a:gd name="connsiteY5" fmla="*/ 0 h 6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451" h="61387">
                  <a:moveTo>
                    <a:pt x="61452" y="0"/>
                  </a:moveTo>
                  <a:lnTo>
                    <a:pt x="0" y="0"/>
                  </a:lnTo>
                  <a:lnTo>
                    <a:pt x="0" y="61388"/>
                  </a:lnTo>
                  <a:lnTo>
                    <a:pt x="61452" y="61388"/>
                  </a:lnTo>
                  <a:lnTo>
                    <a:pt x="61452" y="0"/>
                  </a:lnTo>
                  <a:lnTo>
                    <a:pt x="61452" y="0"/>
                  </a:lnTo>
                  <a:close/>
                </a:path>
              </a:pathLst>
            </a:custGeom>
            <a:grpFill/>
            <a:ln w="0"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AE96C58-F73A-B34A-45F8-CEE03215CA16}"/>
                </a:ext>
              </a:extLst>
            </p:cNvPr>
            <p:cNvSpPr/>
            <p:nvPr/>
          </p:nvSpPr>
          <p:spPr>
            <a:xfrm>
              <a:off x="4450182" y="2418673"/>
              <a:ext cx="61451" cy="61387"/>
            </a:xfrm>
            <a:custGeom>
              <a:avLst/>
              <a:gdLst>
                <a:gd name="connsiteX0" fmla="*/ 61452 w 61451"/>
                <a:gd name="connsiteY0" fmla="*/ 0 h 61387"/>
                <a:gd name="connsiteX1" fmla="*/ 0 w 61451"/>
                <a:gd name="connsiteY1" fmla="*/ 0 h 61387"/>
                <a:gd name="connsiteX2" fmla="*/ 0 w 61451"/>
                <a:gd name="connsiteY2" fmla="*/ 61388 h 61387"/>
                <a:gd name="connsiteX3" fmla="*/ 61452 w 61451"/>
                <a:gd name="connsiteY3" fmla="*/ 61388 h 61387"/>
                <a:gd name="connsiteX4" fmla="*/ 61452 w 61451"/>
                <a:gd name="connsiteY4" fmla="*/ 0 h 61387"/>
                <a:gd name="connsiteX5" fmla="*/ 61452 w 61451"/>
                <a:gd name="connsiteY5" fmla="*/ 0 h 6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451" h="61387">
                  <a:moveTo>
                    <a:pt x="61452" y="0"/>
                  </a:moveTo>
                  <a:lnTo>
                    <a:pt x="0" y="0"/>
                  </a:lnTo>
                  <a:lnTo>
                    <a:pt x="0" y="61388"/>
                  </a:lnTo>
                  <a:lnTo>
                    <a:pt x="61452" y="61388"/>
                  </a:lnTo>
                  <a:lnTo>
                    <a:pt x="61452" y="0"/>
                  </a:lnTo>
                  <a:lnTo>
                    <a:pt x="61452" y="0"/>
                  </a:lnTo>
                  <a:close/>
                </a:path>
              </a:pathLst>
            </a:custGeom>
            <a:grpFill/>
            <a:ln w="0"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0B32953-A715-5E67-E76C-9D1C052094A9}"/>
                </a:ext>
              </a:extLst>
            </p:cNvPr>
            <p:cNvSpPr/>
            <p:nvPr/>
          </p:nvSpPr>
          <p:spPr>
            <a:xfrm>
              <a:off x="4542295" y="2326559"/>
              <a:ext cx="61451" cy="61387"/>
            </a:xfrm>
            <a:custGeom>
              <a:avLst/>
              <a:gdLst>
                <a:gd name="connsiteX0" fmla="*/ 61452 w 61451"/>
                <a:gd name="connsiteY0" fmla="*/ 0 h 61387"/>
                <a:gd name="connsiteX1" fmla="*/ 0 w 61451"/>
                <a:gd name="connsiteY1" fmla="*/ 0 h 61387"/>
                <a:gd name="connsiteX2" fmla="*/ 0 w 61451"/>
                <a:gd name="connsiteY2" fmla="*/ 61388 h 61387"/>
                <a:gd name="connsiteX3" fmla="*/ 61452 w 61451"/>
                <a:gd name="connsiteY3" fmla="*/ 61388 h 61387"/>
                <a:gd name="connsiteX4" fmla="*/ 61452 w 61451"/>
                <a:gd name="connsiteY4" fmla="*/ 0 h 61387"/>
                <a:gd name="connsiteX5" fmla="*/ 61452 w 61451"/>
                <a:gd name="connsiteY5" fmla="*/ 0 h 6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451" h="61387">
                  <a:moveTo>
                    <a:pt x="61452" y="0"/>
                  </a:moveTo>
                  <a:lnTo>
                    <a:pt x="0" y="0"/>
                  </a:lnTo>
                  <a:lnTo>
                    <a:pt x="0" y="61388"/>
                  </a:lnTo>
                  <a:lnTo>
                    <a:pt x="61452" y="61388"/>
                  </a:lnTo>
                  <a:lnTo>
                    <a:pt x="61452" y="0"/>
                  </a:lnTo>
                  <a:lnTo>
                    <a:pt x="61452" y="0"/>
                  </a:lnTo>
                  <a:close/>
                </a:path>
              </a:pathLst>
            </a:custGeom>
            <a:grpFill/>
            <a:ln w="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2E1D7C38-13A5-94DF-5935-0AA00B8259A1}"/>
                </a:ext>
              </a:extLst>
            </p:cNvPr>
            <p:cNvSpPr/>
            <p:nvPr/>
          </p:nvSpPr>
          <p:spPr>
            <a:xfrm>
              <a:off x="4081535" y="2879369"/>
              <a:ext cx="645051" cy="491358"/>
            </a:xfrm>
            <a:custGeom>
              <a:avLst/>
              <a:gdLst>
                <a:gd name="connsiteX0" fmla="*/ 645052 w 645051"/>
                <a:gd name="connsiteY0" fmla="*/ 491358 h 491358"/>
                <a:gd name="connsiteX1" fmla="*/ 583600 w 645051"/>
                <a:gd name="connsiteY1" fmla="*/ 491358 h 491358"/>
                <a:gd name="connsiteX2" fmla="*/ 583600 w 645051"/>
                <a:gd name="connsiteY2" fmla="*/ 322462 h 491358"/>
                <a:gd name="connsiteX3" fmla="*/ 322526 w 645051"/>
                <a:gd name="connsiteY3" fmla="*/ 61388 h 491358"/>
                <a:gd name="connsiteX4" fmla="*/ 61452 w 645051"/>
                <a:gd name="connsiteY4" fmla="*/ 322462 h 491358"/>
                <a:gd name="connsiteX5" fmla="*/ 61452 w 645051"/>
                <a:gd name="connsiteY5" fmla="*/ 491358 h 491358"/>
                <a:gd name="connsiteX6" fmla="*/ 0 w 645051"/>
                <a:gd name="connsiteY6" fmla="*/ 491358 h 491358"/>
                <a:gd name="connsiteX7" fmla="*/ 0 w 645051"/>
                <a:gd name="connsiteY7" fmla="*/ 322462 h 491358"/>
                <a:gd name="connsiteX8" fmla="*/ 322462 w 645051"/>
                <a:gd name="connsiteY8" fmla="*/ 0 h 491358"/>
                <a:gd name="connsiteX9" fmla="*/ 644924 w 645051"/>
                <a:gd name="connsiteY9" fmla="*/ 322462 h 491358"/>
                <a:gd name="connsiteX10" fmla="*/ 644924 w 645051"/>
                <a:gd name="connsiteY10" fmla="*/ 491358 h 49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5051" h="491358">
                  <a:moveTo>
                    <a:pt x="645052" y="491358"/>
                  </a:moveTo>
                  <a:lnTo>
                    <a:pt x="583600" y="491358"/>
                  </a:lnTo>
                  <a:lnTo>
                    <a:pt x="583600" y="322462"/>
                  </a:lnTo>
                  <a:cubicBezTo>
                    <a:pt x="583600" y="178542"/>
                    <a:pt x="466509" y="61388"/>
                    <a:pt x="322526" y="61388"/>
                  </a:cubicBezTo>
                  <a:cubicBezTo>
                    <a:pt x="178542" y="61388"/>
                    <a:pt x="61452" y="178478"/>
                    <a:pt x="61452" y="322462"/>
                  </a:cubicBezTo>
                  <a:lnTo>
                    <a:pt x="61452" y="491358"/>
                  </a:lnTo>
                  <a:lnTo>
                    <a:pt x="0" y="491358"/>
                  </a:lnTo>
                  <a:lnTo>
                    <a:pt x="0" y="322462"/>
                  </a:lnTo>
                  <a:cubicBezTo>
                    <a:pt x="0" y="144622"/>
                    <a:pt x="144622" y="0"/>
                    <a:pt x="322462" y="0"/>
                  </a:cubicBezTo>
                  <a:cubicBezTo>
                    <a:pt x="500301" y="0"/>
                    <a:pt x="644924" y="144622"/>
                    <a:pt x="644924" y="322462"/>
                  </a:cubicBezTo>
                  <a:lnTo>
                    <a:pt x="644924" y="491358"/>
                  </a:lnTo>
                  <a:close/>
                </a:path>
              </a:pathLst>
            </a:custGeom>
            <a:grpFill/>
            <a:ln w="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BB4EB29-3A53-A8D0-EC18-406679518DB3}"/>
                </a:ext>
              </a:extLst>
            </p:cNvPr>
            <p:cNvSpPr/>
            <p:nvPr/>
          </p:nvSpPr>
          <p:spPr>
            <a:xfrm>
              <a:off x="4511633" y="2715583"/>
              <a:ext cx="61451" cy="229262"/>
            </a:xfrm>
            <a:custGeom>
              <a:avLst/>
              <a:gdLst>
                <a:gd name="connsiteX0" fmla="*/ 0 w 61451"/>
                <a:gd name="connsiteY0" fmla="*/ 0 h 229262"/>
                <a:gd name="connsiteX1" fmla="*/ 61452 w 61451"/>
                <a:gd name="connsiteY1" fmla="*/ 0 h 229262"/>
                <a:gd name="connsiteX2" fmla="*/ 61452 w 61451"/>
                <a:gd name="connsiteY2" fmla="*/ 229262 h 229262"/>
                <a:gd name="connsiteX3" fmla="*/ 0 w 61451"/>
                <a:gd name="connsiteY3" fmla="*/ 229262 h 229262"/>
              </a:gdLst>
              <a:ahLst/>
              <a:cxnLst>
                <a:cxn ang="0">
                  <a:pos x="connsiteX0" y="connsiteY0"/>
                </a:cxn>
                <a:cxn ang="0">
                  <a:pos x="connsiteX1" y="connsiteY1"/>
                </a:cxn>
                <a:cxn ang="0">
                  <a:pos x="connsiteX2" y="connsiteY2"/>
                </a:cxn>
                <a:cxn ang="0">
                  <a:pos x="connsiteX3" y="connsiteY3"/>
                </a:cxn>
              </a:cxnLst>
              <a:rect l="l" t="t" r="r" b="b"/>
              <a:pathLst>
                <a:path w="61451" h="229262">
                  <a:moveTo>
                    <a:pt x="0" y="0"/>
                  </a:moveTo>
                  <a:lnTo>
                    <a:pt x="61452" y="0"/>
                  </a:lnTo>
                  <a:lnTo>
                    <a:pt x="61452" y="229262"/>
                  </a:lnTo>
                  <a:lnTo>
                    <a:pt x="0" y="229262"/>
                  </a:lnTo>
                  <a:close/>
                </a:path>
              </a:pathLst>
            </a:custGeom>
            <a:grpFill/>
            <a:ln w="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3F789614-2E9D-612D-C69D-AD6E6A688C47}"/>
                </a:ext>
              </a:extLst>
            </p:cNvPr>
            <p:cNvSpPr/>
            <p:nvPr/>
          </p:nvSpPr>
          <p:spPr>
            <a:xfrm rot="16958402">
              <a:off x="4141316" y="2787172"/>
              <a:ext cx="278960" cy="61387"/>
            </a:xfrm>
            <a:custGeom>
              <a:avLst/>
              <a:gdLst>
                <a:gd name="connsiteX0" fmla="*/ 0 w 278960"/>
                <a:gd name="connsiteY0" fmla="*/ 0 h 61387"/>
                <a:gd name="connsiteX1" fmla="*/ 278960 w 278960"/>
                <a:gd name="connsiteY1" fmla="*/ 0 h 61387"/>
                <a:gd name="connsiteX2" fmla="*/ 278960 w 278960"/>
                <a:gd name="connsiteY2" fmla="*/ 61388 h 61387"/>
                <a:gd name="connsiteX3" fmla="*/ 0 w 278960"/>
                <a:gd name="connsiteY3" fmla="*/ 61388 h 61387"/>
              </a:gdLst>
              <a:ahLst/>
              <a:cxnLst>
                <a:cxn ang="0">
                  <a:pos x="connsiteX0" y="connsiteY0"/>
                </a:cxn>
                <a:cxn ang="0">
                  <a:pos x="connsiteX1" y="connsiteY1"/>
                </a:cxn>
                <a:cxn ang="0">
                  <a:pos x="connsiteX2" y="connsiteY2"/>
                </a:cxn>
                <a:cxn ang="0">
                  <a:pos x="connsiteX3" y="connsiteY3"/>
                </a:cxn>
              </a:cxnLst>
              <a:rect l="l" t="t" r="r" b="b"/>
              <a:pathLst>
                <a:path w="278960" h="61387">
                  <a:moveTo>
                    <a:pt x="0" y="0"/>
                  </a:moveTo>
                  <a:lnTo>
                    <a:pt x="278960" y="0"/>
                  </a:lnTo>
                  <a:lnTo>
                    <a:pt x="278960" y="61388"/>
                  </a:lnTo>
                  <a:lnTo>
                    <a:pt x="0" y="61388"/>
                  </a:lnTo>
                  <a:close/>
                </a:path>
              </a:pathLst>
            </a:custGeom>
            <a:grpFill/>
            <a:ln w="0" cap="flat">
              <a:noFill/>
              <a:prstDash val="solid"/>
              <a:miter/>
            </a:ln>
          </p:spPr>
          <p:txBody>
            <a:bodyPr rtlCol="0" anchor="ctr"/>
            <a:lstStyle/>
            <a:p>
              <a:endParaRPr lang="en-US"/>
            </a:p>
          </p:txBody>
        </p:sp>
        <p:grpSp>
          <p:nvGrpSpPr>
            <p:cNvPr id="19" name="Graphic 3">
              <a:extLst>
                <a:ext uri="{FF2B5EF4-FFF2-40B4-BE49-F238E27FC236}">
                  <a16:creationId xmlns:a16="http://schemas.microsoft.com/office/drawing/2014/main" id="{3890F066-11C1-6D79-F657-EBB0B6DE8C5B}"/>
                </a:ext>
              </a:extLst>
            </p:cNvPr>
            <p:cNvGrpSpPr/>
            <p:nvPr/>
          </p:nvGrpSpPr>
          <p:grpSpPr>
            <a:xfrm>
              <a:off x="4738276" y="1743024"/>
              <a:ext cx="737037" cy="1627704"/>
              <a:chOff x="4738276" y="1743024"/>
              <a:chExt cx="737037" cy="1627704"/>
            </a:xfrm>
            <a:grpFill/>
          </p:grpSpPr>
          <p:sp>
            <p:nvSpPr>
              <p:cNvPr id="20" name="Freeform: Shape 19">
                <a:extLst>
                  <a:ext uri="{FF2B5EF4-FFF2-40B4-BE49-F238E27FC236}">
                    <a16:creationId xmlns:a16="http://schemas.microsoft.com/office/drawing/2014/main" id="{096F2EDC-469E-B545-743E-1994170AA21D}"/>
                  </a:ext>
                </a:extLst>
              </p:cNvPr>
              <p:cNvSpPr/>
              <p:nvPr/>
            </p:nvSpPr>
            <p:spPr>
              <a:xfrm rot="-3806400">
                <a:off x="4794484" y="2070961"/>
                <a:ext cx="212270" cy="61451"/>
              </a:xfrm>
              <a:custGeom>
                <a:avLst/>
                <a:gdLst>
                  <a:gd name="connsiteX0" fmla="*/ 0 w 212270"/>
                  <a:gd name="connsiteY0" fmla="*/ 0 h 61451"/>
                  <a:gd name="connsiteX1" fmla="*/ 212270 w 212270"/>
                  <a:gd name="connsiteY1" fmla="*/ 0 h 61451"/>
                  <a:gd name="connsiteX2" fmla="*/ 212270 w 212270"/>
                  <a:gd name="connsiteY2" fmla="*/ 61452 h 61451"/>
                  <a:gd name="connsiteX3" fmla="*/ 0 w 212270"/>
                  <a:gd name="connsiteY3" fmla="*/ 61452 h 61451"/>
                </a:gdLst>
                <a:ahLst/>
                <a:cxnLst>
                  <a:cxn ang="0">
                    <a:pos x="connsiteX0" y="connsiteY0"/>
                  </a:cxn>
                  <a:cxn ang="0">
                    <a:pos x="connsiteX1" y="connsiteY1"/>
                  </a:cxn>
                  <a:cxn ang="0">
                    <a:pos x="connsiteX2" y="connsiteY2"/>
                  </a:cxn>
                  <a:cxn ang="0">
                    <a:pos x="connsiteX3" y="connsiteY3"/>
                  </a:cxn>
                </a:cxnLst>
                <a:rect l="l" t="t" r="r" b="b"/>
                <a:pathLst>
                  <a:path w="212270" h="61451">
                    <a:moveTo>
                      <a:pt x="0" y="0"/>
                    </a:moveTo>
                    <a:lnTo>
                      <a:pt x="212270" y="0"/>
                    </a:lnTo>
                    <a:lnTo>
                      <a:pt x="212270" y="61452"/>
                    </a:lnTo>
                    <a:lnTo>
                      <a:pt x="0" y="61452"/>
                    </a:lnTo>
                    <a:close/>
                  </a:path>
                </a:pathLst>
              </a:custGeom>
              <a:grpFill/>
              <a:ln w="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6B123972-5693-7F59-E957-1C799D4BDAF1}"/>
                  </a:ext>
                </a:extLst>
              </p:cNvPr>
              <p:cNvSpPr/>
              <p:nvPr/>
            </p:nvSpPr>
            <p:spPr>
              <a:xfrm>
                <a:off x="4738276" y="1743024"/>
                <a:ext cx="737037" cy="1013506"/>
              </a:xfrm>
              <a:custGeom>
                <a:avLst/>
                <a:gdLst>
                  <a:gd name="connsiteX0" fmla="*/ 322398 w 737037"/>
                  <a:gd name="connsiteY0" fmla="*/ 1013443 h 1013506"/>
                  <a:gd name="connsiteX1" fmla="*/ 611004 w 737037"/>
                  <a:gd name="connsiteY1" fmla="*/ 835028 h 1013506"/>
                  <a:gd name="connsiteX2" fmla="*/ 703118 w 737037"/>
                  <a:gd name="connsiteY2" fmla="*/ 650737 h 1013506"/>
                  <a:gd name="connsiteX3" fmla="*/ 737038 w 737037"/>
                  <a:gd name="connsiteY3" fmla="*/ 506689 h 1013506"/>
                  <a:gd name="connsiteX4" fmla="*/ 525470 w 737037"/>
                  <a:gd name="connsiteY4" fmla="*/ 182056 h 1013506"/>
                  <a:gd name="connsiteX5" fmla="*/ 399181 w 737037"/>
                  <a:gd name="connsiteY5" fmla="*/ 30662 h 1013506"/>
                  <a:gd name="connsiteX6" fmla="*/ 399181 w 737037"/>
                  <a:gd name="connsiteY6" fmla="*/ 0 h 1013506"/>
                  <a:gd name="connsiteX7" fmla="*/ 368455 w 737037"/>
                  <a:gd name="connsiteY7" fmla="*/ 0 h 1013506"/>
                  <a:gd name="connsiteX8" fmla="*/ 153502 w 737037"/>
                  <a:gd name="connsiteY8" fmla="*/ 165702 h 1013506"/>
                  <a:gd name="connsiteX9" fmla="*/ 311283 w 737037"/>
                  <a:gd name="connsiteY9" fmla="*/ 408763 h 1013506"/>
                  <a:gd name="connsiteX10" fmla="*/ 341242 w 737037"/>
                  <a:gd name="connsiteY10" fmla="*/ 355168 h 1013506"/>
                  <a:gd name="connsiteX11" fmla="*/ 326295 w 737037"/>
                  <a:gd name="connsiteY11" fmla="*/ 381997 h 1013506"/>
                  <a:gd name="connsiteX12" fmla="*/ 341306 w 737037"/>
                  <a:gd name="connsiteY12" fmla="*/ 355232 h 1013506"/>
                  <a:gd name="connsiteX13" fmla="*/ 214953 w 737037"/>
                  <a:gd name="connsiteY13" fmla="*/ 165766 h 1013506"/>
                  <a:gd name="connsiteX14" fmla="*/ 340731 w 737037"/>
                  <a:gd name="connsiteY14" fmla="*/ 63496 h 1013506"/>
                  <a:gd name="connsiteX15" fmla="*/ 491614 w 737037"/>
                  <a:gd name="connsiteY15" fmla="*/ 233350 h 1013506"/>
                  <a:gd name="connsiteX16" fmla="*/ 675650 w 737037"/>
                  <a:gd name="connsiteY16" fmla="*/ 506753 h 1013506"/>
                  <a:gd name="connsiteX17" fmla="*/ 648245 w 737037"/>
                  <a:gd name="connsiteY17" fmla="*/ 623333 h 1013506"/>
                  <a:gd name="connsiteX18" fmla="*/ 556132 w 737037"/>
                  <a:gd name="connsiteY18" fmla="*/ 807624 h 1013506"/>
                  <a:gd name="connsiteX19" fmla="*/ 322526 w 737037"/>
                  <a:gd name="connsiteY19" fmla="*/ 952119 h 1013506"/>
                  <a:gd name="connsiteX20" fmla="*/ 61452 w 737037"/>
                  <a:gd name="connsiteY20" fmla="*/ 691045 h 1013506"/>
                  <a:gd name="connsiteX21" fmla="*/ 88856 w 737037"/>
                  <a:gd name="connsiteY21" fmla="*/ 574465 h 1013506"/>
                  <a:gd name="connsiteX22" fmla="*/ 157079 w 737037"/>
                  <a:gd name="connsiteY22" fmla="*/ 438083 h 1013506"/>
                  <a:gd name="connsiteX23" fmla="*/ 102143 w 737037"/>
                  <a:gd name="connsiteY23" fmla="*/ 410615 h 1013506"/>
                  <a:gd name="connsiteX24" fmla="*/ 33920 w 737037"/>
                  <a:gd name="connsiteY24" fmla="*/ 546997 h 1013506"/>
                  <a:gd name="connsiteX25" fmla="*/ 0 w 737037"/>
                  <a:gd name="connsiteY25" fmla="*/ 691045 h 1013506"/>
                  <a:gd name="connsiteX26" fmla="*/ 322462 w 737037"/>
                  <a:gd name="connsiteY26" fmla="*/ 1013506 h 101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37037" h="1013506">
                    <a:moveTo>
                      <a:pt x="322398" y="1013443"/>
                    </a:moveTo>
                    <a:cubicBezTo>
                      <a:pt x="445365" y="1013443"/>
                      <a:pt x="555940" y="945092"/>
                      <a:pt x="611004" y="835028"/>
                    </a:cubicBezTo>
                    <a:lnTo>
                      <a:pt x="703118" y="650737"/>
                    </a:lnTo>
                    <a:cubicBezTo>
                      <a:pt x="725603" y="605766"/>
                      <a:pt x="737038" y="557282"/>
                      <a:pt x="737038" y="506689"/>
                    </a:cubicBezTo>
                    <a:cubicBezTo>
                      <a:pt x="737038" y="321887"/>
                      <a:pt x="619755" y="244338"/>
                      <a:pt x="525470" y="182056"/>
                    </a:cubicBezTo>
                    <a:cubicBezTo>
                      <a:pt x="447218" y="130313"/>
                      <a:pt x="399181" y="95308"/>
                      <a:pt x="399181" y="30662"/>
                    </a:cubicBezTo>
                    <a:lnTo>
                      <a:pt x="399181" y="0"/>
                    </a:lnTo>
                    <a:cubicBezTo>
                      <a:pt x="399181" y="0"/>
                      <a:pt x="368455" y="0"/>
                      <a:pt x="368455" y="0"/>
                    </a:cubicBezTo>
                    <a:cubicBezTo>
                      <a:pt x="294100" y="0"/>
                      <a:pt x="153502" y="34622"/>
                      <a:pt x="153502" y="165702"/>
                    </a:cubicBezTo>
                    <a:cubicBezTo>
                      <a:pt x="153502" y="318885"/>
                      <a:pt x="304831" y="405185"/>
                      <a:pt x="311283" y="408763"/>
                    </a:cubicBezTo>
                    <a:lnTo>
                      <a:pt x="341242" y="355168"/>
                    </a:lnTo>
                    <a:lnTo>
                      <a:pt x="326295" y="381997"/>
                    </a:lnTo>
                    <a:lnTo>
                      <a:pt x="341306" y="355232"/>
                    </a:lnTo>
                    <a:cubicBezTo>
                      <a:pt x="340029" y="354529"/>
                      <a:pt x="214953" y="282601"/>
                      <a:pt x="214953" y="165766"/>
                    </a:cubicBezTo>
                    <a:cubicBezTo>
                      <a:pt x="214953" y="89559"/>
                      <a:pt x="296399" y="69053"/>
                      <a:pt x="340731" y="63496"/>
                    </a:cubicBezTo>
                    <a:cubicBezTo>
                      <a:pt x="355615" y="143473"/>
                      <a:pt x="424605" y="189082"/>
                      <a:pt x="491614" y="233350"/>
                    </a:cubicBezTo>
                    <a:cubicBezTo>
                      <a:pt x="582067" y="293141"/>
                      <a:pt x="675650" y="354976"/>
                      <a:pt x="675650" y="506753"/>
                    </a:cubicBezTo>
                    <a:cubicBezTo>
                      <a:pt x="675650" y="547700"/>
                      <a:pt x="666451" y="586922"/>
                      <a:pt x="648245" y="623333"/>
                    </a:cubicBezTo>
                    <a:lnTo>
                      <a:pt x="556132" y="807624"/>
                    </a:lnTo>
                    <a:cubicBezTo>
                      <a:pt x="511544" y="896735"/>
                      <a:pt x="422050" y="952119"/>
                      <a:pt x="322526" y="952119"/>
                    </a:cubicBezTo>
                    <a:cubicBezTo>
                      <a:pt x="178606" y="952119"/>
                      <a:pt x="61452" y="835028"/>
                      <a:pt x="61452" y="691045"/>
                    </a:cubicBezTo>
                    <a:cubicBezTo>
                      <a:pt x="61452" y="650098"/>
                      <a:pt x="70650" y="610876"/>
                      <a:pt x="88856" y="574465"/>
                    </a:cubicBezTo>
                    <a:lnTo>
                      <a:pt x="157079" y="438083"/>
                    </a:lnTo>
                    <a:lnTo>
                      <a:pt x="102143" y="410615"/>
                    </a:lnTo>
                    <a:lnTo>
                      <a:pt x="33920" y="546997"/>
                    </a:lnTo>
                    <a:cubicBezTo>
                      <a:pt x="11434" y="591968"/>
                      <a:pt x="0" y="640452"/>
                      <a:pt x="0" y="691045"/>
                    </a:cubicBezTo>
                    <a:cubicBezTo>
                      <a:pt x="0" y="868884"/>
                      <a:pt x="144622" y="1013506"/>
                      <a:pt x="322462" y="1013506"/>
                    </a:cubicBezTo>
                    <a:close/>
                  </a:path>
                </a:pathLst>
              </a:custGeom>
              <a:grpFill/>
              <a:ln w="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D91BC80-3240-F85D-45F1-07E98377AFE9}"/>
                  </a:ext>
                </a:extLst>
              </p:cNvPr>
              <p:cNvSpPr/>
              <p:nvPr/>
            </p:nvSpPr>
            <p:spPr>
              <a:xfrm>
                <a:off x="4799664" y="2879369"/>
                <a:ext cx="645051" cy="491358"/>
              </a:xfrm>
              <a:custGeom>
                <a:avLst/>
                <a:gdLst>
                  <a:gd name="connsiteX0" fmla="*/ 0 w 645051"/>
                  <a:gd name="connsiteY0" fmla="*/ 491358 h 491358"/>
                  <a:gd name="connsiteX1" fmla="*/ 61452 w 645051"/>
                  <a:gd name="connsiteY1" fmla="*/ 491358 h 491358"/>
                  <a:gd name="connsiteX2" fmla="*/ 61452 w 645051"/>
                  <a:gd name="connsiteY2" fmla="*/ 322462 h 491358"/>
                  <a:gd name="connsiteX3" fmla="*/ 322526 w 645051"/>
                  <a:gd name="connsiteY3" fmla="*/ 61388 h 491358"/>
                  <a:gd name="connsiteX4" fmla="*/ 583600 w 645051"/>
                  <a:gd name="connsiteY4" fmla="*/ 322462 h 491358"/>
                  <a:gd name="connsiteX5" fmla="*/ 583600 w 645051"/>
                  <a:gd name="connsiteY5" fmla="*/ 491358 h 491358"/>
                  <a:gd name="connsiteX6" fmla="*/ 645052 w 645051"/>
                  <a:gd name="connsiteY6" fmla="*/ 491358 h 491358"/>
                  <a:gd name="connsiteX7" fmla="*/ 645052 w 645051"/>
                  <a:gd name="connsiteY7" fmla="*/ 322462 h 491358"/>
                  <a:gd name="connsiteX8" fmla="*/ 322590 w 645051"/>
                  <a:gd name="connsiteY8" fmla="*/ 0 h 491358"/>
                  <a:gd name="connsiteX9" fmla="*/ 128 w 645051"/>
                  <a:gd name="connsiteY9" fmla="*/ 322462 h 491358"/>
                  <a:gd name="connsiteX10" fmla="*/ 128 w 645051"/>
                  <a:gd name="connsiteY10" fmla="*/ 491358 h 49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5051" h="491358">
                    <a:moveTo>
                      <a:pt x="0" y="491358"/>
                    </a:moveTo>
                    <a:lnTo>
                      <a:pt x="61452" y="491358"/>
                    </a:lnTo>
                    <a:cubicBezTo>
                      <a:pt x="61452" y="491358"/>
                      <a:pt x="61452" y="322462"/>
                      <a:pt x="61452" y="322462"/>
                    </a:cubicBezTo>
                    <a:cubicBezTo>
                      <a:pt x="61452" y="178542"/>
                      <a:pt x="178542" y="61388"/>
                      <a:pt x="322526" y="61388"/>
                    </a:cubicBezTo>
                    <a:cubicBezTo>
                      <a:pt x="466445" y="61388"/>
                      <a:pt x="583600" y="178478"/>
                      <a:pt x="583600" y="322462"/>
                    </a:cubicBezTo>
                    <a:lnTo>
                      <a:pt x="583600" y="491358"/>
                    </a:lnTo>
                    <a:cubicBezTo>
                      <a:pt x="583600" y="491358"/>
                      <a:pt x="645052" y="491358"/>
                      <a:pt x="645052" y="491358"/>
                    </a:cubicBezTo>
                    <a:lnTo>
                      <a:pt x="645052" y="322462"/>
                    </a:lnTo>
                    <a:cubicBezTo>
                      <a:pt x="645052" y="144622"/>
                      <a:pt x="500429" y="0"/>
                      <a:pt x="322590" y="0"/>
                    </a:cubicBezTo>
                    <a:cubicBezTo>
                      <a:pt x="144750" y="0"/>
                      <a:pt x="128" y="144622"/>
                      <a:pt x="128" y="322462"/>
                    </a:cubicBezTo>
                    <a:lnTo>
                      <a:pt x="128" y="491358"/>
                    </a:lnTo>
                    <a:close/>
                  </a:path>
                </a:pathLst>
              </a:custGeom>
              <a:grpFill/>
              <a:ln w="0"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6EB5E51C-034F-7DC5-2B80-15EAF48532E2}"/>
                  </a:ext>
                </a:extLst>
              </p:cNvPr>
              <p:cNvSpPr/>
              <p:nvPr/>
            </p:nvSpPr>
            <p:spPr>
              <a:xfrm>
                <a:off x="4953230" y="2715583"/>
                <a:ext cx="61451" cy="229262"/>
              </a:xfrm>
              <a:custGeom>
                <a:avLst/>
                <a:gdLst>
                  <a:gd name="connsiteX0" fmla="*/ 0 w 61451"/>
                  <a:gd name="connsiteY0" fmla="*/ 0 h 229262"/>
                  <a:gd name="connsiteX1" fmla="*/ 61452 w 61451"/>
                  <a:gd name="connsiteY1" fmla="*/ 0 h 229262"/>
                  <a:gd name="connsiteX2" fmla="*/ 61452 w 61451"/>
                  <a:gd name="connsiteY2" fmla="*/ 229262 h 229262"/>
                  <a:gd name="connsiteX3" fmla="*/ 0 w 61451"/>
                  <a:gd name="connsiteY3" fmla="*/ 229262 h 229262"/>
                </a:gdLst>
                <a:ahLst/>
                <a:cxnLst>
                  <a:cxn ang="0">
                    <a:pos x="connsiteX0" y="connsiteY0"/>
                  </a:cxn>
                  <a:cxn ang="0">
                    <a:pos x="connsiteX1" y="connsiteY1"/>
                  </a:cxn>
                  <a:cxn ang="0">
                    <a:pos x="connsiteX2" y="connsiteY2"/>
                  </a:cxn>
                  <a:cxn ang="0">
                    <a:pos x="connsiteX3" y="connsiteY3"/>
                  </a:cxn>
                </a:cxnLst>
                <a:rect l="l" t="t" r="r" b="b"/>
                <a:pathLst>
                  <a:path w="61451" h="229262">
                    <a:moveTo>
                      <a:pt x="0" y="0"/>
                    </a:moveTo>
                    <a:lnTo>
                      <a:pt x="61452" y="0"/>
                    </a:lnTo>
                    <a:lnTo>
                      <a:pt x="61452" y="229262"/>
                    </a:lnTo>
                    <a:lnTo>
                      <a:pt x="0" y="229262"/>
                    </a:lnTo>
                    <a:close/>
                  </a:path>
                </a:pathLst>
              </a:custGeom>
              <a:grpFill/>
              <a:ln w="0"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B95CCCCC-ABEA-083E-6A2B-BF6E7B36E8C9}"/>
                  </a:ext>
                </a:extLst>
              </p:cNvPr>
              <p:cNvSpPr/>
              <p:nvPr/>
            </p:nvSpPr>
            <p:spPr>
              <a:xfrm rot="-758402">
                <a:off x="5214751" y="2678285"/>
                <a:ext cx="61387" cy="278960"/>
              </a:xfrm>
              <a:custGeom>
                <a:avLst/>
                <a:gdLst>
                  <a:gd name="connsiteX0" fmla="*/ 0 w 61387"/>
                  <a:gd name="connsiteY0" fmla="*/ 0 h 278960"/>
                  <a:gd name="connsiteX1" fmla="*/ 61388 w 61387"/>
                  <a:gd name="connsiteY1" fmla="*/ 0 h 278960"/>
                  <a:gd name="connsiteX2" fmla="*/ 61388 w 61387"/>
                  <a:gd name="connsiteY2" fmla="*/ 278960 h 278960"/>
                  <a:gd name="connsiteX3" fmla="*/ 0 w 61387"/>
                  <a:gd name="connsiteY3" fmla="*/ 278960 h 278960"/>
                </a:gdLst>
                <a:ahLst/>
                <a:cxnLst>
                  <a:cxn ang="0">
                    <a:pos x="connsiteX0" y="connsiteY0"/>
                  </a:cxn>
                  <a:cxn ang="0">
                    <a:pos x="connsiteX1" y="connsiteY1"/>
                  </a:cxn>
                  <a:cxn ang="0">
                    <a:pos x="connsiteX2" y="connsiteY2"/>
                  </a:cxn>
                  <a:cxn ang="0">
                    <a:pos x="connsiteX3" y="connsiteY3"/>
                  </a:cxn>
                </a:cxnLst>
                <a:rect l="l" t="t" r="r" b="b"/>
                <a:pathLst>
                  <a:path w="61387" h="278960">
                    <a:moveTo>
                      <a:pt x="0" y="0"/>
                    </a:moveTo>
                    <a:lnTo>
                      <a:pt x="61388" y="0"/>
                    </a:lnTo>
                    <a:lnTo>
                      <a:pt x="61388" y="278960"/>
                    </a:lnTo>
                    <a:lnTo>
                      <a:pt x="0" y="278960"/>
                    </a:lnTo>
                    <a:close/>
                  </a:path>
                </a:pathLst>
              </a:custGeom>
              <a:grpFill/>
              <a:ln w="0" cap="flat">
                <a:noFill/>
                <a:prstDash val="solid"/>
                <a:miter/>
              </a:ln>
            </p:spPr>
            <p:txBody>
              <a:bodyPr rtlCol="0" anchor="ctr"/>
              <a:lstStyle/>
              <a:p>
                <a:endParaRPr lang="en-US"/>
              </a:p>
            </p:txBody>
          </p:sp>
        </p:grpSp>
        <p:sp>
          <p:nvSpPr>
            <p:cNvPr id="86" name="Freeform: Shape 85">
              <a:extLst>
                <a:ext uri="{FF2B5EF4-FFF2-40B4-BE49-F238E27FC236}">
                  <a16:creationId xmlns:a16="http://schemas.microsoft.com/office/drawing/2014/main" id="{A2CFF565-1193-935B-4A05-A497885422B5}"/>
                </a:ext>
              </a:extLst>
            </p:cNvPr>
            <p:cNvSpPr/>
            <p:nvPr/>
          </p:nvSpPr>
          <p:spPr>
            <a:xfrm rot="17779199">
              <a:off x="4041172" y="2851534"/>
              <a:ext cx="122839" cy="61451"/>
            </a:xfrm>
            <a:custGeom>
              <a:avLst/>
              <a:gdLst>
                <a:gd name="connsiteX0" fmla="*/ 0 w 122839"/>
                <a:gd name="connsiteY0" fmla="*/ 0 h 61451"/>
                <a:gd name="connsiteX1" fmla="*/ 122840 w 122839"/>
                <a:gd name="connsiteY1" fmla="*/ 0 h 61451"/>
                <a:gd name="connsiteX2" fmla="*/ 122840 w 122839"/>
                <a:gd name="connsiteY2" fmla="*/ 61452 h 61451"/>
                <a:gd name="connsiteX3" fmla="*/ 0 w 122839"/>
                <a:gd name="connsiteY3" fmla="*/ 61452 h 61451"/>
              </a:gdLst>
              <a:ahLst/>
              <a:cxnLst>
                <a:cxn ang="0">
                  <a:pos x="connsiteX0" y="connsiteY0"/>
                </a:cxn>
                <a:cxn ang="0">
                  <a:pos x="connsiteX1" y="connsiteY1"/>
                </a:cxn>
                <a:cxn ang="0">
                  <a:pos x="connsiteX2" y="connsiteY2"/>
                </a:cxn>
                <a:cxn ang="0">
                  <a:pos x="connsiteX3" y="connsiteY3"/>
                </a:cxn>
              </a:cxnLst>
              <a:rect l="l" t="t" r="r" b="b"/>
              <a:pathLst>
                <a:path w="122839" h="61451">
                  <a:moveTo>
                    <a:pt x="0" y="0"/>
                  </a:moveTo>
                  <a:lnTo>
                    <a:pt x="122840" y="0"/>
                  </a:lnTo>
                  <a:lnTo>
                    <a:pt x="122840" y="61452"/>
                  </a:lnTo>
                  <a:lnTo>
                    <a:pt x="0" y="61452"/>
                  </a:lnTo>
                  <a:close/>
                </a:path>
              </a:pathLst>
            </a:custGeom>
            <a:grpFill/>
            <a:ln w="0"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A4773EE1-14F6-2B1E-74B2-8EAE6EDBF4E8}"/>
                </a:ext>
              </a:extLst>
            </p:cNvPr>
            <p:cNvSpPr/>
            <p:nvPr/>
          </p:nvSpPr>
          <p:spPr>
            <a:xfrm rot="17779802">
              <a:off x="3960667" y="2491489"/>
              <a:ext cx="61451" cy="122839"/>
            </a:xfrm>
            <a:custGeom>
              <a:avLst/>
              <a:gdLst>
                <a:gd name="connsiteX0" fmla="*/ 0 w 61451"/>
                <a:gd name="connsiteY0" fmla="*/ 0 h 122839"/>
                <a:gd name="connsiteX1" fmla="*/ 61452 w 61451"/>
                <a:gd name="connsiteY1" fmla="*/ 0 h 122839"/>
                <a:gd name="connsiteX2" fmla="*/ 61452 w 61451"/>
                <a:gd name="connsiteY2" fmla="*/ 122840 h 122839"/>
                <a:gd name="connsiteX3" fmla="*/ 0 w 61451"/>
                <a:gd name="connsiteY3" fmla="*/ 122840 h 122839"/>
              </a:gdLst>
              <a:ahLst/>
              <a:cxnLst>
                <a:cxn ang="0">
                  <a:pos x="connsiteX0" y="connsiteY0"/>
                </a:cxn>
                <a:cxn ang="0">
                  <a:pos x="connsiteX1" y="connsiteY1"/>
                </a:cxn>
                <a:cxn ang="0">
                  <a:pos x="connsiteX2" y="connsiteY2"/>
                </a:cxn>
                <a:cxn ang="0">
                  <a:pos x="connsiteX3" y="connsiteY3"/>
                </a:cxn>
              </a:cxnLst>
              <a:rect l="l" t="t" r="r" b="b"/>
              <a:pathLst>
                <a:path w="61451" h="122839">
                  <a:moveTo>
                    <a:pt x="0" y="0"/>
                  </a:moveTo>
                  <a:lnTo>
                    <a:pt x="61452" y="0"/>
                  </a:lnTo>
                  <a:lnTo>
                    <a:pt x="61452" y="122840"/>
                  </a:lnTo>
                  <a:lnTo>
                    <a:pt x="0" y="122840"/>
                  </a:lnTo>
                  <a:close/>
                </a:path>
              </a:pathLst>
            </a:custGeom>
            <a:grpFill/>
            <a:ln w="0"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4C71748B-4993-466A-7410-DC3708B7CEE4}"/>
                </a:ext>
              </a:extLst>
            </p:cNvPr>
            <p:cNvSpPr/>
            <p:nvPr/>
          </p:nvSpPr>
          <p:spPr>
            <a:xfrm rot="20264400">
              <a:off x="3936050" y="2712288"/>
              <a:ext cx="139320" cy="61451"/>
            </a:xfrm>
            <a:custGeom>
              <a:avLst/>
              <a:gdLst>
                <a:gd name="connsiteX0" fmla="*/ 0 w 139320"/>
                <a:gd name="connsiteY0" fmla="*/ 0 h 61451"/>
                <a:gd name="connsiteX1" fmla="*/ 139320 w 139320"/>
                <a:gd name="connsiteY1" fmla="*/ 0 h 61451"/>
                <a:gd name="connsiteX2" fmla="*/ 139320 w 139320"/>
                <a:gd name="connsiteY2" fmla="*/ 61452 h 61451"/>
                <a:gd name="connsiteX3" fmla="*/ 0 w 139320"/>
                <a:gd name="connsiteY3" fmla="*/ 61452 h 61451"/>
              </a:gdLst>
              <a:ahLst/>
              <a:cxnLst>
                <a:cxn ang="0">
                  <a:pos x="connsiteX0" y="connsiteY0"/>
                </a:cxn>
                <a:cxn ang="0">
                  <a:pos x="connsiteX1" y="connsiteY1"/>
                </a:cxn>
                <a:cxn ang="0">
                  <a:pos x="connsiteX2" y="connsiteY2"/>
                </a:cxn>
                <a:cxn ang="0">
                  <a:pos x="connsiteX3" y="connsiteY3"/>
                </a:cxn>
              </a:cxnLst>
              <a:rect l="l" t="t" r="r" b="b"/>
              <a:pathLst>
                <a:path w="139320" h="61451">
                  <a:moveTo>
                    <a:pt x="0" y="0"/>
                  </a:moveTo>
                  <a:lnTo>
                    <a:pt x="139320" y="0"/>
                  </a:lnTo>
                  <a:lnTo>
                    <a:pt x="139320" y="61452"/>
                  </a:lnTo>
                  <a:lnTo>
                    <a:pt x="0" y="61452"/>
                  </a:lnTo>
                  <a:close/>
                </a:path>
              </a:pathLst>
            </a:custGeom>
            <a:grp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2478698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77D6-936E-A9CD-B3F9-E9608831D006}"/>
              </a:ext>
            </a:extLst>
          </p:cNvPr>
          <p:cNvSpPr>
            <a:spLocks noGrp="1"/>
          </p:cNvSpPr>
          <p:nvPr>
            <p:ph type="title"/>
          </p:nvPr>
        </p:nvSpPr>
        <p:spPr/>
        <p:txBody>
          <a:bodyPr/>
          <a:lstStyle/>
          <a:p>
            <a:r>
              <a:rPr lang="en-US" dirty="0"/>
              <a:t>Mpox 2022-2024 Outbreak: Transmission</a:t>
            </a:r>
          </a:p>
        </p:txBody>
      </p:sp>
      <p:sp>
        <p:nvSpPr>
          <p:cNvPr id="3" name="Content Placeholder 2">
            <a:extLst>
              <a:ext uri="{FF2B5EF4-FFF2-40B4-BE49-F238E27FC236}">
                <a16:creationId xmlns:a16="http://schemas.microsoft.com/office/drawing/2014/main" id="{FDA2562D-FA55-108C-8AC1-7C70CB7F9179}"/>
              </a:ext>
            </a:extLst>
          </p:cNvPr>
          <p:cNvSpPr>
            <a:spLocks noGrp="1"/>
          </p:cNvSpPr>
          <p:nvPr>
            <p:ph idx="1"/>
          </p:nvPr>
        </p:nvSpPr>
        <p:spPr/>
        <p:txBody>
          <a:bodyPr/>
          <a:lstStyle/>
          <a:p>
            <a:r>
              <a:rPr lang="en-US" dirty="0"/>
              <a:t>Most cases reported from </a:t>
            </a:r>
            <a:r>
              <a:rPr lang="en-US" b="1" dirty="0"/>
              <a:t>Americas, Europe, Australia</a:t>
            </a:r>
            <a:r>
              <a:rPr lang="en-US" dirty="0"/>
              <a:t>, where mpox is not endemic</a:t>
            </a:r>
          </a:p>
          <a:p>
            <a:r>
              <a:rPr lang="en-US" dirty="0"/>
              <a:t>Most cases were in </a:t>
            </a:r>
            <a:r>
              <a:rPr lang="en-US" b="1" dirty="0"/>
              <a:t>men </a:t>
            </a:r>
            <a:r>
              <a:rPr lang="en-US" dirty="0"/>
              <a:t>(79.4% in men aged 18-44 yr)</a:t>
            </a:r>
          </a:p>
          <a:p>
            <a:endParaRPr lang="en-US" dirty="0"/>
          </a:p>
          <a:p>
            <a:endParaRPr lang="en-US" dirty="0"/>
          </a:p>
          <a:p>
            <a:pPr lvl="1"/>
            <a:endParaRPr lang="en-US" dirty="0"/>
          </a:p>
          <a:p>
            <a:pPr marL="457200" lvl="1" indent="0">
              <a:buNone/>
            </a:pPr>
            <a:br>
              <a:rPr lang="en-US" dirty="0"/>
            </a:br>
            <a:endParaRPr lang="en-US" dirty="0"/>
          </a:p>
          <a:p>
            <a:pPr lvl="1"/>
            <a:r>
              <a:rPr lang="en-US" dirty="0"/>
              <a:t>Up to 29% had coinfections with STIs such as chlamydia, syphilis, HSV</a:t>
            </a:r>
          </a:p>
        </p:txBody>
      </p:sp>
      <p:sp>
        <p:nvSpPr>
          <p:cNvPr id="8" name="Text Box 11">
            <a:extLst>
              <a:ext uri="{FF2B5EF4-FFF2-40B4-BE49-F238E27FC236}">
                <a16:creationId xmlns:a16="http://schemas.microsoft.com/office/drawing/2014/main" id="{68495324-C493-B433-33E6-0D73B185C60C}"/>
              </a:ext>
            </a:extLst>
          </p:cNvPr>
          <p:cNvSpPr txBox="1">
            <a:spLocks noChangeArrowheads="1"/>
          </p:cNvSpPr>
          <p:nvPr/>
        </p:nvSpPr>
        <p:spPr bwMode="auto">
          <a:xfrm>
            <a:off x="414339" y="638055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worldhealthorg.shinyapps.io/mpx_global. Wic. Perm J. 2024;28:42. </a:t>
            </a:r>
          </a:p>
        </p:txBody>
      </p:sp>
      <p:graphicFrame>
        <p:nvGraphicFramePr>
          <p:cNvPr id="9" name="Table 9">
            <a:extLst>
              <a:ext uri="{FF2B5EF4-FFF2-40B4-BE49-F238E27FC236}">
                <a16:creationId xmlns:a16="http://schemas.microsoft.com/office/drawing/2014/main" id="{6BB1180D-056E-3826-47A5-DEA5E9F0C798}"/>
              </a:ext>
            </a:extLst>
          </p:cNvPr>
          <p:cNvGraphicFramePr>
            <a:graphicFrameLocks noGrp="1"/>
          </p:cNvGraphicFramePr>
          <p:nvPr>
            <p:extLst>
              <p:ext uri="{D42A27DB-BD31-4B8C-83A1-F6EECF244321}">
                <p14:modId xmlns:p14="http://schemas.microsoft.com/office/powerpoint/2010/main" val="2149298749"/>
              </p:ext>
            </p:extLst>
          </p:nvPr>
        </p:nvGraphicFramePr>
        <p:xfrm>
          <a:off x="1048317" y="3079707"/>
          <a:ext cx="10095366" cy="2590800"/>
        </p:xfrm>
        <a:graphic>
          <a:graphicData uri="http://schemas.openxmlformats.org/drawingml/2006/table">
            <a:tbl>
              <a:tblPr firstRow="1" bandRow="1">
                <a:tableStyleId>{5C22544A-7EE6-4342-B048-85BDC9FD1C3A}</a:tableStyleId>
              </a:tblPr>
              <a:tblGrid>
                <a:gridCol w="3365122">
                  <a:extLst>
                    <a:ext uri="{9D8B030D-6E8A-4147-A177-3AD203B41FA5}">
                      <a16:colId xmlns:a16="http://schemas.microsoft.com/office/drawing/2014/main" val="2219093228"/>
                    </a:ext>
                  </a:extLst>
                </a:gridCol>
                <a:gridCol w="3365122">
                  <a:extLst>
                    <a:ext uri="{9D8B030D-6E8A-4147-A177-3AD203B41FA5}">
                      <a16:colId xmlns:a16="http://schemas.microsoft.com/office/drawing/2014/main" val="1925332370"/>
                    </a:ext>
                  </a:extLst>
                </a:gridCol>
                <a:gridCol w="3365122">
                  <a:extLst>
                    <a:ext uri="{9D8B030D-6E8A-4147-A177-3AD203B41FA5}">
                      <a16:colId xmlns:a16="http://schemas.microsoft.com/office/drawing/2014/main" val="10910668"/>
                    </a:ext>
                  </a:extLst>
                </a:gridCol>
              </a:tblGrid>
              <a:tr h="370840">
                <a:tc>
                  <a:txBody>
                    <a:bodyPr/>
                    <a:lstStyle/>
                    <a:p>
                      <a:r>
                        <a:rPr lang="en-US" sz="2000" dirty="0"/>
                        <a:t>Characteristic, n (%)</a:t>
                      </a:r>
                    </a:p>
                  </a:txBody>
                  <a:tcPr marL="100584" marR="10058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Overall</a:t>
                      </a:r>
                    </a:p>
                    <a:p>
                      <a:pPr algn="ctr"/>
                      <a:r>
                        <a:rPr lang="en-US" sz="2000" i="1" dirty="0"/>
                        <a:t>May 2022 to March 2024</a:t>
                      </a:r>
                      <a:br>
                        <a:rPr lang="en-US" sz="2000" dirty="0"/>
                      </a:br>
                      <a:r>
                        <a:rPr lang="en-US" sz="2000" dirty="0"/>
                        <a:t>(N = 88,513)</a:t>
                      </a:r>
                    </a:p>
                  </a:txBody>
                  <a:tcPr marL="100584" marR="10058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t>Recent</a:t>
                      </a:r>
                    </a:p>
                    <a:p>
                      <a:pPr algn="ctr"/>
                      <a:r>
                        <a:rPr lang="en-US" sz="2000" i="1" dirty="0"/>
                        <a:t>October 2023 to April 2024 </a:t>
                      </a:r>
                      <a:br>
                        <a:rPr lang="en-US" sz="2000" i="1" dirty="0"/>
                      </a:br>
                      <a:r>
                        <a:rPr lang="en-US" sz="2000" dirty="0"/>
                        <a:t>(N = 1692)</a:t>
                      </a:r>
                    </a:p>
                  </a:txBody>
                  <a:tcPr marL="100584" marR="10058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31726703"/>
                  </a:ext>
                </a:extLst>
              </a:tr>
              <a:tr h="370840">
                <a:tc>
                  <a:txBody>
                    <a:bodyPr/>
                    <a:lstStyle/>
                    <a:p>
                      <a:r>
                        <a:rPr lang="en-US" sz="2000" dirty="0">
                          <a:solidFill>
                            <a:schemeClr val="bg1"/>
                          </a:solidFill>
                        </a:rPr>
                        <a:t>Men</a:t>
                      </a:r>
                    </a:p>
                  </a:txBody>
                  <a:tcPr marL="100584" marR="10058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85,324 (96.4)</a:t>
                      </a:r>
                    </a:p>
                  </a:txBody>
                  <a:tcPr marL="100584" marR="10058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1667 (99.0)</a:t>
                      </a:r>
                    </a:p>
                  </a:txBody>
                  <a:tcPr marL="100584" marR="10058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66525180"/>
                  </a:ext>
                </a:extLst>
              </a:tr>
              <a:tr h="370840">
                <a:tc>
                  <a:txBody>
                    <a:bodyPr/>
                    <a:lstStyle/>
                    <a:p>
                      <a:r>
                        <a:rPr lang="en-US" sz="2000" dirty="0">
                          <a:solidFill>
                            <a:schemeClr val="bg1"/>
                          </a:solidFill>
                        </a:rPr>
                        <a:t>Men who have sex with men</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29,560 (85.5)</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1030 (96.1)</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7273202"/>
                  </a:ext>
                </a:extLst>
              </a:tr>
              <a:tr h="370840">
                <a:tc>
                  <a:txBody>
                    <a:bodyPr/>
                    <a:lstStyle/>
                    <a:p>
                      <a:r>
                        <a:rPr lang="en-US" sz="2000" dirty="0">
                          <a:solidFill>
                            <a:schemeClr val="bg1"/>
                          </a:solidFill>
                        </a:rPr>
                        <a:t>Sexual transmission</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18,419 (83.4)</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rPr>
                        <a:t>692 (95.7)</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9755499"/>
                  </a:ext>
                </a:extLst>
              </a:tr>
              <a:tr h="370840">
                <a:tc>
                  <a:txBody>
                    <a:bodyPr/>
                    <a:lstStyle/>
                    <a:p>
                      <a:r>
                        <a:rPr lang="en-US" sz="2000" dirty="0">
                          <a:solidFill>
                            <a:schemeClr val="bg1"/>
                          </a:solidFill>
                        </a:rPr>
                        <a:t>Persons living with HIV</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18,335 (51.9)</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rPr>
                        <a:t>481 (48.3)</a:t>
                      </a:r>
                    </a:p>
                  </a:txBody>
                  <a:tcPr marL="100584" marR="10058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69412960"/>
                  </a:ext>
                </a:extLst>
              </a:tr>
            </a:tbl>
          </a:graphicData>
        </a:graphic>
      </p:graphicFrame>
    </p:spTree>
    <p:extLst>
      <p:ext uri="{BB962C8B-B14F-4D97-AF65-F5344CB8AC3E}">
        <p14:creationId xmlns:p14="http://schemas.microsoft.com/office/powerpoint/2010/main" val="325173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r>
              <a:rPr lang="en-US" dirty="0"/>
              <a:t>Who should be considered for the mpox vaccine?</a:t>
            </a:r>
          </a:p>
        </p:txBody>
      </p:sp>
    </p:spTree>
    <p:extLst>
      <p:ext uri="{BB962C8B-B14F-4D97-AF65-F5344CB8AC3E}">
        <p14:creationId xmlns:p14="http://schemas.microsoft.com/office/powerpoint/2010/main" val="3409441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3FE81-8944-C65A-341A-9252B65EBA92}"/>
              </a:ext>
            </a:extLst>
          </p:cNvPr>
          <p:cNvSpPr>
            <a:spLocks noGrp="1"/>
          </p:cNvSpPr>
          <p:nvPr>
            <p:ph type="title"/>
          </p:nvPr>
        </p:nvSpPr>
        <p:spPr/>
        <p:txBody>
          <a:bodyPr/>
          <a:lstStyle/>
          <a:p>
            <a:r>
              <a:rPr lang="en-US" dirty="0"/>
              <a:t>Available Vaccines</a:t>
            </a:r>
          </a:p>
        </p:txBody>
      </p:sp>
      <p:sp>
        <p:nvSpPr>
          <p:cNvPr id="15" name="Content Placeholder 14">
            <a:extLst>
              <a:ext uri="{FF2B5EF4-FFF2-40B4-BE49-F238E27FC236}">
                <a16:creationId xmlns:a16="http://schemas.microsoft.com/office/drawing/2014/main" id="{A13FEF4D-E0FE-6EF0-86D1-D4D5437B29E6}"/>
              </a:ext>
            </a:extLst>
          </p:cNvPr>
          <p:cNvSpPr>
            <a:spLocks noGrp="1"/>
          </p:cNvSpPr>
          <p:nvPr>
            <p:ph sz="half" idx="1"/>
          </p:nvPr>
        </p:nvSpPr>
        <p:spPr>
          <a:xfrm>
            <a:off x="726802" y="1600186"/>
            <a:ext cx="5309278" cy="4412459"/>
          </a:xfrm>
          <a:prstGeom prst="roundRect">
            <a:avLst/>
          </a:prstGeom>
          <a:solidFill>
            <a:srgbClr val="DBECF1"/>
          </a:solidFill>
        </p:spPr>
        <p:txBody>
          <a:bodyPr/>
          <a:lstStyle/>
          <a:p>
            <a:pPr marL="0" indent="0">
              <a:buClr>
                <a:srgbClr val="000000"/>
              </a:buClr>
              <a:buNone/>
              <a:defRPr/>
            </a:pPr>
            <a:r>
              <a:rPr kumimoji="0" 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Smallpox Vaccine</a:t>
            </a:r>
            <a:r>
              <a:rPr lang="en-US" b="1" dirty="0">
                <a:solidFill>
                  <a:srgbClr val="000000"/>
                </a:solidFill>
              </a:rPr>
              <a:t>,</a:t>
            </a:r>
            <a:br>
              <a:rPr lang="en-US" b="1" dirty="0">
                <a:solidFill>
                  <a:srgbClr val="000000"/>
                </a:solidFill>
              </a:rPr>
            </a:br>
            <a:r>
              <a:rPr kumimoji="0" lang="en-US" b="1" i="0" u="none" strike="noStrike" cap="none" normalizeH="0" baseline="0" dirty="0">
                <a:ln>
                  <a:noFill/>
                </a:ln>
                <a:solidFill>
                  <a:srgbClr val="015873"/>
                </a:solidFill>
                <a:effectLst/>
                <a:latin typeface="Calibri" panose="020F0502020204030204" pitchFamily="34" charset="0"/>
              </a:rPr>
              <a:t>live-attenuated replicating vaccine</a:t>
            </a:r>
            <a:r>
              <a:rPr kumimoji="0" lang="en-US" b="1" i="0" u="none" strike="noStrike" cap="none" normalizeH="0" baseline="30000" dirty="0">
                <a:ln>
                  <a:noFill/>
                </a:ln>
                <a:solidFill>
                  <a:srgbClr val="015873"/>
                </a:solidFill>
                <a:effectLst/>
                <a:latin typeface="Calibri" panose="020F0502020204030204" pitchFamily="34" charset="0"/>
              </a:rPr>
              <a:t>1</a:t>
            </a:r>
            <a:endParaRPr kumimoji="0" lang="en-US" b="1" i="0" u="none" strike="noStrike" kern="0" cap="none" spc="0" normalizeH="0" baseline="30000" noProof="0" dirty="0">
              <a:ln>
                <a:noFill/>
              </a:ln>
              <a:solidFill>
                <a:srgbClr val="015873"/>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800" b="0" kern="0" dirty="0">
                <a:latin typeface="Calibri"/>
                <a:cs typeface="Calibri"/>
              </a:rPr>
              <a:t>Smallpox vaccine made from </a:t>
            </a:r>
            <a:r>
              <a:rPr lang="en-US" dirty="0">
                <a:latin typeface="Calibri"/>
                <a:cs typeface="Calibri"/>
              </a:rPr>
              <a:t>vaccinia</a:t>
            </a:r>
            <a:endParaRPr lang="en-US" sz="2800" b="0" kern="0" dirty="0">
              <a:cs typeface="Calibri"/>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sz="2800" b="0" kern="0" dirty="0"/>
              <a:t>~85% efficacy against mpox</a:t>
            </a:r>
            <a:r>
              <a:rPr lang="en-US" sz="2800" b="0" kern="0" baseline="30000" dirty="0"/>
              <a:t>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effectLst/>
                <a:uLnTx/>
                <a:uFillTx/>
                <a:latin typeface="Calibri" panose="020F0502020204030204" pitchFamily="34" charset="0"/>
                <a:ea typeface="+mn-ea"/>
                <a:cs typeface="+mn-cs"/>
              </a:rPr>
              <a:t>Widespread vaccination in </a:t>
            </a:r>
            <a:r>
              <a:rPr lang="en-US" sz="2800" b="0" kern="0" dirty="0"/>
              <a:t>US ended 1972, not used in current mpox outbreak</a:t>
            </a:r>
            <a:endParaRPr kumimoji="0" lang="en-US" sz="2800" b="0" i="0" u="none" strike="noStrike" kern="0" cap="none" spc="0" normalizeH="0" baseline="0" noProof="0" dirty="0">
              <a:ln>
                <a:noFill/>
              </a:ln>
              <a:effectLst/>
              <a:uLnTx/>
              <a:uFillTx/>
              <a:latin typeface="Calibri" panose="020F0502020204030204" pitchFamily="34" charset="0"/>
              <a:ea typeface="+mn-ea"/>
              <a:cs typeface="+mn-cs"/>
            </a:endParaRPr>
          </a:p>
          <a:p>
            <a:endParaRPr lang="en-US" dirty="0"/>
          </a:p>
        </p:txBody>
      </p:sp>
      <p:sp>
        <p:nvSpPr>
          <p:cNvPr id="16" name="Content Placeholder 15">
            <a:extLst>
              <a:ext uri="{FF2B5EF4-FFF2-40B4-BE49-F238E27FC236}">
                <a16:creationId xmlns:a16="http://schemas.microsoft.com/office/drawing/2014/main" id="{AB07D5F5-0C61-2721-0F24-6933F9BB06A1}"/>
              </a:ext>
            </a:extLst>
          </p:cNvPr>
          <p:cNvSpPr>
            <a:spLocks noGrp="1"/>
          </p:cNvSpPr>
          <p:nvPr>
            <p:ph sz="half" idx="2"/>
          </p:nvPr>
        </p:nvSpPr>
        <p:spPr>
          <a:xfrm>
            <a:off x="6285524" y="1600200"/>
            <a:ext cx="5229570" cy="4413142"/>
          </a:xfrm>
          <a:prstGeom prst="roundRect">
            <a:avLst/>
          </a:prstGeom>
          <a:solidFill>
            <a:srgbClr val="E1471D">
              <a:alpha val="20000"/>
            </a:srgbClr>
          </a:solidFill>
        </p:spPr>
        <p:txBody>
          <a:body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lang="en-US" b="1" dirty="0">
                <a:solidFill>
                  <a:srgbClr val="000000"/>
                </a:solidFill>
              </a:rPr>
              <a:t>MVA-BN Smallpox and Mpox Vaccine</a:t>
            </a:r>
            <a:r>
              <a:rPr kumimoji="0" lang="en-US" sz="2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live-attenuated nonreplicating vaccine</a:t>
            </a:r>
            <a:r>
              <a:rPr kumimoji="0" lang="en-US" sz="2800" b="1" i="0" u="none" strike="noStrike" kern="0" cap="none" spc="0" normalizeH="0" baseline="30000" noProof="0" dirty="0">
                <a:ln>
                  <a:noFill/>
                </a:ln>
                <a:solidFill>
                  <a:srgbClr val="E1471D"/>
                </a:solidFill>
                <a:effectLst/>
                <a:uLnTx/>
                <a:uFillTx/>
                <a:latin typeface="Calibri" panose="020F0502020204030204" pitchFamily="34" charset="0"/>
                <a:ea typeface="+mn-ea"/>
                <a:cs typeface="+mn-cs"/>
              </a:rPr>
              <a:t>3</a:t>
            </a: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effectLst/>
                <a:uLnTx/>
                <a:uFillTx/>
                <a:latin typeface="Calibri"/>
                <a:cs typeface="Calibri"/>
              </a:rPr>
              <a:t>Newer smallpox vaccine; modified vaccinia</a:t>
            </a:r>
            <a:endParaRPr lang="en-US" sz="2800" b="0" i="0" u="none" strike="noStrike" kern="0" cap="none" spc="0" normalizeH="0" baseline="0" noProof="0" dirty="0">
              <a:ln>
                <a:noFill/>
              </a:ln>
              <a:effectLst/>
              <a:uLnTx/>
              <a:uFillTx/>
              <a:latin typeface="Calibri"/>
              <a:cs typeface="Calibri"/>
            </a:endParaRPr>
          </a:p>
          <a:p>
            <a:pPr lvl="0">
              <a:buClr>
                <a:srgbClr val="000000"/>
              </a:buClr>
              <a:defRPr/>
            </a:pPr>
            <a:r>
              <a:rPr lang="en-US" dirty="0"/>
              <a:t>86% real-world efficacy against mpox (2 doses)</a:t>
            </a:r>
            <a:r>
              <a:rPr lang="en-US" baseline="30000" dirty="0"/>
              <a:t>4</a:t>
            </a:r>
            <a:endParaRPr kumimoji="0" lang="en-US" sz="2800" b="0" i="0" u="none" strike="noStrike" kern="0" cap="none" spc="0" normalizeH="0" baseline="30000" noProof="0" dirty="0">
              <a:ln>
                <a:noFill/>
              </a:ln>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800" b="0" i="0" u="none" strike="noStrike" kern="0" cap="none" spc="0" normalizeH="0" baseline="0" noProof="0" dirty="0">
                <a:ln>
                  <a:noFill/>
                </a:ln>
                <a:effectLst/>
                <a:uLnTx/>
                <a:uFillTx/>
                <a:latin typeface="Calibri" panose="020F0502020204030204" pitchFamily="34" charset="0"/>
                <a:ea typeface="+mn-ea"/>
                <a:cs typeface="+mn-cs"/>
              </a:rPr>
              <a:t>FDA approved 2019</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1" i="0" u="none" strike="noStrike" kern="0" cap="none" spc="0" normalizeH="0" baseline="0" noProof="0" dirty="0">
              <a:ln>
                <a:noFill/>
              </a:ln>
              <a:solidFill>
                <a:srgbClr val="00823B"/>
              </a:solidFill>
              <a:effectLst/>
              <a:uLnTx/>
              <a:uFillTx/>
              <a:latin typeface="Calibri" panose="020F0502020204030204" pitchFamily="34" charset="0"/>
              <a:ea typeface="+mn-ea"/>
              <a:cs typeface="+mn-cs"/>
            </a:endParaRPr>
          </a:p>
          <a:p>
            <a:endParaRPr lang="en-US" dirty="0"/>
          </a:p>
        </p:txBody>
      </p:sp>
      <p:sp>
        <p:nvSpPr>
          <p:cNvPr id="4" name="Text Box 11">
            <a:extLst>
              <a:ext uri="{FF2B5EF4-FFF2-40B4-BE49-F238E27FC236}">
                <a16:creationId xmlns:a16="http://schemas.microsoft.com/office/drawing/2014/main" id="{2FAC1D3E-3E4B-D21F-990F-9CB1EDFE5C9D}"/>
              </a:ext>
            </a:extLst>
          </p:cNvPr>
          <p:cNvSpPr txBox="1">
            <a:spLocks noChangeArrowheads="1"/>
          </p:cNvSpPr>
          <p:nvPr/>
        </p:nvSpPr>
        <p:spPr bwMode="auto">
          <a:xfrm>
            <a:off x="366452" y="6173537"/>
            <a:ext cx="8561387" cy="469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510" marR="6350">
              <a:lnSpc>
                <a:spcPct val="103800"/>
              </a:lnSpc>
              <a:spcBef>
                <a:spcPts val="120"/>
              </a:spcBef>
              <a:buNone/>
              <a:defRPr/>
            </a:pPr>
            <a:r>
              <a:rPr lang="en-US" sz="1200" b="0" dirty="0">
                <a:solidFill>
                  <a:srgbClr val="455560"/>
                </a:solidFill>
                <a:latin typeface="Calibri"/>
                <a:cs typeface="Calibri"/>
              </a:rPr>
              <a:t>1. </a:t>
            </a:r>
            <a:r>
              <a:rPr kumimoji="0" lang="en-US" sz="1200" b="0" i="0" u="none" strike="noStrike" kern="1200" cap="none" spc="0" normalizeH="0" baseline="0" noProof="0" dirty="0">
                <a:ln>
                  <a:noFill/>
                </a:ln>
                <a:solidFill>
                  <a:srgbClr val="455560"/>
                </a:solidFill>
                <a:effectLst/>
                <a:uLnTx/>
                <a:uFillTx/>
                <a:latin typeface="Calibri"/>
                <a:cs typeface="Calibri"/>
              </a:rPr>
              <a:t>cdc.gov/poxvirus/mpox/interim-considerations/overview.html. </a:t>
            </a:r>
            <a:r>
              <a:rPr lang="en-US" sz="1200" b="0" dirty="0">
                <a:solidFill>
                  <a:srgbClr val="455560"/>
                </a:solidFill>
                <a:latin typeface="Calibri"/>
                <a:cs typeface="Calibri"/>
              </a:rPr>
              <a:t>2. Fine</a:t>
            </a:r>
            <a:r>
              <a:rPr kumimoji="0" lang="en-US" sz="1200" b="0" i="0" u="none" strike="noStrike" kern="1200" cap="none" spc="0" normalizeH="0" baseline="0" noProof="0" dirty="0">
                <a:ln>
                  <a:noFill/>
                </a:ln>
                <a:solidFill>
                  <a:srgbClr val="455560"/>
                </a:solidFill>
                <a:effectLst/>
                <a:uLnTx/>
                <a:uFillTx/>
                <a:latin typeface="Calibri"/>
                <a:cs typeface="Calibri"/>
              </a:rPr>
              <a:t>. Int J Epidemiol. 1988;17:643. </a:t>
            </a:r>
            <a:br>
              <a:rPr lang="en-US" sz="1200" b="0" i="0" u="none" strike="noStrike" kern="1200" cap="none" spc="0" normalizeH="0" baseline="0" noProof="0" dirty="0">
                <a:ln>
                  <a:noFill/>
                </a:ln>
                <a:effectLst/>
                <a:uLnTx/>
                <a:uFillTx/>
                <a:latin typeface="Calibri" panose="020F0502020204030204" pitchFamily="34" charset="0"/>
                <a:cs typeface="Calibri" panose="020F0502020204030204" pitchFamily="34" charset="0"/>
              </a:rPr>
            </a:br>
            <a:r>
              <a:rPr lang="en-US" sz="1200" b="0" dirty="0">
                <a:solidFill>
                  <a:srgbClr val="455560"/>
                </a:solidFill>
                <a:latin typeface="Calibri"/>
                <a:cs typeface="Calibri"/>
              </a:rPr>
              <a:t>3. Smallpox</a:t>
            </a:r>
            <a:r>
              <a:rPr kumimoji="0" lang="en-US" sz="1200" b="0" i="0" u="none" strike="noStrike" kern="1200" cap="none" spc="0" normalizeH="0" baseline="0" noProof="0" dirty="0">
                <a:ln>
                  <a:noFill/>
                </a:ln>
                <a:solidFill>
                  <a:srgbClr val="455560"/>
                </a:solidFill>
                <a:effectLst/>
                <a:uLnTx/>
                <a:uFillTx/>
                <a:latin typeface="Calibri"/>
                <a:cs typeface="Calibri"/>
              </a:rPr>
              <a:t> and Monkeypox Vaccine, Live, Non-replicating PI. </a:t>
            </a:r>
            <a:r>
              <a:rPr lang="en-US" sz="1200" b="0" dirty="0">
                <a:solidFill>
                  <a:srgbClr val="455560"/>
                </a:solidFill>
                <a:latin typeface="Calibri"/>
                <a:cs typeface="Calibri"/>
              </a:rPr>
              <a:t>4. cdc</a:t>
            </a:r>
            <a:r>
              <a:rPr kumimoji="0" lang="en-US" sz="1200" b="0" i="0" u="none" strike="noStrike" kern="1200" cap="none" spc="0" normalizeH="0" baseline="0" noProof="0" dirty="0">
                <a:ln>
                  <a:noFill/>
                </a:ln>
                <a:solidFill>
                  <a:srgbClr val="455560"/>
                </a:solidFill>
                <a:effectLst/>
                <a:uLnTx/>
                <a:uFillTx/>
                <a:latin typeface="Calibri"/>
                <a:cs typeface="Calibri"/>
              </a:rPr>
              <a:t>.gov/</a:t>
            </a:r>
            <a:r>
              <a:rPr kumimoji="0" lang="en-US" sz="1200" b="0" i="0" u="none" strike="noStrike" kern="1200" cap="none" spc="0" normalizeH="0" baseline="0" noProof="0" dirty="0" err="1">
                <a:ln>
                  <a:noFill/>
                </a:ln>
                <a:solidFill>
                  <a:srgbClr val="455560"/>
                </a:solidFill>
                <a:effectLst/>
                <a:uLnTx/>
                <a:uFillTx/>
                <a:latin typeface="Calibri"/>
                <a:cs typeface="Calibri"/>
              </a:rPr>
              <a:t>mmwr</a:t>
            </a:r>
            <a:r>
              <a:rPr kumimoji="0" lang="en-US" sz="1200" b="0" i="0" u="none" strike="noStrike" kern="1200" cap="none" spc="0" normalizeH="0" baseline="0" noProof="0" dirty="0">
                <a:ln>
                  <a:noFill/>
                </a:ln>
                <a:solidFill>
                  <a:srgbClr val="455560"/>
                </a:solidFill>
                <a:effectLst/>
                <a:uLnTx/>
                <a:uFillTx/>
                <a:latin typeface="Calibri"/>
                <a:cs typeface="Calibri"/>
              </a:rPr>
              <a:t>/volumes/72/</a:t>
            </a:r>
            <a:r>
              <a:rPr kumimoji="0" lang="en-US" sz="1200" b="0" i="0" u="none" strike="noStrike" kern="1200" cap="none" spc="0" normalizeH="0" baseline="0" noProof="0" dirty="0" err="1">
                <a:ln>
                  <a:noFill/>
                </a:ln>
                <a:solidFill>
                  <a:srgbClr val="455560"/>
                </a:solidFill>
                <a:effectLst/>
                <a:uLnTx/>
                <a:uFillTx/>
                <a:latin typeface="Calibri"/>
                <a:cs typeface="Calibri"/>
              </a:rPr>
              <a:t>wr</a:t>
            </a:r>
            <a:r>
              <a:rPr kumimoji="0" lang="en-US" sz="1200" b="0" i="0" u="none" strike="noStrike" kern="1200" cap="none" spc="0" normalizeH="0" baseline="0" noProof="0" dirty="0">
                <a:ln>
                  <a:noFill/>
                </a:ln>
                <a:solidFill>
                  <a:srgbClr val="455560"/>
                </a:solidFill>
                <a:effectLst/>
                <a:uLnTx/>
                <a:uFillTx/>
                <a:latin typeface="Calibri"/>
                <a:cs typeface="Calibri"/>
              </a:rPr>
              <a:t>/mm7220a3.htm.</a:t>
            </a:r>
            <a:r>
              <a:rPr lang="en-US" sz="1200" b="0" dirty="0">
                <a:solidFill>
                  <a:srgbClr val="455560"/>
                </a:solidFill>
                <a:latin typeface="Calibri"/>
                <a:cs typeface="Calibri"/>
              </a:rPr>
              <a:t> </a:t>
            </a:r>
            <a:endParaRPr lang="en-US" dirty="0"/>
          </a:p>
        </p:txBody>
      </p:sp>
    </p:spTree>
    <p:extLst>
      <p:ext uri="{BB962C8B-B14F-4D97-AF65-F5344CB8AC3E}">
        <p14:creationId xmlns:p14="http://schemas.microsoft.com/office/powerpoint/2010/main" val="637394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ECC50-804D-92A4-7048-F0F3A4761690}"/>
              </a:ext>
            </a:extLst>
          </p:cNvPr>
          <p:cNvSpPr>
            <a:spLocks noGrp="1"/>
          </p:cNvSpPr>
          <p:nvPr>
            <p:ph type="title"/>
          </p:nvPr>
        </p:nvSpPr>
        <p:spPr/>
        <p:txBody>
          <a:bodyPr/>
          <a:lstStyle/>
          <a:p>
            <a:r>
              <a:rPr lang="en-US" dirty="0"/>
              <a:t>Mpox Vaccine</a:t>
            </a:r>
          </a:p>
        </p:txBody>
      </p:sp>
      <p:graphicFrame>
        <p:nvGraphicFramePr>
          <p:cNvPr id="4" name="Group 32">
            <a:extLst>
              <a:ext uri="{FF2B5EF4-FFF2-40B4-BE49-F238E27FC236}">
                <a16:creationId xmlns:a16="http://schemas.microsoft.com/office/drawing/2014/main" id="{D4C6B651-17E7-BF1F-1253-4ABEDBED1931}"/>
              </a:ext>
            </a:extLst>
          </p:cNvPr>
          <p:cNvGraphicFramePr>
            <a:graphicFrameLocks noGrp="1"/>
          </p:cNvGraphicFramePr>
          <p:nvPr>
            <p:extLst>
              <p:ext uri="{D42A27DB-BD31-4B8C-83A1-F6EECF244321}">
                <p14:modId xmlns:p14="http://schemas.microsoft.com/office/powerpoint/2010/main" val="4209383877"/>
              </p:ext>
            </p:extLst>
          </p:nvPr>
        </p:nvGraphicFramePr>
        <p:xfrm>
          <a:off x="717551" y="1600200"/>
          <a:ext cx="10788650" cy="2956629"/>
        </p:xfrm>
        <a:graphic>
          <a:graphicData uri="http://schemas.openxmlformats.org/drawingml/2006/table">
            <a:tbl>
              <a:tblPr/>
              <a:tblGrid>
                <a:gridCol w="3068349">
                  <a:extLst>
                    <a:ext uri="{9D8B030D-6E8A-4147-A177-3AD203B41FA5}">
                      <a16:colId xmlns:a16="http://schemas.microsoft.com/office/drawing/2014/main" val="20000"/>
                    </a:ext>
                  </a:extLst>
                </a:gridCol>
                <a:gridCol w="772030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MVA-BN Smallpox and Mpox Vaccine,</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Live-Attenuated Nonreplicating Vaccine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Booster shots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“Booster dose is recommended Q2Y for people with high-virulent orthopoxvirus, and Q10Y for those in contact with low-virulent strains”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Time to immunity development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wk after second dose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Contraindications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History of atopic dermatitis, allergy to one of the vaccine components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625174"/>
                  </a:ext>
                </a:extLst>
              </a:tr>
              <a:tr h="39624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Adverse events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Local: pain, redness, swelling, itching, hyperpigmentation, skin discoloration</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Systemic: fatigue, headache, myalgias, nausea, chills, fever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2150608"/>
                  </a:ext>
                </a:extLst>
              </a:tr>
            </a:tbl>
          </a:graphicData>
        </a:graphic>
      </p:graphicFrame>
      <p:sp>
        <p:nvSpPr>
          <p:cNvPr id="5" name="Text Box 11">
            <a:extLst>
              <a:ext uri="{FF2B5EF4-FFF2-40B4-BE49-F238E27FC236}">
                <a16:creationId xmlns:a16="http://schemas.microsoft.com/office/drawing/2014/main" id="{6545CACA-F0AA-E51E-E160-AC8F2F5DD196}"/>
              </a:ext>
            </a:extLst>
          </p:cNvPr>
          <p:cNvSpPr txBox="1">
            <a:spLocks noChangeArrowheads="1"/>
          </p:cNvSpPr>
          <p:nvPr/>
        </p:nvSpPr>
        <p:spPr bwMode="auto">
          <a:xfrm>
            <a:off x="414339" y="636667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Meo. Vaccines (Basel). 2022;10:1971.</a:t>
            </a:r>
          </a:p>
        </p:txBody>
      </p:sp>
      <p:pic>
        <p:nvPicPr>
          <p:cNvPr id="6" name="Picture 5">
            <a:extLst>
              <a:ext uri="{FF2B5EF4-FFF2-40B4-BE49-F238E27FC236}">
                <a16:creationId xmlns:a16="http://schemas.microsoft.com/office/drawing/2014/main" id="{4D21400D-4151-E4A1-F08E-A3A80B5D4E47}"/>
              </a:ext>
            </a:extLst>
          </p:cNvPr>
          <p:cNvPicPr>
            <a:picLocks noChangeAspect="1"/>
          </p:cNvPicPr>
          <p:nvPr/>
        </p:nvPicPr>
        <p:blipFill>
          <a:blip r:embed="rId3"/>
          <a:stretch>
            <a:fillRect/>
          </a:stretch>
        </p:blipFill>
        <p:spPr>
          <a:xfrm>
            <a:off x="12192000" y="128693"/>
            <a:ext cx="6777001" cy="6035040"/>
          </a:xfrm>
          <a:prstGeom prst="rect">
            <a:avLst/>
          </a:prstGeom>
        </p:spPr>
      </p:pic>
    </p:spTree>
    <p:extLst>
      <p:ext uri="{BB962C8B-B14F-4D97-AF65-F5344CB8AC3E}">
        <p14:creationId xmlns:p14="http://schemas.microsoft.com/office/powerpoint/2010/main" val="2770175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157D98E-767A-E8B5-93B8-67BE64A4BFEF}"/>
              </a:ext>
            </a:extLst>
          </p:cNvPr>
          <p:cNvSpPr>
            <a:spLocks noGrp="1"/>
          </p:cNvSpPr>
          <p:nvPr>
            <p:ph sz="half" idx="2"/>
          </p:nvPr>
        </p:nvSpPr>
        <p:spPr>
          <a:xfrm>
            <a:off x="6288528" y="3450099"/>
            <a:ext cx="5258526" cy="2748581"/>
          </a:xfrm>
          <a:solidFill>
            <a:srgbClr val="682E74">
              <a:alpha val="20000"/>
            </a:srgbClr>
          </a:solidFill>
        </p:spPr>
        <p:txBody>
          <a:bodyPr/>
          <a:lstStyle/>
          <a:p>
            <a:r>
              <a:rPr lang="en-US" sz="2600" dirty="0"/>
              <a:t>Injection volume: 0.1 mL</a:t>
            </a:r>
          </a:p>
          <a:p>
            <a:r>
              <a:rPr lang="en-US" sz="2600" dirty="0"/>
              <a:t>Increased number of doses by </a:t>
            </a:r>
            <a:br>
              <a:rPr lang="en-US" sz="2600" dirty="0"/>
            </a:br>
            <a:r>
              <a:rPr lang="en-US" sz="2600" dirty="0"/>
              <a:t>5-fold</a:t>
            </a:r>
          </a:p>
          <a:p>
            <a:r>
              <a:rPr lang="en-US" sz="2600" dirty="0"/>
              <a:t>Lower intradermal dose immunologically noninferior to standard SC dose</a:t>
            </a:r>
          </a:p>
        </p:txBody>
      </p:sp>
      <p:sp>
        <p:nvSpPr>
          <p:cNvPr id="119810" name="Title 1"/>
          <p:cNvSpPr>
            <a:spLocks noGrp="1"/>
          </p:cNvSpPr>
          <p:nvPr>
            <p:ph type="title"/>
          </p:nvPr>
        </p:nvSpPr>
        <p:spPr bwMode="auto"/>
        <p:txBody>
          <a:bodyPr vert="horz" wrap="square" lIns="91440" tIns="45720" rIns="91440" bIns="45720" numCol="1" anchor="ctr" anchorCtr="0" compatLnSpc="1">
            <a:prstTxWarp prst="textNoShape">
              <a:avLst/>
            </a:prstTxWarp>
            <a:normAutofit/>
          </a:bodyPr>
          <a:lstStyle/>
          <a:p>
            <a:r>
              <a:rPr lang="en-US" dirty="0"/>
              <a:t>Mpox Vaccine: Intradermal vs SC Injection </a:t>
            </a:r>
            <a:endParaRPr lang="en-US" altLang="en-US" dirty="0"/>
          </a:p>
        </p:txBody>
      </p:sp>
      <p:sp>
        <p:nvSpPr>
          <p:cNvPr id="8" name="Content Placeholder 7">
            <a:extLst>
              <a:ext uri="{FF2B5EF4-FFF2-40B4-BE49-F238E27FC236}">
                <a16:creationId xmlns:a16="http://schemas.microsoft.com/office/drawing/2014/main" id="{BAA712AE-BB14-1591-A9ED-F284F49C0051}"/>
              </a:ext>
            </a:extLst>
          </p:cNvPr>
          <p:cNvSpPr>
            <a:spLocks noGrp="1"/>
          </p:cNvSpPr>
          <p:nvPr>
            <p:ph sz="half" idx="1"/>
          </p:nvPr>
        </p:nvSpPr>
        <p:spPr>
          <a:xfrm>
            <a:off x="666670" y="3452914"/>
            <a:ext cx="5309278" cy="2756235"/>
          </a:xfrm>
          <a:solidFill>
            <a:schemeClr val="accent2">
              <a:lumMod val="20000"/>
              <a:lumOff val="80000"/>
            </a:schemeClr>
          </a:solidFill>
        </p:spPr>
        <p:txBody>
          <a:bodyPr/>
          <a:lstStyle/>
          <a:p>
            <a:r>
              <a:rPr lang="en-US" sz="2600" dirty="0"/>
              <a:t>Injection volume: 0.5 mL</a:t>
            </a:r>
          </a:p>
        </p:txBody>
      </p:sp>
      <p:sp>
        <p:nvSpPr>
          <p:cNvPr id="119813" name="TextBox 5"/>
          <p:cNvSpPr txBox="1">
            <a:spLocks noChangeArrowheads="1"/>
          </p:cNvSpPr>
          <p:nvPr/>
        </p:nvSpPr>
        <p:spPr bwMode="auto">
          <a:xfrm>
            <a:off x="407368" y="6201861"/>
            <a:ext cx="73025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b="1">
                <a:solidFill>
                  <a:schemeClr val="tx1"/>
                </a:solidFill>
                <a:latin typeface="Arial" charset="0"/>
              </a:defRPr>
            </a:lvl1pPr>
            <a:lvl2pPr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charset="0"/>
              </a:rPr>
              <a:t>cdc.gov/poxvirus/mpox/files/interim-considerations/guidance-jynneos-prep-admin-alt-dosing.pdf.  </a:t>
            </a:r>
            <a:br>
              <a:rPr kumimoji="0" lang="en-US" altLang="en-US" sz="1200" b="0" i="0" u="none" strike="noStrike" kern="1200" cap="none" spc="0" normalizeH="0" baseline="0" noProof="0" dirty="0">
                <a:ln>
                  <a:noFill/>
                </a:ln>
                <a:solidFill>
                  <a:srgbClr val="455560"/>
                </a:solidFill>
                <a:effectLst/>
                <a:uLnTx/>
                <a:uFillTx/>
                <a:latin typeface="Calibri"/>
                <a:ea typeface="+mn-ea"/>
                <a:cs typeface="Arial" charset="0"/>
              </a:rPr>
            </a:br>
            <a:r>
              <a:rPr kumimoji="0" lang="en-US" altLang="en-US" sz="1200" b="0" i="0" u="none" strike="noStrike" kern="1200" cap="none" spc="0" normalizeH="0" baseline="0" noProof="0" dirty="0">
                <a:ln>
                  <a:noFill/>
                </a:ln>
                <a:solidFill>
                  <a:srgbClr val="455560"/>
                </a:solidFill>
                <a:effectLst/>
                <a:uLnTx/>
                <a:uFillTx/>
                <a:latin typeface="Calibri"/>
                <a:ea typeface="+mn-ea"/>
                <a:cs typeface="Arial" charset="0"/>
              </a:rPr>
              <a:t>Brooks. NEJM. 2022;387:1151.</a:t>
            </a:r>
            <a:endParaRPr kumimoji="0" lang="en-US" altLang="en-US" sz="1600" b="1" i="0" u="none" strike="noStrike" kern="1200" cap="none" spc="0" normalizeH="0" baseline="0" noProof="0" dirty="0">
              <a:ln>
                <a:noFill/>
              </a:ln>
              <a:solidFill>
                <a:srgbClr val="455560"/>
              </a:solidFill>
              <a:effectLst/>
              <a:uLnTx/>
              <a:uFillTx/>
              <a:latin typeface="Calibri"/>
              <a:ea typeface="+mn-ea"/>
              <a:cs typeface="Arial" charset="0"/>
            </a:endParaRPr>
          </a:p>
        </p:txBody>
      </p:sp>
      <p:sp>
        <p:nvSpPr>
          <p:cNvPr id="10" name="Rectangle 9">
            <a:extLst>
              <a:ext uri="{FF2B5EF4-FFF2-40B4-BE49-F238E27FC236}">
                <a16:creationId xmlns:a16="http://schemas.microsoft.com/office/drawing/2014/main" id="{9712C5BA-6466-4212-058E-E0843926EA90}"/>
              </a:ext>
            </a:extLst>
          </p:cNvPr>
          <p:cNvSpPr/>
          <p:nvPr/>
        </p:nvSpPr>
        <p:spPr bwMode="auto">
          <a:xfrm>
            <a:off x="674609" y="2464880"/>
            <a:ext cx="5301339" cy="940413"/>
          </a:xfrm>
          <a:prstGeom prst="rect">
            <a:avLst/>
          </a:prstGeom>
          <a:solidFill>
            <a:schemeClr val="accent1"/>
          </a:solidFill>
          <a:ln w="0">
            <a:noFill/>
            <a:miter lim="800000"/>
            <a:headEnd/>
            <a:tailEnd/>
          </a:ln>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charset="0"/>
              </a:rPr>
              <a:t>Standard</a:t>
            </a:r>
            <a:r>
              <a:rPr lang="en-US" sz="2800" dirty="0">
                <a:solidFill>
                  <a:srgbClr val="FFFFFF"/>
                </a:solidFill>
                <a:latin typeface="Calibri"/>
                <a:cs typeface="Arial" charset="0"/>
              </a:rPr>
              <a:t> Administration: </a:t>
            </a:r>
            <a:br>
              <a:rPr lang="en-US" sz="2800" dirty="0">
                <a:solidFill>
                  <a:srgbClr val="FFFFFF"/>
                </a:solidFill>
                <a:latin typeface="Calibri"/>
                <a:cs typeface="Arial" charset="0"/>
              </a:rPr>
            </a:br>
            <a:r>
              <a:rPr lang="en-US" sz="2800" dirty="0">
                <a:solidFill>
                  <a:srgbClr val="FFFFFF"/>
                </a:solidFill>
                <a:latin typeface="Calibri"/>
                <a:cs typeface="Arial" charset="0"/>
              </a:rPr>
              <a:t>SC</a:t>
            </a:r>
            <a:endParaRPr kumimoji="0" lang="en-US" sz="2800" b="1" i="0" u="none" strike="noStrike" kern="1200" cap="none" spc="0" normalizeH="0" baseline="0" noProof="0" dirty="0">
              <a:ln>
                <a:noFill/>
              </a:ln>
              <a:solidFill>
                <a:srgbClr val="FFFFFF"/>
              </a:solidFill>
              <a:effectLst/>
              <a:uLnTx/>
              <a:uFillTx/>
              <a:latin typeface="Calibri"/>
              <a:ea typeface="+mn-ea"/>
              <a:cs typeface="Arial" charset="0"/>
            </a:endParaRPr>
          </a:p>
        </p:txBody>
      </p:sp>
      <p:sp>
        <p:nvSpPr>
          <p:cNvPr id="12" name="Rectangle 11">
            <a:extLst>
              <a:ext uri="{FF2B5EF4-FFF2-40B4-BE49-F238E27FC236}">
                <a16:creationId xmlns:a16="http://schemas.microsoft.com/office/drawing/2014/main" id="{CC199960-E930-F79B-03CB-76FEBE53078D}"/>
              </a:ext>
            </a:extLst>
          </p:cNvPr>
          <p:cNvSpPr/>
          <p:nvPr/>
        </p:nvSpPr>
        <p:spPr bwMode="auto">
          <a:xfrm>
            <a:off x="6288528" y="2464880"/>
            <a:ext cx="5258525" cy="940413"/>
          </a:xfrm>
          <a:prstGeom prst="rect">
            <a:avLst/>
          </a:prstGeom>
          <a:solidFill>
            <a:srgbClr val="682E74"/>
          </a:solidFill>
          <a:ln w="0">
            <a:noFill/>
            <a:miter lim="800000"/>
            <a:headEnd/>
            <a:tailEnd/>
          </a:ln>
        </p:spPr>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800" dirty="0">
                <a:solidFill>
                  <a:srgbClr val="FFFFFF"/>
                </a:solidFill>
                <a:latin typeface="Calibri"/>
                <a:cs typeface="Arial" charset="0"/>
              </a:rPr>
              <a:t>Alternative Administration: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Arial" charset="0"/>
              </a:rPr>
              <a:t>Intrade</a:t>
            </a:r>
            <a:r>
              <a:rPr lang="en-US" sz="2800" dirty="0">
                <a:solidFill>
                  <a:srgbClr val="FFFFFF"/>
                </a:solidFill>
                <a:latin typeface="Calibri"/>
                <a:cs typeface="Arial" charset="0"/>
              </a:rPr>
              <a:t>rmal</a:t>
            </a:r>
            <a:endParaRPr kumimoji="0" lang="en-US" sz="2800" b="1" i="0" u="none" strike="noStrike" kern="1200" cap="none" spc="0" normalizeH="0" baseline="0" noProof="0" dirty="0">
              <a:ln>
                <a:noFill/>
              </a:ln>
              <a:solidFill>
                <a:srgbClr val="FFFFFF"/>
              </a:solidFill>
              <a:effectLst/>
              <a:uLnTx/>
              <a:uFillTx/>
              <a:latin typeface="Calibri"/>
              <a:ea typeface="+mn-ea"/>
              <a:cs typeface="Arial" charset="0"/>
            </a:endParaRPr>
          </a:p>
        </p:txBody>
      </p:sp>
      <p:sp>
        <p:nvSpPr>
          <p:cNvPr id="2" name="TextBox 1">
            <a:extLst>
              <a:ext uri="{FF2B5EF4-FFF2-40B4-BE49-F238E27FC236}">
                <a16:creationId xmlns:a16="http://schemas.microsoft.com/office/drawing/2014/main" id="{F08FC19D-E1A1-E5B2-8162-82CBC165DBFC}"/>
              </a:ext>
            </a:extLst>
          </p:cNvPr>
          <p:cNvSpPr txBox="1"/>
          <p:nvPr/>
        </p:nvSpPr>
        <p:spPr bwMode="auto">
          <a:xfrm>
            <a:off x="2026327" y="1438514"/>
            <a:ext cx="7899241" cy="919401"/>
          </a:xfrm>
          <a:prstGeom prst="roundRect">
            <a:avLst/>
          </a:prstGeom>
          <a:solidFill>
            <a:schemeClr val="accent5">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August 2022: T</a:t>
            </a:r>
            <a:r>
              <a:rPr lang="en-US" sz="2400" b="0" dirty="0">
                <a:solidFill>
                  <a:schemeClr val="bg1"/>
                </a:solidFill>
                <a:latin typeface="Calibri" panose="020F0502020204030204" pitchFamily="34" charset="0"/>
              </a:rPr>
              <a:t>o increase vaccine access, the FDA issued an EUA for the intradermal injection of MVA-BN vaccine</a:t>
            </a:r>
          </a:p>
        </p:txBody>
      </p:sp>
    </p:spTree>
    <p:extLst>
      <p:ext uri="{BB962C8B-B14F-4D97-AF65-F5344CB8AC3E}">
        <p14:creationId xmlns:p14="http://schemas.microsoft.com/office/powerpoint/2010/main" val="382655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2430EE3-2A86-8D50-6F2B-B9430BF01E73}"/>
              </a:ext>
            </a:extLst>
          </p:cNvPr>
          <p:cNvSpPr>
            <a:spLocks noGrp="1"/>
          </p:cNvSpPr>
          <p:nvPr>
            <p:ph type="title"/>
          </p:nvPr>
        </p:nvSpPr>
        <p:spPr/>
        <p:txBody>
          <a:bodyPr/>
          <a:lstStyle/>
          <a:p>
            <a:r>
              <a:rPr lang="en-US" dirty="0"/>
              <a:t>Summary of Mpox Vaccine Dosing Regimens by Age</a:t>
            </a:r>
          </a:p>
        </p:txBody>
      </p:sp>
      <p:sp>
        <p:nvSpPr>
          <p:cNvPr id="3" name="Content Placeholder 2">
            <a:extLst>
              <a:ext uri="{FF2B5EF4-FFF2-40B4-BE49-F238E27FC236}">
                <a16:creationId xmlns:a16="http://schemas.microsoft.com/office/drawing/2014/main" id="{C0CDA0F7-B3E7-EB78-B7A9-A5B63729CE39}"/>
              </a:ext>
            </a:extLst>
          </p:cNvPr>
          <p:cNvSpPr>
            <a:spLocks noGrp="1"/>
          </p:cNvSpPr>
          <p:nvPr>
            <p:ph idx="1"/>
          </p:nvPr>
        </p:nvSpPr>
        <p:spPr>
          <a:xfrm>
            <a:off x="604675" y="4150981"/>
            <a:ext cx="10877529" cy="2012752"/>
          </a:xfrm>
        </p:spPr>
        <p:txBody>
          <a:bodyPr/>
          <a:lstStyle/>
          <a:p>
            <a:pPr>
              <a:spcBef>
                <a:spcPts val="600"/>
              </a:spcBef>
            </a:pPr>
            <a:r>
              <a:rPr lang="en-US" sz="2000" b="1" dirty="0"/>
              <a:t>Infants &lt;6 mo: </a:t>
            </a:r>
            <a:r>
              <a:rPr lang="en-US" sz="2000" dirty="0"/>
              <a:t>vaccinia immune globulin IV should be considered in lieu of vaccine</a:t>
            </a:r>
          </a:p>
          <a:p>
            <a:pPr>
              <a:spcBef>
                <a:spcPts val="600"/>
              </a:spcBef>
            </a:pPr>
            <a:r>
              <a:rPr lang="en-US" sz="2000" dirty="0"/>
              <a:t>Dosing routes of administration are interchangeable  </a:t>
            </a:r>
          </a:p>
          <a:p>
            <a:pPr>
              <a:spcBef>
                <a:spcPts val="600"/>
              </a:spcBef>
            </a:pPr>
            <a:r>
              <a:rPr lang="en-US" sz="2000" dirty="0"/>
              <a:t>ACIP’s general best practices on dosing intervals</a:t>
            </a:r>
          </a:p>
          <a:p>
            <a:pPr lvl="1">
              <a:spcBef>
                <a:spcPts val="600"/>
              </a:spcBef>
            </a:pPr>
            <a:r>
              <a:rPr lang="en-US" sz="1800" dirty="0"/>
              <a:t>Minimal interval: 4 days before minimal interval of 28 days</a:t>
            </a:r>
          </a:p>
          <a:p>
            <a:pPr lvl="1">
              <a:spcBef>
                <a:spcPts val="600"/>
              </a:spcBef>
            </a:pPr>
            <a:r>
              <a:rPr lang="en-US" sz="1800" dirty="0"/>
              <a:t>Maximum interval: administer ASAP; no need to restart or add doses to series if dosing interval extended </a:t>
            </a:r>
          </a:p>
        </p:txBody>
      </p:sp>
      <p:graphicFrame>
        <p:nvGraphicFramePr>
          <p:cNvPr id="9" name="Group 32">
            <a:extLst>
              <a:ext uri="{FF2B5EF4-FFF2-40B4-BE49-F238E27FC236}">
                <a16:creationId xmlns:a16="http://schemas.microsoft.com/office/drawing/2014/main" id="{F800C828-D923-C97D-C6DD-55536E01129B}"/>
              </a:ext>
            </a:extLst>
          </p:cNvPr>
          <p:cNvGraphicFramePr>
            <a:graphicFrameLocks noGrp="1"/>
          </p:cNvGraphicFramePr>
          <p:nvPr>
            <p:extLst>
              <p:ext uri="{D42A27DB-BD31-4B8C-83A1-F6EECF244321}">
                <p14:modId xmlns:p14="http://schemas.microsoft.com/office/powerpoint/2010/main" val="1356039107"/>
              </p:ext>
            </p:extLst>
          </p:nvPr>
        </p:nvGraphicFramePr>
        <p:xfrm>
          <a:off x="741546" y="1605407"/>
          <a:ext cx="10764654" cy="2400348"/>
        </p:xfrm>
        <a:graphic>
          <a:graphicData uri="http://schemas.openxmlformats.org/drawingml/2006/table">
            <a:tbl>
              <a:tblPr/>
              <a:tblGrid>
                <a:gridCol w="2450738">
                  <a:extLst>
                    <a:ext uri="{9D8B030D-6E8A-4147-A177-3AD203B41FA5}">
                      <a16:colId xmlns:a16="http://schemas.microsoft.com/office/drawing/2014/main" val="20000"/>
                    </a:ext>
                  </a:extLst>
                </a:gridCol>
                <a:gridCol w="1967083">
                  <a:extLst>
                    <a:ext uri="{9D8B030D-6E8A-4147-A177-3AD203B41FA5}">
                      <a16:colId xmlns:a16="http://schemas.microsoft.com/office/drawing/2014/main" val="20001"/>
                    </a:ext>
                  </a:extLst>
                </a:gridCol>
                <a:gridCol w="1269086">
                  <a:extLst>
                    <a:ext uri="{9D8B030D-6E8A-4147-A177-3AD203B41FA5}">
                      <a16:colId xmlns:a16="http://schemas.microsoft.com/office/drawing/2014/main" val="20002"/>
                    </a:ext>
                  </a:extLst>
                </a:gridCol>
                <a:gridCol w="1755098">
                  <a:extLst>
                    <a:ext uri="{9D8B030D-6E8A-4147-A177-3AD203B41FA5}">
                      <a16:colId xmlns:a16="http://schemas.microsoft.com/office/drawing/2014/main" val="3682090452"/>
                    </a:ext>
                  </a:extLst>
                </a:gridCol>
                <a:gridCol w="3322649">
                  <a:extLst>
                    <a:ext uri="{9D8B030D-6E8A-4147-A177-3AD203B41FA5}">
                      <a16:colId xmlns:a16="http://schemas.microsoft.com/office/drawing/2014/main" val="700596580"/>
                    </a:ext>
                  </a:extLst>
                </a:gridCol>
              </a:tblGrid>
              <a:tr h="21179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Recommendation</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by 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Route of Administration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Injection Volume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Recommended No. of Doses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Recommended Interval Between First and Second Dose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94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Standard regimen</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yr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&lt;18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SC</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SC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28 days (4 wk)</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28 days (4 wk)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44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Alternative regimen</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Intradermal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28 days (4 wk)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1" name="Text Box 11">
            <a:extLst>
              <a:ext uri="{FF2B5EF4-FFF2-40B4-BE49-F238E27FC236}">
                <a16:creationId xmlns:a16="http://schemas.microsoft.com/office/drawing/2014/main" id="{069F6337-3DED-D179-2E9A-6701D6D223E3}"/>
              </a:ext>
            </a:extLst>
          </p:cNvPr>
          <p:cNvSpPr txBox="1">
            <a:spLocks noChangeArrowheads="1"/>
          </p:cNvSpPr>
          <p:nvPr/>
        </p:nvSpPr>
        <p:spPr bwMode="auto">
          <a:xfrm>
            <a:off x="4143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cdc.gov/poxvirus/mpox/interim-considerations/overview.html#anchor_1660077319531.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27703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974A0-84B9-42DE-0FD8-850A78D777EE}"/>
              </a:ext>
            </a:extLst>
          </p:cNvPr>
          <p:cNvSpPr>
            <a:spLocks noGrp="1"/>
          </p:cNvSpPr>
          <p:nvPr>
            <p:ph type="title"/>
          </p:nvPr>
        </p:nvSpPr>
        <p:spPr/>
        <p:txBody>
          <a:bodyPr/>
          <a:lstStyle/>
          <a:p>
            <a:r>
              <a:rPr lang="en-US" dirty="0"/>
              <a:t>Coadministration With Other Vaccines</a:t>
            </a:r>
          </a:p>
        </p:txBody>
      </p:sp>
      <p:sp>
        <p:nvSpPr>
          <p:cNvPr id="5" name="Content Placeholder 4">
            <a:extLst>
              <a:ext uri="{FF2B5EF4-FFF2-40B4-BE49-F238E27FC236}">
                <a16:creationId xmlns:a16="http://schemas.microsoft.com/office/drawing/2014/main" id="{D15236D0-BDD7-5E1A-2C29-E149988B6ED4}"/>
              </a:ext>
            </a:extLst>
          </p:cNvPr>
          <p:cNvSpPr>
            <a:spLocks noGrp="1"/>
          </p:cNvSpPr>
          <p:nvPr>
            <p:ph idx="1"/>
          </p:nvPr>
        </p:nvSpPr>
        <p:spPr>
          <a:xfrm>
            <a:off x="604675" y="1513047"/>
            <a:ext cx="10877529" cy="1446053"/>
          </a:xfrm>
        </p:spPr>
        <p:txBody>
          <a:bodyPr/>
          <a:lstStyle/>
          <a:p>
            <a:r>
              <a:rPr lang="en-US" sz="2600" dirty="0"/>
              <a:t>May be administered without regard to timing of most other vaccines, including simultaneous administration</a:t>
            </a:r>
          </a:p>
          <a:p>
            <a:pPr lvl="1"/>
            <a:r>
              <a:rPr lang="en-US" sz="2400" dirty="0"/>
              <a:t>Administer at different anatomic sites, if possible </a:t>
            </a:r>
          </a:p>
        </p:txBody>
      </p:sp>
      <p:sp>
        <p:nvSpPr>
          <p:cNvPr id="8" name="Content Placeholder 4">
            <a:extLst>
              <a:ext uri="{FF2B5EF4-FFF2-40B4-BE49-F238E27FC236}">
                <a16:creationId xmlns:a16="http://schemas.microsoft.com/office/drawing/2014/main" id="{CE600A15-2412-4482-1951-E19E9B10CC1A}"/>
              </a:ext>
            </a:extLst>
          </p:cNvPr>
          <p:cNvSpPr txBox="1">
            <a:spLocks/>
          </p:cNvSpPr>
          <p:nvPr/>
        </p:nvSpPr>
        <p:spPr bwMode="auto">
          <a:xfrm>
            <a:off x="604675" y="2959100"/>
            <a:ext cx="10877529" cy="3204633"/>
          </a:xfrm>
          <a:prstGeom prst="roundRect">
            <a:avLst>
              <a:gd name="adj" fmla="val 4382"/>
            </a:avLst>
          </a:prstGeom>
          <a:solidFill>
            <a:schemeClr val="accent2">
              <a:lumMod val="20000"/>
              <a:lumOff val="80000"/>
              <a:alpha val="60000"/>
            </a:schemeClr>
          </a:solidFill>
          <a:ln>
            <a:noFill/>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600" b="0" kern="0" dirty="0"/>
              <a:t>Additional considerations with COVID-19 vaccine: </a:t>
            </a:r>
          </a:p>
          <a:p>
            <a:pPr lvl="1"/>
            <a:r>
              <a:rPr lang="en-US" sz="2400" kern="0" dirty="0"/>
              <a:t>For most patients: </a:t>
            </a:r>
            <a:r>
              <a:rPr lang="en-US" sz="2400" b="0" kern="0" dirty="0"/>
              <a:t>No required minimum interval between vaccines</a:t>
            </a:r>
          </a:p>
          <a:p>
            <a:pPr lvl="1"/>
            <a:r>
              <a:rPr lang="en-US" sz="2400" kern="0" dirty="0"/>
              <a:t>For adolescent or young adult males: </a:t>
            </a:r>
            <a:r>
              <a:rPr lang="en-US" sz="2400" b="0" kern="0" dirty="0"/>
              <a:t>Consider waiting 4 wk between vaccines (hypothetical risk based on prior observed risk of myocarditis and pericarditis after receipt of smallpox vaccine and COVID-19 vaccines) </a:t>
            </a:r>
          </a:p>
          <a:p>
            <a:pPr lvl="1"/>
            <a:r>
              <a:rPr lang="en-US" sz="2400" kern="0" dirty="0"/>
              <a:t>If patient is at increased risk for mpox or severe disease due to COVID-19: </a:t>
            </a:r>
            <a:br>
              <a:rPr lang="en-US" sz="2400" kern="0" dirty="0"/>
            </a:br>
            <a:r>
              <a:rPr lang="en-US" sz="2400" b="0" kern="0" dirty="0"/>
              <a:t>Do not delay administration of vaccines</a:t>
            </a:r>
          </a:p>
        </p:txBody>
      </p:sp>
      <p:sp>
        <p:nvSpPr>
          <p:cNvPr id="9" name="Text Box 11">
            <a:extLst>
              <a:ext uri="{FF2B5EF4-FFF2-40B4-BE49-F238E27FC236}">
                <a16:creationId xmlns:a16="http://schemas.microsoft.com/office/drawing/2014/main" id="{34346373-5E9D-90D8-7948-8827F411F941}"/>
              </a:ext>
            </a:extLst>
          </p:cNvPr>
          <p:cNvSpPr txBox="1">
            <a:spLocks noChangeArrowheads="1"/>
          </p:cNvSpPr>
          <p:nvPr/>
        </p:nvSpPr>
        <p:spPr bwMode="auto">
          <a:xfrm>
            <a:off x="4016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cdc.gov/poxvirus/mpox/interim-considerations/overview.html#anchor_1660077319531.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77940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0F6AD-BBE7-9A9C-A8F7-49C9E590C2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B8EB74-905F-3EBF-CC12-E9F43227A798}"/>
              </a:ext>
            </a:extLst>
          </p:cNvPr>
          <p:cNvSpPr>
            <a:spLocks noGrp="1"/>
          </p:cNvSpPr>
          <p:nvPr>
            <p:ph type="title"/>
          </p:nvPr>
        </p:nvSpPr>
        <p:spPr/>
        <p:txBody>
          <a:bodyPr/>
          <a:lstStyle/>
          <a:p>
            <a:r>
              <a:rPr lang="en-US" dirty="0"/>
              <a:t>Mpox Vaccine: ACIP Recommendations</a:t>
            </a:r>
          </a:p>
        </p:txBody>
      </p:sp>
      <p:sp>
        <p:nvSpPr>
          <p:cNvPr id="10" name="Content Placeholder 9">
            <a:extLst>
              <a:ext uri="{FF2B5EF4-FFF2-40B4-BE49-F238E27FC236}">
                <a16:creationId xmlns:a16="http://schemas.microsoft.com/office/drawing/2014/main" id="{5444C1FC-730F-DDD0-9092-867A054E07E7}"/>
              </a:ext>
            </a:extLst>
          </p:cNvPr>
          <p:cNvSpPr>
            <a:spLocks noGrp="1"/>
          </p:cNvSpPr>
          <p:nvPr>
            <p:ph sz="half" idx="1"/>
          </p:nvPr>
        </p:nvSpPr>
        <p:spPr>
          <a:xfrm>
            <a:off x="601821" y="2431566"/>
            <a:ext cx="4743066" cy="3757902"/>
          </a:xfrm>
          <a:noFill/>
        </p:spPr>
        <p:txBody>
          <a:bodyPr/>
          <a:lstStyle/>
          <a:p>
            <a:pPr marL="0" lvl="0" indent="0">
              <a:spcBef>
                <a:spcPts val="600"/>
              </a:spcBef>
              <a:spcAft>
                <a:spcPts val="600"/>
              </a:spcAft>
              <a:buNone/>
            </a:pPr>
            <a:r>
              <a:rPr lang="en-US" b="1" noProof="0" dirty="0">
                <a:solidFill>
                  <a:srgbClr val="015873"/>
                </a:solidFill>
              </a:rPr>
              <a:t>Persons at Risk </a:t>
            </a:r>
          </a:p>
          <a:p>
            <a:pPr lvl="0">
              <a:spcBef>
                <a:spcPts val="600"/>
              </a:spcBef>
              <a:spcAft>
                <a:spcPts val="600"/>
              </a:spcAft>
            </a:pPr>
            <a:r>
              <a:rPr lang="en-US" sz="2600" noProof="0" dirty="0"/>
              <a:t>People at risk for occupational exposure to orthopoxviruses</a:t>
            </a:r>
          </a:p>
          <a:p>
            <a:pPr lvl="0">
              <a:spcBef>
                <a:spcPts val="600"/>
              </a:spcBef>
              <a:spcAft>
                <a:spcPts val="600"/>
              </a:spcAft>
            </a:pPr>
            <a:r>
              <a:rPr lang="en-US" sz="2600" noProof="0" dirty="0"/>
              <a:t>Gay, bisexual, and other men who have sex with men, transgender or nonbinary people who</a:t>
            </a:r>
            <a:r>
              <a:rPr lang="en-US" sz="2600" dirty="0"/>
              <a:t>...</a:t>
            </a:r>
            <a:endParaRPr lang="en-US" sz="2600" noProof="0" dirty="0"/>
          </a:p>
          <a:p>
            <a:pPr lvl="0">
              <a:spcBef>
                <a:spcPts val="600"/>
              </a:spcBef>
              <a:spcAft>
                <a:spcPts val="600"/>
              </a:spcAft>
            </a:pPr>
            <a:r>
              <a:rPr lang="en-US" sz="2600" noProof="0" dirty="0"/>
              <a:t>Sexual partners of persons who... </a:t>
            </a:r>
          </a:p>
        </p:txBody>
      </p:sp>
      <p:sp>
        <p:nvSpPr>
          <p:cNvPr id="14" name="Content Placeholder 13">
            <a:extLst>
              <a:ext uri="{FF2B5EF4-FFF2-40B4-BE49-F238E27FC236}">
                <a16:creationId xmlns:a16="http://schemas.microsoft.com/office/drawing/2014/main" id="{D13C535F-4CBF-E2AC-9B27-4C0B721845CF}"/>
              </a:ext>
            </a:extLst>
          </p:cNvPr>
          <p:cNvSpPr>
            <a:spLocks noGrp="1"/>
          </p:cNvSpPr>
          <p:nvPr>
            <p:ph sz="half" idx="2"/>
          </p:nvPr>
        </p:nvSpPr>
        <p:spPr>
          <a:xfrm>
            <a:off x="5627914" y="2431708"/>
            <a:ext cx="5854290" cy="3758484"/>
          </a:xfrm>
          <a:prstGeom prst="roundRect">
            <a:avLst/>
          </a:prstGeom>
          <a:solidFill>
            <a:schemeClr val="accent5">
              <a:lumMod val="20000"/>
              <a:lumOff val="80000"/>
              <a:alpha val="60000"/>
            </a:schemeClr>
          </a:solidFill>
        </p:spPr>
        <p:txBody>
          <a:bodyPr/>
          <a:lstStyle/>
          <a:p>
            <a:pPr marL="57150" indent="0">
              <a:spcBef>
                <a:spcPts val="600"/>
              </a:spcBef>
              <a:spcAft>
                <a:spcPts val="0"/>
              </a:spcAft>
              <a:buNone/>
            </a:pPr>
            <a:r>
              <a:rPr lang="en-US" sz="2600" dirty="0"/>
              <a:t>...in the past 6 mo have had, or anticipate experiencing, any one</a:t>
            </a:r>
            <a:br>
              <a:rPr lang="en-US" sz="2600" dirty="0"/>
            </a:br>
            <a:r>
              <a:rPr lang="en-US" sz="2600" dirty="0"/>
              <a:t>of the following risks: </a:t>
            </a:r>
          </a:p>
          <a:p>
            <a:pPr lvl="1">
              <a:spcBef>
                <a:spcPts val="600"/>
              </a:spcBef>
              <a:spcAft>
                <a:spcPts val="0"/>
              </a:spcAft>
            </a:pPr>
            <a:r>
              <a:rPr lang="en-US" sz="2400" dirty="0"/>
              <a:t>A new diagnosis of ≥1 STI</a:t>
            </a:r>
          </a:p>
          <a:p>
            <a:pPr lvl="1">
              <a:spcBef>
                <a:spcPts val="600"/>
              </a:spcBef>
              <a:spcAft>
                <a:spcPts val="0"/>
              </a:spcAft>
            </a:pPr>
            <a:r>
              <a:rPr lang="en-US" sz="2400" dirty="0"/>
              <a:t>&gt;1 sex partner</a:t>
            </a:r>
          </a:p>
          <a:p>
            <a:pPr lvl="1">
              <a:spcBef>
                <a:spcPts val="600"/>
              </a:spcBef>
              <a:spcAft>
                <a:spcPts val="0"/>
              </a:spcAft>
            </a:pPr>
            <a:r>
              <a:rPr lang="en-US" sz="2400" dirty="0"/>
              <a:t>Sex at a commercial sex venue</a:t>
            </a:r>
          </a:p>
          <a:p>
            <a:pPr lvl="1">
              <a:spcBef>
                <a:spcPts val="600"/>
              </a:spcBef>
              <a:spcAft>
                <a:spcPts val="0"/>
              </a:spcAft>
            </a:pPr>
            <a:r>
              <a:rPr lang="en-US" sz="2400" dirty="0"/>
              <a:t>Sex in association with a large public event in a geographic area where mpox transmission is occurring</a:t>
            </a:r>
          </a:p>
          <a:p>
            <a:pPr>
              <a:spcBef>
                <a:spcPts val="600"/>
              </a:spcBef>
              <a:spcAft>
                <a:spcPts val="0"/>
              </a:spcAft>
            </a:pPr>
            <a:endParaRPr lang="en-US" dirty="0"/>
          </a:p>
        </p:txBody>
      </p:sp>
      <p:sp>
        <p:nvSpPr>
          <p:cNvPr id="4" name="Text Box 15">
            <a:extLst>
              <a:ext uri="{FF2B5EF4-FFF2-40B4-BE49-F238E27FC236}">
                <a16:creationId xmlns:a16="http://schemas.microsoft.com/office/drawing/2014/main" id="{1F464D16-47AE-15B2-EB58-0827B61B6523}"/>
              </a:ext>
            </a:extLst>
          </p:cNvPr>
          <p:cNvSpPr txBox="1">
            <a:spLocks noChangeArrowheads="1"/>
          </p:cNvSpPr>
          <p:nvPr/>
        </p:nvSpPr>
        <p:spPr bwMode="auto">
          <a:xfrm>
            <a:off x="409376" y="6366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cdc.gov/vaccines/acip/recommendations.html.</a:t>
            </a:r>
          </a:p>
        </p:txBody>
      </p:sp>
      <p:sp>
        <p:nvSpPr>
          <p:cNvPr id="7" name="Rectangle: Rounded Corners 6">
            <a:extLst>
              <a:ext uri="{FF2B5EF4-FFF2-40B4-BE49-F238E27FC236}">
                <a16:creationId xmlns:a16="http://schemas.microsoft.com/office/drawing/2014/main" id="{B5BA2E6B-C138-495A-E0AE-7ACD94F41524}"/>
              </a:ext>
            </a:extLst>
          </p:cNvPr>
          <p:cNvSpPr/>
          <p:nvPr/>
        </p:nvSpPr>
        <p:spPr bwMode="auto">
          <a:xfrm>
            <a:off x="612614" y="1482713"/>
            <a:ext cx="10872445" cy="860529"/>
          </a:xfrm>
          <a:prstGeom prst="roundRect">
            <a:avLst/>
          </a:prstGeom>
          <a:solidFill>
            <a:srgbClr val="DBECF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Content Placeholder 7">
            <a:extLst>
              <a:ext uri="{FF2B5EF4-FFF2-40B4-BE49-F238E27FC236}">
                <a16:creationId xmlns:a16="http://schemas.microsoft.com/office/drawing/2014/main" id="{FF963E54-ABEA-84C2-E274-D77513CC8AA9}"/>
              </a:ext>
            </a:extLst>
          </p:cNvPr>
          <p:cNvSpPr txBox="1">
            <a:spLocks/>
          </p:cNvSpPr>
          <p:nvPr/>
        </p:nvSpPr>
        <p:spPr bwMode="auto">
          <a:xfrm>
            <a:off x="604674" y="1578529"/>
            <a:ext cx="10877529" cy="703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spcBef>
                <a:spcPts val="600"/>
              </a:spcBef>
              <a:spcAft>
                <a:spcPts val="0"/>
              </a:spcAft>
              <a:buClr>
                <a:srgbClr val="000000"/>
              </a:buClr>
              <a:buNone/>
              <a:defRPr/>
            </a:pPr>
            <a:r>
              <a:rPr kumimoji="0" lang="en-US" i="0" u="none" strike="noStrike" kern="0" cap="none" spc="0" normalizeH="0" baseline="0" noProof="0" dirty="0">
                <a:ln>
                  <a:noFill/>
                </a:ln>
                <a:solidFill>
                  <a:srgbClr val="000000"/>
                </a:solidFill>
                <a:effectLst/>
                <a:uLnTx/>
                <a:uFillTx/>
                <a:latin typeface="Calibri"/>
                <a:ea typeface="Calibri"/>
                <a:cs typeface="Calibri"/>
              </a:rPr>
              <a:t>2-dose MVA-BN vaccine series</a:t>
            </a:r>
            <a:r>
              <a:rPr kumimoji="0" lang="en-US" b="0" i="0" u="none" strike="noStrike" kern="0" cap="none" spc="0" normalizeH="0" baseline="0" noProof="0" dirty="0">
                <a:ln>
                  <a:noFill/>
                </a:ln>
                <a:solidFill>
                  <a:srgbClr val="000000"/>
                </a:solidFill>
                <a:effectLst/>
                <a:uLnTx/>
                <a:uFillTx/>
                <a:latin typeface="Calibri"/>
                <a:ea typeface="Calibri"/>
                <a:cs typeface="Calibri"/>
              </a:rPr>
              <a:t>, administered 28 </a:t>
            </a:r>
            <a:r>
              <a:rPr lang="en-US" b="0" kern="0" dirty="0">
                <a:solidFill>
                  <a:srgbClr val="000000"/>
                </a:solidFill>
                <a:latin typeface="Calibri"/>
                <a:ea typeface="Calibri"/>
                <a:cs typeface="Calibri"/>
              </a:rPr>
              <a:t>days apart</a:t>
            </a:r>
            <a:r>
              <a:rPr kumimoji="0" lang="en-US" b="0" i="0" u="none" strike="noStrike" kern="0" cap="none" spc="0" normalizeH="0" baseline="0" noProof="0" dirty="0">
                <a:ln>
                  <a:noFill/>
                </a:ln>
                <a:solidFill>
                  <a:srgbClr val="000000"/>
                </a:solidFill>
                <a:effectLst/>
                <a:uLnTx/>
                <a:uFillTx/>
                <a:latin typeface="Calibri"/>
                <a:ea typeface="Calibri"/>
                <a:cs typeface="Calibri"/>
              </a:rPr>
              <a:t>, </a:t>
            </a:r>
            <a:br>
              <a:rPr lang="en-US" b="0" i="0" u="none" strike="noStrike" kern="0" cap="none" spc="0" normalizeH="0" baseline="0" noProof="0" dirty="0">
                <a:ln>
                  <a:noFill/>
                </a:ln>
                <a:effectLst/>
                <a:uLnTx/>
                <a:uFillTx/>
                <a:latin typeface="Calibri" panose="020F0502020204030204" pitchFamily="34" charset="0"/>
                <a:cs typeface="Calibri" panose="020F0502020204030204" pitchFamily="34" charset="0"/>
              </a:rPr>
            </a:br>
            <a:r>
              <a:rPr kumimoji="0" lang="en-US" b="0" i="0" u="none" strike="noStrike" kern="0" cap="none" spc="0" normalizeH="0" baseline="0" noProof="0" dirty="0">
                <a:ln>
                  <a:noFill/>
                </a:ln>
                <a:solidFill>
                  <a:srgbClr val="000000"/>
                </a:solidFill>
                <a:effectLst/>
                <a:uLnTx/>
                <a:uFillTx/>
                <a:latin typeface="Calibri"/>
                <a:ea typeface="Calibri"/>
                <a:cs typeface="Calibri"/>
              </a:rPr>
              <a:t>for </a:t>
            </a:r>
            <a:r>
              <a:rPr kumimoji="0" lang="en-US" i="0" u="none" strike="noStrike" kern="0" cap="none" spc="0" normalizeH="0" baseline="0" noProof="0" dirty="0">
                <a:ln>
                  <a:noFill/>
                </a:ln>
                <a:solidFill>
                  <a:srgbClr val="015873"/>
                </a:solidFill>
                <a:effectLst/>
                <a:uLnTx/>
                <a:uFillTx/>
                <a:latin typeface="Calibri"/>
                <a:ea typeface="Calibri"/>
                <a:cs typeface="Calibri"/>
              </a:rPr>
              <a:t>persons aged ≥18 yr at risk for mpox</a:t>
            </a:r>
            <a:endParaRPr kumimoji="0" lang="en-US" b="0" i="0" u="none" strike="noStrike" kern="0" cap="none" spc="0" normalizeH="0" baseline="0" noProof="0" dirty="0">
              <a:ln>
                <a:noFill/>
              </a:ln>
              <a:solidFill>
                <a:srgbClr val="015873"/>
              </a:solidFill>
              <a:effectLst/>
              <a:uLnTx/>
              <a:uFillTx/>
              <a:latin typeface="Calibri"/>
              <a:ea typeface="Calibri"/>
              <a:cs typeface="Calibri"/>
            </a:endParaRPr>
          </a:p>
        </p:txBody>
      </p:sp>
      <p:sp>
        <p:nvSpPr>
          <p:cNvPr id="3" name="Right Brace 2">
            <a:extLst>
              <a:ext uri="{FF2B5EF4-FFF2-40B4-BE49-F238E27FC236}">
                <a16:creationId xmlns:a16="http://schemas.microsoft.com/office/drawing/2014/main" id="{CD15ABAD-7903-A452-73F8-1CE4F1B08B39}"/>
              </a:ext>
            </a:extLst>
          </p:cNvPr>
          <p:cNvSpPr/>
          <p:nvPr/>
        </p:nvSpPr>
        <p:spPr bwMode="auto">
          <a:xfrm>
            <a:off x="5130801" y="3886200"/>
            <a:ext cx="547914" cy="1930400"/>
          </a:xfrm>
          <a:prstGeom prst="rightBrace">
            <a:avLst/>
          </a:prstGeom>
          <a:ln w="38100">
            <a:headEnd type="none" w="med" len="med"/>
            <a:tailEnd type="non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7896241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F2AE2C28-E5C7-F765-B3C6-D2F4BEC1ADF7}"/>
              </a:ext>
            </a:extLst>
          </p:cNvPr>
          <p:cNvSpPr>
            <a:spLocks noGrp="1"/>
          </p:cNvSpPr>
          <p:nvPr>
            <p:ph type="title"/>
          </p:nvPr>
        </p:nvSpPr>
        <p:spPr/>
        <p:txBody>
          <a:bodyPr/>
          <a:lstStyle/>
          <a:p>
            <a:r>
              <a:rPr lang="en-US" dirty="0"/>
              <a:t>Who Should Be Vaccinated Against Mpox?</a:t>
            </a:r>
          </a:p>
        </p:txBody>
      </p:sp>
      <p:graphicFrame>
        <p:nvGraphicFramePr>
          <p:cNvPr id="8" name="Content Placeholder 7">
            <a:extLst>
              <a:ext uri="{FF2B5EF4-FFF2-40B4-BE49-F238E27FC236}">
                <a16:creationId xmlns:a16="http://schemas.microsoft.com/office/drawing/2014/main" id="{179F248F-5D7C-87E8-AA04-86AFC054F52C}"/>
              </a:ext>
            </a:extLst>
          </p:cNvPr>
          <p:cNvGraphicFramePr>
            <a:graphicFrameLocks noGrp="1"/>
          </p:cNvGraphicFramePr>
          <p:nvPr>
            <p:ph idx="1"/>
            <p:extLst>
              <p:ext uri="{D42A27DB-BD31-4B8C-83A1-F6EECF244321}">
                <p14:modId xmlns:p14="http://schemas.microsoft.com/office/powerpoint/2010/main" val="168778472"/>
              </p:ext>
            </p:extLst>
          </p:nvPr>
        </p:nvGraphicFramePr>
        <p:xfrm>
          <a:off x="672074" y="1836374"/>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A4E7D055-A03C-4D5B-98B4-47178989FF1C}"/>
              </a:ext>
            </a:extLst>
          </p:cNvPr>
          <p:cNvSpPr txBox="1"/>
          <p:nvPr/>
        </p:nvSpPr>
        <p:spPr bwMode="auto">
          <a:xfrm>
            <a:off x="2191966" y="1573790"/>
            <a:ext cx="7808068" cy="457200"/>
          </a:xfrm>
          <a:prstGeom prst="roundRect">
            <a:avLst/>
          </a:prstGeom>
          <a:solidFill>
            <a:schemeClr val="accent3">
              <a:lumMod val="20000"/>
              <a:lumOff val="80000"/>
            </a:schemeClr>
          </a:solidFill>
          <a:ln>
            <a:noFill/>
          </a:ln>
        </p:spPr>
        <p:txBody>
          <a:bodyPr wrap="square" rtlCol="0" anchor="ctr">
            <a:spAutoFit/>
          </a:bodyPr>
          <a:lstStyle/>
          <a:p>
            <a:pPr algn="ctr">
              <a:lnSpc>
                <a:spcPct val="100000"/>
              </a:lnSpc>
              <a:spcBef>
                <a:spcPct val="50000"/>
              </a:spcBef>
              <a:spcAft>
                <a:spcPct val="0"/>
              </a:spcAft>
              <a:buClrTx/>
              <a:buFontTx/>
              <a:buNone/>
            </a:pPr>
            <a:r>
              <a:rPr lang="en-US" sz="2800" dirty="0">
                <a:solidFill>
                  <a:schemeClr val="bg1"/>
                </a:solidFill>
                <a:latin typeface="Calibri" panose="020F0502020204030204" pitchFamily="34" charset="0"/>
              </a:rPr>
              <a:t>Asking for the vaccine is enough to receive it!</a:t>
            </a:r>
          </a:p>
        </p:txBody>
      </p:sp>
      <p:sp>
        <p:nvSpPr>
          <p:cNvPr id="10" name="TextBox 9">
            <a:extLst>
              <a:ext uri="{FF2B5EF4-FFF2-40B4-BE49-F238E27FC236}">
                <a16:creationId xmlns:a16="http://schemas.microsoft.com/office/drawing/2014/main" id="{43B7F669-6AB7-F9FD-A05E-FD9B01B0D83D}"/>
              </a:ext>
            </a:extLst>
          </p:cNvPr>
          <p:cNvSpPr txBox="1"/>
          <p:nvPr/>
        </p:nvSpPr>
        <p:spPr bwMode="auto">
          <a:xfrm>
            <a:off x="685519" y="5320804"/>
            <a:ext cx="10877366" cy="917079"/>
          </a:xfrm>
          <a:prstGeom prst="rightArrow">
            <a:avLst/>
          </a:prstGeom>
          <a:solidFill>
            <a:schemeClr val="accent2">
              <a:lumMod val="20000"/>
              <a:lumOff val="80000"/>
            </a:schemeClr>
          </a:solidFill>
          <a:ln>
            <a:noFill/>
          </a:ln>
        </p:spPr>
        <p:txBody>
          <a:bodyPr wrap="square" rtlCol="0" anchor="ctr">
            <a:spAutoFit/>
          </a:bodyPr>
          <a:lstStyle/>
          <a:p>
            <a:pPr algn="ctr">
              <a:lnSpc>
                <a:spcPct val="100000"/>
              </a:lnSpc>
              <a:spcBef>
                <a:spcPct val="50000"/>
              </a:spcBef>
              <a:spcAft>
                <a:spcPct val="0"/>
              </a:spcAft>
              <a:buClrTx/>
            </a:pPr>
            <a:r>
              <a:rPr lang="en-US" sz="2400" dirty="0">
                <a:solidFill>
                  <a:schemeClr val="bg1"/>
                </a:solidFill>
                <a:latin typeface="Calibri" panose="020F0502020204030204" pitchFamily="34" charset="0"/>
              </a:rPr>
              <a:t>Or </a:t>
            </a:r>
            <a:r>
              <a:rPr lang="en-US" sz="2400" i="1" dirty="0">
                <a:solidFill>
                  <a:schemeClr val="bg1"/>
                </a:solidFill>
                <a:latin typeface="Calibri" panose="020F0502020204030204" pitchFamily="34" charset="0"/>
              </a:rPr>
              <a:t>anticipate</a:t>
            </a:r>
            <a:r>
              <a:rPr lang="en-US" sz="2400" dirty="0">
                <a:solidFill>
                  <a:schemeClr val="bg1"/>
                </a:solidFill>
                <a:latin typeface="Calibri" panose="020F0502020204030204" pitchFamily="34" charset="0"/>
              </a:rPr>
              <a:t> experience any of the above scenarios</a:t>
            </a:r>
          </a:p>
        </p:txBody>
      </p:sp>
      <p:pic>
        <p:nvPicPr>
          <p:cNvPr id="14" name="Graphic 13" descr="Cycle with people outline">
            <a:extLst>
              <a:ext uri="{FF2B5EF4-FFF2-40B4-BE49-F238E27FC236}">
                <a16:creationId xmlns:a16="http://schemas.microsoft.com/office/drawing/2014/main" id="{B36E39B0-41C8-32EF-40D9-E030E5C025D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85582" y="3675595"/>
            <a:ext cx="1746250" cy="1746250"/>
          </a:xfrm>
          <a:prstGeom prst="rect">
            <a:avLst/>
          </a:prstGeom>
        </p:spPr>
      </p:pic>
      <p:grpSp>
        <p:nvGrpSpPr>
          <p:cNvPr id="40" name="Group 39">
            <a:extLst>
              <a:ext uri="{FF2B5EF4-FFF2-40B4-BE49-F238E27FC236}">
                <a16:creationId xmlns:a16="http://schemas.microsoft.com/office/drawing/2014/main" id="{B9149486-DA72-98F3-A857-AF2055FDE206}"/>
              </a:ext>
            </a:extLst>
          </p:cNvPr>
          <p:cNvGrpSpPr/>
          <p:nvPr/>
        </p:nvGrpSpPr>
        <p:grpSpPr>
          <a:xfrm>
            <a:off x="4149205" y="3794922"/>
            <a:ext cx="1352920" cy="1507595"/>
            <a:chOff x="4068523" y="3794922"/>
            <a:chExt cx="1352920" cy="1507595"/>
          </a:xfrm>
        </p:grpSpPr>
        <p:sp>
          <p:nvSpPr>
            <p:cNvPr id="22" name="Freeform: Shape 21">
              <a:extLst>
                <a:ext uri="{FF2B5EF4-FFF2-40B4-BE49-F238E27FC236}">
                  <a16:creationId xmlns:a16="http://schemas.microsoft.com/office/drawing/2014/main" id="{E855BFA8-734A-BD2B-0505-10ABAF3C0B82}"/>
                </a:ext>
              </a:extLst>
            </p:cNvPr>
            <p:cNvSpPr/>
            <p:nvPr/>
          </p:nvSpPr>
          <p:spPr>
            <a:xfrm>
              <a:off x="5078776"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4" y="85659"/>
                    <a:pt x="42829" y="85659"/>
                  </a:cubicBezTo>
                  <a:cubicBezTo>
                    <a:pt x="19175" y="85659"/>
                    <a:pt x="0" y="66484"/>
                    <a:pt x="0" y="42829"/>
                  </a:cubicBezTo>
                  <a:cubicBezTo>
                    <a:pt x="0" y="19175"/>
                    <a:pt x="19175" y="0"/>
                    <a:pt x="42829" y="0"/>
                  </a:cubicBezTo>
                  <a:cubicBezTo>
                    <a:pt x="66484"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797C3931-4243-AF1A-4AD2-F44C83906AFF}"/>
                </a:ext>
              </a:extLst>
            </p:cNvPr>
            <p:cNvSpPr/>
            <p:nvPr/>
          </p:nvSpPr>
          <p:spPr>
            <a:xfrm>
              <a:off x="5267225"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4" y="85659"/>
                    <a:pt x="42829" y="85659"/>
                  </a:cubicBezTo>
                  <a:cubicBezTo>
                    <a:pt x="19175" y="85659"/>
                    <a:pt x="0" y="66484"/>
                    <a:pt x="0" y="42829"/>
                  </a:cubicBezTo>
                  <a:cubicBezTo>
                    <a:pt x="0" y="19175"/>
                    <a:pt x="19175" y="0"/>
                    <a:pt x="42829" y="0"/>
                  </a:cubicBezTo>
                  <a:cubicBezTo>
                    <a:pt x="66484"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CC3CC95E-1A8E-4E71-3D38-5CFDF4ABDC32}"/>
                </a:ext>
              </a:extLst>
            </p:cNvPr>
            <p:cNvSpPr/>
            <p:nvPr/>
          </p:nvSpPr>
          <p:spPr>
            <a:xfrm>
              <a:off x="4701877"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3" y="85659"/>
                    <a:pt x="42829" y="85659"/>
                  </a:cubicBezTo>
                  <a:cubicBezTo>
                    <a:pt x="19175" y="85659"/>
                    <a:pt x="0" y="66484"/>
                    <a:pt x="0" y="42829"/>
                  </a:cubicBezTo>
                  <a:cubicBezTo>
                    <a:pt x="0" y="19175"/>
                    <a:pt x="19175" y="0"/>
                    <a:pt x="42829" y="0"/>
                  </a:cubicBezTo>
                  <a:cubicBezTo>
                    <a:pt x="66483"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1A1350F3-CF4A-56D1-DCB7-EEDA4533ACD0}"/>
                </a:ext>
              </a:extLst>
            </p:cNvPr>
            <p:cNvSpPr/>
            <p:nvPr/>
          </p:nvSpPr>
          <p:spPr>
            <a:xfrm>
              <a:off x="4890326"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3" y="85659"/>
                    <a:pt x="42829" y="85659"/>
                  </a:cubicBezTo>
                  <a:cubicBezTo>
                    <a:pt x="19175" y="85659"/>
                    <a:pt x="0" y="66484"/>
                    <a:pt x="0" y="42829"/>
                  </a:cubicBezTo>
                  <a:cubicBezTo>
                    <a:pt x="0" y="19175"/>
                    <a:pt x="19175" y="0"/>
                    <a:pt x="42829" y="0"/>
                  </a:cubicBezTo>
                  <a:cubicBezTo>
                    <a:pt x="66483"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53F19045-02A1-4A81-DFD5-25F9095677A2}"/>
                </a:ext>
              </a:extLst>
            </p:cNvPr>
            <p:cNvSpPr/>
            <p:nvPr/>
          </p:nvSpPr>
          <p:spPr>
            <a:xfrm>
              <a:off x="4324978"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3" y="85659"/>
                    <a:pt x="42829" y="85659"/>
                  </a:cubicBezTo>
                  <a:cubicBezTo>
                    <a:pt x="19175" y="85659"/>
                    <a:pt x="0" y="66484"/>
                    <a:pt x="0" y="42829"/>
                  </a:cubicBezTo>
                  <a:cubicBezTo>
                    <a:pt x="0" y="19175"/>
                    <a:pt x="19175" y="0"/>
                    <a:pt x="42829" y="0"/>
                  </a:cubicBezTo>
                  <a:cubicBezTo>
                    <a:pt x="66483"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9E820A8E-84D2-E1C7-4BB8-8CE7884BCAD2}"/>
                </a:ext>
              </a:extLst>
            </p:cNvPr>
            <p:cNvSpPr/>
            <p:nvPr/>
          </p:nvSpPr>
          <p:spPr>
            <a:xfrm>
              <a:off x="4513427"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3" y="85659"/>
                    <a:pt x="42829" y="85659"/>
                  </a:cubicBezTo>
                  <a:cubicBezTo>
                    <a:pt x="19175" y="85659"/>
                    <a:pt x="0" y="66484"/>
                    <a:pt x="0" y="42829"/>
                  </a:cubicBezTo>
                  <a:cubicBezTo>
                    <a:pt x="0" y="19175"/>
                    <a:pt x="19175" y="0"/>
                    <a:pt x="42829" y="0"/>
                  </a:cubicBezTo>
                  <a:cubicBezTo>
                    <a:pt x="66483"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6A84F2FA-D664-D0CA-0756-5E3CD4120BCD}"/>
                </a:ext>
              </a:extLst>
            </p:cNvPr>
            <p:cNvSpPr/>
            <p:nvPr/>
          </p:nvSpPr>
          <p:spPr>
            <a:xfrm>
              <a:off x="4136528" y="4822828"/>
              <a:ext cx="85658" cy="85658"/>
            </a:xfrm>
            <a:custGeom>
              <a:avLst/>
              <a:gdLst>
                <a:gd name="connsiteX0" fmla="*/ 85659 w 85658"/>
                <a:gd name="connsiteY0" fmla="*/ 42829 h 85658"/>
                <a:gd name="connsiteX1" fmla="*/ 42829 w 85658"/>
                <a:gd name="connsiteY1" fmla="*/ 85659 h 85658"/>
                <a:gd name="connsiteX2" fmla="*/ 0 w 85658"/>
                <a:gd name="connsiteY2" fmla="*/ 42829 h 85658"/>
                <a:gd name="connsiteX3" fmla="*/ 42829 w 85658"/>
                <a:gd name="connsiteY3" fmla="*/ 0 h 85658"/>
                <a:gd name="connsiteX4" fmla="*/ 85659 w 85658"/>
                <a:gd name="connsiteY4" fmla="*/ 4282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85659" y="42829"/>
                  </a:moveTo>
                  <a:cubicBezTo>
                    <a:pt x="85659" y="66484"/>
                    <a:pt x="66483" y="85659"/>
                    <a:pt x="42829" y="85659"/>
                  </a:cubicBezTo>
                  <a:cubicBezTo>
                    <a:pt x="19175" y="85659"/>
                    <a:pt x="0" y="66484"/>
                    <a:pt x="0" y="42829"/>
                  </a:cubicBezTo>
                  <a:cubicBezTo>
                    <a:pt x="0" y="19175"/>
                    <a:pt x="19175" y="0"/>
                    <a:pt x="42829" y="0"/>
                  </a:cubicBezTo>
                  <a:cubicBezTo>
                    <a:pt x="66483" y="0"/>
                    <a:pt x="85659" y="19175"/>
                    <a:pt x="85659" y="42829"/>
                  </a:cubicBezTo>
                  <a:close/>
                </a:path>
              </a:pathLst>
            </a:custGeom>
            <a:solidFill>
              <a:schemeClr val="tx1"/>
            </a:solidFill>
            <a:ln w="17066"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33FFC1F4-9E6D-EC8E-B5E5-42A323275988}"/>
                </a:ext>
              </a:extLst>
            </p:cNvPr>
            <p:cNvSpPr/>
            <p:nvPr/>
          </p:nvSpPr>
          <p:spPr>
            <a:xfrm>
              <a:off x="4068523" y="4925578"/>
              <a:ext cx="1352920" cy="376939"/>
            </a:xfrm>
            <a:custGeom>
              <a:avLst/>
              <a:gdLst>
                <a:gd name="connsiteX0" fmla="*/ 1352374 w 1352920"/>
                <a:gd name="connsiteY0" fmla="*/ 165534 h 376939"/>
                <a:gd name="connsiteX1" fmla="*/ 1319310 w 1352920"/>
                <a:gd name="connsiteY1" fmla="*/ 40814 h 376939"/>
                <a:gd name="connsiteX2" fmla="*/ 1314170 w 1352920"/>
                <a:gd name="connsiteY2" fmla="*/ 31221 h 376939"/>
                <a:gd name="connsiteX3" fmla="*/ 1273568 w 1352920"/>
                <a:gd name="connsiteY3" fmla="*/ 5351 h 376939"/>
                <a:gd name="connsiteX4" fmla="*/ 1241532 w 1352920"/>
                <a:gd name="connsiteY4" fmla="*/ 41 h 376939"/>
                <a:gd name="connsiteX5" fmla="*/ 1209667 w 1352920"/>
                <a:gd name="connsiteY5" fmla="*/ 5351 h 376939"/>
                <a:gd name="connsiteX6" fmla="*/ 1168893 w 1352920"/>
                <a:gd name="connsiteY6" fmla="*/ 31392 h 376939"/>
                <a:gd name="connsiteX7" fmla="*/ 1164096 w 1352920"/>
                <a:gd name="connsiteY7" fmla="*/ 40986 h 376939"/>
                <a:gd name="connsiteX8" fmla="*/ 1146964 w 1352920"/>
                <a:gd name="connsiteY8" fmla="*/ 104716 h 376939"/>
                <a:gd name="connsiteX9" fmla="*/ 1129833 w 1352920"/>
                <a:gd name="connsiteY9" fmla="*/ 41500 h 376939"/>
                <a:gd name="connsiteX10" fmla="*/ 1124864 w 1352920"/>
                <a:gd name="connsiteY10" fmla="*/ 31906 h 376939"/>
                <a:gd name="connsiteX11" fmla="*/ 1084091 w 1352920"/>
                <a:gd name="connsiteY11" fmla="*/ 6037 h 376939"/>
                <a:gd name="connsiteX12" fmla="*/ 1053082 w 1352920"/>
                <a:gd name="connsiteY12" fmla="*/ 41 h 376939"/>
                <a:gd name="connsiteX13" fmla="*/ 1021217 w 1352920"/>
                <a:gd name="connsiteY13" fmla="*/ 5351 h 376939"/>
                <a:gd name="connsiteX14" fmla="*/ 980615 w 1352920"/>
                <a:gd name="connsiteY14" fmla="*/ 31392 h 376939"/>
                <a:gd name="connsiteX15" fmla="*/ 975647 w 1352920"/>
                <a:gd name="connsiteY15" fmla="*/ 40986 h 376939"/>
                <a:gd name="connsiteX16" fmla="*/ 958857 w 1352920"/>
                <a:gd name="connsiteY16" fmla="*/ 102831 h 376939"/>
                <a:gd name="connsiteX17" fmla="*/ 941726 w 1352920"/>
                <a:gd name="connsiteY17" fmla="*/ 40814 h 376939"/>
                <a:gd name="connsiteX18" fmla="*/ 936586 w 1352920"/>
                <a:gd name="connsiteY18" fmla="*/ 31221 h 376939"/>
                <a:gd name="connsiteX19" fmla="*/ 895984 w 1352920"/>
                <a:gd name="connsiteY19" fmla="*/ 5351 h 376939"/>
                <a:gd name="connsiteX20" fmla="*/ 864633 w 1352920"/>
                <a:gd name="connsiteY20" fmla="*/ 41 h 376939"/>
                <a:gd name="connsiteX21" fmla="*/ 832768 w 1352920"/>
                <a:gd name="connsiteY21" fmla="*/ 5351 h 376939"/>
                <a:gd name="connsiteX22" fmla="*/ 791994 w 1352920"/>
                <a:gd name="connsiteY22" fmla="*/ 31392 h 376939"/>
                <a:gd name="connsiteX23" fmla="*/ 787197 w 1352920"/>
                <a:gd name="connsiteY23" fmla="*/ 40986 h 376939"/>
                <a:gd name="connsiteX24" fmla="*/ 770065 w 1352920"/>
                <a:gd name="connsiteY24" fmla="*/ 104716 h 376939"/>
                <a:gd name="connsiteX25" fmla="*/ 752934 w 1352920"/>
                <a:gd name="connsiteY25" fmla="*/ 41500 h 376939"/>
                <a:gd name="connsiteX26" fmla="*/ 747965 w 1352920"/>
                <a:gd name="connsiteY26" fmla="*/ 31906 h 376939"/>
                <a:gd name="connsiteX27" fmla="*/ 707192 w 1352920"/>
                <a:gd name="connsiteY27" fmla="*/ 6037 h 376939"/>
                <a:gd name="connsiteX28" fmla="*/ 676183 w 1352920"/>
                <a:gd name="connsiteY28" fmla="*/ 41 h 376939"/>
                <a:gd name="connsiteX29" fmla="*/ 644318 w 1352920"/>
                <a:gd name="connsiteY29" fmla="*/ 5351 h 376939"/>
                <a:gd name="connsiteX30" fmla="*/ 603716 w 1352920"/>
                <a:gd name="connsiteY30" fmla="*/ 31392 h 376939"/>
                <a:gd name="connsiteX31" fmla="*/ 598748 w 1352920"/>
                <a:gd name="connsiteY31" fmla="*/ 40986 h 376939"/>
                <a:gd name="connsiteX32" fmla="*/ 581959 w 1352920"/>
                <a:gd name="connsiteY32" fmla="*/ 102831 h 376939"/>
                <a:gd name="connsiteX33" fmla="*/ 564827 w 1352920"/>
                <a:gd name="connsiteY33" fmla="*/ 40814 h 376939"/>
                <a:gd name="connsiteX34" fmla="*/ 559687 w 1352920"/>
                <a:gd name="connsiteY34" fmla="*/ 31221 h 376939"/>
                <a:gd name="connsiteX35" fmla="*/ 519085 w 1352920"/>
                <a:gd name="connsiteY35" fmla="*/ 5351 h 376939"/>
                <a:gd name="connsiteX36" fmla="*/ 487734 w 1352920"/>
                <a:gd name="connsiteY36" fmla="*/ 41 h 376939"/>
                <a:gd name="connsiteX37" fmla="*/ 455869 w 1352920"/>
                <a:gd name="connsiteY37" fmla="*/ 5351 h 376939"/>
                <a:gd name="connsiteX38" fmla="*/ 415095 w 1352920"/>
                <a:gd name="connsiteY38" fmla="*/ 31392 h 376939"/>
                <a:gd name="connsiteX39" fmla="*/ 410298 w 1352920"/>
                <a:gd name="connsiteY39" fmla="*/ 40986 h 376939"/>
                <a:gd name="connsiteX40" fmla="*/ 393166 w 1352920"/>
                <a:gd name="connsiteY40" fmla="*/ 104716 h 376939"/>
                <a:gd name="connsiteX41" fmla="*/ 376035 w 1352920"/>
                <a:gd name="connsiteY41" fmla="*/ 41500 h 376939"/>
                <a:gd name="connsiteX42" fmla="*/ 371066 w 1352920"/>
                <a:gd name="connsiteY42" fmla="*/ 31906 h 376939"/>
                <a:gd name="connsiteX43" fmla="*/ 330293 w 1352920"/>
                <a:gd name="connsiteY43" fmla="*/ 6037 h 376939"/>
                <a:gd name="connsiteX44" fmla="*/ 299284 w 1352920"/>
                <a:gd name="connsiteY44" fmla="*/ 41 h 376939"/>
                <a:gd name="connsiteX45" fmla="*/ 267419 w 1352920"/>
                <a:gd name="connsiteY45" fmla="*/ 5351 h 376939"/>
                <a:gd name="connsiteX46" fmla="*/ 226817 w 1352920"/>
                <a:gd name="connsiteY46" fmla="*/ 31392 h 376939"/>
                <a:gd name="connsiteX47" fmla="*/ 221849 w 1352920"/>
                <a:gd name="connsiteY47" fmla="*/ 40986 h 376939"/>
                <a:gd name="connsiteX48" fmla="*/ 205060 w 1352920"/>
                <a:gd name="connsiteY48" fmla="*/ 102831 h 376939"/>
                <a:gd name="connsiteX49" fmla="*/ 187928 w 1352920"/>
                <a:gd name="connsiteY49" fmla="*/ 40814 h 376939"/>
                <a:gd name="connsiteX50" fmla="*/ 182788 w 1352920"/>
                <a:gd name="connsiteY50" fmla="*/ 31221 h 376939"/>
                <a:gd name="connsiteX51" fmla="*/ 142186 w 1352920"/>
                <a:gd name="connsiteY51" fmla="*/ 5351 h 376939"/>
                <a:gd name="connsiteX52" fmla="*/ 110835 w 1352920"/>
                <a:gd name="connsiteY52" fmla="*/ 41 h 376939"/>
                <a:gd name="connsiteX53" fmla="*/ 78970 w 1352920"/>
                <a:gd name="connsiteY53" fmla="*/ 5351 h 376939"/>
                <a:gd name="connsiteX54" fmla="*/ 38196 w 1352920"/>
                <a:gd name="connsiteY54" fmla="*/ 31392 h 376939"/>
                <a:gd name="connsiteX55" fmla="*/ 33399 w 1352920"/>
                <a:gd name="connsiteY55" fmla="*/ 40986 h 376939"/>
                <a:gd name="connsiteX56" fmla="*/ 335 w 1352920"/>
                <a:gd name="connsiteY56" fmla="*/ 165534 h 376939"/>
                <a:gd name="connsiteX57" fmla="*/ 13782 w 1352920"/>
                <a:gd name="connsiteY57" fmla="*/ 185687 h 376939"/>
                <a:gd name="connsiteX58" fmla="*/ 33399 w 1352920"/>
                <a:gd name="connsiteY58" fmla="*/ 174271 h 376939"/>
                <a:gd name="connsiteX59" fmla="*/ 59439 w 1352920"/>
                <a:gd name="connsiteY59" fmla="*/ 76106 h 376939"/>
                <a:gd name="connsiteX60" fmla="*/ 59439 w 1352920"/>
                <a:gd name="connsiteY60" fmla="*/ 129900 h 376939"/>
                <a:gd name="connsiteX61" fmla="*/ 29973 w 1352920"/>
                <a:gd name="connsiteY61" fmla="*/ 239885 h 376939"/>
                <a:gd name="connsiteX62" fmla="*/ 59439 w 1352920"/>
                <a:gd name="connsiteY62" fmla="*/ 239885 h 376939"/>
                <a:gd name="connsiteX63" fmla="*/ 59439 w 1352920"/>
                <a:gd name="connsiteY63" fmla="*/ 376940 h 376939"/>
                <a:gd name="connsiteX64" fmla="*/ 93703 w 1352920"/>
                <a:gd name="connsiteY64" fmla="*/ 376940 h 376939"/>
                <a:gd name="connsiteX65" fmla="*/ 93703 w 1352920"/>
                <a:gd name="connsiteY65" fmla="*/ 239885 h 376939"/>
                <a:gd name="connsiteX66" fmla="*/ 127967 w 1352920"/>
                <a:gd name="connsiteY66" fmla="*/ 239885 h 376939"/>
                <a:gd name="connsiteX67" fmla="*/ 127967 w 1352920"/>
                <a:gd name="connsiteY67" fmla="*/ 376940 h 376939"/>
                <a:gd name="connsiteX68" fmla="*/ 162230 w 1352920"/>
                <a:gd name="connsiteY68" fmla="*/ 376940 h 376939"/>
                <a:gd name="connsiteX69" fmla="*/ 162230 w 1352920"/>
                <a:gd name="connsiteY69" fmla="*/ 239885 h 376939"/>
                <a:gd name="connsiteX70" fmla="*/ 191697 w 1352920"/>
                <a:gd name="connsiteY70" fmla="*/ 239885 h 376939"/>
                <a:gd name="connsiteX71" fmla="*/ 162230 w 1352920"/>
                <a:gd name="connsiteY71" fmla="*/ 129900 h 376939"/>
                <a:gd name="connsiteX72" fmla="*/ 162230 w 1352920"/>
                <a:gd name="connsiteY72" fmla="*/ 74907 h 376939"/>
                <a:gd name="connsiteX73" fmla="*/ 188442 w 1352920"/>
                <a:gd name="connsiteY73" fmla="*/ 174271 h 376939"/>
                <a:gd name="connsiteX74" fmla="*/ 209224 w 1352920"/>
                <a:gd name="connsiteY74" fmla="*/ 186724 h 376939"/>
                <a:gd name="connsiteX75" fmla="*/ 221677 w 1352920"/>
                <a:gd name="connsiteY75" fmla="*/ 174271 h 376939"/>
                <a:gd name="connsiteX76" fmla="*/ 247889 w 1352920"/>
                <a:gd name="connsiteY76" fmla="*/ 74907 h 376939"/>
                <a:gd name="connsiteX77" fmla="*/ 247889 w 1352920"/>
                <a:gd name="connsiteY77" fmla="*/ 376940 h 376939"/>
                <a:gd name="connsiteX78" fmla="*/ 282153 w 1352920"/>
                <a:gd name="connsiteY78" fmla="*/ 376940 h 376939"/>
                <a:gd name="connsiteX79" fmla="*/ 282153 w 1352920"/>
                <a:gd name="connsiteY79" fmla="*/ 188490 h 376939"/>
                <a:gd name="connsiteX80" fmla="*/ 316416 w 1352920"/>
                <a:gd name="connsiteY80" fmla="*/ 188490 h 376939"/>
                <a:gd name="connsiteX81" fmla="*/ 316416 w 1352920"/>
                <a:gd name="connsiteY81" fmla="*/ 376940 h 376939"/>
                <a:gd name="connsiteX82" fmla="*/ 350680 w 1352920"/>
                <a:gd name="connsiteY82" fmla="*/ 376940 h 376939"/>
                <a:gd name="connsiteX83" fmla="*/ 350680 w 1352920"/>
                <a:gd name="connsiteY83" fmla="*/ 75934 h 376939"/>
                <a:gd name="connsiteX84" fmla="*/ 376720 w 1352920"/>
                <a:gd name="connsiteY84" fmla="*/ 174271 h 376939"/>
                <a:gd name="connsiteX85" fmla="*/ 393852 w 1352920"/>
                <a:gd name="connsiteY85" fmla="*/ 191403 h 376939"/>
                <a:gd name="connsiteX86" fmla="*/ 410983 w 1352920"/>
                <a:gd name="connsiteY86" fmla="*/ 174271 h 376939"/>
                <a:gd name="connsiteX87" fmla="*/ 436338 w 1352920"/>
                <a:gd name="connsiteY87" fmla="*/ 75934 h 376939"/>
                <a:gd name="connsiteX88" fmla="*/ 436338 w 1352920"/>
                <a:gd name="connsiteY88" fmla="*/ 129900 h 376939"/>
                <a:gd name="connsiteX89" fmla="*/ 406872 w 1352920"/>
                <a:gd name="connsiteY89" fmla="*/ 239885 h 376939"/>
                <a:gd name="connsiteX90" fmla="*/ 436338 w 1352920"/>
                <a:gd name="connsiteY90" fmla="*/ 239885 h 376939"/>
                <a:gd name="connsiteX91" fmla="*/ 436338 w 1352920"/>
                <a:gd name="connsiteY91" fmla="*/ 376940 h 376939"/>
                <a:gd name="connsiteX92" fmla="*/ 470602 w 1352920"/>
                <a:gd name="connsiteY92" fmla="*/ 376940 h 376939"/>
                <a:gd name="connsiteX93" fmla="*/ 470602 w 1352920"/>
                <a:gd name="connsiteY93" fmla="*/ 239885 h 376939"/>
                <a:gd name="connsiteX94" fmla="*/ 504866 w 1352920"/>
                <a:gd name="connsiteY94" fmla="*/ 239885 h 376939"/>
                <a:gd name="connsiteX95" fmla="*/ 504866 w 1352920"/>
                <a:gd name="connsiteY95" fmla="*/ 376940 h 376939"/>
                <a:gd name="connsiteX96" fmla="*/ 539129 w 1352920"/>
                <a:gd name="connsiteY96" fmla="*/ 376940 h 376939"/>
                <a:gd name="connsiteX97" fmla="*/ 539129 w 1352920"/>
                <a:gd name="connsiteY97" fmla="*/ 239885 h 376939"/>
                <a:gd name="connsiteX98" fmla="*/ 568596 w 1352920"/>
                <a:gd name="connsiteY98" fmla="*/ 239885 h 376939"/>
                <a:gd name="connsiteX99" fmla="*/ 539129 w 1352920"/>
                <a:gd name="connsiteY99" fmla="*/ 129900 h 376939"/>
                <a:gd name="connsiteX100" fmla="*/ 539129 w 1352920"/>
                <a:gd name="connsiteY100" fmla="*/ 74907 h 376939"/>
                <a:gd name="connsiteX101" fmla="*/ 565341 w 1352920"/>
                <a:gd name="connsiteY101" fmla="*/ 174271 h 376939"/>
                <a:gd name="connsiteX102" fmla="*/ 586123 w 1352920"/>
                <a:gd name="connsiteY102" fmla="*/ 186724 h 376939"/>
                <a:gd name="connsiteX103" fmla="*/ 598576 w 1352920"/>
                <a:gd name="connsiteY103" fmla="*/ 174271 h 376939"/>
                <a:gd name="connsiteX104" fmla="*/ 624788 w 1352920"/>
                <a:gd name="connsiteY104" fmla="*/ 74907 h 376939"/>
                <a:gd name="connsiteX105" fmla="*/ 624788 w 1352920"/>
                <a:gd name="connsiteY105" fmla="*/ 376940 h 376939"/>
                <a:gd name="connsiteX106" fmla="*/ 659051 w 1352920"/>
                <a:gd name="connsiteY106" fmla="*/ 376940 h 376939"/>
                <a:gd name="connsiteX107" fmla="*/ 659051 w 1352920"/>
                <a:gd name="connsiteY107" fmla="*/ 188490 h 376939"/>
                <a:gd name="connsiteX108" fmla="*/ 693315 w 1352920"/>
                <a:gd name="connsiteY108" fmla="*/ 188490 h 376939"/>
                <a:gd name="connsiteX109" fmla="*/ 693315 w 1352920"/>
                <a:gd name="connsiteY109" fmla="*/ 376940 h 376939"/>
                <a:gd name="connsiteX110" fmla="*/ 727579 w 1352920"/>
                <a:gd name="connsiteY110" fmla="*/ 376940 h 376939"/>
                <a:gd name="connsiteX111" fmla="*/ 727579 w 1352920"/>
                <a:gd name="connsiteY111" fmla="*/ 75934 h 376939"/>
                <a:gd name="connsiteX112" fmla="*/ 753619 w 1352920"/>
                <a:gd name="connsiteY112" fmla="*/ 174271 h 376939"/>
                <a:gd name="connsiteX113" fmla="*/ 770751 w 1352920"/>
                <a:gd name="connsiteY113" fmla="*/ 191403 h 376939"/>
                <a:gd name="connsiteX114" fmla="*/ 787882 w 1352920"/>
                <a:gd name="connsiteY114" fmla="*/ 174271 h 376939"/>
                <a:gd name="connsiteX115" fmla="*/ 813237 w 1352920"/>
                <a:gd name="connsiteY115" fmla="*/ 75934 h 376939"/>
                <a:gd name="connsiteX116" fmla="*/ 813237 w 1352920"/>
                <a:gd name="connsiteY116" fmla="*/ 129900 h 376939"/>
                <a:gd name="connsiteX117" fmla="*/ 783771 w 1352920"/>
                <a:gd name="connsiteY117" fmla="*/ 239885 h 376939"/>
                <a:gd name="connsiteX118" fmla="*/ 813237 w 1352920"/>
                <a:gd name="connsiteY118" fmla="*/ 239885 h 376939"/>
                <a:gd name="connsiteX119" fmla="*/ 813237 w 1352920"/>
                <a:gd name="connsiteY119" fmla="*/ 376940 h 376939"/>
                <a:gd name="connsiteX120" fmla="*/ 847501 w 1352920"/>
                <a:gd name="connsiteY120" fmla="*/ 376940 h 376939"/>
                <a:gd name="connsiteX121" fmla="*/ 847501 w 1352920"/>
                <a:gd name="connsiteY121" fmla="*/ 239885 h 376939"/>
                <a:gd name="connsiteX122" fmla="*/ 881765 w 1352920"/>
                <a:gd name="connsiteY122" fmla="*/ 239885 h 376939"/>
                <a:gd name="connsiteX123" fmla="*/ 881765 w 1352920"/>
                <a:gd name="connsiteY123" fmla="*/ 376940 h 376939"/>
                <a:gd name="connsiteX124" fmla="*/ 916028 w 1352920"/>
                <a:gd name="connsiteY124" fmla="*/ 376940 h 376939"/>
                <a:gd name="connsiteX125" fmla="*/ 916028 w 1352920"/>
                <a:gd name="connsiteY125" fmla="*/ 239885 h 376939"/>
                <a:gd name="connsiteX126" fmla="*/ 945495 w 1352920"/>
                <a:gd name="connsiteY126" fmla="*/ 239885 h 376939"/>
                <a:gd name="connsiteX127" fmla="*/ 916028 w 1352920"/>
                <a:gd name="connsiteY127" fmla="*/ 129900 h 376939"/>
                <a:gd name="connsiteX128" fmla="*/ 916028 w 1352920"/>
                <a:gd name="connsiteY128" fmla="*/ 74907 h 376939"/>
                <a:gd name="connsiteX129" fmla="*/ 942240 w 1352920"/>
                <a:gd name="connsiteY129" fmla="*/ 174271 h 376939"/>
                <a:gd name="connsiteX130" fmla="*/ 963022 w 1352920"/>
                <a:gd name="connsiteY130" fmla="*/ 186724 h 376939"/>
                <a:gd name="connsiteX131" fmla="*/ 975475 w 1352920"/>
                <a:gd name="connsiteY131" fmla="*/ 174271 h 376939"/>
                <a:gd name="connsiteX132" fmla="*/ 1001687 w 1352920"/>
                <a:gd name="connsiteY132" fmla="*/ 74907 h 376939"/>
                <a:gd name="connsiteX133" fmla="*/ 1001687 w 1352920"/>
                <a:gd name="connsiteY133" fmla="*/ 376940 h 376939"/>
                <a:gd name="connsiteX134" fmla="*/ 1035950 w 1352920"/>
                <a:gd name="connsiteY134" fmla="*/ 376940 h 376939"/>
                <a:gd name="connsiteX135" fmla="*/ 1035950 w 1352920"/>
                <a:gd name="connsiteY135" fmla="*/ 188490 h 376939"/>
                <a:gd name="connsiteX136" fmla="*/ 1070214 w 1352920"/>
                <a:gd name="connsiteY136" fmla="*/ 188490 h 376939"/>
                <a:gd name="connsiteX137" fmla="*/ 1070214 w 1352920"/>
                <a:gd name="connsiteY137" fmla="*/ 376940 h 376939"/>
                <a:gd name="connsiteX138" fmla="*/ 1104478 w 1352920"/>
                <a:gd name="connsiteY138" fmla="*/ 376940 h 376939"/>
                <a:gd name="connsiteX139" fmla="*/ 1104478 w 1352920"/>
                <a:gd name="connsiteY139" fmla="*/ 75934 h 376939"/>
                <a:gd name="connsiteX140" fmla="*/ 1130518 w 1352920"/>
                <a:gd name="connsiteY140" fmla="*/ 174271 h 376939"/>
                <a:gd name="connsiteX141" fmla="*/ 1147650 w 1352920"/>
                <a:gd name="connsiteY141" fmla="*/ 191403 h 376939"/>
                <a:gd name="connsiteX142" fmla="*/ 1164781 w 1352920"/>
                <a:gd name="connsiteY142" fmla="*/ 174271 h 376939"/>
                <a:gd name="connsiteX143" fmla="*/ 1190136 w 1352920"/>
                <a:gd name="connsiteY143" fmla="*/ 75934 h 376939"/>
                <a:gd name="connsiteX144" fmla="*/ 1190136 w 1352920"/>
                <a:gd name="connsiteY144" fmla="*/ 129900 h 376939"/>
                <a:gd name="connsiteX145" fmla="*/ 1160670 w 1352920"/>
                <a:gd name="connsiteY145" fmla="*/ 239885 h 376939"/>
                <a:gd name="connsiteX146" fmla="*/ 1190136 w 1352920"/>
                <a:gd name="connsiteY146" fmla="*/ 239885 h 376939"/>
                <a:gd name="connsiteX147" fmla="*/ 1190136 w 1352920"/>
                <a:gd name="connsiteY147" fmla="*/ 376940 h 376939"/>
                <a:gd name="connsiteX148" fmla="*/ 1224400 w 1352920"/>
                <a:gd name="connsiteY148" fmla="*/ 376940 h 376939"/>
                <a:gd name="connsiteX149" fmla="*/ 1224400 w 1352920"/>
                <a:gd name="connsiteY149" fmla="*/ 239885 h 376939"/>
                <a:gd name="connsiteX150" fmla="*/ 1258663 w 1352920"/>
                <a:gd name="connsiteY150" fmla="*/ 239885 h 376939"/>
                <a:gd name="connsiteX151" fmla="*/ 1258663 w 1352920"/>
                <a:gd name="connsiteY151" fmla="*/ 376940 h 376939"/>
                <a:gd name="connsiteX152" fmla="*/ 1292927 w 1352920"/>
                <a:gd name="connsiteY152" fmla="*/ 376940 h 376939"/>
                <a:gd name="connsiteX153" fmla="*/ 1292927 w 1352920"/>
                <a:gd name="connsiteY153" fmla="*/ 239885 h 376939"/>
                <a:gd name="connsiteX154" fmla="*/ 1322394 w 1352920"/>
                <a:gd name="connsiteY154" fmla="*/ 239885 h 376939"/>
                <a:gd name="connsiteX155" fmla="*/ 1292927 w 1352920"/>
                <a:gd name="connsiteY155" fmla="*/ 129900 h 376939"/>
                <a:gd name="connsiteX156" fmla="*/ 1292927 w 1352920"/>
                <a:gd name="connsiteY156" fmla="*/ 74907 h 376939"/>
                <a:gd name="connsiteX157" fmla="*/ 1319139 w 1352920"/>
                <a:gd name="connsiteY157" fmla="*/ 174271 h 376939"/>
                <a:gd name="connsiteX158" fmla="*/ 1336270 w 1352920"/>
                <a:gd name="connsiteY158" fmla="*/ 186948 h 376939"/>
                <a:gd name="connsiteX159" fmla="*/ 1352914 w 1352920"/>
                <a:gd name="connsiteY159" fmla="*/ 169340 h 376939"/>
                <a:gd name="connsiteX160" fmla="*/ 1352374 w 1352920"/>
                <a:gd name="connsiteY160" fmla="*/ 165534 h 37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1352920" h="376939">
                  <a:moveTo>
                    <a:pt x="1352374" y="165534"/>
                  </a:moveTo>
                  <a:lnTo>
                    <a:pt x="1319310" y="40814"/>
                  </a:lnTo>
                  <a:cubicBezTo>
                    <a:pt x="1318296" y="37289"/>
                    <a:pt x="1316545" y="34018"/>
                    <a:pt x="1314170" y="31221"/>
                  </a:cubicBezTo>
                  <a:cubicBezTo>
                    <a:pt x="1302899" y="19475"/>
                    <a:pt x="1288976" y="10602"/>
                    <a:pt x="1273568" y="5351"/>
                  </a:cubicBezTo>
                  <a:cubicBezTo>
                    <a:pt x="1263339" y="1504"/>
                    <a:pt x="1252455" y="-300"/>
                    <a:pt x="1241532" y="41"/>
                  </a:cubicBezTo>
                  <a:cubicBezTo>
                    <a:pt x="1230687" y="20"/>
                    <a:pt x="1219917" y="1816"/>
                    <a:pt x="1209667" y="5351"/>
                  </a:cubicBezTo>
                  <a:cubicBezTo>
                    <a:pt x="1194137" y="10539"/>
                    <a:pt x="1180131" y="19485"/>
                    <a:pt x="1168893" y="31392"/>
                  </a:cubicBezTo>
                  <a:cubicBezTo>
                    <a:pt x="1166758" y="34292"/>
                    <a:pt x="1165134" y="37537"/>
                    <a:pt x="1164096" y="40986"/>
                  </a:cubicBezTo>
                  <a:lnTo>
                    <a:pt x="1146964" y="104716"/>
                  </a:lnTo>
                  <a:lnTo>
                    <a:pt x="1129833" y="41500"/>
                  </a:lnTo>
                  <a:cubicBezTo>
                    <a:pt x="1128916" y="37970"/>
                    <a:pt x="1127218" y="34691"/>
                    <a:pt x="1124864" y="31906"/>
                  </a:cubicBezTo>
                  <a:cubicBezTo>
                    <a:pt x="1113520" y="20167"/>
                    <a:pt x="1099544" y="11300"/>
                    <a:pt x="1084091" y="6037"/>
                  </a:cubicBezTo>
                  <a:cubicBezTo>
                    <a:pt x="1074238" y="2057"/>
                    <a:pt x="1063709" y="22"/>
                    <a:pt x="1053082" y="41"/>
                  </a:cubicBezTo>
                  <a:cubicBezTo>
                    <a:pt x="1042241" y="49"/>
                    <a:pt x="1031476" y="1843"/>
                    <a:pt x="1021217" y="5351"/>
                  </a:cubicBezTo>
                  <a:cubicBezTo>
                    <a:pt x="1005718" y="10500"/>
                    <a:pt x="991759" y="19453"/>
                    <a:pt x="980615" y="31392"/>
                  </a:cubicBezTo>
                  <a:cubicBezTo>
                    <a:pt x="978360" y="34243"/>
                    <a:pt x="976675" y="37499"/>
                    <a:pt x="975647" y="40986"/>
                  </a:cubicBezTo>
                  <a:lnTo>
                    <a:pt x="958857" y="102831"/>
                  </a:lnTo>
                  <a:lnTo>
                    <a:pt x="941726" y="40814"/>
                  </a:lnTo>
                  <a:cubicBezTo>
                    <a:pt x="940712" y="37289"/>
                    <a:pt x="938961" y="34018"/>
                    <a:pt x="936586" y="31221"/>
                  </a:cubicBezTo>
                  <a:cubicBezTo>
                    <a:pt x="925315" y="19475"/>
                    <a:pt x="911392" y="10602"/>
                    <a:pt x="895984" y="5351"/>
                  </a:cubicBezTo>
                  <a:cubicBezTo>
                    <a:pt x="885969" y="1591"/>
                    <a:pt x="875326" y="-211"/>
                    <a:pt x="864633" y="41"/>
                  </a:cubicBezTo>
                  <a:cubicBezTo>
                    <a:pt x="853788" y="20"/>
                    <a:pt x="843018" y="1816"/>
                    <a:pt x="832768" y="5351"/>
                  </a:cubicBezTo>
                  <a:cubicBezTo>
                    <a:pt x="817238" y="10539"/>
                    <a:pt x="803232" y="19485"/>
                    <a:pt x="791994" y="31392"/>
                  </a:cubicBezTo>
                  <a:cubicBezTo>
                    <a:pt x="789859" y="34292"/>
                    <a:pt x="788235" y="37537"/>
                    <a:pt x="787197" y="40986"/>
                  </a:cubicBezTo>
                  <a:lnTo>
                    <a:pt x="770065" y="104716"/>
                  </a:lnTo>
                  <a:lnTo>
                    <a:pt x="752934" y="41500"/>
                  </a:lnTo>
                  <a:cubicBezTo>
                    <a:pt x="752017" y="37970"/>
                    <a:pt x="750319" y="34691"/>
                    <a:pt x="747965" y="31906"/>
                  </a:cubicBezTo>
                  <a:cubicBezTo>
                    <a:pt x="736621" y="20167"/>
                    <a:pt x="722645" y="11300"/>
                    <a:pt x="707192" y="6037"/>
                  </a:cubicBezTo>
                  <a:cubicBezTo>
                    <a:pt x="697339" y="2057"/>
                    <a:pt x="686810" y="22"/>
                    <a:pt x="676183" y="41"/>
                  </a:cubicBezTo>
                  <a:cubicBezTo>
                    <a:pt x="665342" y="49"/>
                    <a:pt x="654577" y="1843"/>
                    <a:pt x="644318" y="5351"/>
                  </a:cubicBezTo>
                  <a:cubicBezTo>
                    <a:pt x="628819" y="10500"/>
                    <a:pt x="614860" y="19453"/>
                    <a:pt x="603716" y="31392"/>
                  </a:cubicBezTo>
                  <a:cubicBezTo>
                    <a:pt x="601461" y="34243"/>
                    <a:pt x="599776" y="37499"/>
                    <a:pt x="598748" y="40986"/>
                  </a:cubicBezTo>
                  <a:lnTo>
                    <a:pt x="581959" y="102831"/>
                  </a:lnTo>
                  <a:lnTo>
                    <a:pt x="564827" y="40814"/>
                  </a:lnTo>
                  <a:cubicBezTo>
                    <a:pt x="563813" y="37289"/>
                    <a:pt x="562062" y="34018"/>
                    <a:pt x="559687" y="31221"/>
                  </a:cubicBezTo>
                  <a:cubicBezTo>
                    <a:pt x="548416" y="19475"/>
                    <a:pt x="534493" y="10602"/>
                    <a:pt x="519085" y="5351"/>
                  </a:cubicBezTo>
                  <a:cubicBezTo>
                    <a:pt x="509071" y="1591"/>
                    <a:pt x="498427" y="-211"/>
                    <a:pt x="487734" y="41"/>
                  </a:cubicBezTo>
                  <a:cubicBezTo>
                    <a:pt x="476889" y="20"/>
                    <a:pt x="466119" y="1816"/>
                    <a:pt x="455869" y="5351"/>
                  </a:cubicBezTo>
                  <a:cubicBezTo>
                    <a:pt x="440340" y="10539"/>
                    <a:pt x="426333" y="19485"/>
                    <a:pt x="415095" y="31392"/>
                  </a:cubicBezTo>
                  <a:cubicBezTo>
                    <a:pt x="412960" y="34292"/>
                    <a:pt x="411338" y="37537"/>
                    <a:pt x="410298" y="40986"/>
                  </a:cubicBezTo>
                  <a:lnTo>
                    <a:pt x="393166" y="104716"/>
                  </a:lnTo>
                  <a:lnTo>
                    <a:pt x="376035" y="41500"/>
                  </a:lnTo>
                  <a:cubicBezTo>
                    <a:pt x="375118" y="37970"/>
                    <a:pt x="373420" y="34691"/>
                    <a:pt x="371066" y="31906"/>
                  </a:cubicBezTo>
                  <a:cubicBezTo>
                    <a:pt x="359722" y="20167"/>
                    <a:pt x="345746" y="11300"/>
                    <a:pt x="330293" y="6037"/>
                  </a:cubicBezTo>
                  <a:cubicBezTo>
                    <a:pt x="320440" y="2057"/>
                    <a:pt x="309911" y="22"/>
                    <a:pt x="299284" y="41"/>
                  </a:cubicBezTo>
                  <a:cubicBezTo>
                    <a:pt x="288443" y="49"/>
                    <a:pt x="277678" y="1843"/>
                    <a:pt x="267419" y="5351"/>
                  </a:cubicBezTo>
                  <a:cubicBezTo>
                    <a:pt x="251920" y="10500"/>
                    <a:pt x="237961" y="19453"/>
                    <a:pt x="226817" y="31392"/>
                  </a:cubicBezTo>
                  <a:cubicBezTo>
                    <a:pt x="224562" y="34243"/>
                    <a:pt x="222877" y="37499"/>
                    <a:pt x="221849" y="40986"/>
                  </a:cubicBezTo>
                  <a:lnTo>
                    <a:pt x="205060" y="102831"/>
                  </a:lnTo>
                  <a:lnTo>
                    <a:pt x="187928" y="40814"/>
                  </a:lnTo>
                  <a:cubicBezTo>
                    <a:pt x="186914" y="37289"/>
                    <a:pt x="185163" y="34018"/>
                    <a:pt x="182788" y="31221"/>
                  </a:cubicBezTo>
                  <a:cubicBezTo>
                    <a:pt x="171517" y="19475"/>
                    <a:pt x="157594" y="10602"/>
                    <a:pt x="142186" y="5351"/>
                  </a:cubicBezTo>
                  <a:cubicBezTo>
                    <a:pt x="132171" y="1591"/>
                    <a:pt x="121528" y="-211"/>
                    <a:pt x="110835" y="41"/>
                  </a:cubicBezTo>
                  <a:cubicBezTo>
                    <a:pt x="99990" y="20"/>
                    <a:pt x="89221" y="1816"/>
                    <a:pt x="78970" y="5351"/>
                  </a:cubicBezTo>
                  <a:cubicBezTo>
                    <a:pt x="63441" y="10539"/>
                    <a:pt x="49435" y="19485"/>
                    <a:pt x="38196" y="31392"/>
                  </a:cubicBezTo>
                  <a:cubicBezTo>
                    <a:pt x="36061" y="34292"/>
                    <a:pt x="34439" y="37537"/>
                    <a:pt x="33399" y="40986"/>
                  </a:cubicBezTo>
                  <a:lnTo>
                    <a:pt x="335" y="165534"/>
                  </a:lnTo>
                  <a:cubicBezTo>
                    <a:pt x="-1518" y="174812"/>
                    <a:pt x="4502" y="183836"/>
                    <a:pt x="13782" y="185687"/>
                  </a:cubicBezTo>
                  <a:cubicBezTo>
                    <a:pt x="22265" y="187382"/>
                    <a:pt x="30680" y="182484"/>
                    <a:pt x="33399" y="174271"/>
                  </a:cubicBezTo>
                  <a:lnTo>
                    <a:pt x="59439" y="76106"/>
                  </a:lnTo>
                  <a:lnTo>
                    <a:pt x="59439" y="129900"/>
                  </a:lnTo>
                  <a:lnTo>
                    <a:pt x="29973" y="239885"/>
                  </a:lnTo>
                  <a:lnTo>
                    <a:pt x="59439" y="239885"/>
                  </a:lnTo>
                  <a:lnTo>
                    <a:pt x="59439" y="376940"/>
                  </a:lnTo>
                  <a:lnTo>
                    <a:pt x="93703" y="376940"/>
                  </a:lnTo>
                  <a:lnTo>
                    <a:pt x="93703" y="239885"/>
                  </a:lnTo>
                  <a:lnTo>
                    <a:pt x="127967" y="239885"/>
                  </a:lnTo>
                  <a:lnTo>
                    <a:pt x="127967" y="376940"/>
                  </a:lnTo>
                  <a:lnTo>
                    <a:pt x="162230" y="376940"/>
                  </a:lnTo>
                  <a:lnTo>
                    <a:pt x="162230" y="239885"/>
                  </a:lnTo>
                  <a:lnTo>
                    <a:pt x="191697" y="239885"/>
                  </a:lnTo>
                  <a:lnTo>
                    <a:pt x="162230" y="129900"/>
                  </a:lnTo>
                  <a:lnTo>
                    <a:pt x="162230" y="74907"/>
                  </a:lnTo>
                  <a:lnTo>
                    <a:pt x="188442" y="174271"/>
                  </a:lnTo>
                  <a:cubicBezTo>
                    <a:pt x="190743" y="183448"/>
                    <a:pt x="200047" y="189025"/>
                    <a:pt x="209224" y="186724"/>
                  </a:cubicBezTo>
                  <a:cubicBezTo>
                    <a:pt x="215354" y="185187"/>
                    <a:pt x="220141" y="180401"/>
                    <a:pt x="221677" y="174271"/>
                  </a:cubicBezTo>
                  <a:lnTo>
                    <a:pt x="247889" y="74907"/>
                  </a:lnTo>
                  <a:lnTo>
                    <a:pt x="247889" y="376940"/>
                  </a:lnTo>
                  <a:lnTo>
                    <a:pt x="282153" y="376940"/>
                  </a:lnTo>
                  <a:lnTo>
                    <a:pt x="282153" y="188490"/>
                  </a:lnTo>
                  <a:lnTo>
                    <a:pt x="316416" y="188490"/>
                  </a:lnTo>
                  <a:lnTo>
                    <a:pt x="316416" y="376940"/>
                  </a:lnTo>
                  <a:lnTo>
                    <a:pt x="350680" y="376940"/>
                  </a:lnTo>
                  <a:lnTo>
                    <a:pt x="350680" y="75934"/>
                  </a:lnTo>
                  <a:lnTo>
                    <a:pt x="376720" y="174271"/>
                  </a:lnTo>
                  <a:cubicBezTo>
                    <a:pt x="376720" y="183733"/>
                    <a:pt x="384390" y="191403"/>
                    <a:pt x="393852" y="191403"/>
                  </a:cubicBezTo>
                  <a:cubicBezTo>
                    <a:pt x="403314" y="191403"/>
                    <a:pt x="410983" y="183733"/>
                    <a:pt x="410983" y="174271"/>
                  </a:cubicBezTo>
                  <a:lnTo>
                    <a:pt x="436338" y="75934"/>
                  </a:lnTo>
                  <a:lnTo>
                    <a:pt x="436338" y="129900"/>
                  </a:lnTo>
                  <a:lnTo>
                    <a:pt x="406872" y="239885"/>
                  </a:lnTo>
                  <a:lnTo>
                    <a:pt x="436338" y="239885"/>
                  </a:lnTo>
                  <a:lnTo>
                    <a:pt x="436338" y="376940"/>
                  </a:lnTo>
                  <a:lnTo>
                    <a:pt x="470602" y="376940"/>
                  </a:lnTo>
                  <a:lnTo>
                    <a:pt x="470602" y="239885"/>
                  </a:lnTo>
                  <a:lnTo>
                    <a:pt x="504866" y="239885"/>
                  </a:lnTo>
                  <a:lnTo>
                    <a:pt x="504866" y="376940"/>
                  </a:lnTo>
                  <a:lnTo>
                    <a:pt x="539129" y="376940"/>
                  </a:lnTo>
                  <a:lnTo>
                    <a:pt x="539129" y="239885"/>
                  </a:lnTo>
                  <a:lnTo>
                    <a:pt x="568596" y="239885"/>
                  </a:lnTo>
                  <a:lnTo>
                    <a:pt x="539129" y="129900"/>
                  </a:lnTo>
                  <a:lnTo>
                    <a:pt x="539129" y="74907"/>
                  </a:lnTo>
                  <a:lnTo>
                    <a:pt x="565341" y="174271"/>
                  </a:lnTo>
                  <a:cubicBezTo>
                    <a:pt x="567641" y="183448"/>
                    <a:pt x="576946" y="189025"/>
                    <a:pt x="586123" y="186724"/>
                  </a:cubicBezTo>
                  <a:cubicBezTo>
                    <a:pt x="592253" y="185187"/>
                    <a:pt x="597040" y="180401"/>
                    <a:pt x="598576" y="174271"/>
                  </a:cubicBezTo>
                  <a:lnTo>
                    <a:pt x="624788" y="74907"/>
                  </a:lnTo>
                  <a:lnTo>
                    <a:pt x="624788" y="376940"/>
                  </a:lnTo>
                  <a:lnTo>
                    <a:pt x="659051" y="376940"/>
                  </a:lnTo>
                  <a:lnTo>
                    <a:pt x="659051" y="188490"/>
                  </a:lnTo>
                  <a:lnTo>
                    <a:pt x="693315" y="188490"/>
                  </a:lnTo>
                  <a:lnTo>
                    <a:pt x="693315" y="376940"/>
                  </a:lnTo>
                  <a:lnTo>
                    <a:pt x="727579" y="376940"/>
                  </a:lnTo>
                  <a:lnTo>
                    <a:pt x="727579" y="75934"/>
                  </a:lnTo>
                  <a:lnTo>
                    <a:pt x="753619" y="174271"/>
                  </a:lnTo>
                  <a:cubicBezTo>
                    <a:pt x="753619" y="183733"/>
                    <a:pt x="761289" y="191403"/>
                    <a:pt x="770751" y="191403"/>
                  </a:cubicBezTo>
                  <a:cubicBezTo>
                    <a:pt x="780213" y="191403"/>
                    <a:pt x="787882" y="183733"/>
                    <a:pt x="787882" y="174271"/>
                  </a:cubicBezTo>
                  <a:lnTo>
                    <a:pt x="813237" y="75934"/>
                  </a:lnTo>
                  <a:lnTo>
                    <a:pt x="813237" y="129900"/>
                  </a:lnTo>
                  <a:lnTo>
                    <a:pt x="783771" y="239885"/>
                  </a:lnTo>
                  <a:lnTo>
                    <a:pt x="813237" y="239885"/>
                  </a:lnTo>
                  <a:lnTo>
                    <a:pt x="813237" y="376940"/>
                  </a:lnTo>
                  <a:lnTo>
                    <a:pt x="847501" y="376940"/>
                  </a:lnTo>
                  <a:lnTo>
                    <a:pt x="847501" y="239885"/>
                  </a:lnTo>
                  <a:lnTo>
                    <a:pt x="881765" y="239885"/>
                  </a:lnTo>
                  <a:lnTo>
                    <a:pt x="881765" y="376940"/>
                  </a:lnTo>
                  <a:lnTo>
                    <a:pt x="916028" y="376940"/>
                  </a:lnTo>
                  <a:lnTo>
                    <a:pt x="916028" y="239885"/>
                  </a:lnTo>
                  <a:lnTo>
                    <a:pt x="945495" y="239885"/>
                  </a:lnTo>
                  <a:lnTo>
                    <a:pt x="916028" y="129900"/>
                  </a:lnTo>
                  <a:lnTo>
                    <a:pt x="916028" y="74907"/>
                  </a:lnTo>
                  <a:lnTo>
                    <a:pt x="942240" y="174271"/>
                  </a:lnTo>
                  <a:cubicBezTo>
                    <a:pt x="944540" y="183448"/>
                    <a:pt x="953845" y="189025"/>
                    <a:pt x="963022" y="186724"/>
                  </a:cubicBezTo>
                  <a:cubicBezTo>
                    <a:pt x="969152" y="185187"/>
                    <a:pt x="973939" y="180401"/>
                    <a:pt x="975475" y="174271"/>
                  </a:cubicBezTo>
                  <a:lnTo>
                    <a:pt x="1001687" y="74907"/>
                  </a:lnTo>
                  <a:lnTo>
                    <a:pt x="1001687" y="376940"/>
                  </a:lnTo>
                  <a:lnTo>
                    <a:pt x="1035950" y="376940"/>
                  </a:lnTo>
                  <a:lnTo>
                    <a:pt x="1035950" y="188490"/>
                  </a:lnTo>
                  <a:lnTo>
                    <a:pt x="1070214" y="188490"/>
                  </a:lnTo>
                  <a:lnTo>
                    <a:pt x="1070214" y="376940"/>
                  </a:lnTo>
                  <a:lnTo>
                    <a:pt x="1104478" y="376940"/>
                  </a:lnTo>
                  <a:lnTo>
                    <a:pt x="1104478" y="75934"/>
                  </a:lnTo>
                  <a:lnTo>
                    <a:pt x="1130518" y="174271"/>
                  </a:lnTo>
                  <a:cubicBezTo>
                    <a:pt x="1130518" y="183733"/>
                    <a:pt x="1138188" y="191403"/>
                    <a:pt x="1147650" y="191403"/>
                  </a:cubicBezTo>
                  <a:cubicBezTo>
                    <a:pt x="1157112" y="191403"/>
                    <a:pt x="1164781" y="183733"/>
                    <a:pt x="1164781" y="174271"/>
                  </a:cubicBezTo>
                  <a:lnTo>
                    <a:pt x="1190136" y="75934"/>
                  </a:lnTo>
                  <a:lnTo>
                    <a:pt x="1190136" y="129900"/>
                  </a:lnTo>
                  <a:lnTo>
                    <a:pt x="1160670" y="239885"/>
                  </a:lnTo>
                  <a:lnTo>
                    <a:pt x="1190136" y="239885"/>
                  </a:lnTo>
                  <a:lnTo>
                    <a:pt x="1190136" y="376940"/>
                  </a:lnTo>
                  <a:lnTo>
                    <a:pt x="1224400" y="376940"/>
                  </a:lnTo>
                  <a:lnTo>
                    <a:pt x="1224400" y="239885"/>
                  </a:lnTo>
                  <a:lnTo>
                    <a:pt x="1258663" y="239885"/>
                  </a:lnTo>
                  <a:lnTo>
                    <a:pt x="1258663" y="376940"/>
                  </a:lnTo>
                  <a:lnTo>
                    <a:pt x="1292927" y="376940"/>
                  </a:lnTo>
                  <a:lnTo>
                    <a:pt x="1292927" y="239885"/>
                  </a:lnTo>
                  <a:lnTo>
                    <a:pt x="1322394" y="239885"/>
                  </a:lnTo>
                  <a:lnTo>
                    <a:pt x="1292927" y="129900"/>
                  </a:lnTo>
                  <a:lnTo>
                    <a:pt x="1292927" y="74907"/>
                  </a:lnTo>
                  <a:lnTo>
                    <a:pt x="1319139" y="174271"/>
                  </a:lnTo>
                  <a:cubicBezTo>
                    <a:pt x="1321207" y="181966"/>
                    <a:pt x="1328306" y="187221"/>
                    <a:pt x="1336270" y="186948"/>
                  </a:cubicBezTo>
                  <a:cubicBezTo>
                    <a:pt x="1345729" y="186683"/>
                    <a:pt x="1353179" y="178799"/>
                    <a:pt x="1352914" y="169340"/>
                  </a:cubicBezTo>
                  <a:cubicBezTo>
                    <a:pt x="1352876" y="168055"/>
                    <a:pt x="1352696" y="166779"/>
                    <a:pt x="1352374" y="165534"/>
                  </a:cubicBezTo>
                  <a:close/>
                </a:path>
              </a:pathLst>
            </a:custGeom>
            <a:solidFill>
              <a:schemeClr val="tx1"/>
            </a:solidFill>
            <a:ln w="17066"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90F6D180-3C73-C9E9-1E0D-447D661717F1}"/>
                </a:ext>
              </a:extLst>
            </p:cNvPr>
            <p:cNvSpPr/>
            <p:nvPr/>
          </p:nvSpPr>
          <p:spPr>
            <a:xfrm>
              <a:off x="5078776" y="4308875"/>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6"/>
                    <a:pt x="66483" y="0"/>
                    <a:pt x="42829" y="0"/>
                  </a:cubicBezTo>
                  <a:cubicBezTo>
                    <a:pt x="19176" y="0"/>
                    <a:pt x="0" y="19176"/>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0B76CBFB-41E7-FF17-A472-B75BFB429977}"/>
                </a:ext>
              </a:extLst>
            </p:cNvPr>
            <p:cNvSpPr/>
            <p:nvPr/>
          </p:nvSpPr>
          <p:spPr>
            <a:xfrm>
              <a:off x="4701877" y="4308875"/>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6"/>
                    <a:pt x="66483" y="0"/>
                    <a:pt x="42829" y="0"/>
                  </a:cubicBezTo>
                  <a:cubicBezTo>
                    <a:pt x="19176" y="0"/>
                    <a:pt x="0" y="19176"/>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D19F0A70-B94C-353F-0CF0-A4CA363FBE57}"/>
                </a:ext>
              </a:extLst>
            </p:cNvPr>
            <p:cNvSpPr/>
            <p:nvPr/>
          </p:nvSpPr>
          <p:spPr>
            <a:xfrm>
              <a:off x="4890326" y="4308875"/>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6"/>
                    <a:pt x="66483" y="0"/>
                    <a:pt x="42829" y="0"/>
                  </a:cubicBezTo>
                  <a:cubicBezTo>
                    <a:pt x="19176" y="0"/>
                    <a:pt x="0" y="19176"/>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A45435D6-B37D-AD42-11F7-5F3C96AD15E5}"/>
                </a:ext>
              </a:extLst>
            </p:cNvPr>
            <p:cNvSpPr/>
            <p:nvPr/>
          </p:nvSpPr>
          <p:spPr>
            <a:xfrm>
              <a:off x="4324978" y="4308875"/>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6"/>
                    <a:pt x="66483" y="0"/>
                    <a:pt x="42829" y="0"/>
                  </a:cubicBezTo>
                  <a:cubicBezTo>
                    <a:pt x="19176" y="0"/>
                    <a:pt x="0" y="19176"/>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B2F62273-E04B-88A9-EA63-79950711327C}"/>
                </a:ext>
              </a:extLst>
            </p:cNvPr>
            <p:cNvSpPr/>
            <p:nvPr/>
          </p:nvSpPr>
          <p:spPr>
            <a:xfrm>
              <a:off x="4513427" y="4308875"/>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6"/>
                    <a:pt x="66483" y="0"/>
                    <a:pt x="42829" y="0"/>
                  </a:cubicBezTo>
                  <a:cubicBezTo>
                    <a:pt x="19176" y="0"/>
                    <a:pt x="0" y="19176"/>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116A1D8A-5BDB-9564-8452-4C1F96122CC2}"/>
                </a:ext>
              </a:extLst>
            </p:cNvPr>
            <p:cNvSpPr/>
            <p:nvPr/>
          </p:nvSpPr>
          <p:spPr>
            <a:xfrm>
              <a:off x="4256572" y="4411628"/>
              <a:ext cx="976283" cy="376936"/>
            </a:xfrm>
            <a:custGeom>
              <a:avLst/>
              <a:gdLst>
                <a:gd name="connsiteX0" fmla="*/ 975533 w 976283"/>
                <a:gd name="connsiteY0" fmla="*/ 165531 h 376936"/>
                <a:gd name="connsiteX1" fmla="*/ 942469 w 976283"/>
                <a:gd name="connsiteY1" fmla="*/ 40811 h 376936"/>
                <a:gd name="connsiteX2" fmla="*/ 937501 w 976283"/>
                <a:gd name="connsiteY2" fmla="*/ 31218 h 376936"/>
                <a:gd name="connsiteX3" fmla="*/ 896727 w 976283"/>
                <a:gd name="connsiteY3" fmla="*/ 5349 h 376936"/>
                <a:gd name="connsiteX4" fmla="*/ 865034 w 976283"/>
                <a:gd name="connsiteY4" fmla="*/ 38 h 376936"/>
                <a:gd name="connsiteX5" fmla="*/ 833168 w 976283"/>
                <a:gd name="connsiteY5" fmla="*/ 5349 h 376936"/>
                <a:gd name="connsiteX6" fmla="*/ 792566 w 976283"/>
                <a:gd name="connsiteY6" fmla="*/ 31389 h 376936"/>
                <a:gd name="connsiteX7" fmla="*/ 787598 w 976283"/>
                <a:gd name="connsiteY7" fmla="*/ 40983 h 376936"/>
                <a:gd name="connsiteX8" fmla="*/ 770809 w 976283"/>
                <a:gd name="connsiteY8" fmla="*/ 102828 h 376936"/>
                <a:gd name="connsiteX9" fmla="*/ 753677 w 976283"/>
                <a:gd name="connsiteY9" fmla="*/ 40811 h 376936"/>
                <a:gd name="connsiteX10" fmla="*/ 748537 w 976283"/>
                <a:gd name="connsiteY10" fmla="*/ 31218 h 376936"/>
                <a:gd name="connsiteX11" fmla="*/ 707935 w 976283"/>
                <a:gd name="connsiteY11" fmla="*/ 5349 h 376936"/>
                <a:gd name="connsiteX12" fmla="*/ 676584 w 976283"/>
                <a:gd name="connsiteY12" fmla="*/ 38 h 376936"/>
                <a:gd name="connsiteX13" fmla="*/ 644719 w 976283"/>
                <a:gd name="connsiteY13" fmla="*/ 5349 h 376936"/>
                <a:gd name="connsiteX14" fmla="*/ 603945 w 976283"/>
                <a:gd name="connsiteY14" fmla="*/ 31389 h 376936"/>
                <a:gd name="connsiteX15" fmla="*/ 599148 w 976283"/>
                <a:gd name="connsiteY15" fmla="*/ 40983 h 376936"/>
                <a:gd name="connsiteX16" fmla="*/ 582017 w 976283"/>
                <a:gd name="connsiteY16" fmla="*/ 104713 h 376936"/>
                <a:gd name="connsiteX17" fmla="*/ 564885 w 976283"/>
                <a:gd name="connsiteY17" fmla="*/ 41497 h 376936"/>
                <a:gd name="connsiteX18" fmla="*/ 559917 w 976283"/>
                <a:gd name="connsiteY18" fmla="*/ 31903 h 376936"/>
                <a:gd name="connsiteX19" fmla="*/ 519143 w 976283"/>
                <a:gd name="connsiteY19" fmla="*/ 6034 h 376936"/>
                <a:gd name="connsiteX20" fmla="*/ 488135 w 976283"/>
                <a:gd name="connsiteY20" fmla="*/ 38 h 376936"/>
                <a:gd name="connsiteX21" fmla="*/ 456269 w 976283"/>
                <a:gd name="connsiteY21" fmla="*/ 5349 h 376936"/>
                <a:gd name="connsiteX22" fmla="*/ 415667 w 976283"/>
                <a:gd name="connsiteY22" fmla="*/ 31389 h 376936"/>
                <a:gd name="connsiteX23" fmla="*/ 410699 w 976283"/>
                <a:gd name="connsiteY23" fmla="*/ 40983 h 376936"/>
                <a:gd name="connsiteX24" fmla="*/ 393910 w 976283"/>
                <a:gd name="connsiteY24" fmla="*/ 102828 h 376936"/>
                <a:gd name="connsiteX25" fmla="*/ 376778 w 976283"/>
                <a:gd name="connsiteY25" fmla="*/ 40811 h 376936"/>
                <a:gd name="connsiteX26" fmla="*/ 371639 w 976283"/>
                <a:gd name="connsiteY26" fmla="*/ 31218 h 376936"/>
                <a:gd name="connsiteX27" fmla="*/ 331036 w 976283"/>
                <a:gd name="connsiteY27" fmla="*/ 5349 h 376936"/>
                <a:gd name="connsiteX28" fmla="*/ 299685 w 976283"/>
                <a:gd name="connsiteY28" fmla="*/ 38 h 376936"/>
                <a:gd name="connsiteX29" fmla="*/ 267820 w 976283"/>
                <a:gd name="connsiteY29" fmla="*/ 5349 h 376936"/>
                <a:gd name="connsiteX30" fmla="*/ 227046 w 976283"/>
                <a:gd name="connsiteY30" fmla="*/ 31389 h 376936"/>
                <a:gd name="connsiteX31" fmla="*/ 222249 w 976283"/>
                <a:gd name="connsiteY31" fmla="*/ 40983 h 376936"/>
                <a:gd name="connsiteX32" fmla="*/ 205118 w 976283"/>
                <a:gd name="connsiteY32" fmla="*/ 104713 h 376936"/>
                <a:gd name="connsiteX33" fmla="*/ 187986 w 976283"/>
                <a:gd name="connsiteY33" fmla="*/ 41497 h 376936"/>
                <a:gd name="connsiteX34" fmla="*/ 183018 w 976283"/>
                <a:gd name="connsiteY34" fmla="*/ 31903 h 376936"/>
                <a:gd name="connsiteX35" fmla="*/ 142244 w 976283"/>
                <a:gd name="connsiteY35" fmla="*/ 6034 h 376936"/>
                <a:gd name="connsiteX36" fmla="*/ 111236 w 976283"/>
                <a:gd name="connsiteY36" fmla="*/ 38 h 376936"/>
                <a:gd name="connsiteX37" fmla="*/ 79371 w 976283"/>
                <a:gd name="connsiteY37" fmla="*/ 5349 h 376936"/>
                <a:gd name="connsiteX38" fmla="*/ 38768 w 976283"/>
                <a:gd name="connsiteY38" fmla="*/ 31389 h 376936"/>
                <a:gd name="connsiteX39" fmla="*/ 33800 w 976283"/>
                <a:gd name="connsiteY39" fmla="*/ 40983 h 376936"/>
                <a:gd name="connsiteX40" fmla="*/ 564 w 976283"/>
                <a:gd name="connsiteY40" fmla="*/ 166216 h 376936"/>
                <a:gd name="connsiteX41" fmla="*/ 12728 w 976283"/>
                <a:gd name="connsiteY41" fmla="*/ 187117 h 376936"/>
                <a:gd name="connsiteX42" fmla="*/ 17182 w 976283"/>
                <a:gd name="connsiteY42" fmla="*/ 187117 h 376936"/>
                <a:gd name="connsiteX43" fmla="*/ 34314 w 976283"/>
                <a:gd name="connsiteY43" fmla="*/ 174439 h 376936"/>
                <a:gd name="connsiteX44" fmla="*/ 59840 w 976283"/>
                <a:gd name="connsiteY44" fmla="*/ 74904 h 376936"/>
                <a:gd name="connsiteX45" fmla="*/ 59840 w 976283"/>
                <a:gd name="connsiteY45" fmla="*/ 376937 h 376936"/>
                <a:gd name="connsiteX46" fmla="*/ 94104 w 976283"/>
                <a:gd name="connsiteY46" fmla="*/ 376937 h 376936"/>
                <a:gd name="connsiteX47" fmla="*/ 94104 w 976283"/>
                <a:gd name="connsiteY47" fmla="*/ 188487 h 376936"/>
                <a:gd name="connsiteX48" fmla="*/ 128367 w 976283"/>
                <a:gd name="connsiteY48" fmla="*/ 188487 h 376936"/>
                <a:gd name="connsiteX49" fmla="*/ 128367 w 976283"/>
                <a:gd name="connsiteY49" fmla="*/ 376937 h 376936"/>
                <a:gd name="connsiteX50" fmla="*/ 162631 w 976283"/>
                <a:gd name="connsiteY50" fmla="*/ 376937 h 376936"/>
                <a:gd name="connsiteX51" fmla="*/ 162631 w 976283"/>
                <a:gd name="connsiteY51" fmla="*/ 75931 h 376936"/>
                <a:gd name="connsiteX52" fmla="*/ 188671 w 976283"/>
                <a:gd name="connsiteY52" fmla="*/ 174268 h 376936"/>
                <a:gd name="connsiteX53" fmla="*/ 205803 w 976283"/>
                <a:gd name="connsiteY53" fmla="*/ 191400 h 376936"/>
                <a:gd name="connsiteX54" fmla="*/ 222935 w 976283"/>
                <a:gd name="connsiteY54" fmla="*/ 174268 h 376936"/>
                <a:gd name="connsiteX55" fmla="*/ 248290 w 976283"/>
                <a:gd name="connsiteY55" fmla="*/ 75931 h 376936"/>
                <a:gd name="connsiteX56" fmla="*/ 248290 w 976283"/>
                <a:gd name="connsiteY56" fmla="*/ 129897 h 376936"/>
                <a:gd name="connsiteX57" fmla="*/ 218823 w 976283"/>
                <a:gd name="connsiteY57" fmla="*/ 239882 h 376936"/>
                <a:gd name="connsiteX58" fmla="*/ 248290 w 976283"/>
                <a:gd name="connsiteY58" fmla="*/ 239882 h 376936"/>
                <a:gd name="connsiteX59" fmla="*/ 248290 w 976283"/>
                <a:gd name="connsiteY59" fmla="*/ 376937 h 376936"/>
                <a:gd name="connsiteX60" fmla="*/ 282553 w 976283"/>
                <a:gd name="connsiteY60" fmla="*/ 376937 h 376936"/>
                <a:gd name="connsiteX61" fmla="*/ 282553 w 976283"/>
                <a:gd name="connsiteY61" fmla="*/ 239882 h 376936"/>
                <a:gd name="connsiteX62" fmla="*/ 316817 w 976283"/>
                <a:gd name="connsiteY62" fmla="*/ 239882 h 376936"/>
                <a:gd name="connsiteX63" fmla="*/ 316817 w 976283"/>
                <a:gd name="connsiteY63" fmla="*/ 376937 h 376936"/>
                <a:gd name="connsiteX64" fmla="*/ 351080 w 976283"/>
                <a:gd name="connsiteY64" fmla="*/ 376937 h 376936"/>
                <a:gd name="connsiteX65" fmla="*/ 351080 w 976283"/>
                <a:gd name="connsiteY65" fmla="*/ 239882 h 376936"/>
                <a:gd name="connsiteX66" fmla="*/ 380547 w 976283"/>
                <a:gd name="connsiteY66" fmla="*/ 239882 h 376936"/>
                <a:gd name="connsiteX67" fmla="*/ 351080 w 976283"/>
                <a:gd name="connsiteY67" fmla="*/ 129897 h 376936"/>
                <a:gd name="connsiteX68" fmla="*/ 351080 w 976283"/>
                <a:gd name="connsiteY68" fmla="*/ 74904 h 376936"/>
                <a:gd name="connsiteX69" fmla="*/ 377292 w 976283"/>
                <a:gd name="connsiteY69" fmla="*/ 174268 h 376936"/>
                <a:gd name="connsiteX70" fmla="*/ 398075 w 976283"/>
                <a:gd name="connsiteY70" fmla="*/ 186721 h 376936"/>
                <a:gd name="connsiteX71" fmla="*/ 410528 w 976283"/>
                <a:gd name="connsiteY71" fmla="*/ 174268 h 376936"/>
                <a:gd name="connsiteX72" fmla="*/ 436739 w 976283"/>
                <a:gd name="connsiteY72" fmla="*/ 74904 h 376936"/>
                <a:gd name="connsiteX73" fmla="*/ 436739 w 976283"/>
                <a:gd name="connsiteY73" fmla="*/ 376937 h 376936"/>
                <a:gd name="connsiteX74" fmla="*/ 471003 w 976283"/>
                <a:gd name="connsiteY74" fmla="*/ 376937 h 376936"/>
                <a:gd name="connsiteX75" fmla="*/ 471003 w 976283"/>
                <a:gd name="connsiteY75" fmla="*/ 188487 h 376936"/>
                <a:gd name="connsiteX76" fmla="*/ 505266 w 976283"/>
                <a:gd name="connsiteY76" fmla="*/ 188487 h 376936"/>
                <a:gd name="connsiteX77" fmla="*/ 505266 w 976283"/>
                <a:gd name="connsiteY77" fmla="*/ 376937 h 376936"/>
                <a:gd name="connsiteX78" fmla="*/ 539530 w 976283"/>
                <a:gd name="connsiteY78" fmla="*/ 376937 h 376936"/>
                <a:gd name="connsiteX79" fmla="*/ 539530 w 976283"/>
                <a:gd name="connsiteY79" fmla="*/ 75931 h 376936"/>
                <a:gd name="connsiteX80" fmla="*/ 565570 w 976283"/>
                <a:gd name="connsiteY80" fmla="*/ 174268 h 376936"/>
                <a:gd name="connsiteX81" fmla="*/ 582702 w 976283"/>
                <a:gd name="connsiteY81" fmla="*/ 191400 h 376936"/>
                <a:gd name="connsiteX82" fmla="*/ 599834 w 976283"/>
                <a:gd name="connsiteY82" fmla="*/ 174268 h 376936"/>
                <a:gd name="connsiteX83" fmla="*/ 625189 w 976283"/>
                <a:gd name="connsiteY83" fmla="*/ 75931 h 376936"/>
                <a:gd name="connsiteX84" fmla="*/ 625189 w 976283"/>
                <a:gd name="connsiteY84" fmla="*/ 129897 h 376936"/>
                <a:gd name="connsiteX85" fmla="*/ 595722 w 976283"/>
                <a:gd name="connsiteY85" fmla="*/ 239882 h 376936"/>
                <a:gd name="connsiteX86" fmla="*/ 625189 w 976283"/>
                <a:gd name="connsiteY86" fmla="*/ 239882 h 376936"/>
                <a:gd name="connsiteX87" fmla="*/ 625189 w 976283"/>
                <a:gd name="connsiteY87" fmla="*/ 376937 h 376936"/>
                <a:gd name="connsiteX88" fmla="*/ 659452 w 976283"/>
                <a:gd name="connsiteY88" fmla="*/ 376937 h 376936"/>
                <a:gd name="connsiteX89" fmla="*/ 659452 w 976283"/>
                <a:gd name="connsiteY89" fmla="*/ 239882 h 376936"/>
                <a:gd name="connsiteX90" fmla="*/ 693716 w 976283"/>
                <a:gd name="connsiteY90" fmla="*/ 239882 h 376936"/>
                <a:gd name="connsiteX91" fmla="*/ 693716 w 976283"/>
                <a:gd name="connsiteY91" fmla="*/ 376937 h 376936"/>
                <a:gd name="connsiteX92" fmla="*/ 727979 w 976283"/>
                <a:gd name="connsiteY92" fmla="*/ 376937 h 376936"/>
                <a:gd name="connsiteX93" fmla="*/ 727979 w 976283"/>
                <a:gd name="connsiteY93" fmla="*/ 239882 h 376936"/>
                <a:gd name="connsiteX94" fmla="*/ 757446 w 976283"/>
                <a:gd name="connsiteY94" fmla="*/ 239882 h 376936"/>
                <a:gd name="connsiteX95" fmla="*/ 727979 w 976283"/>
                <a:gd name="connsiteY95" fmla="*/ 129897 h 376936"/>
                <a:gd name="connsiteX96" fmla="*/ 727979 w 976283"/>
                <a:gd name="connsiteY96" fmla="*/ 74904 h 376936"/>
                <a:gd name="connsiteX97" fmla="*/ 754191 w 976283"/>
                <a:gd name="connsiteY97" fmla="*/ 174268 h 376936"/>
                <a:gd name="connsiteX98" fmla="*/ 774974 w 976283"/>
                <a:gd name="connsiteY98" fmla="*/ 186721 h 376936"/>
                <a:gd name="connsiteX99" fmla="*/ 787427 w 976283"/>
                <a:gd name="connsiteY99" fmla="*/ 174268 h 376936"/>
                <a:gd name="connsiteX100" fmla="*/ 813638 w 976283"/>
                <a:gd name="connsiteY100" fmla="*/ 74904 h 376936"/>
                <a:gd name="connsiteX101" fmla="*/ 813638 w 976283"/>
                <a:gd name="connsiteY101" fmla="*/ 376937 h 376936"/>
                <a:gd name="connsiteX102" fmla="*/ 847902 w 976283"/>
                <a:gd name="connsiteY102" fmla="*/ 376937 h 376936"/>
                <a:gd name="connsiteX103" fmla="*/ 847902 w 976283"/>
                <a:gd name="connsiteY103" fmla="*/ 188487 h 376936"/>
                <a:gd name="connsiteX104" fmla="*/ 882165 w 976283"/>
                <a:gd name="connsiteY104" fmla="*/ 188487 h 376936"/>
                <a:gd name="connsiteX105" fmla="*/ 882165 w 976283"/>
                <a:gd name="connsiteY105" fmla="*/ 376937 h 376936"/>
                <a:gd name="connsiteX106" fmla="*/ 916429 w 976283"/>
                <a:gd name="connsiteY106" fmla="*/ 376937 h 376936"/>
                <a:gd name="connsiteX107" fmla="*/ 916429 w 976283"/>
                <a:gd name="connsiteY107" fmla="*/ 75931 h 376936"/>
                <a:gd name="connsiteX108" fmla="*/ 942469 w 976283"/>
                <a:gd name="connsiteY108" fmla="*/ 174268 h 376936"/>
                <a:gd name="connsiteX109" fmla="*/ 959601 w 976283"/>
                <a:gd name="connsiteY109" fmla="*/ 186945 h 376936"/>
                <a:gd name="connsiteX110" fmla="*/ 964055 w 976283"/>
                <a:gd name="connsiteY110" fmla="*/ 186945 h 376936"/>
                <a:gd name="connsiteX111" fmla="*/ 975561 w 976283"/>
                <a:gd name="connsiteY111" fmla="*/ 165625 h 376936"/>
                <a:gd name="connsiteX112" fmla="*/ 975533 w 976283"/>
                <a:gd name="connsiteY112" fmla="*/ 165531 h 37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976283" h="376936">
                  <a:moveTo>
                    <a:pt x="975533" y="165531"/>
                  </a:moveTo>
                  <a:lnTo>
                    <a:pt x="942469" y="40811"/>
                  </a:lnTo>
                  <a:cubicBezTo>
                    <a:pt x="941553" y="37282"/>
                    <a:pt x="939855" y="34003"/>
                    <a:pt x="937501" y="31218"/>
                  </a:cubicBezTo>
                  <a:cubicBezTo>
                    <a:pt x="926156" y="19479"/>
                    <a:pt x="912180" y="10611"/>
                    <a:pt x="896727" y="5349"/>
                  </a:cubicBezTo>
                  <a:cubicBezTo>
                    <a:pt x="886614" y="1516"/>
                    <a:pt x="875844" y="-290"/>
                    <a:pt x="865034" y="38"/>
                  </a:cubicBezTo>
                  <a:cubicBezTo>
                    <a:pt x="854193" y="46"/>
                    <a:pt x="843427" y="1840"/>
                    <a:pt x="833168" y="5349"/>
                  </a:cubicBezTo>
                  <a:cubicBezTo>
                    <a:pt x="817669" y="10497"/>
                    <a:pt x="803710" y="19450"/>
                    <a:pt x="792566" y="31389"/>
                  </a:cubicBezTo>
                  <a:cubicBezTo>
                    <a:pt x="790312" y="34240"/>
                    <a:pt x="788626" y="37496"/>
                    <a:pt x="787598" y="40983"/>
                  </a:cubicBezTo>
                  <a:lnTo>
                    <a:pt x="770809" y="102828"/>
                  </a:lnTo>
                  <a:lnTo>
                    <a:pt x="753677" y="40811"/>
                  </a:lnTo>
                  <a:cubicBezTo>
                    <a:pt x="752663" y="37286"/>
                    <a:pt x="750912" y="34015"/>
                    <a:pt x="748537" y="31218"/>
                  </a:cubicBezTo>
                  <a:cubicBezTo>
                    <a:pt x="737267" y="19470"/>
                    <a:pt x="723344" y="10599"/>
                    <a:pt x="707935" y="5349"/>
                  </a:cubicBezTo>
                  <a:cubicBezTo>
                    <a:pt x="697920" y="1588"/>
                    <a:pt x="687278" y="-214"/>
                    <a:pt x="676584" y="38"/>
                  </a:cubicBezTo>
                  <a:cubicBezTo>
                    <a:pt x="665740" y="17"/>
                    <a:pt x="654969" y="1813"/>
                    <a:pt x="644719" y="5349"/>
                  </a:cubicBezTo>
                  <a:cubicBezTo>
                    <a:pt x="629189" y="10536"/>
                    <a:pt x="615184" y="19482"/>
                    <a:pt x="603945" y="31389"/>
                  </a:cubicBezTo>
                  <a:cubicBezTo>
                    <a:pt x="601811" y="34289"/>
                    <a:pt x="600187" y="37534"/>
                    <a:pt x="599148" y="40983"/>
                  </a:cubicBezTo>
                  <a:lnTo>
                    <a:pt x="582017" y="104713"/>
                  </a:lnTo>
                  <a:lnTo>
                    <a:pt x="564885" y="41497"/>
                  </a:lnTo>
                  <a:cubicBezTo>
                    <a:pt x="563968" y="37967"/>
                    <a:pt x="562271" y="34688"/>
                    <a:pt x="559917" y="31903"/>
                  </a:cubicBezTo>
                  <a:cubicBezTo>
                    <a:pt x="548572" y="20164"/>
                    <a:pt x="534596" y="11297"/>
                    <a:pt x="519143" y="6034"/>
                  </a:cubicBezTo>
                  <a:cubicBezTo>
                    <a:pt x="509291" y="2054"/>
                    <a:pt x="498761" y="19"/>
                    <a:pt x="488135" y="38"/>
                  </a:cubicBezTo>
                  <a:cubicBezTo>
                    <a:pt x="477294" y="46"/>
                    <a:pt x="466528" y="1840"/>
                    <a:pt x="456269" y="5349"/>
                  </a:cubicBezTo>
                  <a:cubicBezTo>
                    <a:pt x="440770" y="10497"/>
                    <a:pt x="426811" y="19450"/>
                    <a:pt x="415667" y="31389"/>
                  </a:cubicBezTo>
                  <a:cubicBezTo>
                    <a:pt x="413413" y="34240"/>
                    <a:pt x="411727" y="37496"/>
                    <a:pt x="410699" y="40983"/>
                  </a:cubicBezTo>
                  <a:lnTo>
                    <a:pt x="393910" y="102828"/>
                  </a:lnTo>
                  <a:lnTo>
                    <a:pt x="376778" y="40811"/>
                  </a:lnTo>
                  <a:cubicBezTo>
                    <a:pt x="375764" y="37286"/>
                    <a:pt x="374013" y="34015"/>
                    <a:pt x="371639" y="31218"/>
                  </a:cubicBezTo>
                  <a:cubicBezTo>
                    <a:pt x="360368" y="19470"/>
                    <a:pt x="346445" y="10599"/>
                    <a:pt x="331036" y="5349"/>
                  </a:cubicBezTo>
                  <a:cubicBezTo>
                    <a:pt x="321023" y="1588"/>
                    <a:pt x="310379" y="-214"/>
                    <a:pt x="299685" y="38"/>
                  </a:cubicBezTo>
                  <a:cubicBezTo>
                    <a:pt x="288841" y="17"/>
                    <a:pt x="278070" y="1813"/>
                    <a:pt x="267820" y="5349"/>
                  </a:cubicBezTo>
                  <a:cubicBezTo>
                    <a:pt x="252292" y="10536"/>
                    <a:pt x="238285" y="19482"/>
                    <a:pt x="227046" y="31389"/>
                  </a:cubicBezTo>
                  <a:cubicBezTo>
                    <a:pt x="224912" y="34289"/>
                    <a:pt x="223289" y="37534"/>
                    <a:pt x="222249" y="40983"/>
                  </a:cubicBezTo>
                  <a:lnTo>
                    <a:pt x="205118" y="104713"/>
                  </a:lnTo>
                  <a:lnTo>
                    <a:pt x="187986" y="41497"/>
                  </a:lnTo>
                  <a:cubicBezTo>
                    <a:pt x="187069" y="37967"/>
                    <a:pt x="185372" y="34688"/>
                    <a:pt x="183018" y="31903"/>
                  </a:cubicBezTo>
                  <a:cubicBezTo>
                    <a:pt x="171673" y="20164"/>
                    <a:pt x="157697" y="11297"/>
                    <a:pt x="142244" y="6034"/>
                  </a:cubicBezTo>
                  <a:cubicBezTo>
                    <a:pt x="132392" y="2054"/>
                    <a:pt x="121862" y="19"/>
                    <a:pt x="111236" y="38"/>
                  </a:cubicBezTo>
                  <a:cubicBezTo>
                    <a:pt x="100395" y="46"/>
                    <a:pt x="89629" y="1840"/>
                    <a:pt x="79371" y="5349"/>
                  </a:cubicBezTo>
                  <a:cubicBezTo>
                    <a:pt x="63871" y="10497"/>
                    <a:pt x="49912" y="19450"/>
                    <a:pt x="38768" y="31389"/>
                  </a:cubicBezTo>
                  <a:cubicBezTo>
                    <a:pt x="36514" y="34240"/>
                    <a:pt x="34828" y="37496"/>
                    <a:pt x="33800" y="40983"/>
                  </a:cubicBezTo>
                  <a:lnTo>
                    <a:pt x="564" y="166216"/>
                  </a:lnTo>
                  <a:cubicBezTo>
                    <a:pt x="-1829" y="175344"/>
                    <a:pt x="3609" y="184689"/>
                    <a:pt x="12728" y="187117"/>
                  </a:cubicBezTo>
                  <a:lnTo>
                    <a:pt x="17182" y="187117"/>
                  </a:lnTo>
                  <a:cubicBezTo>
                    <a:pt x="25147" y="187389"/>
                    <a:pt x="32246" y="182135"/>
                    <a:pt x="34314" y="174439"/>
                  </a:cubicBezTo>
                  <a:lnTo>
                    <a:pt x="59840" y="74904"/>
                  </a:lnTo>
                  <a:lnTo>
                    <a:pt x="59840" y="376937"/>
                  </a:lnTo>
                  <a:lnTo>
                    <a:pt x="94104" y="376937"/>
                  </a:lnTo>
                  <a:lnTo>
                    <a:pt x="94104" y="188487"/>
                  </a:lnTo>
                  <a:lnTo>
                    <a:pt x="128367" y="188487"/>
                  </a:lnTo>
                  <a:lnTo>
                    <a:pt x="128367" y="376937"/>
                  </a:lnTo>
                  <a:lnTo>
                    <a:pt x="162631" y="376937"/>
                  </a:lnTo>
                  <a:lnTo>
                    <a:pt x="162631" y="75931"/>
                  </a:lnTo>
                  <a:lnTo>
                    <a:pt x="188671" y="174268"/>
                  </a:lnTo>
                  <a:cubicBezTo>
                    <a:pt x="188671" y="183730"/>
                    <a:pt x="196341" y="191400"/>
                    <a:pt x="205803" y="191400"/>
                  </a:cubicBezTo>
                  <a:cubicBezTo>
                    <a:pt x="215265" y="191400"/>
                    <a:pt x="222935" y="183730"/>
                    <a:pt x="222935" y="174268"/>
                  </a:cubicBezTo>
                  <a:lnTo>
                    <a:pt x="248290" y="75931"/>
                  </a:lnTo>
                  <a:lnTo>
                    <a:pt x="248290" y="129897"/>
                  </a:lnTo>
                  <a:lnTo>
                    <a:pt x="218823" y="239882"/>
                  </a:lnTo>
                  <a:lnTo>
                    <a:pt x="248290" y="239882"/>
                  </a:lnTo>
                  <a:lnTo>
                    <a:pt x="248290" y="376937"/>
                  </a:lnTo>
                  <a:lnTo>
                    <a:pt x="282553" y="376937"/>
                  </a:lnTo>
                  <a:lnTo>
                    <a:pt x="282553" y="239882"/>
                  </a:lnTo>
                  <a:lnTo>
                    <a:pt x="316817" y="239882"/>
                  </a:lnTo>
                  <a:lnTo>
                    <a:pt x="316817" y="376937"/>
                  </a:lnTo>
                  <a:lnTo>
                    <a:pt x="351080" y="376937"/>
                  </a:lnTo>
                  <a:lnTo>
                    <a:pt x="351080" y="239882"/>
                  </a:lnTo>
                  <a:lnTo>
                    <a:pt x="380547" y="239882"/>
                  </a:lnTo>
                  <a:lnTo>
                    <a:pt x="351080" y="129897"/>
                  </a:lnTo>
                  <a:lnTo>
                    <a:pt x="351080" y="74904"/>
                  </a:lnTo>
                  <a:lnTo>
                    <a:pt x="377292" y="174268"/>
                  </a:lnTo>
                  <a:cubicBezTo>
                    <a:pt x="379593" y="183445"/>
                    <a:pt x="388897" y="189022"/>
                    <a:pt x="398075" y="186721"/>
                  </a:cubicBezTo>
                  <a:cubicBezTo>
                    <a:pt x="404204" y="185184"/>
                    <a:pt x="408991" y="180398"/>
                    <a:pt x="410528" y="174268"/>
                  </a:cubicBezTo>
                  <a:lnTo>
                    <a:pt x="436739" y="74904"/>
                  </a:lnTo>
                  <a:lnTo>
                    <a:pt x="436739" y="376937"/>
                  </a:lnTo>
                  <a:lnTo>
                    <a:pt x="471003" y="376937"/>
                  </a:lnTo>
                  <a:lnTo>
                    <a:pt x="471003" y="188487"/>
                  </a:lnTo>
                  <a:lnTo>
                    <a:pt x="505266" y="188487"/>
                  </a:lnTo>
                  <a:lnTo>
                    <a:pt x="505266" y="376937"/>
                  </a:lnTo>
                  <a:lnTo>
                    <a:pt x="539530" y="376937"/>
                  </a:lnTo>
                  <a:lnTo>
                    <a:pt x="539530" y="75931"/>
                  </a:lnTo>
                  <a:lnTo>
                    <a:pt x="565570" y="174268"/>
                  </a:lnTo>
                  <a:cubicBezTo>
                    <a:pt x="565570" y="183730"/>
                    <a:pt x="573240" y="191400"/>
                    <a:pt x="582702" y="191400"/>
                  </a:cubicBezTo>
                  <a:cubicBezTo>
                    <a:pt x="592164" y="191400"/>
                    <a:pt x="599834" y="183730"/>
                    <a:pt x="599834" y="174268"/>
                  </a:cubicBezTo>
                  <a:lnTo>
                    <a:pt x="625189" y="75931"/>
                  </a:lnTo>
                  <a:lnTo>
                    <a:pt x="625189" y="129897"/>
                  </a:lnTo>
                  <a:lnTo>
                    <a:pt x="595722" y="239882"/>
                  </a:lnTo>
                  <a:lnTo>
                    <a:pt x="625189" y="239882"/>
                  </a:lnTo>
                  <a:lnTo>
                    <a:pt x="625189" y="376937"/>
                  </a:lnTo>
                  <a:lnTo>
                    <a:pt x="659452" y="376937"/>
                  </a:lnTo>
                  <a:lnTo>
                    <a:pt x="659452" y="239882"/>
                  </a:lnTo>
                  <a:lnTo>
                    <a:pt x="693716" y="239882"/>
                  </a:lnTo>
                  <a:lnTo>
                    <a:pt x="693716" y="376937"/>
                  </a:lnTo>
                  <a:lnTo>
                    <a:pt x="727979" y="376937"/>
                  </a:lnTo>
                  <a:lnTo>
                    <a:pt x="727979" y="239882"/>
                  </a:lnTo>
                  <a:lnTo>
                    <a:pt x="757446" y="239882"/>
                  </a:lnTo>
                  <a:lnTo>
                    <a:pt x="727979" y="129897"/>
                  </a:lnTo>
                  <a:lnTo>
                    <a:pt x="727979" y="74904"/>
                  </a:lnTo>
                  <a:lnTo>
                    <a:pt x="754191" y="174268"/>
                  </a:lnTo>
                  <a:cubicBezTo>
                    <a:pt x="756492" y="183445"/>
                    <a:pt x="765796" y="189022"/>
                    <a:pt x="774974" y="186721"/>
                  </a:cubicBezTo>
                  <a:cubicBezTo>
                    <a:pt x="781103" y="185184"/>
                    <a:pt x="785890" y="180398"/>
                    <a:pt x="787427" y="174268"/>
                  </a:cubicBezTo>
                  <a:lnTo>
                    <a:pt x="813638" y="74904"/>
                  </a:lnTo>
                  <a:lnTo>
                    <a:pt x="813638" y="376937"/>
                  </a:lnTo>
                  <a:lnTo>
                    <a:pt x="847902" y="376937"/>
                  </a:lnTo>
                  <a:lnTo>
                    <a:pt x="847902" y="188487"/>
                  </a:lnTo>
                  <a:lnTo>
                    <a:pt x="882165" y="188487"/>
                  </a:lnTo>
                  <a:lnTo>
                    <a:pt x="882165" y="376937"/>
                  </a:lnTo>
                  <a:lnTo>
                    <a:pt x="916429" y="376937"/>
                  </a:lnTo>
                  <a:lnTo>
                    <a:pt x="916429" y="75931"/>
                  </a:lnTo>
                  <a:lnTo>
                    <a:pt x="942469" y="174268"/>
                  </a:lnTo>
                  <a:cubicBezTo>
                    <a:pt x="944537" y="181963"/>
                    <a:pt x="951636" y="187218"/>
                    <a:pt x="959601" y="186945"/>
                  </a:cubicBezTo>
                  <a:cubicBezTo>
                    <a:pt x="961081" y="187113"/>
                    <a:pt x="962575" y="187113"/>
                    <a:pt x="964055" y="186945"/>
                  </a:cubicBezTo>
                  <a:cubicBezTo>
                    <a:pt x="973120" y="184235"/>
                    <a:pt x="978271" y="174689"/>
                    <a:pt x="975561" y="165625"/>
                  </a:cubicBezTo>
                  <a:cubicBezTo>
                    <a:pt x="975552" y="165592"/>
                    <a:pt x="975544" y="165561"/>
                    <a:pt x="975533" y="165531"/>
                  </a:cubicBezTo>
                  <a:close/>
                </a:path>
              </a:pathLst>
            </a:custGeom>
            <a:solidFill>
              <a:schemeClr val="tx1"/>
            </a:solidFill>
            <a:ln w="17066"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2E9FB736-9CD3-79E1-32EE-6120033FA400}"/>
                </a:ext>
              </a:extLst>
            </p:cNvPr>
            <p:cNvSpPr/>
            <p:nvPr/>
          </p:nvSpPr>
          <p:spPr>
            <a:xfrm>
              <a:off x="4701877" y="3794922"/>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5"/>
                    <a:pt x="66483" y="0"/>
                    <a:pt x="42829" y="0"/>
                  </a:cubicBezTo>
                  <a:cubicBezTo>
                    <a:pt x="19176" y="0"/>
                    <a:pt x="0" y="19175"/>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045E10D6-C5B5-255E-A8D6-420A96FF6329}"/>
                </a:ext>
              </a:extLst>
            </p:cNvPr>
            <p:cNvSpPr/>
            <p:nvPr/>
          </p:nvSpPr>
          <p:spPr>
            <a:xfrm>
              <a:off x="4890326" y="3794922"/>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5"/>
                    <a:pt x="66483" y="0"/>
                    <a:pt x="42829" y="0"/>
                  </a:cubicBezTo>
                  <a:cubicBezTo>
                    <a:pt x="19176" y="0"/>
                    <a:pt x="0" y="19175"/>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D3F0203A-D5A0-BE56-5574-A870BF965FBE}"/>
                </a:ext>
              </a:extLst>
            </p:cNvPr>
            <p:cNvSpPr/>
            <p:nvPr/>
          </p:nvSpPr>
          <p:spPr>
            <a:xfrm>
              <a:off x="4513427" y="3794922"/>
              <a:ext cx="85658" cy="85658"/>
            </a:xfrm>
            <a:custGeom>
              <a:avLst/>
              <a:gdLst>
                <a:gd name="connsiteX0" fmla="*/ 42829 w 85658"/>
                <a:gd name="connsiteY0" fmla="*/ 85659 h 85658"/>
                <a:gd name="connsiteX1" fmla="*/ 85659 w 85658"/>
                <a:gd name="connsiteY1" fmla="*/ 42829 h 85658"/>
                <a:gd name="connsiteX2" fmla="*/ 42829 w 85658"/>
                <a:gd name="connsiteY2" fmla="*/ 0 h 85658"/>
                <a:gd name="connsiteX3" fmla="*/ 0 w 85658"/>
                <a:gd name="connsiteY3" fmla="*/ 42829 h 85658"/>
                <a:gd name="connsiteX4" fmla="*/ 42829 w 85658"/>
                <a:gd name="connsiteY4" fmla="*/ 85659 h 85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58" h="85658">
                  <a:moveTo>
                    <a:pt x="42829" y="85659"/>
                  </a:moveTo>
                  <a:cubicBezTo>
                    <a:pt x="66483" y="85659"/>
                    <a:pt x="85659" y="66483"/>
                    <a:pt x="85659" y="42829"/>
                  </a:cubicBezTo>
                  <a:cubicBezTo>
                    <a:pt x="85659" y="19175"/>
                    <a:pt x="66483" y="0"/>
                    <a:pt x="42829" y="0"/>
                  </a:cubicBezTo>
                  <a:cubicBezTo>
                    <a:pt x="19176" y="0"/>
                    <a:pt x="0" y="19175"/>
                    <a:pt x="0" y="42829"/>
                  </a:cubicBezTo>
                  <a:cubicBezTo>
                    <a:pt x="0" y="66483"/>
                    <a:pt x="19176" y="85659"/>
                    <a:pt x="42829" y="85659"/>
                  </a:cubicBezTo>
                  <a:close/>
                </a:path>
              </a:pathLst>
            </a:custGeom>
            <a:solidFill>
              <a:schemeClr val="tx1"/>
            </a:solidFill>
            <a:ln w="17066"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FF70B774-14C3-C2CE-56E1-41F4A77C1EE7}"/>
                </a:ext>
              </a:extLst>
            </p:cNvPr>
            <p:cNvSpPr/>
            <p:nvPr/>
          </p:nvSpPr>
          <p:spPr>
            <a:xfrm>
              <a:off x="4445021" y="3897672"/>
              <a:ext cx="599713" cy="376939"/>
            </a:xfrm>
            <a:custGeom>
              <a:avLst/>
              <a:gdLst>
                <a:gd name="connsiteX0" fmla="*/ 598977 w 599713"/>
                <a:gd name="connsiteY0" fmla="*/ 165534 h 376939"/>
                <a:gd name="connsiteX1" fmla="*/ 565913 w 599713"/>
                <a:gd name="connsiteY1" fmla="*/ 40814 h 376939"/>
                <a:gd name="connsiteX2" fmla="*/ 560773 w 599713"/>
                <a:gd name="connsiteY2" fmla="*/ 31220 h 376939"/>
                <a:gd name="connsiteX3" fmla="*/ 520171 w 599713"/>
                <a:gd name="connsiteY3" fmla="*/ 5351 h 376939"/>
                <a:gd name="connsiteX4" fmla="*/ 488135 w 599713"/>
                <a:gd name="connsiteY4" fmla="*/ 41 h 376939"/>
                <a:gd name="connsiteX5" fmla="*/ 456269 w 599713"/>
                <a:gd name="connsiteY5" fmla="*/ 5351 h 376939"/>
                <a:gd name="connsiteX6" fmla="*/ 415496 w 599713"/>
                <a:gd name="connsiteY6" fmla="*/ 31392 h 376939"/>
                <a:gd name="connsiteX7" fmla="*/ 410699 w 599713"/>
                <a:gd name="connsiteY7" fmla="*/ 40986 h 376939"/>
                <a:gd name="connsiteX8" fmla="*/ 393567 w 599713"/>
                <a:gd name="connsiteY8" fmla="*/ 104716 h 376939"/>
                <a:gd name="connsiteX9" fmla="*/ 376435 w 599713"/>
                <a:gd name="connsiteY9" fmla="*/ 41500 h 376939"/>
                <a:gd name="connsiteX10" fmla="*/ 371467 w 599713"/>
                <a:gd name="connsiteY10" fmla="*/ 31906 h 376939"/>
                <a:gd name="connsiteX11" fmla="*/ 330694 w 599713"/>
                <a:gd name="connsiteY11" fmla="*/ 6037 h 376939"/>
                <a:gd name="connsiteX12" fmla="*/ 299685 w 599713"/>
                <a:gd name="connsiteY12" fmla="*/ 41 h 376939"/>
                <a:gd name="connsiteX13" fmla="*/ 267820 w 599713"/>
                <a:gd name="connsiteY13" fmla="*/ 5351 h 376939"/>
                <a:gd name="connsiteX14" fmla="*/ 227218 w 599713"/>
                <a:gd name="connsiteY14" fmla="*/ 31392 h 376939"/>
                <a:gd name="connsiteX15" fmla="*/ 222249 w 599713"/>
                <a:gd name="connsiteY15" fmla="*/ 40986 h 376939"/>
                <a:gd name="connsiteX16" fmla="*/ 205460 w 599713"/>
                <a:gd name="connsiteY16" fmla="*/ 102831 h 376939"/>
                <a:gd name="connsiteX17" fmla="*/ 188329 w 599713"/>
                <a:gd name="connsiteY17" fmla="*/ 40814 h 376939"/>
                <a:gd name="connsiteX18" fmla="*/ 183189 w 599713"/>
                <a:gd name="connsiteY18" fmla="*/ 31220 h 376939"/>
                <a:gd name="connsiteX19" fmla="*/ 142587 w 599713"/>
                <a:gd name="connsiteY19" fmla="*/ 5351 h 376939"/>
                <a:gd name="connsiteX20" fmla="*/ 111236 w 599713"/>
                <a:gd name="connsiteY20" fmla="*/ 41 h 376939"/>
                <a:gd name="connsiteX21" fmla="*/ 79371 w 599713"/>
                <a:gd name="connsiteY21" fmla="*/ 5351 h 376939"/>
                <a:gd name="connsiteX22" fmla="*/ 38597 w 599713"/>
                <a:gd name="connsiteY22" fmla="*/ 31392 h 376939"/>
                <a:gd name="connsiteX23" fmla="*/ 33800 w 599713"/>
                <a:gd name="connsiteY23" fmla="*/ 40986 h 376939"/>
                <a:gd name="connsiteX24" fmla="*/ 564 w 599713"/>
                <a:gd name="connsiteY24" fmla="*/ 166219 h 376939"/>
                <a:gd name="connsiteX25" fmla="*/ 12728 w 599713"/>
                <a:gd name="connsiteY25" fmla="*/ 187120 h 376939"/>
                <a:gd name="connsiteX26" fmla="*/ 17182 w 599713"/>
                <a:gd name="connsiteY26" fmla="*/ 187120 h 376939"/>
                <a:gd name="connsiteX27" fmla="*/ 34314 w 599713"/>
                <a:gd name="connsiteY27" fmla="*/ 174442 h 376939"/>
                <a:gd name="connsiteX28" fmla="*/ 59840 w 599713"/>
                <a:gd name="connsiteY28" fmla="*/ 75934 h 376939"/>
                <a:gd name="connsiteX29" fmla="*/ 59840 w 599713"/>
                <a:gd name="connsiteY29" fmla="*/ 129899 h 376939"/>
                <a:gd name="connsiteX30" fmla="*/ 30374 w 599713"/>
                <a:gd name="connsiteY30" fmla="*/ 239885 h 376939"/>
                <a:gd name="connsiteX31" fmla="*/ 59840 w 599713"/>
                <a:gd name="connsiteY31" fmla="*/ 239885 h 376939"/>
                <a:gd name="connsiteX32" fmla="*/ 59840 w 599713"/>
                <a:gd name="connsiteY32" fmla="*/ 376940 h 376939"/>
                <a:gd name="connsiteX33" fmla="*/ 94104 w 599713"/>
                <a:gd name="connsiteY33" fmla="*/ 376940 h 376939"/>
                <a:gd name="connsiteX34" fmla="*/ 94104 w 599713"/>
                <a:gd name="connsiteY34" fmla="*/ 239885 h 376939"/>
                <a:gd name="connsiteX35" fmla="*/ 128367 w 599713"/>
                <a:gd name="connsiteY35" fmla="*/ 239885 h 376939"/>
                <a:gd name="connsiteX36" fmla="*/ 128367 w 599713"/>
                <a:gd name="connsiteY36" fmla="*/ 376940 h 376939"/>
                <a:gd name="connsiteX37" fmla="*/ 162631 w 599713"/>
                <a:gd name="connsiteY37" fmla="*/ 376940 h 376939"/>
                <a:gd name="connsiteX38" fmla="*/ 162631 w 599713"/>
                <a:gd name="connsiteY38" fmla="*/ 239885 h 376939"/>
                <a:gd name="connsiteX39" fmla="*/ 192098 w 599713"/>
                <a:gd name="connsiteY39" fmla="*/ 239885 h 376939"/>
                <a:gd name="connsiteX40" fmla="*/ 162631 w 599713"/>
                <a:gd name="connsiteY40" fmla="*/ 129899 h 376939"/>
                <a:gd name="connsiteX41" fmla="*/ 162631 w 599713"/>
                <a:gd name="connsiteY41" fmla="*/ 74906 h 376939"/>
                <a:gd name="connsiteX42" fmla="*/ 188843 w 599713"/>
                <a:gd name="connsiteY42" fmla="*/ 174271 h 376939"/>
                <a:gd name="connsiteX43" fmla="*/ 209625 w 599713"/>
                <a:gd name="connsiteY43" fmla="*/ 186724 h 376939"/>
                <a:gd name="connsiteX44" fmla="*/ 222078 w 599713"/>
                <a:gd name="connsiteY44" fmla="*/ 174271 h 376939"/>
                <a:gd name="connsiteX45" fmla="*/ 248290 w 599713"/>
                <a:gd name="connsiteY45" fmla="*/ 74906 h 376939"/>
                <a:gd name="connsiteX46" fmla="*/ 248290 w 599713"/>
                <a:gd name="connsiteY46" fmla="*/ 376940 h 376939"/>
                <a:gd name="connsiteX47" fmla="*/ 282553 w 599713"/>
                <a:gd name="connsiteY47" fmla="*/ 376940 h 376939"/>
                <a:gd name="connsiteX48" fmla="*/ 282553 w 599713"/>
                <a:gd name="connsiteY48" fmla="*/ 188490 h 376939"/>
                <a:gd name="connsiteX49" fmla="*/ 316817 w 599713"/>
                <a:gd name="connsiteY49" fmla="*/ 188490 h 376939"/>
                <a:gd name="connsiteX50" fmla="*/ 316817 w 599713"/>
                <a:gd name="connsiteY50" fmla="*/ 376940 h 376939"/>
                <a:gd name="connsiteX51" fmla="*/ 351080 w 599713"/>
                <a:gd name="connsiteY51" fmla="*/ 376940 h 376939"/>
                <a:gd name="connsiteX52" fmla="*/ 351080 w 599713"/>
                <a:gd name="connsiteY52" fmla="*/ 75934 h 376939"/>
                <a:gd name="connsiteX53" fmla="*/ 377121 w 599713"/>
                <a:gd name="connsiteY53" fmla="*/ 174271 h 376939"/>
                <a:gd name="connsiteX54" fmla="*/ 394252 w 599713"/>
                <a:gd name="connsiteY54" fmla="*/ 191403 h 376939"/>
                <a:gd name="connsiteX55" fmla="*/ 411384 w 599713"/>
                <a:gd name="connsiteY55" fmla="*/ 174271 h 376939"/>
                <a:gd name="connsiteX56" fmla="*/ 436739 w 599713"/>
                <a:gd name="connsiteY56" fmla="*/ 75934 h 376939"/>
                <a:gd name="connsiteX57" fmla="*/ 436739 w 599713"/>
                <a:gd name="connsiteY57" fmla="*/ 129899 h 376939"/>
                <a:gd name="connsiteX58" fmla="*/ 407273 w 599713"/>
                <a:gd name="connsiteY58" fmla="*/ 239885 h 376939"/>
                <a:gd name="connsiteX59" fmla="*/ 436739 w 599713"/>
                <a:gd name="connsiteY59" fmla="*/ 239885 h 376939"/>
                <a:gd name="connsiteX60" fmla="*/ 436739 w 599713"/>
                <a:gd name="connsiteY60" fmla="*/ 376940 h 376939"/>
                <a:gd name="connsiteX61" fmla="*/ 471003 w 599713"/>
                <a:gd name="connsiteY61" fmla="*/ 376940 h 376939"/>
                <a:gd name="connsiteX62" fmla="*/ 471003 w 599713"/>
                <a:gd name="connsiteY62" fmla="*/ 239885 h 376939"/>
                <a:gd name="connsiteX63" fmla="*/ 505266 w 599713"/>
                <a:gd name="connsiteY63" fmla="*/ 239885 h 376939"/>
                <a:gd name="connsiteX64" fmla="*/ 505266 w 599713"/>
                <a:gd name="connsiteY64" fmla="*/ 376940 h 376939"/>
                <a:gd name="connsiteX65" fmla="*/ 539530 w 599713"/>
                <a:gd name="connsiteY65" fmla="*/ 376940 h 376939"/>
                <a:gd name="connsiteX66" fmla="*/ 539530 w 599713"/>
                <a:gd name="connsiteY66" fmla="*/ 239885 h 376939"/>
                <a:gd name="connsiteX67" fmla="*/ 568997 w 599713"/>
                <a:gd name="connsiteY67" fmla="*/ 239885 h 376939"/>
                <a:gd name="connsiteX68" fmla="*/ 539530 w 599713"/>
                <a:gd name="connsiteY68" fmla="*/ 129899 h 376939"/>
                <a:gd name="connsiteX69" fmla="*/ 539530 w 599713"/>
                <a:gd name="connsiteY69" fmla="*/ 74906 h 376939"/>
                <a:gd name="connsiteX70" fmla="*/ 565741 w 599713"/>
                <a:gd name="connsiteY70" fmla="*/ 174271 h 376939"/>
                <a:gd name="connsiteX71" fmla="*/ 582873 w 599713"/>
                <a:gd name="connsiteY71" fmla="*/ 186948 h 376939"/>
                <a:gd name="connsiteX72" fmla="*/ 587328 w 599713"/>
                <a:gd name="connsiteY72" fmla="*/ 186948 h 376939"/>
                <a:gd name="connsiteX73" fmla="*/ 599037 w 599713"/>
                <a:gd name="connsiteY73" fmla="*/ 165737 h 376939"/>
                <a:gd name="connsiteX74" fmla="*/ 598977 w 599713"/>
                <a:gd name="connsiteY74" fmla="*/ 165534 h 37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599713" h="376939">
                  <a:moveTo>
                    <a:pt x="598977" y="165534"/>
                  </a:moveTo>
                  <a:lnTo>
                    <a:pt x="565913" y="40814"/>
                  </a:lnTo>
                  <a:cubicBezTo>
                    <a:pt x="564899" y="37289"/>
                    <a:pt x="563148" y="34018"/>
                    <a:pt x="560773" y="31220"/>
                  </a:cubicBezTo>
                  <a:cubicBezTo>
                    <a:pt x="549502" y="19475"/>
                    <a:pt x="535579" y="10602"/>
                    <a:pt x="520171" y="5351"/>
                  </a:cubicBezTo>
                  <a:cubicBezTo>
                    <a:pt x="509942" y="1504"/>
                    <a:pt x="499058" y="-300"/>
                    <a:pt x="488135" y="41"/>
                  </a:cubicBezTo>
                  <a:cubicBezTo>
                    <a:pt x="477290" y="20"/>
                    <a:pt x="466519" y="1815"/>
                    <a:pt x="456269" y="5351"/>
                  </a:cubicBezTo>
                  <a:cubicBezTo>
                    <a:pt x="440741" y="10539"/>
                    <a:pt x="426734" y="19485"/>
                    <a:pt x="415496" y="31392"/>
                  </a:cubicBezTo>
                  <a:cubicBezTo>
                    <a:pt x="413361" y="34292"/>
                    <a:pt x="411739" y="37537"/>
                    <a:pt x="410699" y="40986"/>
                  </a:cubicBezTo>
                  <a:lnTo>
                    <a:pt x="393567" y="104716"/>
                  </a:lnTo>
                  <a:lnTo>
                    <a:pt x="376435" y="41500"/>
                  </a:lnTo>
                  <a:cubicBezTo>
                    <a:pt x="375519" y="37970"/>
                    <a:pt x="373821" y="34691"/>
                    <a:pt x="371467" y="31906"/>
                  </a:cubicBezTo>
                  <a:cubicBezTo>
                    <a:pt x="360123" y="20167"/>
                    <a:pt x="346146" y="11300"/>
                    <a:pt x="330694" y="6037"/>
                  </a:cubicBezTo>
                  <a:cubicBezTo>
                    <a:pt x="320841" y="2057"/>
                    <a:pt x="310312" y="21"/>
                    <a:pt x="299685" y="41"/>
                  </a:cubicBezTo>
                  <a:cubicBezTo>
                    <a:pt x="288844" y="49"/>
                    <a:pt x="278079" y="1843"/>
                    <a:pt x="267820" y="5351"/>
                  </a:cubicBezTo>
                  <a:cubicBezTo>
                    <a:pt x="252321" y="10500"/>
                    <a:pt x="238362" y="19453"/>
                    <a:pt x="227218" y="31392"/>
                  </a:cubicBezTo>
                  <a:cubicBezTo>
                    <a:pt x="224963" y="34242"/>
                    <a:pt x="223277" y="37499"/>
                    <a:pt x="222249" y="40986"/>
                  </a:cubicBezTo>
                  <a:lnTo>
                    <a:pt x="205460" y="102831"/>
                  </a:lnTo>
                  <a:lnTo>
                    <a:pt x="188329" y="40814"/>
                  </a:lnTo>
                  <a:cubicBezTo>
                    <a:pt x="187314" y="37289"/>
                    <a:pt x="185564" y="34018"/>
                    <a:pt x="183189" y="31220"/>
                  </a:cubicBezTo>
                  <a:cubicBezTo>
                    <a:pt x="171918" y="19475"/>
                    <a:pt x="157995" y="10602"/>
                    <a:pt x="142587" y="5351"/>
                  </a:cubicBezTo>
                  <a:cubicBezTo>
                    <a:pt x="132573" y="1591"/>
                    <a:pt x="121929" y="-211"/>
                    <a:pt x="111236" y="41"/>
                  </a:cubicBezTo>
                  <a:cubicBezTo>
                    <a:pt x="100391" y="20"/>
                    <a:pt x="89620" y="1815"/>
                    <a:pt x="79371" y="5351"/>
                  </a:cubicBezTo>
                  <a:cubicBezTo>
                    <a:pt x="63842" y="10539"/>
                    <a:pt x="49835" y="19485"/>
                    <a:pt x="38597" y="31392"/>
                  </a:cubicBezTo>
                  <a:cubicBezTo>
                    <a:pt x="36462" y="34292"/>
                    <a:pt x="34840" y="37537"/>
                    <a:pt x="33800" y="40986"/>
                  </a:cubicBezTo>
                  <a:lnTo>
                    <a:pt x="564" y="166219"/>
                  </a:lnTo>
                  <a:cubicBezTo>
                    <a:pt x="-1829" y="175347"/>
                    <a:pt x="3609" y="184692"/>
                    <a:pt x="12728" y="187120"/>
                  </a:cubicBezTo>
                  <a:cubicBezTo>
                    <a:pt x="14208" y="187287"/>
                    <a:pt x="15702" y="187287"/>
                    <a:pt x="17182" y="187120"/>
                  </a:cubicBezTo>
                  <a:cubicBezTo>
                    <a:pt x="25147" y="187392"/>
                    <a:pt x="32246" y="182138"/>
                    <a:pt x="34314" y="174442"/>
                  </a:cubicBezTo>
                  <a:lnTo>
                    <a:pt x="59840" y="75934"/>
                  </a:lnTo>
                  <a:lnTo>
                    <a:pt x="59840" y="129899"/>
                  </a:lnTo>
                  <a:lnTo>
                    <a:pt x="30374" y="239885"/>
                  </a:lnTo>
                  <a:lnTo>
                    <a:pt x="59840" y="239885"/>
                  </a:lnTo>
                  <a:lnTo>
                    <a:pt x="59840" y="376940"/>
                  </a:lnTo>
                  <a:lnTo>
                    <a:pt x="94104" y="376940"/>
                  </a:lnTo>
                  <a:lnTo>
                    <a:pt x="94104" y="239885"/>
                  </a:lnTo>
                  <a:lnTo>
                    <a:pt x="128367" y="239885"/>
                  </a:lnTo>
                  <a:lnTo>
                    <a:pt x="128367" y="376940"/>
                  </a:lnTo>
                  <a:lnTo>
                    <a:pt x="162631" y="376940"/>
                  </a:lnTo>
                  <a:lnTo>
                    <a:pt x="162631" y="239885"/>
                  </a:lnTo>
                  <a:lnTo>
                    <a:pt x="192098" y="239885"/>
                  </a:lnTo>
                  <a:lnTo>
                    <a:pt x="162631" y="129899"/>
                  </a:lnTo>
                  <a:lnTo>
                    <a:pt x="162631" y="74906"/>
                  </a:lnTo>
                  <a:lnTo>
                    <a:pt x="188843" y="174271"/>
                  </a:lnTo>
                  <a:cubicBezTo>
                    <a:pt x="191143" y="183448"/>
                    <a:pt x="200448" y="189025"/>
                    <a:pt x="209625" y="186724"/>
                  </a:cubicBezTo>
                  <a:cubicBezTo>
                    <a:pt x="215755" y="185187"/>
                    <a:pt x="220541" y="180400"/>
                    <a:pt x="222078" y="174271"/>
                  </a:cubicBezTo>
                  <a:lnTo>
                    <a:pt x="248290" y="74906"/>
                  </a:lnTo>
                  <a:lnTo>
                    <a:pt x="248290" y="376940"/>
                  </a:lnTo>
                  <a:lnTo>
                    <a:pt x="282553" y="376940"/>
                  </a:lnTo>
                  <a:lnTo>
                    <a:pt x="282553" y="188490"/>
                  </a:lnTo>
                  <a:lnTo>
                    <a:pt x="316817" y="188490"/>
                  </a:lnTo>
                  <a:lnTo>
                    <a:pt x="316817" y="376940"/>
                  </a:lnTo>
                  <a:lnTo>
                    <a:pt x="351080" y="376940"/>
                  </a:lnTo>
                  <a:lnTo>
                    <a:pt x="351080" y="75934"/>
                  </a:lnTo>
                  <a:lnTo>
                    <a:pt x="377121" y="174271"/>
                  </a:lnTo>
                  <a:cubicBezTo>
                    <a:pt x="377121" y="183733"/>
                    <a:pt x="384791" y="191403"/>
                    <a:pt x="394252" y="191403"/>
                  </a:cubicBezTo>
                  <a:cubicBezTo>
                    <a:pt x="403714" y="191403"/>
                    <a:pt x="411384" y="183733"/>
                    <a:pt x="411384" y="174271"/>
                  </a:cubicBezTo>
                  <a:lnTo>
                    <a:pt x="436739" y="75934"/>
                  </a:lnTo>
                  <a:lnTo>
                    <a:pt x="436739" y="129899"/>
                  </a:lnTo>
                  <a:lnTo>
                    <a:pt x="407273" y="239885"/>
                  </a:lnTo>
                  <a:lnTo>
                    <a:pt x="436739" y="239885"/>
                  </a:lnTo>
                  <a:lnTo>
                    <a:pt x="436739" y="376940"/>
                  </a:lnTo>
                  <a:lnTo>
                    <a:pt x="471003" y="376940"/>
                  </a:lnTo>
                  <a:lnTo>
                    <a:pt x="471003" y="239885"/>
                  </a:lnTo>
                  <a:lnTo>
                    <a:pt x="505266" y="239885"/>
                  </a:lnTo>
                  <a:lnTo>
                    <a:pt x="505266" y="376940"/>
                  </a:lnTo>
                  <a:lnTo>
                    <a:pt x="539530" y="376940"/>
                  </a:lnTo>
                  <a:lnTo>
                    <a:pt x="539530" y="239885"/>
                  </a:lnTo>
                  <a:lnTo>
                    <a:pt x="568997" y="239885"/>
                  </a:lnTo>
                  <a:lnTo>
                    <a:pt x="539530" y="129899"/>
                  </a:lnTo>
                  <a:lnTo>
                    <a:pt x="539530" y="74906"/>
                  </a:lnTo>
                  <a:lnTo>
                    <a:pt x="565741" y="174271"/>
                  </a:lnTo>
                  <a:cubicBezTo>
                    <a:pt x="567809" y="181966"/>
                    <a:pt x="574909" y="187221"/>
                    <a:pt x="582873" y="186948"/>
                  </a:cubicBezTo>
                  <a:lnTo>
                    <a:pt x="587328" y="186948"/>
                  </a:lnTo>
                  <a:cubicBezTo>
                    <a:pt x="596418" y="184325"/>
                    <a:pt x="601662" y="174829"/>
                    <a:pt x="599037" y="165737"/>
                  </a:cubicBezTo>
                  <a:cubicBezTo>
                    <a:pt x="599018" y="165671"/>
                    <a:pt x="598998" y="165602"/>
                    <a:pt x="598977" y="165534"/>
                  </a:cubicBezTo>
                  <a:close/>
                </a:path>
              </a:pathLst>
            </a:custGeom>
            <a:solidFill>
              <a:schemeClr val="tx1"/>
            </a:solidFill>
            <a:ln w="17066" cap="flat">
              <a:noFill/>
              <a:prstDash val="solid"/>
              <a:miter/>
            </a:ln>
          </p:spPr>
          <p:txBody>
            <a:bodyPr rtlCol="0" anchor="ctr"/>
            <a:lstStyle/>
            <a:p>
              <a:endParaRPr lang="en-US" dirty="0"/>
            </a:p>
          </p:txBody>
        </p:sp>
      </p:grpSp>
      <p:pic>
        <p:nvPicPr>
          <p:cNvPr id="20" name="Graphic 19" descr="Immunity outline">
            <a:extLst>
              <a:ext uri="{FF2B5EF4-FFF2-40B4-BE49-F238E27FC236}">
                <a16:creationId xmlns:a16="http://schemas.microsoft.com/office/drawing/2014/main" id="{B38146EE-3388-BEE5-4AB5-91E6B867D98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82915" y="3615270"/>
            <a:ext cx="1657350" cy="1657350"/>
          </a:xfrm>
          <a:prstGeom prst="rect">
            <a:avLst/>
          </a:prstGeom>
        </p:spPr>
      </p:pic>
      <p:sp>
        <p:nvSpPr>
          <p:cNvPr id="2" name="Text Box 15">
            <a:extLst>
              <a:ext uri="{FF2B5EF4-FFF2-40B4-BE49-F238E27FC236}">
                <a16:creationId xmlns:a16="http://schemas.microsoft.com/office/drawing/2014/main" id="{3DA02591-B60C-413C-DBBC-67B680C4EF9F}"/>
              </a:ext>
            </a:extLst>
          </p:cNvPr>
          <p:cNvSpPr txBox="1">
            <a:spLocks noChangeArrowheads="1"/>
          </p:cNvSpPr>
          <p:nvPr/>
        </p:nvSpPr>
        <p:spPr bwMode="auto">
          <a:xfrm>
            <a:off x="396676" y="6366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cdc.gov/poxvirus/mpox/vaccines/vaccine-recommendations.html. cdc.gov/poxvirus/mpox/clinicians/people-with-HIV.html. </a:t>
            </a:r>
          </a:p>
        </p:txBody>
      </p:sp>
      <p:sp>
        <p:nvSpPr>
          <p:cNvPr id="6" name="Freeform: Shape 5">
            <a:extLst>
              <a:ext uri="{FF2B5EF4-FFF2-40B4-BE49-F238E27FC236}">
                <a16:creationId xmlns:a16="http://schemas.microsoft.com/office/drawing/2014/main" id="{E88CB76A-FA65-3FF3-93DF-7C01CEB4A03D}"/>
              </a:ext>
            </a:extLst>
          </p:cNvPr>
          <p:cNvSpPr/>
          <p:nvPr/>
        </p:nvSpPr>
        <p:spPr>
          <a:xfrm>
            <a:off x="9521522" y="3909211"/>
            <a:ext cx="1355748" cy="1279018"/>
          </a:xfrm>
          <a:custGeom>
            <a:avLst/>
            <a:gdLst>
              <a:gd name="connsiteX0" fmla="*/ 1381061 w 1541518"/>
              <a:gd name="connsiteY0" fmla="*/ 772638 h 1454274"/>
              <a:gd name="connsiteX1" fmla="*/ 1413029 w 1541518"/>
              <a:gd name="connsiteY1" fmla="*/ 801053 h 1454274"/>
              <a:gd name="connsiteX2" fmla="*/ 1443285 w 1541518"/>
              <a:gd name="connsiteY2" fmla="*/ 944865 h 1454274"/>
              <a:gd name="connsiteX3" fmla="*/ 1316596 w 1541518"/>
              <a:gd name="connsiteY3" fmla="*/ 1016383 h 1454274"/>
              <a:gd name="connsiteX4" fmla="*/ 1308458 w 1541518"/>
              <a:gd name="connsiteY4" fmla="*/ 1016362 h 1454274"/>
              <a:gd name="connsiteX5" fmla="*/ 1161612 w 1541518"/>
              <a:gd name="connsiteY5" fmla="*/ 1162705 h 1454274"/>
              <a:gd name="connsiteX6" fmla="*/ 1127175 w 1541518"/>
              <a:gd name="connsiteY6" fmla="*/ 1271623 h 1454274"/>
              <a:gd name="connsiteX7" fmla="*/ 1016017 w 1541518"/>
              <a:gd name="connsiteY7" fmla="*/ 1306921 h 1454274"/>
              <a:gd name="connsiteX8" fmla="*/ 933614 w 1541518"/>
              <a:gd name="connsiteY8" fmla="*/ 1446398 h 1454274"/>
              <a:gd name="connsiteX9" fmla="*/ 772081 w 1541518"/>
              <a:gd name="connsiteY9" fmla="*/ 1381294 h 1454274"/>
              <a:gd name="connsiteX10" fmla="*/ 736018 w 1541518"/>
              <a:gd name="connsiteY10" fmla="*/ 1417140 h 1454274"/>
              <a:gd name="connsiteX11" fmla="*/ 612006 w 1541518"/>
              <a:gd name="connsiteY11" fmla="*/ 1448427 h 1454274"/>
              <a:gd name="connsiteX12" fmla="*/ 527804 w 1541518"/>
              <a:gd name="connsiteY12" fmla="*/ 1356511 h 1454274"/>
              <a:gd name="connsiteX13" fmla="*/ 524362 w 1541518"/>
              <a:gd name="connsiteY13" fmla="*/ 1307266 h 1454274"/>
              <a:gd name="connsiteX14" fmla="*/ 415266 w 1541518"/>
              <a:gd name="connsiteY14" fmla="*/ 1272351 h 1454274"/>
              <a:gd name="connsiteX15" fmla="*/ 380866 w 1541518"/>
              <a:gd name="connsiteY15" fmla="*/ 1161596 h 1454274"/>
              <a:gd name="connsiteX16" fmla="*/ 269878 w 1541518"/>
              <a:gd name="connsiteY16" fmla="*/ 1126863 h 1454274"/>
              <a:gd name="connsiteX17" fmla="*/ 234793 w 1541518"/>
              <a:gd name="connsiteY17" fmla="*/ 1016495 h 1454274"/>
              <a:gd name="connsiteX18" fmla="*/ 92884 w 1541518"/>
              <a:gd name="connsiteY18" fmla="*/ 927833 h 1454274"/>
              <a:gd name="connsiteX19" fmla="*/ 160125 w 1541518"/>
              <a:gd name="connsiteY19" fmla="*/ 770547 h 1454274"/>
              <a:gd name="connsiteX20" fmla="*/ 1093 w 1541518"/>
              <a:gd name="connsiteY20" fmla="*/ 400649 h 1454274"/>
              <a:gd name="connsiteX21" fmla="*/ 128239 w 1541518"/>
              <a:gd name="connsiteY21" fmla="*/ 124815 h 1454274"/>
              <a:gd name="connsiteX22" fmla="*/ 455517 w 1541518"/>
              <a:gd name="connsiteY22" fmla="*/ 798 h 1454274"/>
              <a:gd name="connsiteX23" fmla="*/ 770755 w 1541518"/>
              <a:gd name="connsiteY23" fmla="*/ 159543 h 1454274"/>
              <a:gd name="connsiteX24" fmla="*/ 1157522 w 1541518"/>
              <a:gd name="connsiteY24" fmla="*/ 2610 h 1454274"/>
              <a:gd name="connsiteX25" fmla="*/ 1430908 w 1541518"/>
              <a:gd name="connsiteY25" fmla="*/ 142486 h 1454274"/>
              <a:gd name="connsiteX26" fmla="*/ 1381065 w 1541518"/>
              <a:gd name="connsiteY26" fmla="*/ 772642 h 1454274"/>
              <a:gd name="connsiteX27" fmla="*/ 771648 w 1541518"/>
              <a:gd name="connsiteY27" fmla="*/ 1062141 h 1454274"/>
              <a:gd name="connsiteX28" fmla="*/ 795055 w 1541518"/>
              <a:gd name="connsiteY28" fmla="*/ 1062145 h 1454274"/>
              <a:gd name="connsiteX29" fmla="*/ 910457 w 1541518"/>
              <a:gd name="connsiteY29" fmla="*/ 1148716 h 1454274"/>
              <a:gd name="connsiteX30" fmla="*/ 949973 w 1541518"/>
              <a:gd name="connsiteY30" fmla="*/ 1212341 h 1454274"/>
              <a:gd name="connsiteX31" fmla="*/ 976896 w 1541518"/>
              <a:gd name="connsiteY31" fmla="*/ 1239173 h 1454274"/>
              <a:gd name="connsiteX32" fmla="*/ 1098286 w 1541518"/>
              <a:gd name="connsiteY32" fmla="*/ 1243059 h 1454274"/>
              <a:gd name="connsiteX33" fmla="*/ 1093798 w 1541518"/>
              <a:gd name="connsiteY33" fmla="*/ 1123115 h 1454274"/>
              <a:gd name="connsiteX34" fmla="*/ 768822 w 1541518"/>
              <a:gd name="connsiteY34" fmla="*/ 798098 h 1454274"/>
              <a:gd name="connsiteX35" fmla="*/ 798006 w 1541518"/>
              <a:gd name="connsiteY35" fmla="*/ 769180 h 1454274"/>
              <a:gd name="connsiteX36" fmla="*/ 1123027 w 1541518"/>
              <a:gd name="connsiteY36" fmla="*/ 1094155 h 1454274"/>
              <a:gd name="connsiteX37" fmla="*/ 1217640 w 1541518"/>
              <a:gd name="connsiteY37" fmla="*/ 1115218 h 1454274"/>
              <a:gd name="connsiteX38" fmla="*/ 1239409 w 1541518"/>
              <a:gd name="connsiteY38" fmla="*/ 976568 h 1454274"/>
              <a:gd name="connsiteX39" fmla="*/ 914472 w 1541518"/>
              <a:gd name="connsiteY39" fmla="*/ 651509 h 1454274"/>
              <a:gd name="connsiteX40" fmla="*/ 941590 w 1541518"/>
              <a:gd name="connsiteY40" fmla="*/ 621436 h 1454274"/>
              <a:gd name="connsiteX41" fmla="*/ 1106540 w 1541518"/>
              <a:gd name="connsiteY41" fmla="*/ 786369 h 1454274"/>
              <a:gd name="connsiteX42" fmla="*/ 1267770 w 1541518"/>
              <a:gd name="connsiteY42" fmla="*/ 947691 h 1454274"/>
              <a:gd name="connsiteX43" fmla="*/ 1349121 w 1541518"/>
              <a:gd name="connsiteY43" fmla="*/ 974099 h 1454274"/>
              <a:gd name="connsiteX44" fmla="*/ 1410161 w 1541518"/>
              <a:gd name="connsiteY44" fmla="*/ 916679 h 1454274"/>
              <a:gd name="connsiteX45" fmla="*/ 1387133 w 1541518"/>
              <a:gd name="connsiteY45" fmla="*/ 833067 h 1454274"/>
              <a:gd name="connsiteX46" fmla="*/ 926491 w 1541518"/>
              <a:gd name="connsiteY46" fmla="*/ 372475 h 1454274"/>
              <a:gd name="connsiteX47" fmla="*/ 915191 w 1541518"/>
              <a:gd name="connsiteY47" fmla="*/ 362629 h 1454274"/>
              <a:gd name="connsiteX48" fmla="*/ 901525 w 1541518"/>
              <a:gd name="connsiteY48" fmla="*/ 377017 h 1454274"/>
              <a:gd name="connsiteX49" fmla="*/ 735378 w 1541518"/>
              <a:gd name="connsiteY49" fmla="*/ 543198 h 1454274"/>
              <a:gd name="connsiteX50" fmla="*/ 606391 w 1541518"/>
              <a:gd name="connsiteY50" fmla="*/ 572174 h 1454274"/>
              <a:gd name="connsiteX51" fmla="*/ 562307 w 1541518"/>
              <a:gd name="connsiteY51" fmla="*/ 367504 h 1454274"/>
              <a:gd name="connsiteX52" fmla="*/ 728309 w 1541518"/>
              <a:gd name="connsiteY52" fmla="*/ 201178 h 1454274"/>
              <a:gd name="connsiteX53" fmla="*/ 740673 w 1541518"/>
              <a:gd name="connsiteY53" fmla="*/ 187995 h 1454274"/>
              <a:gd name="connsiteX54" fmla="*/ 329468 w 1541518"/>
              <a:gd name="connsiteY54" fmla="*/ 54423 h 1454274"/>
              <a:gd name="connsiteX55" fmla="*/ 46980 w 1541518"/>
              <a:gd name="connsiteY55" fmla="*/ 364641 h 1454274"/>
              <a:gd name="connsiteX56" fmla="*/ 190215 w 1541518"/>
              <a:gd name="connsiteY56" fmla="*/ 743196 h 1454274"/>
              <a:gd name="connsiteX57" fmla="*/ 273544 w 1541518"/>
              <a:gd name="connsiteY57" fmla="*/ 657174 h 1454274"/>
              <a:gd name="connsiteX58" fmla="*/ 397149 w 1541518"/>
              <a:gd name="connsiteY58" fmla="*/ 631631 h 1454274"/>
              <a:gd name="connsiteX59" fmla="*/ 477885 w 1541518"/>
              <a:gd name="connsiteY59" fmla="*/ 728625 h 1454274"/>
              <a:gd name="connsiteX60" fmla="*/ 480221 w 1541518"/>
              <a:gd name="connsiteY60" fmla="*/ 772284 h 1454274"/>
              <a:gd name="connsiteX61" fmla="*/ 589604 w 1541518"/>
              <a:gd name="connsiteY61" fmla="*/ 806393 h 1454274"/>
              <a:gd name="connsiteX62" fmla="*/ 624640 w 1541518"/>
              <a:gd name="connsiteY62" fmla="*/ 916704 h 1454274"/>
              <a:gd name="connsiteX63" fmla="*/ 771652 w 1541518"/>
              <a:gd name="connsiteY63" fmla="*/ 1062137 h 1454274"/>
              <a:gd name="connsiteX64" fmla="*/ 1355626 w 1541518"/>
              <a:gd name="connsiteY64" fmla="*/ 744061 h 1454274"/>
              <a:gd name="connsiteX65" fmla="*/ 1385715 w 1541518"/>
              <a:gd name="connsiteY65" fmla="*/ 710355 h 1454274"/>
              <a:gd name="connsiteX66" fmla="*/ 1497015 w 1541518"/>
              <a:gd name="connsiteY66" fmla="*/ 379241 h 1454274"/>
              <a:gd name="connsiteX67" fmla="*/ 1250672 w 1541518"/>
              <a:gd name="connsiteY67" fmla="*/ 67586 h 1454274"/>
              <a:gd name="connsiteX68" fmla="*/ 858227 w 1541518"/>
              <a:gd name="connsiteY68" fmla="*/ 133759 h 1454274"/>
              <a:gd name="connsiteX69" fmla="*/ 585390 w 1541518"/>
              <a:gd name="connsiteY69" fmla="*/ 403055 h 1454274"/>
              <a:gd name="connsiteX70" fmla="*/ 569684 w 1541518"/>
              <a:gd name="connsiteY70" fmla="*/ 482158 h 1454274"/>
              <a:gd name="connsiteX71" fmla="*/ 708052 w 1541518"/>
              <a:gd name="connsiteY71" fmla="*/ 513166 h 1454274"/>
              <a:gd name="connsiteX72" fmla="*/ 892661 w 1541518"/>
              <a:gd name="connsiteY72" fmla="*/ 328853 h 1454274"/>
              <a:gd name="connsiteX73" fmla="*/ 940659 w 1541518"/>
              <a:gd name="connsiteY73" fmla="*/ 328504 h 1454274"/>
              <a:gd name="connsiteX74" fmla="*/ 1231388 w 1541518"/>
              <a:gd name="connsiteY74" fmla="*/ 619254 h 1454274"/>
              <a:gd name="connsiteX75" fmla="*/ 1355621 w 1541518"/>
              <a:gd name="connsiteY75" fmla="*/ 744056 h 1454274"/>
              <a:gd name="connsiteX76" fmla="*/ 584605 w 1541518"/>
              <a:gd name="connsiteY76" fmla="*/ 890055 h 1454274"/>
              <a:gd name="connsiteX77" fmla="*/ 536436 w 1541518"/>
              <a:gd name="connsiteY77" fmla="*/ 818487 h 1454274"/>
              <a:gd name="connsiteX78" fmla="*/ 448057 w 1541518"/>
              <a:gd name="connsiteY78" fmla="*/ 831778 h 1454274"/>
              <a:gd name="connsiteX79" fmla="*/ 295417 w 1541518"/>
              <a:gd name="connsiteY79" fmla="*/ 984281 h 1454274"/>
              <a:gd name="connsiteX80" fmla="*/ 299515 w 1541518"/>
              <a:gd name="connsiteY80" fmla="*/ 1099113 h 1454274"/>
              <a:gd name="connsiteX81" fmla="*/ 414709 w 1541518"/>
              <a:gd name="connsiteY81" fmla="*/ 1097904 h 1454274"/>
              <a:gd name="connsiteX82" fmla="*/ 561223 w 1541518"/>
              <a:gd name="connsiteY82" fmla="*/ 951440 h 1454274"/>
              <a:gd name="connsiteX83" fmla="*/ 584600 w 1541518"/>
              <a:gd name="connsiteY83" fmla="*/ 890059 h 1454274"/>
              <a:gd name="connsiteX84" fmla="*/ 202670 w 1541518"/>
              <a:gd name="connsiteY84" fmla="*/ 976131 h 1454274"/>
              <a:gd name="connsiteX85" fmla="*/ 270410 w 1541518"/>
              <a:gd name="connsiteY85" fmla="*/ 951012 h 1454274"/>
              <a:gd name="connsiteX86" fmla="*/ 320520 w 1541518"/>
              <a:gd name="connsiteY86" fmla="*/ 900998 h 1454274"/>
              <a:gd name="connsiteX87" fmla="*/ 415552 w 1541518"/>
              <a:gd name="connsiteY87" fmla="*/ 805562 h 1454274"/>
              <a:gd name="connsiteX88" fmla="*/ 414555 w 1541518"/>
              <a:gd name="connsiteY88" fmla="*/ 689275 h 1454274"/>
              <a:gd name="connsiteX89" fmla="*/ 300903 w 1541518"/>
              <a:gd name="connsiteY89" fmla="*/ 687131 h 1454274"/>
              <a:gd name="connsiteX90" fmla="*/ 149635 w 1541518"/>
              <a:gd name="connsiteY90" fmla="*/ 838653 h 1454274"/>
              <a:gd name="connsiteX91" fmla="*/ 135267 w 1541518"/>
              <a:gd name="connsiteY91" fmla="*/ 926786 h 1454274"/>
              <a:gd name="connsiteX92" fmla="*/ 202674 w 1541518"/>
              <a:gd name="connsiteY92" fmla="*/ 976123 h 1454274"/>
              <a:gd name="connsiteX93" fmla="*/ 730595 w 1541518"/>
              <a:gd name="connsiteY93" fmla="*/ 1035330 h 1454274"/>
              <a:gd name="connsiteX94" fmla="*/ 680855 w 1541518"/>
              <a:gd name="connsiteY94" fmla="*/ 963684 h 1454274"/>
              <a:gd name="connsiteX95" fmla="*/ 591520 w 1541518"/>
              <a:gd name="connsiteY95" fmla="*/ 979647 h 1454274"/>
              <a:gd name="connsiteX96" fmla="*/ 442608 w 1541518"/>
              <a:gd name="connsiteY96" fmla="*/ 1128551 h 1454274"/>
              <a:gd name="connsiteX97" fmla="*/ 443780 w 1541518"/>
              <a:gd name="connsiteY97" fmla="*/ 1243437 h 1454274"/>
              <a:gd name="connsiteX98" fmla="*/ 558829 w 1541518"/>
              <a:gd name="connsiteY98" fmla="*/ 1244912 h 1454274"/>
              <a:gd name="connsiteX99" fmla="*/ 707795 w 1541518"/>
              <a:gd name="connsiteY99" fmla="*/ 1096067 h 1454274"/>
              <a:gd name="connsiteX100" fmla="*/ 730591 w 1541518"/>
              <a:gd name="connsiteY100" fmla="*/ 1035330 h 1454274"/>
              <a:gd name="connsiteX101" fmla="*/ 565582 w 1541518"/>
              <a:gd name="connsiteY101" fmla="*/ 1330344 h 1454274"/>
              <a:gd name="connsiteX102" fmla="*/ 613618 w 1541518"/>
              <a:gd name="connsiteY102" fmla="*/ 1405740 h 1454274"/>
              <a:gd name="connsiteX103" fmla="*/ 703215 w 1541518"/>
              <a:gd name="connsiteY103" fmla="*/ 1391651 h 1454274"/>
              <a:gd name="connsiteX104" fmla="*/ 854541 w 1541518"/>
              <a:gd name="connsiteY104" fmla="*/ 1240320 h 1454274"/>
              <a:gd name="connsiteX105" fmla="*/ 850875 w 1541518"/>
              <a:gd name="connsiteY105" fmla="*/ 1125600 h 1454274"/>
              <a:gd name="connsiteX106" fmla="*/ 735869 w 1541518"/>
              <a:gd name="connsiteY106" fmla="*/ 1126406 h 1454274"/>
              <a:gd name="connsiteX107" fmla="*/ 589326 w 1541518"/>
              <a:gd name="connsiteY107" fmla="*/ 1272816 h 1454274"/>
              <a:gd name="connsiteX108" fmla="*/ 565582 w 1541518"/>
              <a:gd name="connsiteY108" fmla="*/ 1330340 h 1454274"/>
              <a:gd name="connsiteX109" fmla="*/ 917705 w 1541518"/>
              <a:gd name="connsiteY109" fmla="*/ 1241280 h 1454274"/>
              <a:gd name="connsiteX110" fmla="*/ 802590 w 1541518"/>
              <a:gd name="connsiteY110" fmla="*/ 1355563 h 1454274"/>
              <a:gd name="connsiteX111" fmla="*/ 841117 w 1541518"/>
              <a:gd name="connsiteY111" fmla="*/ 1393093 h 1454274"/>
              <a:gd name="connsiteX112" fmla="*/ 949985 w 1541518"/>
              <a:gd name="connsiteY112" fmla="*/ 1391297 h 1454274"/>
              <a:gd name="connsiteX113" fmla="*/ 962283 w 1541518"/>
              <a:gd name="connsiteY113" fmla="*/ 1284445 h 1454274"/>
              <a:gd name="connsiteX114" fmla="*/ 917705 w 1541518"/>
              <a:gd name="connsiteY114" fmla="*/ 1241280 h 145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541518" h="1454274">
                <a:moveTo>
                  <a:pt x="1381061" y="772638"/>
                </a:moveTo>
                <a:cubicBezTo>
                  <a:pt x="1392477" y="782724"/>
                  <a:pt x="1403312" y="791327"/>
                  <a:pt x="1413029" y="801053"/>
                </a:cubicBezTo>
                <a:cubicBezTo>
                  <a:pt x="1454382" y="842439"/>
                  <a:pt x="1465412" y="895744"/>
                  <a:pt x="1443285" y="944865"/>
                </a:cubicBezTo>
                <a:cubicBezTo>
                  <a:pt x="1421561" y="993088"/>
                  <a:pt x="1374507" y="1019637"/>
                  <a:pt x="1316596" y="1016383"/>
                </a:cubicBezTo>
                <a:cubicBezTo>
                  <a:pt x="1313865" y="1016229"/>
                  <a:pt x="1311122" y="1016362"/>
                  <a:pt x="1308458" y="1016362"/>
                </a:cubicBezTo>
                <a:cubicBezTo>
                  <a:pt x="1301522" y="1124108"/>
                  <a:pt x="1267479" y="1158279"/>
                  <a:pt x="1161612" y="1162705"/>
                </a:cubicBezTo>
                <a:cubicBezTo>
                  <a:pt x="1165473" y="1203643"/>
                  <a:pt x="1157456" y="1241060"/>
                  <a:pt x="1127175" y="1271623"/>
                </a:cubicBezTo>
                <a:cubicBezTo>
                  <a:pt x="1096782" y="1302299"/>
                  <a:pt x="1059685" y="1311289"/>
                  <a:pt x="1016017" y="1306921"/>
                </a:cubicBezTo>
                <a:cubicBezTo>
                  <a:pt x="1021507" y="1373568"/>
                  <a:pt x="998237" y="1424134"/>
                  <a:pt x="933614" y="1446398"/>
                </a:cubicBezTo>
                <a:cubicBezTo>
                  <a:pt x="864075" y="1470358"/>
                  <a:pt x="815516" y="1433257"/>
                  <a:pt x="772081" y="1381294"/>
                </a:cubicBezTo>
                <a:cubicBezTo>
                  <a:pt x="759284" y="1394020"/>
                  <a:pt x="747709" y="1405636"/>
                  <a:pt x="736018" y="1417140"/>
                </a:cubicBezTo>
                <a:cubicBezTo>
                  <a:pt x="700808" y="1451801"/>
                  <a:pt x="658558" y="1462117"/>
                  <a:pt x="612006" y="1448427"/>
                </a:cubicBezTo>
                <a:cubicBezTo>
                  <a:pt x="566422" y="1435019"/>
                  <a:pt x="537932" y="1403038"/>
                  <a:pt x="527804" y="1356511"/>
                </a:cubicBezTo>
                <a:cubicBezTo>
                  <a:pt x="524454" y="1341121"/>
                  <a:pt x="525451" y="1324788"/>
                  <a:pt x="524362" y="1307266"/>
                </a:cubicBezTo>
                <a:cubicBezTo>
                  <a:pt x="483068" y="1311089"/>
                  <a:pt x="445626" y="1302964"/>
                  <a:pt x="415266" y="1272351"/>
                </a:cubicBezTo>
                <a:cubicBezTo>
                  <a:pt x="385039" y="1241870"/>
                  <a:pt x="375355" y="1204973"/>
                  <a:pt x="380866" y="1161596"/>
                </a:cubicBezTo>
                <a:cubicBezTo>
                  <a:pt x="337655" y="1165644"/>
                  <a:pt x="300172" y="1157278"/>
                  <a:pt x="269878" y="1126863"/>
                </a:cubicBezTo>
                <a:cubicBezTo>
                  <a:pt x="239609" y="1096474"/>
                  <a:pt x="229348" y="1059722"/>
                  <a:pt x="234793" y="1016495"/>
                </a:cubicBezTo>
                <a:cubicBezTo>
                  <a:pt x="165669" y="1021287"/>
                  <a:pt x="114105" y="996047"/>
                  <a:pt x="92884" y="927833"/>
                </a:cubicBezTo>
                <a:cubicBezTo>
                  <a:pt x="71542" y="859233"/>
                  <a:pt x="110796" y="812723"/>
                  <a:pt x="160125" y="770547"/>
                </a:cubicBezTo>
                <a:cubicBezTo>
                  <a:pt x="47450" y="671333"/>
                  <a:pt x="-8691" y="549141"/>
                  <a:pt x="1093" y="400649"/>
                </a:cubicBezTo>
                <a:cubicBezTo>
                  <a:pt x="8171" y="293252"/>
                  <a:pt x="51015" y="200447"/>
                  <a:pt x="128239" y="124815"/>
                </a:cubicBezTo>
                <a:cubicBezTo>
                  <a:pt x="219058" y="35871"/>
                  <a:pt x="328703" y="-5279"/>
                  <a:pt x="455517" y="798"/>
                </a:cubicBezTo>
                <a:cubicBezTo>
                  <a:pt x="582788" y="6899"/>
                  <a:pt x="685327" y="64095"/>
                  <a:pt x="770755" y="159543"/>
                </a:cubicBezTo>
                <a:cubicBezTo>
                  <a:pt x="874831" y="43214"/>
                  <a:pt x="1002551" y="-13192"/>
                  <a:pt x="1157522" y="2610"/>
                </a:cubicBezTo>
                <a:cubicBezTo>
                  <a:pt x="1266042" y="13673"/>
                  <a:pt x="1356972" y="62187"/>
                  <a:pt x="1430908" y="142486"/>
                </a:cubicBezTo>
                <a:cubicBezTo>
                  <a:pt x="1584471" y="309265"/>
                  <a:pt x="1587384" y="600581"/>
                  <a:pt x="1381065" y="772642"/>
                </a:cubicBezTo>
                <a:close/>
                <a:moveTo>
                  <a:pt x="771648" y="1062141"/>
                </a:moveTo>
                <a:cubicBezTo>
                  <a:pt x="780189" y="1062141"/>
                  <a:pt x="787620" y="1062104"/>
                  <a:pt x="795055" y="1062145"/>
                </a:cubicBezTo>
                <a:cubicBezTo>
                  <a:pt x="848810" y="1062448"/>
                  <a:pt x="898450" y="1096441"/>
                  <a:pt x="910457" y="1148716"/>
                </a:cubicBezTo>
                <a:cubicBezTo>
                  <a:pt x="916799" y="1176325"/>
                  <a:pt x="931196" y="1194591"/>
                  <a:pt x="949973" y="1212341"/>
                </a:cubicBezTo>
                <a:cubicBezTo>
                  <a:pt x="959178" y="1221044"/>
                  <a:pt x="967927" y="1230221"/>
                  <a:pt x="976896" y="1239173"/>
                </a:cubicBezTo>
                <a:cubicBezTo>
                  <a:pt x="1013253" y="1275459"/>
                  <a:pt x="1064867" y="1277114"/>
                  <a:pt x="1098286" y="1243059"/>
                </a:cubicBezTo>
                <a:cubicBezTo>
                  <a:pt x="1131900" y="1208804"/>
                  <a:pt x="1130084" y="1159410"/>
                  <a:pt x="1093798" y="1123115"/>
                </a:cubicBezTo>
                <a:cubicBezTo>
                  <a:pt x="985478" y="1014766"/>
                  <a:pt x="768822" y="798098"/>
                  <a:pt x="768822" y="798098"/>
                </a:cubicBezTo>
                <a:lnTo>
                  <a:pt x="798006" y="769180"/>
                </a:lnTo>
                <a:cubicBezTo>
                  <a:pt x="798006" y="769180"/>
                  <a:pt x="1014641" y="985873"/>
                  <a:pt x="1123027" y="1094155"/>
                </a:cubicBezTo>
                <a:cubicBezTo>
                  <a:pt x="1150948" y="1122051"/>
                  <a:pt x="1185173" y="1129515"/>
                  <a:pt x="1217640" y="1115218"/>
                </a:cubicBezTo>
                <a:cubicBezTo>
                  <a:pt x="1273880" y="1090460"/>
                  <a:pt x="1284848" y="1022139"/>
                  <a:pt x="1239409" y="976568"/>
                </a:cubicBezTo>
                <a:cubicBezTo>
                  <a:pt x="1131235" y="868073"/>
                  <a:pt x="914472" y="651509"/>
                  <a:pt x="914472" y="651509"/>
                </a:cubicBezTo>
                <a:lnTo>
                  <a:pt x="941590" y="621436"/>
                </a:lnTo>
                <a:cubicBezTo>
                  <a:pt x="941590" y="621436"/>
                  <a:pt x="1051559" y="731389"/>
                  <a:pt x="1106540" y="786369"/>
                </a:cubicBezTo>
                <a:cubicBezTo>
                  <a:pt x="1160299" y="840128"/>
                  <a:pt x="1214153" y="893791"/>
                  <a:pt x="1267770" y="947691"/>
                </a:cubicBezTo>
                <a:cubicBezTo>
                  <a:pt x="1290496" y="970537"/>
                  <a:pt x="1317053" y="981551"/>
                  <a:pt x="1349121" y="974099"/>
                </a:cubicBezTo>
                <a:cubicBezTo>
                  <a:pt x="1380246" y="966867"/>
                  <a:pt x="1401114" y="947213"/>
                  <a:pt x="1410161" y="916679"/>
                </a:cubicBezTo>
                <a:cubicBezTo>
                  <a:pt x="1419695" y="884506"/>
                  <a:pt x="1410644" y="856582"/>
                  <a:pt x="1387133" y="833067"/>
                </a:cubicBezTo>
                <a:cubicBezTo>
                  <a:pt x="1233591" y="679529"/>
                  <a:pt x="926491" y="372475"/>
                  <a:pt x="926491" y="372475"/>
                </a:cubicBezTo>
                <a:lnTo>
                  <a:pt x="915191" y="362629"/>
                </a:lnTo>
                <a:lnTo>
                  <a:pt x="901525" y="377017"/>
                </a:lnTo>
                <a:cubicBezTo>
                  <a:pt x="901525" y="377017"/>
                  <a:pt x="791070" y="488117"/>
                  <a:pt x="735378" y="543198"/>
                </a:cubicBezTo>
                <a:cubicBezTo>
                  <a:pt x="698655" y="579522"/>
                  <a:pt x="654389" y="588561"/>
                  <a:pt x="606391" y="572174"/>
                </a:cubicBezTo>
                <a:cubicBezTo>
                  <a:pt x="520518" y="542857"/>
                  <a:pt x="497219" y="434205"/>
                  <a:pt x="562307" y="367504"/>
                </a:cubicBezTo>
                <a:cubicBezTo>
                  <a:pt x="617009" y="311447"/>
                  <a:pt x="672950" y="256595"/>
                  <a:pt x="728309" y="201178"/>
                </a:cubicBezTo>
                <a:cubicBezTo>
                  <a:pt x="732619" y="196864"/>
                  <a:pt x="736663" y="192284"/>
                  <a:pt x="740673" y="187995"/>
                </a:cubicBezTo>
                <a:cubicBezTo>
                  <a:pt x="632728" y="62765"/>
                  <a:pt x="478986" y="10860"/>
                  <a:pt x="329468" y="54423"/>
                </a:cubicBezTo>
                <a:cubicBezTo>
                  <a:pt x="173607" y="99837"/>
                  <a:pt x="76176" y="204890"/>
                  <a:pt x="46980" y="364641"/>
                </a:cubicBezTo>
                <a:cubicBezTo>
                  <a:pt x="19409" y="515514"/>
                  <a:pt x="74219" y="639959"/>
                  <a:pt x="190215" y="743196"/>
                </a:cubicBezTo>
                <a:cubicBezTo>
                  <a:pt x="218243" y="714054"/>
                  <a:pt x="244588" y="684217"/>
                  <a:pt x="273544" y="657174"/>
                </a:cubicBezTo>
                <a:cubicBezTo>
                  <a:pt x="308870" y="624179"/>
                  <a:pt x="351757" y="615783"/>
                  <a:pt x="397149" y="631631"/>
                </a:cubicBezTo>
                <a:cubicBezTo>
                  <a:pt x="442558" y="647482"/>
                  <a:pt x="470080" y="680697"/>
                  <a:pt x="477885" y="728625"/>
                </a:cubicBezTo>
                <a:cubicBezTo>
                  <a:pt x="480129" y="742423"/>
                  <a:pt x="479473" y="756691"/>
                  <a:pt x="480221" y="772284"/>
                </a:cubicBezTo>
                <a:cubicBezTo>
                  <a:pt x="521985" y="766482"/>
                  <a:pt x="559277" y="776278"/>
                  <a:pt x="589604" y="806393"/>
                </a:cubicBezTo>
                <a:cubicBezTo>
                  <a:pt x="620264" y="836845"/>
                  <a:pt x="628817" y="875097"/>
                  <a:pt x="624640" y="916704"/>
                </a:cubicBezTo>
                <a:cubicBezTo>
                  <a:pt x="726796" y="917614"/>
                  <a:pt x="763972" y="954615"/>
                  <a:pt x="771652" y="1062137"/>
                </a:cubicBezTo>
                <a:close/>
                <a:moveTo>
                  <a:pt x="1355626" y="744061"/>
                </a:moveTo>
                <a:cubicBezTo>
                  <a:pt x="1366581" y="731746"/>
                  <a:pt x="1375766" y="720687"/>
                  <a:pt x="1385715" y="710355"/>
                </a:cubicBezTo>
                <a:cubicBezTo>
                  <a:pt x="1475112" y="617521"/>
                  <a:pt x="1515459" y="507044"/>
                  <a:pt x="1497015" y="379241"/>
                </a:cubicBezTo>
                <a:cubicBezTo>
                  <a:pt x="1475337" y="229012"/>
                  <a:pt x="1391688" y="122363"/>
                  <a:pt x="1250672" y="67586"/>
                </a:cubicBezTo>
                <a:cubicBezTo>
                  <a:pt x="1108867" y="12501"/>
                  <a:pt x="972706" y="33535"/>
                  <a:pt x="858227" y="133759"/>
                </a:cubicBezTo>
                <a:cubicBezTo>
                  <a:pt x="762243" y="217786"/>
                  <a:pt x="675327" y="312237"/>
                  <a:pt x="585390" y="403055"/>
                </a:cubicBezTo>
                <a:cubicBezTo>
                  <a:pt x="563982" y="424671"/>
                  <a:pt x="560296" y="453331"/>
                  <a:pt x="569684" y="482158"/>
                </a:cubicBezTo>
                <a:cubicBezTo>
                  <a:pt x="589135" y="541876"/>
                  <a:pt x="661970" y="558430"/>
                  <a:pt x="708052" y="513166"/>
                </a:cubicBezTo>
                <a:cubicBezTo>
                  <a:pt x="770090" y="452238"/>
                  <a:pt x="831167" y="390333"/>
                  <a:pt x="892661" y="328853"/>
                </a:cubicBezTo>
                <a:cubicBezTo>
                  <a:pt x="913665" y="307852"/>
                  <a:pt x="919928" y="307777"/>
                  <a:pt x="940659" y="328504"/>
                </a:cubicBezTo>
                <a:cubicBezTo>
                  <a:pt x="1037587" y="425402"/>
                  <a:pt x="1134519" y="522297"/>
                  <a:pt x="1231388" y="619254"/>
                </a:cubicBezTo>
                <a:cubicBezTo>
                  <a:pt x="1271669" y="659568"/>
                  <a:pt x="1311804" y="700031"/>
                  <a:pt x="1355621" y="744056"/>
                </a:cubicBezTo>
                <a:close/>
                <a:moveTo>
                  <a:pt x="584605" y="890055"/>
                </a:moveTo>
                <a:cubicBezTo>
                  <a:pt x="584642" y="860929"/>
                  <a:pt x="566451" y="831658"/>
                  <a:pt x="536436" y="818487"/>
                </a:cubicBezTo>
                <a:cubicBezTo>
                  <a:pt x="504438" y="804448"/>
                  <a:pt x="473068" y="807918"/>
                  <a:pt x="448057" y="831778"/>
                </a:cubicBezTo>
                <a:cubicBezTo>
                  <a:pt x="396027" y="881419"/>
                  <a:pt x="345061" y="932256"/>
                  <a:pt x="295417" y="984281"/>
                </a:cubicBezTo>
                <a:cubicBezTo>
                  <a:pt x="263602" y="1017621"/>
                  <a:pt x="266886" y="1067914"/>
                  <a:pt x="299515" y="1099113"/>
                </a:cubicBezTo>
                <a:cubicBezTo>
                  <a:pt x="331895" y="1130076"/>
                  <a:pt x="381897" y="1130113"/>
                  <a:pt x="414709" y="1097904"/>
                </a:cubicBezTo>
                <a:cubicBezTo>
                  <a:pt x="463983" y="1049527"/>
                  <a:pt x="512630" y="1000502"/>
                  <a:pt x="561223" y="951440"/>
                </a:cubicBezTo>
                <a:cubicBezTo>
                  <a:pt x="576787" y="935726"/>
                  <a:pt x="585174" y="916521"/>
                  <a:pt x="584600" y="890059"/>
                </a:cubicBezTo>
                <a:close/>
                <a:moveTo>
                  <a:pt x="202670" y="976131"/>
                </a:moveTo>
                <a:cubicBezTo>
                  <a:pt x="233833" y="976630"/>
                  <a:pt x="253686" y="967358"/>
                  <a:pt x="270410" y="951012"/>
                </a:cubicBezTo>
                <a:cubicBezTo>
                  <a:pt x="287288" y="934516"/>
                  <a:pt x="303837" y="917689"/>
                  <a:pt x="320520" y="900998"/>
                </a:cubicBezTo>
                <a:cubicBezTo>
                  <a:pt x="352260" y="869245"/>
                  <a:pt x="384627" y="838092"/>
                  <a:pt x="415552" y="805562"/>
                </a:cubicBezTo>
                <a:cubicBezTo>
                  <a:pt x="448373" y="771042"/>
                  <a:pt x="447280" y="721568"/>
                  <a:pt x="414555" y="689275"/>
                </a:cubicBezTo>
                <a:cubicBezTo>
                  <a:pt x="382632" y="657776"/>
                  <a:pt x="333042" y="655906"/>
                  <a:pt x="300903" y="687131"/>
                </a:cubicBezTo>
                <a:cubicBezTo>
                  <a:pt x="249721" y="736862"/>
                  <a:pt x="199088" y="787209"/>
                  <a:pt x="149635" y="838653"/>
                </a:cubicBezTo>
                <a:cubicBezTo>
                  <a:pt x="125604" y="863651"/>
                  <a:pt x="121024" y="894863"/>
                  <a:pt x="135267" y="926786"/>
                </a:cubicBezTo>
                <a:cubicBezTo>
                  <a:pt x="149427" y="958530"/>
                  <a:pt x="175282" y="974560"/>
                  <a:pt x="202674" y="976123"/>
                </a:cubicBezTo>
                <a:close/>
                <a:moveTo>
                  <a:pt x="730595" y="1035330"/>
                </a:moveTo>
                <a:cubicBezTo>
                  <a:pt x="729535" y="1004413"/>
                  <a:pt x="713081" y="978625"/>
                  <a:pt x="680855" y="963684"/>
                </a:cubicBezTo>
                <a:cubicBezTo>
                  <a:pt x="650686" y="949694"/>
                  <a:pt x="615522" y="955904"/>
                  <a:pt x="591520" y="979647"/>
                </a:cubicBezTo>
                <a:cubicBezTo>
                  <a:pt x="541618" y="1029013"/>
                  <a:pt x="491949" y="1078620"/>
                  <a:pt x="442608" y="1128551"/>
                </a:cubicBezTo>
                <a:cubicBezTo>
                  <a:pt x="410931" y="1160607"/>
                  <a:pt x="411820" y="1211286"/>
                  <a:pt x="443780" y="1243437"/>
                </a:cubicBezTo>
                <a:cubicBezTo>
                  <a:pt x="475308" y="1275152"/>
                  <a:pt x="526918" y="1276316"/>
                  <a:pt x="558829" y="1244912"/>
                </a:cubicBezTo>
                <a:cubicBezTo>
                  <a:pt x="608855" y="1195675"/>
                  <a:pt x="658287" y="1145828"/>
                  <a:pt x="707795" y="1096067"/>
                </a:cubicBezTo>
                <a:cubicBezTo>
                  <a:pt x="723105" y="1080677"/>
                  <a:pt x="730295" y="1061680"/>
                  <a:pt x="730591" y="1035330"/>
                </a:cubicBezTo>
                <a:close/>
                <a:moveTo>
                  <a:pt x="565582" y="1330344"/>
                </a:moveTo>
                <a:cubicBezTo>
                  <a:pt x="566181" y="1365255"/>
                  <a:pt x="582148" y="1391185"/>
                  <a:pt x="613618" y="1405740"/>
                </a:cubicBezTo>
                <a:cubicBezTo>
                  <a:pt x="645907" y="1420672"/>
                  <a:pt x="677617" y="1416338"/>
                  <a:pt x="703215" y="1391651"/>
                </a:cubicBezTo>
                <a:cubicBezTo>
                  <a:pt x="754559" y="1342131"/>
                  <a:pt x="805217" y="1291839"/>
                  <a:pt x="854541" y="1240320"/>
                </a:cubicBezTo>
                <a:cubicBezTo>
                  <a:pt x="886476" y="1206968"/>
                  <a:pt x="883521" y="1157228"/>
                  <a:pt x="850875" y="1125600"/>
                </a:cubicBezTo>
                <a:cubicBezTo>
                  <a:pt x="818604" y="1094334"/>
                  <a:pt x="768585" y="1094205"/>
                  <a:pt x="735869" y="1126406"/>
                </a:cubicBezTo>
                <a:cubicBezTo>
                  <a:pt x="686657" y="1174841"/>
                  <a:pt x="638043" y="1223883"/>
                  <a:pt x="589326" y="1272816"/>
                </a:cubicBezTo>
                <a:cubicBezTo>
                  <a:pt x="573620" y="1288593"/>
                  <a:pt x="565399" y="1307702"/>
                  <a:pt x="565582" y="1330340"/>
                </a:cubicBezTo>
                <a:close/>
                <a:moveTo>
                  <a:pt x="917705" y="1241280"/>
                </a:moveTo>
                <a:cubicBezTo>
                  <a:pt x="879743" y="1278967"/>
                  <a:pt x="841562" y="1316871"/>
                  <a:pt x="802590" y="1355563"/>
                </a:cubicBezTo>
                <a:cubicBezTo>
                  <a:pt x="814759" y="1367500"/>
                  <a:pt x="827256" y="1381082"/>
                  <a:pt x="841117" y="1393093"/>
                </a:cubicBezTo>
                <a:cubicBezTo>
                  <a:pt x="872379" y="1420190"/>
                  <a:pt x="919525" y="1419039"/>
                  <a:pt x="949985" y="1391297"/>
                </a:cubicBezTo>
                <a:cubicBezTo>
                  <a:pt x="979389" y="1364516"/>
                  <a:pt x="986251" y="1316480"/>
                  <a:pt x="962283" y="1284445"/>
                </a:cubicBezTo>
                <a:cubicBezTo>
                  <a:pt x="949740" y="1267679"/>
                  <a:pt x="931973" y="1254820"/>
                  <a:pt x="917705" y="1241280"/>
                </a:cubicBezTo>
                <a:close/>
              </a:path>
            </a:pathLst>
          </a:custGeom>
          <a:solidFill>
            <a:schemeClr val="tx1"/>
          </a:solidFill>
          <a:ln w="0" cap="flat">
            <a:noFill/>
            <a:prstDash val="solid"/>
            <a:miter/>
          </a:ln>
        </p:spPr>
        <p:txBody>
          <a:bodyPr rtlCol="0" anchor="ctr"/>
          <a:lstStyle/>
          <a:p>
            <a:endParaRPr lang="en-US" dirty="0"/>
          </a:p>
        </p:txBody>
      </p:sp>
    </p:spTree>
    <p:extLst>
      <p:ext uri="{BB962C8B-B14F-4D97-AF65-F5344CB8AC3E}">
        <p14:creationId xmlns:p14="http://schemas.microsoft.com/office/powerpoint/2010/main" val="3601845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r>
              <a:rPr lang="en-US" dirty="0">
                <a:latin typeface="Calibri"/>
                <a:cs typeface="Calibri"/>
              </a:rPr>
              <a:t>How effective is the mpox vaccine?</a:t>
            </a:r>
          </a:p>
        </p:txBody>
      </p:sp>
    </p:spTree>
    <p:extLst>
      <p:ext uri="{BB962C8B-B14F-4D97-AF65-F5344CB8AC3E}">
        <p14:creationId xmlns:p14="http://schemas.microsoft.com/office/powerpoint/2010/main" val="3842697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E7DF-516D-8DB4-31DA-D60672E99788}"/>
              </a:ext>
            </a:extLst>
          </p:cNvPr>
          <p:cNvSpPr>
            <a:spLocks noGrp="1"/>
          </p:cNvSpPr>
          <p:nvPr>
            <p:ph type="title"/>
          </p:nvPr>
        </p:nvSpPr>
        <p:spPr/>
        <p:txBody>
          <a:bodyPr/>
          <a:lstStyle/>
          <a:p>
            <a:r>
              <a:rPr lang="en-US" dirty="0"/>
              <a:t>Epic Cosmos: Mpox Vaccine Effectiveness</a:t>
            </a:r>
          </a:p>
        </p:txBody>
      </p:sp>
      <p:sp>
        <p:nvSpPr>
          <p:cNvPr id="3" name="Content Placeholder 2">
            <a:extLst>
              <a:ext uri="{FF2B5EF4-FFF2-40B4-BE49-F238E27FC236}">
                <a16:creationId xmlns:a16="http://schemas.microsoft.com/office/drawing/2014/main" id="{77760732-CAC7-63B9-8732-1252E308ECA1}"/>
              </a:ext>
            </a:extLst>
          </p:cNvPr>
          <p:cNvSpPr>
            <a:spLocks noGrp="1"/>
          </p:cNvSpPr>
          <p:nvPr>
            <p:ph idx="1"/>
          </p:nvPr>
        </p:nvSpPr>
        <p:spPr/>
        <p:txBody>
          <a:bodyPr/>
          <a:lstStyle/>
          <a:p>
            <a:r>
              <a:rPr lang="en-US" sz="2400" dirty="0"/>
              <a:t>Case-control of persons with any gender identify and age with either </a:t>
            </a:r>
            <a:br>
              <a:rPr lang="en-US" sz="2400" dirty="0"/>
            </a:br>
            <a:r>
              <a:rPr lang="en-US" sz="2400" dirty="0"/>
              <a:t>an mpox diagnosis or positive orthopoxvirus or mpox virus lab result</a:t>
            </a:r>
            <a:br>
              <a:rPr lang="en-US" sz="2400" dirty="0"/>
            </a:br>
            <a:r>
              <a:rPr lang="en-US" sz="2400" dirty="0"/>
              <a:t>(8/15/2022 - 11/19/2022)</a:t>
            </a:r>
          </a:p>
          <a:p>
            <a:pPr lvl="1"/>
            <a:r>
              <a:rPr lang="en-US" sz="2200" dirty="0"/>
              <a:t>Compared with control patients with incident diagnosis of HIV infection or new </a:t>
            </a:r>
            <a:br>
              <a:rPr lang="en-US" sz="2200" dirty="0"/>
            </a:br>
            <a:r>
              <a:rPr lang="en-US" sz="2200" dirty="0"/>
              <a:t>or refill order for HIV PrEP; each case patient matched with up to 4 control patients</a:t>
            </a:r>
          </a:p>
          <a:p>
            <a:endParaRPr lang="en-US" sz="2400" dirty="0"/>
          </a:p>
        </p:txBody>
      </p:sp>
      <p:graphicFrame>
        <p:nvGraphicFramePr>
          <p:cNvPr id="6" name="Group 32">
            <a:extLst>
              <a:ext uri="{FF2B5EF4-FFF2-40B4-BE49-F238E27FC236}">
                <a16:creationId xmlns:a16="http://schemas.microsoft.com/office/drawing/2014/main" id="{8D3F9A75-8D35-AEE6-393E-5CD859749725}"/>
              </a:ext>
            </a:extLst>
          </p:cNvPr>
          <p:cNvGraphicFramePr>
            <a:graphicFrameLocks noGrp="1"/>
          </p:cNvGraphicFramePr>
          <p:nvPr>
            <p:extLst>
              <p:ext uri="{D42A27DB-BD31-4B8C-83A1-F6EECF244321}">
                <p14:modId xmlns:p14="http://schemas.microsoft.com/office/powerpoint/2010/main" val="3976346116"/>
              </p:ext>
            </p:extLst>
          </p:nvPr>
        </p:nvGraphicFramePr>
        <p:xfrm>
          <a:off x="495300" y="3533194"/>
          <a:ext cx="11277600" cy="1981280"/>
        </p:xfrm>
        <a:graphic>
          <a:graphicData uri="http://schemas.openxmlformats.org/drawingml/2006/table">
            <a:tbl>
              <a:tblPr/>
              <a:tblGrid>
                <a:gridCol w="3447363">
                  <a:extLst>
                    <a:ext uri="{9D8B030D-6E8A-4147-A177-3AD203B41FA5}">
                      <a16:colId xmlns:a16="http://schemas.microsoft.com/office/drawing/2014/main" val="20000"/>
                    </a:ext>
                  </a:extLst>
                </a:gridCol>
                <a:gridCol w="1833576">
                  <a:extLst>
                    <a:ext uri="{9D8B030D-6E8A-4147-A177-3AD203B41FA5}">
                      <a16:colId xmlns:a16="http://schemas.microsoft.com/office/drawing/2014/main" val="20001"/>
                    </a:ext>
                  </a:extLst>
                </a:gridCol>
                <a:gridCol w="2127840">
                  <a:extLst>
                    <a:ext uri="{9D8B030D-6E8A-4147-A177-3AD203B41FA5}">
                      <a16:colId xmlns:a16="http://schemas.microsoft.com/office/drawing/2014/main" val="20002"/>
                    </a:ext>
                  </a:extLst>
                </a:gridCol>
                <a:gridCol w="1963780">
                  <a:extLst>
                    <a:ext uri="{9D8B030D-6E8A-4147-A177-3AD203B41FA5}">
                      <a16:colId xmlns:a16="http://schemas.microsoft.com/office/drawing/2014/main" val="3682090452"/>
                    </a:ext>
                  </a:extLst>
                </a:gridCol>
                <a:gridCol w="1905041">
                  <a:extLst>
                    <a:ext uri="{9D8B030D-6E8A-4147-A177-3AD203B41FA5}">
                      <a16:colId xmlns:a16="http://schemas.microsoft.com/office/drawing/2014/main" val="700596580"/>
                    </a:ext>
                  </a:extLst>
                </a:gridCol>
              </a:tblGrid>
              <a:tr h="0">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Persons Seeking Healthcare,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Case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Control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Vaccine Effectiveness,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8228704"/>
                  </a:ext>
                </a:extLst>
              </a:tr>
              <a:tr h="0">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Unadjusted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Unvaccinated, reference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Partially vaccinated, 1 dose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52.0 (42.1-60.1)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35.8 (22.1-47.1)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34487019"/>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Fully vaccinated, 2 doses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77.2 (65.0-85.1)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66.0 (47.4-78.1)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0155985"/>
                  </a:ext>
                </a:extLst>
              </a:tr>
            </a:tbl>
          </a:graphicData>
        </a:graphic>
      </p:graphicFrame>
      <p:sp>
        <p:nvSpPr>
          <p:cNvPr id="8" name="Text Box 11">
            <a:extLst>
              <a:ext uri="{FF2B5EF4-FFF2-40B4-BE49-F238E27FC236}">
                <a16:creationId xmlns:a16="http://schemas.microsoft.com/office/drawing/2014/main" id="{FA6F38E3-AA42-0BC5-C3A2-EAE14FE35872}"/>
              </a:ext>
            </a:extLst>
          </p:cNvPr>
          <p:cNvSpPr txBox="1">
            <a:spLocks noChangeArrowheads="1"/>
          </p:cNvSpPr>
          <p:nvPr/>
        </p:nvSpPr>
        <p:spPr bwMode="auto">
          <a:xfrm>
            <a:off x="4016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Deputy. NEJM. 2023;388:2434.</a:t>
            </a:r>
          </a:p>
        </p:txBody>
      </p:sp>
    </p:spTree>
    <p:extLst>
      <p:ext uri="{BB962C8B-B14F-4D97-AF65-F5344CB8AC3E}">
        <p14:creationId xmlns:p14="http://schemas.microsoft.com/office/powerpoint/2010/main" val="2905716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E9A5-DBA0-8094-C4AD-6AFA03164792}"/>
              </a:ext>
            </a:extLst>
          </p:cNvPr>
          <p:cNvSpPr>
            <a:spLocks noGrp="1"/>
          </p:cNvSpPr>
          <p:nvPr>
            <p:ph type="title"/>
          </p:nvPr>
        </p:nvSpPr>
        <p:spPr/>
        <p:txBody>
          <a:bodyPr/>
          <a:lstStyle/>
          <a:p>
            <a:r>
              <a:rPr lang="en-US" dirty="0"/>
              <a:t>Epic Cosmos: Effectiveness in Various Subpopulations</a:t>
            </a:r>
          </a:p>
        </p:txBody>
      </p:sp>
      <p:graphicFrame>
        <p:nvGraphicFramePr>
          <p:cNvPr id="6" name="Group 32">
            <a:extLst>
              <a:ext uri="{FF2B5EF4-FFF2-40B4-BE49-F238E27FC236}">
                <a16:creationId xmlns:a16="http://schemas.microsoft.com/office/drawing/2014/main" id="{A6D30A92-064F-8706-A1AE-E9F6D375A3BB}"/>
              </a:ext>
            </a:extLst>
          </p:cNvPr>
          <p:cNvGraphicFramePr>
            <a:graphicFrameLocks noGrp="1"/>
          </p:cNvGraphicFramePr>
          <p:nvPr>
            <p:extLst>
              <p:ext uri="{D42A27DB-BD31-4B8C-83A1-F6EECF244321}">
                <p14:modId xmlns:p14="http://schemas.microsoft.com/office/powerpoint/2010/main" val="3236923448"/>
              </p:ext>
            </p:extLst>
          </p:nvPr>
        </p:nvGraphicFramePr>
        <p:xfrm>
          <a:off x="717550" y="1600200"/>
          <a:ext cx="10788651" cy="4572080"/>
        </p:xfrm>
        <a:graphic>
          <a:graphicData uri="http://schemas.openxmlformats.org/drawingml/2006/table">
            <a:tbl>
              <a:tblPr/>
              <a:tblGrid>
                <a:gridCol w="3297900">
                  <a:extLst>
                    <a:ext uri="{9D8B030D-6E8A-4147-A177-3AD203B41FA5}">
                      <a16:colId xmlns:a16="http://schemas.microsoft.com/office/drawing/2014/main" val="20000"/>
                    </a:ext>
                  </a:extLst>
                </a:gridCol>
                <a:gridCol w="1754080">
                  <a:extLst>
                    <a:ext uri="{9D8B030D-6E8A-4147-A177-3AD203B41FA5}">
                      <a16:colId xmlns:a16="http://schemas.microsoft.com/office/drawing/2014/main" val="20001"/>
                    </a:ext>
                  </a:extLst>
                </a:gridCol>
                <a:gridCol w="2035587">
                  <a:extLst>
                    <a:ext uri="{9D8B030D-6E8A-4147-A177-3AD203B41FA5}">
                      <a16:colId xmlns:a16="http://schemas.microsoft.com/office/drawing/2014/main" val="20002"/>
                    </a:ext>
                  </a:extLst>
                </a:gridCol>
                <a:gridCol w="1878638">
                  <a:extLst>
                    <a:ext uri="{9D8B030D-6E8A-4147-A177-3AD203B41FA5}">
                      <a16:colId xmlns:a16="http://schemas.microsoft.com/office/drawing/2014/main" val="3682090452"/>
                    </a:ext>
                  </a:extLst>
                </a:gridCol>
                <a:gridCol w="1822446">
                  <a:extLst>
                    <a:ext uri="{9D8B030D-6E8A-4147-A177-3AD203B41FA5}">
                      <a16:colId xmlns:a16="http://schemas.microsoft.com/office/drawing/2014/main" val="700596580"/>
                    </a:ext>
                  </a:extLst>
                </a:gridCol>
              </a:tblGrid>
              <a:tr h="0">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Persons Seeking Healthcare,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Case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Control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Vaccine Effectiveness,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8228704"/>
                  </a:ext>
                </a:extLst>
              </a:tr>
              <a:tr h="188117">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Unadjusted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Men only</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Unvaccinated, reference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Partially vaccinated, 1 dose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Fully vaccinated, 2 doses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1792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136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6075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983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54.5 (45.0-62.5)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77.3 (65.3-85.2)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35.9 (21.6-47.6)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64.8 (45.2-77.3)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Men only, aged 18-49 yr and without smallpox vaccination</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Unvaccinated, reference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Partially vaccinated, 1 dose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Fully vaccinated, 2 doses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1561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4632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787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56.9 (46.7-65.2)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73.4 (58.3-83.0)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35.5 (19.1-48.6)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58.7 (33.9-74.3)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46622">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Not immunocompromised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Unvaccinated, reference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Partially vaccinated, 1 dose</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Fully vaccinated, 2 doses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1151</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102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5368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932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47.0 (33.2-58.0)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80.6 (65.5-89.1)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40.8 (24.8-53.4)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76.3 (57.7-86.8)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23474979"/>
                  </a:ext>
                </a:extLst>
              </a:tr>
            </a:tbl>
          </a:graphicData>
        </a:graphic>
      </p:graphicFrame>
      <p:sp>
        <p:nvSpPr>
          <p:cNvPr id="8" name="Text Box 11">
            <a:extLst>
              <a:ext uri="{FF2B5EF4-FFF2-40B4-BE49-F238E27FC236}">
                <a16:creationId xmlns:a16="http://schemas.microsoft.com/office/drawing/2014/main" id="{635302CA-4197-DA4D-B401-D789F6699236}"/>
              </a:ext>
            </a:extLst>
          </p:cNvPr>
          <p:cNvSpPr txBox="1">
            <a:spLocks noChangeArrowheads="1"/>
          </p:cNvSpPr>
          <p:nvPr/>
        </p:nvSpPr>
        <p:spPr bwMode="auto">
          <a:xfrm>
            <a:off x="4016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Deputy. NEJM. 2023;388:2434.</a:t>
            </a:r>
          </a:p>
        </p:txBody>
      </p:sp>
    </p:spTree>
    <p:extLst>
      <p:ext uri="{BB962C8B-B14F-4D97-AF65-F5344CB8AC3E}">
        <p14:creationId xmlns:p14="http://schemas.microsoft.com/office/powerpoint/2010/main" val="1981793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0B20C-416A-51DC-7582-B76ADEFAB586}"/>
              </a:ext>
            </a:extLst>
          </p:cNvPr>
          <p:cNvSpPr>
            <a:spLocks noGrp="1"/>
          </p:cNvSpPr>
          <p:nvPr>
            <p:ph type="title"/>
          </p:nvPr>
        </p:nvSpPr>
        <p:spPr/>
        <p:txBody>
          <a:bodyPr/>
          <a:lstStyle/>
          <a:p>
            <a:r>
              <a:rPr lang="en-US" dirty="0"/>
              <a:t>New York 2022 Data: Mpox Vaccine Effectiveness</a:t>
            </a:r>
          </a:p>
        </p:txBody>
      </p:sp>
      <p:sp>
        <p:nvSpPr>
          <p:cNvPr id="3" name="Content Placeholder 2">
            <a:extLst>
              <a:ext uri="{FF2B5EF4-FFF2-40B4-BE49-F238E27FC236}">
                <a16:creationId xmlns:a16="http://schemas.microsoft.com/office/drawing/2014/main" id="{5EBF05E2-DB79-9DCF-ED0B-59129A4DF5DF}"/>
              </a:ext>
            </a:extLst>
          </p:cNvPr>
          <p:cNvSpPr>
            <a:spLocks noGrp="1"/>
          </p:cNvSpPr>
          <p:nvPr>
            <p:ph idx="1"/>
          </p:nvPr>
        </p:nvSpPr>
        <p:spPr/>
        <p:txBody>
          <a:bodyPr/>
          <a:lstStyle/>
          <a:p>
            <a:r>
              <a:rPr lang="en-US" sz="2400" dirty="0"/>
              <a:t>Case-control study of men aged ≥18 yr who received an mpox diagnosis during 7/24/2022 - 10/31/2022 </a:t>
            </a:r>
          </a:p>
          <a:p>
            <a:pPr lvl="1"/>
            <a:r>
              <a:rPr lang="en-US" sz="2200" dirty="0"/>
              <a:t>Matched with STI controls: diagnosed with rectal gonorrhea or primary syphilis, </a:t>
            </a:r>
            <a:br>
              <a:rPr lang="en-US" sz="2200" dirty="0"/>
            </a:br>
            <a:r>
              <a:rPr lang="en-US" sz="2200" dirty="0"/>
              <a:t>and a history of male-to-male contact, without mpox</a:t>
            </a:r>
          </a:p>
        </p:txBody>
      </p:sp>
      <p:sp>
        <p:nvSpPr>
          <p:cNvPr id="4" name="Text Box 11">
            <a:extLst>
              <a:ext uri="{FF2B5EF4-FFF2-40B4-BE49-F238E27FC236}">
                <a16:creationId xmlns:a16="http://schemas.microsoft.com/office/drawing/2014/main" id="{6639CDC6-FD32-6FA7-ABA5-BC6830C22E19}"/>
              </a:ext>
            </a:extLst>
          </p:cNvPr>
          <p:cNvSpPr txBox="1">
            <a:spLocks noChangeArrowheads="1"/>
          </p:cNvSpPr>
          <p:nvPr/>
        </p:nvSpPr>
        <p:spPr bwMode="auto">
          <a:xfrm>
            <a:off x="3889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Rosenberg. MMWR Morb Mortal Wkly Rep. 2023;72:559.</a:t>
            </a:r>
          </a:p>
        </p:txBody>
      </p:sp>
      <p:graphicFrame>
        <p:nvGraphicFramePr>
          <p:cNvPr id="5" name="Group 32">
            <a:extLst>
              <a:ext uri="{FF2B5EF4-FFF2-40B4-BE49-F238E27FC236}">
                <a16:creationId xmlns:a16="http://schemas.microsoft.com/office/drawing/2014/main" id="{74407A1E-73C4-F0F0-C4F3-38C262E905DA}"/>
              </a:ext>
            </a:extLst>
          </p:cNvPr>
          <p:cNvGraphicFramePr>
            <a:graphicFrameLocks noGrp="1"/>
          </p:cNvGraphicFramePr>
          <p:nvPr>
            <p:extLst>
              <p:ext uri="{D42A27DB-BD31-4B8C-83A1-F6EECF244321}">
                <p14:modId xmlns:p14="http://schemas.microsoft.com/office/powerpoint/2010/main" val="1472999134"/>
              </p:ext>
            </p:extLst>
          </p:nvPr>
        </p:nvGraphicFramePr>
        <p:xfrm>
          <a:off x="729968" y="3185741"/>
          <a:ext cx="10772407" cy="2834672"/>
        </p:xfrm>
        <a:graphic>
          <a:graphicData uri="http://schemas.openxmlformats.org/drawingml/2006/table">
            <a:tbl>
              <a:tblPr/>
              <a:tblGrid>
                <a:gridCol w="3420063">
                  <a:extLst>
                    <a:ext uri="{9D8B030D-6E8A-4147-A177-3AD203B41FA5}">
                      <a16:colId xmlns:a16="http://schemas.microsoft.com/office/drawing/2014/main" val="20000"/>
                    </a:ext>
                  </a:extLst>
                </a:gridCol>
                <a:gridCol w="2459200">
                  <a:extLst>
                    <a:ext uri="{9D8B030D-6E8A-4147-A177-3AD203B41FA5}">
                      <a16:colId xmlns:a16="http://schemas.microsoft.com/office/drawing/2014/main" val="20001"/>
                    </a:ext>
                  </a:extLst>
                </a:gridCol>
                <a:gridCol w="1378323">
                  <a:extLst>
                    <a:ext uri="{9D8B030D-6E8A-4147-A177-3AD203B41FA5}">
                      <a16:colId xmlns:a16="http://schemas.microsoft.com/office/drawing/2014/main" val="3682090452"/>
                    </a:ext>
                  </a:extLst>
                </a:gridCol>
                <a:gridCol w="3514821">
                  <a:extLst>
                    <a:ext uri="{9D8B030D-6E8A-4147-A177-3AD203B41FA5}">
                      <a16:colId xmlns:a16="http://schemas.microsoft.com/office/drawing/2014/main" val="700596580"/>
                    </a:ext>
                  </a:extLst>
                </a:gridCol>
              </a:tblGrid>
              <a:tr h="0">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Vaccination Status,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Mpox Case Patients</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All STI Controls (n = 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8228704"/>
                  </a:ext>
                </a:extLst>
              </a:tr>
              <a:tr h="131507">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Vaccine Effectiveness,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algn="l" fontAlgn="t"/>
                      <a:r>
                        <a:rPr lang="en-US" dirty="0">
                          <a:solidFill>
                            <a:schemeClr val="bg1"/>
                          </a:solidFill>
                          <a:effectLst/>
                        </a:rPr>
                        <a:t>Unvaccinated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dirty="0">
                          <a:solidFill>
                            <a:schemeClr val="bg1"/>
                          </a:solidFill>
                          <a:effectLst/>
                        </a:rPr>
                        <a:t>230 (91.3)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dirty="0">
                          <a:solidFill>
                            <a:schemeClr val="bg1"/>
                          </a:solidFill>
                          <a:effectLst/>
                        </a:rPr>
                        <a:t>204 (80.0)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t"/>
                      <a:r>
                        <a:rPr lang="en-US" dirty="0">
                          <a:solidFill>
                            <a:schemeClr val="bg1"/>
                          </a:solidFill>
                          <a:effectLst/>
                        </a:rPr>
                        <a:t>Ref</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algn="l" fontAlgn="t"/>
                      <a:r>
                        <a:rPr lang="en-US" dirty="0">
                          <a:solidFill>
                            <a:schemeClr val="bg1"/>
                          </a:solidFill>
                          <a:effectLst/>
                        </a:rPr>
                        <a:t>0-13 days after first dose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dirty="0">
                          <a:solidFill>
                            <a:schemeClr val="bg1"/>
                          </a:solidFill>
                          <a:effectLst/>
                        </a:rPr>
                        <a:t>10 (4.0)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dirty="0">
                          <a:solidFill>
                            <a:schemeClr val="bg1"/>
                          </a:solidFill>
                          <a:effectLst/>
                        </a:rPr>
                        <a:t>9 (3.5)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dirty="0">
                          <a:solidFill>
                            <a:schemeClr val="bg1"/>
                          </a:solidFill>
                          <a:effectLst/>
                        </a:rPr>
                        <a:t>-36.2 (&lt;-100 to 56.3)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82497651"/>
                  </a:ext>
                </a:extLst>
              </a:tr>
              <a:tr h="0">
                <a:tc>
                  <a:txBody>
                    <a:bodyPr/>
                    <a:lstStyle/>
                    <a:p>
                      <a:pPr algn="l" fontAlgn="t"/>
                      <a:r>
                        <a:rPr lang="en-US" dirty="0">
                          <a:solidFill>
                            <a:schemeClr val="bg1"/>
                          </a:solidFill>
                          <a:effectLst/>
                        </a:rPr>
                        <a:t>≥14 days after first dose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r>
                        <a:rPr lang="en-US" dirty="0">
                          <a:solidFill>
                            <a:schemeClr val="bg1"/>
                          </a:solidFill>
                          <a:effectLst/>
                        </a:rPr>
                        <a:t>10 (4.0)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r>
                        <a:rPr lang="en-US" dirty="0">
                          <a:solidFill>
                            <a:schemeClr val="bg1"/>
                          </a:solidFill>
                          <a:effectLst/>
                        </a:rPr>
                        <a:t>23 (9.0)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r>
                        <a:rPr lang="en-US" dirty="0">
                          <a:solidFill>
                            <a:schemeClr val="bg1"/>
                          </a:solidFill>
                          <a:effectLst/>
                        </a:rPr>
                        <a:t>68.1 (24.9 to 86.5)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40034713"/>
                  </a:ext>
                </a:extLst>
              </a:tr>
              <a:tr h="0">
                <a:tc>
                  <a:txBody>
                    <a:bodyPr/>
                    <a:lstStyle/>
                    <a:p>
                      <a:pPr algn="l" fontAlgn="t"/>
                      <a:r>
                        <a:rPr lang="en-US" dirty="0">
                          <a:solidFill>
                            <a:schemeClr val="bg1"/>
                          </a:solidFill>
                          <a:effectLst/>
                        </a:rPr>
                        <a:t>≥0 days after second dose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dirty="0">
                          <a:solidFill>
                            <a:schemeClr val="bg1"/>
                          </a:solidFill>
                          <a:effectLst/>
                        </a:rPr>
                        <a:t>2 (0.8)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dirty="0">
                          <a:solidFill>
                            <a:schemeClr val="bg1"/>
                          </a:solidFill>
                          <a:effectLst/>
                        </a:rPr>
                        <a:t>19 (7.5)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fontAlgn="t"/>
                      <a:r>
                        <a:rPr lang="en-US" dirty="0">
                          <a:solidFill>
                            <a:schemeClr val="bg1"/>
                          </a:solidFill>
                          <a:effectLst/>
                        </a:rPr>
                        <a:t>88.5 (44.1 to 97.6)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17274085"/>
                  </a:ext>
                </a:extLst>
              </a:tr>
              <a:tr h="0">
                <a:tc>
                  <a:txBody>
                    <a:bodyPr/>
                    <a:lstStyle/>
                    <a:p>
                      <a:pPr algn="l" fontAlgn="t"/>
                      <a:r>
                        <a:rPr lang="en-US" dirty="0">
                          <a:solidFill>
                            <a:schemeClr val="bg1"/>
                          </a:solidFill>
                          <a:effectLst/>
                        </a:rPr>
                        <a:t>≥14 days after first dose or</a:t>
                      </a:r>
                      <a:br>
                        <a:rPr lang="en-US" dirty="0">
                          <a:solidFill>
                            <a:schemeClr val="bg1"/>
                          </a:solidFill>
                          <a:effectLst/>
                        </a:rPr>
                      </a:br>
                      <a:r>
                        <a:rPr lang="en-US" dirty="0">
                          <a:solidFill>
                            <a:schemeClr val="bg1"/>
                          </a:solidFill>
                          <a:effectLst/>
                        </a:rPr>
                        <a:t>≥0 days after second dose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r>
                        <a:rPr lang="en-US" dirty="0">
                          <a:solidFill>
                            <a:schemeClr val="bg1"/>
                          </a:solidFill>
                          <a:effectLst/>
                        </a:rPr>
                        <a:t>12 (4.8)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r>
                        <a:rPr lang="en-US" dirty="0">
                          <a:solidFill>
                            <a:schemeClr val="bg1"/>
                          </a:solidFill>
                          <a:effectLst/>
                        </a:rPr>
                        <a:t>42 (16.5)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fontAlgn="t"/>
                      <a:r>
                        <a:rPr lang="en-US" dirty="0">
                          <a:solidFill>
                            <a:schemeClr val="bg1"/>
                          </a:solidFill>
                          <a:effectLst/>
                        </a:rPr>
                        <a:t>75.7 (48.5 to 88.5)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96377826"/>
                  </a:ext>
                </a:extLst>
              </a:tr>
            </a:tbl>
          </a:graphicData>
        </a:graphic>
      </p:graphicFrame>
    </p:spTree>
    <p:extLst>
      <p:ext uri="{BB962C8B-B14F-4D97-AF65-F5344CB8AC3E}">
        <p14:creationId xmlns:p14="http://schemas.microsoft.com/office/powerpoint/2010/main" val="1632515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E7DF-516D-8DB4-31DA-D60672E99788}"/>
              </a:ext>
            </a:extLst>
          </p:cNvPr>
          <p:cNvSpPr>
            <a:spLocks noGrp="1"/>
          </p:cNvSpPr>
          <p:nvPr>
            <p:ph type="title"/>
          </p:nvPr>
        </p:nvSpPr>
        <p:spPr/>
        <p:txBody>
          <a:bodyPr/>
          <a:lstStyle/>
          <a:p>
            <a:r>
              <a:rPr lang="en-US" dirty="0"/>
              <a:t>Multijurisdictional Case-Control Study: </a:t>
            </a:r>
            <a:br>
              <a:rPr lang="en-US" dirty="0"/>
            </a:br>
            <a:r>
              <a:rPr lang="en-US" dirty="0"/>
              <a:t>Mpox Vaccine Effectiveness</a:t>
            </a:r>
          </a:p>
        </p:txBody>
      </p:sp>
      <p:sp>
        <p:nvSpPr>
          <p:cNvPr id="3" name="Content Placeholder 2">
            <a:extLst>
              <a:ext uri="{FF2B5EF4-FFF2-40B4-BE49-F238E27FC236}">
                <a16:creationId xmlns:a16="http://schemas.microsoft.com/office/drawing/2014/main" id="{77760732-CAC7-63B9-8732-1252E308ECA1}"/>
              </a:ext>
            </a:extLst>
          </p:cNvPr>
          <p:cNvSpPr>
            <a:spLocks noGrp="1"/>
          </p:cNvSpPr>
          <p:nvPr>
            <p:ph idx="1"/>
          </p:nvPr>
        </p:nvSpPr>
        <p:spPr/>
        <p:txBody>
          <a:bodyPr/>
          <a:lstStyle/>
          <a:p>
            <a:r>
              <a:rPr lang="en-US" sz="2200" dirty="0"/>
              <a:t>309 adults 18-49 yr who self-identified as men who have sex with men or transgender with confirmed or probable mpox or orthopoxvirus diagnosis</a:t>
            </a:r>
            <a:r>
              <a:rPr lang="en-US" sz="2000" dirty="0"/>
              <a:t> </a:t>
            </a:r>
            <a:r>
              <a:rPr lang="en-US" sz="2200" dirty="0"/>
              <a:t>(8/19/2022 - 3/31/2023)</a:t>
            </a:r>
          </a:p>
          <a:p>
            <a:pPr lvl="1"/>
            <a:r>
              <a:rPr lang="en-US" sz="2000" dirty="0"/>
              <a:t>Matched with 608 control patients (visited sexual health, HIV care, or HIV PrEP clinic; </a:t>
            </a:r>
            <a:br>
              <a:rPr lang="en-US" sz="2000" dirty="0"/>
            </a:br>
            <a:r>
              <a:rPr lang="en-US" sz="2000" dirty="0"/>
              <a:t>did not receive mpox diagnosis); each case-patient matched with up to 4 control patients</a:t>
            </a:r>
          </a:p>
          <a:p>
            <a:pPr lvl="1"/>
            <a:endParaRPr lang="en-US" sz="2200" dirty="0"/>
          </a:p>
        </p:txBody>
      </p:sp>
      <p:graphicFrame>
        <p:nvGraphicFramePr>
          <p:cNvPr id="6" name="Group 32">
            <a:extLst>
              <a:ext uri="{FF2B5EF4-FFF2-40B4-BE49-F238E27FC236}">
                <a16:creationId xmlns:a16="http://schemas.microsoft.com/office/drawing/2014/main" id="{8D3F9A75-8D35-AEE6-393E-5CD859749725}"/>
              </a:ext>
            </a:extLst>
          </p:cNvPr>
          <p:cNvGraphicFramePr>
            <a:graphicFrameLocks noGrp="1"/>
          </p:cNvGraphicFramePr>
          <p:nvPr>
            <p:extLst>
              <p:ext uri="{D42A27DB-BD31-4B8C-83A1-F6EECF244321}">
                <p14:modId xmlns:p14="http://schemas.microsoft.com/office/powerpoint/2010/main" val="3919572788"/>
              </p:ext>
            </p:extLst>
          </p:nvPr>
        </p:nvGraphicFramePr>
        <p:xfrm>
          <a:off x="717550" y="3078658"/>
          <a:ext cx="10788649" cy="2834704"/>
        </p:xfrm>
        <a:graphic>
          <a:graphicData uri="http://schemas.openxmlformats.org/drawingml/2006/table">
            <a:tbl>
              <a:tblPr/>
              <a:tblGrid>
                <a:gridCol w="2274857">
                  <a:extLst>
                    <a:ext uri="{9D8B030D-6E8A-4147-A177-3AD203B41FA5}">
                      <a16:colId xmlns:a16="http://schemas.microsoft.com/office/drawing/2014/main" val="20000"/>
                    </a:ext>
                  </a:extLst>
                </a:gridCol>
                <a:gridCol w="2128448">
                  <a:extLst>
                    <a:ext uri="{9D8B030D-6E8A-4147-A177-3AD203B41FA5}">
                      <a16:colId xmlns:a16="http://schemas.microsoft.com/office/drawing/2014/main" val="20001"/>
                    </a:ext>
                  </a:extLst>
                </a:gridCol>
                <a:gridCol w="2128448">
                  <a:extLst>
                    <a:ext uri="{9D8B030D-6E8A-4147-A177-3AD203B41FA5}">
                      <a16:colId xmlns:a16="http://schemas.microsoft.com/office/drawing/2014/main" val="20002"/>
                    </a:ext>
                  </a:extLst>
                </a:gridCol>
                <a:gridCol w="2128448">
                  <a:extLst>
                    <a:ext uri="{9D8B030D-6E8A-4147-A177-3AD203B41FA5}">
                      <a16:colId xmlns:a16="http://schemas.microsoft.com/office/drawing/2014/main" val="3682090452"/>
                    </a:ext>
                  </a:extLst>
                </a:gridCol>
                <a:gridCol w="2128448">
                  <a:extLst>
                    <a:ext uri="{9D8B030D-6E8A-4147-A177-3AD203B41FA5}">
                      <a16:colId xmlns:a16="http://schemas.microsoft.com/office/drawing/2014/main" val="700596580"/>
                    </a:ext>
                  </a:extLst>
                </a:gridCol>
              </a:tblGrid>
              <a:tr h="0">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Case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Control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Vaccine Effectiveness,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8228704"/>
                  </a:ext>
                </a:extLst>
              </a:tr>
              <a:tr h="0">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Unadjusted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Full vaccination</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Intradermal</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Heterologous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a:rPr>
                        <a:t>87.4 (78.6-92.6)</a:t>
                      </a:r>
                      <a:br>
                        <a:rPr kumimoji="0" lang="en-US" sz="1800" b="0" i="0" u="none" strike="noStrike" cap="none" normalizeH="0" baseline="0" dirty="0">
                          <a:ln>
                            <a:noFill/>
                          </a:ln>
                          <a:solidFill>
                            <a:srgbClr val="07080A"/>
                          </a:solidFill>
                          <a:effectLst/>
                          <a:latin typeface="Calibri"/>
                        </a:rPr>
                      </a:br>
                      <a:r>
                        <a:rPr kumimoji="0" lang="en-US" sz="1800" b="0" i="0" u="none" strike="noStrike" cap="none" normalizeH="0" baseline="0" dirty="0">
                          <a:ln>
                            <a:noFill/>
                          </a:ln>
                          <a:solidFill>
                            <a:schemeClr val="bg2">
                              <a:lumMod val="10000"/>
                            </a:schemeClr>
                          </a:solidFill>
                          <a:effectLst/>
                          <a:latin typeface="Calibri"/>
                        </a:rPr>
                        <a:t>88.7 (60.9-96.7)</a:t>
                      </a:r>
                      <a:br>
                        <a:rPr kumimoji="0" lang="en-US" sz="1800" b="0" i="0" u="none" strike="noStrike" cap="none" normalizeH="0" baseline="0" dirty="0">
                          <a:ln>
                            <a:noFill/>
                          </a:ln>
                          <a:solidFill>
                            <a:srgbClr val="07080A"/>
                          </a:solidFill>
                          <a:effectLst/>
                          <a:latin typeface="Calibri"/>
                        </a:rPr>
                      </a:br>
                      <a:r>
                        <a:rPr kumimoji="0" lang="en-US" sz="1800" b="0" i="0" u="none" strike="noStrike" cap="none" normalizeH="0" baseline="0" dirty="0">
                          <a:ln>
                            <a:noFill/>
                          </a:ln>
                          <a:solidFill>
                            <a:schemeClr val="bg2">
                              <a:lumMod val="10000"/>
                            </a:schemeClr>
                          </a:solidFill>
                          <a:effectLst/>
                          <a:latin typeface="Calibri"/>
                        </a:rPr>
                        <a:t>80.7 (</a:t>
                      </a:r>
                      <a:r>
                        <a:rPr lang="en-US" sz="1800" b="0" i="0" u="none" strike="noStrike" cap="none" normalizeH="0" baseline="0" dirty="0">
                          <a:ln>
                            <a:noFill/>
                          </a:ln>
                          <a:solidFill>
                            <a:schemeClr val="bg2">
                              <a:lumMod val="10000"/>
                            </a:schemeClr>
                          </a:solidFill>
                          <a:effectLst/>
                          <a:latin typeface="Calibri"/>
                        </a:rPr>
                        <a:t>37.6-94.0)</a:t>
                      </a:r>
                      <a:br>
                        <a:rPr kumimoji="0" lang="en-US" sz="1800" b="0" i="0" u="none" strike="noStrike" cap="none" normalizeH="0" baseline="0" dirty="0">
                          <a:ln>
                            <a:noFill/>
                          </a:ln>
                          <a:solidFill>
                            <a:srgbClr val="07080A"/>
                          </a:solidFill>
                          <a:effectLst/>
                          <a:latin typeface="Calibri"/>
                        </a:rPr>
                      </a:br>
                      <a:r>
                        <a:rPr kumimoji="0" lang="en-US" sz="1800" b="0" i="0" u="none" strike="noStrike" cap="none" normalizeH="0" baseline="0" dirty="0">
                          <a:ln>
                            <a:noFill/>
                          </a:ln>
                          <a:solidFill>
                            <a:schemeClr val="bg2">
                              <a:lumMod val="10000"/>
                            </a:schemeClr>
                          </a:solidFill>
                          <a:effectLst/>
                          <a:latin typeface="Calibri"/>
                        </a:rPr>
                        <a:t>88.3 (75.7-94.4)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a:rPr>
                        <a:t>85.9 (73.8-92.4)</a:t>
                      </a:r>
                      <a:br>
                        <a:rPr kumimoji="0" lang="en-US" sz="1800" b="0" i="0" u="none" strike="noStrike" cap="none" normalizeH="0" baseline="0" dirty="0">
                          <a:ln>
                            <a:noFill/>
                          </a:ln>
                          <a:solidFill>
                            <a:srgbClr val="07080A"/>
                          </a:solidFill>
                          <a:effectLst/>
                          <a:latin typeface="Calibri"/>
                        </a:rPr>
                      </a:br>
                      <a:r>
                        <a:rPr kumimoji="0" lang="en-US" sz="1800" b="0" i="0" u="none" strike="noStrike" cap="none" normalizeH="0" baseline="0" dirty="0">
                          <a:ln>
                            <a:noFill/>
                          </a:ln>
                          <a:solidFill>
                            <a:schemeClr val="bg2">
                              <a:lumMod val="10000"/>
                            </a:schemeClr>
                          </a:solidFill>
                          <a:effectLst/>
                          <a:latin typeface="Calibri"/>
                        </a:rPr>
                        <a:t>88.9 (56.0-97.2)</a:t>
                      </a:r>
                      <a:br>
                        <a:rPr kumimoji="0" lang="en-US" sz="1800" b="0" i="0" u="none" strike="noStrike" cap="none" normalizeH="0" baseline="0" dirty="0">
                          <a:ln>
                            <a:noFill/>
                          </a:ln>
                          <a:solidFill>
                            <a:srgbClr val="07080A"/>
                          </a:solidFill>
                          <a:effectLst/>
                          <a:latin typeface="Calibri"/>
                        </a:rPr>
                      </a:br>
                      <a:r>
                        <a:rPr kumimoji="0" lang="en-US" sz="1800" b="0" i="0" u="none" strike="noStrike" cap="none" normalizeH="0" baseline="0" dirty="0">
                          <a:ln>
                            <a:noFill/>
                          </a:ln>
                          <a:solidFill>
                            <a:schemeClr val="bg2">
                              <a:lumMod val="10000"/>
                            </a:schemeClr>
                          </a:solidFill>
                          <a:effectLst/>
                          <a:latin typeface="Calibri"/>
                        </a:rPr>
                        <a:t>80.3 (</a:t>
                      </a:r>
                      <a:r>
                        <a:rPr lang="en-US" sz="1800" b="0" i="0" u="none" strike="noStrike" cap="none" normalizeH="0" baseline="0" dirty="0">
                          <a:ln>
                            <a:noFill/>
                          </a:ln>
                          <a:solidFill>
                            <a:schemeClr val="bg2">
                              <a:lumMod val="10000"/>
                            </a:schemeClr>
                          </a:solidFill>
                          <a:effectLst/>
                          <a:latin typeface="Calibri"/>
                        </a:rPr>
                        <a:t>22.9-95.0)</a:t>
                      </a:r>
                      <a:br>
                        <a:rPr kumimoji="0" lang="en-US" sz="1800" b="0" i="0" u="none" strike="noStrike" cap="none" normalizeH="0" baseline="0" dirty="0">
                          <a:ln>
                            <a:noFill/>
                          </a:ln>
                          <a:solidFill>
                            <a:srgbClr val="07080A"/>
                          </a:solidFill>
                          <a:effectLst/>
                          <a:latin typeface="Calibri"/>
                        </a:rPr>
                      </a:br>
                      <a:r>
                        <a:rPr kumimoji="0" lang="en-US" sz="1800" b="0" i="0" u="none" strike="noStrike" cap="none" normalizeH="0" baseline="0" dirty="0">
                          <a:ln>
                            <a:noFill/>
                          </a:ln>
                          <a:solidFill>
                            <a:schemeClr val="bg2">
                              <a:lumMod val="10000"/>
                            </a:schemeClr>
                          </a:solidFill>
                          <a:effectLst/>
                          <a:latin typeface="Calibri"/>
                        </a:rPr>
                        <a:t>86.9 (69.1-94.5)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Partial vaccination</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SC</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Intradermal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237</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159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75.7 (64.5-83.3)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75.6 (61.2-84.6)</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77.4 (57.4-88.1)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75.2 (61.2-84.2)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77.0 (59.7-86.8)</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80.6 (56.1-91.4)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82497651"/>
                  </a:ext>
                </a:extLst>
              </a:tr>
            </a:tbl>
          </a:graphicData>
        </a:graphic>
      </p:graphicFrame>
      <p:sp>
        <p:nvSpPr>
          <p:cNvPr id="4" name="Text Box 11">
            <a:extLst>
              <a:ext uri="{FF2B5EF4-FFF2-40B4-BE49-F238E27FC236}">
                <a16:creationId xmlns:a16="http://schemas.microsoft.com/office/drawing/2014/main" id="{398AEB3B-A3F2-5BDA-4294-BEE072DE747C}"/>
              </a:ext>
            </a:extLst>
          </p:cNvPr>
          <p:cNvSpPr txBox="1">
            <a:spLocks noChangeArrowheads="1"/>
          </p:cNvSpPr>
          <p:nvPr/>
        </p:nvSpPr>
        <p:spPr bwMode="auto">
          <a:xfrm>
            <a:off x="4143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Dalton. MMWR Morb Mortal Wkly Rep. 2023;72:553.</a:t>
            </a:r>
          </a:p>
        </p:txBody>
      </p:sp>
    </p:spTree>
    <p:extLst>
      <p:ext uri="{BB962C8B-B14F-4D97-AF65-F5344CB8AC3E}">
        <p14:creationId xmlns:p14="http://schemas.microsoft.com/office/powerpoint/2010/main" val="3674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E7DF-516D-8DB4-31DA-D60672E99788}"/>
              </a:ext>
            </a:extLst>
          </p:cNvPr>
          <p:cNvSpPr>
            <a:spLocks noGrp="1"/>
          </p:cNvSpPr>
          <p:nvPr>
            <p:ph type="title"/>
          </p:nvPr>
        </p:nvSpPr>
        <p:spPr/>
        <p:txBody>
          <a:bodyPr/>
          <a:lstStyle/>
          <a:p>
            <a:r>
              <a:rPr lang="en-US" dirty="0"/>
              <a:t>Multijurisdictional Case-Control Study: Mpox Vaccine Effectiveness in Immunocompromised Persons</a:t>
            </a:r>
          </a:p>
        </p:txBody>
      </p:sp>
      <p:graphicFrame>
        <p:nvGraphicFramePr>
          <p:cNvPr id="6" name="Group 32">
            <a:extLst>
              <a:ext uri="{FF2B5EF4-FFF2-40B4-BE49-F238E27FC236}">
                <a16:creationId xmlns:a16="http://schemas.microsoft.com/office/drawing/2014/main" id="{8D3F9A75-8D35-AEE6-393E-5CD859749725}"/>
              </a:ext>
            </a:extLst>
          </p:cNvPr>
          <p:cNvGraphicFramePr>
            <a:graphicFrameLocks noGrp="1"/>
          </p:cNvGraphicFramePr>
          <p:nvPr>
            <p:extLst>
              <p:ext uri="{D42A27DB-BD31-4B8C-83A1-F6EECF244321}">
                <p14:modId xmlns:p14="http://schemas.microsoft.com/office/powerpoint/2010/main" val="3678482206"/>
              </p:ext>
            </p:extLst>
          </p:nvPr>
        </p:nvGraphicFramePr>
        <p:xfrm>
          <a:off x="717550" y="1600200"/>
          <a:ext cx="10788650" cy="2804224"/>
        </p:xfrm>
        <a:graphic>
          <a:graphicData uri="http://schemas.openxmlformats.org/drawingml/2006/table">
            <a:tbl>
              <a:tblPr/>
              <a:tblGrid>
                <a:gridCol w="2901950">
                  <a:extLst>
                    <a:ext uri="{9D8B030D-6E8A-4147-A177-3AD203B41FA5}">
                      <a16:colId xmlns:a16="http://schemas.microsoft.com/office/drawing/2014/main" val="20000"/>
                    </a:ext>
                  </a:extLst>
                </a:gridCol>
                <a:gridCol w="1727200">
                  <a:extLst>
                    <a:ext uri="{9D8B030D-6E8A-4147-A177-3AD203B41FA5}">
                      <a16:colId xmlns:a16="http://schemas.microsoft.com/office/drawing/2014/main" val="20001"/>
                    </a:ext>
                  </a:extLst>
                </a:gridCol>
                <a:gridCol w="1536700">
                  <a:extLst>
                    <a:ext uri="{9D8B030D-6E8A-4147-A177-3AD203B41FA5}">
                      <a16:colId xmlns:a16="http://schemas.microsoft.com/office/drawing/2014/main" val="20002"/>
                    </a:ext>
                  </a:extLst>
                </a:gridCol>
                <a:gridCol w="2235200">
                  <a:extLst>
                    <a:ext uri="{9D8B030D-6E8A-4147-A177-3AD203B41FA5}">
                      <a16:colId xmlns:a16="http://schemas.microsoft.com/office/drawing/2014/main" val="3682090452"/>
                    </a:ext>
                  </a:extLst>
                </a:gridCol>
                <a:gridCol w="2387600">
                  <a:extLst>
                    <a:ext uri="{9D8B030D-6E8A-4147-A177-3AD203B41FA5}">
                      <a16:colId xmlns:a16="http://schemas.microsoft.com/office/drawing/2014/main" val="700596580"/>
                    </a:ext>
                  </a:extLst>
                </a:gridCol>
              </a:tblGrid>
              <a:tr h="0">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Case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Control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Vaccine Effectiveness,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18228704"/>
                  </a:ext>
                </a:extLst>
              </a:tr>
              <a:tr h="0">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Unadjusted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Adjusted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Full vaccination</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Immunocompromised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Immunocompetent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72.9 (-11.8 to 93.4)</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86.2 (64.8 to 94.6)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70.2 (-37.9 to 93.6)</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87.8 (57.5 to 96.5)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sz="2000" b="1" i="0" u="none" strike="noStrike" cap="none" normalizeH="0" baseline="0" dirty="0">
                          <a:ln>
                            <a:noFill/>
                          </a:ln>
                          <a:solidFill>
                            <a:schemeClr val="bg2">
                              <a:lumMod val="10000"/>
                            </a:schemeClr>
                          </a:solidFill>
                          <a:effectLst/>
                          <a:latin typeface="Calibri" panose="020F0502020204030204" pitchFamily="34" charset="0"/>
                        </a:rPr>
                        <a:t>Partial vaccination</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Immunocompromised</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Immunocompetent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22</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52</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55.5 (4.3 to 79.3)</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68.9 (38.2 to 84.4)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51.0 (-27.6 to 81.2)</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72.1 (36.2 to 87.8)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82497651"/>
                  </a:ext>
                </a:extLst>
              </a:tr>
            </a:tbl>
          </a:graphicData>
        </a:graphic>
      </p:graphicFrame>
      <p:sp>
        <p:nvSpPr>
          <p:cNvPr id="3" name="Text Box 11">
            <a:extLst>
              <a:ext uri="{FF2B5EF4-FFF2-40B4-BE49-F238E27FC236}">
                <a16:creationId xmlns:a16="http://schemas.microsoft.com/office/drawing/2014/main" id="{AFF8AEF7-52C7-2FE6-BA4F-0264B72F9D46}"/>
              </a:ext>
            </a:extLst>
          </p:cNvPr>
          <p:cNvSpPr txBox="1">
            <a:spLocks noChangeArrowheads="1"/>
          </p:cNvSpPr>
          <p:nvPr/>
        </p:nvSpPr>
        <p:spPr bwMode="auto">
          <a:xfrm>
            <a:off x="4143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Dalton. MMWR Morb Mortal Wkly Rep. 2023;72:553.</a:t>
            </a:r>
          </a:p>
        </p:txBody>
      </p:sp>
    </p:spTree>
    <p:extLst>
      <p:ext uri="{BB962C8B-B14F-4D97-AF65-F5344CB8AC3E}">
        <p14:creationId xmlns:p14="http://schemas.microsoft.com/office/powerpoint/2010/main" val="2945484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53245-D9B7-9E94-E93E-908486FEC16A}"/>
              </a:ext>
            </a:extLst>
          </p:cNvPr>
          <p:cNvSpPr>
            <a:spLocks noGrp="1"/>
          </p:cNvSpPr>
          <p:nvPr>
            <p:ph type="title"/>
          </p:nvPr>
        </p:nvSpPr>
        <p:spPr/>
        <p:txBody>
          <a:bodyPr/>
          <a:lstStyle/>
          <a:p>
            <a:r>
              <a:rPr lang="en-US" dirty="0"/>
              <a:t>Mpox Vaccine Effectiveness: Summary of Studies</a:t>
            </a:r>
          </a:p>
        </p:txBody>
      </p:sp>
      <p:sp>
        <p:nvSpPr>
          <p:cNvPr id="6" name="Text Box 15">
            <a:extLst>
              <a:ext uri="{FF2B5EF4-FFF2-40B4-BE49-F238E27FC236}">
                <a16:creationId xmlns:a16="http://schemas.microsoft.com/office/drawing/2014/main" id="{C8706A13-7443-D694-2C8C-83D2EE012B37}"/>
              </a:ext>
            </a:extLst>
          </p:cNvPr>
          <p:cNvSpPr txBox="1">
            <a:spLocks noChangeArrowheads="1"/>
          </p:cNvSpPr>
          <p:nvPr/>
        </p:nvSpPr>
        <p:spPr bwMode="auto">
          <a:xfrm>
            <a:off x="3966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cdc.gov/poxvirus/mpox/cases-data/JYNNEOS-vaccine-effectiveness.html.</a:t>
            </a:r>
          </a:p>
        </p:txBody>
      </p:sp>
      <p:sp>
        <p:nvSpPr>
          <p:cNvPr id="4" name="TextBox 3">
            <a:extLst>
              <a:ext uri="{FF2B5EF4-FFF2-40B4-BE49-F238E27FC236}">
                <a16:creationId xmlns:a16="http://schemas.microsoft.com/office/drawing/2014/main" id="{EA0BA5BF-B443-775E-1704-76018343DA8C}"/>
              </a:ext>
            </a:extLst>
          </p:cNvPr>
          <p:cNvSpPr txBox="1"/>
          <p:nvPr/>
        </p:nvSpPr>
        <p:spPr bwMode="auto">
          <a:xfrm>
            <a:off x="2771017" y="1478480"/>
            <a:ext cx="66499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sz="2000" dirty="0">
                <a:solidFill>
                  <a:schemeClr val="bg1"/>
                </a:solidFill>
                <a:latin typeface="Calibri"/>
                <a:cs typeface="Arial"/>
              </a:rPr>
              <a:t>Adjusted Vaccine Effectiveness of Vaccine Against Mpox by Study and Number of Doses</a:t>
            </a:r>
          </a:p>
        </p:txBody>
      </p:sp>
      <p:sp>
        <p:nvSpPr>
          <p:cNvPr id="5" name="TextBox 4">
            <a:extLst>
              <a:ext uri="{FF2B5EF4-FFF2-40B4-BE49-F238E27FC236}">
                <a16:creationId xmlns:a16="http://schemas.microsoft.com/office/drawing/2014/main" id="{94B55299-DD5B-7DD5-EF7F-C8C4BD31C458}"/>
              </a:ext>
            </a:extLst>
          </p:cNvPr>
          <p:cNvSpPr txBox="1"/>
          <p:nvPr/>
        </p:nvSpPr>
        <p:spPr bwMode="auto">
          <a:xfrm>
            <a:off x="2456205" y="2208294"/>
            <a:ext cx="2617576"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ts val="600"/>
              </a:spcAft>
              <a:buClrTx/>
              <a:buFontTx/>
              <a:buNone/>
            </a:pPr>
            <a:r>
              <a:rPr lang="en-US" dirty="0">
                <a:solidFill>
                  <a:schemeClr val="bg1"/>
                </a:solidFill>
                <a:latin typeface="Calibri" panose="020F0502020204030204" pitchFamily="34" charset="0"/>
              </a:rPr>
              <a:t>Full (2 Doses) Vaccination</a:t>
            </a:r>
          </a:p>
          <a:p>
            <a:pPr algn="r">
              <a:lnSpc>
                <a:spcPct val="100000"/>
              </a:lnSpc>
              <a:spcBef>
                <a:spcPts val="0"/>
              </a:spcBef>
              <a:spcAft>
                <a:spcPts val="600"/>
              </a:spcAft>
              <a:buClrTx/>
              <a:buFontTx/>
              <a:buNone/>
            </a:pPr>
            <a:r>
              <a:rPr lang="en-US" b="0" dirty="0">
                <a:solidFill>
                  <a:schemeClr val="bg1"/>
                </a:solidFill>
                <a:latin typeface="Calibri" panose="020F0502020204030204" pitchFamily="34" charset="0"/>
              </a:rPr>
              <a:t>Multijurisdictional</a:t>
            </a:r>
          </a:p>
          <a:p>
            <a:pPr algn="r">
              <a:lnSpc>
                <a:spcPct val="100000"/>
              </a:lnSpc>
              <a:spcBef>
                <a:spcPts val="0"/>
              </a:spcBef>
              <a:spcAft>
                <a:spcPts val="600"/>
              </a:spcAft>
              <a:buClrTx/>
              <a:buFontTx/>
              <a:buNone/>
            </a:pPr>
            <a:r>
              <a:rPr lang="en-US" b="0" dirty="0">
                <a:solidFill>
                  <a:schemeClr val="bg1"/>
                </a:solidFill>
                <a:latin typeface="Calibri" panose="020F0502020204030204" pitchFamily="34" charset="0"/>
              </a:rPr>
              <a:t>New York state</a:t>
            </a:r>
          </a:p>
          <a:p>
            <a:pPr algn="r">
              <a:lnSpc>
                <a:spcPct val="100000"/>
              </a:lnSpc>
              <a:spcBef>
                <a:spcPts val="0"/>
              </a:spcBef>
              <a:spcAft>
                <a:spcPts val="600"/>
              </a:spcAft>
              <a:buClrTx/>
              <a:buFontTx/>
              <a:buNone/>
            </a:pPr>
            <a:r>
              <a:rPr lang="en-US" b="0" dirty="0">
                <a:solidFill>
                  <a:schemeClr val="bg1"/>
                </a:solidFill>
                <a:latin typeface="Calibri" panose="020F0502020204030204" pitchFamily="34" charset="0"/>
              </a:rPr>
              <a:t>Epic cosmos</a:t>
            </a:r>
          </a:p>
        </p:txBody>
      </p:sp>
      <p:sp>
        <p:nvSpPr>
          <p:cNvPr id="7" name="TextBox 6">
            <a:extLst>
              <a:ext uri="{FF2B5EF4-FFF2-40B4-BE49-F238E27FC236}">
                <a16:creationId xmlns:a16="http://schemas.microsoft.com/office/drawing/2014/main" id="{2422B5A3-CEBD-BA12-8BD4-34C6D337FF86}"/>
              </a:ext>
            </a:extLst>
          </p:cNvPr>
          <p:cNvSpPr txBox="1"/>
          <p:nvPr/>
        </p:nvSpPr>
        <p:spPr bwMode="auto">
          <a:xfrm>
            <a:off x="8104712" y="2208294"/>
            <a:ext cx="1646669"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ts val="600"/>
              </a:spcAft>
              <a:buClrTx/>
              <a:buFontTx/>
              <a:buNone/>
            </a:pPr>
            <a:r>
              <a:rPr lang="en-US" dirty="0">
                <a:solidFill>
                  <a:schemeClr val="bg1"/>
                </a:solidFill>
                <a:latin typeface="Calibri" panose="020F0502020204030204" pitchFamily="34" charset="0"/>
              </a:rPr>
              <a:t>VE (95% CI)</a:t>
            </a:r>
          </a:p>
          <a:p>
            <a:pPr>
              <a:lnSpc>
                <a:spcPct val="100000"/>
              </a:lnSpc>
              <a:spcBef>
                <a:spcPts val="0"/>
              </a:spcBef>
              <a:spcAft>
                <a:spcPts val="600"/>
              </a:spcAft>
              <a:buClrTx/>
              <a:buFontTx/>
              <a:buNone/>
            </a:pPr>
            <a:r>
              <a:rPr lang="en-US" b="0" dirty="0">
                <a:solidFill>
                  <a:schemeClr val="bg1"/>
                </a:solidFill>
                <a:latin typeface="Calibri" panose="020F0502020204030204" pitchFamily="34" charset="0"/>
              </a:rPr>
              <a:t>86% (74%-92%)</a:t>
            </a:r>
          </a:p>
          <a:p>
            <a:pPr>
              <a:lnSpc>
                <a:spcPct val="100000"/>
              </a:lnSpc>
              <a:spcBef>
                <a:spcPts val="0"/>
              </a:spcBef>
              <a:spcAft>
                <a:spcPts val="600"/>
              </a:spcAft>
              <a:buClrTx/>
              <a:buFontTx/>
              <a:buNone/>
            </a:pPr>
            <a:r>
              <a:rPr lang="en-US" b="0" dirty="0">
                <a:solidFill>
                  <a:schemeClr val="bg1"/>
                </a:solidFill>
                <a:latin typeface="Calibri" panose="020F0502020204030204" pitchFamily="34" charset="0"/>
              </a:rPr>
              <a:t>89% (44%-98%)</a:t>
            </a:r>
          </a:p>
          <a:p>
            <a:pPr>
              <a:lnSpc>
                <a:spcPct val="100000"/>
              </a:lnSpc>
              <a:spcBef>
                <a:spcPts val="0"/>
              </a:spcBef>
              <a:spcAft>
                <a:spcPts val="600"/>
              </a:spcAft>
              <a:buClrTx/>
              <a:buFontTx/>
              <a:buNone/>
            </a:pPr>
            <a:r>
              <a:rPr lang="en-US" b="0" dirty="0">
                <a:solidFill>
                  <a:schemeClr val="bg1"/>
                </a:solidFill>
                <a:latin typeface="Calibri" panose="020F0502020204030204" pitchFamily="34" charset="0"/>
              </a:rPr>
              <a:t>66% (47%-78%)</a:t>
            </a:r>
          </a:p>
        </p:txBody>
      </p:sp>
      <p:sp>
        <p:nvSpPr>
          <p:cNvPr id="8" name="TextBox 7">
            <a:extLst>
              <a:ext uri="{FF2B5EF4-FFF2-40B4-BE49-F238E27FC236}">
                <a16:creationId xmlns:a16="http://schemas.microsoft.com/office/drawing/2014/main" id="{1244928D-C152-D9DE-C019-0F052A12A4F2}"/>
              </a:ext>
            </a:extLst>
          </p:cNvPr>
          <p:cNvSpPr txBox="1"/>
          <p:nvPr/>
        </p:nvSpPr>
        <p:spPr bwMode="auto">
          <a:xfrm>
            <a:off x="2217293" y="3966488"/>
            <a:ext cx="2856488" cy="1431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ts val="600"/>
              </a:spcAft>
              <a:buClrTx/>
              <a:buFontTx/>
              <a:buNone/>
            </a:pPr>
            <a:r>
              <a:rPr lang="en-US" dirty="0">
                <a:solidFill>
                  <a:schemeClr val="bg1"/>
                </a:solidFill>
                <a:latin typeface="Calibri" panose="020F0502020204030204" pitchFamily="34" charset="0"/>
              </a:rPr>
              <a:t>Partial (1 Dose) Vaccination</a:t>
            </a:r>
          </a:p>
          <a:p>
            <a:pPr algn="r">
              <a:lnSpc>
                <a:spcPct val="100000"/>
              </a:lnSpc>
              <a:spcBef>
                <a:spcPts val="0"/>
              </a:spcBef>
              <a:spcAft>
                <a:spcPts val="600"/>
              </a:spcAft>
              <a:buClrTx/>
              <a:buFontTx/>
              <a:buNone/>
            </a:pPr>
            <a:r>
              <a:rPr lang="en-US" b="0" dirty="0">
                <a:solidFill>
                  <a:schemeClr val="bg1"/>
                </a:solidFill>
                <a:latin typeface="Calibri" panose="020F0502020204030204" pitchFamily="34" charset="0"/>
              </a:rPr>
              <a:t>Multijurisdictional</a:t>
            </a:r>
          </a:p>
          <a:p>
            <a:pPr algn="r">
              <a:lnSpc>
                <a:spcPct val="100000"/>
              </a:lnSpc>
              <a:spcBef>
                <a:spcPts val="0"/>
              </a:spcBef>
              <a:spcAft>
                <a:spcPts val="600"/>
              </a:spcAft>
              <a:buClrTx/>
              <a:buFontTx/>
              <a:buNone/>
            </a:pPr>
            <a:r>
              <a:rPr lang="en-US" b="0" dirty="0">
                <a:solidFill>
                  <a:schemeClr val="bg1"/>
                </a:solidFill>
                <a:latin typeface="Calibri" panose="020F0502020204030204" pitchFamily="34" charset="0"/>
              </a:rPr>
              <a:t>New York state</a:t>
            </a:r>
          </a:p>
          <a:p>
            <a:pPr algn="r">
              <a:lnSpc>
                <a:spcPct val="100000"/>
              </a:lnSpc>
              <a:spcBef>
                <a:spcPts val="0"/>
              </a:spcBef>
              <a:spcAft>
                <a:spcPts val="600"/>
              </a:spcAft>
              <a:buClrTx/>
              <a:buFontTx/>
              <a:buNone/>
            </a:pPr>
            <a:r>
              <a:rPr lang="en-US" b="0" dirty="0">
                <a:solidFill>
                  <a:schemeClr val="bg1"/>
                </a:solidFill>
                <a:latin typeface="Calibri" panose="020F0502020204030204" pitchFamily="34" charset="0"/>
              </a:rPr>
              <a:t>Epic cosmos</a:t>
            </a:r>
          </a:p>
        </p:txBody>
      </p:sp>
      <p:sp>
        <p:nvSpPr>
          <p:cNvPr id="9" name="TextBox 8">
            <a:extLst>
              <a:ext uri="{FF2B5EF4-FFF2-40B4-BE49-F238E27FC236}">
                <a16:creationId xmlns:a16="http://schemas.microsoft.com/office/drawing/2014/main" id="{354D27FD-AD84-3054-9788-FC914618DBCD}"/>
              </a:ext>
            </a:extLst>
          </p:cNvPr>
          <p:cNvSpPr txBox="1"/>
          <p:nvPr/>
        </p:nvSpPr>
        <p:spPr bwMode="auto">
          <a:xfrm>
            <a:off x="8104712" y="4320431"/>
            <a:ext cx="164660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ts val="600"/>
              </a:spcAft>
              <a:buClrTx/>
              <a:buFontTx/>
              <a:buNone/>
            </a:pPr>
            <a:r>
              <a:rPr lang="en-US" b="0" dirty="0">
                <a:solidFill>
                  <a:schemeClr val="bg1"/>
                </a:solidFill>
                <a:latin typeface="Calibri" panose="020F0502020204030204" pitchFamily="34" charset="0"/>
              </a:rPr>
              <a:t>75% (61%-84%)</a:t>
            </a:r>
          </a:p>
          <a:p>
            <a:pPr>
              <a:lnSpc>
                <a:spcPct val="100000"/>
              </a:lnSpc>
              <a:spcBef>
                <a:spcPts val="0"/>
              </a:spcBef>
              <a:spcAft>
                <a:spcPts val="600"/>
              </a:spcAft>
              <a:buClrTx/>
              <a:buFontTx/>
              <a:buNone/>
            </a:pPr>
            <a:r>
              <a:rPr lang="en-US" b="0" dirty="0">
                <a:solidFill>
                  <a:schemeClr val="bg1"/>
                </a:solidFill>
                <a:latin typeface="Calibri" panose="020F0502020204030204" pitchFamily="34" charset="0"/>
              </a:rPr>
              <a:t>68% (25%-87%)</a:t>
            </a:r>
          </a:p>
          <a:p>
            <a:pPr>
              <a:lnSpc>
                <a:spcPct val="100000"/>
              </a:lnSpc>
              <a:spcBef>
                <a:spcPts val="0"/>
              </a:spcBef>
              <a:spcAft>
                <a:spcPts val="600"/>
              </a:spcAft>
              <a:buClrTx/>
              <a:buFontTx/>
              <a:buNone/>
            </a:pPr>
            <a:r>
              <a:rPr lang="en-US" b="0" dirty="0">
                <a:solidFill>
                  <a:schemeClr val="bg1"/>
                </a:solidFill>
                <a:latin typeface="Calibri" panose="020F0502020204030204" pitchFamily="34" charset="0"/>
              </a:rPr>
              <a:t>36% (22%-47%)</a:t>
            </a:r>
          </a:p>
        </p:txBody>
      </p:sp>
      <p:sp>
        <p:nvSpPr>
          <p:cNvPr id="10" name="TextBox 9">
            <a:extLst>
              <a:ext uri="{FF2B5EF4-FFF2-40B4-BE49-F238E27FC236}">
                <a16:creationId xmlns:a16="http://schemas.microsoft.com/office/drawing/2014/main" id="{68B69D36-AF4E-7F0C-27CE-2F824DBAD8BA}"/>
              </a:ext>
            </a:extLst>
          </p:cNvPr>
          <p:cNvSpPr txBox="1"/>
          <p:nvPr/>
        </p:nvSpPr>
        <p:spPr bwMode="auto">
          <a:xfrm>
            <a:off x="5328209" y="5824796"/>
            <a:ext cx="25688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Vaccine Effectiveness (%)</a:t>
            </a:r>
          </a:p>
        </p:txBody>
      </p:sp>
      <p:grpSp>
        <p:nvGrpSpPr>
          <p:cNvPr id="17" name="Group 16">
            <a:extLst>
              <a:ext uri="{FF2B5EF4-FFF2-40B4-BE49-F238E27FC236}">
                <a16:creationId xmlns:a16="http://schemas.microsoft.com/office/drawing/2014/main" id="{F047C6FB-A6F8-CEA7-8721-05B23746EAFB}"/>
              </a:ext>
            </a:extLst>
          </p:cNvPr>
          <p:cNvGrpSpPr/>
          <p:nvPr/>
        </p:nvGrpSpPr>
        <p:grpSpPr>
          <a:xfrm>
            <a:off x="5081401" y="5540337"/>
            <a:ext cx="3150371" cy="369332"/>
            <a:chOff x="5081401" y="5540337"/>
            <a:chExt cx="3150371" cy="369332"/>
          </a:xfrm>
        </p:grpSpPr>
        <p:sp>
          <p:nvSpPr>
            <p:cNvPr id="11" name="TextBox 10">
              <a:extLst>
                <a:ext uri="{FF2B5EF4-FFF2-40B4-BE49-F238E27FC236}">
                  <a16:creationId xmlns:a16="http://schemas.microsoft.com/office/drawing/2014/main" id="{91A5F764-F763-494D-02F0-06A08E45AC50}"/>
                </a:ext>
              </a:extLst>
            </p:cNvPr>
            <p:cNvSpPr txBox="1"/>
            <p:nvPr/>
          </p:nvSpPr>
          <p:spPr bwMode="auto">
            <a:xfrm>
              <a:off x="5081401" y="554033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 name="TextBox 11">
              <a:extLst>
                <a:ext uri="{FF2B5EF4-FFF2-40B4-BE49-F238E27FC236}">
                  <a16:creationId xmlns:a16="http://schemas.microsoft.com/office/drawing/2014/main" id="{7EEA87D0-8C16-39F4-72C0-51187A78CE10}"/>
                </a:ext>
              </a:extLst>
            </p:cNvPr>
            <p:cNvSpPr txBox="1"/>
            <p:nvPr/>
          </p:nvSpPr>
          <p:spPr bwMode="auto">
            <a:xfrm>
              <a:off x="5563222" y="55403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9D2EDB8C-7E10-625F-7F72-4A0D1B023FA2}"/>
                </a:ext>
              </a:extLst>
            </p:cNvPr>
            <p:cNvSpPr txBox="1"/>
            <p:nvPr/>
          </p:nvSpPr>
          <p:spPr bwMode="auto">
            <a:xfrm>
              <a:off x="6111172" y="55403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CD2B56D6-44F6-F192-EAE6-EF65232B55ED}"/>
                </a:ext>
              </a:extLst>
            </p:cNvPr>
            <p:cNvSpPr txBox="1"/>
            <p:nvPr/>
          </p:nvSpPr>
          <p:spPr bwMode="auto">
            <a:xfrm>
              <a:off x="6651502" y="55403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 name="TextBox 14">
              <a:extLst>
                <a:ext uri="{FF2B5EF4-FFF2-40B4-BE49-F238E27FC236}">
                  <a16:creationId xmlns:a16="http://schemas.microsoft.com/office/drawing/2014/main" id="{F5A82292-C9D8-B4C8-913F-5959709898B6}"/>
                </a:ext>
              </a:extLst>
            </p:cNvPr>
            <p:cNvSpPr txBox="1"/>
            <p:nvPr/>
          </p:nvSpPr>
          <p:spPr bwMode="auto">
            <a:xfrm>
              <a:off x="7214228" y="55403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6" name="TextBox 15">
              <a:extLst>
                <a:ext uri="{FF2B5EF4-FFF2-40B4-BE49-F238E27FC236}">
                  <a16:creationId xmlns:a16="http://schemas.microsoft.com/office/drawing/2014/main" id="{77C42CBE-D5B7-AF5A-FEA9-15634CF96F5B}"/>
                </a:ext>
              </a:extLst>
            </p:cNvPr>
            <p:cNvSpPr txBox="1"/>
            <p:nvPr/>
          </p:nvSpPr>
          <p:spPr bwMode="auto">
            <a:xfrm>
              <a:off x="7696048" y="55403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cxnSp>
        <p:nvCxnSpPr>
          <p:cNvPr id="19" name="Straight Connector 18">
            <a:extLst>
              <a:ext uri="{FF2B5EF4-FFF2-40B4-BE49-F238E27FC236}">
                <a16:creationId xmlns:a16="http://schemas.microsoft.com/office/drawing/2014/main" id="{472EE401-6DCF-4E85-867A-761A9CC9956E}"/>
              </a:ext>
            </a:extLst>
          </p:cNvPr>
          <p:cNvCxnSpPr/>
          <p:nvPr/>
        </p:nvCxnSpPr>
        <p:spPr bwMode="auto">
          <a:xfrm>
            <a:off x="5226050" y="5513682"/>
            <a:ext cx="2768600" cy="0"/>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3B3DAAAC-EDC7-DA68-D222-CAE77AE647D0}"/>
              </a:ext>
            </a:extLst>
          </p:cNvPr>
          <p:cNvGrpSpPr/>
          <p:nvPr/>
        </p:nvGrpSpPr>
        <p:grpSpPr>
          <a:xfrm>
            <a:off x="5219700" y="5499100"/>
            <a:ext cx="2762250" cy="120650"/>
            <a:chOff x="5219700" y="4933950"/>
            <a:chExt cx="2762250" cy="685800"/>
          </a:xfrm>
        </p:grpSpPr>
        <p:cxnSp>
          <p:nvCxnSpPr>
            <p:cNvPr id="21" name="Straight Connector 20">
              <a:extLst>
                <a:ext uri="{FF2B5EF4-FFF2-40B4-BE49-F238E27FC236}">
                  <a16:creationId xmlns:a16="http://schemas.microsoft.com/office/drawing/2014/main" id="{D31DC611-1BE5-F490-A849-09542AAD5FC2}"/>
                </a:ext>
              </a:extLst>
            </p:cNvPr>
            <p:cNvCxnSpPr>
              <a:cxnSpLocks/>
            </p:cNvCxnSpPr>
            <p:nvPr/>
          </p:nvCxnSpPr>
          <p:spPr bwMode="auto">
            <a:xfrm>
              <a:off x="5219700" y="4933950"/>
              <a:ext cx="0" cy="6858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AE3C40E-FA19-5BA2-D694-D01916890E73}"/>
                </a:ext>
              </a:extLst>
            </p:cNvPr>
            <p:cNvCxnSpPr>
              <a:cxnSpLocks/>
            </p:cNvCxnSpPr>
            <p:nvPr/>
          </p:nvCxnSpPr>
          <p:spPr bwMode="auto">
            <a:xfrm>
              <a:off x="5765800" y="4933950"/>
              <a:ext cx="0" cy="6858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BAC5CC7-ECC4-538B-92EF-33ACBC016123}"/>
                </a:ext>
              </a:extLst>
            </p:cNvPr>
            <p:cNvCxnSpPr>
              <a:cxnSpLocks/>
            </p:cNvCxnSpPr>
            <p:nvPr/>
          </p:nvCxnSpPr>
          <p:spPr bwMode="auto">
            <a:xfrm>
              <a:off x="6318250" y="4933950"/>
              <a:ext cx="0" cy="68580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A06547D-A9C2-9459-AA78-115CA471CFA4}"/>
                </a:ext>
              </a:extLst>
            </p:cNvPr>
            <p:cNvCxnSpPr>
              <a:cxnSpLocks/>
            </p:cNvCxnSpPr>
            <p:nvPr/>
          </p:nvCxnSpPr>
          <p:spPr bwMode="auto">
            <a:xfrm>
              <a:off x="6864350" y="4933950"/>
              <a:ext cx="0" cy="68580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9E55266-FD95-0220-747D-951C00B88CB7}"/>
                </a:ext>
              </a:extLst>
            </p:cNvPr>
            <p:cNvCxnSpPr>
              <a:cxnSpLocks/>
            </p:cNvCxnSpPr>
            <p:nvPr/>
          </p:nvCxnSpPr>
          <p:spPr bwMode="auto">
            <a:xfrm>
              <a:off x="7435850" y="4933950"/>
              <a:ext cx="0" cy="68580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1869932-E746-3D65-5630-7761717A77B8}"/>
                </a:ext>
              </a:extLst>
            </p:cNvPr>
            <p:cNvCxnSpPr>
              <a:cxnSpLocks/>
            </p:cNvCxnSpPr>
            <p:nvPr/>
          </p:nvCxnSpPr>
          <p:spPr bwMode="auto">
            <a:xfrm>
              <a:off x="7981950" y="4933950"/>
              <a:ext cx="0" cy="68580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533A7A4D-AFCA-017D-DBA5-4EFB774FD9A7}"/>
              </a:ext>
            </a:extLst>
          </p:cNvPr>
          <p:cNvGrpSpPr/>
          <p:nvPr/>
        </p:nvGrpSpPr>
        <p:grpSpPr>
          <a:xfrm>
            <a:off x="7265194" y="2703902"/>
            <a:ext cx="505276" cy="152400"/>
            <a:chOff x="6210300" y="2309665"/>
            <a:chExt cx="596900" cy="152400"/>
          </a:xfrm>
        </p:grpSpPr>
        <p:cxnSp>
          <p:nvCxnSpPr>
            <p:cNvPr id="29" name="Straight Connector 28">
              <a:extLst>
                <a:ext uri="{FF2B5EF4-FFF2-40B4-BE49-F238E27FC236}">
                  <a16:creationId xmlns:a16="http://schemas.microsoft.com/office/drawing/2014/main" id="{7EDCF83E-A1DA-9AB0-A460-FDDEBE03B1AA}"/>
                </a:ext>
              </a:extLst>
            </p:cNvPr>
            <p:cNvCxnSpPr>
              <a:cxnSpLocks/>
            </p:cNvCxnSpPr>
            <p:nvPr/>
          </p:nvCxnSpPr>
          <p:spPr bwMode="auto">
            <a:xfrm>
              <a:off x="6210300" y="2385865"/>
              <a:ext cx="5969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5EF77AE-930E-6EF4-40D4-91801FF7C4E9}"/>
                </a:ext>
              </a:extLst>
            </p:cNvPr>
            <p:cNvCxnSpPr>
              <a:cxnSpLocks/>
            </p:cNvCxnSpPr>
            <p:nvPr/>
          </p:nvCxnSpPr>
          <p:spPr bwMode="auto">
            <a:xfrm>
              <a:off x="6800850" y="2309665"/>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7E56D3F-1363-B67D-5DB4-56EBAA45F3E5}"/>
                </a:ext>
              </a:extLst>
            </p:cNvPr>
            <p:cNvCxnSpPr>
              <a:cxnSpLocks/>
            </p:cNvCxnSpPr>
            <p:nvPr/>
          </p:nvCxnSpPr>
          <p:spPr bwMode="auto">
            <a:xfrm>
              <a:off x="6210300" y="2309665"/>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34" name="Oval 33">
            <a:extLst>
              <a:ext uri="{FF2B5EF4-FFF2-40B4-BE49-F238E27FC236}">
                <a16:creationId xmlns:a16="http://schemas.microsoft.com/office/drawing/2014/main" id="{BD3616BB-93E6-9E6A-01AA-D62A2F5A8611}"/>
              </a:ext>
            </a:extLst>
          </p:cNvPr>
          <p:cNvSpPr/>
          <p:nvPr/>
        </p:nvSpPr>
        <p:spPr bwMode="auto">
          <a:xfrm>
            <a:off x="7537815" y="2719388"/>
            <a:ext cx="116682" cy="11668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5" name="Group 34">
            <a:extLst>
              <a:ext uri="{FF2B5EF4-FFF2-40B4-BE49-F238E27FC236}">
                <a16:creationId xmlns:a16="http://schemas.microsoft.com/office/drawing/2014/main" id="{176FA9C5-9EFA-F8A8-131F-29DDA341D8A7}"/>
              </a:ext>
            </a:extLst>
          </p:cNvPr>
          <p:cNvGrpSpPr/>
          <p:nvPr/>
        </p:nvGrpSpPr>
        <p:grpSpPr>
          <a:xfrm>
            <a:off x="6436519" y="3044329"/>
            <a:ext cx="1473993" cy="152400"/>
            <a:chOff x="6210300" y="2309665"/>
            <a:chExt cx="596900" cy="152400"/>
          </a:xfrm>
        </p:grpSpPr>
        <p:cxnSp>
          <p:nvCxnSpPr>
            <p:cNvPr id="36" name="Straight Connector 35">
              <a:extLst>
                <a:ext uri="{FF2B5EF4-FFF2-40B4-BE49-F238E27FC236}">
                  <a16:creationId xmlns:a16="http://schemas.microsoft.com/office/drawing/2014/main" id="{E110CD9A-EDF8-2237-D3F7-648ECDC758D0}"/>
                </a:ext>
              </a:extLst>
            </p:cNvPr>
            <p:cNvCxnSpPr>
              <a:cxnSpLocks/>
            </p:cNvCxnSpPr>
            <p:nvPr/>
          </p:nvCxnSpPr>
          <p:spPr bwMode="auto">
            <a:xfrm>
              <a:off x="6210300" y="2385865"/>
              <a:ext cx="5969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E8EF279-3D90-0E86-89EF-B6575C53D335}"/>
                </a:ext>
              </a:extLst>
            </p:cNvPr>
            <p:cNvCxnSpPr>
              <a:cxnSpLocks/>
            </p:cNvCxnSpPr>
            <p:nvPr/>
          </p:nvCxnSpPr>
          <p:spPr bwMode="auto">
            <a:xfrm>
              <a:off x="6800850" y="2309665"/>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C6EE9F-7704-B480-BC3E-0EA4E766CC08}"/>
                </a:ext>
              </a:extLst>
            </p:cNvPr>
            <p:cNvCxnSpPr>
              <a:cxnSpLocks/>
            </p:cNvCxnSpPr>
            <p:nvPr/>
          </p:nvCxnSpPr>
          <p:spPr bwMode="auto">
            <a:xfrm>
              <a:off x="6210300" y="2309665"/>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39" name="Oval 38">
            <a:extLst>
              <a:ext uri="{FF2B5EF4-FFF2-40B4-BE49-F238E27FC236}">
                <a16:creationId xmlns:a16="http://schemas.microsoft.com/office/drawing/2014/main" id="{12DD95CD-4ACD-D568-886B-E15517368ECD}"/>
              </a:ext>
            </a:extLst>
          </p:cNvPr>
          <p:cNvSpPr/>
          <p:nvPr/>
        </p:nvSpPr>
        <p:spPr bwMode="auto">
          <a:xfrm>
            <a:off x="7604811" y="3059815"/>
            <a:ext cx="116682" cy="11668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D59CF40F-C825-4E5D-2F9A-7AF6CE0C56A6}"/>
              </a:ext>
            </a:extLst>
          </p:cNvPr>
          <p:cNvGrpSpPr/>
          <p:nvPr/>
        </p:nvGrpSpPr>
        <p:grpSpPr>
          <a:xfrm>
            <a:off x="6529388" y="3398860"/>
            <a:ext cx="845343" cy="152400"/>
            <a:chOff x="6210300" y="2309665"/>
            <a:chExt cx="596900" cy="152400"/>
          </a:xfrm>
        </p:grpSpPr>
        <p:cxnSp>
          <p:nvCxnSpPr>
            <p:cNvPr id="41" name="Straight Connector 40">
              <a:extLst>
                <a:ext uri="{FF2B5EF4-FFF2-40B4-BE49-F238E27FC236}">
                  <a16:creationId xmlns:a16="http://schemas.microsoft.com/office/drawing/2014/main" id="{E34AB9DE-4B49-349C-D8DC-C166BA5F774B}"/>
                </a:ext>
              </a:extLst>
            </p:cNvPr>
            <p:cNvCxnSpPr>
              <a:cxnSpLocks/>
            </p:cNvCxnSpPr>
            <p:nvPr/>
          </p:nvCxnSpPr>
          <p:spPr bwMode="auto">
            <a:xfrm>
              <a:off x="6210300" y="2385865"/>
              <a:ext cx="5969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D4B295E-D056-5D35-BA60-C27A6569C660}"/>
                </a:ext>
              </a:extLst>
            </p:cNvPr>
            <p:cNvCxnSpPr>
              <a:cxnSpLocks/>
            </p:cNvCxnSpPr>
            <p:nvPr/>
          </p:nvCxnSpPr>
          <p:spPr bwMode="auto">
            <a:xfrm>
              <a:off x="6800850" y="2309665"/>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2DEB8B7-946F-3579-CFE8-A84AF8542581}"/>
                </a:ext>
              </a:extLst>
            </p:cNvPr>
            <p:cNvCxnSpPr>
              <a:cxnSpLocks/>
            </p:cNvCxnSpPr>
            <p:nvPr/>
          </p:nvCxnSpPr>
          <p:spPr bwMode="auto">
            <a:xfrm>
              <a:off x="6210300" y="2309665"/>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44" name="Oval 43">
            <a:extLst>
              <a:ext uri="{FF2B5EF4-FFF2-40B4-BE49-F238E27FC236}">
                <a16:creationId xmlns:a16="http://schemas.microsoft.com/office/drawing/2014/main" id="{56EE6576-8B37-5E3F-57A8-7B7A56C78FB4}"/>
              </a:ext>
            </a:extLst>
          </p:cNvPr>
          <p:cNvSpPr/>
          <p:nvPr/>
        </p:nvSpPr>
        <p:spPr bwMode="auto">
          <a:xfrm>
            <a:off x="6973155" y="3414346"/>
            <a:ext cx="116682" cy="11668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E620E001-8C5F-8735-95FB-E1E3566941E1}"/>
              </a:ext>
            </a:extLst>
          </p:cNvPr>
          <p:cNvGrpSpPr/>
          <p:nvPr/>
        </p:nvGrpSpPr>
        <p:grpSpPr>
          <a:xfrm>
            <a:off x="6917531" y="4390187"/>
            <a:ext cx="635794" cy="152400"/>
            <a:chOff x="6210300" y="2309665"/>
            <a:chExt cx="596900" cy="152400"/>
          </a:xfrm>
        </p:grpSpPr>
        <p:cxnSp>
          <p:nvCxnSpPr>
            <p:cNvPr id="46" name="Straight Connector 45">
              <a:extLst>
                <a:ext uri="{FF2B5EF4-FFF2-40B4-BE49-F238E27FC236}">
                  <a16:creationId xmlns:a16="http://schemas.microsoft.com/office/drawing/2014/main" id="{AD8DC7CB-C812-9BAE-E27B-CBC2CED0AF7D}"/>
                </a:ext>
              </a:extLst>
            </p:cNvPr>
            <p:cNvCxnSpPr>
              <a:cxnSpLocks/>
            </p:cNvCxnSpPr>
            <p:nvPr/>
          </p:nvCxnSpPr>
          <p:spPr bwMode="auto">
            <a:xfrm>
              <a:off x="6210300" y="2385865"/>
              <a:ext cx="5969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3CF7401-3CAA-C524-8A73-AE3969EBE39F}"/>
                </a:ext>
              </a:extLst>
            </p:cNvPr>
            <p:cNvCxnSpPr>
              <a:cxnSpLocks/>
            </p:cNvCxnSpPr>
            <p:nvPr/>
          </p:nvCxnSpPr>
          <p:spPr bwMode="auto">
            <a:xfrm>
              <a:off x="6800850" y="2309665"/>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A8CF5D4-5E1B-0BFC-1B51-795CE6493549}"/>
                </a:ext>
              </a:extLst>
            </p:cNvPr>
            <p:cNvCxnSpPr>
              <a:cxnSpLocks/>
            </p:cNvCxnSpPr>
            <p:nvPr/>
          </p:nvCxnSpPr>
          <p:spPr bwMode="auto">
            <a:xfrm>
              <a:off x="6210300" y="2309665"/>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49" name="Oval 48">
            <a:extLst>
              <a:ext uri="{FF2B5EF4-FFF2-40B4-BE49-F238E27FC236}">
                <a16:creationId xmlns:a16="http://schemas.microsoft.com/office/drawing/2014/main" id="{989CC4B5-E393-6CB9-39A5-F67E3C86A20C}"/>
              </a:ext>
            </a:extLst>
          </p:cNvPr>
          <p:cNvSpPr/>
          <p:nvPr/>
        </p:nvSpPr>
        <p:spPr bwMode="auto">
          <a:xfrm>
            <a:off x="7235258" y="4405673"/>
            <a:ext cx="116682" cy="11668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0" name="Group 49">
            <a:extLst>
              <a:ext uri="{FF2B5EF4-FFF2-40B4-BE49-F238E27FC236}">
                <a16:creationId xmlns:a16="http://schemas.microsoft.com/office/drawing/2014/main" id="{CA9D8436-C9C3-F504-4F21-A81242FAE068}"/>
              </a:ext>
            </a:extLst>
          </p:cNvPr>
          <p:cNvGrpSpPr/>
          <p:nvPr/>
        </p:nvGrpSpPr>
        <p:grpSpPr>
          <a:xfrm>
            <a:off x="5912644" y="4746386"/>
            <a:ext cx="1697831" cy="152400"/>
            <a:chOff x="6210300" y="2309665"/>
            <a:chExt cx="596900" cy="152400"/>
          </a:xfrm>
        </p:grpSpPr>
        <p:cxnSp>
          <p:nvCxnSpPr>
            <p:cNvPr id="51" name="Straight Connector 50">
              <a:extLst>
                <a:ext uri="{FF2B5EF4-FFF2-40B4-BE49-F238E27FC236}">
                  <a16:creationId xmlns:a16="http://schemas.microsoft.com/office/drawing/2014/main" id="{7EBCE061-5535-7B17-2B96-0A48221DBC38}"/>
                </a:ext>
              </a:extLst>
            </p:cNvPr>
            <p:cNvCxnSpPr>
              <a:cxnSpLocks/>
            </p:cNvCxnSpPr>
            <p:nvPr/>
          </p:nvCxnSpPr>
          <p:spPr bwMode="auto">
            <a:xfrm>
              <a:off x="6210300" y="2385865"/>
              <a:ext cx="5969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3C5102F-D839-86E0-4C06-84B83DADB6B5}"/>
                </a:ext>
              </a:extLst>
            </p:cNvPr>
            <p:cNvCxnSpPr>
              <a:cxnSpLocks/>
            </p:cNvCxnSpPr>
            <p:nvPr/>
          </p:nvCxnSpPr>
          <p:spPr bwMode="auto">
            <a:xfrm>
              <a:off x="6800850" y="2309665"/>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34033D9-567F-DC6A-8337-13D03CCCBC92}"/>
                </a:ext>
              </a:extLst>
            </p:cNvPr>
            <p:cNvCxnSpPr>
              <a:cxnSpLocks/>
            </p:cNvCxnSpPr>
            <p:nvPr/>
          </p:nvCxnSpPr>
          <p:spPr bwMode="auto">
            <a:xfrm>
              <a:off x="6210300" y="2309665"/>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54" name="Oval 53">
            <a:extLst>
              <a:ext uri="{FF2B5EF4-FFF2-40B4-BE49-F238E27FC236}">
                <a16:creationId xmlns:a16="http://schemas.microsoft.com/office/drawing/2014/main" id="{8030912B-6F58-8AA0-F8EF-C4B9E7F5F4AB}"/>
              </a:ext>
            </a:extLst>
          </p:cNvPr>
          <p:cNvSpPr/>
          <p:nvPr/>
        </p:nvSpPr>
        <p:spPr bwMode="auto">
          <a:xfrm>
            <a:off x="7037296" y="4761872"/>
            <a:ext cx="116682" cy="11668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5" name="Group 54">
            <a:extLst>
              <a:ext uri="{FF2B5EF4-FFF2-40B4-BE49-F238E27FC236}">
                <a16:creationId xmlns:a16="http://schemas.microsoft.com/office/drawing/2014/main" id="{4587C96B-907E-8A0F-B9BC-6073570FDB82}"/>
              </a:ext>
            </a:extLst>
          </p:cNvPr>
          <p:cNvGrpSpPr/>
          <p:nvPr/>
        </p:nvGrpSpPr>
        <p:grpSpPr>
          <a:xfrm>
            <a:off x="5836443" y="5149038"/>
            <a:ext cx="681037" cy="152400"/>
            <a:chOff x="6210300" y="2309665"/>
            <a:chExt cx="596900" cy="152400"/>
          </a:xfrm>
        </p:grpSpPr>
        <p:cxnSp>
          <p:nvCxnSpPr>
            <p:cNvPr id="56" name="Straight Connector 55">
              <a:extLst>
                <a:ext uri="{FF2B5EF4-FFF2-40B4-BE49-F238E27FC236}">
                  <a16:creationId xmlns:a16="http://schemas.microsoft.com/office/drawing/2014/main" id="{3D011F84-D742-0AA9-27DB-6513DA58D8CD}"/>
                </a:ext>
              </a:extLst>
            </p:cNvPr>
            <p:cNvCxnSpPr>
              <a:cxnSpLocks/>
            </p:cNvCxnSpPr>
            <p:nvPr/>
          </p:nvCxnSpPr>
          <p:spPr bwMode="auto">
            <a:xfrm>
              <a:off x="6210300" y="2385865"/>
              <a:ext cx="5969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FA44D028-A502-EDF0-6708-A8C973A17D4B}"/>
                </a:ext>
              </a:extLst>
            </p:cNvPr>
            <p:cNvCxnSpPr>
              <a:cxnSpLocks/>
            </p:cNvCxnSpPr>
            <p:nvPr/>
          </p:nvCxnSpPr>
          <p:spPr bwMode="auto">
            <a:xfrm>
              <a:off x="6800850" y="2309665"/>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46E32EF-C287-8345-DA64-14652CA8A9A1}"/>
                </a:ext>
              </a:extLst>
            </p:cNvPr>
            <p:cNvCxnSpPr>
              <a:cxnSpLocks/>
            </p:cNvCxnSpPr>
            <p:nvPr/>
          </p:nvCxnSpPr>
          <p:spPr bwMode="auto">
            <a:xfrm>
              <a:off x="6210300" y="2309665"/>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59" name="Oval 58">
            <a:extLst>
              <a:ext uri="{FF2B5EF4-FFF2-40B4-BE49-F238E27FC236}">
                <a16:creationId xmlns:a16="http://schemas.microsoft.com/office/drawing/2014/main" id="{05E6A452-7ABC-3A46-3A4B-3CF17512DCD3}"/>
              </a:ext>
            </a:extLst>
          </p:cNvPr>
          <p:cNvSpPr/>
          <p:nvPr/>
        </p:nvSpPr>
        <p:spPr bwMode="auto">
          <a:xfrm>
            <a:off x="6145744" y="5164524"/>
            <a:ext cx="116682" cy="116682"/>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864947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r>
              <a:rPr lang="en-US" dirty="0">
                <a:latin typeface="Calibri"/>
                <a:cs typeface="Calibri"/>
              </a:rPr>
              <a:t>How effective is the mpox vaccine</a:t>
            </a:r>
            <a:br>
              <a:rPr lang="en-US" dirty="0">
                <a:latin typeface="Calibri"/>
                <a:cs typeface="Calibri"/>
              </a:rPr>
            </a:br>
            <a:r>
              <a:rPr lang="en-US" dirty="0">
                <a:latin typeface="Calibri"/>
                <a:cs typeface="Calibri"/>
              </a:rPr>
              <a:t>for postexposure prophylaxis?</a:t>
            </a:r>
          </a:p>
        </p:txBody>
      </p:sp>
    </p:spTree>
    <p:extLst>
      <p:ext uri="{BB962C8B-B14F-4D97-AF65-F5344CB8AC3E}">
        <p14:creationId xmlns:p14="http://schemas.microsoft.com/office/powerpoint/2010/main" val="4150732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79CDD-6D5A-DF4C-7DFB-62C252EFA878}"/>
              </a:ext>
            </a:extLst>
          </p:cNvPr>
          <p:cNvSpPr>
            <a:spLocks noGrp="1"/>
          </p:cNvSpPr>
          <p:nvPr>
            <p:ph type="title"/>
          </p:nvPr>
        </p:nvSpPr>
        <p:spPr>
          <a:xfrm>
            <a:off x="609759" y="238127"/>
            <a:ext cx="10872444" cy="1103313"/>
          </a:xfrm>
        </p:spPr>
        <p:txBody>
          <a:bodyPr/>
          <a:lstStyle/>
          <a:p>
            <a:r>
              <a:rPr lang="en-US" dirty="0"/>
              <a:t>Mpox Vaccination: Postexposure Prophylaxis  </a:t>
            </a:r>
          </a:p>
        </p:txBody>
      </p:sp>
      <p:sp>
        <p:nvSpPr>
          <p:cNvPr id="5" name="Content Placeholder 4">
            <a:extLst>
              <a:ext uri="{FF2B5EF4-FFF2-40B4-BE49-F238E27FC236}">
                <a16:creationId xmlns:a16="http://schemas.microsoft.com/office/drawing/2014/main" id="{E8F7D1BB-8BE1-E618-4287-CE560E799613}"/>
              </a:ext>
            </a:extLst>
          </p:cNvPr>
          <p:cNvSpPr>
            <a:spLocks noGrp="1"/>
          </p:cNvSpPr>
          <p:nvPr>
            <p:ph idx="1"/>
          </p:nvPr>
        </p:nvSpPr>
        <p:spPr>
          <a:xfrm>
            <a:off x="604675" y="1513047"/>
            <a:ext cx="10877529" cy="4650686"/>
          </a:xfrm>
        </p:spPr>
        <p:txBody>
          <a:bodyPr/>
          <a:lstStyle/>
          <a:p>
            <a:r>
              <a:rPr lang="en-US" dirty="0"/>
              <a:t>Indications for PEP: </a:t>
            </a:r>
          </a:p>
          <a:p>
            <a:endParaRPr lang="en-US" dirty="0"/>
          </a:p>
          <a:p>
            <a:endParaRPr lang="en-US" dirty="0"/>
          </a:p>
          <a:p>
            <a:endParaRPr lang="en-US" dirty="0"/>
          </a:p>
          <a:p>
            <a:endParaRPr lang="en-US" dirty="0"/>
          </a:p>
          <a:p>
            <a:endParaRPr lang="en-US" dirty="0"/>
          </a:p>
          <a:p>
            <a:r>
              <a:rPr lang="en-US" dirty="0"/>
              <a:t>Persons with ongoing risk should be offered vaccination, even if previously exposed, as long as without signs or symptoms of mpox</a:t>
            </a:r>
          </a:p>
          <a:p>
            <a:endParaRPr lang="en-US" dirty="0"/>
          </a:p>
          <a:p>
            <a:endParaRPr lang="en-US" dirty="0"/>
          </a:p>
        </p:txBody>
      </p:sp>
      <p:graphicFrame>
        <p:nvGraphicFramePr>
          <p:cNvPr id="9" name="Diagram 8">
            <a:extLst>
              <a:ext uri="{FF2B5EF4-FFF2-40B4-BE49-F238E27FC236}">
                <a16:creationId xmlns:a16="http://schemas.microsoft.com/office/drawing/2014/main" id="{D5104A37-4EF6-1610-487D-CF715DA12FA7}"/>
              </a:ext>
            </a:extLst>
          </p:cNvPr>
          <p:cNvGraphicFramePr/>
          <p:nvPr>
            <p:extLst>
              <p:ext uri="{D42A27DB-BD31-4B8C-83A1-F6EECF244321}">
                <p14:modId xmlns:p14="http://schemas.microsoft.com/office/powerpoint/2010/main" val="2126628228"/>
              </p:ext>
            </p:extLst>
          </p:nvPr>
        </p:nvGraphicFramePr>
        <p:xfrm>
          <a:off x="860426" y="2108199"/>
          <a:ext cx="10621962" cy="2641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Box 15">
            <a:extLst>
              <a:ext uri="{FF2B5EF4-FFF2-40B4-BE49-F238E27FC236}">
                <a16:creationId xmlns:a16="http://schemas.microsoft.com/office/drawing/2014/main" id="{0D29D3ED-3A3F-BD5C-F80C-18FD027F2D44}"/>
              </a:ext>
            </a:extLst>
          </p:cNvPr>
          <p:cNvSpPr txBox="1">
            <a:spLocks noChangeArrowheads="1"/>
          </p:cNvSpPr>
          <p:nvPr/>
        </p:nvSpPr>
        <p:spPr bwMode="auto">
          <a:xfrm>
            <a:off x="3966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cdc.gov/poxvirus/mpox/clinicians/people-with-HIV.html. www.cdc.gov/poxvirus/mpox/interim-considerations/overview.html. </a:t>
            </a:r>
          </a:p>
        </p:txBody>
      </p:sp>
    </p:spTree>
    <p:extLst>
      <p:ext uri="{BB962C8B-B14F-4D97-AF65-F5344CB8AC3E}">
        <p14:creationId xmlns:p14="http://schemas.microsoft.com/office/powerpoint/2010/main" val="65037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79CDD-6D5A-DF4C-7DFB-62C252EFA878}"/>
              </a:ext>
            </a:extLst>
          </p:cNvPr>
          <p:cNvSpPr>
            <a:spLocks noGrp="1"/>
          </p:cNvSpPr>
          <p:nvPr>
            <p:ph type="title"/>
          </p:nvPr>
        </p:nvSpPr>
        <p:spPr>
          <a:xfrm>
            <a:off x="609759" y="238127"/>
            <a:ext cx="10872445" cy="1103313"/>
          </a:xfrm>
        </p:spPr>
        <p:txBody>
          <a:bodyPr/>
          <a:lstStyle/>
          <a:p>
            <a:r>
              <a:rPr lang="en-US" dirty="0"/>
              <a:t>Mpox Vaccination: PEP Timing</a:t>
            </a:r>
          </a:p>
        </p:txBody>
      </p:sp>
      <p:sp>
        <p:nvSpPr>
          <p:cNvPr id="5" name="Content Placeholder 4">
            <a:extLst>
              <a:ext uri="{FF2B5EF4-FFF2-40B4-BE49-F238E27FC236}">
                <a16:creationId xmlns:a16="http://schemas.microsoft.com/office/drawing/2014/main" id="{E8F7D1BB-8BE1-E618-4287-CE560E799613}"/>
              </a:ext>
            </a:extLst>
          </p:cNvPr>
          <p:cNvSpPr>
            <a:spLocks noGrp="1"/>
          </p:cNvSpPr>
          <p:nvPr>
            <p:ph sz="half" idx="1"/>
          </p:nvPr>
        </p:nvSpPr>
        <p:spPr>
          <a:xfrm>
            <a:off x="601663" y="1511300"/>
            <a:ext cx="6319837" cy="4678363"/>
          </a:xfrm>
        </p:spPr>
        <p:txBody>
          <a:bodyPr/>
          <a:lstStyle/>
          <a:p>
            <a:r>
              <a:rPr lang="en-US" sz="2600" dirty="0"/>
              <a:t>Vaccine should be given ASAP, ideally </a:t>
            </a:r>
            <a:r>
              <a:rPr lang="en-US" sz="2600" b="1" dirty="0"/>
              <a:t>within 4 days of exposure</a:t>
            </a:r>
          </a:p>
          <a:p>
            <a:endParaRPr lang="en-US" sz="2600" dirty="0"/>
          </a:p>
        </p:txBody>
      </p:sp>
      <p:sp>
        <p:nvSpPr>
          <p:cNvPr id="3" name="Content Placeholder 2">
            <a:extLst>
              <a:ext uri="{FF2B5EF4-FFF2-40B4-BE49-F238E27FC236}">
                <a16:creationId xmlns:a16="http://schemas.microsoft.com/office/drawing/2014/main" id="{1C3F66B0-7DBC-B97A-E608-555BA1924E96}"/>
              </a:ext>
            </a:extLst>
          </p:cNvPr>
          <p:cNvSpPr>
            <a:spLocks noGrp="1"/>
          </p:cNvSpPr>
          <p:nvPr>
            <p:ph sz="half" idx="2"/>
          </p:nvPr>
        </p:nvSpPr>
        <p:spPr>
          <a:xfrm>
            <a:off x="7001301" y="1862706"/>
            <a:ext cx="4732337" cy="3767023"/>
          </a:xfrm>
          <a:prstGeom prst="roundRect">
            <a:avLst>
              <a:gd name="adj" fmla="val 7564"/>
            </a:avLst>
          </a:prstGeom>
          <a:solidFill>
            <a:schemeClr val="accent5">
              <a:lumMod val="20000"/>
              <a:lumOff val="80000"/>
            </a:schemeClr>
          </a:solidFill>
        </p:spPr>
        <p:txBody>
          <a:bodyPr/>
          <a:lstStyle/>
          <a:p>
            <a:r>
              <a:rPr lang="en-US" sz="2600" dirty="0"/>
              <a:t>No benefit expected after onset of mpox signs or symptoms, after mpox diagnosis, or after recovery from mpox</a:t>
            </a:r>
          </a:p>
          <a:p>
            <a:pPr lvl="1"/>
            <a:r>
              <a:rPr lang="en-US" sz="2400" dirty="0"/>
              <a:t>Naturally acquired mpox believed to confer immune protection; duration of immunity unknown</a:t>
            </a:r>
          </a:p>
          <a:p>
            <a:endParaRPr lang="en-US" sz="2400" dirty="0"/>
          </a:p>
          <a:p>
            <a:endParaRPr lang="en-US" sz="2600" dirty="0"/>
          </a:p>
        </p:txBody>
      </p:sp>
      <p:sp>
        <p:nvSpPr>
          <p:cNvPr id="9" name="Text Box 15">
            <a:extLst>
              <a:ext uri="{FF2B5EF4-FFF2-40B4-BE49-F238E27FC236}">
                <a16:creationId xmlns:a16="http://schemas.microsoft.com/office/drawing/2014/main" id="{149FC1F7-7F77-EE5E-05FF-2B54977EE59F}"/>
              </a:ext>
            </a:extLst>
          </p:cNvPr>
          <p:cNvSpPr txBox="1">
            <a:spLocks noChangeArrowheads="1"/>
          </p:cNvSpPr>
          <p:nvPr/>
        </p:nvSpPr>
        <p:spPr bwMode="auto">
          <a:xfrm>
            <a:off x="3966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cdc.gov/poxvirus/mpox/clinicians/people-with-HIV.html. cdc.gov/poxvirus/mpox/interim-considerations/overview.html. </a:t>
            </a:r>
          </a:p>
        </p:txBody>
      </p:sp>
      <p:graphicFrame>
        <p:nvGraphicFramePr>
          <p:cNvPr id="10" name="Diagram 9">
            <a:extLst>
              <a:ext uri="{FF2B5EF4-FFF2-40B4-BE49-F238E27FC236}">
                <a16:creationId xmlns:a16="http://schemas.microsoft.com/office/drawing/2014/main" id="{41399C60-C214-01E9-05D9-0E581E230D2C}"/>
              </a:ext>
            </a:extLst>
          </p:cNvPr>
          <p:cNvGraphicFramePr/>
          <p:nvPr>
            <p:extLst>
              <p:ext uri="{D42A27DB-BD31-4B8C-83A1-F6EECF244321}">
                <p14:modId xmlns:p14="http://schemas.microsoft.com/office/powerpoint/2010/main" val="3972756031"/>
              </p:ext>
            </p:extLst>
          </p:nvPr>
        </p:nvGraphicFramePr>
        <p:xfrm>
          <a:off x="447476" y="2038122"/>
          <a:ext cx="6065837" cy="4144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7498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E3B985-DF4F-9A34-24FA-ECCF2F92C919}"/>
              </a:ext>
            </a:extLst>
          </p:cNvPr>
          <p:cNvSpPr>
            <a:spLocks noGrp="1"/>
          </p:cNvSpPr>
          <p:nvPr>
            <p:ph type="title"/>
          </p:nvPr>
        </p:nvSpPr>
        <p:spPr/>
        <p:txBody>
          <a:bodyPr/>
          <a:lstStyle/>
          <a:p>
            <a:r>
              <a:rPr lang="en-US" dirty="0"/>
              <a:t>NYC Real-world Effectiveness of PEP Against Mpox</a:t>
            </a:r>
          </a:p>
        </p:txBody>
      </p:sp>
      <p:sp>
        <p:nvSpPr>
          <p:cNvPr id="3" name="Content Placeholder 2">
            <a:extLst>
              <a:ext uri="{FF2B5EF4-FFF2-40B4-BE49-F238E27FC236}">
                <a16:creationId xmlns:a16="http://schemas.microsoft.com/office/drawing/2014/main" id="{09037A2C-D9F4-CBB5-F7E3-C53B0FBD44F2}"/>
              </a:ext>
            </a:extLst>
          </p:cNvPr>
          <p:cNvSpPr>
            <a:spLocks noGrp="1"/>
          </p:cNvSpPr>
          <p:nvPr>
            <p:ph idx="1"/>
          </p:nvPr>
        </p:nvSpPr>
        <p:spPr>
          <a:xfrm>
            <a:off x="604675" y="1498268"/>
            <a:ext cx="11187522" cy="4650686"/>
          </a:xfrm>
        </p:spPr>
        <p:txBody>
          <a:bodyPr/>
          <a:lstStyle/>
          <a:p>
            <a:pPr>
              <a:spcBef>
                <a:spcPts val="600"/>
              </a:spcBef>
              <a:spcAft>
                <a:spcPts val="600"/>
              </a:spcAft>
            </a:pPr>
            <a:r>
              <a:rPr lang="en-US" sz="2200" dirty="0"/>
              <a:t>MVA-BN administered as PEP in exposed individuals aged ≥18 yr from 5/22/2022 - 8/24/2022</a:t>
            </a:r>
          </a:p>
          <a:p>
            <a:pPr lvl="1">
              <a:spcBef>
                <a:spcPts val="600"/>
              </a:spcBef>
              <a:spcAft>
                <a:spcPts val="600"/>
              </a:spcAft>
            </a:pPr>
            <a:r>
              <a:rPr lang="en-US" sz="2000" dirty="0"/>
              <a:t>Evaluated through Day 21; analysis based on last (PEP</a:t>
            </a:r>
            <a:r>
              <a:rPr lang="en-US" sz="2000" baseline="-25000" dirty="0"/>
              <a:t>L</a:t>
            </a:r>
            <a:r>
              <a:rPr lang="en-US" sz="2000" dirty="0"/>
              <a:t>) and first (PEP</a:t>
            </a:r>
            <a:r>
              <a:rPr lang="en-US" sz="2000" baseline="-25000" dirty="0"/>
              <a:t>F</a:t>
            </a:r>
            <a:r>
              <a:rPr lang="en-US" sz="2000" dirty="0"/>
              <a:t>) exposure date</a:t>
            </a:r>
          </a:p>
          <a:p>
            <a:pPr lvl="1">
              <a:spcBef>
                <a:spcPts val="600"/>
              </a:spcBef>
              <a:spcAft>
                <a:spcPts val="600"/>
              </a:spcAft>
            </a:pPr>
            <a:r>
              <a:rPr lang="en-US" sz="2000" dirty="0"/>
              <a:t>Median time to PEP receipt: 7 days (range 0-14)</a:t>
            </a:r>
            <a:br>
              <a:rPr lang="en-US" sz="2800" dirty="0"/>
            </a:br>
            <a:endParaRPr lang="en-US" sz="2800" dirty="0"/>
          </a:p>
          <a:p>
            <a:pPr lvl="1">
              <a:spcBef>
                <a:spcPts val="600"/>
              </a:spcBef>
              <a:spcAft>
                <a:spcPts val="600"/>
              </a:spcAft>
            </a:pPr>
            <a:endParaRPr lang="en-US" sz="2200" dirty="0"/>
          </a:p>
          <a:p>
            <a:pPr lvl="1">
              <a:spcBef>
                <a:spcPts val="600"/>
              </a:spcBef>
              <a:spcAft>
                <a:spcPts val="600"/>
              </a:spcAft>
            </a:pPr>
            <a:endParaRPr lang="en-US" sz="2200" dirty="0"/>
          </a:p>
          <a:p>
            <a:pPr lvl="1">
              <a:spcBef>
                <a:spcPts val="600"/>
              </a:spcBef>
              <a:spcAft>
                <a:spcPts val="600"/>
              </a:spcAft>
            </a:pPr>
            <a:endParaRPr lang="en-US" sz="2200" dirty="0"/>
          </a:p>
          <a:p>
            <a:pPr lvl="1">
              <a:spcBef>
                <a:spcPts val="600"/>
              </a:spcBef>
              <a:spcAft>
                <a:spcPts val="600"/>
              </a:spcAft>
            </a:pPr>
            <a:endParaRPr lang="en-US" sz="2200" dirty="0"/>
          </a:p>
          <a:p>
            <a:pPr marL="457200" lvl="1" indent="0">
              <a:spcBef>
                <a:spcPts val="600"/>
              </a:spcBef>
              <a:spcAft>
                <a:spcPts val="600"/>
              </a:spcAft>
              <a:buNone/>
            </a:pPr>
            <a:endParaRPr lang="en-US" sz="2400" dirty="0"/>
          </a:p>
          <a:p>
            <a:pPr>
              <a:spcBef>
                <a:spcPts val="600"/>
              </a:spcBef>
              <a:spcAft>
                <a:spcPts val="600"/>
              </a:spcAft>
            </a:pPr>
            <a:r>
              <a:rPr lang="en-US" sz="2200" dirty="0"/>
              <a:t>PEP</a:t>
            </a:r>
            <a:r>
              <a:rPr lang="en-US" sz="2200" baseline="-25000" dirty="0"/>
              <a:t>L</a:t>
            </a:r>
            <a:r>
              <a:rPr lang="en-US" sz="2200" dirty="0"/>
              <a:t> effectiveness when received PEP Days 15-21 post exposure: 85% (95% CI: 65%-94%)</a:t>
            </a:r>
          </a:p>
        </p:txBody>
      </p:sp>
      <p:sp>
        <p:nvSpPr>
          <p:cNvPr id="6" name="Text Box 15">
            <a:extLst>
              <a:ext uri="{FF2B5EF4-FFF2-40B4-BE49-F238E27FC236}">
                <a16:creationId xmlns:a16="http://schemas.microsoft.com/office/drawing/2014/main" id="{B9C0B928-0A10-8078-07F2-A0D7B7C95E15}"/>
              </a:ext>
            </a:extLst>
          </p:cNvPr>
          <p:cNvSpPr txBox="1">
            <a:spLocks noChangeArrowheads="1"/>
          </p:cNvSpPr>
          <p:nvPr/>
        </p:nvSpPr>
        <p:spPr bwMode="auto">
          <a:xfrm>
            <a:off x="408008" y="63723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Rosen. Vaccines. 2024;42:548.</a:t>
            </a:r>
          </a:p>
        </p:txBody>
      </p:sp>
      <p:graphicFrame>
        <p:nvGraphicFramePr>
          <p:cNvPr id="13" name="Group 32">
            <a:extLst>
              <a:ext uri="{FF2B5EF4-FFF2-40B4-BE49-F238E27FC236}">
                <a16:creationId xmlns:a16="http://schemas.microsoft.com/office/drawing/2014/main" id="{C1C632B2-A7EC-470D-83F4-48BD262BE79A}"/>
              </a:ext>
            </a:extLst>
          </p:cNvPr>
          <p:cNvGraphicFramePr>
            <a:graphicFrameLocks noGrp="1"/>
          </p:cNvGraphicFramePr>
          <p:nvPr>
            <p:extLst>
              <p:ext uri="{D42A27DB-BD31-4B8C-83A1-F6EECF244321}">
                <p14:modId xmlns:p14="http://schemas.microsoft.com/office/powerpoint/2010/main" val="3083617666"/>
              </p:ext>
            </p:extLst>
          </p:nvPr>
        </p:nvGraphicFramePr>
        <p:xfrm>
          <a:off x="717550" y="2807957"/>
          <a:ext cx="10788651" cy="2560384"/>
        </p:xfrm>
        <a:graphic>
          <a:graphicData uri="http://schemas.openxmlformats.org/drawingml/2006/table">
            <a:tbl>
              <a:tblPr/>
              <a:tblGrid>
                <a:gridCol w="2122043">
                  <a:extLst>
                    <a:ext uri="{9D8B030D-6E8A-4147-A177-3AD203B41FA5}">
                      <a16:colId xmlns:a16="http://schemas.microsoft.com/office/drawing/2014/main" val="20000"/>
                    </a:ext>
                  </a:extLst>
                </a:gridCol>
                <a:gridCol w="661291">
                  <a:extLst>
                    <a:ext uri="{9D8B030D-6E8A-4147-A177-3AD203B41FA5}">
                      <a16:colId xmlns:a16="http://schemas.microsoft.com/office/drawing/2014/main" val="20001"/>
                    </a:ext>
                  </a:extLst>
                </a:gridCol>
                <a:gridCol w="1045763">
                  <a:extLst>
                    <a:ext uri="{9D8B030D-6E8A-4147-A177-3AD203B41FA5}">
                      <a16:colId xmlns:a16="http://schemas.microsoft.com/office/drawing/2014/main" val="20002"/>
                    </a:ext>
                  </a:extLst>
                </a:gridCol>
                <a:gridCol w="1214930">
                  <a:extLst>
                    <a:ext uri="{9D8B030D-6E8A-4147-A177-3AD203B41FA5}">
                      <a16:colId xmlns:a16="http://schemas.microsoft.com/office/drawing/2014/main" val="2625282009"/>
                    </a:ext>
                  </a:extLst>
                </a:gridCol>
                <a:gridCol w="1138036">
                  <a:extLst>
                    <a:ext uri="{9D8B030D-6E8A-4147-A177-3AD203B41FA5}">
                      <a16:colId xmlns:a16="http://schemas.microsoft.com/office/drawing/2014/main" val="3682090452"/>
                    </a:ext>
                  </a:extLst>
                </a:gridCol>
                <a:gridCol w="1291824">
                  <a:extLst>
                    <a:ext uri="{9D8B030D-6E8A-4147-A177-3AD203B41FA5}">
                      <a16:colId xmlns:a16="http://schemas.microsoft.com/office/drawing/2014/main" val="1162156594"/>
                    </a:ext>
                  </a:extLst>
                </a:gridCol>
                <a:gridCol w="1691675">
                  <a:extLst>
                    <a:ext uri="{9D8B030D-6E8A-4147-A177-3AD203B41FA5}">
                      <a16:colId xmlns:a16="http://schemas.microsoft.com/office/drawing/2014/main" val="700596580"/>
                    </a:ext>
                  </a:extLst>
                </a:gridCol>
                <a:gridCol w="1623089">
                  <a:extLst>
                    <a:ext uri="{9D8B030D-6E8A-4147-A177-3AD203B41FA5}">
                      <a16:colId xmlns:a16="http://schemas.microsoft.com/office/drawing/2014/main" val="2954117733"/>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Timeframe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Received PEP,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Did Not Receive PEP,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PEP Effectiveness,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4871495"/>
                  </a:ext>
                </a:extLst>
              </a:tr>
              <a:tr h="0">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Mpox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No Mpox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Mpox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No Mpox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Method 1 </a:t>
                      </a:r>
                      <a:r>
                        <a:rPr kumimoji="0" lang="en-US" sz="1800" b="1" i="1" u="none" strike="noStrike" cap="none" normalizeH="0" baseline="0" dirty="0">
                          <a:ln>
                            <a:noFill/>
                          </a:ln>
                          <a:solidFill>
                            <a:schemeClr val="tx1"/>
                          </a:solidFill>
                          <a:effectLst/>
                          <a:latin typeface="Calibri" panose="020F0502020204030204" pitchFamily="34" charset="0"/>
                        </a:rPr>
                        <a:t>Multivariable Regression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Method 2 </a:t>
                      </a:r>
                      <a:r>
                        <a:rPr kumimoji="0" lang="en-US" sz="1800" b="1" i="1" u="none" strike="noStrike" cap="none" normalizeH="0" baseline="0" dirty="0">
                          <a:ln>
                            <a:noFill/>
                          </a:ln>
                          <a:solidFill>
                            <a:schemeClr val="tx1"/>
                          </a:solidFill>
                          <a:effectLst/>
                          <a:latin typeface="Calibri" panose="020F0502020204030204" pitchFamily="34" charset="0"/>
                        </a:rPr>
                        <a:t>Target 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0-14 days after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last exposure (PEP</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L</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 (50 to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(-54 to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0-14 days after</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first exposure (PEP</a:t>
                      </a:r>
                      <a:r>
                        <a:rPr kumimoji="0" lang="en-US" sz="1800" b="0" i="0" u="none" strike="noStrike" cap="none" normalizeH="0" baseline="-25000" dirty="0">
                          <a:ln>
                            <a:noFill/>
                          </a:ln>
                          <a:solidFill>
                            <a:schemeClr val="bg2">
                              <a:lumMod val="10000"/>
                            </a:schemeClr>
                          </a:solidFill>
                          <a:effectLst/>
                          <a:latin typeface="Calibri" panose="020F0502020204030204" pitchFamily="34" charset="0"/>
                        </a:rPr>
                        <a:t>F</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 (31 to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(-144 to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2807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290A7-5275-7BF9-FAD2-582B75B67550}"/>
              </a:ext>
            </a:extLst>
          </p:cNvPr>
          <p:cNvSpPr>
            <a:spLocks noGrp="1"/>
          </p:cNvSpPr>
          <p:nvPr>
            <p:ph type="title"/>
          </p:nvPr>
        </p:nvSpPr>
        <p:spPr/>
        <p:txBody>
          <a:bodyPr/>
          <a:lstStyle/>
          <a:p>
            <a:r>
              <a:rPr lang="en-US" dirty="0"/>
              <a:t>Mpox Reinfection</a:t>
            </a:r>
          </a:p>
        </p:txBody>
      </p:sp>
      <p:graphicFrame>
        <p:nvGraphicFramePr>
          <p:cNvPr id="4" name="Content Placeholder 3">
            <a:extLst>
              <a:ext uri="{FF2B5EF4-FFF2-40B4-BE49-F238E27FC236}">
                <a16:creationId xmlns:a16="http://schemas.microsoft.com/office/drawing/2014/main" id="{1EDB8E65-A460-26AE-CA88-F154FFF3A96C}"/>
              </a:ext>
            </a:extLst>
          </p:cNvPr>
          <p:cNvGraphicFramePr>
            <a:graphicFrameLocks noGrp="1"/>
          </p:cNvGraphicFramePr>
          <p:nvPr>
            <p:ph idx="1"/>
            <p:extLst>
              <p:ext uri="{D42A27DB-BD31-4B8C-83A1-F6EECF244321}">
                <p14:modId xmlns:p14="http://schemas.microsoft.com/office/powerpoint/2010/main" val="1714523456"/>
              </p:ext>
            </p:extLst>
          </p:nvPr>
        </p:nvGraphicFramePr>
        <p:xfrm>
          <a:off x="655638" y="1595559"/>
          <a:ext cx="10877550" cy="26127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Box 15">
            <a:extLst>
              <a:ext uri="{FF2B5EF4-FFF2-40B4-BE49-F238E27FC236}">
                <a16:creationId xmlns:a16="http://schemas.microsoft.com/office/drawing/2014/main" id="{418A157D-E5A4-6DA7-2BED-BE1A8BB3318A}"/>
              </a:ext>
            </a:extLst>
          </p:cNvPr>
          <p:cNvSpPr txBox="1">
            <a:spLocks noChangeArrowheads="1"/>
          </p:cNvSpPr>
          <p:nvPr/>
        </p:nvSpPr>
        <p:spPr bwMode="auto">
          <a:xfrm>
            <a:off x="4093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Raccagni. Lancet Infect Dis. 2023;23:522. 2. Zeggagh. Lancet. 2023;401:1610. 3. Jamard. Infect Dis Now. 2023;53:104714. </a:t>
            </a:r>
          </a:p>
        </p:txBody>
      </p:sp>
      <p:sp>
        <p:nvSpPr>
          <p:cNvPr id="7" name="Content Placeholder 2">
            <a:extLst>
              <a:ext uri="{FF2B5EF4-FFF2-40B4-BE49-F238E27FC236}">
                <a16:creationId xmlns:a16="http://schemas.microsoft.com/office/drawing/2014/main" id="{F54FEEB0-0D5D-C99B-28D8-D9E624A16957}"/>
              </a:ext>
            </a:extLst>
          </p:cNvPr>
          <p:cNvSpPr txBox="1">
            <a:spLocks/>
          </p:cNvSpPr>
          <p:nvPr/>
        </p:nvSpPr>
        <p:spPr bwMode="auto">
          <a:xfrm>
            <a:off x="604675" y="4297133"/>
            <a:ext cx="10877529" cy="186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All men who have sex with men with reported sexual contact with confirmed mpox case or unsafe sex with multiple partners </a:t>
            </a:r>
          </a:p>
        </p:txBody>
      </p:sp>
    </p:spTree>
    <p:extLst>
      <p:ext uri="{BB962C8B-B14F-4D97-AF65-F5344CB8AC3E}">
        <p14:creationId xmlns:p14="http://schemas.microsoft.com/office/powerpoint/2010/main" val="1392337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a:extLst>
              <a:ext uri="{FF2B5EF4-FFF2-40B4-BE49-F238E27FC236}">
                <a16:creationId xmlns:a16="http://schemas.microsoft.com/office/drawing/2014/main" id="{C2FBA3C9-4364-4069-8460-84E518927400}"/>
              </a:ext>
            </a:extLst>
          </p:cNvPr>
          <p:cNvGraphicFramePr/>
          <p:nvPr>
            <p:extLst>
              <p:ext uri="{D42A27DB-BD31-4B8C-83A1-F6EECF244321}">
                <p14:modId xmlns:p14="http://schemas.microsoft.com/office/powerpoint/2010/main" val="2063413276"/>
              </p:ext>
            </p:extLst>
          </p:nvPr>
        </p:nvGraphicFramePr>
        <p:xfrm>
          <a:off x="709612" y="1614488"/>
          <a:ext cx="10877550" cy="4367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27EDB28F-6423-5EDA-35B2-27FA3F26A183}"/>
              </a:ext>
            </a:extLst>
          </p:cNvPr>
          <p:cNvSpPr>
            <a:spLocks noGrp="1"/>
          </p:cNvSpPr>
          <p:nvPr>
            <p:ph type="title"/>
          </p:nvPr>
        </p:nvSpPr>
        <p:spPr>
          <a:xfrm>
            <a:off x="609759" y="238127"/>
            <a:ext cx="10872444" cy="1103313"/>
          </a:xfrm>
        </p:spPr>
        <p:txBody>
          <a:bodyPr/>
          <a:lstStyle/>
          <a:p>
            <a:r>
              <a:rPr lang="en-US" dirty="0"/>
              <a:t>The 2023 Chicago Cluster </a:t>
            </a:r>
          </a:p>
        </p:txBody>
      </p:sp>
      <p:sp>
        <p:nvSpPr>
          <p:cNvPr id="3" name="Content Placeholder 2">
            <a:extLst>
              <a:ext uri="{FF2B5EF4-FFF2-40B4-BE49-F238E27FC236}">
                <a16:creationId xmlns:a16="http://schemas.microsoft.com/office/drawing/2014/main" id="{C180D883-A7A4-782C-117D-CB48C4C2DD05}"/>
              </a:ext>
            </a:extLst>
          </p:cNvPr>
          <p:cNvSpPr>
            <a:spLocks noGrp="1"/>
          </p:cNvSpPr>
          <p:nvPr>
            <p:ph idx="1"/>
          </p:nvPr>
        </p:nvSpPr>
        <p:spPr>
          <a:xfrm>
            <a:off x="604675" y="1513047"/>
            <a:ext cx="10877529" cy="4650686"/>
          </a:xfrm>
        </p:spPr>
        <p:txBody>
          <a:bodyPr/>
          <a:lstStyle/>
          <a:p>
            <a:r>
              <a:rPr lang="en-US" dirty="0"/>
              <a:t>March 18 - June 12, 2023</a:t>
            </a:r>
          </a:p>
          <a:p>
            <a:pPr lvl="0"/>
            <a:endParaRPr lang="en-US" dirty="0"/>
          </a:p>
          <a:p>
            <a:pPr lvl="1"/>
            <a:endParaRPr lang="en-US" dirty="0"/>
          </a:p>
          <a:p>
            <a:pPr lvl="1"/>
            <a:endParaRPr lang="en-US" dirty="0"/>
          </a:p>
        </p:txBody>
      </p:sp>
      <p:sp>
        <p:nvSpPr>
          <p:cNvPr id="6" name="Text Box 15">
            <a:extLst>
              <a:ext uri="{FF2B5EF4-FFF2-40B4-BE49-F238E27FC236}">
                <a16:creationId xmlns:a16="http://schemas.microsoft.com/office/drawing/2014/main" id="{FE29A7AE-8EB6-4D9A-5948-6A5333FC25BC}"/>
              </a:ext>
            </a:extLst>
          </p:cNvPr>
          <p:cNvSpPr txBox="1">
            <a:spLocks noChangeArrowheads="1"/>
          </p:cNvSpPr>
          <p:nvPr/>
        </p:nvSpPr>
        <p:spPr bwMode="auto">
          <a:xfrm>
            <a:off x="4093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rPr>
              <a:t>Faherty. MMWR Morb Mortal Wkly Rep. 2023;72:696.</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40919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E7DF-516D-8DB4-31DA-D60672E99788}"/>
              </a:ext>
            </a:extLst>
          </p:cNvPr>
          <p:cNvSpPr>
            <a:spLocks noGrp="1"/>
          </p:cNvSpPr>
          <p:nvPr>
            <p:ph type="title"/>
          </p:nvPr>
        </p:nvSpPr>
        <p:spPr>
          <a:xfrm>
            <a:off x="609759" y="238127"/>
            <a:ext cx="10872445" cy="1103313"/>
          </a:xfrm>
        </p:spPr>
        <p:txBody>
          <a:bodyPr/>
          <a:lstStyle/>
          <a:p>
            <a:r>
              <a:rPr lang="en-US" dirty="0"/>
              <a:t>Mpox After Previous Infection and/or Vaccination: </a:t>
            </a:r>
            <a:br>
              <a:rPr lang="en-US" dirty="0"/>
            </a:br>
            <a:r>
              <a:rPr lang="en-US" dirty="0"/>
              <a:t>Global Case Series </a:t>
            </a:r>
          </a:p>
        </p:txBody>
      </p:sp>
      <p:sp>
        <p:nvSpPr>
          <p:cNvPr id="3" name="Content Placeholder 2">
            <a:extLst>
              <a:ext uri="{FF2B5EF4-FFF2-40B4-BE49-F238E27FC236}">
                <a16:creationId xmlns:a16="http://schemas.microsoft.com/office/drawing/2014/main" id="{77760732-CAC7-63B9-8732-1252E308ECA1}"/>
              </a:ext>
            </a:extLst>
          </p:cNvPr>
          <p:cNvSpPr>
            <a:spLocks noGrp="1"/>
          </p:cNvSpPr>
          <p:nvPr>
            <p:ph sz="half" idx="1"/>
          </p:nvPr>
        </p:nvSpPr>
        <p:spPr>
          <a:xfrm>
            <a:off x="601663" y="1511300"/>
            <a:ext cx="6484937" cy="4678363"/>
          </a:xfrm>
        </p:spPr>
        <p:txBody>
          <a:bodyPr/>
          <a:lstStyle/>
          <a:p>
            <a:r>
              <a:rPr lang="en-US" dirty="0"/>
              <a:t>Observational, retrospective, global case series of 37 gay and bisexual men who have sex with men with mpox infections  </a:t>
            </a:r>
          </a:p>
          <a:p>
            <a:pPr lvl="1"/>
            <a:r>
              <a:rPr lang="en-US" dirty="0"/>
              <a:t>7 individuals with mpox reinfections </a:t>
            </a:r>
          </a:p>
          <a:p>
            <a:pPr lvl="1"/>
            <a:r>
              <a:rPr lang="en-US" dirty="0"/>
              <a:t>29 individuals received 2 appropriately spaced mpox vaccine courses</a:t>
            </a:r>
          </a:p>
          <a:p>
            <a:pPr lvl="1"/>
            <a:r>
              <a:rPr lang="en-US" dirty="0"/>
              <a:t>1 individual met criteria for both reinfection and infection after vaccination</a:t>
            </a:r>
          </a:p>
          <a:p>
            <a:pPr lvl="1"/>
            <a:endParaRPr lang="en-US" dirty="0"/>
          </a:p>
        </p:txBody>
      </p:sp>
      <p:sp>
        <p:nvSpPr>
          <p:cNvPr id="7" name="Content Placeholder 6">
            <a:extLst>
              <a:ext uri="{FF2B5EF4-FFF2-40B4-BE49-F238E27FC236}">
                <a16:creationId xmlns:a16="http://schemas.microsoft.com/office/drawing/2014/main" id="{7A4C113F-30FC-EB8D-D9E5-395B0A04B600}"/>
              </a:ext>
            </a:extLst>
          </p:cNvPr>
          <p:cNvSpPr>
            <a:spLocks noGrp="1"/>
          </p:cNvSpPr>
          <p:nvPr>
            <p:ph sz="half" idx="2"/>
          </p:nvPr>
        </p:nvSpPr>
        <p:spPr>
          <a:xfrm>
            <a:off x="7250112" y="1600200"/>
            <a:ext cx="4256088" cy="4152900"/>
          </a:xfrm>
          <a:prstGeom prst="roundRect">
            <a:avLst>
              <a:gd name="adj" fmla="val 7417"/>
            </a:avLst>
          </a:prstGeom>
          <a:solidFill>
            <a:schemeClr val="accent3">
              <a:lumMod val="20000"/>
              <a:lumOff val="80000"/>
            </a:schemeClr>
          </a:solidFill>
        </p:spPr>
        <p:txBody>
          <a:bodyPr/>
          <a:lstStyle/>
          <a:p>
            <a:r>
              <a:rPr lang="en-US" dirty="0"/>
              <a:t>Clinical presentation postvaccination</a:t>
            </a:r>
          </a:p>
          <a:p>
            <a:pPr lvl="1"/>
            <a:r>
              <a:rPr lang="en-US" dirty="0"/>
              <a:t>Anogenital area still most involved site</a:t>
            </a:r>
          </a:p>
          <a:p>
            <a:pPr lvl="1"/>
            <a:r>
              <a:rPr lang="en-US" dirty="0"/>
              <a:t>Solitary lesions instead of multiple</a:t>
            </a:r>
          </a:p>
          <a:p>
            <a:pPr lvl="1"/>
            <a:r>
              <a:rPr lang="en-US" dirty="0"/>
              <a:t>Majority managed in outpatient setting</a:t>
            </a:r>
          </a:p>
          <a:p>
            <a:endParaRPr lang="en-US" dirty="0"/>
          </a:p>
        </p:txBody>
      </p:sp>
      <p:sp>
        <p:nvSpPr>
          <p:cNvPr id="4" name="Text Box 15">
            <a:extLst>
              <a:ext uri="{FF2B5EF4-FFF2-40B4-BE49-F238E27FC236}">
                <a16:creationId xmlns:a16="http://schemas.microsoft.com/office/drawing/2014/main" id="{F2C92500-65A2-7724-D4D1-C206B5499A9E}"/>
              </a:ext>
            </a:extLst>
          </p:cNvPr>
          <p:cNvSpPr txBox="1">
            <a:spLocks noChangeArrowheads="1"/>
          </p:cNvSpPr>
          <p:nvPr/>
        </p:nvSpPr>
        <p:spPr bwMode="auto">
          <a:xfrm>
            <a:off x="413856" y="637863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Hazra. Lancet Infect Dis. 2024;24:57.</a:t>
            </a:r>
          </a:p>
        </p:txBody>
      </p:sp>
    </p:spTree>
    <p:extLst>
      <p:ext uri="{BB962C8B-B14F-4D97-AF65-F5344CB8AC3E}">
        <p14:creationId xmlns:p14="http://schemas.microsoft.com/office/powerpoint/2010/main" val="13394024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E3D5-E4F5-C23F-2634-E200FFA5C79B}"/>
              </a:ext>
            </a:extLst>
          </p:cNvPr>
          <p:cNvSpPr>
            <a:spLocks noGrp="1"/>
          </p:cNvSpPr>
          <p:nvPr>
            <p:ph type="title"/>
          </p:nvPr>
        </p:nvSpPr>
        <p:spPr/>
        <p:txBody>
          <a:bodyPr/>
          <a:lstStyle/>
          <a:p>
            <a:r>
              <a:rPr lang="en-US" dirty="0"/>
              <a:t>Continued Need for Mpox Prevention Efforts </a:t>
            </a:r>
          </a:p>
        </p:txBody>
      </p:sp>
      <p:sp>
        <p:nvSpPr>
          <p:cNvPr id="3" name="Content Placeholder 2">
            <a:extLst>
              <a:ext uri="{FF2B5EF4-FFF2-40B4-BE49-F238E27FC236}">
                <a16:creationId xmlns:a16="http://schemas.microsoft.com/office/drawing/2014/main" id="{960B320D-612A-BBE9-0BFA-FB7178AB2ADB}"/>
              </a:ext>
            </a:extLst>
          </p:cNvPr>
          <p:cNvSpPr>
            <a:spLocks noGrp="1"/>
          </p:cNvSpPr>
          <p:nvPr>
            <p:ph sz="half" idx="1"/>
          </p:nvPr>
        </p:nvSpPr>
        <p:spPr>
          <a:xfrm>
            <a:off x="601820" y="1510730"/>
            <a:ext cx="5951380" cy="4678738"/>
          </a:xfrm>
        </p:spPr>
        <p:txBody>
          <a:bodyPr>
            <a:normAutofit/>
          </a:bodyPr>
          <a:lstStyle/>
          <a:p>
            <a:r>
              <a:rPr lang="en-US" sz="2600" dirty="0"/>
              <a:t>Raises concerns about levels of </a:t>
            </a:r>
            <a:br>
              <a:rPr lang="en-US" sz="2600" dirty="0"/>
            </a:br>
            <a:r>
              <a:rPr lang="en-US" sz="2600" dirty="0"/>
              <a:t>mucosal immunity after vaccination</a:t>
            </a:r>
          </a:p>
          <a:p>
            <a:r>
              <a:rPr lang="en-US" sz="2600" dirty="0"/>
              <a:t>Clinical vigilance for mpox is important in vaccinated people, as well as in those with prior infection</a:t>
            </a:r>
          </a:p>
          <a:p>
            <a:r>
              <a:rPr lang="en-US" sz="2600" dirty="0"/>
              <a:t>Even when infection is not prevented, vaccine has other benefits: </a:t>
            </a:r>
          </a:p>
          <a:p>
            <a:pPr lvl="1"/>
            <a:r>
              <a:rPr lang="en-US" sz="2400" dirty="0"/>
              <a:t>May reduce systemic symptoms</a:t>
            </a:r>
          </a:p>
          <a:p>
            <a:pPr lvl="1"/>
            <a:r>
              <a:rPr lang="en-US" sz="2400" dirty="0"/>
              <a:t>May prevent hospitalizations</a:t>
            </a:r>
          </a:p>
          <a:p>
            <a:endParaRPr lang="en-US" sz="2400" dirty="0"/>
          </a:p>
          <a:p>
            <a:endParaRPr lang="en-US" sz="2600" dirty="0"/>
          </a:p>
        </p:txBody>
      </p:sp>
      <p:sp>
        <p:nvSpPr>
          <p:cNvPr id="5" name="Content Placeholder 4">
            <a:extLst>
              <a:ext uri="{FF2B5EF4-FFF2-40B4-BE49-F238E27FC236}">
                <a16:creationId xmlns:a16="http://schemas.microsoft.com/office/drawing/2014/main" id="{AB2E1C5D-655D-08C0-B96F-EF37A0DAEC54}"/>
              </a:ext>
            </a:extLst>
          </p:cNvPr>
          <p:cNvSpPr>
            <a:spLocks noGrp="1"/>
          </p:cNvSpPr>
          <p:nvPr>
            <p:ph sz="half" idx="2"/>
          </p:nvPr>
        </p:nvSpPr>
        <p:spPr>
          <a:xfrm>
            <a:off x="6705600" y="1510730"/>
            <a:ext cx="4776604" cy="4679462"/>
          </a:xfrm>
        </p:spPr>
        <p:txBody>
          <a:bodyPr/>
          <a:lstStyle/>
          <a:p>
            <a:r>
              <a:rPr lang="en-US" dirty="0"/>
              <a:t>Mpox boosters</a:t>
            </a:r>
          </a:p>
          <a:p>
            <a:pPr lvl="1"/>
            <a:r>
              <a:rPr lang="en-US" sz="2400" dirty="0"/>
              <a:t>Occupational risk exposure: receive an MVA-BN booster Q2-10 yr</a:t>
            </a:r>
          </a:p>
          <a:p>
            <a:pPr lvl="1"/>
            <a:r>
              <a:rPr lang="en-US" sz="2400" dirty="0"/>
              <a:t>Nonoccupational exposure risk: no recommendations</a:t>
            </a:r>
          </a:p>
          <a:p>
            <a:endParaRPr lang="en-US" dirty="0"/>
          </a:p>
        </p:txBody>
      </p:sp>
      <p:sp>
        <p:nvSpPr>
          <p:cNvPr id="6" name="TextBox 5">
            <a:extLst>
              <a:ext uri="{FF2B5EF4-FFF2-40B4-BE49-F238E27FC236}">
                <a16:creationId xmlns:a16="http://schemas.microsoft.com/office/drawing/2014/main" id="{61EF8299-1515-3B73-3C79-014A45E825DC}"/>
              </a:ext>
            </a:extLst>
          </p:cNvPr>
          <p:cNvSpPr txBox="1"/>
          <p:nvPr/>
        </p:nvSpPr>
        <p:spPr bwMode="auto">
          <a:xfrm>
            <a:off x="6513204" y="4495361"/>
            <a:ext cx="5221597" cy="1532334"/>
          </a:xfrm>
          <a:prstGeom prst="roundRect">
            <a:avLst/>
          </a:prstGeom>
          <a:solidFill>
            <a:schemeClr val="accent2">
              <a:lumMod val="20000"/>
              <a:lumOff val="80000"/>
            </a:schemeClr>
          </a:solidFill>
          <a:ln>
            <a:noFill/>
          </a:ln>
        </p:spPr>
        <p:txBody>
          <a:bodyPr wrap="square" rtlCol="0" anchor="ctr">
            <a:spAutoFit/>
          </a:bodyPr>
          <a:lstStyle/>
          <a:p>
            <a:pPr algn="ctr">
              <a:spcBef>
                <a:spcPct val="50000"/>
              </a:spcBef>
            </a:pPr>
            <a:r>
              <a:rPr lang="en-US" sz="2800" dirty="0">
                <a:solidFill>
                  <a:schemeClr val="bg1"/>
                </a:solidFill>
                <a:latin typeface="Calibri" panose="020F0502020204030204" pitchFamily="34" charset="0"/>
              </a:rPr>
              <a:t>Mpox vaccination = </a:t>
            </a:r>
            <a:br>
              <a:rPr lang="en-US" sz="2800" dirty="0">
                <a:solidFill>
                  <a:schemeClr val="bg1"/>
                </a:solidFill>
                <a:latin typeface="Calibri" panose="020F0502020204030204" pitchFamily="34" charset="0"/>
              </a:rPr>
            </a:br>
            <a:r>
              <a:rPr lang="en-US" sz="2800" dirty="0">
                <a:solidFill>
                  <a:schemeClr val="bg1"/>
                </a:solidFill>
                <a:latin typeface="Calibri" panose="020F0502020204030204" pitchFamily="34" charset="0"/>
              </a:rPr>
              <a:t>powerful tool to protect personal and public health</a:t>
            </a:r>
          </a:p>
        </p:txBody>
      </p:sp>
      <p:sp>
        <p:nvSpPr>
          <p:cNvPr id="7" name="Text Box 15">
            <a:extLst>
              <a:ext uri="{FF2B5EF4-FFF2-40B4-BE49-F238E27FC236}">
                <a16:creationId xmlns:a16="http://schemas.microsoft.com/office/drawing/2014/main" id="{D0A4DCF3-BD42-B248-84F1-8326F0C4F628}"/>
              </a:ext>
            </a:extLst>
          </p:cNvPr>
          <p:cNvSpPr txBox="1">
            <a:spLocks noChangeArrowheads="1"/>
          </p:cNvSpPr>
          <p:nvPr/>
        </p:nvSpPr>
        <p:spPr bwMode="auto">
          <a:xfrm>
            <a:off x="3966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cdc.gov/poxvirus/mpox/interim-considerations/overview.html.</a:t>
            </a:r>
          </a:p>
        </p:txBody>
      </p:sp>
    </p:spTree>
    <p:extLst>
      <p:ext uri="{BB962C8B-B14F-4D97-AF65-F5344CB8AC3E}">
        <p14:creationId xmlns:p14="http://schemas.microsoft.com/office/powerpoint/2010/main" val="1395722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pPr lvl="0"/>
            <a:r>
              <a:rPr lang="en-US" dirty="0"/>
              <a:t>What are current epidemiologic trends </a:t>
            </a:r>
            <a:br>
              <a:rPr lang="en-US" dirty="0"/>
            </a:br>
            <a:r>
              <a:rPr lang="en-US" dirty="0"/>
              <a:t>in the United States?</a:t>
            </a:r>
          </a:p>
        </p:txBody>
      </p:sp>
    </p:spTree>
    <p:extLst>
      <p:ext uri="{BB962C8B-B14F-4D97-AF65-F5344CB8AC3E}">
        <p14:creationId xmlns:p14="http://schemas.microsoft.com/office/powerpoint/2010/main" val="436716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C77D6-936E-A9CD-B3F9-E9608831D006}"/>
              </a:ext>
            </a:extLst>
          </p:cNvPr>
          <p:cNvSpPr>
            <a:spLocks noGrp="1"/>
          </p:cNvSpPr>
          <p:nvPr>
            <p:ph type="title"/>
          </p:nvPr>
        </p:nvSpPr>
        <p:spPr/>
        <p:txBody>
          <a:bodyPr/>
          <a:lstStyle/>
          <a:p>
            <a:r>
              <a:rPr lang="en-US" dirty="0"/>
              <a:t>Mpox 2022-2024 Outbreak: Cumulative Cases </a:t>
            </a:r>
          </a:p>
        </p:txBody>
      </p:sp>
      <p:sp>
        <p:nvSpPr>
          <p:cNvPr id="12" name="Text Box 11">
            <a:extLst>
              <a:ext uri="{FF2B5EF4-FFF2-40B4-BE49-F238E27FC236}">
                <a16:creationId xmlns:a16="http://schemas.microsoft.com/office/drawing/2014/main" id="{BCC9F026-2BF0-4328-08CE-F287349FFD0E}"/>
              </a:ext>
            </a:extLst>
          </p:cNvPr>
          <p:cNvSpPr txBox="1">
            <a:spLocks noChangeArrowheads="1"/>
          </p:cNvSpPr>
          <p:nvPr/>
        </p:nvSpPr>
        <p:spPr bwMode="auto">
          <a:xfrm>
            <a:off x="401639" y="63748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worldhealthorg.shinyapps.io/mpx_global. cdc.gov/poxvirus/mpox/response/2022/us-map.html.</a:t>
            </a:r>
          </a:p>
        </p:txBody>
      </p:sp>
      <p:sp>
        <p:nvSpPr>
          <p:cNvPr id="13" name="Content Placeholder 12">
            <a:extLst>
              <a:ext uri="{FF2B5EF4-FFF2-40B4-BE49-F238E27FC236}">
                <a16:creationId xmlns:a16="http://schemas.microsoft.com/office/drawing/2014/main" id="{3654805A-DEED-A932-9BCE-14490B1E7BC5}"/>
              </a:ext>
            </a:extLst>
          </p:cNvPr>
          <p:cNvSpPr>
            <a:spLocks noGrp="1"/>
          </p:cNvSpPr>
          <p:nvPr>
            <p:ph idx="1"/>
          </p:nvPr>
        </p:nvSpPr>
        <p:spPr>
          <a:xfrm>
            <a:off x="604675" y="5868872"/>
            <a:ext cx="10877529" cy="410633"/>
          </a:xfrm>
        </p:spPr>
        <p:txBody>
          <a:bodyPr/>
          <a:lstStyle/>
          <a:p>
            <a:r>
              <a:rPr lang="en-US" sz="2600" dirty="0"/>
              <a:t>Most US cases continue to be in people with ≤1 mpox vaccine dose </a:t>
            </a:r>
          </a:p>
        </p:txBody>
      </p:sp>
      <p:grpSp>
        <p:nvGrpSpPr>
          <p:cNvPr id="21" name="Group 20">
            <a:extLst>
              <a:ext uri="{FF2B5EF4-FFF2-40B4-BE49-F238E27FC236}">
                <a16:creationId xmlns:a16="http://schemas.microsoft.com/office/drawing/2014/main" id="{409B8AFF-A4CF-942A-6283-CE293F540A56}"/>
              </a:ext>
            </a:extLst>
          </p:cNvPr>
          <p:cNvGrpSpPr/>
          <p:nvPr/>
        </p:nvGrpSpPr>
        <p:grpSpPr>
          <a:xfrm>
            <a:off x="8432588" y="1635978"/>
            <a:ext cx="3040089" cy="1916352"/>
            <a:chOff x="-5239812" y="1674955"/>
            <a:chExt cx="4814253" cy="3034714"/>
          </a:xfrm>
          <a:solidFill>
            <a:srgbClr val="F9DAD2"/>
          </a:solidFill>
        </p:grpSpPr>
        <p:sp>
          <p:nvSpPr>
            <p:cNvPr id="22" name="Freeform 6">
              <a:extLst>
                <a:ext uri="{FF2B5EF4-FFF2-40B4-BE49-F238E27FC236}">
                  <a16:creationId xmlns:a16="http://schemas.microsoft.com/office/drawing/2014/main" id="{90499BCA-7D0A-F74A-D74B-0A28C19CB57B}"/>
                </a:ext>
              </a:extLst>
            </p:cNvPr>
            <p:cNvSpPr>
              <a:spLocks/>
            </p:cNvSpPr>
            <p:nvPr/>
          </p:nvSpPr>
          <p:spPr bwMode="auto">
            <a:xfrm rot="21400944">
              <a:off x="-5076519" y="4014606"/>
              <a:ext cx="626841" cy="616582"/>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grpFill/>
            <a:ln w="1270">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3" name="Group 22">
              <a:extLst>
                <a:ext uri="{FF2B5EF4-FFF2-40B4-BE49-F238E27FC236}">
                  <a16:creationId xmlns:a16="http://schemas.microsoft.com/office/drawing/2014/main" id="{8730B7F6-7262-7134-D89B-4A5F83A6CC46}"/>
                </a:ext>
              </a:extLst>
            </p:cNvPr>
            <p:cNvGrpSpPr/>
            <p:nvPr/>
          </p:nvGrpSpPr>
          <p:grpSpPr>
            <a:xfrm rot="21400944">
              <a:off x="-4480741" y="4150603"/>
              <a:ext cx="623763" cy="442175"/>
              <a:chOff x="3937000" y="6069013"/>
              <a:chExt cx="965200" cy="684213"/>
            </a:xfrm>
            <a:grpFill/>
          </p:grpSpPr>
          <p:sp>
            <p:nvSpPr>
              <p:cNvPr id="816" name="Freeform 23">
                <a:extLst>
                  <a:ext uri="{FF2B5EF4-FFF2-40B4-BE49-F238E27FC236}">
                    <a16:creationId xmlns:a16="http://schemas.microsoft.com/office/drawing/2014/main" id="{82C6FC8F-5C83-253E-AC06-519981556E54}"/>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17" name="Freeform 24">
                <a:extLst>
                  <a:ext uri="{FF2B5EF4-FFF2-40B4-BE49-F238E27FC236}">
                    <a16:creationId xmlns:a16="http://schemas.microsoft.com/office/drawing/2014/main" id="{78C6334E-7E08-5A7A-4F5C-302B0ADFBFA3}"/>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18" name="Freeform 25">
                <a:extLst>
                  <a:ext uri="{FF2B5EF4-FFF2-40B4-BE49-F238E27FC236}">
                    <a16:creationId xmlns:a16="http://schemas.microsoft.com/office/drawing/2014/main" id="{2798DFCD-F54B-6DA5-FD9C-36766C1FA05D}"/>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19" name="Freeform 26">
                <a:extLst>
                  <a:ext uri="{FF2B5EF4-FFF2-40B4-BE49-F238E27FC236}">
                    <a16:creationId xmlns:a16="http://schemas.microsoft.com/office/drawing/2014/main" id="{C5E52DF4-FB89-223D-FFDC-FF2C83AFF41F}"/>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20" name="Freeform 27">
                <a:extLst>
                  <a:ext uri="{FF2B5EF4-FFF2-40B4-BE49-F238E27FC236}">
                    <a16:creationId xmlns:a16="http://schemas.microsoft.com/office/drawing/2014/main" id="{6A77844B-9E35-4836-FEC8-6BB38DC3469F}"/>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21" name="Freeform 28">
                <a:extLst>
                  <a:ext uri="{FF2B5EF4-FFF2-40B4-BE49-F238E27FC236}">
                    <a16:creationId xmlns:a16="http://schemas.microsoft.com/office/drawing/2014/main" id="{67F8AD67-0265-9F8A-4060-7C1A6AA38971}"/>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22" name="Freeform 29">
                <a:extLst>
                  <a:ext uri="{FF2B5EF4-FFF2-40B4-BE49-F238E27FC236}">
                    <a16:creationId xmlns:a16="http://schemas.microsoft.com/office/drawing/2014/main" id="{860CA02C-C75A-ADA3-997A-F15ED2BA419A}"/>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solidFill>
                <a:schemeClr val="accent3">
                  <a:lumMod val="40000"/>
                  <a:lumOff val="60000"/>
                </a:schemeClr>
              </a:solidFill>
              <a:ln w="1270">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sp>
          <p:nvSpPr>
            <p:cNvPr id="24" name="Freeform 30">
              <a:extLst>
                <a:ext uri="{FF2B5EF4-FFF2-40B4-BE49-F238E27FC236}">
                  <a16:creationId xmlns:a16="http://schemas.microsoft.com/office/drawing/2014/main" id="{9F00B665-48E6-BFDE-D2F9-A894D72B5D41}"/>
                </a:ext>
              </a:extLst>
            </p:cNvPr>
            <p:cNvSpPr>
              <a:spLocks/>
            </p:cNvSpPr>
            <p:nvPr/>
          </p:nvSpPr>
          <p:spPr bwMode="auto">
            <a:xfrm rot="21400944">
              <a:off x="-1427084" y="2490992"/>
              <a:ext cx="517498" cy="331823"/>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 name="Freeform 31">
              <a:extLst>
                <a:ext uri="{FF2B5EF4-FFF2-40B4-BE49-F238E27FC236}">
                  <a16:creationId xmlns:a16="http://schemas.microsoft.com/office/drawing/2014/main" id="{ABEB4110-1FBB-5B35-EF8C-1E91966F45D0}"/>
                </a:ext>
              </a:extLst>
            </p:cNvPr>
            <p:cNvSpPr>
              <a:spLocks/>
            </p:cNvSpPr>
            <p:nvPr/>
          </p:nvSpPr>
          <p:spPr bwMode="auto">
            <a:xfrm rot="21400944">
              <a:off x="-1393791" y="2818196"/>
              <a:ext cx="0" cy="7567"/>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 name="Freeform 32">
              <a:extLst>
                <a:ext uri="{FF2B5EF4-FFF2-40B4-BE49-F238E27FC236}">
                  <a16:creationId xmlns:a16="http://schemas.microsoft.com/office/drawing/2014/main" id="{2F0EF82E-B3E2-E826-B2B7-FA6A1E5A27C9}"/>
                </a:ext>
              </a:extLst>
            </p:cNvPr>
            <p:cNvSpPr>
              <a:spLocks/>
            </p:cNvSpPr>
            <p:nvPr/>
          </p:nvSpPr>
          <p:spPr bwMode="auto">
            <a:xfrm rot="21400944">
              <a:off x="-3490649" y="2612904"/>
              <a:ext cx="753451" cy="377220"/>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3">
                <a:lumMod val="40000"/>
                <a:lumOff val="60000"/>
              </a:schemeClr>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 name="Freeform 33">
              <a:extLst>
                <a:ext uri="{FF2B5EF4-FFF2-40B4-BE49-F238E27FC236}">
                  <a16:creationId xmlns:a16="http://schemas.microsoft.com/office/drawing/2014/main" id="{0A1FD118-B485-C7F8-A499-47F455BAC005}"/>
                </a:ext>
              </a:extLst>
            </p:cNvPr>
            <p:cNvSpPr>
              <a:spLocks/>
            </p:cNvSpPr>
            <p:nvPr/>
          </p:nvSpPr>
          <p:spPr bwMode="auto">
            <a:xfrm rot="21400944">
              <a:off x="-3749922" y="3396427"/>
              <a:ext cx="1273228" cy="1313242"/>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 name="Freeform 34">
              <a:extLst>
                <a:ext uri="{FF2B5EF4-FFF2-40B4-BE49-F238E27FC236}">
                  <a16:creationId xmlns:a16="http://schemas.microsoft.com/office/drawing/2014/main" id="{A3D6B068-D86C-6530-C61E-45047F75AB4E}"/>
                </a:ext>
              </a:extLst>
            </p:cNvPr>
            <p:cNvSpPr>
              <a:spLocks/>
            </p:cNvSpPr>
            <p:nvPr/>
          </p:nvSpPr>
          <p:spPr bwMode="auto">
            <a:xfrm rot="21400944">
              <a:off x="-4574843" y="3238534"/>
              <a:ext cx="622366" cy="762005"/>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 name="Freeform 35">
              <a:extLst>
                <a:ext uri="{FF2B5EF4-FFF2-40B4-BE49-F238E27FC236}">
                  <a16:creationId xmlns:a16="http://schemas.microsoft.com/office/drawing/2014/main" id="{0307CA88-5F97-76A9-6949-9FFBAAC74B68}"/>
                </a:ext>
              </a:extLst>
            </p:cNvPr>
            <p:cNvSpPr>
              <a:spLocks/>
            </p:cNvSpPr>
            <p:nvPr/>
          </p:nvSpPr>
          <p:spPr bwMode="auto">
            <a:xfrm rot="21400944">
              <a:off x="-2608600" y="3375442"/>
              <a:ext cx="473044" cy="417211"/>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3">
                <a:lumMod val="60000"/>
                <a:lumOff val="4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 name="Freeform 36">
              <a:extLst>
                <a:ext uri="{FF2B5EF4-FFF2-40B4-BE49-F238E27FC236}">
                  <a16:creationId xmlns:a16="http://schemas.microsoft.com/office/drawing/2014/main" id="{8B40289A-33F3-BCF3-0483-8D0C5AF1EA68}"/>
                </a:ext>
              </a:extLst>
            </p:cNvPr>
            <p:cNvSpPr>
              <a:spLocks/>
            </p:cNvSpPr>
            <p:nvPr/>
          </p:nvSpPr>
          <p:spPr bwMode="auto">
            <a:xfrm rot="21400944">
              <a:off x="-4042667" y="3299382"/>
              <a:ext cx="631485" cy="683102"/>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chemeClr val="accent3">
                <a:lumMod val="60000"/>
                <a:lumOff val="40000"/>
              </a:schemeClr>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 name="Freeform 37">
              <a:extLst>
                <a:ext uri="{FF2B5EF4-FFF2-40B4-BE49-F238E27FC236}">
                  <a16:creationId xmlns:a16="http://schemas.microsoft.com/office/drawing/2014/main" id="{EE7AC0DB-621C-A6F7-1A02-CC0520C961BA}"/>
                </a:ext>
              </a:extLst>
            </p:cNvPr>
            <p:cNvSpPr>
              <a:spLocks/>
            </p:cNvSpPr>
            <p:nvPr/>
          </p:nvSpPr>
          <p:spPr bwMode="auto">
            <a:xfrm rot="21400944">
              <a:off x="-2715399" y="2908453"/>
              <a:ext cx="589310" cy="499356"/>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3"/>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 name="Freeform 38">
              <a:extLst>
                <a:ext uri="{FF2B5EF4-FFF2-40B4-BE49-F238E27FC236}">
                  <a16:creationId xmlns:a16="http://schemas.microsoft.com/office/drawing/2014/main" id="{283AAB9B-C01A-6859-FB17-C20EB0BA3EAC}"/>
                </a:ext>
              </a:extLst>
            </p:cNvPr>
            <p:cNvSpPr>
              <a:spLocks/>
            </p:cNvSpPr>
            <p:nvPr/>
          </p:nvSpPr>
          <p:spPr bwMode="auto">
            <a:xfrm rot="21400944">
              <a:off x="-3408597" y="3329769"/>
              <a:ext cx="810444" cy="433424"/>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3">
                <a:lumMod val="60000"/>
                <a:lumOff val="4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 name="Freeform 39">
              <a:extLst>
                <a:ext uri="{FF2B5EF4-FFF2-40B4-BE49-F238E27FC236}">
                  <a16:creationId xmlns:a16="http://schemas.microsoft.com/office/drawing/2014/main" id="{2ED92C95-C7C2-3741-B479-30B38C36AA32}"/>
                </a:ext>
              </a:extLst>
            </p:cNvPr>
            <p:cNvSpPr>
              <a:spLocks/>
            </p:cNvSpPr>
            <p:nvPr/>
          </p:nvSpPr>
          <p:spPr bwMode="auto">
            <a:xfrm rot="21400944">
              <a:off x="-2534223" y="3800994"/>
              <a:ext cx="510659" cy="476658"/>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 name="Freeform 40">
              <a:extLst>
                <a:ext uri="{FF2B5EF4-FFF2-40B4-BE49-F238E27FC236}">
                  <a16:creationId xmlns:a16="http://schemas.microsoft.com/office/drawing/2014/main" id="{C8591421-C6D0-66EA-464F-D78B5AFB7F1C}"/>
                </a:ext>
              </a:extLst>
            </p:cNvPr>
            <p:cNvSpPr>
              <a:spLocks/>
            </p:cNvSpPr>
            <p:nvPr/>
          </p:nvSpPr>
          <p:spPr bwMode="auto">
            <a:xfrm rot="21400944">
              <a:off x="-2480270" y="4187958"/>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 name="Freeform 41">
              <a:extLst>
                <a:ext uri="{FF2B5EF4-FFF2-40B4-BE49-F238E27FC236}">
                  <a16:creationId xmlns:a16="http://schemas.microsoft.com/office/drawing/2014/main" id="{705148CA-0238-BC9A-A225-F65B35613A08}"/>
                </a:ext>
              </a:extLst>
            </p:cNvPr>
            <p:cNvSpPr>
              <a:spLocks/>
            </p:cNvSpPr>
            <p:nvPr/>
          </p:nvSpPr>
          <p:spPr bwMode="auto">
            <a:xfrm rot="21400944">
              <a:off x="-2480364" y="41879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 name="Freeform 42">
              <a:extLst>
                <a:ext uri="{FF2B5EF4-FFF2-40B4-BE49-F238E27FC236}">
                  <a16:creationId xmlns:a16="http://schemas.microsoft.com/office/drawing/2014/main" id="{3C81B5F9-4BE8-DD4F-EDA3-6599FD97A512}"/>
                </a:ext>
              </a:extLst>
            </p:cNvPr>
            <p:cNvSpPr>
              <a:spLocks/>
            </p:cNvSpPr>
            <p:nvPr/>
          </p:nvSpPr>
          <p:spPr bwMode="auto">
            <a:xfrm rot="21400944">
              <a:off x="-2480082" y="419119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 name="Freeform 43">
              <a:extLst>
                <a:ext uri="{FF2B5EF4-FFF2-40B4-BE49-F238E27FC236}">
                  <a16:creationId xmlns:a16="http://schemas.microsoft.com/office/drawing/2014/main" id="{BA142C59-F3A9-4344-8030-BA0E5C7A00F6}"/>
                </a:ext>
              </a:extLst>
            </p:cNvPr>
            <p:cNvSpPr>
              <a:spLocks/>
            </p:cNvSpPr>
            <p:nvPr/>
          </p:nvSpPr>
          <p:spPr bwMode="auto">
            <a:xfrm rot="21400944">
              <a:off x="-2483123" y="4197768"/>
              <a:ext cx="3420" cy="3243"/>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 name="Freeform 44">
              <a:extLst>
                <a:ext uri="{FF2B5EF4-FFF2-40B4-BE49-F238E27FC236}">
                  <a16:creationId xmlns:a16="http://schemas.microsoft.com/office/drawing/2014/main" id="{A70DAABB-0175-01D6-A754-02C3EED99E75}"/>
                </a:ext>
              </a:extLst>
            </p:cNvPr>
            <p:cNvSpPr>
              <a:spLocks/>
            </p:cNvSpPr>
            <p:nvPr/>
          </p:nvSpPr>
          <p:spPr bwMode="auto">
            <a:xfrm rot="21400944">
              <a:off x="-2480551" y="41847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 name="Freeform 45">
              <a:extLst>
                <a:ext uri="{FF2B5EF4-FFF2-40B4-BE49-F238E27FC236}">
                  <a16:creationId xmlns:a16="http://schemas.microsoft.com/office/drawing/2014/main" id="{5F37F27F-D96F-94C5-8E9C-511187BE8575}"/>
                </a:ext>
              </a:extLst>
            </p:cNvPr>
            <p:cNvSpPr>
              <a:spLocks/>
            </p:cNvSpPr>
            <p:nvPr/>
          </p:nvSpPr>
          <p:spPr bwMode="auto">
            <a:xfrm rot="21400944">
              <a:off x="-2480677" y="4180403"/>
              <a:ext cx="0" cy="4323"/>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 name="Freeform 46">
              <a:extLst>
                <a:ext uri="{FF2B5EF4-FFF2-40B4-BE49-F238E27FC236}">
                  <a16:creationId xmlns:a16="http://schemas.microsoft.com/office/drawing/2014/main" id="{61CE38F4-75F6-EC31-E411-007D5F2AD779}"/>
                </a:ext>
              </a:extLst>
            </p:cNvPr>
            <p:cNvSpPr>
              <a:spLocks/>
            </p:cNvSpPr>
            <p:nvPr/>
          </p:nvSpPr>
          <p:spPr bwMode="auto">
            <a:xfrm rot="21400944">
              <a:off x="-2479895" y="419443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 name="Freeform 47">
              <a:extLst>
                <a:ext uri="{FF2B5EF4-FFF2-40B4-BE49-F238E27FC236}">
                  <a16:creationId xmlns:a16="http://schemas.microsoft.com/office/drawing/2014/main" id="{D0C83D42-FE3F-4102-DB23-4E710B36B4FE}"/>
                </a:ext>
              </a:extLst>
            </p:cNvPr>
            <p:cNvSpPr>
              <a:spLocks/>
            </p:cNvSpPr>
            <p:nvPr/>
          </p:nvSpPr>
          <p:spPr bwMode="auto">
            <a:xfrm rot="21400944">
              <a:off x="-2035427" y="2694452"/>
              <a:ext cx="262169" cy="485305"/>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 name="Freeform 48">
              <a:extLst>
                <a:ext uri="{FF2B5EF4-FFF2-40B4-BE49-F238E27FC236}">
                  <a16:creationId xmlns:a16="http://schemas.microsoft.com/office/drawing/2014/main" id="{02E1F5A7-9D43-252B-3A79-0A81996EBDF5}"/>
                </a:ext>
              </a:extLst>
            </p:cNvPr>
            <p:cNvSpPr>
              <a:spLocks/>
            </p:cNvSpPr>
            <p:nvPr/>
          </p:nvSpPr>
          <p:spPr bwMode="auto">
            <a:xfrm rot="21400944">
              <a:off x="-2014262" y="2907216"/>
              <a:ext cx="0" cy="9729"/>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 name="Freeform 49">
              <a:extLst>
                <a:ext uri="{FF2B5EF4-FFF2-40B4-BE49-F238E27FC236}">
                  <a16:creationId xmlns:a16="http://schemas.microsoft.com/office/drawing/2014/main" id="{3F35E0CC-19F3-8FB2-10B8-B0F2254BD279}"/>
                </a:ext>
              </a:extLst>
            </p:cNvPr>
            <p:cNvSpPr>
              <a:spLocks/>
            </p:cNvSpPr>
            <p:nvPr/>
          </p:nvSpPr>
          <p:spPr bwMode="auto">
            <a:xfrm rot="21400944">
              <a:off x="-2008735" y="2959952"/>
              <a:ext cx="0" cy="16214"/>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 name="Freeform 50">
              <a:extLst>
                <a:ext uri="{FF2B5EF4-FFF2-40B4-BE49-F238E27FC236}">
                  <a16:creationId xmlns:a16="http://schemas.microsoft.com/office/drawing/2014/main" id="{D68B49EE-7562-B18E-A494-EBBD2D1E3860}"/>
                </a:ext>
              </a:extLst>
            </p:cNvPr>
            <p:cNvSpPr>
              <a:spLocks/>
            </p:cNvSpPr>
            <p:nvPr/>
          </p:nvSpPr>
          <p:spPr bwMode="auto">
            <a:xfrm rot="21400944">
              <a:off x="-2003632" y="2995373"/>
              <a:ext cx="0" cy="3243"/>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 name="Freeform 51">
              <a:extLst>
                <a:ext uri="{FF2B5EF4-FFF2-40B4-BE49-F238E27FC236}">
                  <a16:creationId xmlns:a16="http://schemas.microsoft.com/office/drawing/2014/main" id="{B38A7672-FCC6-4728-FF9A-BA04094E11E3}"/>
                </a:ext>
              </a:extLst>
            </p:cNvPr>
            <p:cNvSpPr>
              <a:spLocks/>
            </p:cNvSpPr>
            <p:nvPr/>
          </p:nvSpPr>
          <p:spPr bwMode="auto">
            <a:xfrm rot="21400944">
              <a:off x="-2028972" y="2766247"/>
              <a:ext cx="0" cy="20536"/>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 name="Freeform 52">
              <a:extLst>
                <a:ext uri="{FF2B5EF4-FFF2-40B4-BE49-F238E27FC236}">
                  <a16:creationId xmlns:a16="http://schemas.microsoft.com/office/drawing/2014/main" id="{193F731F-9286-C9F7-7677-A569218D55E0}"/>
                </a:ext>
              </a:extLst>
            </p:cNvPr>
            <p:cNvSpPr>
              <a:spLocks/>
            </p:cNvSpPr>
            <p:nvPr/>
          </p:nvSpPr>
          <p:spPr bwMode="auto">
            <a:xfrm rot="21400944">
              <a:off x="-2035232" y="2724374"/>
              <a:ext cx="0" cy="6485"/>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 name="Freeform 53">
              <a:extLst>
                <a:ext uri="{FF2B5EF4-FFF2-40B4-BE49-F238E27FC236}">
                  <a16:creationId xmlns:a16="http://schemas.microsoft.com/office/drawing/2014/main" id="{904C19EE-D23F-DA2B-29C5-BEE341A8B6AC}"/>
                </a:ext>
              </a:extLst>
            </p:cNvPr>
            <p:cNvSpPr>
              <a:spLocks/>
            </p:cNvSpPr>
            <p:nvPr/>
          </p:nvSpPr>
          <p:spPr bwMode="auto">
            <a:xfrm rot="21400944">
              <a:off x="-2033731" y="2750271"/>
              <a:ext cx="0" cy="6485"/>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 name="Freeform 54">
              <a:extLst>
                <a:ext uri="{FF2B5EF4-FFF2-40B4-BE49-F238E27FC236}">
                  <a16:creationId xmlns:a16="http://schemas.microsoft.com/office/drawing/2014/main" id="{EBB838CC-CAB7-4F02-9988-7D4F1FFFF65C}"/>
                </a:ext>
              </a:extLst>
            </p:cNvPr>
            <p:cNvSpPr>
              <a:spLocks/>
            </p:cNvSpPr>
            <p:nvPr/>
          </p:nvSpPr>
          <p:spPr bwMode="auto">
            <a:xfrm rot="21400944">
              <a:off x="-2003163" y="3001845"/>
              <a:ext cx="0" cy="6485"/>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 name="Freeform 55">
              <a:extLst>
                <a:ext uri="{FF2B5EF4-FFF2-40B4-BE49-F238E27FC236}">
                  <a16:creationId xmlns:a16="http://schemas.microsoft.com/office/drawing/2014/main" id="{B0E305B5-1B54-2C20-6EBF-0E96A78C749F}"/>
                </a:ext>
              </a:extLst>
            </p:cNvPr>
            <p:cNvSpPr>
              <a:spLocks/>
            </p:cNvSpPr>
            <p:nvPr/>
          </p:nvSpPr>
          <p:spPr bwMode="auto">
            <a:xfrm rot="21400944">
              <a:off x="-2026692" y="2793104"/>
              <a:ext cx="3420" cy="45396"/>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 name="Freeform 56">
              <a:extLst>
                <a:ext uri="{FF2B5EF4-FFF2-40B4-BE49-F238E27FC236}">
                  <a16:creationId xmlns:a16="http://schemas.microsoft.com/office/drawing/2014/main" id="{09A694BF-71B6-2920-9CA3-B9C488D762CB}"/>
                </a:ext>
              </a:extLst>
            </p:cNvPr>
            <p:cNvSpPr>
              <a:spLocks/>
            </p:cNvSpPr>
            <p:nvPr/>
          </p:nvSpPr>
          <p:spPr bwMode="auto">
            <a:xfrm rot="21400944">
              <a:off x="-1769506" y="29980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 name="Freeform 57">
              <a:extLst>
                <a:ext uri="{FF2B5EF4-FFF2-40B4-BE49-F238E27FC236}">
                  <a16:creationId xmlns:a16="http://schemas.microsoft.com/office/drawing/2014/main" id="{233EE087-13FB-D7B0-C1A1-7E7BABAAEB28}"/>
                </a:ext>
              </a:extLst>
            </p:cNvPr>
            <p:cNvSpPr>
              <a:spLocks/>
            </p:cNvSpPr>
            <p:nvPr/>
          </p:nvSpPr>
          <p:spPr bwMode="auto">
            <a:xfrm rot="21400944">
              <a:off x="-2007611" y="2985760"/>
              <a:ext cx="3420" cy="3243"/>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 name="Freeform 58">
              <a:extLst>
                <a:ext uri="{FF2B5EF4-FFF2-40B4-BE49-F238E27FC236}">
                  <a16:creationId xmlns:a16="http://schemas.microsoft.com/office/drawing/2014/main" id="{A3540BFC-0B08-21AF-6A34-6DD4B9371744}"/>
                </a:ext>
              </a:extLst>
            </p:cNvPr>
            <p:cNvSpPr>
              <a:spLocks/>
            </p:cNvSpPr>
            <p:nvPr/>
          </p:nvSpPr>
          <p:spPr bwMode="auto">
            <a:xfrm rot="21400944">
              <a:off x="-2010361" y="2932977"/>
              <a:ext cx="0" cy="14052"/>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 name="Freeform 59">
              <a:extLst>
                <a:ext uri="{FF2B5EF4-FFF2-40B4-BE49-F238E27FC236}">
                  <a16:creationId xmlns:a16="http://schemas.microsoft.com/office/drawing/2014/main" id="{B2725176-89F4-7547-CBAC-2F20EB31D2C4}"/>
                </a:ext>
              </a:extLst>
            </p:cNvPr>
            <p:cNvSpPr>
              <a:spLocks/>
            </p:cNvSpPr>
            <p:nvPr/>
          </p:nvSpPr>
          <p:spPr bwMode="auto">
            <a:xfrm rot="21400944">
              <a:off x="-2362482" y="2648166"/>
              <a:ext cx="351079" cy="636626"/>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 name="Freeform 60">
              <a:extLst>
                <a:ext uri="{FF2B5EF4-FFF2-40B4-BE49-F238E27FC236}">
                  <a16:creationId xmlns:a16="http://schemas.microsoft.com/office/drawing/2014/main" id="{A179EBFF-C3BA-0328-5EEA-37831E194F61}"/>
                </a:ext>
              </a:extLst>
            </p:cNvPr>
            <p:cNvSpPr>
              <a:spLocks/>
            </p:cNvSpPr>
            <p:nvPr/>
          </p:nvSpPr>
          <p:spPr bwMode="auto">
            <a:xfrm rot="21400944">
              <a:off x="-2142896" y="2994610"/>
              <a:ext cx="650863" cy="341551"/>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 name="Freeform 61">
              <a:extLst>
                <a:ext uri="{FF2B5EF4-FFF2-40B4-BE49-F238E27FC236}">
                  <a16:creationId xmlns:a16="http://schemas.microsoft.com/office/drawing/2014/main" id="{9DC1D615-B5E5-1A0A-2C5A-163180913B98}"/>
                </a:ext>
              </a:extLst>
            </p:cNvPr>
            <p:cNvSpPr>
              <a:spLocks/>
            </p:cNvSpPr>
            <p:nvPr/>
          </p:nvSpPr>
          <p:spPr bwMode="auto">
            <a:xfrm rot="21400944">
              <a:off x="-2344333" y="2029398"/>
              <a:ext cx="548275" cy="288590"/>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 name="Freeform 62">
              <a:extLst>
                <a:ext uri="{FF2B5EF4-FFF2-40B4-BE49-F238E27FC236}">
                  <a16:creationId xmlns:a16="http://schemas.microsoft.com/office/drawing/2014/main" id="{4E64655A-1E52-E0C7-D46B-2EAAD3F480B8}"/>
                </a:ext>
              </a:extLst>
            </p:cNvPr>
            <p:cNvSpPr>
              <a:spLocks/>
            </p:cNvSpPr>
            <p:nvPr/>
          </p:nvSpPr>
          <p:spPr bwMode="auto">
            <a:xfrm rot="21400944">
              <a:off x="-2531140" y="2118423"/>
              <a:ext cx="471903" cy="522054"/>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chemeClr val="accent3">
                <a:lumMod val="60000"/>
                <a:lumOff val="4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 name="Rectangle 63">
              <a:extLst>
                <a:ext uri="{FF2B5EF4-FFF2-40B4-BE49-F238E27FC236}">
                  <a16:creationId xmlns:a16="http://schemas.microsoft.com/office/drawing/2014/main" id="{897F0F23-8D48-2A3C-632C-22916EF3C6BE}"/>
                </a:ext>
              </a:extLst>
            </p:cNvPr>
            <p:cNvSpPr>
              <a:spLocks noChangeArrowheads="1"/>
            </p:cNvSpPr>
            <p:nvPr/>
          </p:nvSpPr>
          <p:spPr bwMode="auto">
            <a:xfrm rot="21400944">
              <a:off x="-2020753" y="2976843"/>
              <a:ext cx="1140" cy="1081"/>
            </a:xfrm>
            <a:prstGeom prst="rect">
              <a:avLst/>
            </a:prstGeom>
            <a:grpFill/>
            <a:ln w="127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 name="Freeform 64">
              <a:extLst>
                <a:ext uri="{FF2B5EF4-FFF2-40B4-BE49-F238E27FC236}">
                  <a16:creationId xmlns:a16="http://schemas.microsoft.com/office/drawing/2014/main" id="{70DAA107-2BF2-2C75-21CF-0BB3CFABBC21}"/>
                </a:ext>
              </a:extLst>
            </p:cNvPr>
            <p:cNvSpPr>
              <a:spLocks/>
            </p:cNvSpPr>
            <p:nvPr/>
          </p:nvSpPr>
          <p:spPr bwMode="auto">
            <a:xfrm rot="21400944">
              <a:off x="-1756989" y="299731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 name="Freeform 65">
              <a:extLst>
                <a:ext uri="{FF2B5EF4-FFF2-40B4-BE49-F238E27FC236}">
                  <a16:creationId xmlns:a16="http://schemas.microsoft.com/office/drawing/2014/main" id="{47C11EDF-9137-33AA-A347-510E7197FAC5}"/>
                </a:ext>
              </a:extLst>
            </p:cNvPr>
            <p:cNvSpPr>
              <a:spLocks/>
            </p:cNvSpPr>
            <p:nvPr/>
          </p:nvSpPr>
          <p:spPr bwMode="auto">
            <a:xfrm rot="21400944">
              <a:off x="-1756802" y="300055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 name="Freeform 66">
              <a:extLst>
                <a:ext uri="{FF2B5EF4-FFF2-40B4-BE49-F238E27FC236}">
                  <a16:creationId xmlns:a16="http://schemas.microsoft.com/office/drawing/2014/main" id="{7C71114E-8E18-BCDC-F590-946A11D5DC59}"/>
                </a:ext>
              </a:extLst>
            </p:cNvPr>
            <p:cNvSpPr>
              <a:spLocks/>
            </p:cNvSpPr>
            <p:nvPr/>
          </p:nvSpPr>
          <p:spPr bwMode="auto">
            <a:xfrm rot="21400944">
              <a:off x="-2107554" y="3290471"/>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 name="Freeform 67">
              <a:extLst>
                <a:ext uri="{FF2B5EF4-FFF2-40B4-BE49-F238E27FC236}">
                  <a16:creationId xmlns:a16="http://schemas.microsoft.com/office/drawing/2014/main" id="{1923C3B4-4F6A-4C0C-8389-6DE0CF548230}"/>
                </a:ext>
              </a:extLst>
            </p:cNvPr>
            <p:cNvSpPr>
              <a:spLocks/>
            </p:cNvSpPr>
            <p:nvPr/>
          </p:nvSpPr>
          <p:spPr bwMode="auto">
            <a:xfrm rot="21400944">
              <a:off x="-2107337" y="3293607"/>
              <a:ext cx="3420" cy="4323"/>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 name="Freeform 68">
              <a:extLst>
                <a:ext uri="{FF2B5EF4-FFF2-40B4-BE49-F238E27FC236}">
                  <a16:creationId xmlns:a16="http://schemas.microsoft.com/office/drawing/2014/main" id="{767A2D13-614D-B549-7E63-7F9B0CEACB0A}"/>
                </a:ext>
              </a:extLst>
            </p:cNvPr>
            <p:cNvSpPr>
              <a:spLocks/>
            </p:cNvSpPr>
            <p:nvPr/>
          </p:nvSpPr>
          <p:spPr bwMode="auto">
            <a:xfrm rot="21400944">
              <a:off x="-2132564" y="3351401"/>
              <a:ext cx="2280" cy="3243"/>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 name="Freeform 69">
              <a:extLst>
                <a:ext uri="{FF2B5EF4-FFF2-40B4-BE49-F238E27FC236}">
                  <a16:creationId xmlns:a16="http://schemas.microsoft.com/office/drawing/2014/main" id="{BCDCD06F-FF23-67E5-873A-F7CEE0EE1690}"/>
                </a:ext>
              </a:extLst>
            </p:cNvPr>
            <p:cNvSpPr>
              <a:spLocks/>
            </p:cNvSpPr>
            <p:nvPr/>
          </p:nvSpPr>
          <p:spPr bwMode="auto">
            <a:xfrm rot="21400944">
              <a:off x="-2127837" y="3275407"/>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 name="Freeform 70">
              <a:extLst>
                <a:ext uri="{FF2B5EF4-FFF2-40B4-BE49-F238E27FC236}">
                  <a16:creationId xmlns:a16="http://schemas.microsoft.com/office/drawing/2014/main" id="{FF6C2904-468B-2587-32CF-681DEFA623EC}"/>
                </a:ext>
              </a:extLst>
            </p:cNvPr>
            <p:cNvSpPr>
              <a:spLocks/>
            </p:cNvSpPr>
            <p:nvPr/>
          </p:nvSpPr>
          <p:spPr bwMode="auto">
            <a:xfrm rot="21400944">
              <a:off x="-2234434" y="3091036"/>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 name="Freeform 71">
              <a:extLst>
                <a:ext uri="{FF2B5EF4-FFF2-40B4-BE49-F238E27FC236}">
                  <a16:creationId xmlns:a16="http://schemas.microsoft.com/office/drawing/2014/main" id="{82B16ADB-7F62-B670-6978-326A304D3CB3}"/>
                </a:ext>
              </a:extLst>
            </p:cNvPr>
            <p:cNvSpPr>
              <a:spLocks/>
            </p:cNvSpPr>
            <p:nvPr/>
          </p:nvSpPr>
          <p:spPr bwMode="auto">
            <a:xfrm rot="21400944">
              <a:off x="-2324093" y="3013038"/>
              <a:ext cx="31917" cy="19456"/>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 name="Freeform 72">
              <a:extLst>
                <a:ext uri="{FF2B5EF4-FFF2-40B4-BE49-F238E27FC236}">
                  <a16:creationId xmlns:a16="http://schemas.microsoft.com/office/drawing/2014/main" id="{BD6508E2-2F14-B037-729F-FD93CA09BEC3}"/>
                </a:ext>
              </a:extLst>
            </p:cNvPr>
            <p:cNvSpPr>
              <a:spLocks/>
            </p:cNvSpPr>
            <p:nvPr/>
          </p:nvSpPr>
          <p:spPr bwMode="auto">
            <a:xfrm rot="21400944">
              <a:off x="-2163311" y="3210963"/>
              <a:ext cx="15958" cy="10809"/>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 name="Freeform 73">
              <a:extLst>
                <a:ext uri="{FF2B5EF4-FFF2-40B4-BE49-F238E27FC236}">
                  <a16:creationId xmlns:a16="http://schemas.microsoft.com/office/drawing/2014/main" id="{A922BB10-9921-6CD2-EBEB-0463A8E5F7A9}"/>
                </a:ext>
              </a:extLst>
            </p:cNvPr>
            <p:cNvSpPr>
              <a:spLocks/>
            </p:cNvSpPr>
            <p:nvPr/>
          </p:nvSpPr>
          <p:spPr bwMode="auto">
            <a:xfrm rot="21400944">
              <a:off x="-2357080" y="2995462"/>
              <a:ext cx="31917" cy="19456"/>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 name="Freeform 74">
              <a:extLst>
                <a:ext uri="{FF2B5EF4-FFF2-40B4-BE49-F238E27FC236}">
                  <a16:creationId xmlns:a16="http://schemas.microsoft.com/office/drawing/2014/main" id="{1AC2BDA4-CA3A-010F-34EA-75E4C4B75057}"/>
                </a:ext>
              </a:extLst>
            </p:cNvPr>
            <p:cNvSpPr>
              <a:spLocks/>
            </p:cNvSpPr>
            <p:nvPr/>
          </p:nvSpPr>
          <p:spPr bwMode="auto">
            <a:xfrm rot="21400944">
              <a:off x="-2131345" y="32756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 name="Freeform 75">
              <a:extLst>
                <a:ext uri="{FF2B5EF4-FFF2-40B4-BE49-F238E27FC236}">
                  <a16:creationId xmlns:a16="http://schemas.microsoft.com/office/drawing/2014/main" id="{FC9D2ABF-6213-D3FF-AFEE-79B7EAD3F85D}"/>
                </a:ext>
              </a:extLst>
            </p:cNvPr>
            <p:cNvSpPr>
              <a:spLocks/>
            </p:cNvSpPr>
            <p:nvPr/>
          </p:nvSpPr>
          <p:spPr bwMode="auto">
            <a:xfrm rot="21400944">
              <a:off x="-2124239" y="3278347"/>
              <a:ext cx="3420"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 name="Freeform 76">
              <a:extLst>
                <a:ext uri="{FF2B5EF4-FFF2-40B4-BE49-F238E27FC236}">
                  <a16:creationId xmlns:a16="http://schemas.microsoft.com/office/drawing/2014/main" id="{C00A5A45-5324-CC1E-8574-56639B274AE7}"/>
                </a:ext>
              </a:extLst>
            </p:cNvPr>
            <p:cNvSpPr>
              <a:spLocks/>
            </p:cNvSpPr>
            <p:nvPr/>
          </p:nvSpPr>
          <p:spPr bwMode="auto">
            <a:xfrm rot="21400944">
              <a:off x="-2103514" y="330106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 name="Freeform 77">
              <a:extLst>
                <a:ext uri="{FF2B5EF4-FFF2-40B4-BE49-F238E27FC236}">
                  <a16:creationId xmlns:a16="http://schemas.microsoft.com/office/drawing/2014/main" id="{C5B134C3-5CCD-7380-5BBD-703E9FDD7BBE}"/>
                </a:ext>
              </a:extLst>
            </p:cNvPr>
            <p:cNvSpPr>
              <a:spLocks/>
            </p:cNvSpPr>
            <p:nvPr/>
          </p:nvSpPr>
          <p:spPr bwMode="auto">
            <a:xfrm rot="21400944">
              <a:off x="-2103703" y="329782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 name="Freeform 78">
              <a:extLst>
                <a:ext uri="{FF2B5EF4-FFF2-40B4-BE49-F238E27FC236}">
                  <a16:creationId xmlns:a16="http://schemas.microsoft.com/office/drawing/2014/main" id="{F34165FC-06FE-FA7E-95FC-0FE0DD2CAEFF}"/>
                </a:ext>
              </a:extLst>
            </p:cNvPr>
            <p:cNvSpPr>
              <a:spLocks/>
            </p:cNvSpPr>
            <p:nvPr/>
          </p:nvSpPr>
          <p:spPr bwMode="auto">
            <a:xfrm rot="21400944">
              <a:off x="-2120729" y="3281422"/>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 name="Freeform 79">
              <a:extLst>
                <a:ext uri="{FF2B5EF4-FFF2-40B4-BE49-F238E27FC236}">
                  <a16:creationId xmlns:a16="http://schemas.microsoft.com/office/drawing/2014/main" id="{6039D5DD-2ED2-15D8-B0E3-FD3609F2315E}"/>
                </a:ext>
              </a:extLst>
            </p:cNvPr>
            <p:cNvSpPr>
              <a:spLocks/>
            </p:cNvSpPr>
            <p:nvPr/>
          </p:nvSpPr>
          <p:spPr bwMode="auto">
            <a:xfrm rot="21400944">
              <a:off x="-1935540" y="3161966"/>
              <a:ext cx="18238" cy="9729"/>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 name="Freeform 80">
              <a:extLst>
                <a:ext uri="{FF2B5EF4-FFF2-40B4-BE49-F238E27FC236}">
                  <a16:creationId xmlns:a16="http://schemas.microsoft.com/office/drawing/2014/main" id="{CDE6742E-AAC5-0B41-2CE0-C306BE9A73C7}"/>
                </a:ext>
              </a:extLst>
            </p:cNvPr>
            <p:cNvSpPr>
              <a:spLocks/>
            </p:cNvSpPr>
            <p:nvPr/>
          </p:nvSpPr>
          <p:spPr bwMode="auto">
            <a:xfrm rot="21400944">
              <a:off x="-1756989" y="299731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 name="Freeform 81">
              <a:extLst>
                <a:ext uri="{FF2B5EF4-FFF2-40B4-BE49-F238E27FC236}">
                  <a16:creationId xmlns:a16="http://schemas.microsoft.com/office/drawing/2014/main" id="{3B49018B-99A1-2A0F-698F-39BC64310DAE}"/>
                </a:ext>
              </a:extLst>
            </p:cNvPr>
            <p:cNvSpPr>
              <a:spLocks/>
            </p:cNvSpPr>
            <p:nvPr/>
          </p:nvSpPr>
          <p:spPr bwMode="auto">
            <a:xfrm rot="21400944">
              <a:off x="-1756989" y="299731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 name="Freeform 82">
              <a:extLst>
                <a:ext uri="{FF2B5EF4-FFF2-40B4-BE49-F238E27FC236}">
                  <a16:creationId xmlns:a16="http://schemas.microsoft.com/office/drawing/2014/main" id="{83974138-A223-2168-CBE7-80BB19AB98D6}"/>
                </a:ext>
              </a:extLst>
            </p:cNvPr>
            <p:cNvSpPr>
              <a:spLocks/>
            </p:cNvSpPr>
            <p:nvPr/>
          </p:nvSpPr>
          <p:spPr bwMode="auto">
            <a:xfrm rot="21400944">
              <a:off x="-1802917" y="2585053"/>
              <a:ext cx="395533" cy="449637"/>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 name="Freeform 83">
              <a:extLst>
                <a:ext uri="{FF2B5EF4-FFF2-40B4-BE49-F238E27FC236}">
                  <a16:creationId xmlns:a16="http://schemas.microsoft.com/office/drawing/2014/main" id="{78ED796B-DFEB-1B23-218E-ADD161D4F821}"/>
                </a:ext>
              </a:extLst>
            </p:cNvPr>
            <p:cNvSpPr>
              <a:spLocks/>
            </p:cNvSpPr>
            <p:nvPr/>
          </p:nvSpPr>
          <p:spPr bwMode="auto">
            <a:xfrm rot="21400944">
              <a:off x="-1415011" y="2826839"/>
              <a:ext cx="5699" cy="6485"/>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 name="Freeform 84">
              <a:extLst>
                <a:ext uri="{FF2B5EF4-FFF2-40B4-BE49-F238E27FC236}">
                  <a16:creationId xmlns:a16="http://schemas.microsoft.com/office/drawing/2014/main" id="{CA3592BE-FA8A-7375-758F-29762CE3A2B2}"/>
                </a:ext>
              </a:extLst>
            </p:cNvPr>
            <p:cNvSpPr>
              <a:spLocks/>
            </p:cNvSpPr>
            <p:nvPr/>
          </p:nvSpPr>
          <p:spPr bwMode="auto">
            <a:xfrm rot="21400944">
              <a:off x="-1794385" y="27461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 name="Freeform 85">
              <a:extLst>
                <a:ext uri="{FF2B5EF4-FFF2-40B4-BE49-F238E27FC236}">
                  <a16:creationId xmlns:a16="http://schemas.microsoft.com/office/drawing/2014/main" id="{13BBB7D0-E107-8BA2-46AE-A7763BEA9C69}"/>
                </a:ext>
              </a:extLst>
            </p:cNvPr>
            <p:cNvSpPr>
              <a:spLocks/>
            </p:cNvSpPr>
            <p:nvPr/>
          </p:nvSpPr>
          <p:spPr bwMode="auto">
            <a:xfrm rot="21400944">
              <a:off x="-1794572" y="27428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 name="Freeform 86">
              <a:extLst>
                <a:ext uri="{FF2B5EF4-FFF2-40B4-BE49-F238E27FC236}">
                  <a16:creationId xmlns:a16="http://schemas.microsoft.com/office/drawing/2014/main" id="{9B926A29-21E0-A200-BC84-AB3D5D62D48C}"/>
                </a:ext>
              </a:extLst>
            </p:cNvPr>
            <p:cNvSpPr>
              <a:spLocks/>
            </p:cNvSpPr>
            <p:nvPr/>
          </p:nvSpPr>
          <p:spPr bwMode="auto">
            <a:xfrm rot="21400944">
              <a:off x="-1794010" y="27526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1" name="Freeform 87">
              <a:extLst>
                <a:ext uri="{FF2B5EF4-FFF2-40B4-BE49-F238E27FC236}">
                  <a16:creationId xmlns:a16="http://schemas.microsoft.com/office/drawing/2014/main" id="{A8C21614-5364-77F4-909B-7B6265D35623}"/>
                </a:ext>
              </a:extLst>
            </p:cNvPr>
            <p:cNvSpPr>
              <a:spLocks/>
            </p:cNvSpPr>
            <p:nvPr/>
          </p:nvSpPr>
          <p:spPr bwMode="auto">
            <a:xfrm rot="21400944">
              <a:off x="-1794197" y="27493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2" name="Freeform 88">
              <a:extLst>
                <a:ext uri="{FF2B5EF4-FFF2-40B4-BE49-F238E27FC236}">
                  <a16:creationId xmlns:a16="http://schemas.microsoft.com/office/drawing/2014/main" id="{12412687-4D92-88C9-A22D-5515467BD932}"/>
                </a:ext>
              </a:extLst>
            </p:cNvPr>
            <p:cNvSpPr>
              <a:spLocks/>
            </p:cNvSpPr>
            <p:nvPr/>
          </p:nvSpPr>
          <p:spPr bwMode="auto">
            <a:xfrm rot="21400944">
              <a:off x="-1798455" y="273338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3" name="Freeform 89">
              <a:extLst>
                <a:ext uri="{FF2B5EF4-FFF2-40B4-BE49-F238E27FC236}">
                  <a16:creationId xmlns:a16="http://schemas.microsoft.com/office/drawing/2014/main" id="{EA813701-710B-C8E0-96C8-FCA1B65BF316}"/>
                </a:ext>
              </a:extLst>
            </p:cNvPr>
            <p:cNvSpPr>
              <a:spLocks/>
            </p:cNvSpPr>
            <p:nvPr/>
          </p:nvSpPr>
          <p:spPr bwMode="auto">
            <a:xfrm rot="21400944">
              <a:off x="-1794760" y="27396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4" name="Freeform 90">
              <a:extLst>
                <a:ext uri="{FF2B5EF4-FFF2-40B4-BE49-F238E27FC236}">
                  <a16:creationId xmlns:a16="http://schemas.microsoft.com/office/drawing/2014/main" id="{CAF4CC6D-04A8-D42F-8BFE-1046484688E9}"/>
                </a:ext>
              </a:extLst>
            </p:cNvPr>
            <p:cNvSpPr>
              <a:spLocks/>
            </p:cNvSpPr>
            <p:nvPr/>
          </p:nvSpPr>
          <p:spPr bwMode="auto">
            <a:xfrm rot="21400944">
              <a:off x="-1794854" y="273642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5" name="Freeform 91">
              <a:extLst>
                <a:ext uri="{FF2B5EF4-FFF2-40B4-BE49-F238E27FC236}">
                  <a16:creationId xmlns:a16="http://schemas.microsoft.com/office/drawing/2014/main" id="{22A7AE4A-1E3B-E122-37E3-A14C87F585EF}"/>
                </a:ext>
              </a:extLst>
            </p:cNvPr>
            <p:cNvSpPr>
              <a:spLocks/>
            </p:cNvSpPr>
            <p:nvPr/>
          </p:nvSpPr>
          <p:spPr bwMode="auto">
            <a:xfrm rot="21400944">
              <a:off x="-1793728" y="275584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6" name="Freeform 92">
              <a:extLst>
                <a:ext uri="{FF2B5EF4-FFF2-40B4-BE49-F238E27FC236}">
                  <a16:creationId xmlns:a16="http://schemas.microsoft.com/office/drawing/2014/main" id="{FD0E9AAD-1039-3400-1DDB-9A993E3DAD25}"/>
                </a:ext>
              </a:extLst>
            </p:cNvPr>
            <p:cNvSpPr>
              <a:spLocks/>
            </p:cNvSpPr>
            <p:nvPr/>
          </p:nvSpPr>
          <p:spPr bwMode="auto">
            <a:xfrm rot="21400944">
              <a:off x="-1789220" y="27761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7" name="Freeform 93">
              <a:extLst>
                <a:ext uri="{FF2B5EF4-FFF2-40B4-BE49-F238E27FC236}">
                  <a16:creationId xmlns:a16="http://schemas.microsoft.com/office/drawing/2014/main" id="{024CEC91-6903-64CB-5267-93A52E1AB0AA}"/>
                </a:ext>
              </a:extLst>
            </p:cNvPr>
            <p:cNvSpPr>
              <a:spLocks/>
            </p:cNvSpPr>
            <p:nvPr/>
          </p:nvSpPr>
          <p:spPr bwMode="auto">
            <a:xfrm rot="21400944">
              <a:off x="-1798549" y="27333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8" name="Freeform 94">
              <a:extLst>
                <a:ext uri="{FF2B5EF4-FFF2-40B4-BE49-F238E27FC236}">
                  <a16:creationId xmlns:a16="http://schemas.microsoft.com/office/drawing/2014/main" id="{D6C7681D-8AC0-DBDA-72F4-B51961379F83}"/>
                </a:ext>
              </a:extLst>
            </p:cNvPr>
            <p:cNvSpPr>
              <a:spLocks/>
            </p:cNvSpPr>
            <p:nvPr/>
          </p:nvSpPr>
          <p:spPr bwMode="auto">
            <a:xfrm rot="21400944">
              <a:off x="-1789595" y="27696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9" name="Freeform 95">
              <a:extLst>
                <a:ext uri="{FF2B5EF4-FFF2-40B4-BE49-F238E27FC236}">
                  <a16:creationId xmlns:a16="http://schemas.microsoft.com/office/drawing/2014/main" id="{8F8E83E3-413C-1EC4-5C6A-093EBC5416E4}"/>
                </a:ext>
              </a:extLst>
            </p:cNvPr>
            <p:cNvSpPr>
              <a:spLocks/>
            </p:cNvSpPr>
            <p:nvPr/>
          </p:nvSpPr>
          <p:spPr bwMode="auto">
            <a:xfrm rot="21400944">
              <a:off x="-1789032" y="27793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0" name="Freeform 96">
              <a:extLst>
                <a:ext uri="{FF2B5EF4-FFF2-40B4-BE49-F238E27FC236}">
                  <a16:creationId xmlns:a16="http://schemas.microsoft.com/office/drawing/2014/main" id="{35143AA5-E600-87B7-442B-4CE74D0EF109}"/>
                </a:ext>
              </a:extLst>
            </p:cNvPr>
            <p:cNvSpPr>
              <a:spLocks/>
            </p:cNvSpPr>
            <p:nvPr/>
          </p:nvSpPr>
          <p:spPr bwMode="auto">
            <a:xfrm rot="21400944">
              <a:off x="-1790095" y="2758882"/>
              <a:ext cx="0" cy="4323"/>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1" name="Freeform 97">
              <a:extLst>
                <a:ext uri="{FF2B5EF4-FFF2-40B4-BE49-F238E27FC236}">
                  <a16:creationId xmlns:a16="http://schemas.microsoft.com/office/drawing/2014/main" id="{032F5B28-83BD-601D-DC44-ACABD770C1B2}"/>
                </a:ext>
              </a:extLst>
            </p:cNvPr>
            <p:cNvSpPr>
              <a:spLocks/>
            </p:cNvSpPr>
            <p:nvPr/>
          </p:nvSpPr>
          <p:spPr bwMode="auto">
            <a:xfrm rot="21400944">
              <a:off x="-1789782" y="27664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2" name="Freeform 98">
              <a:extLst>
                <a:ext uri="{FF2B5EF4-FFF2-40B4-BE49-F238E27FC236}">
                  <a16:creationId xmlns:a16="http://schemas.microsoft.com/office/drawing/2014/main" id="{A15D7419-29D0-33E0-D443-E373AE15FC8A}"/>
                </a:ext>
              </a:extLst>
            </p:cNvPr>
            <p:cNvSpPr>
              <a:spLocks/>
            </p:cNvSpPr>
            <p:nvPr/>
          </p:nvSpPr>
          <p:spPr bwMode="auto">
            <a:xfrm rot="21400944">
              <a:off x="-1758115" y="29778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3" name="Freeform 99">
              <a:extLst>
                <a:ext uri="{FF2B5EF4-FFF2-40B4-BE49-F238E27FC236}">
                  <a16:creationId xmlns:a16="http://schemas.microsoft.com/office/drawing/2014/main" id="{175EF990-F51B-0C70-A309-80871121A5E3}"/>
                </a:ext>
              </a:extLst>
            </p:cNvPr>
            <p:cNvSpPr>
              <a:spLocks/>
            </p:cNvSpPr>
            <p:nvPr/>
          </p:nvSpPr>
          <p:spPr bwMode="auto">
            <a:xfrm rot="21400944">
              <a:off x="-1806022" y="2701341"/>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4" name="Freeform 100">
              <a:extLst>
                <a:ext uri="{FF2B5EF4-FFF2-40B4-BE49-F238E27FC236}">
                  <a16:creationId xmlns:a16="http://schemas.microsoft.com/office/drawing/2014/main" id="{A31E30B4-B7E0-4ADC-E894-E0F38E0E4723}"/>
                </a:ext>
              </a:extLst>
            </p:cNvPr>
            <p:cNvSpPr>
              <a:spLocks/>
            </p:cNvSpPr>
            <p:nvPr/>
          </p:nvSpPr>
          <p:spPr bwMode="auto">
            <a:xfrm rot="21400944">
              <a:off x="-1810095" y="2691731"/>
              <a:ext cx="3420"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5" name="Freeform 101">
              <a:extLst>
                <a:ext uri="{FF2B5EF4-FFF2-40B4-BE49-F238E27FC236}">
                  <a16:creationId xmlns:a16="http://schemas.microsoft.com/office/drawing/2014/main" id="{ACB7B35B-77D2-D81B-A838-1EDBAF982B34}"/>
                </a:ext>
              </a:extLst>
            </p:cNvPr>
            <p:cNvSpPr>
              <a:spLocks/>
            </p:cNvSpPr>
            <p:nvPr/>
          </p:nvSpPr>
          <p:spPr bwMode="auto">
            <a:xfrm rot="21400944">
              <a:off x="-1802420" y="270438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6" name="Freeform 102">
              <a:extLst>
                <a:ext uri="{FF2B5EF4-FFF2-40B4-BE49-F238E27FC236}">
                  <a16:creationId xmlns:a16="http://schemas.microsoft.com/office/drawing/2014/main" id="{0054D1A5-2425-F997-9020-6B9B1D99583D}"/>
                </a:ext>
              </a:extLst>
            </p:cNvPr>
            <p:cNvSpPr>
              <a:spLocks/>
            </p:cNvSpPr>
            <p:nvPr/>
          </p:nvSpPr>
          <p:spPr bwMode="auto">
            <a:xfrm rot="21400944">
              <a:off x="-1802045" y="271085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7" name="Freeform 103">
              <a:extLst>
                <a:ext uri="{FF2B5EF4-FFF2-40B4-BE49-F238E27FC236}">
                  <a16:creationId xmlns:a16="http://schemas.microsoft.com/office/drawing/2014/main" id="{E84674C2-7C36-5E2F-62C2-37DEDDBD7E7A}"/>
                </a:ext>
              </a:extLst>
            </p:cNvPr>
            <p:cNvSpPr>
              <a:spLocks/>
            </p:cNvSpPr>
            <p:nvPr/>
          </p:nvSpPr>
          <p:spPr bwMode="auto">
            <a:xfrm rot="21400944">
              <a:off x="-1788754" y="2782523"/>
              <a:ext cx="3420"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8" name="Freeform 104">
              <a:extLst>
                <a:ext uri="{FF2B5EF4-FFF2-40B4-BE49-F238E27FC236}">
                  <a16:creationId xmlns:a16="http://schemas.microsoft.com/office/drawing/2014/main" id="{0B2B87D0-7C13-42CE-0710-D8E346CFD635}"/>
                </a:ext>
              </a:extLst>
            </p:cNvPr>
            <p:cNvSpPr>
              <a:spLocks/>
            </p:cNvSpPr>
            <p:nvPr/>
          </p:nvSpPr>
          <p:spPr bwMode="auto">
            <a:xfrm rot="21400944">
              <a:off x="-1810186" y="2688589"/>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99" name="Freeform 105">
              <a:extLst>
                <a:ext uri="{FF2B5EF4-FFF2-40B4-BE49-F238E27FC236}">
                  <a16:creationId xmlns:a16="http://schemas.microsoft.com/office/drawing/2014/main" id="{2904E4C8-5E8B-E176-7691-63FA2EFE8CD4}"/>
                </a:ext>
              </a:extLst>
            </p:cNvPr>
            <p:cNvSpPr>
              <a:spLocks/>
            </p:cNvSpPr>
            <p:nvPr/>
          </p:nvSpPr>
          <p:spPr bwMode="auto">
            <a:xfrm rot="21400944">
              <a:off x="-1799300" y="27204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0" name="Freeform 106">
              <a:extLst>
                <a:ext uri="{FF2B5EF4-FFF2-40B4-BE49-F238E27FC236}">
                  <a16:creationId xmlns:a16="http://schemas.microsoft.com/office/drawing/2014/main" id="{E6604296-5D2C-582C-B6F3-BB7168F67932}"/>
                </a:ext>
              </a:extLst>
            </p:cNvPr>
            <p:cNvSpPr>
              <a:spLocks/>
            </p:cNvSpPr>
            <p:nvPr/>
          </p:nvSpPr>
          <p:spPr bwMode="auto">
            <a:xfrm rot="21400944">
              <a:off x="-1758303" y="29746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1" name="Freeform 107">
              <a:extLst>
                <a:ext uri="{FF2B5EF4-FFF2-40B4-BE49-F238E27FC236}">
                  <a16:creationId xmlns:a16="http://schemas.microsoft.com/office/drawing/2014/main" id="{A079CA3C-7B3A-FEA4-46EA-BDD878C0D79F}"/>
                </a:ext>
              </a:extLst>
            </p:cNvPr>
            <p:cNvSpPr>
              <a:spLocks/>
            </p:cNvSpPr>
            <p:nvPr/>
          </p:nvSpPr>
          <p:spPr bwMode="auto">
            <a:xfrm rot="21400944">
              <a:off x="-1799112" y="27236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2" name="Freeform 108">
              <a:extLst>
                <a:ext uri="{FF2B5EF4-FFF2-40B4-BE49-F238E27FC236}">
                  <a16:creationId xmlns:a16="http://schemas.microsoft.com/office/drawing/2014/main" id="{5DB1F18D-E1AC-F71B-2914-40165F4E951C}"/>
                </a:ext>
              </a:extLst>
            </p:cNvPr>
            <p:cNvSpPr>
              <a:spLocks/>
            </p:cNvSpPr>
            <p:nvPr/>
          </p:nvSpPr>
          <p:spPr bwMode="auto">
            <a:xfrm rot="21400944">
              <a:off x="-1798925" y="27269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3" name="Freeform 109">
              <a:extLst>
                <a:ext uri="{FF2B5EF4-FFF2-40B4-BE49-F238E27FC236}">
                  <a16:creationId xmlns:a16="http://schemas.microsoft.com/office/drawing/2014/main" id="{A00BD344-5EFF-09F7-6BA3-C3FFFCFBD532}"/>
                </a:ext>
              </a:extLst>
            </p:cNvPr>
            <p:cNvSpPr>
              <a:spLocks/>
            </p:cNvSpPr>
            <p:nvPr/>
          </p:nvSpPr>
          <p:spPr bwMode="auto">
            <a:xfrm rot="21400944">
              <a:off x="-1798925" y="27269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4" name="Freeform 110">
              <a:extLst>
                <a:ext uri="{FF2B5EF4-FFF2-40B4-BE49-F238E27FC236}">
                  <a16:creationId xmlns:a16="http://schemas.microsoft.com/office/drawing/2014/main" id="{E5EB0871-B568-6EF5-AB64-6D4D34796E67}"/>
                </a:ext>
              </a:extLst>
            </p:cNvPr>
            <p:cNvSpPr>
              <a:spLocks/>
            </p:cNvSpPr>
            <p:nvPr/>
          </p:nvSpPr>
          <p:spPr bwMode="auto">
            <a:xfrm rot="21400944">
              <a:off x="-1799112" y="27236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5" name="Freeform 111">
              <a:extLst>
                <a:ext uri="{FF2B5EF4-FFF2-40B4-BE49-F238E27FC236}">
                  <a16:creationId xmlns:a16="http://schemas.microsoft.com/office/drawing/2014/main" id="{C7DA2A06-8543-F94A-F7B8-295CC75F5686}"/>
                </a:ext>
              </a:extLst>
            </p:cNvPr>
            <p:cNvSpPr>
              <a:spLocks/>
            </p:cNvSpPr>
            <p:nvPr/>
          </p:nvSpPr>
          <p:spPr bwMode="auto">
            <a:xfrm rot="21400944">
              <a:off x="-1798737" y="27301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6" name="Freeform 112">
              <a:extLst>
                <a:ext uri="{FF2B5EF4-FFF2-40B4-BE49-F238E27FC236}">
                  <a16:creationId xmlns:a16="http://schemas.microsoft.com/office/drawing/2014/main" id="{6D09CC87-82F6-4224-351D-08A880D11E1F}"/>
                </a:ext>
              </a:extLst>
            </p:cNvPr>
            <p:cNvSpPr>
              <a:spLocks/>
            </p:cNvSpPr>
            <p:nvPr/>
          </p:nvSpPr>
          <p:spPr bwMode="auto">
            <a:xfrm rot="21400944">
              <a:off x="-1801766" y="2714022"/>
              <a:ext cx="2280" cy="6485"/>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7" name="Freeform 113">
              <a:extLst>
                <a:ext uri="{FF2B5EF4-FFF2-40B4-BE49-F238E27FC236}">
                  <a16:creationId xmlns:a16="http://schemas.microsoft.com/office/drawing/2014/main" id="{1921405C-5D6A-DA25-F6B8-3D443BC07AFC}"/>
                </a:ext>
              </a:extLst>
            </p:cNvPr>
            <p:cNvSpPr>
              <a:spLocks/>
            </p:cNvSpPr>
            <p:nvPr/>
          </p:nvSpPr>
          <p:spPr bwMode="auto">
            <a:xfrm rot="21400944">
              <a:off x="-1764688" y="292197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8" name="Freeform 114">
              <a:extLst>
                <a:ext uri="{FF2B5EF4-FFF2-40B4-BE49-F238E27FC236}">
                  <a16:creationId xmlns:a16="http://schemas.microsoft.com/office/drawing/2014/main" id="{1D244E6E-6849-9ACE-E705-114E02B5CA96}"/>
                </a:ext>
              </a:extLst>
            </p:cNvPr>
            <p:cNvSpPr>
              <a:spLocks/>
            </p:cNvSpPr>
            <p:nvPr/>
          </p:nvSpPr>
          <p:spPr bwMode="auto">
            <a:xfrm rot="21400944">
              <a:off x="-1764500" y="292521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09" name="Freeform 115">
              <a:extLst>
                <a:ext uri="{FF2B5EF4-FFF2-40B4-BE49-F238E27FC236}">
                  <a16:creationId xmlns:a16="http://schemas.microsoft.com/office/drawing/2014/main" id="{C6C3A02F-7010-65C8-31A3-A8CAB5CEE0A7}"/>
                </a:ext>
              </a:extLst>
            </p:cNvPr>
            <p:cNvSpPr>
              <a:spLocks/>
            </p:cNvSpPr>
            <p:nvPr/>
          </p:nvSpPr>
          <p:spPr bwMode="auto">
            <a:xfrm rot="21400944">
              <a:off x="-1765063" y="291550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0" name="Freeform 116">
              <a:extLst>
                <a:ext uri="{FF2B5EF4-FFF2-40B4-BE49-F238E27FC236}">
                  <a16:creationId xmlns:a16="http://schemas.microsoft.com/office/drawing/2014/main" id="{041B0B0E-FCA8-91D8-6765-0D9BF4A83EAD}"/>
                </a:ext>
              </a:extLst>
            </p:cNvPr>
            <p:cNvSpPr>
              <a:spLocks/>
            </p:cNvSpPr>
            <p:nvPr/>
          </p:nvSpPr>
          <p:spPr bwMode="auto">
            <a:xfrm rot="21400944">
              <a:off x="-1765250" y="291226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1" name="Freeform 117">
              <a:extLst>
                <a:ext uri="{FF2B5EF4-FFF2-40B4-BE49-F238E27FC236}">
                  <a16:creationId xmlns:a16="http://schemas.microsoft.com/office/drawing/2014/main" id="{40214BAD-BA41-E64E-8E2A-98B346A54988}"/>
                </a:ext>
              </a:extLst>
            </p:cNvPr>
            <p:cNvSpPr>
              <a:spLocks/>
            </p:cNvSpPr>
            <p:nvPr/>
          </p:nvSpPr>
          <p:spPr bwMode="auto">
            <a:xfrm rot="21400944">
              <a:off x="-1764062" y="293276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2" name="Freeform 118">
              <a:extLst>
                <a:ext uri="{FF2B5EF4-FFF2-40B4-BE49-F238E27FC236}">
                  <a16:creationId xmlns:a16="http://schemas.microsoft.com/office/drawing/2014/main" id="{6C842538-502E-BCCB-0550-42FC28423AC8}"/>
                </a:ext>
              </a:extLst>
            </p:cNvPr>
            <p:cNvSpPr>
              <a:spLocks/>
            </p:cNvSpPr>
            <p:nvPr/>
          </p:nvSpPr>
          <p:spPr bwMode="auto">
            <a:xfrm rot="21400944">
              <a:off x="-1769604" y="289627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3" name="Freeform 119">
              <a:extLst>
                <a:ext uri="{FF2B5EF4-FFF2-40B4-BE49-F238E27FC236}">
                  <a16:creationId xmlns:a16="http://schemas.microsoft.com/office/drawing/2014/main" id="{21DA44E5-06D7-BEFD-C8A0-E002CBA9CA99}"/>
                </a:ext>
              </a:extLst>
            </p:cNvPr>
            <p:cNvSpPr>
              <a:spLocks/>
            </p:cNvSpPr>
            <p:nvPr/>
          </p:nvSpPr>
          <p:spPr bwMode="auto">
            <a:xfrm rot="21400944">
              <a:off x="-1765626" y="290579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4" name="Freeform 120">
              <a:extLst>
                <a:ext uri="{FF2B5EF4-FFF2-40B4-BE49-F238E27FC236}">
                  <a16:creationId xmlns:a16="http://schemas.microsoft.com/office/drawing/2014/main" id="{4A21E264-9E33-AF21-7611-776585606EAB}"/>
                </a:ext>
              </a:extLst>
            </p:cNvPr>
            <p:cNvSpPr>
              <a:spLocks/>
            </p:cNvSpPr>
            <p:nvPr/>
          </p:nvSpPr>
          <p:spPr bwMode="auto">
            <a:xfrm rot="21400944">
              <a:off x="-1769228" y="290275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5" name="Freeform 121">
              <a:extLst>
                <a:ext uri="{FF2B5EF4-FFF2-40B4-BE49-F238E27FC236}">
                  <a16:creationId xmlns:a16="http://schemas.microsoft.com/office/drawing/2014/main" id="{E288B916-7234-ECCA-3BD1-D3E3DBA280AB}"/>
                </a:ext>
              </a:extLst>
            </p:cNvPr>
            <p:cNvSpPr>
              <a:spLocks/>
            </p:cNvSpPr>
            <p:nvPr/>
          </p:nvSpPr>
          <p:spPr bwMode="auto">
            <a:xfrm rot="21400944">
              <a:off x="-1763874" y="293600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6" name="Freeform 122">
              <a:extLst>
                <a:ext uri="{FF2B5EF4-FFF2-40B4-BE49-F238E27FC236}">
                  <a16:creationId xmlns:a16="http://schemas.microsoft.com/office/drawing/2014/main" id="{F3F72D70-28CB-1CA5-F314-F2AB0427CE5D}"/>
                </a:ext>
              </a:extLst>
            </p:cNvPr>
            <p:cNvSpPr>
              <a:spLocks/>
            </p:cNvSpPr>
            <p:nvPr/>
          </p:nvSpPr>
          <p:spPr bwMode="auto">
            <a:xfrm rot="21400944">
              <a:off x="-1759710" y="294875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7" name="Freeform 123">
              <a:extLst>
                <a:ext uri="{FF2B5EF4-FFF2-40B4-BE49-F238E27FC236}">
                  <a16:creationId xmlns:a16="http://schemas.microsoft.com/office/drawing/2014/main" id="{29D29B40-81BA-5E1D-0E51-3B1B5648E19A}"/>
                </a:ext>
              </a:extLst>
            </p:cNvPr>
            <p:cNvSpPr>
              <a:spLocks/>
            </p:cNvSpPr>
            <p:nvPr/>
          </p:nvSpPr>
          <p:spPr bwMode="auto">
            <a:xfrm rot="21400944">
              <a:off x="-1758584" y="296817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8" name="Freeform 124">
              <a:extLst>
                <a:ext uri="{FF2B5EF4-FFF2-40B4-BE49-F238E27FC236}">
                  <a16:creationId xmlns:a16="http://schemas.microsoft.com/office/drawing/2014/main" id="{47986C01-8136-84F1-56BA-D0E2E212CE33}"/>
                </a:ext>
              </a:extLst>
            </p:cNvPr>
            <p:cNvSpPr>
              <a:spLocks/>
            </p:cNvSpPr>
            <p:nvPr/>
          </p:nvSpPr>
          <p:spPr bwMode="auto">
            <a:xfrm rot="21400944">
              <a:off x="-1758772" y="2964939"/>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19" name="Freeform 125">
              <a:extLst>
                <a:ext uri="{FF2B5EF4-FFF2-40B4-BE49-F238E27FC236}">
                  <a16:creationId xmlns:a16="http://schemas.microsoft.com/office/drawing/2014/main" id="{441C00AD-77BD-0A41-38A3-CEF728FD77C2}"/>
                </a:ext>
              </a:extLst>
            </p:cNvPr>
            <p:cNvSpPr>
              <a:spLocks/>
            </p:cNvSpPr>
            <p:nvPr/>
          </p:nvSpPr>
          <p:spPr bwMode="auto">
            <a:xfrm rot="21400944">
              <a:off x="-1759898" y="294551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0" name="Freeform 126">
              <a:extLst>
                <a:ext uri="{FF2B5EF4-FFF2-40B4-BE49-F238E27FC236}">
                  <a16:creationId xmlns:a16="http://schemas.microsoft.com/office/drawing/2014/main" id="{95255EF3-12D3-103A-4000-C5700A2ECA0D}"/>
                </a:ext>
              </a:extLst>
            </p:cNvPr>
            <p:cNvSpPr>
              <a:spLocks/>
            </p:cNvSpPr>
            <p:nvPr/>
          </p:nvSpPr>
          <p:spPr bwMode="auto">
            <a:xfrm rot="21400944">
              <a:off x="-1763499" y="294247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1" name="Freeform 127">
              <a:extLst>
                <a:ext uri="{FF2B5EF4-FFF2-40B4-BE49-F238E27FC236}">
                  <a16:creationId xmlns:a16="http://schemas.microsoft.com/office/drawing/2014/main" id="{00E7C467-0D72-408F-DA08-4C41A241E297}"/>
                </a:ext>
              </a:extLst>
            </p:cNvPr>
            <p:cNvSpPr>
              <a:spLocks/>
            </p:cNvSpPr>
            <p:nvPr/>
          </p:nvSpPr>
          <p:spPr bwMode="auto">
            <a:xfrm rot="21400944">
              <a:off x="-1780046" y="2814598"/>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2" name="Freeform 128">
              <a:extLst>
                <a:ext uri="{FF2B5EF4-FFF2-40B4-BE49-F238E27FC236}">
                  <a16:creationId xmlns:a16="http://schemas.microsoft.com/office/drawing/2014/main" id="{F28C4F48-61C2-C507-74E3-5DF0F36B449B}"/>
                </a:ext>
              </a:extLst>
            </p:cNvPr>
            <p:cNvSpPr>
              <a:spLocks/>
            </p:cNvSpPr>
            <p:nvPr/>
          </p:nvSpPr>
          <p:spPr bwMode="auto">
            <a:xfrm rot="21400944">
              <a:off x="-1784023" y="280508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3" name="Freeform 129">
              <a:extLst>
                <a:ext uri="{FF2B5EF4-FFF2-40B4-BE49-F238E27FC236}">
                  <a16:creationId xmlns:a16="http://schemas.microsoft.com/office/drawing/2014/main" id="{CD77C314-3922-9D3E-A4D9-9D58D700DFC8}"/>
                </a:ext>
              </a:extLst>
            </p:cNvPr>
            <p:cNvSpPr>
              <a:spLocks/>
            </p:cNvSpPr>
            <p:nvPr/>
          </p:nvSpPr>
          <p:spPr bwMode="auto">
            <a:xfrm rot="21400944">
              <a:off x="-1784211" y="280184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4" name="Freeform 130">
              <a:extLst>
                <a:ext uri="{FF2B5EF4-FFF2-40B4-BE49-F238E27FC236}">
                  <a16:creationId xmlns:a16="http://schemas.microsoft.com/office/drawing/2014/main" id="{E8F7D807-EF1E-E5D9-CE6C-AF68C6D99EE2}"/>
                </a:ext>
              </a:extLst>
            </p:cNvPr>
            <p:cNvSpPr>
              <a:spLocks/>
            </p:cNvSpPr>
            <p:nvPr/>
          </p:nvSpPr>
          <p:spPr bwMode="auto">
            <a:xfrm rot="21400944">
              <a:off x="-1783651" y="2811460"/>
              <a:ext cx="3420"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5" name="Freeform 131">
              <a:extLst>
                <a:ext uri="{FF2B5EF4-FFF2-40B4-BE49-F238E27FC236}">
                  <a16:creationId xmlns:a16="http://schemas.microsoft.com/office/drawing/2014/main" id="{6435DC24-C2D6-C444-CECD-F985B5EB44B7}"/>
                </a:ext>
              </a:extLst>
            </p:cNvPr>
            <p:cNvSpPr>
              <a:spLocks/>
            </p:cNvSpPr>
            <p:nvPr/>
          </p:nvSpPr>
          <p:spPr bwMode="auto">
            <a:xfrm rot="21400944">
              <a:off x="-1784774" y="279213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6" name="Freeform 132">
              <a:extLst>
                <a:ext uri="{FF2B5EF4-FFF2-40B4-BE49-F238E27FC236}">
                  <a16:creationId xmlns:a16="http://schemas.microsoft.com/office/drawing/2014/main" id="{E653ECE9-937D-A69C-5B9C-B6677466F1CC}"/>
                </a:ext>
              </a:extLst>
            </p:cNvPr>
            <p:cNvSpPr>
              <a:spLocks/>
            </p:cNvSpPr>
            <p:nvPr/>
          </p:nvSpPr>
          <p:spPr bwMode="auto">
            <a:xfrm rot="21400944">
              <a:off x="-1785056" y="27889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7" name="Freeform 133">
              <a:extLst>
                <a:ext uri="{FF2B5EF4-FFF2-40B4-BE49-F238E27FC236}">
                  <a16:creationId xmlns:a16="http://schemas.microsoft.com/office/drawing/2014/main" id="{92BC0155-E9D1-17C3-941B-B16BD0B01AD0}"/>
                </a:ext>
              </a:extLst>
            </p:cNvPr>
            <p:cNvSpPr>
              <a:spLocks/>
            </p:cNvSpPr>
            <p:nvPr/>
          </p:nvSpPr>
          <p:spPr bwMode="auto">
            <a:xfrm rot="21400944">
              <a:off x="-1784587" y="2795374"/>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8" name="Freeform 134">
              <a:extLst>
                <a:ext uri="{FF2B5EF4-FFF2-40B4-BE49-F238E27FC236}">
                  <a16:creationId xmlns:a16="http://schemas.microsoft.com/office/drawing/2014/main" id="{EC781E22-E977-75F1-34BB-B8989477049F}"/>
                </a:ext>
              </a:extLst>
            </p:cNvPr>
            <p:cNvSpPr>
              <a:spLocks/>
            </p:cNvSpPr>
            <p:nvPr/>
          </p:nvSpPr>
          <p:spPr bwMode="auto">
            <a:xfrm rot="21400944">
              <a:off x="-1778827" y="2834019"/>
              <a:ext cx="0" cy="6485"/>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29" name="Freeform 135">
              <a:extLst>
                <a:ext uri="{FF2B5EF4-FFF2-40B4-BE49-F238E27FC236}">
                  <a16:creationId xmlns:a16="http://schemas.microsoft.com/office/drawing/2014/main" id="{DE9183EF-A740-E26E-ABEA-B123E36BAF94}"/>
                </a:ext>
              </a:extLst>
            </p:cNvPr>
            <p:cNvSpPr>
              <a:spLocks/>
            </p:cNvSpPr>
            <p:nvPr/>
          </p:nvSpPr>
          <p:spPr bwMode="auto">
            <a:xfrm rot="21400944">
              <a:off x="-1778547" y="2840429"/>
              <a:ext cx="2280" cy="3243"/>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0" name="Freeform 136">
              <a:extLst>
                <a:ext uri="{FF2B5EF4-FFF2-40B4-BE49-F238E27FC236}">
                  <a16:creationId xmlns:a16="http://schemas.microsoft.com/office/drawing/2014/main" id="{82E667DD-08A1-2423-10C0-48AD28C8EB5C}"/>
                </a:ext>
              </a:extLst>
            </p:cNvPr>
            <p:cNvSpPr>
              <a:spLocks/>
            </p:cNvSpPr>
            <p:nvPr/>
          </p:nvSpPr>
          <p:spPr bwMode="auto">
            <a:xfrm rot="21400944">
              <a:off x="-1774833" y="2843466"/>
              <a:ext cx="3420" cy="46477"/>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1" name="Freeform 137">
              <a:extLst>
                <a:ext uri="{FF2B5EF4-FFF2-40B4-BE49-F238E27FC236}">
                  <a16:creationId xmlns:a16="http://schemas.microsoft.com/office/drawing/2014/main" id="{7CEE389D-4ACD-6090-B161-828C525698A6}"/>
                </a:ext>
              </a:extLst>
            </p:cNvPr>
            <p:cNvSpPr>
              <a:spLocks/>
            </p:cNvSpPr>
            <p:nvPr/>
          </p:nvSpPr>
          <p:spPr bwMode="auto">
            <a:xfrm rot="21400944">
              <a:off x="-1779671" y="282107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2" name="Freeform 138">
              <a:extLst>
                <a:ext uri="{FF2B5EF4-FFF2-40B4-BE49-F238E27FC236}">
                  <a16:creationId xmlns:a16="http://schemas.microsoft.com/office/drawing/2014/main" id="{CFCE3CD9-1835-0815-AA67-5C0F450F0D06}"/>
                </a:ext>
              </a:extLst>
            </p:cNvPr>
            <p:cNvSpPr>
              <a:spLocks/>
            </p:cNvSpPr>
            <p:nvPr/>
          </p:nvSpPr>
          <p:spPr bwMode="auto">
            <a:xfrm rot="21400944">
              <a:off x="-1769885" y="2889799"/>
              <a:ext cx="0" cy="6485"/>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3" name="Freeform 139">
              <a:extLst>
                <a:ext uri="{FF2B5EF4-FFF2-40B4-BE49-F238E27FC236}">
                  <a16:creationId xmlns:a16="http://schemas.microsoft.com/office/drawing/2014/main" id="{AD14AE38-B9D3-1608-E0F8-6F88DBFE0789}"/>
                </a:ext>
              </a:extLst>
            </p:cNvPr>
            <p:cNvSpPr>
              <a:spLocks/>
            </p:cNvSpPr>
            <p:nvPr/>
          </p:nvSpPr>
          <p:spPr bwMode="auto">
            <a:xfrm rot="21400944">
              <a:off x="-1779108" y="2830784"/>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4" name="Freeform 140">
              <a:extLst>
                <a:ext uri="{FF2B5EF4-FFF2-40B4-BE49-F238E27FC236}">
                  <a16:creationId xmlns:a16="http://schemas.microsoft.com/office/drawing/2014/main" id="{4F892D2D-D48B-5D4A-3942-947570704A0C}"/>
                </a:ext>
              </a:extLst>
            </p:cNvPr>
            <p:cNvSpPr>
              <a:spLocks/>
            </p:cNvSpPr>
            <p:nvPr/>
          </p:nvSpPr>
          <p:spPr bwMode="auto">
            <a:xfrm rot="21400944">
              <a:off x="-1779483" y="282431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5" name="Freeform 141">
              <a:extLst>
                <a:ext uri="{FF2B5EF4-FFF2-40B4-BE49-F238E27FC236}">
                  <a16:creationId xmlns:a16="http://schemas.microsoft.com/office/drawing/2014/main" id="{47E2B06D-DCB8-C79A-72C5-14AA97337EE0}"/>
                </a:ext>
              </a:extLst>
            </p:cNvPr>
            <p:cNvSpPr>
              <a:spLocks/>
            </p:cNvSpPr>
            <p:nvPr/>
          </p:nvSpPr>
          <p:spPr bwMode="auto">
            <a:xfrm rot="21400944">
              <a:off x="-1759147" y="2955222"/>
              <a:ext cx="0" cy="9729"/>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6" name="Freeform 142">
              <a:extLst>
                <a:ext uri="{FF2B5EF4-FFF2-40B4-BE49-F238E27FC236}">
                  <a16:creationId xmlns:a16="http://schemas.microsoft.com/office/drawing/2014/main" id="{5CB91751-88A5-C85A-2692-450727889F06}"/>
                </a:ext>
              </a:extLst>
            </p:cNvPr>
            <p:cNvSpPr>
              <a:spLocks/>
            </p:cNvSpPr>
            <p:nvPr/>
          </p:nvSpPr>
          <p:spPr bwMode="auto">
            <a:xfrm rot="21400944">
              <a:off x="-1810373" y="2685353"/>
              <a:ext cx="0" cy="3243"/>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7" name="Freeform 143">
              <a:extLst>
                <a:ext uri="{FF2B5EF4-FFF2-40B4-BE49-F238E27FC236}">
                  <a16:creationId xmlns:a16="http://schemas.microsoft.com/office/drawing/2014/main" id="{9C750696-3AFB-DD61-E091-A9A3EE7484B8}"/>
                </a:ext>
              </a:extLst>
            </p:cNvPr>
            <p:cNvSpPr>
              <a:spLocks/>
            </p:cNvSpPr>
            <p:nvPr/>
          </p:nvSpPr>
          <p:spPr bwMode="auto">
            <a:xfrm rot="21400944">
              <a:off x="-1518743" y="30300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8" name="Freeform 144">
              <a:extLst>
                <a:ext uri="{FF2B5EF4-FFF2-40B4-BE49-F238E27FC236}">
                  <a16:creationId xmlns:a16="http://schemas.microsoft.com/office/drawing/2014/main" id="{785A2109-B249-43B1-F0B6-59FEF6B7CC8F}"/>
                </a:ext>
              </a:extLst>
            </p:cNvPr>
            <p:cNvSpPr>
              <a:spLocks/>
            </p:cNvSpPr>
            <p:nvPr/>
          </p:nvSpPr>
          <p:spPr bwMode="auto">
            <a:xfrm rot="21400944">
              <a:off x="-1522345" y="30270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39" name="Freeform 145">
              <a:extLst>
                <a:ext uri="{FF2B5EF4-FFF2-40B4-BE49-F238E27FC236}">
                  <a16:creationId xmlns:a16="http://schemas.microsoft.com/office/drawing/2014/main" id="{BD5B55DF-EF17-85B6-CAE0-9FE0783BCE03}"/>
                </a:ext>
              </a:extLst>
            </p:cNvPr>
            <p:cNvSpPr>
              <a:spLocks/>
            </p:cNvSpPr>
            <p:nvPr/>
          </p:nvSpPr>
          <p:spPr bwMode="auto">
            <a:xfrm rot="21400944">
              <a:off x="-1529360" y="30241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0" name="Freeform 146">
              <a:extLst>
                <a:ext uri="{FF2B5EF4-FFF2-40B4-BE49-F238E27FC236}">
                  <a16:creationId xmlns:a16="http://schemas.microsoft.com/office/drawing/2014/main" id="{8778B4B4-F1FE-6C67-1A13-9F17816C4B2D}"/>
                </a:ext>
              </a:extLst>
            </p:cNvPr>
            <p:cNvSpPr>
              <a:spLocks/>
            </p:cNvSpPr>
            <p:nvPr/>
          </p:nvSpPr>
          <p:spPr bwMode="auto">
            <a:xfrm rot="21400944">
              <a:off x="-1529269" y="3024076"/>
              <a:ext cx="3420"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1" name="Freeform 147">
              <a:extLst>
                <a:ext uri="{FF2B5EF4-FFF2-40B4-BE49-F238E27FC236}">
                  <a16:creationId xmlns:a16="http://schemas.microsoft.com/office/drawing/2014/main" id="{301DADBE-9F3C-0006-BD88-5497FD11BEAA}"/>
                </a:ext>
              </a:extLst>
            </p:cNvPr>
            <p:cNvSpPr>
              <a:spLocks/>
            </p:cNvSpPr>
            <p:nvPr/>
          </p:nvSpPr>
          <p:spPr bwMode="auto">
            <a:xfrm rot="21400944">
              <a:off x="-1531729" y="3021069"/>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2" name="Freeform 148">
              <a:extLst>
                <a:ext uri="{FF2B5EF4-FFF2-40B4-BE49-F238E27FC236}">
                  <a16:creationId xmlns:a16="http://schemas.microsoft.com/office/drawing/2014/main" id="{83585FB4-6FC9-CCF2-3E7E-243B6218190A}"/>
                </a:ext>
              </a:extLst>
            </p:cNvPr>
            <p:cNvSpPr>
              <a:spLocks/>
            </p:cNvSpPr>
            <p:nvPr/>
          </p:nvSpPr>
          <p:spPr bwMode="auto">
            <a:xfrm rot="21400944">
              <a:off x="-1535240" y="3021170"/>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3" name="Freeform 149">
              <a:extLst>
                <a:ext uri="{FF2B5EF4-FFF2-40B4-BE49-F238E27FC236}">
                  <a16:creationId xmlns:a16="http://schemas.microsoft.com/office/drawing/2014/main" id="{49E526AB-BB9F-45C2-E34E-120406DD843D}"/>
                </a:ext>
              </a:extLst>
            </p:cNvPr>
            <p:cNvSpPr>
              <a:spLocks/>
            </p:cNvSpPr>
            <p:nvPr/>
          </p:nvSpPr>
          <p:spPr bwMode="auto">
            <a:xfrm rot="21400944">
              <a:off x="-1525761" y="3027118"/>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4" name="Freeform 150">
              <a:extLst>
                <a:ext uri="{FF2B5EF4-FFF2-40B4-BE49-F238E27FC236}">
                  <a16:creationId xmlns:a16="http://schemas.microsoft.com/office/drawing/2014/main" id="{E4ECB1A9-0AA1-4CA4-C6C8-B9F6DE4E12EC}"/>
                </a:ext>
              </a:extLst>
            </p:cNvPr>
            <p:cNvSpPr>
              <a:spLocks/>
            </p:cNvSpPr>
            <p:nvPr/>
          </p:nvSpPr>
          <p:spPr bwMode="auto">
            <a:xfrm rot="21400944">
              <a:off x="-1525758" y="30272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5" name="Freeform 151">
              <a:extLst>
                <a:ext uri="{FF2B5EF4-FFF2-40B4-BE49-F238E27FC236}">
                  <a16:creationId xmlns:a16="http://schemas.microsoft.com/office/drawing/2014/main" id="{6538F152-F0D1-E9BC-D902-1F5DDA7C551E}"/>
                </a:ext>
              </a:extLst>
            </p:cNvPr>
            <p:cNvSpPr>
              <a:spLocks/>
            </p:cNvSpPr>
            <p:nvPr/>
          </p:nvSpPr>
          <p:spPr bwMode="auto">
            <a:xfrm rot="21400944">
              <a:off x="-1546136" y="3008912"/>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6" name="Freeform 152">
              <a:extLst>
                <a:ext uri="{FF2B5EF4-FFF2-40B4-BE49-F238E27FC236}">
                  <a16:creationId xmlns:a16="http://schemas.microsoft.com/office/drawing/2014/main" id="{754F1BF0-58D8-A796-005E-BFA0E245334E}"/>
                </a:ext>
              </a:extLst>
            </p:cNvPr>
            <p:cNvSpPr>
              <a:spLocks/>
            </p:cNvSpPr>
            <p:nvPr/>
          </p:nvSpPr>
          <p:spPr bwMode="auto">
            <a:xfrm rot="21400944">
              <a:off x="-1548631" y="3004727"/>
              <a:ext cx="0" cy="4323"/>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7" name="Freeform 153">
              <a:extLst>
                <a:ext uri="{FF2B5EF4-FFF2-40B4-BE49-F238E27FC236}">
                  <a16:creationId xmlns:a16="http://schemas.microsoft.com/office/drawing/2014/main" id="{F80876CC-DF3D-67C1-6D90-0E702A12CDD5}"/>
                </a:ext>
              </a:extLst>
            </p:cNvPr>
            <p:cNvSpPr>
              <a:spLocks/>
            </p:cNvSpPr>
            <p:nvPr/>
          </p:nvSpPr>
          <p:spPr bwMode="auto">
            <a:xfrm rot="21400944">
              <a:off x="-1535331" y="301803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8" name="Freeform 154">
              <a:extLst>
                <a:ext uri="{FF2B5EF4-FFF2-40B4-BE49-F238E27FC236}">
                  <a16:creationId xmlns:a16="http://schemas.microsoft.com/office/drawing/2014/main" id="{72287FA7-E32F-DBF1-7331-46C286114709}"/>
                </a:ext>
              </a:extLst>
            </p:cNvPr>
            <p:cNvSpPr>
              <a:spLocks/>
            </p:cNvSpPr>
            <p:nvPr/>
          </p:nvSpPr>
          <p:spPr bwMode="auto">
            <a:xfrm rot="21400944">
              <a:off x="-1754513" y="29809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49" name="Freeform 155">
              <a:extLst>
                <a:ext uri="{FF2B5EF4-FFF2-40B4-BE49-F238E27FC236}">
                  <a16:creationId xmlns:a16="http://schemas.microsoft.com/office/drawing/2014/main" id="{A6357797-C20C-2750-A515-A06EE6B0CB14}"/>
                </a:ext>
              </a:extLst>
            </p:cNvPr>
            <p:cNvSpPr>
              <a:spLocks/>
            </p:cNvSpPr>
            <p:nvPr/>
          </p:nvSpPr>
          <p:spPr bwMode="auto">
            <a:xfrm rot="21400944">
              <a:off x="-1548756" y="30047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0" name="Freeform 156">
              <a:extLst>
                <a:ext uri="{FF2B5EF4-FFF2-40B4-BE49-F238E27FC236}">
                  <a16:creationId xmlns:a16="http://schemas.microsoft.com/office/drawing/2014/main" id="{A5DEDAB8-CB69-E41F-65AE-A59FF4BA8630}"/>
                </a:ext>
              </a:extLst>
            </p:cNvPr>
            <p:cNvSpPr>
              <a:spLocks/>
            </p:cNvSpPr>
            <p:nvPr/>
          </p:nvSpPr>
          <p:spPr bwMode="auto">
            <a:xfrm rot="21400944">
              <a:off x="-1538839" y="30182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1" name="Freeform 157">
              <a:extLst>
                <a:ext uri="{FF2B5EF4-FFF2-40B4-BE49-F238E27FC236}">
                  <a16:creationId xmlns:a16="http://schemas.microsoft.com/office/drawing/2014/main" id="{DE37B9A8-52E3-28CB-6226-ABDF0ED3A594}"/>
                </a:ext>
              </a:extLst>
            </p:cNvPr>
            <p:cNvSpPr>
              <a:spLocks/>
            </p:cNvSpPr>
            <p:nvPr/>
          </p:nvSpPr>
          <p:spPr bwMode="auto">
            <a:xfrm rot="21400944">
              <a:off x="-1546045" y="3012054"/>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2" name="Freeform 158">
              <a:extLst>
                <a:ext uri="{FF2B5EF4-FFF2-40B4-BE49-F238E27FC236}">
                  <a16:creationId xmlns:a16="http://schemas.microsoft.com/office/drawing/2014/main" id="{7B8143EC-DD68-B26D-771B-17A78D1B81F1}"/>
                </a:ext>
              </a:extLst>
            </p:cNvPr>
            <p:cNvSpPr>
              <a:spLocks/>
            </p:cNvSpPr>
            <p:nvPr/>
          </p:nvSpPr>
          <p:spPr bwMode="auto">
            <a:xfrm rot="21400944">
              <a:off x="-1542443" y="3015092"/>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3" name="Freeform 159">
              <a:extLst>
                <a:ext uri="{FF2B5EF4-FFF2-40B4-BE49-F238E27FC236}">
                  <a16:creationId xmlns:a16="http://schemas.microsoft.com/office/drawing/2014/main" id="{D7BD8DF9-64A1-4CF4-F5DF-04E9D4E798D3}"/>
                </a:ext>
              </a:extLst>
            </p:cNvPr>
            <p:cNvSpPr>
              <a:spLocks/>
            </p:cNvSpPr>
            <p:nvPr/>
          </p:nvSpPr>
          <p:spPr bwMode="auto">
            <a:xfrm rot="21400944">
              <a:off x="-1548507" y="3008981"/>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4" name="Freeform 160">
              <a:extLst>
                <a:ext uri="{FF2B5EF4-FFF2-40B4-BE49-F238E27FC236}">
                  <a16:creationId xmlns:a16="http://schemas.microsoft.com/office/drawing/2014/main" id="{E3333EB2-F8A7-9B3C-556C-FF58E300B3CD}"/>
                </a:ext>
              </a:extLst>
            </p:cNvPr>
            <p:cNvSpPr>
              <a:spLocks/>
            </p:cNvSpPr>
            <p:nvPr/>
          </p:nvSpPr>
          <p:spPr bwMode="auto">
            <a:xfrm rot="21400944">
              <a:off x="-1522345" y="3027018"/>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5" name="Freeform 161">
              <a:extLst>
                <a:ext uri="{FF2B5EF4-FFF2-40B4-BE49-F238E27FC236}">
                  <a16:creationId xmlns:a16="http://schemas.microsoft.com/office/drawing/2014/main" id="{55166629-C455-0303-7E8D-2F730D9592DA}"/>
                </a:ext>
              </a:extLst>
            </p:cNvPr>
            <p:cNvSpPr>
              <a:spLocks/>
            </p:cNvSpPr>
            <p:nvPr/>
          </p:nvSpPr>
          <p:spPr bwMode="auto">
            <a:xfrm rot="21400944">
              <a:off x="-1542534" y="301195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6" name="Freeform 162">
              <a:extLst>
                <a:ext uri="{FF2B5EF4-FFF2-40B4-BE49-F238E27FC236}">
                  <a16:creationId xmlns:a16="http://schemas.microsoft.com/office/drawing/2014/main" id="{B9489E8F-5AFD-8B50-7836-28E700378C14}"/>
                </a:ext>
              </a:extLst>
            </p:cNvPr>
            <p:cNvSpPr>
              <a:spLocks/>
            </p:cNvSpPr>
            <p:nvPr/>
          </p:nvSpPr>
          <p:spPr bwMode="auto">
            <a:xfrm rot="21400944">
              <a:off x="-1693188" y="2989747"/>
              <a:ext cx="21658" cy="9729"/>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7" name="Freeform 163">
              <a:extLst>
                <a:ext uri="{FF2B5EF4-FFF2-40B4-BE49-F238E27FC236}">
                  <a16:creationId xmlns:a16="http://schemas.microsoft.com/office/drawing/2014/main" id="{28FC87FC-B9F1-B82E-D449-03DE65F16C77}"/>
                </a:ext>
              </a:extLst>
            </p:cNvPr>
            <p:cNvSpPr>
              <a:spLocks/>
            </p:cNvSpPr>
            <p:nvPr/>
          </p:nvSpPr>
          <p:spPr bwMode="auto">
            <a:xfrm rot="21400944">
              <a:off x="-2034583" y="2199696"/>
              <a:ext cx="408971" cy="481698"/>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8" name="Freeform 164">
              <a:extLst>
                <a:ext uri="{FF2B5EF4-FFF2-40B4-BE49-F238E27FC236}">
                  <a16:creationId xmlns:a16="http://schemas.microsoft.com/office/drawing/2014/main" id="{E9F5A31D-0B3E-5B44-E20D-3017D98D6FCB}"/>
                </a:ext>
              </a:extLst>
            </p:cNvPr>
            <p:cNvSpPr>
              <a:spLocks/>
            </p:cNvSpPr>
            <p:nvPr/>
          </p:nvSpPr>
          <p:spPr bwMode="auto">
            <a:xfrm rot="21400944">
              <a:off x="-1820560" y="2662537"/>
              <a:ext cx="98028" cy="9729"/>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59" name="Freeform 165">
              <a:extLst>
                <a:ext uri="{FF2B5EF4-FFF2-40B4-BE49-F238E27FC236}">
                  <a16:creationId xmlns:a16="http://schemas.microsoft.com/office/drawing/2014/main" id="{A74B38B9-D64B-D196-54EB-F5F6F3B0D709}"/>
                </a:ext>
              </a:extLst>
            </p:cNvPr>
            <p:cNvSpPr>
              <a:spLocks/>
            </p:cNvSpPr>
            <p:nvPr/>
          </p:nvSpPr>
          <p:spPr bwMode="auto">
            <a:xfrm rot="21400944">
              <a:off x="-1514722" y="3414698"/>
              <a:ext cx="439988" cy="341551"/>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3"/>
            </a:solidFill>
            <a:ln w="127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Freeform 166">
              <a:extLst>
                <a:ext uri="{FF2B5EF4-FFF2-40B4-BE49-F238E27FC236}">
                  <a16:creationId xmlns:a16="http://schemas.microsoft.com/office/drawing/2014/main" id="{21183BA3-6C68-7A5E-CBE3-E6A60B3C8280}"/>
                </a:ext>
              </a:extLst>
            </p:cNvPr>
            <p:cNvSpPr>
              <a:spLocks/>
            </p:cNvSpPr>
            <p:nvPr/>
          </p:nvSpPr>
          <p:spPr bwMode="auto">
            <a:xfrm rot="21400944">
              <a:off x="-818566" y="1994916"/>
              <a:ext cx="143623" cy="302640"/>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chemeClr val="accent3">
                <a:lumMod val="40000"/>
                <a:lumOff val="6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1" name="Freeform 167">
              <a:extLst>
                <a:ext uri="{FF2B5EF4-FFF2-40B4-BE49-F238E27FC236}">
                  <a16:creationId xmlns:a16="http://schemas.microsoft.com/office/drawing/2014/main" id="{EFDDFFD4-C802-3B03-4302-E88CB730B355}"/>
                </a:ext>
              </a:extLst>
            </p:cNvPr>
            <p:cNvSpPr>
              <a:spLocks/>
            </p:cNvSpPr>
            <p:nvPr/>
          </p:nvSpPr>
          <p:spPr bwMode="auto">
            <a:xfrm rot="21400944">
              <a:off x="-780057" y="1674955"/>
              <a:ext cx="354498" cy="531781"/>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3">
                <a:lumMod val="40000"/>
                <a:lumOff val="6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2" name="Freeform 168">
              <a:extLst>
                <a:ext uri="{FF2B5EF4-FFF2-40B4-BE49-F238E27FC236}">
                  <a16:creationId xmlns:a16="http://schemas.microsoft.com/office/drawing/2014/main" id="{ACDA695A-B771-51A7-497D-29112C9D6588}"/>
                </a:ext>
              </a:extLst>
            </p:cNvPr>
            <p:cNvSpPr>
              <a:spLocks/>
            </p:cNvSpPr>
            <p:nvPr/>
          </p:nvSpPr>
          <p:spPr bwMode="auto">
            <a:xfrm rot="21400944">
              <a:off x="-862080" y="2391911"/>
              <a:ext cx="163001" cy="134026"/>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3" name="Freeform 169">
              <a:extLst>
                <a:ext uri="{FF2B5EF4-FFF2-40B4-BE49-F238E27FC236}">
                  <a16:creationId xmlns:a16="http://schemas.microsoft.com/office/drawing/2014/main" id="{BA391135-66C8-0680-2910-81FD7BFED829}"/>
                </a:ext>
              </a:extLst>
            </p:cNvPr>
            <p:cNvSpPr>
              <a:spLocks/>
            </p:cNvSpPr>
            <p:nvPr/>
          </p:nvSpPr>
          <p:spPr bwMode="auto">
            <a:xfrm rot="21400944">
              <a:off x="-1657390" y="3159275"/>
              <a:ext cx="796765" cy="331823"/>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4" name="Freeform 170">
              <a:extLst>
                <a:ext uri="{FF2B5EF4-FFF2-40B4-BE49-F238E27FC236}">
                  <a16:creationId xmlns:a16="http://schemas.microsoft.com/office/drawing/2014/main" id="{67ABFC7A-FAD0-C8C8-240B-4412BAEE0194}"/>
                </a:ext>
              </a:extLst>
            </p:cNvPr>
            <p:cNvSpPr>
              <a:spLocks/>
            </p:cNvSpPr>
            <p:nvPr/>
          </p:nvSpPr>
          <p:spPr bwMode="auto">
            <a:xfrm rot="21400944">
              <a:off x="-1858205" y="3954365"/>
              <a:ext cx="819563" cy="636626"/>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5" name="Freeform 171">
              <a:extLst>
                <a:ext uri="{FF2B5EF4-FFF2-40B4-BE49-F238E27FC236}">
                  <a16:creationId xmlns:a16="http://schemas.microsoft.com/office/drawing/2014/main" id="{7789D49B-C653-5FB3-B55D-C42543AB74C6}"/>
                </a:ext>
              </a:extLst>
            </p:cNvPr>
            <p:cNvSpPr>
              <a:spLocks/>
            </p:cNvSpPr>
            <p:nvPr/>
          </p:nvSpPr>
          <p:spPr bwMode="auto">
            <a:xfrm rot="21400944">
              <a:off x="-2277174" y="3536100"/>
              <a:ext cx="286106" cy="584744"/>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6" name="Freeform 172">
              <a:extLst>
                <a:ext uri="{FF2B5EF4-FFF2-40B4-BE49-F238E27FC236}">
                  <a16:creationId xmlns:a16="http://schemas.microsoft.com/office/drawing/2014/main" id="{64F441C7-4257-5A84-1AB8-AD87B6317A35}"/>
                </a:ext>
              </a:extLst>
            </p:cNvPr>
            <p:cNvSpPr>
              <a:spLocks/>
            </p:cNvSpPr>
            <p:nvPr/>
          </p:nvSpPr>
          <p:spPr bwMode="auto">
            <a:xfrm rot="21400944">
              <a:off x="-1990831" y="3504379"/>
              <a:ext cx="338540" cy="575016"/>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7" name="Freeform 173">
              <a:extLst>
                <a:ext uri="{FF2B5EF4-FFF2-40B4-BE49-F238E27FC236}">
                  <a16:creationId xmlns:a16="http://schemas.microsoft.com/office/drawing/2014/main" id="{C2A6E745-81CD-CB44-8C8F-15A4BECD91A5}"/>
                </a:ext>
              </a:extLst>
            </p:cNvPr>
            <p:cNvSpPr>
              <a:spLocks/>
            </p:cNvSpPr>
            <p:nvPr/>
          </p:nvSpPr>
          <p:spPr bwMode="auto">
            <a:xfrm rot="21400944">
              <a:off x="-2194096" y="3263311"/>
              <a:ext cx="780808" cy="239950"/>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8" name="Freeform 174">
              <a:extLst>
                <a:ext uri="{FF2B5EF4-FFF2-40B4-BE49-F238E27FC236}">
                  <a16:creationId xmlns:a16="http://schemas.microsoft.com/office/drawing/2014/main" id="{0FBC5347-966D-FD95-49CC-E42B553751BB}"/>
                </a:ext>
              </a:extLst>
            </p:cNvPr>
            <p:cNvSpPr>
              <a:spLocks/>
            </p:cNvSpPr>
            <p:nvPr/>
          </p:nvSpPr>
          <p:spPr bwMode="auto">
            <a:xfrm rot="21400944">
              <a:off x="-1724840" y="3466222"/>
              <a:ext cx="469623" cy="512327"/>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69" name="Freeform 176">
              <a:extLst>
                <a:ext uri="{FF2B5EF4-FFF2-40B4-BE49-F238E27FC236}">
                  <a16:creationId xmlns:a16="http://schemas.microsoft.com/office/drawing/2014/main" id="{A5AA3220-49DA-C55F-C5A3-4267D8549765}"/>
                </a:ext>
              </a:extLst>
            </p:cNvPr>
            <p:cNvSpPr>
              <a:spLocks/>
            </p:cNvSpPr>
            <p:nvPr/>
          </p:nvSpPr>
          <p:spPr bwMode="auto">
            <a:xfrm rot="21400944">
              <a:off x="-1747367" y="3990483"/>
              <a:ext cx="5699"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0" name="Freeform 177">
              <a:extLst>
                <a:ext uri="{FF2B5EF4-FFF2-40B4-BE49-F238E27FC236}">
                  <a16:creationId xmlns:a16="http://schemas.microsoft.com/office/drawing/2014/main" id="{8F05F0CF-D3CF-B38A-584D-362C3AC38422}"/>
                </a:ext>
              </a:extLst>
            </p:cNvPr>
            <p:cNvSpPr>
              <a:spLocks/>
            </p:cNvSpPr>
            <p:nvPr/>
          </p:nvSpPr>
          <p:spPr bwMode="auto">
            <a:xfrm rot="21400944">
              <a:off x="-1773350" y="3995304"/>
              <a:ext cx="3420"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1" name="Freeform 178">
              <a:extLst>
                <a:ext uri="{FF2B5EF4-FFF2-40B4-BE49-F238E27FC236}">
                  <a16:creationId xmlns:a16="http://schemas.microsoft.com/office/drawing/2014/main" id="{8317860A-FC00-3970-3FC4-FCE9846BD2BD}"/>
                </a:ext>
              </a:extLst>
            </p:cNvPr>
            <p:cNvSpPr>
              <a:spLocks/>
            </p:cNvSpPr>
            <p:nvPr/>
          </p:nvSpPr>
          <p:spPr bwMode="auto">
            <a:xfrm rot="21400944">
              <a:off x="-1776376" y="3982520"/>
              <a:ext cx="2280"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2" name="Freeform 179">
              <a:extLst>
                <a:ext uri="{FF2B5EF4-FFF2-40B4-BE49-F238E27FC236}">
                  <a16:creationId xmlns:a16="http://schemas.microsoft.com/office/drawing/2014/main" id="{49F35B31-CD24-7CE5-9301-4F0A029AB162}"/>
                </a:ext>
              </a:extLst>
            </p:cNvPr>
            <p:cNvSpPr>
              <a:spLocks/>
            </p:cNvSpPr>
            <p:nvPr/>
          </p:nvSpPr>
          <p:spPr bwMode="auto">
            <a:xfrm rot="21400944">
              <a:off x="-1715757" y="3979913"/>
              <a:ext cx="83210" cy="6485"/>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3" name="Freeform 180">
              <a:extLst>
                <a:ext uri="{FF2B5EF4-FFF2-40B4-BE49-F238E27FC236}">
                  <a16:creationId xmlns:a16="http://schemas.microsoft.com/office/drawing/2014/main" id="{CD84E6CC-2801-9D0A-E097-AB67CF58B840}"/>
                </a:ext>
              </a:extLst>
            </p:cNvPr>
            <p:cNvSpPr>
              <a:spLocks/>
            </p:cNvSpPr>
            <p:nvPr/>
          </p:nvSpPr>
          <p:spPr bwMode="auto">
            <a:xfrm rot="21400944">
              <a:off x="-1631282" y="3961089"/>
              <a:ext cx="3420" cy="6485"/>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4" name="Freeform 181">
              <a:extLst>
                <a:ext uri="{FF2B5EF4-FFF2-40B4-BE49-F238E27FC236}">
                  <a16:creationId xmlns:a16="http://schemas.microsoft.com/office/drawing/2014/main" id="{F267A3FC-40CB-2B35-16F7-3844623CAED7}"/>
                </a:ext>
              </a:extLst>
            </p:cNvPr>
            <p:cNvSpPr>
              <a:spLocks/>
            </p:cNvSpPr>
            <p:nvPr/>
          </p:nvSpPr>
          <p:spPr bwMode="auto">
            <a:xfrm rot="21400944">
              <a:off x="-1684575" y="39707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5" name="Freeform 182">
              <a:extLst>
                <a:ext uri="{FF2B5EF4-FFF2-40B4-BE49-F238E27FC236}">
                  <a16:creationId xmlns:a16="http://schemas.microsoft.com/office/drawing/2014/main" id="{8AC3CE9F-B2B3-C8A6-59D4-268B3185AB5B}"/>
                </a:ext>
              </a:extLst>
            </p:cNvPr>
            <p:cNvSpPr>
              <a:spLocks/>
            </p:cNvSpPr>
            <p:nvPr/>
          </p:nvSpPr>
          <p:spPr bwMode="auto">
            <a:xfrm rot="21400944">
              <a:off x="-1716368" y="3971788"/>
              <a:ext cx="28497" cy="3243"/>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6" name="Freeform 185">
              <a:extLst>
                <a:ext uri="{FF2B5EF4-FFF2-40B4-BE49-F238E27FC236}">
                  <a16:creationId xmlns:a16="http://schemas.microsoft.com/office/drawing/2014/main" id="{EA289D70-C55C-1D4E-71F5-45730B2836E4}"/>
                </a:ext>
              </a:extLst>
            </p:cNvPr>
            <p:cNvSpPr>
              <a:spLocks/>
            </p:cNvSpPr>
            <p:nvPr/>
          </p:nvSpPr>
          <p:spPr bwMode="auto">
            <a:xfrm rot="21400944">
              <a:off x="-2128854" y="3535205"/>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7" name="Freeform 186">
              <a:extLst>
                <a:ext uri="{FF2B5EF4-FFF2-40B4-BE49-F238E27FC236}">
                  <a16:creationId xmlns:a16="http://schemas.microsoft.com/office/drawing/2014/main" id="{02953917-A601-A91C-17DD-99626F29A120}"/>
                </a:ext>
              </a:extLst>
            </p:cNvPr>
            <p:cNvSpPr>
              <a:spLocks/>
            </p:cNvSpPr>
            <p:nvPr/>
          </p:nvSpPr>
          <p:spPr bwMode="auto">
            <a:xfrm rot="21400944">
              <a:off x="-2137957" y="3535732"/>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8" name="Freeform 187">
              <a:extLst>
                <a:ext uri="{FF2B5EF4-FFF2-40B4-BE49-F238E27FC236}">
                  <a16:creationId xmlns:a16="http://schemas.microsoft.com/office/drawing/2014/main" id="{144EDF2D-9ECB-06AE-DF55-9B558630FF38}"/>
                </a:ext>
              </a:extLst>
            </p:cNvPr>
            <p:cNvSpPr>
              <a:spLocks/>
            </p:cNvSpPr>
            <p:nvPr/>
          </p:nvSpPr>
          <p:spPr bwMode="auto">
            <a:xfrm rot="21400944">
              <a:off x="-2150472" y="35365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79" name="Freeform 188">
              <a:extLst>
                <a:ext uri="{FF2B5EF4-FFF2-40B4-BE49-F238E27FC236}">
                  <a16:creationId xmlns:a16="http://schemas.microsoft.com/office/drawing/2014/main" id="{FA5E1008-A2A1-0E2B-38C4-590CA3D02551}"/>
                </a:ext>
              </a:extLst>
            </p:cNvPr>
            <p:cNvSpPr>
              <a:spLocks/>
            </p:cNvSpPr>
            <p:nvPr/>
          </p:nvSpPr>
          <p:spPr bwMode="auto">
            <a:xfrm rot="21400944">
              <a:off x="-2144785" y="3536128"/>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0" name="Freeform 189">
              <a:extLst>
                <a:ext uri="{FF2B5EF4-FFF2-40B4-BE49-F238E27FC236}">
                  <a16:creationId xmlns:a16="http://schemas.microsoft.com/office/drawing/2014/main" id="{C9A00FBF-A89E-193B-F971-DCA240359010}"/>
                </a:ext>
              </a:extLst>
            </p:cNvPr>
            <p:cNvSpPr>
              <a:spLocks/>
            </p:cNvSpPr>
            <p:nvPr/>
          </p:nvSpPr>
          <p:spPr bwMode="auto">
            <a:xfrm rot="21400944">
              <a:off x="-2085221" y="35197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1" name="Freeform 190">
              <a:extLst>
                <a:ext uri="{FF2B5EF4-FFF2-40B4-BE49-F238E27FC236}">
                  <a16:creationId xmlns:a16="http://schemas.microsoft.com/office/drawing/2014/main" id="{6DBE1C6C-A379-4687-3263-527482400654}"/>
                </a:ext>
              </a:extLst>
            </p:cNvPr>
            <p:cNvSpPr>
              <a:spLocks/>
            </p:cNvSpPr>
            <p:nvPr/>
          </p:nvSpPr>
          <p:spPr bwMode="auto">
            <a:xfrm rot="21400944">
              <a:off x="-2072756" y="3517210"/>
              <a:ext cx="63832"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2" name="Freeform 191">
              <a:extLst>
                <a:ext uri="{FF2B5EF4-FFF2-40B4-BE49-F238E27FC236}">
                  <a16:creationId xmlns:a16="http://schemas.microsoft.com/office/drawing/2014/main" id="{A7BD9CFA-8D03-7000-9F90-256057AD8680}"/>
                </a:ext>
              </a:extLst>
            </p:cNvPr>
            <p:cNvSpPr>
              <a:spLocks/>
            </p:cNvSpPr>
            <p:nvPr/>
          </p:nvSpPr>
          <p:spPr bwMode="auto">
            <a:xfrm rot="21400944">
              <a:off x="-2078398" y="3519222"/>
              <a:ext cx="5699"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3" name="Freeform 193">
              <a:extLst>
                <a:ext uri="{FF2B5EF4-FFF2-40B4-BE49-F238E27FC236}">
                  <a16:creationId xmlns:a16="http://schemas.microsoft.com/office/drawing/2014/main" id="{213B264F-3D06-A158-617B-4E93CED59D3F}"/>
                </a:ext>
              </a:extLst>
            </p:cNvPr>
            <p:cNvSpPr>
              <a:spLocks/>
            </p:cNvSpPr>
            <p:nvPr/>
          </p:nvSpPr>
          <p:spPr bwMode="auto">
            <a:xfrm rot="21400944">
              <a:off x="-2158050" y="352400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4" name="Freeform 194">
              <a:extLst>
                <a:ext uri="{FF2B5EF4-FFF2-40B4-BE49-F238E27FC236}">
                  <a16:creationId xmlns:a16="http://schemas.microsoft.com/office/drawing/2014/main" id="{088558E9-4B82-FD6F-09F9-C098CE5E6B7D}"/>
                </a:ext>
              </a:extLst>
            </p:cNvPr>
            <p:cNvSpPr>
              <a:spLocks/>
            </p:cNvSpPr>
            <p:nvPr/>
          </p:nvSpPr>
          <p:spPr bwMode="auto">
            <a:xfrm rot="21400944">
              <a:off x="-2157299" y="353695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5" name="Freeform 195">
              <a:extLst>
                <a:ext uri="{FF2B5EF4-FFF2-40B4-BE49-F238E27FC236}">
                  <a16:creationId xmlns:a16="http://schemas.microsoft.com/office/drawing/2014/main" id="{D4541B14-D8FC-BA43-0745-5DFC9B688931}"/>
                </a:ext>
              </a:extLst>
            </p:cNvPr>
            <p:cNvSpPr>
              <a:spLocks/>
            </p:cNvSpPr>
            <p:nvPr/>
          </p:nvSpPr>
          <p:spPr bwMode="auto">
            <a:xfrm rot="21400944">
              <a:off x="-2116423" y="3531510"/>
              <a:ext cx="106008"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6" name="Freeform 196">
              <a:extLst>
                <a:ext uri="{FF2B5EF4-FFF2-40B4-BE49-F238E27FC236}">
                  <a16:creationId xmlns:a16="http://schemas.microsoft.com/office/drawing/2014/main" id="{8E7B2CD4-8739-C4AB-E25E-084B2146D410}"/>
                </a:ext>
              </a:extLst>
            </p:cNvPr>
            <p:cNvSpPr>
              <a:spLocks/>
            </p:cNvSpPr>
            <p:nvPr/>
          </p:nvSpPr>
          <p:spPr bwMode="auto">
            <a:xfrm rot="21400944">
              <a:off x="-2122028" y="3534743"/>
              <a:ext cx="5699"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7" name="Freeform 197">
              <a:extLst>
                <a:ext uri="{FF2B5EF4-FFF2-40B4-BE49-F238E27FC236}">
                  <a16:creationId xmlns:a16="http://schemas.microsoft.com/office/drawing/2014/main" id="{9E9A5B63-5465-48CA-792D-9C5C2586BF02}"/>
                </a:ext>
              </a:extLst>
            </p:cNvPr>
            <p:cNvSpPr>
              <a:spLocks/>
            </p:cNvSpPr>
            <p:nvPr/>
          </p:nvSpPr>
          <p:spPr bwMode="auto">
            <a:xfrm rot="21400944">
              <a:off x="-1722333" y="3988999"/>
              <a:ext cx="6839"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8" name="Freeform 198">
              <a:extLst>
                <a:ext uri="{FF2B5EF4-FFF2-40B4-BE49-F238E27FC236}">
                  <a16:creationId xmlns:a16="http://schemas.microsoft.com/office/drawing/2014/main" id="{52A33F4E-C5E3-6DD5-ED8E-5223E73BDBD3}"/>
                </a:ext>
              </a:extLst>
            </p:cNvPr>
            <p:cNvSpPr>
              <a:spLocks/>
            </p:cNvSpPr>
            <p:nvPr/>
          </p:nvSpPr>
          <p:spPr bwMode="auto">
            <a:xfrm rot="21400944">
              <a:off x="-2166411" y="3537216"/>
              <a:ext cx="9118"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89" name="Freeform 202">
              <a:extLst>
                <a:ext uri="{FF2B5EF4-FFF2-40B4-BE49-F238E27FC236}">
                  <a16:creationId xmlns:a16="http://schemas.microsoft.com/office/drawing/2014/main" id="{01AC5429-4286-534C-EC22-ECD8813FD5B7}"/>
                </a:ext>
              </a:extLst>
            </p:cNvPr>
            <p:cNvSpPr>
              <a:spLocks/>
            </p:cNvSpPr>
            <p:nvPr/>
          </p:nvSpPr>
          <p:spPr bwMode="auto">
            <a:xfrm rot="21400944">
              <a:off x="-2185750" y="3538503"/>
              <a:ext cx="3420"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0" name="Rectangle 203">
              <a:extLst>
                <a:ext uri="{FF2B5EF4-FFF2-40B4-BE49-F238E27FC236}">
                  <a16:creationId xmlns:a16="http://schemas.microsoft.com/office/drawing/2014/main" id="{28FE38E6-1199-760F-EE3D-D1A06BE5D36C}"/>
                </a:ext>
              </a:extLst>
            </p:cNvPr>
            <p:cNvSpPr>
              <a:spLocks noChangeArrowheads="1"/>
            </p:cNvSpPr>
            <p:nvPr/>
          </p:nvSpPr>
          <p:spPr bwMode="auto">
            <a:xfrm rot="21400944">
              <a:off x="-2182304" y="3538370"/>
              <a:ext cx="1140" cy="1081"/>
            </a:xfrm>
            <a:prstGeom prst="rect">
              <a:avLst/>
            </a:prstGeom>
            <a:grpFill/>
            <a:ln w="127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1" name="Freeform 204">
              <a:extLst>
                <a:ext uri="{FF2B5EF4-FFF2-40B4-BE49-F238E27FC236}">
                  <a16:creationId xmlns:a16="http://schemas.microsoft.com/office/drawing/2014/main" id="{88C60741-E576-707A-EAAB-AEDF98AE9846}"/>
                </a:ext>
              </a:extLst>
            </p:cNvPr>
            <p:cNvSpPr>
              <a:spLocks/>
            </p:cNvSpPr>
            <p:nvPr/>
          </p:nvSpPr>
          <p:spPr bwMode="auto">
            <a:xfrm rot="21400944">
              <a:off x="-2188975" y="35420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2" name="Freeform 206">
              <a:extLst>
                <a:ext uri="{FF2B5EF4-FFF2-40B4-BE49-F238E27FC236}">
                  <a16:creationId xmlns:a16="http://schemas.microsoft.com/office/drawing/2014/main" id="{49525C92-DFFE-5F5F-2022-7301AEE1E8B3}"/>
                </a:ext>
              </a:extLst>
            </p:cNvPr>
            <p:cNvSpPr>
              <a:spLocks/>
            </p:cNvSpPr>
            <p:nvPr/>
          </p:nvSpPr>
          <p:spPr bwMode="auto">
            <a:xfrm rot="21400944">
              <a:off x="-2206380" y="35766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3" name="Freeform 207">
              <a:extLst>
                <a:ext uri="{FF2B5EF4-FFF2-40B4-BE49-F238E27FC236}">
                  <a16:creationId xmlns:a16="http://schemas.microsoft.com/office/drawing/2014/main" id="{A0F68395-4C8D-AFB4-5709-E41C52642F45}"/>
                </a:ext>
              </a:extLst>
            </p:cNvPr>
            <p:cNvSpPr>
              <a:spLocks/>
            </p:cNvSpPr>
            <p:nvPr/>
          </p:nvSpPr>
          <p:spPr bwMode="auto">
            <a:xfrm rot="21400944">
              <a:off x="-2248574" y="3772856"/>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4" name="Freeform 208">
              <a:extLst>
                <a:ext uri="{FF2B5EF4-FFF2-40B4-BE49-F238E27FC236}">
                  <a16:creationId xmlns:a16="http://schemas.microsoft.com/office/drawing/2014/main" id="{7264940A-7213-BBDE-886F-51EB9D13C023}"/>
                </a:ext>
              </a:extLst>
            </p:cNvPr>
            <p:cNvSpPr>
              <a:spLocks/>
            </p:cNvSpPr>
            <p:nvPr/>
          </p:nvSpPr>
          <p:spPr bwMode="auto">
            <a:xfrm rot="21400944">
              <a:off x="-2246204" y="37759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5" name="Freeform 209">
              <a:extLst>
                <a:ext uri="{FF2B5EF4-FFF2-40B4-BE49-F238E27FC236}">
                  <a16:creationId xmlns:a16="http://schemas.microsoft.com/office/drawing/2014/main" id="{9F57BAA1-AA0B-966A-0E7E-1F02515DBD93}"/>
                </a:ext>
              </a:extLst>
            </p:cNvPr>
            <p:cNvSpPr>
              <a:spLocks/>
            </p:cNvSpPr>
            <p:nvPr/>
          </p:nvSpPr>
          <p:spPr bwMode="auto">
            <a:xfrm rot="21400944">
              <a:off x="-2248668" y="37728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6" name="Freeform 210">
              <a:extLst>
                <a:ext uri="{FF2B5EF4-FFF2-40B4-BE49-F238E27FC236}">
                  <a16:creationId xmlns:a16="http://schemas.microsoft.com/office/drawing/2014/main" id="{D60437FC-C1E0-9A8F-3DA5-B4BC643E4D82}"/>
                </a:ext>
              </a:extLst>
            </p:cNvPr>
            <p:cNvSpPr>
              <a:spLocks/>
            </p:cNvSpPr>
            <p:nvPr/>
          </p:nvSpPr>
          <p:spPr bwMode="auto">
            <a:xfrm rot="21400944">
              <a:off x="-2241852" y="379195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7" name="Freeform 211">
              <a:extLst>
                <a:ext uri="{FF2B5EF4-FFF2-40B4-BE49-F238E27FC236}">
                  <a16:creationId xmlns:a16="http://schemas.microsoft.com/office/drawing/2014/main" id="{3B329B8D-9938-3E94-D117-0EE1F2862921}"/>
                </a:ext>
              </a:extLst>
            </p:cNvPr>
            <p:cNvSpPr>
              <a:spLocks/>
            </p:cNvSpPr>
            <p:nvPr/>
          </p:nvSpPr>
          <p:spPr bwMode="auto">
            <a:xfrm rot="21400944">
              <a:off x="-2241946" y="3788711"/>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8" name="Freeform 212">
              <a:extLst>
                <a:ext uri="{FF2B5EF4-FFF2-40B4-BE49-F238E27FC236}">
                  <a16:creationId xmlns:a16="http://schemas.microsoft.com/office/drawing/2014/main" id="{76599620-77FD-DB40-0271-97C097D6E063}"/>
                </a:ext>
              </a:extLst>
            </p:cNvPr>
            <p:cNvSpPr>
              <a:spLocks/>
            </p:cNvSpPr>
            <p:nvPr/>
          </p:nvSpPr>
          <p:spPr bwMode="auto">
            <a:xfrm rot="21400944">
              <a:off x="-2245829" y="37824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199" name="Freeform 213">
              <a:extLst>
                <a:ext uri="{FF2B5EF4-FFF2-40B4-BE49-F238E27FC236}">
                  <a16:creationId xmlns:a16="http://schemas.microsoft.com/office/drawing/2014/main" id="{C395F407-18AB-1CAA-7D45-507407D4A389}"/>
                </a:ext>
              </a:extLst>
            </p:cNvPr>
            <p:cNvSpPr>
              <a:spLocks/>
            </p:cNvSpPr>
            <p:nvPr/>
          </p:nvSpPr>
          <p:spPr bwMode="auto">
            <a:xfrm rot="21400944">
              <a:off x="-2246016" y="37792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0" name="Freeform 214">
              <a:extLst>
                <a:ext uri="{FF2B5EF4-FFF2-40B4-BE49-F238E27FC236}">
                  <a16:creationId xmlns:a16="http://schemas.microsoft.com/office/drawing/2014/main" id="{41D9D30D-1ABB-40BD-F2D9-97358269CE44}"/>
                </a:ext>
              </a:extLst>
            </p:cNvPr>
            <p:cNvSpPr>
              <a:spLocks/>
            </p:cNvSpPr>
            <p:nvPr/>
          </p:nvSpPr>
          <p:spPr bwMode="auto">
            <a:xfrm rot="21400944">
              <a:off x="-2245644" y="3785576"/>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1" name="Freeform 215">
              <a:extLst>
                <a:ext uri="{FF2B5EF4-FFF2-40B4-BE49-F238E27FC236}">
                  <a16:creationId xmlns:a16="http://schemas.microsoft.com/office/drawing/2014/main" id="{0D57AA5E-9F1D-5473-43B9-6E4CF391C17E}"/>
                </a:ext>
              </a:extLst>
            </p:cNvPr>
            <p:cNvSpPr>
              <a:spLocks/>
            </p:cNvSpPr>
            <p:nvPr/>
          </p:nvSpPr>
          <p:spPr bwMode="auto">
            <a:xfrm rot="21400944">
              <a:off x="-2142586" y="3391848"/>
              <a:ext cx="9118" cy="9728"/>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2" name="Freeform 216">
              <a:extLst>
                <a:ext uri="{FF2B5EF4-FFF2-40B4-BE49-F238E27FC236}">
                  <a16:creationId xmlns:a16="http://schemas.microsoft.com/office/drawing/2014/main" id="{07405970-959B-9017-DA26-31E1A2BE6AD3}"/>
                </a:ext>
              </a:extLst>
            </p:cNvPr>
            <p:cNvSpPr>
              <a:spLocks/>
            </p:cNvSpPr>
            <p:nvPr/>
          </p:nvSpPr>
          <p:spPr bwMode="auto">
            <a:xfrm rot="21400944">
              <a:off x="-2200116" y="35665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3" name="Freeform 217">
              <a:extLst>
                <a:ext uri="{FF2B5EF4-FFF2-40B4-BE49-F238E27FC236}">
                  <a16:creationId xmlns:a16="http://schemas.microsoft.com/office/drawing/2014/main" id="{6D699E8E-7ECC-561A-1572-BA0FAF2CB34F}"/>
                </a:ext>
              </a:extLst>
            </p:cNvPr>
            <p:cNvSpPr>
              <a:spLocks/>
            </p:cNvSpPr>
            <p:nvPr/>
          </p:nvSpPr>
          <p:spPr bwMode="auto">
            <a:xfrm rot="21400944">
              <a:off x="-2197015" y="3558746"/>
              <a:ext cx="0" cy="4323"/>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4" name="Freeform 218">
              <a:extLst>
                <a:ext uri="{FF2B5EF4-FFF2-40B4-BE49-F238E27FC236}">
                  <a16:creationId xmlns:a16="http://schemas.microsoft.com/office/drawing/2014/main" id="{D30A42A6-3E33-B742-8442-79E68F38477D}"/>
                </a:ext>
              </a:extLst>
            </p:cNvPr>
            <p:cNvSpPr>
              <a:spLocks/>
            </p:cNvSpPr>
            <p:nvPr/>
          </p:nvSpPr>
          <p:spPr bwMode="auto">
            <a:xfrm rot="21400944">
              <a:off x="-2203437" y="3566697"/>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5" name="Freeform 219">
              <a:extLst>
                <a:ext uri="{FF2B5EF4-FFF2-40B4-BE49-F238E27FC236}">
                  <a16:creationId xmlns:a16="http://schemas.microsoft.com/office/drawing/2014/main" id="{43DD8EBD-BB63-D9F9-6A6D-1C391F84C8DA}"/>
                </a:ext>
              </a:extLst>
            </p:cNvPr>
            <p:cNvSpPr>
              <a:spLocks/>
            </p:cNvSpPr>
            <p:nvPr/>
          </p:nvSpPr>
          <p:spPr bwMode="auto">
            <a:xfrm rot="21400944">
              <a:off x="-2195239" y="35521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6" name="Freeform 220">
              <a:extLst>
                <a:ext uri="{FF2B5EF4-FFF2-40B4-BE49-F238E27FC236}">
                  <a16:creationId xmlns:a16="http://schemas.microsoft.com/office/drawing/2014/main" id="{E43F412C-750A-C670-78F5-1859A1788B1F}"/>
                </a:ext>
              </a:extLst>
            </p:cNvPr>
            <p:cNvSpPr>
              <a:spLocks/>
            </p:cNvSpPr>
            <p:nvPr/>
          </p:nvSpPr>
          <p:spPr bwMode="auto">
            <a:xfrm rot="21400944">
              <a:off x="-2197233" y="355551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7" name="Freeform 221">
              <a:extLst>
                <a:ext uri="{FF2B5EF4-FFF2-40B4-BE49-F238E27FC236}">
                  <a16:creationId xmlns:a16="http://schemas.microsoft.com/office/drawing/2014/main" id="{9E1C5668-B4A5-91ED-1604-B1577575B565}"/>
                </a:ext>
              </a:extLst>
            </p:cNvPr>
            <p:cNvSpPr>
              <a:spLocks/>
            </p:cNvSpPr>
            <p:nvPr/>
          </p:nvSpPr>
          <p:spPr bwMode="auto">
            <a:xfrm rot="21400944">
              <a:off x="-2203342" y="35699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8" name="Freeform 222">
              <a:extLst>
                <a:ext uri="{FF2B5EF4-FFF2-40B4-BE49-F238E27FC236}">
                  <a16:creationId xmlns:a16="http://schemas.microsoft.com/office/drawing/2014/main" id="{AC3BC607-441D-7303-89C3-1282657D7975}"/>
                </a:ext>
              </a:extLst>
            </p:cNvPr>
            <p:cNvSpPr>
              <a:spLocks/>
            </p:cNvSpPr>
            <p:nvPr/>
          </p:nvSpPr>
          <p:spPr bwMode="auto">
            <a:xfrm rot="21400944">
              <a:off x="-2206568" y="35733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09" name="Freeform 223">
              <a:extLst>
                <a:ext uri="{FF2B5EF4-FFF2-40B4-BE49-F238E27FC236}">
                  <a16:creationId xmlns:a16="http://schemas.microsoft.com/office/drawing/2014/main" id="{8F3F3D9C-67F2-6F5B-B973-A364DE70D7F0}"/>
                </a:ext>
              </a:extLst>
            </p:cNvPr>
            <p:cNvSpPr>
              <a:spLocks/>
            </p:cNvSpPr>
            <p:nvPr/>
          </p:nvSpPr>
          <p:spPr bwMode="auto">
            <a:xfrm rot="21400944">
              <a:off x="-2131530" y="33708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0" name="Freeform 224">
              <a:extLst>
                <a:ext uri="{FF2B5EF4-FFF2-40B4-BE49-F238E27FC236}">
                  <a16:creationId xmlns:a16="http://schemas.microsoft.com/office/drawing/2014/main" id="{2D7F89FE-3FDC-B585-8BDD-F32937DACB00}"/>
                </a:ext>
              </a:extLst>
            </p:cNvPr>
            <p:cNvSpPr>
              <a:spLocks/>
            </p:cNvSpPr>
            <p:nvPr/>
          </p:nvSpPr>
          <p:spPr bwMode="auto">
            <a:xfrm rot="21400944">
              <a:off x="-2186498" y="35256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1" name="Freeform 225">
              <a:extLst>
                <a:ext uri="{FF2B5EF4-FFF2-40B4-BE49-F238E27FC236}">
                  <a16:creationId xmlns:a16="http://schemas.microsoft.com/office/drawing/2014/main" id="{365316F6-AFE4-7FEB-9D24-50E37039C3D4}"/>
                </a:ext>
              </a:extLst>
            </p:cNvPr>
            <p:cNvSpPr>
              <a:spLocks/>
            </p:cNvSpPr>
            <p:nvPr/>
          </p:nvSpPr>
          <p:spPr bwMode="auto">
            <a:xfrm rot="21400944">
              <a:off x="-2192203" y="3545373"/>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2" name="Freeform 226">
              <a:extLst>
                <a:ext uri="{FF2B5EF4-FFF2-40B4-BE49-F238E27FC236}">
                  <a16:creationId xmlns:a16="http://schemas.microsoft.com/office/drawing/2014/main" id="{6687D263-6E52-93AD-C4F4-54BAB658720C}"/>
                </a:ext>
              </a:extLst>
            </p:cNvPr>
            <p:cNvSpPr>
              <a:spLocks/>
            </p:cNvSpPr>
            <p:nvPr/>
          </p:nvSpPr>
          <p:spPr bwMode="auto">
            <a:xfrm rot="21400944">
              <a:off x="-2192013" y="35487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3" name="Freeform 227">
              <a:extLst>
                <a:ext uri="{FF2B5EF4-FFF2-40B4-BE49-F238E27FC236}">
                  <a16:creationId xmlns:a16="http://schemas.microsoft.com/office/drawing/2014/main" id="{AFE1E0FA-34D5-5A35-69EB-0C9F24D95945}"/>
                </a:ext>
              </a:extLst>
            </p:cNvPr>
            <p:cNvSpPr>
              <a:spLocks/>
            </p:cNvSpPr>
            <p:nvPr/>
          </p:nvSpPr>
          <p:spPr bwMode="auto">
            <a:xfrm rot="21400944">
              <a:off x="-2059734" y="411702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4" name="Freeform 228">
              <a:extLst>
                <a:ext uri="{FF2B5EF4-FFF2-40B4-BE49-F238E27FC236}">
                  <a16:creationId xmlns:a16="http://schemas.microsoft.com/office/drawing/2014/main" id="{65EAA12A-49A4-AFC3-0914-C434AA96B996}"/>
                </a:ext>
              </a:extLst>
            </p:cNvPr>
            <p:cNvSpPr>
              <a:spLocks/>
            </p:cNvSpPr>
            <p:nvPr/>
          </p:nvSpPr>
          <p:spPr bwMode="auto">
            <a:xfrm rot="21400944">
              <a:off x="-2070820" y="4101428"/>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5" name="Freeform 229">
              <a:extLst>
                <a:ext uri="{FF2B5EF4-FFF2-40B4-BE49-F238E27FC236}">
                  <a16:creationId xmlns:a16="http://schemas.microsoft.com/office/drawing/2014/main" id="{554ADB6C-35B0-2D89-F4FD-C6D0FCAFEA55}"/>
                </a:ext>
              </a:extLst>
            </p:cNvPr>
            <p:cNvSpPr>
              <a:spLocks/>
            </p:cNvSpPr>
            <p:nvPr/>
          </p:nvSpPr>
          <p:spPr bwMode="auto">
            <a:xfrm rot="21400944">
              <a:off x="-2080955" y="40857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6" name="Freeform 230">
              <a:extLst>
                <a:ext uri="{FF2B5EF4-FFF2-40B4-BE49-F238E27FC236}">
                  <a16:creationId xmlns:a16="http://schemas.microsoft.com/office/drawing/2014/main" id="{01422D5E-CAEE-CAB3-1F48-7DD6F3CE3442}"/>
                </a:ext>
              </a:extLst>
            </p:cNvPr>
            <p:cNvSpPr>
              <a:spLocks/>
            </p:cNvSpPr>
            <p:nvPr/>
          </p:nvSpPr>
          <p:spPr bwMode="auto">
            <a:xfrm rot="21400944">
              <a:off x="-2063336" y="41139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7" name="Freeform 231">
              <a:extLst>
                <a:ext uri="{FF2B5EF4-FFF2-40B4-BE49-F238E27FC236}">
                  <a16:creationId xmlns:a16="http://schemas.microsoft.com/office/drawing/2014/main" id="{F408E401-9855-0E7A-3673-A3BF037E8A7D}"/>
                </a:ext>
              </a:extLst>
            </p:cNvPr>
            <p:cNvSpPr>
              <a:spLocks/>
            </p:cNvSpPr>
            <p:nvPr/>
          </p:nvSpPr>
          <p:spPr bwMode="auto">
            <a:xfrm rot="21400944">
              <a:off x="-2080771" y="4088911"/>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8" name="Freeform 232">
              <a:extLst>
                <a:ext uri="{FF2B5EF4-FFF2-40B4-BE49-F238E27FC236}">
                  <a16:creationId xmlns:a16="http://schemas.microsoft.com/office/drawing/2014/main" id="{8F5B2DD9-5C0C-AA29-7562-A9924433F758}"/>
                </a:ext>
              </a:extLst>
            </p:cNvPr>
            <p:cNvSpPr>
              <a:spLocks/>
            </p:cNvSpPr>
            <p:nvPr/>
          </p:nvSpPr>
          <p:spPr bwMode="auto">
            <a:xfrm rot="21400944">
              <a:off x="-2077167" y="40920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19" name="Freeform 233">
              <a:extLst>
                <a:ext uri="{FF2B5EF4-FFF2-40B4-BE49-F238E27FC236}">
                  <a16:creationId xmlns:a16="http://schemas.microsoft.com/office/drawing/2014/main" id="{DCDE60E0-DEC6-DFD6-6312-013C87201502}"/>
                </a:ext>
              </a:extLst>
            </p:cNvPr>
            <p:cNvSpPr>
              <a:spLocks/>
            </p:cNvSpPr>
            <p:nvPr/>
          </p:nvSpPr>
          <p:spPr bwMode="auto">
            <a:xfrm rot="21400944">
              <a:off x="-2077073" y="409204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0" name="Freeform 234">
              <a:extLst>
                <a:ext uri="{FF2B5EF4-FFF2-40B4-BE49-F238E27FC236}">
                  <a16:creationId xmlns:a16="http://schemas.microsoft.com/office/drawing/2014/main" id="{535D0BA6-55DA-381A-79E4-598940BB6E02}"/>
                </a:ext>
              </a:extLst>
            </p:cNvPr>
            <p:cNvSpPr>
              <a:spLocks/>
            </p:cNvSpPr>
            <p:nvPr/>
          </p:nvSpPr>
          <p:spPr bwMode="auto">
            <a:xfrm rot="21400944">
              <a:off x="-2073286" y="4098256"/>
              <a:ext cx="2280" cy="3243"/>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1" name="Freeform 235">
              <a:extLst>
                <a:ext uri="{FF2B5EF4-FFF2-40B4-BE49-F238E27FC236}">
                  <a16:creationId xmlns:a16="http://schemas.microsoft.com/office/drawing/2014/main" id="{6E2BDDFE-206C-8E31-CEE5-020922F7C232}"/>
                </a:ext>
              </a:extLst>
            </p:cNvPr>
            <p:cNvSpPr>
              <a:spLocks/>
            </p:cNvSpPr>
            <p:nvPr/>
          </p:nvSpPr>
          <p:spPr bwMode="auto">
            <a:xfrm rot="21400944">
              <a:off x="-2081050" y="408253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2" name="Freeform 236">
              <a:extLst>
                <a:ext uri="{FF2B5EF4-FFF2-40B4-BE49-F238E27FC236}">
                  <a16:creationId xmlns:a16="http://schemas.microsoft.com/office/drawing/2014/main" id="{782AF125-5115-9C50-3BAD-5C6B4D62E442}"/>
                </a:ext>
              </a:extLst>
            </p:cNvPr>
            <p:cNvSpPr>
              <a:spLocks/>
            </p:cNvSpPr>
            <p:nvPr/>
          </p:nvSpPr>
          <p:spPr bwMode="auto">
            <a:xfrm rot="21400944">
              <a:off x="-2067031" y="410770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3" name="Freeform 237">
              <a:extLst>
                <a:ext uri="{FF2B5EF4-FFF2-40B4-BE49-F238E27FC236}">
                  <a16:creationId xmlns:a16="http://schemas.microsoft.com/office/drawing/2014/main" id="{AD8FD9F5-34E9-2598-6BC4-C75A3F9AD88F}"/>
                </a:ext>
              </a:extLst>
            </p:cNvPr>
            <p:cNvSpPr>
              <a:spLocks/>
            </p:cNvSpPr>
            <p:nvPr/>
          </p:nvSpPr>
          <p:spPr bwMode="auto">
            <a:xfrm rot="21400944">
              <a:off x="-2070636" y="4104566"/>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4" name="Freeform 238">
              <a:extLst>
                <a:ext uri="{FF2B5EF4-FFF2-40B4-BE49-F238E27FC236}">
                  <a16:creationId xmlns:a16="http://schemas.microsoft.com/office/drawing/2014/main" id="{989DCB2B-1030-3EA5-5428-FC427BD08E6B}"/>
                </a:ext>
              </a:extLst>
            </p:cNvPr>
            <p:cNvSpPr>
              <a:spLocks/>
            </p:cNvSpPr>
            <p:nvPr/>
          </p:nvSpPr>
          <p:spPr bwMode="auto">
            <a:xfrm rot="21400944">
              <a:off x="-2073472" y="409508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5" name="Freeform 239">
              <a:extLst>
                <a:ext uri="{FF2B5EF4-FFF2-40B4-BE49-F238E27FC236}">
                  <a16:creationId xmlns:a16="http://schemas.microsoft.com/office/drawing/2014/main" id="{0C6435FA-41C2-E49F-F30B-E10B5546A3FA}"/>
                </a:ext>
              </a:extLst>
            </p:cNvPr>
            <p:cNvSpPr>
              <a:spLocks/>
            </p:cNvSpPr>
            <p:nvPr/>
          </p:nvSpPr>
          <p:spPr bwMode="auto">
            <a:xfrm rot="21400944">
              <a:off x="-2066941" y="4110845"/>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6" name="Freeform 240">
              <a:extLst>
                <a:ext uri="{FF2B5EF4-FFF2-40B4-BE49-F238E27FC236}">
                  <a16:creationId xmlns:a16="http://schemas.microsoft.com/office/drawing/2014/main" id="{D110C86C-4BCC-BBE9-B4FD-7D60CCD12EC3}"/>
                </a:ext>
              </a:extLst>
            </p:cNvPr>
            <p:cNvSpPr>
              <a:spLocks/>
            </p:cNvSpPr>
            <p:nvPr/>
          </p:nvSpPr>
          <p:spPr bwMode="auto">
            <a:xfrm rot="21400944">
              <a:off x="-2063245" y="4113881"/>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7" name="Freeform 241">
              <a:extLst>
                <a:ext uri="{FF2B5EF4-FFF2-40B4-BE49-F238E27FC236}">
                  <a16:creationId xmlns:a16="http://schemas.microsoft.com/office/drawing/2014/main" id="{70CD6B76-63C1-85C4-9972-FE12E425BDD5}"/>
                </a:ext>
              </a:extLst>
            </p:cNvPr>
            <p:cNvSpPr>
              <a:spLocks/>
            </p:cNvSpPr>
            <p:nvPr/>
          </p:nvSpPr>
          <p:spPr bwMode="auto">
            <a:xfrm rot="21400944">
              <a:off x="-2241842" y="3841208"/>
              <a:ext cx="19378" cy="19456"/>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8" name="Freeform 242">
              <a:extLst>
                <a:ext uri="{FF2B5EF4-FFF2-40B4-BE49-F238E27FC236}">
                  <a16:creationId xmlns:a16="http://schemas.microsoft.com/office/drawing/2014/main" id="{7BC7AD24-5D9E-DA9F-DF12-92EE5213ED79}"/>
                </a:ext>
              </a:extLst>
            </p:cNvPr>
            <p:cNvSpPr>
              <a:spLocks/>
            </p:cNvSpPr>
            <p:nvPr/>
          </p:nvSpPr>
          <p:spPr bwMode="auto">
            <a:xfrm rot="21400944">
              <a:off x="-2241570" y="379518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29" name="Freeform 243">
              <a:extLst>
                <a:ext uri="{FF2B5EF4-FFF2-40B4-BE49-F238E27FC236}">
                  <a16:creationId xmlns:a16="http://schemas.microsoft.com/office/drawing/2014/main" id="{6EADBD92-41DF-73EF-0981-A91C9F784DD0}"/>
                </a:ext>
              </a:extLst>
            </p:cNvPr>
            <p:cNvSpPr>
              <a:spLocks/>
            </p:cNvSpPr>
            <p:nvPr/>
          </p:nvSpPr>
          <p:spPr bwMode="auto">
            <a:xfrm rot="21400944">
              <a:off x="-2241852" y="379195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0" name="Freeform 244">
              <a:extLst>
                <a:ext uri="{FF2B5EF4-FFF2-40B4-BE49-F238E27FC236}">
                  <a16:creationId xmlns:a16="http://schemas.microsoft.com/office/drawing/2014/main" id="{5D1C8F99-02A3-5CD9-B5D4-6844976D1DE8}"/>
                </a:ext>
              </a:extLst>
            </p:cNvPr>
            <p:cNvSpPr>
              <a:spLocks/>
            </p:cNvSpPr>
            <p:nvPr/>
          </p:nvSpPr>
          <p:spPr bwMode="auto">
            <a:xfrm rot="21400944">
              <a:off x="-2084561" y="4082634"/>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1" name="Freeform 245">
              <a:extLst>
                <a:ext uri="{FF2B5EF4-FFF2-40B4-BE49-F238E27FC236}">
                  <a16:creationId xmlns:a16="http://schemas.microsoft.com/office/drawing/2014/main" id="{FF6E743E-7524-FF58-AFB8-20522C6429EF}"/>
                </a:ext>
              </a:extLst>
            </p:cNvPr>
            <p:cNvSpPr>
              <a:spLocks/>
            </p:cNvSpPr>
            <p:nvPr/>
          </p:nvSpPr>
          <p:spPr bwMode="auto">
            <a:xfrm rot="21400944">
              <a:off x="-2241852" y="379195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2" name="Freeform 246">
              <a:extLst>
                <a:ext uri="{FF2B5EF4-FFF2-40B4-BE49-F238E27FC236}">
                  <a16:creationId xmlns:a16="http://schemas.microsoft.com/office/drawing/2014/main" id="{A64E5B4D-AE86-DA69-77AC-29E7C4EF5136}"/>
                </a:ext>
              </a:extLst>
            </p:cNvPr>
            <p:cNvSpPr>
              <a:spLocks/>
            </p:cNvSpPr>
            <p:nvPr/>
          </p:nvSpPr>
          <p:spPr bwMode="auto">
            <a:xfrm rot="21400944">
              <a:off x="-2126028" y="33673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3" name="Freeform 247">
              <a:extLst>
                <a:ext uri="{FF2B5EF4-FFF2-40B4-BE49-F238E27FC236}">
                  <a16:creationId xmlns:a16="http://schemas.microsoft.com/office/drawing/2014/main" id="{C5868FAA-B57E-C5E1-2EB6-E6AF26F0D668}"/>
                </a:ext>
              </a:extLst>
            </p:cNvPr>
            <p:cNvSpPr>
              <a:spLocks/>
            </p:cNvSpPr>
            <p:nvPr/>
          </p:nvSpPr>
          <p:spPr bwMode="auto">
            <a:xfrm rot="21400944">
              <a:off x="-2129442" y="33675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4" name="Freeform 248">
              <a:extLst>
                <a:ext uri="{FF2B5EF4-FFF2-40B4-BE49-F238E27FC236}">
                  <a16:creationId xmlns:a16="http://schemas.microsoft.com/office/drawing/2014/main" id="{C79743F0-4535-E768-FA75-36500056E2EB}"/>
                </a:ext>
              </a:extLst>
            </p:cNvPr>
            <p:cNvSpPr>
              <a:spLocks/>
            </p:cNvSpPr>
            <p:nvPr/>
          </p:nvSpPr>
          <p:spPr bwMode="auto">
            <a:xfrm rot="21400944">
              <a:off x="-2106871" y="33629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5" name="Freeform 249">
              <a:extLst>
                <a:ext uri="{FF2B5EF4-FFF2-40B4-BE49-F238E27FC236}">
                  <a16:creationId xmlns:a16="http://schemas.microsoft.com/office/drawing/2014/main" id="{AE2FF9DE-D18F-ADE0-F87E-D913D9876605}"/>
                </a:ext>
              </a:extLst>
            </p:cNvPr>
            <p:cNvSpPr>
              <a:spLocks/>
            </p:cNvSpPr>
            <p:nvPr/>
          </p:nvSpPr>
          <p:spPr bwMode="auto">
            <a:xfrm rot="21400944">
              <a:off x="-2119200" y="33669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6" name="Freeform 250">
              <a:extLst>
                <a:ext uri="{FF2B5EF4-FFF2-40B4-BE49-F238E27FC236}">
                  <a16:creationId xmlns:a16="http://schemas.microsoft.com/office/drawing/2014/main" id="{5BF6A742-B960-2C42-5350-86997E488A03}"/>
                </a:ext>
              </a:extLst>
            </p:cNvPr>
            <p:cNvSpPr>
              <a:spLocks/>
            </p:cNvSpPr>
            <p:nvPr/>
          </p:nvSpPr>
          <p:spPr bwMode="auto">
            <a:xfrm rot="21400944">
              <a:off x="-2100045" y="3362506"/>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7" name="Freeform 251">
              <a:extLst>
                <a:ext uri="{FF2B5EF4-FFF2-40B4-BE49-F238E27FC236}">
                  <a16:creationId xmlns:a16="http://schemas.microsoft.com/office/drawing/2014/main" id="{969FF2D9-334D-6BC2-9F11-848887B5D04C}"/>
                </a:ext>
              </a:extLst>
            </p:cNvPr>
            <p:cNvSpPr>
              <a:spLocks/>
            </p:cNvSpPr>
            <p:nvPr/>
          </p:nvSpPr>
          <p:spPr bwMode="auto">
            <a:xfrm rot="21400944">
              <a:off x="-2071782" y="33576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8" name="Freeform 252">
              <a:extLst>
                <a:ext uri="{FF2B5EF4-FFF2-40B4-BE49-F238E27FC236}">
                  <a16:creationId xmlns:a16="http://schemas.microsoft.com/office/drawing/2014/main" id="{8E0166FB-3D4C-E9D4-82B5-4554AE54163E}"/>
                </a:ext>
              </a:extLst>
            </p:cNvPr>
            <p:cNvSpPr>
              <a:spLocks/>
            </p:cNvSpPr>
            <p:nvPr/>
          </p:nvSpPr>
          <p:spPr bwMode="auto">
            <a:xfrm rot="21400944">
              <a:off x="-2087525" y="33618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39" name="Freeform 253">
              <a:extLst>
                <a:ext uri="{FF2B5EF4-FFF2-40B4-BE49-F238E27FC236}">
                  <a16:creationId xmlns:a16="http://schemas.microsoft.com/office/drawing/2014/main" id="{D46FD881-154F-7DD0-E97E-4A1F2777DAE3}"/>
                </a:ext>
              </a:extLst>
            </p:cNvPr>
            <p:cNvSpPr>
              <a:spLocks/>
            </p:cNvSpPr>
            <p:nvPr/>
          </p:nvSpPr>
          <p:spPr bwMode="auto">
            <a:xfrm rot="21400944">
              <a:off x="-2094353" y="33622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0" name="Freeform 254">
              <a:extLst>
                <a:ext uri="{FF2B5EF4-FFF2-40B4-BE49-F238E27FC236}">
                  <a16:creationId xmlns:a16="http://schemas.microsoft.com/office/drawing/2014/main" id="{04E6FE59-12E0-6B6E-B3E5-EC91402900C6}"/>
                </a:ext>
              </a:extLst>
            </p:cNvPr>
            <p:cNvSpPr>
              <a:spLocks/>
            </p:cNvSpPr>
            <p:nvPr/>
          </p:nvSpPr>
          <p:spPr bwMode="auto">
            <a:xfrm rot="21400944">
              <a:off x="-2131718" y="336765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1" name="Freeform 255">
              <a:extLst>
                <a:ext uri="{FF2B5EF4-FFF2-40B4-BE49-F238E27FC236}">
                  <a16:creationId xmlns:a16="http://schemas.microsoft.com/office/drawing/2014/main" id="{FC400CCF-CA17-B485-E6BD-CC87809C1E07}"/>
                </a:ext>
              </a:extLst>
            </p:cNvPr>
            <p:cNvSpPr>
              <a:spLocks/>
            </p:cNvSpPr>
            <p:nvPr/>
          </p:nvSpPr>
          <p:spPr bwMode="auto">
            <a:xfrm rot="21400944">
              <a:off x="-2068369" y="3357421"/>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2" name="Freeform 256">
              <a:extLst>
                <a:ext uri="{FF2B5EF4-FFF2-40B4-BE49-F238E27FC236}">
                  <a16:creationId xmlns:a16="http://schemas.microsoft.com/office/drawing/2014/main" id="{6E1FBFEC-F006-6D2C-EE5C-9982C69CE7E7}"/>
                </a:ext>
              </a:extLst>
            </p:cNvPr>
            <p:cNvSpPr>
              <a:spLocks/>
            </p:cNvSpPr>
            <p:nvPr/>
          </p:nvSpPr>
          <p:spPr bwMode="auto">
            <a:xfrm rot="21400944">
              <a:off x="-2113607" y="3363261"/>
              <a:ext cx="3419" cy="3243"/>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3" name="Freeform 257">
              <a:extLst>
                <a:ext uri="{FF2B5EF4-FFF2-40B4-BE49-F238E27FC236}">
                  <a16:creationId xmlns:a16="http://schemas.microsoft.com/office/drawing/2014/main" id="{2341365A-BD2D-69C1-ECE2-67E312265602}"/>
                </a:ext>
              </a:extLst>
            </p:cNvPr>
            <p:cNvSpPr>
              <a:spLocks/>
            </p:cNvSpPr>
            <p:nvPr/>
          </p:nvSpPr>
          <p:spPr bwMode="auto">
            <a:xfrm rot="21400944">
              <a:off x="-2084113" y="3361581"/>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4" name="Freeform 258">
              <a:extLst>
                <a:ext uri="{FF2B5EF4-FFF2-40B4-BE49-F238E27FC236}">
                  <a16:creationId xmlns:a16="http://schemas.microsoft.com/office/drawing/2014/main" id="{D3F70074-8A67-B041-CAB6-EE1B7D8B72D4}"/>
                </a:ext>
              </a:extLst>
            </p:cNvPr>
            <p:cNvSpPr>
              <a:spLocks/>
            </p:cNvSpPr>
            <p:nvPr/>
          </p:nvSpPr>
          <p:spPr bwMode="auto">
            <a:xfrm rot="21400944">
              <a:off x="-2122614" y="33671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5" name="Freeform 259">
              <a:extLst>
                <a:ext uri="{FF2B5EF4-FFF2-40B4-BE49-F238E27FC236}">
                  <a16:creationId xmlns:a16="http://schemas.microsoft.com/office/drawing/2014/main" id="{E3530150-BD5F-97B2-CF2F-D48EE2599F58}"/>
                </a:ext>
              </a:extLst>
            </p:cNvPr>
            <p:cNvSpPr>
              <a:spLocks/>
            </p:cNvSpPr>
            <p:nvPr/>
          </p:nvSpPr>
          <p:spPr bwMode="auto">
            <a:xfrm rot="21400944">
              <a:off x="-2115787" y="33667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6" name="Freeform 260">
              <a:extLst>
                <a:ext uri="{FF2B5EF4-FFF2-40B4-BE49-F238E27FC236}">
                  <a16:creationId xmlns:a16="http://schemas.microsoft.com/office/drawing/2014/main" id="{5D810783-D6E7-232A-4A1D-C10C8D8FDA3D}"/>
                </a:ext>
              </a:extLst>
            </p:cNvPr>
            <p:cNvSpPr>
              <a:spLocks/>
            </p:cNvSpPr>
            <p:nvPr/>
          </p:nvSpPr>
          <p:spPr bwMode="auto">
            <a:xfrm rot="21400944">
              <a:off x="-2103457" y="33627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7" name="Freeform 261">
              <a:extLst>
                <a:ext uri="{FF2B5EF4-FFF2-40B4-BE49-F238E27FC236}">
                  <a16:creationId xmlns:a16="http://schemas.microsoft.com/office/drawing/2014/main" id="{80576D2D-363A-933B-57C2-C18632A3F108}"/>
                </a:ext>
              </a:extLst>
            </p:cNvPr>
            <p:cNvSpPr>
              <a:spLocks/>
            </p:cNvSpPr>
            <p:nvPr/>
          </p:nvSpPr>
          <p:spPr bwMode="auto">
            <a:xfrm rot="21400944">
              <a:off x="-2078609" y="33580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8" name="Freeform 262">
              <a:extLst>
                <a:ext uri="{FF2B5EF4-FFF2-40B4-BE49-F238E27FC236}">
                  <a16:creationId xmlns:a16="http://schemas.microsoft.com/office/drawing/2014/main" id="{CF443C29-DB66-9F16-4220-7B2E607138AF}"/>
                </a:ext>
              </a:extLst>
            </p:cNvPr>
            <p:cNvSpPr>
              <a:spLocks/>
            </p:cNvSpPr>
            <p:nvPr/>
          </p:nvSpPr>
          <p:spPr bwMode="auto">
            <a:xfrm rot="21400944">
              <a:off x="-1281339" y="3755698"/>
              <a:ext cx="2280" cy="3243"/>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49" name="Freeform 263">
              <a:extLst>
                <a:ext uri="{FF2B5EF4-FFF2-40B4-BE49-F238E27FC236}">
                  <a16:creationId xmlns:a16="http://schemas.microsoft.com/office/drawing/2014/main" id="{B619778F-FC3B-8E0E-8115-4BBA88B5878D}"/>
                </a:ext>
              </a:extLst>
            </p:cNvPr>
            <p:cNvSpPr>
              <a:spLocks/>
            </p:cNvSpPr>
            <p:nvPr/>
          </p:nvSpPr>
          <p:spPr bwMode="auto">
            <a:xfrm rot="21400944">
              <a:off x="-1489819" y="3428873"/>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0" name="Freeform 264">
              <a:extLst>
                <a:ext uri="{FF2B5EF4-FFF2-40B4-BE49-F238E27FC236}">
                  <a16:creationId xmlns:a16="http://schemas.microsoft.com/office/drawing/2014/main" id="{E1A7D45D-A741-2F8D-4ADF-A9738B69EEA6}"/>
                </a:ext>
              </a:extLst>
            </p:cNvPr>
            <p:cNvSpPr>
              <a:spLocks/>
            </p:cNvSpPr>
            <p:nvPr/>
          </p:nvSpPr>
          <p:spPr bwMode="auto">
            <a:xfrm rot="21400944">
              <a:off x="-1262758" y="3761083"/>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1" name="Freeform 265">
              <a:extLst>
                <a:ext uri="{FF2B5EF4-FFF2-40B4-BE49-F238E27FC236}">
                  <a16:creationId xmlns:a16="http://schemas.microsoft.com/office/drawing/2014/main" id="{040C1D96-2446-375F-12DA-6D2E80392B9B}"/>
                </a:ext>
              </a:extLst>
            </p:cNvPr>
            <p:cNvSpPr>
              <a:spLocks/>
            </p:cNvSpPr>
            <p:nvPr/>
          </p:nvSpPr>
          <p:spPr bwMode="auto">
            <a:xfrm rot="21400944">
              <a:off x="-1284847" y="375586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2" name="Freeform 266">
              <a:extLst>
                <a:ext uri="{FF2B5EF4-FFF2-40B4-BE49-F238E27FC236}">
                  <a16:creationId xmlns:a16="http://schemas.microsoft.com/office/drawing/2014/main" id="{CF6B323D-5E72-A8E4-4A7B-24580441E87A}"/>
                </a:ext>
              </a:extLst>
            </p:cNvPr>
            <p:cNvSpPr>
              <a:spLocks/>
            </p:cNvSpPr>
            <p:nvPr/>
          </p:nvSpPr>
          <p:spPr bwMode="auto">
            <a:xfrm rot="21400944">
              <a:off x="-1486496" y="34287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3" name="Freeform 267">
              <a:extLst>
                <a:ext uri="{FF2B5EF4-FFF2-40B4-BE49-F238E27FC236}">
                  <a16:creationId xmlns:a16="http://schemas.microsoft.com/office/drawing/2014/main" id="{10A25D5A-8C14-D485-45A9-86C475F5510C}"/>
                </a:ext>
              </a:extLst>
            </p:cNvPr>
            <p:cNvSpPr>
              <a:spLocks/>
            </p:cNvSpPr>
            <p:nvPr/>
          </p:nvSpPr>
          <p:spPr bwMode="auto">
            <a:xfrm rot="21400944">
              <a:off x="-1486496" y="34287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4" name="Freeform 268">
              <a:extLst>
                <a:ext uri="{FF2B5EF4-FFF2-40B4-BE49-F238E27FC236}">
                  <a16:creationId xmlns:a16="http://schemas.microsoft.com/office/drawing/2014/main" id="{F9870560-6089-99BB-081A-7A48A16C3186}"/>
                </a:ext>
              </a:extLst>
            </p:cNvPr>
            <p:cNvSpPr>
              <a:spLocks/>
            </p:cNvSpPr>
            <p:nvPr/>
          </p:nvSpPr>
          <p:spPr bwMode="auto">
            <a:xfrm rot="21400944">
              <a:off x="-1489722" y="34322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5" name="Freeform 269">
              <a:extLst>
                <a:ext uri="{FF2B5EF4-FFF2-40B4-BE49-F238E27FC236}">
                  <a16:creationId xmlns:a16="http://schemas.microsoft.com/office/drawing/2014/main" id="{E00C342B-B8E3-9FC4-902D-9A01225FABF1}"/>
                </a:ext>
              </a:extLst>
            </p:cNvPr>
            <p:cNvSpPr>
              <a:spLocks/>
            </p:cNvSpPr>
            <p:nvPr/>
          </p:nvSpPr>
          <p:spPr bwMode="auto">
            <a:xfrm rot="21400944">
              <a:off x="-1288447" y="37529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6" name="Freeform 270">
              <a:extLst>
                <a:ext uri="{FF2B5EF4-FFF2-40B4-BE49-F238E27FC236}">
                  <a16:creationId xmlns:a16="http://schemas.microsoft.com/office/drawing/2014/main" id="{50191E43-9E33-BCE0-A749-BD25F882EB81}"/>
                </a:ext>
              </a:extLst>
            </p:cNvPr>
            <p:cNvSpPr>
              <a:spLocks/>
            </p:cNvSpPr>
            <p:nvPr/>
          </p:nvSpPr>
          <p:spPr bwMode="auto">
            <a:xfrm rot="21400944">
              <a:off x="-1259250" y="376412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7" name="Freeform 271">
              <a:extLst>
                <a:ext uri="{FF2B5EF4-FFF2-40B4-BE49-F238E27FC236}">
                  <a16:creationId xmlns:a16="http://schemas.microsoft.com/office/drawing/2014/main" id="{7B70A28D-A262-9DF0-0BCC-77E113EB2053}"/>
                </a:ext>
              </a:extLst>
            </p:cNvPr>
            <p:cNvSpPr>
              <a:spLocks/>
            </p:cNvSpPr>
            <p:nvPr/>
          </p:nvSpPr>
          <p:spPr bwMode="auto">
            <a:xfrm rot="21400944">
              <a:off x="-1255835" y="3763927"/>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8" name="Freeform 272">
              <a:extLst>
                <a:ext uri="{FF2B5EF4-FFF2-40B4-BE49-F238E27FC236}">
                  <a16:creationId xmlns:a16="http://schemas.microsoft.com/office/drawing/2014/main" id="{D10AD739-F660-C2D0-991F-D28EB7B6A02B}"/>
                </a:ext>
              </a:extLst>
            </p:cNvPr>
            <p:cNvSpPr>
              <a:spLocks/>
            </p:cNvSpPr>
            <p:nvPr/>
          </p:nvSpPr>
          <p:spPr bwMode="auto">
            <a:xfrm rot="21400944">
              <a:off x="-1295743" y="3743606"/>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59" name="Freeform 273">
              <a:extLst>
                <a:ext uri="{FF2B5EF4-FFF2-40B4-BE49-F238E27FC236}">
                  <a16:creationId xmlns:a16="http://schemas.microsoft.com/office/drawing/2014/main" id="{1D307C65-05D9-847B-4EAE-97345321D9A1}"/>
                </a:ext>
              </a:extLst>
            </p:cNvPr>
            <p:cNvSpPr>
              <a:spLocks/>
            </p:cNvSpPr>
            <p:nvPr/>
          </p:nvSpPr>
          <p:spPr bwMode="auto">
            <a:xfrm rot="21400944">
              <a:off x="-1528561" y="3471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0" name="Freeform 274">
              <a:extLst>
                <a:ext uri="{FF2B5EF4-FFF2-40B4-BE49-F238E27FC236}">
                  <a16:creationId xmlns:a16="http://schemas.microsoft.com/office/drawing/2014/main" id="{8C87E527-1F8B-B0FC-C59B-DFCBFB249C32}"/>
                </a:ext>
              </a:extLst>
            </p:cNvPr>
            <p:cNvSpPr>
              <a:spLocks/>
            </p:cNvSpPr>
            <p:nvPr/>
          </p:nvSpPr>
          <p:spPr bwMode="auto">
            <a:xfrm rot="21400944">
              <a:off x="-1491998" y="34323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1" name="Freeform 275">
              <a:extLst>
                <a:ext uri="{FF2B5EF4-FFF2-40B4-BE49-F238E27FC236}">
                  <a16:creationId xmlns:a16="http://schemas.microsoft.com/office/drawing/2014/main" id="{E68EC784-D8BC-9DA4-CF81-9C71164AA7E9}"/>
                </a:ext>
              </a:extLst>
            </p:cNvPr>
            <p:cNvSpPr>
              <a:spLocks/>
            </p:cNvSpPr>
            <p:nvPr/>
          </p:nvSpPr>
          <p:spPr bwMode="auto">
            <a:xfrm rot="21400944">
              <a:off x="-1483082" y="34285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2" name="Freeform 276">
              <a:extLst>
                <a:ext uri="{FF2B5EF4-FFF2-40B4-BE49-F238E27FC236}">
                  <a16:creationId xmlns:a16="http://schemas.microsoft.com/office/drawing/2014/main" id="{0CDEB0C9-D53E-182B-1715-C6929BFF6538}"/>
                </a:ext>
              </a:extLst>
            </p:cNvPr>
            <p:cNvSpPr>
              <a:spLocks/>
            </p:cNvSpPr>
            <p:nvPr/>
          </p:nvSpPr>
          <p:spPr bwMode="auto">
            <a:xfrm rot="21400944">
              <a:off x="-1528655" y="3468034"/>
              <a:ext cx="0" cy="3243"/>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3" name="Freeform 277">
              <a:extLst>
                <a:ext uri="{FF2B5EF4-FFF2-40B4-BE49-F238E27FC236}">
                  <a16:creationId xmlns:a16="http://schemas.microsoft.com/office/drawing/2014/main" id="{82C81FED-0672-E6AD-58BC-AD76F8B800AB}"/>
                </a:ext>
              </a:extLst>
            </p:cNvPr>
            <p:cNvSpPr>
              <a:spLocks/>
            </p:cNvSpPr>
            <p:nvPr/>
          </p:nvSpPr>
          <p:spPr bwMode="auto">
            <a:xfrm rot="21400944">
              <a:off x="-1265126" y="3761251"/>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4" name="Freeform 278">
              <a:extLst>
                <a:ext uri="{FF2B5EF4-FFF2-40B4-BE49-F238E27FC236}">
                  <a16:creationId xmlns:a16="http://schemas.microsoft.com/office/drawing/2014/main" id="{17701C56-3F83-1EAB-235B-D20B5284451E}"/>
                </a:ext>
              </a:extLst>
            </p:cNvPr>
            <p:cNvSpPr>
              <a:spLocks/>
            </p:cNvSpPr>
            <p:nvPr/>
          </p:nvSpPr>
          <p:spPr bwMode="auto">
            <a:xfrm rot="21400944">
              <a:off x="-1295559" y="3746744"/>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5" name="Freeform 279">
              <a:extLst>
                <a:ext uri="{FF2B5EF4-FFF2-40B4-BE49-F238E27FC236}">
                  <a16:creationId xmlns:a16="http://schemas.microsoft.com/office/drawing/2014/main" id="{77AD9472-672C-FA15-1E64-D2B07EE311F6}"/>
                </a:ext>
              </a:extLst>
            </p:cNvPr>
            <p:cNvSpPr>
              <a:spLocks/>
            </p:cNvSpPr>
            <p:nvPr/>
          </p:nvSpPr>
          <p:spPr bwMode="auto">
            <a:xfrm rot="21400944">
              <a:off x="-1268539" y="37615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6" name="Freeform 280">
              <a:extLst>
                <a:ext uri="{FF2B5EF4-FFF2-40B4-BE49-F238E27FC236}">
                  <a16:creationId xmlns:a16="http://schemas.microsoft.com/office/drawing/2014/main" id="{BC3D92E0-0D9E-CE4C-416E-F072301EC863}"/>
                </a:ext>
              </a:extLst>
            </p:cNvPr>
            <p:cNvSpPr>
              <a:spLocks/>
            </p:cNvSpPr>
            <p:nvPr/>
          </p:nvSpPr>
          <p:spPr bwMode="auto">
            <a:xfrm rot="21400944">
              <a:off x="-1292048" y="37498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7" name="Freeform 281">
              <a:extLst>
                <a:ext uri="{FF2B5EF4-FFF2-40B4-BE49-F238E27FC236}">
                  <a16:creationId xmlns:a16="http://schemas.microsoft.com/office/drawing/2014/main" id="{C3394A51-2E1C-FFB7-4776-B1595373A995}"/>
                </a:ext>
              </a:extLst>
            </p:cNvPr>
            <p:cNvSpPr>
              <a:spLocks/>
            </p:cNvSpPr>
            <p:nvPr/>
          </p:nvSpPr>
          <p:spPr bwMode="auto">
            <a:xfrm rot="21400944">
              <a:off x="-1295931" y="3740369"/>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8" name="Freeform 282">
              <a:extLst>
                <a:ext uri="{FF2B5EF4-FFF2-40B4-BE49-F238E27FC236}">
                  <a16:creationId xmlns:a16="http://schemas.microsoft.com/office/drawing/2014/main" id="{68E86CEF-EB3A-9AF1-0685-2E8C40016307}"/>
                </a:ext>
              </a:extLst>
            </p:cNvPr>
            <p:cNvSpPr>
              <a:spLocks/>
            </p:cNvSpPr>
            <p:nvPr/>
          </p:nvSpPr>
          <p:spPr bwMode="auto">
            <a:xfrm rot="21400944">
              <a:off x="-1241077" y="3407889"/>
              <a:ext cx="5699"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69" name="Freeform 283">
              <a:extLst>
                <a:ext uri="{FF2B5EF4-FFF2-40B4-BE49-F238E27FC236}">
                  <a16:creationId xmlns:a16="http://schemas.microsoft.com/office/drawing/2014/main" id="{64A6ACB2-AA4D-0D02-B0EF-E7B5934EA940}"/>
                </a:ext>
              </a:extLst>
            </p:cNvPr>
            <p:cNvSpPr>
              <a:spLocks/>
            </p:cNvSpPr>
            <p:nvPr/>
          </p:nvSpPr>
          <p:spPr bwMode="auto">
            <a:xfrm rot="21400944">
              <a:off x="-1275462" y="3758572"/>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0" name="Freeform 284">
              <a:extLst>
                <a:ext uri="{FF2B5EF4-FFF2-40B4-BE49-F238E27FC236}">
                  <a16:creationId xmlns:a16="http://schemas.microsoft.com/office/drawing/2014/main" id="{5EC79E5B-686C-BF2B-EB79-7F60EC63B604}"/>
                </a:ext>
              </a:extLst>
            </p:cNvPr>
            <p:cNvSpPr>
              <a:spLocks/>
            </p:cNvSpPr>
            <p:nvPr/>
          </p:nvSpPr>
          <p:spPr bwMode="auto">
            <a:xfrm rot="21400944">
              <a:off x="-1278971" y="3758773"/>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1" name="Freeform 285">
              <a:extLst>
                <a:ext uri="{FF2B5EF4-FFF2-40B4-BE49-F238E27FC236}">
                  <a16:creationId xmlns:a16="http://schemas.microsoft.com/office/drawing/2014/main" id="{6E673648-E8FC-CD71-7D83-6C076C1856B6}"/>
                </a:ext>
              </a:extLst>
            </p:cNvPr>
            <p:cNvSpPr>
              <a:spLocks/>
            </p:cNvSpPr>
            <p:nvPr/>
          </p:nvSpPr>
          <p:spPr bwMode="auto">
            <a:xfrm rot="21400944">
              <a:off x="-1288356" y="3752824"/>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2" name="Freeform 286">
              <a:extLst>
                <a:ext uri="{FF2B5EF4-FFF2-40B4-BE49-F238E27FC236}">
                  <a16:creationId xmlns:a16="http://schemas.microsoft.com/office/drawing/2014/main" id="{CE6FFD8C-4C27-1386-E0E5-0C643901E719}"/>
                </a:ext>
              </a:extLst>
            </p:cNvPr>
            <p:cNvSpPr>
              <a:spLocks/>
            </p:cNvSpPr>
            <p:nvPr/>
          </p:nvSpPr>
          <p:spPr bwMode="auto">
            <a:xfrm rot="21400944">
              <a:off x="-1180762" y="34045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3" name="Freeform 287">
              <a:extLst>
                <a:ext uri="{FF2B5EF4-FFF2-40B4-BE49-F238E27FC236}">
                  <a16:creationId xmlns:a16="http://schemas.microsoft.com/office/drawing/2014/main" id="{6CB59101-9E39-5C19-337C-3B7102408424}"/>
                </a:ext>
              </a:extLst>
            </p:cNvPr>
            <p:cNvSpPr>
              <a:spLocks/>
            </p:cNvSpPr>
            <p:nvPr/>
          </p:nvSpPr>
          <p:spPr bwMode="auto">
            <a:xfrm rot="21400944">
              <a:off x="-1177347" y="34043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4" name="Freeform 288">
              <a:extLst>
                <a:ext uri="{FF2B5EF4-FFF2-40B4-BE49-F238E27FC236}">
                  <a16:creationId xmlns:a16="http://schemas.microsoft.com/office/drawing/2014/main" id="{F199C9E4-8951-F3F3-AD14-D316AF15B44B}"/>
                </a:ext>
              </a:extLst>
            </p:cNvPr>
            <p:cNvSpPr>
              <a:spLocks/>
            </p:cNvSpPr>
            <p:nvPr/>
          </p:nvSpPr>
          <p:spPr bwMode="auto">
            <a:xfrm rot="21400944">
              <a:off x="-1298395" y="3737263"/>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5" name="Freeform 289">
              <a:extLst>
                <a:ext uri="{FF2B5EF4-FFF2-40B4-BE49-F238E27FC236}">
                  <a16:creationId xmlns:a16="http://schemas.microsoft.com/office/drawing/2014/main" id="{36EC74AB-5D7F-F78D-489D-0B840A142A90}"/>
                </a:ext>
              </a:extLst>
            </p:cNvPr>
            <p:cNvSpPr>
              <a:spLocks/>
            </p:cNvSpPr>
            <p:nvPr/>
          </p:nvSpPr>
          <p:spPr bwMode="auto">
            <a:xfrm rot="21400944">
              <a:off x="-1180764" y="3404459"/>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6" name="Freeform 290">
              <a:extLst>
                <a:ext uri="{FF2B5EF4-FFF2-40B4-BE49-F238E27FC236}">
                  <a16:creationId xmlns:a16="http://schemas.microsoft.com/office/drawing/2014/main" id="{0D9B6BBD-CAF3-CD55-98C8-63CC91D49899}"/>
                </a:ext>
              </a:extLst>
            </p:cNvPr>
            <p:cNvSpPr>
              <a:spLocks/>
            </p:cNvSpPr>
            <p:nvPr/>
          </p:nvSpPr>
          <p:spPr bwMode="auto">
            <a:xfrm rot="21400944">
              <a:off x="-1585586" y="2869658"/>
              <a:ext cx="695317" cy="364249"/>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7" name="Freeform 291">
              <a:extLst>
                <a:ext uri="{FF2B5EF4-FFF2-40B4-BE49-F238E27FC236}">
                  <a16:creationId xmlns:a16="http://schemas.microsoft.com/office/drawing/2014/main" id="{9122FD56-EEE4-2256-C143-7ED6AB1A5CB9}"/>
                </a:ext>
              </a:extLst>
            </p:cNvPr>
            <p:cNvSpPr>
              <a:spLocks/>
            </p:cNvSpPr>
            <p:nvPr/>
          </p:nvSpPr>
          <p:spPr bwMode="auto">
            <a:xfrm rot="21400944">
              <a:off x="-1241028" y="2973903"/>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8" name="Freeform 292">
              <a:extLst>
                <a:ext uri="{FF2B5EF4-FFF2-40B4-BE49-F238E27FC236}">
                  <a16:creationId xmlns:a16="http://schemas.microsoft.com/office/drawing/2014/main" id="{BEB16867-4EBB-E50A-5CCA-C0D5D1BEF2F1}"/>
                </a:ext>
              </a:extLst>
            </p:cNvPr>
            <p:cNvSpPr>
              <a:spLocks/>
            </p:cNvSpPr>
            <p:nvPr/>
          </p:nvSpPr>
          <p:spPr bwMode="auto">
            <a:xfrm rot="21400944">
              <a:off x="-1521452" y="2828450"/>
              <a:ext cx="395533" cy="298317"/>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3">
                <a:lumMod val="40000"/>
                <a:lumOff val="6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9" name="Rectangle 293">
              <a:extLst>
                <a:ext uri="{FF2B5EF4-FFF2-40B4-BE49-F238E27FC236}">
                  <a16:creationId xmlns:a16="http://schemas.microsoft.com/office/drawing/2014/main" id="{52A4108E-B7EF-B2DD-D9D4-0A1561E09389}"/>
                </a:ext>
              </a:extLst>
            </p:cNvPr>
            <p:cNvSpPr>
              <a:spLocks noChangeArrowheads="1"/>
            </p:cNvSpPr>
            <p:nvPr/>
          </p:nvSpPr>
          <p:spPr bwMode="auto">
            <a:xfrm rot="21400944">
              <a:off x="-1405309" y="2839396"/>
              <a:ext cx="1140" cy="1081"/>
            </a:xfrm>
            <a:prstGeom prst="rect">
              <a:avLst/>
            </a:pr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0" name="Freeform 294">
              <a:extLst>
                <a:ext uri="{FF2B5EF4-FFF2-40B4-BE49-F238E27FC236}">
                  <a16:creationId xmlns:a16="http://schemas.microsoft.com/office/drawing/2014/main" id="{C521A596-FB16-CBB0-EC5E-91283D48E222}"/>
                </a:ext>
              </a:extLst>
            </p:cNvPr>
            <p:cNvSpPr>
              <a:spLocks/>
            </p:cNvSpPr>
            <p:nvPr/>
          </p:nvSpPr>
          <p:spPr bwMode="auto">
            <a:xfrm rot="21400944">
              <a:off x="-1395673" y="284861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1" name="Freeform 295">
              <a:extLst>
                <a:ext uri="{FF2B5EF4-FFF2-40B4-BE49-F238E27FC236}">
                  <a16:creationId xmlns:a16="http://schemas.microsoft.com/office/drawing/2014/main" id="{38D2D750-D67E-0F73-6828-FC58D6BA7BB5}"/>
                </a:ext>
              </a:extLst>
            </p:cNvPr>
            <p:cNvSpPr>
              <a:spLocks/>
            </p:cNvSpPr>
            <p:nvPr/>
          </p:nvSpPr>
          <p:spPr bwMode="auto">
            <a:xfrm rot="21400944">
              <a:off x="-1397948" y="28487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2" name="Freeform 296">
              <a:extLst>
                <a:ext uri="{FF2B5EF4-FFF2-40B4-BE49-F238E27FC236}">
                  <a16:creationId xmlns:a16="http://schemas.microsoft.com/office/drawing/2014/main" id="{3292CF73-8DC3-06E0-27DF-F9F8EEA40BA3}"/>
                </a:ext>
              </a:extLst>
            </p:cNvPr>
            <p:cNvSpPr>
              <a:spLocks/>
            </p:cNvSpPr>
            <p:nvPr/>
          </p:nvSpPr>
          <p:spPr bwMode="auto">
            <a:xfrm rot="21400944">
              <a:off x="-1484790" y="31233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3" name="Freeform 297">
              <a:extLst>
                <a:ext uri="{FF2B5EF4-FFF2-40B4-BE49-F238E27FC236}">
                  <a16:creationId xmlns:a16="http://schemas.microsoft.com/office/drawing/2014/main" id="{FB166406-0EB2-D703-F68E-8C4D06AA496B}"/>
                </a:ext>
              </a:extLst>
            </p:cNvPr>
            <p:cNvSpPr>
              <a:spLocks/>
            </p:cNvSpPr>
            <p:nvPr/>
          </p:nvSpPr>
          <p:spPr bwMode="auto">
            <a:xfrm rot="21400944">
              <a:off x="-1485165" y="31168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4" name="Freeform 298">
              <a:extLst>
                <a:ext uri="{FF2B5EF4-FFF2-40B4-BE49-F238E27FC236}">
                  <a16:creationId xmlns:a16="http://schemas.microsoft.com/office/drawing/2014/main" id="{3FCB9F4B-8E48-837D-F5FC-5F056A491AB2}"/>
                </a:ext>
              </a:extLst>
            </p:cNvPr>
            <p:cNvSpPr>
              <a:spLocks/>
            </p:cNvSpPr>
            <p:nvPr/>
          </p:nvSpPr>
          <p:spPr bwMode="auto">
            <a:xfrm rot="21400944">
              <a:off x="-1484977" y="31201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5" name="Freeform 299">
              <a:extLst>
                <a:ext uri="{FF2B5EF4-FFF2-40B4-BE49-F238E27FC236}">
                  <a16:creationId xmlns:a16="http://schemas.microsoft.com/office/drawing/2014/main" id="{E0B3E4C5-64DA-33AE-EE8C-A0D12A7C55AE}"/>
                </a:ext>
              </a:extLst>
            </p:cNvPr>
            <p:cNvSpPr>
              <a:spLocks/>
            </p:cNvSpPr>
            <p:nvPr/>
          </p:nvSpPr>
          <p:spPr bwMode="auto">
            <a:xfrm rot="21400944">
              <a:off x="-1517336" y="3052714"/>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6" name="Freeform 300">
              <a:extLst>
                <a:ext uri="{FF2B5EF4-FFF2-40B4-BE49-F238E27FC236}">
                  <a16:creationId xmlns:a16="http://schemas.microsoft.com/office/drawing/2014/main" id="{D5212033-E0B7-915C-17DF-8EA7B75B42D8}"/>
                </a:ext>
              </a:extLst>
            </p:cNvPr>
            <p:cNvSpPr>
              <a:spLocks/>
            </p:cNvSpPr>
            <p:nvPr/>
          </p:nvSpPr>
          <p:spPr bwMode="auto">
            <a:xfrm rot="21400944">
              <a:off x="-1517148" y="3055952"/>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7" name="Freeform 301">
              <a:extLst>
                <a:ext uri="{FF2B5EF4-FFF2-40B4-BE49-F238E27FC236}">
                  <a16:creationId xmlns:a16="http://schemas.microsoft.com/office/drawing/2014/main" id="{45C29AE9-0388-F275-40FC-D4F93FD97AD9}"/>
                </a:ext>
              </a:extLst>
            </p:cNvPr>
            <p:cNvSpPr>
              <a:spLocks/>
            </p:cNvSpPr>
            <p:nvPr/>
          </p:nvSpPr>
          <p:spPr bwMode="auto">
            <a:xfrm rot="21400944">
              <a:off x="-1517523" y="304947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8" name="Freeform 302">
              <a:extLst>
                <a:ext uri="{FF2B5EF4-FFF2-40B4-BE49-F238E27FC236}">
                  <a16:creationId xmlns:a16="http://schemas.microsoft.com/office/drawing/2014/main" id="{263DC073-75A4-3C19-BA94-9D288C44D2B1}"/>
                </a:ext>
              </a:extLst>
            </p:cNvPr>
            <p:cNvSpPr>
              <a:spLocks/>
            </p:cNvSpPr>
            <p:nvPr/>
          </p:nvSpPr>
          <p:spPr bwMode="auto">
            <a:xfrm rot="21400944">
              <a:off x="-1502410" y="30951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9" name="Freeform 303">
              <a:extLst>
                <a:ext uri="{FF2B5EF4-FFF2-40B4-BE49-F238E27FC236}">
                  <a16:creationId xmlns:a16="http://schemas.microsoft.com/office/drawing/2014/main" id="{FF45E985-6473-1412-40A5-4F327CBE9FD6}"/>
                </a:ext>
              </a:extLst>
            </p:cNvPr>
            <p:cNvSpPr>
              <a:spLocks/>
            </p:cNvSpPr>
            <p:nvPr/>
          </p:nvSpPr>
          <p:spPr bwMode="auto">
            <a:xfrm rot="21400944">
              <a:off x="-1517618" y="30494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0" name="Freeform 304">
              <a:extLst>
                <a:ext uri="{FF2B5EF4-FFF2-40B4-BE49-F238E27FC236}">
                  <a16:creationId xmlns:a16="http://schemas.microsoft.com/office/drawing/2014/main" id="{6C00EFE1-F3FD-A097-CEA5-726840E448AA}"/>
                </a:ext>
              </a:extLst>
            </p:cNvPr>
            <p:cNvSpPr>
              <a:spLocks/>
            </p:cNvSpPr>
            <p:nvPr/>
          </p:nvSpPr>
          <p:spPr bwMode="auto">
            <a:xfrm rot="21400944">
              <a:off x="-1517901" y="3042904"/>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1" name="Freeform 305">
              <a:extLst>
                <a:ext uri="{FF2B5EF4-FFF2-40B4-BE49-F238E27FC236}">
                  <a16:creationId xmlns:a16="http://schemas.microsoft.com/office/drawing/2014/main" id="{DCC4C9D2-777E-D11D-8B77-07915A946F54}"/>
                </a:ext>
              </a:extLst>
            </p:cNvPr>
            <p:cNvSpPr>
              <a:spLocks/>
            </p:cNvSpPr>
            <p:nvPr/>
          </p:nvSpPr>
          <p:spPr bwMode="auto">
            <a:xfrm rot="21400944">
              <a:off x="-1517805" y="30462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2" name="Freeform 306">
              <a:extLst>
                <a:ext uri="{FF2B5EF4-FFF2-40B4-BE49-F238E27FC236}">
                  <a16:creationId xmlns:a16="http://schemas.microsoft.com/office/drawing/2014/main" id="{212F64A9-E0CA-8D79-203B-93BCE988354F}"/>
                </a:ext>
              </a:extLst>
            </p:cNvPr>
            <p:cNvSpPr>
              <a:spLocks/>
            </p:cNvSpPr>
            <p:nvPr/>
          </p:nvSpPr>
          <p:spPr bwMode="auto">
            <a:xfrm rot="21400944">
              <a:off x="-1498717" y="3098091"/>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3" name="Freeform 307">
              <a:extLst>
                <a:ext uri="{FF2B5EF4-FFF2-40B4-BE49-F238E27FC236}">
                  <a16:creationId xmlns:a16="http://schemas.microsoft.com/office/drawing/2014/main" id="{C342A3F5-0B55-0D21-626B-C8111F1D16B2}"/>
                </a:ext>
              </a:extLst>
            </p:cNvPr>
            <p:cNvSpPr>
              <a:spLocks/>
            </p:cNvSpPr>
            <p:nvPr/>
          </p:nvSpPr>
          <p:spPr bwMode="auto">
            <a:xfrm rot="21400944">
              <a:off x="-1495208" y="31012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4" name="Freeform 308">
              <a:extLst>
                <a:ext uri="{FF2B5EF4-FFF2-40B4-BE49-F238E27FC236}">
                  <a16:creationId xmlns:a16="http://schemas.microsoft.com/office/drawing/2014/main" id="{34425CEC-4F5E-70DD-79D0-72B34D0D4B9D}"/>
                </a:ext>
              </a:extLst>
            </p:cNvPr>
            <p:cNvSpPr>
              <a:spLocks/>
            </p:cNvSpPr>
            <p:nvPr/>
          </p:nvSpPr>
          <p:spPr bwMode="auto">
            <a:xfrm rot="21400944">
              <a:off x="-1495019" y="31044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5" name="Freeform 309">
              <a:extLst>
                <a:ext uri="{FF2B5EF4-FFF2-40B4-BE49-F238E27FC236}">
                  <a16:creationId xmlns:a16="http://schemas.microsoft.com/office/drawing/2014/main" id="{98A5B416-35D3-D57F-4625-52CB08DBC227}"/>
                </a:ext>
              </a:extLst>
            </p:cNvPr>
            <p:cNvSpPr>
              <a:spLocks/>
            </p:cNvSpPr>
            <p:nvPr/>
          </p:nvSpPr>
          <p:spPr bwMode="auto">
            <a:xfrm rot="21400944">
              <a:off x="-1586477" y="3226978"/>
              <a:ext cx="28496" cy="25940"/>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6" name="Freeform 310">
              <a:extLst>
                <a:ext uri="{FF2B5EF4-FFF2-40B4-BE49-F238E27FC236}">
                  <a16:creationId xmlns:a16="http://schemas.microsoft.com/office/drawing/2014/main" id="{46BE3317-7A52-5A3E-37A8-6B0D3996A206}"/>
                </a:ext>
              </a:extLst>
            </p:cNvPr>
            <p:cNvSpPr>
              <a:spLocks/>
            </p:cNvSpPr>
            <p:nvPr/>
          </p:nvSpPr>
          <p:spPr bwMode="auto">
            <a:xfrm rot="21400944">
              <a:off x="-1484698" y="3123263"/>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7" name="Freeform 311">
              <a:extLst>
                <a:ext uri="{FF2B5EF4-FFF2-40B4-BE49-F238E27FC236}">
                  <a16:creationId xmlns:a16="http://schemas.microsoft.com/office/drawing/2014/main" id="{1CC1AEC4-030D-60D8-F8A9-D3975CCA5213}"/>
                </a:ext>
              </a:extLst>
            </p:cNvPr>
            <p:cNvSpPr>
              <a:spLocks/>
            </p:cNvSpPr>
            <p:nvPr/>
          </p:nvSpPr>
          <p:spPr bwMode="auto">
            <a:xfrm rot="21400944">
              <a:off x="-1502410" y="30951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8" name="Freeform 312">
              <a:extLst>
                <a:ext uri="{FF2B5EF4-FFF2-40B4-BE49-F238E27FC236}">
                  <a16:creationId xmlns:a16="http://schemas.microsoft.com/office/drawing/2014/main" id="{AD34AA8D-9927-6A00-4FEE-C91F0377E369}"/>
                </a:ext>
              </a:extLst>
            </p:cNvPr>
            <p:cNvSpPr>
              <a:spLocks/>
            </p:cNvSpPr>
            <p:nvPr/>
          </p:nvSpPr>
          <p:spPr bwMode="auto">
            <a:xfrm rot="21400944">
              <a:off x="-1498902" y="309495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99" name="Freeform 313">
              <a:extLst>
                <a:ext uri="{FF2B5EF4-FFF2-40B4-BE49-F238E27FC236}">
                  <a16:creationId xmlns:a16="http://schemas.microsoft.com/office/drawing/2014/main" id="{CC687A60-104F-E5A7-9460-D3302CC4FDBD}"/>
                </a:ext>
              </a:extLst>
            </p:cNvPr>
            <p:cNvSpPr>
              <a:spLocks/>
            </p:cNvSpPr>
            <p:nvPr/>
          </p:nvSpPr>
          <p:spPr bwMode="auto">
            <a:xfrm rot="21400944">
              <a:off x="-1498808" y="30981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0" name="Freeform 314">
              <a:extLst>
                <a:ext uri="{FF2B5EF4-FFF2-40B4-BE49-F238E27FC236}">
                  <a16:creationId xmlns:a16="http://schemas.microsoft.com/office/drawing/2014/main" id="{33A2CB50-5006-51F9-2C9B-356C6397B0B9}"/>
                </a:ext>
              </a:extLst>
            </p:cNvPr>
            <p:cNvSpPr>
              <a:spLocks/>
            </p:cNvSpPr>
            <p:nvPr/>
          </p:nvSpPr>
          <p:spPr bwMode="auto">
            <a:xfrm rot="21400944">
              <a:off x="-1505381" y="3042278"/>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1" name="Freeform 315">
              <a:extLst>
                <a:ext uri="{FF2B5EF4-FFF2-40B4-BE49-F238E27FC236}">
                  <a16:creationId xmlns:a16="http://schemas.microsoft.com/office/drawing/2014/main" id="{6EF6F9C2-241D-D554-4E54-6FF24410E417}"/>
                </a:ext>
              </a:extLst>
            </p:cNvPr>
            <p:cNvSpPr>
              <a:spLocks/>
            </p:cNvSpPr>
            <p:nvPr/>
          </p:nvSpPr>
          <p:spPr bwMode="auto">
            <a:xfrm rot="21400944">
              <a:off x="-1508703" y="3045616"/>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2" name="Freeform 316">
              <a:extLst>
                <a:ext uri="{FF2B5EF4-FFF2-40B4-BE49-F238E27FC236}">
                  <a16:creationId xmlns:a16="http://schemas.microsoft.com/office/drawing/2014/main" id="{D6E01EB9-A8C5-95D7-AAB1-94E490DE7A39}"/>
                </a:ext>
              </a:extLst>
            </p:cNvPr>
            <p:cNvSpPr>
              <a:spLocks/>
            </p:cNvSpPr>
            <p:nvPr/>
          </p:nvSpPr>
          <p:spPr bwMode="auto">
            <a:xfrm rot="21400944">
              <a:off x="-1512118" y="3045814"/>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3" name="Freeform 317">
              <a:extLst>
                <a:ext uri="{FF2B5EF4-FFF2-40B4-BE49-F238E27FC236}">
                  <a16:creationId xmlns:a16="http://schemas.microsoft.com/office/drawing/2014/main" id="{E85B28EE-5BF5-242C-1B70-7F0631AC242A}"/>
                </a:ext>
              </a:extLst>
            </p:cNvPr>
            <p:cNvSpPr>
              <a:spLocks/>
            </p:cNvSpPr>
            <p:nvPr/>
          </p:nvSpPr>
          <p:spPr bwMode="auto">
            <a:xfrm rot="21400944">
              <a:off x="-1508700" y="304571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4" name="Freeform 318">
              <a:extLst>
                <a:ext uri="{FF2B5EF4-FFF2-40B4-BE49-F238E27FC236}">
                  <a16:creationId xmlns:a16="http://schemas.microsoft.com/office/drawing/2014/main" id="{C54102E5-207F-9AAD-69C8-2613AA1AEAEB}"/>
                </a:ext>
              </a:extLst>
            </p:cNvPr>
            <p:cNvSpPr>
              <a:spLocks/>
            </p:cNvSpPr>
            <p:nvPr/>
          </p:nvSpPr>
          <p:spPr bwMode="auto">
            <a:xfrm rot="21400944">
              <a:off x="-1416074" y="2869287"/>
              <a:ext cx="0" cy="3243"/>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5" name="Freeform 319">
              <a:extLst>
                <a:ext uri="{FF2B5EF4-FFF2-40B4-BE49-F238E27FC236}">
                  <a16:creationId xmlns:a16="http://schemas.microsoft.com/office/drawing/2014/main" id="{BB34141D-072F-4C11-13CC-74C4B58EE5D6}"/>
                </a:ext>
              </a:extLst>
            </p:cNvPr>
            <p:cNvSpPr>
              <a:spLocks/>
            </p:cNvSpPr>
            <p:nvPr/>
          </p:nvSpPr>
          <p:spPr bwMode="auto">
            <a:xfrm rot="21400944">
              <a:off x="-1022851" y="3152789"/>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6" name="Freeform 320">
              <a:extLst>
                <a:ext uri="{FF2B5EF4-FFF2-40B4-BE49-F238E27FC236}">
                  <a16:creationId xmlns:a16="http://schemas.microsoft.com/office/drawing/2014/main" id="{023DE9B3-A0C1-6590-E38A-ABB7BCB043C1}"/>
                </a:ext>
              </a:extLst>
            </p:cNvPr>
            <p:cNvSpPr>
              <a:spLocks/>
            </p:cNvSpPr>
            <p:nvPr/>
          </p:nvSpPr>
          <p:spPr bwMode="auto">
            <a:xfrm rot="21400944">
              <a:off x="-1042008" y="3157148"/>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7" name="Freeform 321">
              <a:extLst>
                <a:ext uri="{FF2B5EF4-FFF2-40B4-BE49-F238E27FC236}">
                  <a16:creationId xmlns:a16="http://schemas.microsoft.com/office/drawing/2014/main" id="{B20486C9-055B-73B0-A043-1BB4D4803D61}"/>
                </a:ext>
              </a:extLst>
            </p:cNvPr>
            <p:cNvSpPr>
              <a:spLocks/>
            </p:cNvSpPr>
            <p:nvPr/>
          </p:nvSpPr>
          <p:spPr bwMode="auto">
            <a:xfrm rot="21400944">
              <a:off x="-1003600" y="3151671"/>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8" name="Freeform 322">
              <a:extLst>
                <a:ext uri="{FF2B5EF4-FFF2-40B4-BE49-F238E27FC236}">
                  <a16:creationId xmlns:a16="http://schemas.microsoft.com/office/drawing/2014/main" id="{F432AE54-E033-5EA4-4A5D-D18EB643013A}"/>
                </a:ext>
              </a:extLst>
            </p:cNvPr>
            <p:cNvSpPr>
              <a:spLocks/>
            </p:cNvSpPr>
            <p:nvPr/>
          </p:nvSpPr>
          <p:spPr bwMode="auto">
            <a:xfrm rot="21400944">
              <a:off x="-903512" y="3125199"/>
              <a:ext cx="6839"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09" name="Freeform 323">
              <a:extLst>
                <a:ext uri="{FF2B5EF4-FFF2-40B4-BE49-F238E27FC236}">
                  <a16:creationId xmlns:a16="http://schemas.microsoft.com/office/drawing/2014/main" id="{5C3DC796-49C8-E440-8CD6-CC93365112DD}"/>
                </a:ext>
              </a:extLst>
            </p:cNvPr>
            <p:cNvSpPr>
              <a:spLocks/>
            </p:cNvSpPr>
            <p:nvPr/>
          </p:nvSpPr>
          <p:spPr bwMode="auto">
            <a:xfrm rot="21400944">
              <a:off x="-1031860" y="3156590"/>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0" name="Freeform 324">
              <a:extLst>
                <a:ext uri="{FF2B5EF4-FFF2-40B4-BE49-F238E27FC236}">
                  <a16:creationId xmlns:a16="http://schemas.microsoft.com/office/drawing/2014/main" id="{9A357A8D-1DC0-CC90-2900-45D57937EBA9}"/>
                </a:ext>
              </a:extLst>
            </p:cNvPr>
            <p:cNvSpPr>
              <a:spLocks/>
            </p:cNvSpPr>
            <p:nvPr/>
          </p:nvSpPr>
          <p:spPr bwMode="auto">
            <a:xfrm rot="21400944">
              <a:off x="-909107" y="3125559"/>
              <a:ext cx="5699" cy="3243"/>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1" name="Freeform 325">
              <a:extLst>
                <a:ext uri="{FF2B5EF4-FFF2-40B4-BE49-F238E27FC236}">
                  <a16:creationId xmlns:a16="http://schemas.microsoft.com/office/drawing/2014/main" id="{D2A51A44-87B6-51FE-F7FF-1A97EC4832FC}"/>
                </a:ext>
              </a:extLst>
            </p:cNvPr>
            <p:cNvSpPr>
              <a:spLocks/>
            </p:cNvSpPr>
            <p:nvPr/>
          </p:nvSpPr>
          <p:spPr bwMode="auto">
            <a:xfrm rot="21400944">
              <a:off x="-1013841" y="3152264"/>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2" name="Freeform 326">
              <a:extLst>
                <a:ext uri="{FF2B5EF4-FFF2-40B4-BE49-F238E27FC236}">
                  <a16:creationId xmlns:a16="http://schemas.microsoft.com/office/drawing/2014/main" id="{C17A7E9C-F5FE-96D2-79E1-8E5380F734AD}"/>
                </a:ext>
              </a:extLst>
            </p:cNvPr>
            <p:cNvSpPr>
              <a:spLocks/>
            </p:cNvSpPr>
            <p:nvPr/>
          </p:nvSpPr>
          <p:spPr bwMode="auto">
            <a:xfrm rot="21400944">
              <a:off x="-975588" y="3142468"/>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3" name="Freeform 327">
              <a:extLst>
                <a:ext uri="{FF2B5EF4-FFF2-40B4-BE49-F238E27FC236}">
                  <a16:creationId xmlns:a16="http://schemas.microsoft.com/office/drawing/2014/main" id="{CB3D0444-93CA-B9C3-25B1-0F0ADDC1812A}"/>
                </a:ext>
              </a:extLst>
            </p:cNvPr>
            <p:cNvSpPr>
              <a:spLocks/>
            </p:cNvSpPr>
            <p:nvPr/>
          </p:nvSpPr>
          <p:spPr bwMode="auto">
            <a:xfrm rot="21400944">
              <a:off x="-1288299" y="3203902"/>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4" name="Freeform 328">
              <a:extLst>
                <a:ext uri="{FF2B5EF4-FFF2-40B4-BE49-F238E27FC236}">
                  <a16:creationId xmlns:a16="http://schemas.microsoft.com/office/drawing/2014/main" id="{532FAC34-27C5-2F2A-B820-D8521AFAAC8F}"/>
                </a:ext>
              </a:extLst>
            </p:cNvPr>
            <p:cNvSpPr>
              <a:spLocks/>
            </p:cNvSpPr>
            <p:nvPr/>
          </p:nvSpPr>
          <p:spPr bwMode="auto">
            <a:xfrm rot="21400944">
              <a:off x="-950741" y="3137780"/>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5" name="Freeform 329">
              <a:extLst>
                <a:ext uri="{FF2B5EF4-FFF2-40B4-BE49-F238E27FC236}">
                  <a16:creationId xmlns:a16="http://schemas.microsoft.com/office/drawing/2014/main" id="{546F68AD-8D2A-B703-9CCE-5A8EA3805454}"/>
                </a:ext>
              </a:extLst>
            </p:cNvPr>
            <p:cNvSpPr>
              <a:spLocks/>
            </p:cNvSpPr>
            <p:nvPr/>
          </p:nvSpPr>
          <p:spPr bwMode="auto">
            <a:xfrm rot="21400944">
              <a:off x="-1228363" y="3193932"/>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6" name="Freeform 330">
              <a:extLst>
                <a:ext uri="{FF2B5EF4-FFF2-40B4-BE49-F238E27FC236}">
                  <a16:creationId xmlns:a16="http://schemas.microsoft.com/office/drawing/2014/main" id="{FBA3F5B5-1340-2ABD-E1E2-C3B00D672A4B}"/>
                </a:ext>
              </a:extLst>
            </p:cNvPr>
            <p:cNvSpPr>
              <a:spLocks/>
            </p:cNvSpPr>
            <p:nvPr/>
          </p:nvSpPr>
          <p:spPr bwMode="auto">
            <a:xfrm rot="21400944">
              <a:off x="-924849" y="3129785"/>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7" name="Freeform 331">
              <a:extLst>
                <a:ext uri="{FF2B5EF4-FFF2-40B4-BE49-F238E27FC236}">
                  <a16:creationId xmlns:a16="http://schemas.microsoft.com/office/drawing/2014/main" id="{BF31014D-8457-03FC-D825-344B1751ADC9}"/>
                </a:ext>
              </a:extLst>
            </p:cNvPr>
            <p:cNvSpPr>
              <a:spLocks/>
            </p:cNvSpPr>
            <p:nvPr/>
          </p:nvSpPr>
          <p:spPr bwMode="auto">
            <a:xfrm rot="21400944">
              <a:off x="-1180941" y="31847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8" name="Freeform 332">
              <a:extLst>
                <a:ext uri="{FF2B5EF4-FFF2-40B4-BE49-F238E27FC236}">
                  <a16:creationId xmlns:a16="http://schemas.microsoft.com/office/drawing/2014/main" id="{DC21274C-47BE-E72C-CFBD-50BF837316F5}"/>
                </a:ext>
              </a:extLst>
            </p:cNvPr>
            <p:cNvSpPr>
              <a:spLocks/>
            </p:cNvSpPr>
            <p:nvPr/>
          </p:nvSpPr>
          <p:spPr bwMode="auto">
            <a:xfrm rot="21400944">
              <a:off x="-1215846" y="3193206"/>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9" name="Freeform 333">
              <a:extLst>
                <a:ext uri="{FF2B5EF4-FFF2-40B4-BE49-F238E27FC236}">
                  <a16:creationId xmlns:a16="http://schemas.microsoft.com/office/drawing/2014/main" id="{8BE3DEDA-D374-B78D-79E0-18ED921C1EB2}"/>
                </a:ext>
              </a:extLst>
            </p:cNvPr>
            <p:cNvSpPr>
              <a:spLocks/>
            </p:cNvSpPr>
            <p:nvPr/>
          </p:nvSpPr>
          <p:spPr bwMode="auto">
            <a:xfrm rot="21400944">
              <a:off x="-1300629" y="3207865"/>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0" name="Freeform 334">
              <a:extLst>
                <a:ext uri="{FF2B5EF4-FFF2-40B4-BE49-F238E27FC236}">
                  <a16:creationId xmlns:a16="http://schemas.microsoft.com/office/drawing/2014/main" id="{8373026E-D9EF-8DFB-BE4D-FA1AA9FB4489}"/>
                </a:ext>
              </a:extLst>
            </p:cNvPr>
            <p:cNvSpPr>
              <a:spLocks/>
            </p:cNvSpPr>
            <p:nvPr/>
          </p:nvSpPr>
          <p:spPr bwMode="auto">
            <a:xfrm rot="21400944">
              <a:off x="-1263449" y="31993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1" name="Freeform 335">
              <a:extLst>
                <a:ext uri="{FF2B5EF4-FFF2-40B4-BE49-F238E27FC236}">
                  <a16:creationId xmlns:a16="http://schemas.microsoft.com/office/drawing/2014/main" id="{CD9B869E-9B58-6FD2-33BF-7BC2FCF5C64E}"/>
                </a:ext>
              </a:extLst>
            </p:cNvPr>
            <p:cNvSpPr>
              <a:spLocks/>
            </p:cNvSpPr>
            <p:nvPr/>
          </p:nvSpPr>
          <p:spPr bwMode="auto">
            <a:xfrm rot="21400944">
              <a:off x="-994682" y="3147906"/>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2" name="Freeform 336">
              <a:extLst>
                <a:ext uri="{FF2B5EF4-FFF2-40B4-BE49-F238E27FC236}">
                  <a16:creationId xmlns:a16="http://schemas.microsoft.com/office/drawing/2014/main" id="{614642A8-B757-C9BC-994C-770700705983}"/>
                </a:ext>
              </a:extLst>
            </p:cNvPr>
            <p:cNvSpPr>
              <a:spLocks/>
            </p:cNvSpPr>
            <p:nvPr/>
          </p:nvSpPr>
          <p:spPr bwMode="auto">
            <a:xfrm rot="21400944">
              <a:off x="-966485" y="3141940"/>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3" name="Freeform 337">
              <a:extLst>
                <a:ext uri="{FF2B5EF4-FFF2-40B4-BE49-F238E27FC236}">
                  <a16:creationId xmlns:a16="http://schemas.microsoft.com/office/drawing/2014/main" id="{65CF2C81-9577-D245-EE86-0D4A9D29A995}"/>
                </a:ext>
              </a:extLst>
            </p:cNvPr>
            <p:cNvSpPr>
              <a:spLocks/>
            </p:cNvSpPr>
            <p:nvPr/>
          </p:nvSpPr>
          <p:spPr bwMode="auto">
            <a:xfrm rot="21400944">
              <a:off x="-1240787" y="3194655"/>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4" name="Freeform 338">
              <a:extLst>
                <a:ext uri="{FF2B5EF4-FFF2-40B4-BE49-F238E27FC236}">
                  <a16:creationId xmlns:a16="http://schemas.microsoft.com/office/drawing/2014/main" id="{BBD11A14-44C5-10A6-2E1C-D97FF7CDB6D0}"/>
                </a:ext>
              </a:extLst>
            </p:cNvPr>
            <p:cNvSpPr>
              <a:spLocks/>
            </p:cNvSpPr>
            <p:nvPr/>
          </p:nvSpPr>
          <p:spPr bwMode="auto">
            <a:xfrm rot="21400944">
              <a:off x="-1249794" y="31985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5" name="Freeform 339">
              <a:extLst>
                <a:ext uri="{FF2B5EF4-FFF2-40B4-BE49-F238E27FC236}">
                  <a16:creationId xmlns:a16="http://schemas.microsoft.com/office/drawing/2014/main" id="{58C956A5-8836-25C8-53B8-3A32B85DB737}"/>
                </a:ext>
              </a:extLst>
            </p:cNvPr>
            <p:cNvSpPr>
              <a:spLocks/>
            </p:cNvSpPr>
            <p:nvPr/>
          </p:nvSpPr>
          <p:spPr bwMode="auto">
            <a:xfrm rot="21400944">
              <a:off x="-1275782" y="3203177"/>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6" name="Freeform 340">
              <a:extLst>
                <a:ext uri="{FF2B5EF4-FFF2-40B4-BE49-F238E27FC236}">
                  <a16:creationId xmlns:a16="http://schemas.microsoft.com/office/drawing/2014/main" id="{9670AB10-B7EC-D6EB-F4E5-21FE48B8A1CB}"/>
                </a:ext>
              </a:extLst>
            </p:cNvPr>
            <p:cNvSpPr>
              <a:spLocks/>
            </p:cNvSpPr>
            <p:nvPr/>
          </p:nvSpPr>
          <p:spPr bwMode="auto">
            <a:xfrm rot="21400944">
              <a:off x="-956430" y="3138109"/>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7" name="Freeform 341">
              <a:extLst>
                <a:ext uri="{FF2B5EF4-FFF2-40B4-BE49-F238E27FC236}">
                  <a16:creationId xmlns:a16="http://schemas.microsoft.com/office/drawing/2014/main" id="{8F237257-07AE-F24E-F747-BD4EC4D5A8CB}"/>
                </a:ext>
              </a:extLst>
            </p:cNvPr>
            <p:cNvSpPr>
              <a:spLocks/>
            </p:cNvSpPr>
            <p:nvPr/>
          </p:nvSpPr>
          <p:spPr bwMode="auto">
            <a:xfrm rot="21400944">
              <a:off x="-1202375" y="31892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8" name="Freeform 342">
              <a:extLst>
                <a:ext uri="{FF2B5EF4-FFF2-40B4-BE49-F238E27FC236}">
                  <a16:creationId xmlns:a16="http://schemas.microsoft.com/office/drawing/2014/main" id="{7A475D97-56FA-C3D8-2255-4A234F159B6D}"/>
                </a:ext>
              </a:extLst>
            </p:cNvPr>
            <p:cNvSpPr>
              <a:spLocks/>
            </p:cNvSpPr>
            <p:nvPr/>
          </p:nvSpPr>
          <p:spPr bwMode="auto">
            <a:xfrm rot="21400944">
              <a:off x="-1082693" y="3165999"/>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29" name="Freeform 343">
              <a:extLst>
                <a:ext uri="{FF2B5EF4-FFF2-40B4-BE49-F238E27FC236}">
                  <a16:creationId xmlns:a16="http://schemas.microsoft.com/office/drawing/2014/main" id="{BD6F3388-8742-BEA1-D5D7-F90CF222C948}"/>
                </a:ext>
              </a:extLst>
            </p:cNvPr>
            <p:cNvSpPr>
              <a:spLocks/>
            </p:cNvSpPr>
            <p:nvPr/>
          </p:nvSpPr>
          <p:spPr bwMode="auto">
            <a:xfrm rot="21400944">
              <a:off x="-984440" y="3147345"/>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0" name="Freeform 344">
              <a:extLst>
                <a:ext uri="{FF2B5EF4-FFF2-40B4-BE49-F238E27FC236}">
                  <a16:creationId xmlns:a16="http://schemas.microsoft.com/office/drawing/2014/main" id="{CD9E62E2-E01F-7F06-FA83-CEA4505E9FF7}"/>
                </a:ext>
              </a:extLst>
            </p:cNvPr>
            <p:cNvSpPr>
              <a:spLocks/>
            </p:cNvSpPr>
            <p:nvPr/>
          </p:nvSpPr>
          <p:spPr bwMode="auto">
            <a:xfrm rot="21400944">
              <a:off x="-1193274" y="3188650"/>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1" name="Freeform 345">
              <a:extLst>
                <a:ext uri="{FF2B5EF4-FFF2-40B4-BE49-F238E27FC236}">
                  <a16:creationId xmlns:a16="http://schemas.microsoft.com/office/drawing/2014/main" id="{7E98840D-EAC4-0D99-28C1-6B9FC7CE4D13}"/>
                </a:ext>
              </a:extLst>
            </p:cNvPr>
            <p:cNvSpPr>
              <a:spLocks/>
            </p:cNvSpPr>
            <p:nvPr/>
          </p:nvSpPr>
          <p:spPr bwMode="auto">
            <a:xfrm rot="21400944">
              <a:off x="-1323197" y="32125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2" name="Freeform 346">
              <a:extLst>
                <a:ext uri="{FF2B5EF4-FFF2-40B4-BE49-F238E27FC236}">
                  <a16:creationId xmlns:a16="http://schemas.microsoft.com/office/drawing/2014/main" id="{B1443539-EC2D-AAE1-1EF3-4101610A18CD}"/>
                </a:ext>
              </a:extLst>
            </p:cNvPr>
            <p:cNvSpPr>
              <a:spLocks/>
            </p:cNvSpPr>
            <p:nvPr/>
          </p:nvSpPr>
          <p:spPr bwMode="auto">
            <a:xfrm rot="21400944">
              <a:off x="-1061257" y="31616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3" name="Freeform 347">
              <a:extLst>
                <a:ext uri="{FF2B5EF4-FFF2-40B4-BE49-F238E27FC236}">
                  <a16:creationId xmlns:a16="http://schemas.microsoft.com/office/drawing/2014/main" id="{2E30EF1F-80E6-B452-845D-D6991A6E409D}"/>
                </a:ext>
              </a:extLst>
            </p:cNvPr>
            <p:cNvSpPr>
              <a:spLocks/>
            </p:cNvSpPr>
            <p:nvPr/>
          </p:nvSpPr>
          <p:spPr bwMode="auto">
            <a:xfrm rot="21400944">
              <a:off x="-919256" y="3129360"/>
              <a:ext cx="6839"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4" name="Freeform 348">
              <a:extLst>
                <a:ext uri="{FF2B5EF4-FFF2-40B4-BE49-F238E27FC236}">
                  <a16:creationId xmlns:a16="http://schemas.microsoft.com/office/drawing/2014/main" id="{EB154F1B-18BD-4AFC-DD24-0CCD17F042EB}"/>
                </a:ext>
              </a:extLst>
            </p:cNvPr>
            <p:cNvSpPr>
              <a:spLocks/>
            </p:cNvSpPr>
            <p:nvPr/>
          </p:nvSpPr>
          <p:spPr bwMode="auto">
            <a:xfrm rot="21400944">
              <a:off x="-1051018" y="3160915"/>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5" name="Freeform 349">
              <a:extLst>
                <a:ext uri="{FF2B5EF4-FFF2-40B4-BE49-F238E27FC236}">
                  <a16:creationId xmlns:a16="http://schemas.microsoft.com/office/drawing/2014/main" id="{29D659C6-39A5-C8B0-80BC-8133B43D8A75}"/>
                </a:ext>
              </a:extLst>
            </p:cNvPr>
            <p:cNvSpPr>
              <a:spLocks/>
            </p:cNvSpPr>
            <p:nvPr/>
          </p:nvSpPr>
          <p:spPr bwMode="auto">
            <a:xfrm rot="21400944">
              <a:off x="-1335716" y="32132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6" name="Freeform 350">
              <a:extLst>
                <a:ext uri="{FF2B5EF4-FFF2-40B4-BE49-F238E27FC236}">
                  <a16:creationId xmlns:a16="http://schemas.microsoft.com/office/drawing/2014/main" id="{FE344714-D581-69C5-1590-4EEB4DD30535}"/>
                </a:ext>
              </a:extLst>
            </p:cNvPr>
            <p:cNvSpPr>
              <a:spLocks/>
            </p:cNvSpPr>
            <p:nvPr/>
          </p:nvSpPr>
          <p:spPr bwMode="auto">
            <a:xfrm rot="21400944">
              <a:off x="-1073589" y="3165472"/>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7" name="Freeform 351">
              <a:extLst>
                <a:ext uri="{FF2B5EF4-FFF2-40B4-BE49-F238E27FC236}">
                  <a16:creationId xmlns:a16="http://schemas.microsoft.com/office/drawing/2014/main" id="{BADC2492-9103-3E8E-9917-E6E9F1EAE332}"/>
                </a:ext>
              </a:extLst>
            </p:cNvPr>
            <p:cNvSpPr>
              <a:spLocks/>
            </p:cNvSpPr>
            <p:nvPr/>
          </p:nvSpPr>
          <p:spPr bwMode="auto">
            <a:xfrm rot="21400944">
              <a:off x="-1313146" y="3208623"/>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8" name="Freeform 352">
              <a:extLst>
                <a:ext uri="{FF2B5EF4-FFF2-40B4-BE49-F238E27FC236}">
                  <a16:creationId xmlns:a16="http://schemas.microsoft.com/office/drawing/2014/main" id="{306A567E-3C61-EE32-FE35-A9A055A602C6}"/>
                </a:ext>
              </a:extLst>
            </p:cNvPr>
            <p:cNvSpPr>
              <a:spLocks/>
            </p:cNvSpPr>
            <p:nvPr/>
          </p:nvSpPr>
          <p:spPr bwMode="auto">
            <a:xfrm rot="21400944">
              <a:off x="-934997" y="3133619"/>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39" name="Freeform 353">
              <a:extLst>
                <a:ext uri="{FF2B5EF4-FFF2-40B4-BE49-F238E27FC236}">
                  <a16:creationId xmlns:a16="http://schemas.microsoft.com/office/drawing/2014/main" id="{BB214D83-4119-C646-D637-219E0955EF95}"/>
                </a:ext>
              </a:extLst>
            </p:cNvPr>
            <p:cNvSpPr>
              <a:spLocks/>
            </p:cNvSpPr>
            <p:nvPr/>
          </p:nvSpPr>
          <p:spPr bwMode="auto">
            <a:xfrm rot="21400944">
              <a:off x="-940593" y="3133946"/>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0" name="Freeform 354">
              <a:extLst>
                <a:ext uri="{FF2B5EF4-FFF2-40B4-BE49-F238E27FC236}">
                  <a16:creationId xmlns:a16="http://schemas.microsoft.com/office/drawing/2014/main" id="{AE118764-86A7-42FB-DB0C-C1AB7AF04609}"/>
                </a:ext>
              </a:extLst>
            </p:cNvPr>
            <p:cNvSpPr>
              <a:spLocks/>
            </p:cNvSpPr>
            <p:nvPr/>
          </p:nvSpPr>
          <p:spPr bwMode="auto">
            <a:xfrm rot="21400944">
              <a:off x="-1092744" y="31699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1" name="Freeform 355">
              <a:extLst>
                <a:ext uri="{FF2B5EF4-FFF2-40B4-BE49-F238E27FC236}">
                  <a16:creationId xmlns:a16="http://schemas.microsoft.com/office/drawing/2014/main" id="{C13EA858-E743-FDB2-E423-1D9CDFD36990}"/>
                </a:ext>
              </a:extLst>
            </p:cNvPr>
            <p:cNvSpPr>
              <a:spLocks/>
            </p:cNvSpPr>
            <p:nvPr/>
          </p:nvSpPr>
          <p:spPr bwMode="auto">
            <a:xfrm rot="21400944">
              <a:off x="-962069" y="2755797"/>
              <a:ext cx="60413" cy="135108"/>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2" name="Freeform 356">
              <a:extLst>
                <a:ext uri="{FF2B5EF4-FFF2-40B4-BE49-F238E27FC236}">
                  <a16:creationId xmlns:a16="http://schemas.microsoft.com/office/drawing/2014/main" id="{07F3FDEE-27A6-94FC-0912-6EF83FD8198A}"/>
                </a:ext>
              </a:extLst>
            </p:cNvPr>
            <p:cNvSpPr>
              <a:spLocks/>
            </p:cNvSpPr>
            <p:nvPr/>
          </p:nvSpPr>
          <p:spPr bwMode="auto">
            <a:xfrm rot="21400944">
              <a:off x="-1288014" y="2768380"/>
              <a:ext cx="392113" cy="199958"/>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3" name="Freeform 357">
              <a:extLst>
                <a:ext uri="{FF2B5EF4-FFF2-40B4-BE49-F238E27FC236}">
                  <a16:creationId xmlns:a16="http://schemas.microsoft.com/office/drawing/2014/main" id="{69897C03-A5B3-87AF-D7B6-ED0AEE70D5C5}"/>
                </a:ext>
              </a:extLst>
            </p:cNvPr>
            <p:cNvSpPr>
              <a:spLocks/>
            </p:cNvSpPr>
            <p:nvPr/>
          </p:nvSpPr>
          <p:spPr bwMode="auto">
            <a:xfrm rot="21400944">
              <a:off x="-1099653" y="2765137"/>
              <a:ext cx="121965" cy="16213"/>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4" name="Freeform 359">
              <a:extLst>
                <a:ext uri="{FF2B5EF4-FFF2-40B4-BE49-F238E27FC236}">
                  <a16:creationId xmlns:a16="http://schemas.microsoft.com/office/drawing/2014/main" id="{BDBC8F03-6233-6A62-4026-F7FA38F82D72}"/>
                </a:ext>
              </a:extLst>
            </p:cNvPr>
            <p:cNvSpPr>
              <a:spLocks/>
            </p:cNvSpPr>
            <p:nvPr/>
          </p:nvSpPr>
          <p:spPr bwMode="auto">
            <a:xfrm rot="21400944">
              <a:off x="-1015062" y="2950435"/>
              <a:ext cx="21658" cy="6485"/>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5" name="Freeform 360">
              <a:extLst>
                <a:ext uri="{FF2B5EF4-FFF2-40B4-BE49-F238E27FC236}">
                  <a16:creationId xmlns:a16="http://schemas.microsoft.com/office/drawing/2014/main" id="{D8269E7C-A8A7-D2D4-A243-82373AD25CE5}"/>
                </a:ext>
              </a:extLst>
            </p:cNvPr>
            <p:cNvSpPr>
              <a:spLocks/>
            </p:cNvSpPr>
            <p:nvPr/>
          </p:nvSpPr>
          <p:spPr bwMode="auto">
            <a:xfrm rot="21400944">
              <a:off x="-1034968" y="2938668"/>
              <a:ext cx="19378" cy="12970"/>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6" name="Freeform 361">
              <a:extLst>
                <a:ext uri="{FF2B5EF4-FFF2-40B4-BE49-F238E27FC236}">
                  <a16:creationId xmlns:a16="http://schemas.microsoft.com/office/drawing/2014/main" id="{D3E5140D-C01A-C8CD-2F21-560EC7D05BA8}"/>
                </a:ext>
              </a:extLst>
            </p:cNvPr>
            <p:cNvSpPr>
              <a:spLocks/>
            </p:cNvSpPr>
            <p:nvPr/>
          </p:nvSpPr>
          <p:spPr bwMode="auto">
            <a:xfrm rot="21400944">
              <a:off x="-957753" y="2547545"/>
              <a:ext cx="106007" cy="265892"/>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7" name="Freeform 362">
              <a:extLst>
                <a:ext uri="{FF2B5EF4-FFF2-40B4-BE49-F238E27FC236}">
                  <a16:creationId xmlns:a16="http://schemas.microsoft.com/office/drawing/2014/main" id="{55471CDD-0957-D6EE-5FB6-C95D17C60191}"/>
                </a:ext>
              </a:extLst>
            </p:cNvPr>
            <p:cNvSpPr>
              <a:spLocks/>
            </p:cNvSpPr>
            <p:nvPr/>
          </p:nvSpPr>
          <p:spPr bwMode="auto">
            <a:xfrm rot="21400944">
              <a:off x="-938751" y="261425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8" name="Freeform 363">
              <a:extLst>
                <a:ext uri="{FF2B5EF4-FFF2-40B4-BE49-F238E27FC236}">
                  <a16:creationId xmlns:a16="http://schemas.microsoft.com/office/drawing/2014/main" id="{6044C7B1-254B-1C5F-FD7A-3E26EEF7CD85}"/>
                </a:ext>
              </a:extLst>
            </p:cNvPr>
            <p:cNvSpPr>
              <a:spLocks/>
            </p:cNvSpPr>
            <p:nvPr/>
          </p:nvSpPr>
          <p:spPr bwMode="auto">
            <a:xfrm rot="21400944">
              <a:off x="-938658" y="26174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49" name="Freeform 364">
              <a:extLst>
                <a:ext uri="{FF2B5EF4-FFF2-40B4-BE49-F238E27FC236}">
                  <a16:creationId xmlns:a16="http://schemas.microsoft.com/office/drawing/2014/main" id="{28AEF786-CFAA-99A8-5F42-AE053D090E41}"/>
                </a:ext>
              </a:extLst>
            </p:cNvPr>
            <p:cNvSpPr>
              <a:spLocks/>
            </p:cNvSpPr>
            <p:nvPr/>
          </p:nvSpPr>
          <p:spPr bwMode="auto">
            <a:xfrm rot="21400944">
              <a:off x="-938939" y="2611019"/>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0" name="Freeform 365">
              <a:extLst>
                <a:ext uri="{FF2B5EF4-FFF2-40B4-BE49-F238E27FC236}">
                  <a16:creationId xmlns:a16="http://schemas.microsoft.com/office/drawing/2014/main" id="{9155F1A5-B3AA-0ACD-0C93-F9859A3AA962}"/>
                </a:ext>
              </a:extLst>
            </p:cNvPr>
            <p:cNvSpPr>
              <a:spLocks/>
            </p:cNvSpPr>
            <p:nvPr/>
          </p:nvSpPr>
          <p:spPr bwMode="auto">
            <a:xfrm rot="21400944">
              <a:off x="-939033" y="26110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1" name="Freeform 368">
              <a:extLst>
                <a:ext uri="{FF2B5EF4-FFF2-40B4-BE49-F238E27FC236}">
                  <a16:creationId xmlns:a16="http://schemas.microsoft.com/office/drawing/2014/main" id="{B9156524-08E6-B356-4A50-EC6923BBD3BC}"/>
                </a:ext>
              </a:extLst>
            </p:cNvPr>
            <p:cNvSpPr>
              <a:spLocks/>
            </p:cNvSpPr>
            <p:nvPr/>
          </p:nvSpPr>
          <p:spPr bwMode="auto">
            <a:xfrm rot="21400944">
              <a:off x="-917191" y="2649655"/>
              <a:ext cx="5699" cy="6485"/>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2" name="Freeform 369">
              <a:extLst>
                <a:ext uri="{FF2B5EF4-FFF2-40B4-BE49-F238E27FC236}">
                  <a16:creationId xmlns:a16="http://schemas.microsoft.com/office/drawing/2014/main" id="{798730BC-D91B-BE00-2D7B-89DA6801335B}"/>
                </a:ext>
              </a:extLst>
            </p:cNvPr>
            <p:cNvSpPr>
              <a:spLocks/>
            </p:cNvSpPr>
            <p:nvPr/>
          </p:nvSpPr>
          <p:spPr bwMode="auto">
            <a:xfrm rot="21400944">
              <a:off x="-707212" y="2375948"/>
              <a:ext cx="66112" cy="75659"/>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3">
                <a:lumMod val="60000"/>
                <a:lumOff val="40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3" name="Freeform 370">
              <a:extLst>
                <a:ext uri="{FF2B5EF4-FFF2-40B4-BE49-F238E27FC236}">
                  <a16:creationId xmlns:a16="http://schemas.microsoft.com/office/drawing/2014/main" id="{542A0FAD-AB3B-D2FC-229A-4C236088B24D}"/>
                </a:ext>
              </a:extLst>
            </p:cNvPr>
            <p:cNvSpPr>
              <a:spLocks/>
            </p:cNvSpPr>
            <p:nvPr/>
          </p:nvSpPr>
          <p:spPr bwMode="auto">
            <a:xfrm rot="21400944">
              <a:off x="-701968" y="24067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4" name="Freeform 371">
              <a:extLst>
                <a:ext uri="{FF2B5EF4-FFF2-40B4-BE49-F238E27FC236}">
                  <a16:creationId xmlns:a16="http://schemas.microsoft.com/office/drawing/2014/main" id="{ACA13F4D-EAD2-2371-CCD9-5630BECE03D5}"/>
                </a:ext>
              </a:extLst>
            </p:cNvPr>
            <p:cNvSpPr>
              <a:spLocks/>
            </p:cNvSpPr>
            <p:nvPr/>
          </p:nvSpPr>
          <p:spPr bwMode="auto">
            <a:xfrm rot="21400944">
              <a:off x="-705945" y="23972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5" name="Freeform 372">
              <a:extLst>
                <a:ext uri="{FF2B5EF4-FFF2-40B4-BE49-F238E27FC236}">
                  <a16:creationId xmlns:a16="http://schemas.microsoft.com/office/drawing/2014/main" id="{364D7DF5-87C5-DCD3-EB31-AD996E122A92}"/>
                </a:ext>
              </a:extLst>
            </p:cNvPr>
            <p:cNvSpPr>
              <a:spLocks/>
            </p:cNvSpPr>
            <p:nvPr/>
          </p:nvSpPr>
          <p:spPr bwMode="auto">
            <a:xfrm rot="21400944">
              <a:off x="-702248" y="240025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6" name="Freeform 373">
              <a:extLst>
                <a:ext uri="{FF2B5EF4-FFF2-40B4-BE49-F238E27FC236}">
                  <a16:creationId xmlns:a16="http://schemas.microsoft.com/office/drawing/2014/main" id="{8A490EB7-B65D-4859-9D28-86A325EA0957}"/>
                </a:ext>
              </a:extLst>
            </p:cNvPr>
            <p:cNvSpPr>
              <a:spLocks/>
            </p:cNvSpPr>
            <p:nvPr/>
          </p:nvSpPr>
          <p:spPr bwMode="auto">
            <a:xfrm rot="21400944">
              <a:off x="-689787" y="24395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7" name="Freeform 374">
              <a:extLst>
                <a:ext uri="{FF2B5EF4-FFF2-40B4-BE49-F238E27FC236}">
                  <a16:creationId xmlns:a16="http://schemas.microsoft.com/office/drawing/2014/main" id="{20F37ABD-951B-5E72-34E5-B80F94B34C29}"/>
                </a:ext>
              </a:extLst>
            </p:cNvPr>
            <p:cNvSpPr>
              <a:spLocks/>
            </p:cNvSpPr>
            <p:nvPr/>
          </p:nvSpPr>
          <p:spPr bwMode="auto">
            <a:xfrm rot="21400944">
              <a:off x="-708689" y="2387634"/>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8" name="Freeform 375">
              <a:extLst>
                <a:ext uri="{FF2B5EF4-FFF2-40B4-BE49-F238E27FC236}">
                  <a16:creationId xmlns:a16="http://schemas.microsoft.com/office/drawing/2014/main" id="{EE760F64-87F3-31AD-CEB9-20888050A3BC}"/>
                </a:ext>
              </a:extLst>
            </p:cNvPr>
            <p:cNvSpPr>
              <a:spLocks/>
            </p:cNvSpPr>
            <p:nvPr/>
          </p:nvSpPr>
          <p:spPr bwMode="auto">
            <a:xfrm rot="21400944">
              <a:off x="-689505" y="244282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9" name="Freeform 376">
              <a:extLst>
                <a:ext uri="{FF2B5EF4-FFF2-40B4-BE49-F238E27FC236}">
                  <a16:creationId xmlns:a16="http://schemas.microsoft.com/office/drawing/2014/main" id="{042CD429-9C56-3A05-D46B-A1066040B40F}"/>
                </a:ext>
              </a:extLst>
            </p:cNvPr>
            <p:cNvSpPr>
              <a:spLocks/>
            </p:cNvSpPr>
            <p:nvPr/>
          </p:nvSpPr>
          <p:spPr bwMode="auto">
            <a:xfrm rot="21400944">
              <a:off x="-693642" y="2432132"/>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0" name="Freeform 377">
              <a:extLst>
                <a:ext uri="{FF2B5EF4-FFF2-40B4-BE49-F238E27FC236}">
                  <a16:creationId xmlns:a16="http://schemas.microsoft.com/office/drawing/2014/main" id="{D0749BB1-06B2-B51C-CB34-4A3CDBD258B9}"/>
                </a:ext>
              </a:extLst>
            </p:cNvPr>
            <p:cNvSpPr>
              <a:spLocks/>
            </p:cNvSpPr>
            <p:nvPr/>
          </p:nvSpPr>
          <p:spPr bwMode="auto">
            <a:xfrm rot="21400944">
              <a:off x="-689130" y="2449295"/>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1" name="Freeform 378">
              <a:extLst>
                <a:ext uri="{FF2B5EF4-FFF2-40B4-BE49-F238E27FC236}">
                  <a16:creationId xmlns:a16="http://schemas.microsoft.com/office/drawing/2014/main" id="{593C39CA-21BA-27DE-1FB4-5732CD280902}"/>
                </a:ext>
              </a:extLst>
            </p:cNvPr>
            <p:cNvSpPr>
              <a:spLocks/>
            </p:cNvSpPr>
            <p:nvPr/>
          </p:nvSpPr>
          <p:spPr bwMode="auto">
            <a:xfrm rot="21400944">
              <a:off x="-698272" y="2409766"/>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2" name="Freeform 379">
              <a:extLst>
                <a:ext uri="{FF2B5EF4-FFF2-40B4-BE49-F238E27FC236}">
                  <a16:creationId xmlns:a16="http://schemas.microsoft.com/office/drawing/2014/main" id="{4352E9D8-F4DE-D773-DB34-49EFE86797A4}"/>
                </a:ext>
              </a:extLst>
            </p:cNvPr>
            <p:cNvSpPr>
              <a:spLocks/>
            </p:cNvSpPr>
            <p:nvPr/>
          </p:nvSpPr>
          <p:spPr bwMode="auto">
            <a:xfrm rot="21400944">
              <a:off x="-697991" y="24162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3" name="Freeform 380">
              <a:extLst>
                <a:ext uri="{FF2B5EF4-FFF2-40B4-BE49-F238E27FC236}">
                  <a16:creationId xmlns:a16="http://schemas.microsoft.com/office/drawing/2014/main" id="{F25FE2B1-85C7-8A9F-B3DF-2DE917722890}"/>
                </a:ext>
              </a:extLst>
            </p:cNvPr>
            <p:cNvSpPr>
              <a:spLocks/>
            </p:cNvSpPr>
            <p:nvPr/>
          </p:nvSpPr>
          <p:spPr bwMode="auto">
            <a:xfrm rot="21400944">
              <a:off x="-693920" y="2425754"/>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4" name="Freeform 381">
              <a:extLst>
                <a:ext uri="{FF2B5EF4-FFF2-40B4-BE49-F238E27FC236}">
                  <a16:creationId xmlns:a16="http://schemas.microsoft.com/office/drawing/2014/main" id="{75BBECA9-FCEB-F8BE-244D-2BBE7E83628A}"/>
                </a:ext>
              </a:extLst>
            </p:cNvPr>
            <p:cNvSpPr>
              <a:spLocks/>
            </p:cNvSpPr>
            <p:nvPr/>
          </p:nvSpPr>
          <p:spPr bwMode="auto">
            <a:xfrm rot="21400944">
              <a:off x="-694202" y="24225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5" name="Freeform 382">
              <a:extLst>
                <a:ext uri="{FF2B5EF4-FFF2-40B4-BE49-F238E27FC236}">
                  <a16:creationId xmlns:a16="http://schemas.microsoft.com/office/drawing/2014/main" id="{B18C7AE6-246B-D412-B0A4-75E4E90859B9}"/>
                </a:ext>
              </a:extLst>
            </p:cNvPr>
            <p:cNvSpPr>
              <a:spLocks/>
            </p:cNvSpPr>
            <p:nvPr/>
          </p:nvSpPr>
          <p:spPr bwMode="auto">
            <a:xfrm rot="21400944">
              <a:off x="-706226" y="2390739"/>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6" name="Freeform 383">
              <a:extLst>
                <a:ext uri="{FF2B5EF4-FFF2-40B4-BE49-F238E27FC236}">
                  <a16:creationId xmlns:a16="http://schemas.microsoft.com/office/drawing/2014/main" id="{AC1601F9-DC35-DD33-6380-AC2105D55A6D}"/>
                </a:ext>
              </a:extLst>
            </p:cNvPr>
            <p:cNvSpPr>
              <a:spLocks/>
            </p:cNvSpPr>
            <p:nvPr/>
          </p:nvSpPr>
          <p:spPr bwMode="auto">
            <a:xfrm rot="21400944">
              <a:off x="-1398571" y="2102646"/>
              <a:ext cx="542575" cy="470173"/>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7" name="Freeform 384">
              <a:extLst>
                <a:ext uri="{FF2B5EF4-FFF2-40B4-BE49-F238E27FC236}">
                  <a16:creationId xmlns:a16="http://schemas.microsoft.com/office/drawing/2014/main" id="{A4ACAB86-2531-3061-F7DB-B9D891C6CC6D}"/>
                </a:ext>
              </a:extLst>
            </p:cNvPr>
            <p:cNvSpPr>
              <a:spLocks/>
            </p:cNvSpPr>
            <p:nvPr/>
          </p:nvSpPr>
          <p:spPr bwMode="auto">
            <a:xfrm rot="21400944">
              <a:off x="-942026" y="2041917"/>
              <a:ext cx="150461" cy="282103"/>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8" name="Freeform 385">
              <a:extLst>
                <a:ext uri="{FF2B5EF4-FFF2-40B4-BE49-F238E27FC236}">
                  <a16:creationId xmlns:a16="http://schemas.microsoft.com/office/drawing/2014/main" id="{E898FBE1-A2DA-9885-FFCB-5275C2D3F8E4}"/>
                </a:ext>
              </a:extLst>
            </p:cNvPr>
            <p:cNvSpPr>
              <a:spLocks/>
            </p:cNvSpPr>
            <p:nvPr/>
          </p:nvSpPr>
          <p:spPr bwMode="auto">
            <a:xfrm rot="21400944">
              <a:off x="-868945" y="2262934"/>
              <a:ext cx="294085" cy="151320"/>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9" name="Freeform 386">
              <a:extLst>
                <a:ext uri="{FF2B5EF4-FFF2-40B4-BE49-F238E27FC236}">
                  <a16:creationId xmlns:a16="http://schemas.microsoft.com/office/drawing/2014/main" id="{1F6AB0FC-BBC0-F11C-5CF0-EA550E27AD21}"/>
                </a:ext>
              </a:extLst>
            </p:cNvPr>
            <p:cNvSpPr>
              <a:spLocks/>
            </p:cNvSpPr>
            <p:nvPr/>
          </p:nvSpPr>
          <p:spPr bwMode="auto">
            <a:xfrm rot="21400944">
              <a:off x="-1386923" y="2535134"/>
              <a:ext cx="3419" cy="22698"/>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0" name="Freeform 387">
              <a:extLst>
                <a:ext uri="{FF2B5EF4-FFF2-40B4-BE49-F238E27FC236}">
                  <a16:creationId xmlns:a16="http://schemas.microsoft.com/office/drawing/2014/main" id="{F07F87F2-73E1-8206-B617-94723354CD7F}"/>
                </a:ext>
              </a:extLst>
            </p:cNvPr>
            <p:cNvSpPr>
              <a:spLocks/>
            </p:cNvSpPr>
            <p:nvPr/>
          </p:nvSpPr>
          <p:spPr bwMode="auto">
            <a:xfrm rot="21400944">
              <a:off x="-668151" y="2259693"/>
              <a:ext cx="0" cy="3243"/>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1" name="Freeform 388">
              <a:extLst>
                <a:ext uri="{FF2B5EF4-FFF2-40B4-BE49-F238E27FC236}">
                  <a16:creationId xmlns:a16="http://schemas.microsoft.com/office/drawing/2014/main" id="{4E40953E-FB15-8C6A-18AD-A7797BDE4E30}"/>
                </a:ext>
              </a:extLst>
            </p:cNvPr>
            <p:cNvSpPr>
              <a:spLocks/>
            </p:cNvSpPr>
            <p:nvPr/>
          </p:nvSpPr>
          <p:spPr bwMode="auto">
            <a:xfrm rot="21400944">
              <a:off x="-876650" y="242659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2" name="Freeform 389">
              <a:extLst>
                <a:ext uri="{FF2B5EF4-FFF2-40B4-BE49-F238E27FC236}">
                  <a16:creationId xmlns:a16="http://schemas.microsoft.com/office/drawing/2014/main" id="{EF20D933-98AA-34F8-F98A-5877B0E8649D}"/>
                </a:ext>
              </a:extLst>
            </p:cNvPr>
            <p:cNvSpPr>
              <a:spLocks/>
            </p:cNvSpPr>
            <p:nvPr/>
          </p:nvSpPr>
          <p:spPr bwMode="auto">
            <a:xfrm rot="21400944">
              <a:off x="-671661" y="225979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3" name="Freeform 390">
              <a:extLst>
                <a:ext uri="{FF2B5EF4-FFF2-40B4-BE49-F238E27FC236}">
                  <a16:creationId xmlns:a16="http://schemas.microsoft.com/office/drawing/2014/main" id="{212D8B6B-2810-41B4-032E-61250B6FF00A}"/>
                </a:ext>
              </a:extLst>
            </p:cNvPr>
            <p:cNvSpPr>
              <a:spLocks/>
            </p:cNvSpPr>
            <p:nvPr/>
          </p:nvSpPr>
          <p:spPr bwMode="auto">
            <a:xfrm rot="21400944">
              <a:off x="-671658" y="22598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4" name="Freeform 391">
              <a:extLst>
                <a:ext uri="{FF2B5EF4-FFF2-40B4-BE49-F238E27FC236}">
                  <a16:creationId xmlns:a16="http://schemas.microsoft.com/office/drawing/2014/main" id="{BDFB771A-B30B-C970-D6CE-B00A6FDF40FF}"/>
                </a:ext>
              </a:extLst>
            </p:cNvPr>
            <p:cNvSpPr>
              <a:spLocks/>
            </p:cNvSpPr>
            <p:nvPr/>
          </p:nvSpPr>
          <p:spPr bwMode="auto">
            <a:xfrm rot="21400944">
              <a:off x="-674982" y="2259991"/>
              <a:ext cx="3419" cy="3243"/>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5" name="Freeform 392">
              <a:extLst>
                <a:ext uri="{FF2B5EF4-FFF2-40B4-BE49-F238E27FC236}">
                  <a16:creationId xmlns:a16="http://schemas.microsoft.com/office/drawing/2014/main" id="{84D67A8C-7713-703C-58B0-243932AD8F05}"/>
                </a:ext>
              </a:extLst>
            </p:cNvPr>
            <p:cNvSpPr>
              <a:spLocks/>
            </p:cNvSpPr>
            <p:nvPr/>
          </p:nvSpPr>
          <p:spPr bwMode="auto">
            <a:xfrm rot="21400944">
              <a:off x="-815691" y="203872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6" name="Freeform 393">
              <a:extLst>
                <a:ext uri="{FF2B5EF4-FFF2-40B4-BE49-F238E27FC236}">
                  <a16:creationId xmlns:a16="http://schemas.microsoft.com/office/drawing/2014/main" id="{A6EE1314-7F17-559B-DCC4-A11A1C79A4BD}"/>
                </a:ext>
              </a:extLst>
            </p:cNvPr>
            <p:cNvSpPr>
              <a:spLocks/>
            </p:cNvSpPr>
            <p:nvPr/>
          </p:nvSpPr>
          <p:spPr bwMode="auto">
            <a:xfrm rot="21400944">
              <a:off x="-696550" y="228191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7" name="Freeform 394">
              <a:extLst>
                <a:ext uri="{FF2B5EF4-FFF2-40B4-BE49-F238E27FC236}">
                  <a16:creationId xmlns:a16="http://schemas.microsoft.com/office/drawing/2014/main" id="{73B52FF8-0D03-BFB5-B282-D34265B4DB4C}"/>
                </a:ext>
              </a:extLst>
            </p:cNvPr>
            <p:cNvSpPr>
              <a:spLocks/>
            </p:cNvSpPr>
            <p:nvPr/>
          </p:nvSpPr>
          <p:spPr bwMode="auto">
            <a:xfrm rot="21400944">
              <a:off x="-690382" y="2271707"/>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8" name="Freeform 395">
              <a:extLst>
                <a:ext uri="{FF2B5EF4-FFF2-40B4-BE49-F238E27FC236}">
                  <a16:creationId xmlns:a16="http://schemas.microsoft.com/office/drawing/2014/main" id="{1FA353CC-A970-6381-42F1-70732EE553FA}"/>
                </a:ext>
              </a:extLst>
            </p:cNvPr>
            <p:cNvSpPr>
              <a:spLocks/>
            </p:cNvSpPr>
            <p:nvPr/>
          </p:nvSpPr>
          <p:spPr bwMode="auto">
            <a:xfrm rot="21400944">
              <a:off x="-678302" y="2263428"/>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9" name="Freeform 396">
              <a:extLst>
                <a:ext uri="{FF2B5EF4-FFF2-40B4-BE49-F238E27FC236}">
                  <a16:creationId xmlns:a16="http://schemas.microsoft.com/office/drawing/2014/main" id="{8B9F43AA-EFDB-9E37-C54E-1F1D272A113D}"/>
                </a:ext>
              </a:extLst>
            </p:cNvPr>
            <p:cNvSpPr>
              <a:spLocks/>
            </p:cNvSpPr>
            <p:nvPr/>
          </p:nvSpPr>
          <p:spPr bwMode="auto">
            <a:xfrm rot="21400944">
              <a:off x="-811526" y="205147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0" name="Freeform 397">
              <a:extLst>
                <a:ext uri="{FF2B5EF4-FFF2-40B4-BE49-F238E27FC236}">
                  <a16:creationId xmlns:a16="http://schemas.microsoft.com/office/drawing/2014/main" id="{CBE67D28-8224-365E-E626-7B5B525BAE90}"/>
                </a:ext>
              </a:extLst>
            </p:cNvPr>
            <p:cNvSpPr>
              <a:spLocks/>
            </p:cNvSpPr>
            <p:nvPr/>
          </p:nvSpPr>
          <p:spPr bwMode="auto">
            <a:xfrm rot="21400944">
              <a:off x="-687191" y="2263784"/>
              <a:ext cx="9118" cy="7567"/>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1" name="Freeform 398">
              <a:extLst>
                <a:ext uri="{FF2B5EF4-FFF2-40B4-BE49-F238E27FC236}">
                  <a16:creationId xmlns:a16="http://schemas.microsoft.com/office/drawing/2014/main" id="{7B3F3349-3CBC-B7EF-4EBA-B54C6F0F616F}"/>
                </a:ext>
              </a:extLst>
            </p:cNvPr>
            <p:cNvSpPr>
              <a:spLocks/>
            </p:cNvSpPr>
            <p:nvPr/>
          </p:nvSpPr>
          <p:spPr bwMode="auto">
            <a:xfrm rot="21400944">
              <a:off x="-678299" y="22635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2" name="Freeform 399">
              <a:extLst>
                <a:ext uri="{FF2B5EF4-FFF2-40B4-BE49-F238E27FC236}">
                  <a16:creationId xmlns:a16="http://schemas.microsoft.com/office/drawing/2014/main" id="{E6E892B9-EE01-7C35-78CF-585FBA49AE81}"/>
                </a:ext>
              </a:extLst>
            </p:cNvPr>
            <p:cNvSpPr>
              <a:spLocks/>
            </p:cNvSpPr>
            <p:nvPr/>
          </p:nvSpPr>
          <p:spPr bwMode="auto">
            <a:xfrm rot="21400944">
              <a:off x="-674886" y="22633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3" name="Freeform 400">
              <a:extLst>
                <a:ext uri="{FF2B5EF4-FFF2-40B4-BE49-F238E27FC236}">
                  <a16:creationId xmlns:a16="http://schemas.microsoft.com/office/drawing/2014/main" id="{83A23DB3-CAE1-38D2-010B-858183964683}"/>
                </a:ext>
              </a:extLst>
            </p:cNvPr>
            <p:cNvSpPr>
              <a:spLocks/>
            </p:cNvSpPr>
            <p:nvPr/>
          </p:nvSpPr>
          <p:spPr bwMode="auto">
            <a:xfrm rot="21400944">
              <a:off x="-815503" y="2041957"/>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4" name="Freeform 401">
              <a:extLst>
                <a:ext uri="{FF2B5EF4-FFF2-40B4-BE49-F238E27FC236}">
                  <a16:creationId xmlns:a16="http://schemas.microsoft.com/office/drawing/2014/main" id="{D95CA29B-5634-5EEF-0180-F33508DE49C1}"/>
                </a:ext>
              </a:extLst>
            </p:cNvPr>
            <p:cNvSpPr>
              <a:spLocks/>
            </p:cNvSpPr>
            <p:nvPr/>
          </p:nvSpPr>
          <p:spPr bwMode="auto">
            <a:xfrm rot="21400944">
              <a:off x="-668245" y="225969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5" name="Freeform 402">
              <a:extLst>
                <a:ext uri="{FF2B5EF4-FFF2-40B4-BE49-F238E27FC236}">
                  <a16:creationId xmlns:a16="http://schemas.microsoft.com/office/drawing/2014/main" id="{4569E469-6ABC-FF1E-3DA3-560C4FEDAE12}"/>
                </a:ext>
              </a:extLst>
            </p:cNvPr>
            <p:cNvSpPr>
              <a:spLocks/>
            </p:cNvSpPr>
            <p:nvPr/>
          </p:nvSpPr>
          <p:spPr bwMode="auto">
            <a:xfrm rot="21400944">
              <a:off x="-815316" y="2045194"/>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6" name="Freeform 403">
              <a:extLst>
                <a:ext uri="{FF2B5EF4-FFF2-40B4-BE49-F238E27FC236}">
                  <a16:creationId xmlns:a16="http://schemas.microsoft.com/office/drawing/2014/main" id="{1DA5EE53-E6EA-E16E-94BF-B2A9190FA942}"/>
                </a:ext>
              </a:extLst>
            </p:cNvPr>
            <p:cNvSpPr>
              <a:spLocks/>
            </p:cNvSpPr>
            <p:nvPr/>
          </p:nvSpPr>
          <p:spPr bwMode="auto">
            <a:xfrm rot="21400944">
              <a:off x="-668245" y="22596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7" name="Freeform 404">
              <a:extLst>
                <a:ext uri="{FF2B5EF4-FFF2-40B4-BE49-F238E27FC236}">
                  <a16:creationId xmlns:a16="http://schemas.microsoft.com/office/drawing/2014/main" id="{F4A15593-E325-78C4-D04F-1E360EEF07C8}"/>
                </a:ext>
              </a:extLst>
            </p:cNvPr>
            <p:cNvSpPr>
              <a:spLocks/>
            </p:cNvSpPr>
            <p:nvPr/>
          </p:nvSpPr>
          <p:spPr bwMode="auto">
            <a:xfrm rot="21400944">
              <a:off x="-864701" y="2415964"/>
              <a:ext cx="6839"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8" name="Freeform 405">
              <a:extLst>
                <a:ext uri="{FF2B5EF4-FFF2-40B4-BE49-F238E27FC236}">
                  <a16:creationId xmlns:a16="http://schemas.microsoft.com/office/drawing/2014/main" id="{47ED2AD2-8CB2-C0A9-927F-690850C2B4BB}"/>
                </a:ext>
              </a:extLst>
            </p:cNvPr>
            <p:cNvSpPr>
              <a:spLocks/>
            </p:cNvSpPr>
            <p:nvPr/>
          </p:nvSpPr>
          <p:spPr bwMode="auto">
            <a:xfrm rot="21400944">
              <a:off x="-847823" y="25299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89" name="Freeform 407">
              <a:extLst>
                <a:ext uri="{FF2B5EF4-FFF2-40B4-BE49-F238E27FC236}">
                  <a16:creationId xmlns:a16="http://schemas.microsoft.com/office/drawing/2014/main" id="{7652919E-7832-F624-FEA1-56FD4810F937}"/>
                </a:ext>
              </a:extLst>
            </p:cNvPr>
            <p:cNvSpPr>
              <a:spLocks/>
            </p:cNvSpPr>
            <p:nvPr/>
          </p:nvSpPr>
          <p:spPr bwMode="auto">
            <a:xfrm rot="21400944">
              <a:off x="-858440" y="25240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0" name="Freeform 408">
              <a:extLst>
                <a:ext uri="{FF2B5EF4-FFF2-40B4-BE49-F238E27FC236}">
                  <a16:creationId xmlns:a16="http://schemas.microsoft.com/office/drawing/2014/main" id="{2B1DBC07-53F9-5EEB-D11E-A068EA5240A1}"/>
                </a:ext>
              </a:extLst>
            </p:cNvPr>
            <p:cNvSpPr>
              <a:spLocks/>
            </p:cNvSpPr>
            <p:nvPr/>
          </p:nvSpPr>
          <p:spPr bwMode="auto">
            <a:xfrm rot="21400944">
              <a:off x="-858253" y="25273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1" name="Freeform 409">
              <a:extLst>
                <a:ext uri="{FF2B5EF4-FFF2-40B4-BE49-F238E27FC236}">
                  <a16:creationId xmlns:a16="http://schemas.microsoft.com/office/drawing/2014/main" id="{60C4A0B4-A8DC-63EC-66AF-BC1EC5A4C8B6}"/>
                </a:ext>
              </a:extLst>
            </p:cNvPr>
            <p:cNvSpPr>
              <a:spLocks/>
            </p:cNvSpPr>
            <p:nvPr/>
          </p:nvSpPr>
          <p:spPr bwMode="auto">
            <a:xfrm rot="21400944">
              <a:off x="-850612" y="25409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2" name="Freeform 410">
              <a:extLst>
                <a:ext uri="{FF2B5EF4-FFF2-40B4-BE49-F238E27FC236}">
                  <a16:creationId xmlns:a16="http://schemas.microsoft.com/office/drawing/2014/main" id="{AA6D84B2-C934-3F5D-9BF5-83D5C4E85DFC}"/>
                </a:ext>
              </a:extLst>
            </p:cNvPr>
            <p:cNvSpPr>
              <a:spLocks/>
            </p:cNvSpPr>
            <p:nvPr/>
          </p:nvSpPr>
          <p:spPr bwMode="auto">
            <a:xfrm rot="21400944">
              <a:off x="-854402" y="25346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3" name="Freeform 411">
              <a:extLst>
                <a:ext uri="{FF2B5EF4-FFF2-40B4-BE49-F238E27FC236}">
                  <a16:creationId xmlns:a16="http://schemas.microsoft.com/office/drawing/2014/main" id="{C3043591-7295-84E6-79FF-19638AEB5955}"/>
                </a:ext>
              </a:extLst>
            </p:cNvPr>
            <p:cNvSpPr>
              <a:spLocks/>
            </p:cNvSpPr>
            <p:nvPr/>
          </p:nvSpPr>
          <p:spPr bwMode="auto">
            <a:xfrm rot="21400944">
              <a:off x="-850799" y="25376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4" name="Freeform 412">
              <a:extLst>
                <a:ext uri="{FF2B5EF4-FFF2-40B4-BE49-F238E27FC236}">
                  <a16:creationId xmlns:a16="http://schemas.microsoft.com/office/drawing/2014/main" id="{ADBE9D5A-79AB-6790-13AB-CFF0571A9217}"/>
                </a:ext>
              </a:extLst>
            </p:cNvPr>
            <p:cNvSpPr>
              <a:spLocks/>
            </p:cNvSpPr>
            <p:nvPr/>
          </p:nvSpPr>
          <p:spPr bwMode="auto">
            <a:xfrm rot="21400944">
              <a:off x="-872624" y="2555105"/>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5" name="Freeform 413">
              <a:extLst>
                <a:ext uri="{FF2B5EF4-FFF2-40B4-BE49-F238E27FC236}">
                  <a16:creationId xmlns:a16="http://schemas.microsoft.com/office/drawing/2014/main" id="{3C83A0F4-6EB4-3E01-1FDA-032DE440AF7F}"/>
                </a:ext>
              </a:extLst>
            </p:cNvPr>
            <p:cNvSpPr>
              <a:spLocks/>
            </p:cNvSpPr>
            <p:nvPr/>
          </p:nvSpPr>
          <p:spPr bwMode="auto">
            <a:xfrm rot="21400944">
              <a:off x="-898221" y="2546878"/>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6" name="Freeform 414">
              <a:extLst>
                <a:ext uri="{FF2B5EF4-FFF2-40B4-BE49-F238E27FC236}">
                  <a16:creationId xmlns:a16="http://schemas.microsoft.com/office/drawing/2014/main" id="{B9729D3D-83A0-399B-D5BD-A4318917BD8D}"/>
                </a:ext>
              </a:extLst>
            </p:cNvPr>
            <p:cNvSpPr>
              <a:spLocks/>
            </p:cNvSpPr>
            <p:nvPr/>
          </p:nvSpPr>
          <p:spPr bwMode="auto">
            <a:xfrm rot="21400944">
              <a:off x="-865605" y="25580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7" name="Freeform 415">
              <a:extLst>
                <a:ext uri="{FF2B5EF4-FFF2-40B4-BE49-F238E27FC236}">
                  <a16:creationId xmlns:a16="http://schemas.microsoft.com/office/drawing/2014/main" id="{83AE8C5E-B272-6309-F952-BE6409DFCC70}"/>
                </a:ext>
              </a:extLst>
            </p:cNvPr>
            <p:cNvSpPr>
              <a:spLocks/>
            </p:cNvSpPr>
            <p:nvPr/>
          </p:nvSpPr>
          <p:spPr bwMode="auto">
            <a:xfrm rot="21400944">
              <a:off x="-895946" y="2546713"/>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8" name="Freeform 416">
              <a:extLst>
                <a:ext uri="{FF2B5EF4-FFF2-40B4-BE49-F238E27FC236}">
                  <a16:creationId xmlns:a16="http://schemas.microsoft.com/office/drawing/2014/main" id="{905356AA-B822-7AE7-F6C6-D920EF8879F3}"/>
                </a:ext>
              </a:extLst>
            </p:cNvPr>
            <p:cNvSpPr>
              <a:spLocks/>
            </p:cNvSpPr>
            <p:nvPr/>
          </p:nvSpPr>
          <p:spPr bwMode="auto">
            <a:xfrm rot="21400944">
              <a:off x="-876131" y="2552063"/>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99" name="Freeform 417">
              <a:extLst>
                <a:ext uri="{FF2B5EF4-FFF2-40B4-BE49-F238E27FC236}">
                  <a16:creationId xmlns:a16="http://schemas.microsoft.com/office/drawing/2014/main" id="{1559572E-4A92-E3D3-57E4-975CC9B5EA4A}"/>
                </a:ext>
              </a:extLst>
            </p:cNvPr>
            <p:cNvSpPr>
              <a:spLocks/>
            </p:cNvSpPr>
            <p:nvPr/>
          </p:nvSpPr>
          <p:spPr bwMode="auto">
            <a:xfrm rot="21400944">
              <a:off x="-901823" y="2543805"/>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0" name="Freeform 418">
              <a:extLst>
                <a:ext uri="{FF2B5EF4-FFF2-40B4-BE49-F238E27FC236}">
                  <a16:creationId xmlns:a16="http://schemas.microsoft.com/office/drawing/2014/main" id="{1800DBBC-9C9A-B5E5-C5AC-7FCB77353D9B}"/>
                </a:ext>
              </a:extLst>
            </p:cNvPr>
            <p:cNvSpPr>
              <a:spLocks/>
            </p:cNvSpPr>
            <p:nvPr/>
          </p:nvSpPr>
          <p:spPr bwMode="auto">
            <a:xfrm rot="21400944">
              <a:off x="-928619" y="25346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1" name="Freeform 419">
              <a:extLst>
                <a:ext uri="{FF2B5EF4-FFF2-40B4-BE49-F238E27FC236}">
                  <a16:creationId xmlns:a16="http://schemas.microsoft.com/office/drawing/2014/main" id="{8A53A799-FFEE-4DF1-375B-4E7FE2FC0DA1}"/>
                </a:ext>
              </a:extLst>
            </p:cNvPr>
            <p:cNvSpPr>
              <a:spLocks/>
            </p:cNvSpPr>
            <p:nvPr/>
          </p:nvSpPr>
          <p:spPr bwMode="auto">
            <a:xfrm rot="21400944">
              <a:off x="-918033" y="2538351"/>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2" name="Freeform 420">
              <a:extLst>
                <a:ext uri="{FF2B5EF4-FFF2-40B4-BE49-F238E27FC236}">
                  <a16:creationId xmlns:a16="http://schemas.microsoft.com/office/drawing/2014/main" id="{EA951E10-9E50-0CC6-0EC7-646F206A7602}"/>
                </a:ext>
              </a:extLst>
            </p:cNvPr>
            <p:cNvSpPr>
              <a:spLocks/>
            </p:cNvSpPr>
            <p:nvPr/>
          </p:nvSpPr>
          <p:spPr bwMode="auto">
            <a:xfrm rot="21400944">
              <a:off x="-908648" y="25443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3" name="Freeform 421">
              <a:extLst>
                <a:ext uri="{FF2B5EF4-FFF2-40B4-BE49-F238E27FC236}">
                  <a16:creationId xmlns:a16="http://schemas.microsoft.com/office/drawing/2014/main" id="{BAE387B4-E70E-5C09-63BD-E4AADDCE73F6}"/>
                </a:ext>
              </a:extLst>
            </p:cNvPr>
            <p:cNvSpPr>
              <a:spLocks/>
            </p:cNvSpPr>
            <p:nvPr/>
          </p:nvSpPr>
          <p:spPr bwMode="auto">
            <a:xfrm rot="21400944">
              <a:off x="-921541" y="25385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4" name="Freeform 422">
              <a:extLst>
                <a:ext uri="{FF2B5EF4-FFF2-40B4-BE49-F238E27FC236}">
                  <a16:creationId xmlns:a16="http://schemas.microsoft.com/office/drawing/2014/main" id="{C153A8E9-53C9-1EF3-3018-080B872966BC}"/>
                </a:ext>
              </a:extLst>
            </p:cNvPr>
            <p:cNvSpPr>
              <a:spLocks/>
            </p:cNvSpPr>
            <p:nvPr/>
          </p:nvSpPr>
          <p:spPr bwMode="auto">
            <a:xfrm rot="21400944">
              <a:off x="-881912" y="25524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5" name="Freeform 423">
              <a:extLst>
                <a:ext uri="{FF2B5EF4-FFF2-40B4-BE49-F238E27FC236}">
                  <a16:creationId xmlns:a16="http://schemas.microsoft.com/office/drawing/2014/main" id="{A6033D9C-0435-1375-503E-E7766201CE06}"/>
                </a:ext>
              </a:extLst>
            </p:cNvPr>
            <p:cNvSpPr>
              <a:spLocks/>
            </p:cNvSpPr>
            <p:nvPr/>
          </p:nvSpPr>
          <p:spPr bwMode="auto">
            <a:xfrm rot="21400944">
              <a:off x="-879639" y="2552264"/>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6" name="Freeform 424">
              <a:extLst>
                <a:ext uri="{FF2B5EF4-FFF2-40B4-BE49-F238E27FC236}">
                  <a16:creationId xmlns:a16="http://schemas.microsoft.com/office/drawing/2014/main" id="{A8867CF1-180F-FE63-31C9-5B33B020D608}"/>
                </a:ext>
              </a:extLst>
            </p:cNvPr>
            <p:cNvSpPr>
              <a:spLocks/>
            </p:cNvSpPr>
            <p:nvPr/>
          </p:nvSpPr>
          <p:spPr bwMode="auto">
            <a:xfrm rot="21400944">
              <a:off x="-888927" y="25496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7" name="Freeform 425">
              <a:extLst>
                <a:ext uri="{FF2B5EF4-FFF2-40B4-BE49-F238E27FC236}">
                  <a16:creationId xmlns:a16="http://schemas.microsoft.com/office/drawing/2014/main" id="{7B738DE3-2505-B520-5671-FF80E723FF60}"/>
                </a:ext>
              </a:extLst>
            </p:cNvPr>
            <p:cNvSpPr>
              <a:spLocks/>
            </p:cNvSpPr>
            <p:nvPr/>
          </p:nvSpPr>
          <p:spPr bwMode="auto">
            <a:xfrm rot="21400944">
              <a:off x="-885513" y="25494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8" name="Freeform 426">
              <a:extLst>
                <a:ext uri="{FF2B5EF4-FFF2-40B4-BE49-F238E27FC236}">
                  <a16:creationId xmlns:a16="http://schemas.microsoft.com/office/drawing/2014/main" id="{68C2DB37-C8CA-AD71-403B-A23B438FD396}"/>
                </a:ext>
              </a:extLst>
            </p:cNvPr>
            <p:cNvSpPr>
              <a:spLocks/>
            </p:cNvSpPr>
            <p:nvPr/>
          </p:nvSpPr>
          <p:spPr bwMode="auto">
            <a:xfrm rot="21400944">
              <a:off x="-914525" y="25413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09" name="Freeform 427">
              <a:extLst>
                <a:ext uri="{FF2B5EF4-FFF2-40B4-BE49-F238E27FC236}">
                  <a16:creationId xmlns:a16="http://schemas.microsoft.com/office/drawing/2014/main" id="{A795857E-28BA-8D64-DA28-30C0330517BC}"/>
                </a:ext>
              </a:extLst>
            </p:cNvPr>
            <p:cNvSpPr>
              <a:spLocks/>
            </p:cNvSpPr>
            <p:nvPr/>
          </p:nvSpPr>
          <p:spPr bwMode="auto">
            <a:xfrm rot="21400944">
              <a:off x="-912249" y="25412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0" name="Freeform 428">
              <a:extLst>
                <a:ext uri="{FF2B5EF4-FFF2-40B4-BE49-F238E27FC236}">
                  <a16:creationId xmlns:a16="http://schemas.microsoft.com/office/drawing/2014/main" id="{D92553EB-5E18-944B-9385-4DA68205037A}"/>
                </a:ext>
              </a:extLst>
            </p:cNvPr>
            <p:cNvSpPr>
              <a:spLocks/>
            </p:cNvSpPr>
            <p:nvPr/>
          </p:nvSpPr>
          <p:spPr bwMode="auto">
            <a:xfrm rot="21400944">
              <a:off x="-924955" y="25387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1" name="Freeform 429">
              <a:extLst>
                <a:ext uri="{FF2B5EF4-FFF2-40B4-BE49-F238E27FC236}">
                  <a16:creationId xmlns:a16="http://schemas.microsoft.com/office/drawing/2014/main" id="{5A9AF35E-54AD-A12D-613B-DDB8F9BAB94C}"/>
                </a:ext>
              </a:extLst>
            </p:cNvPr>
            <p:cNvSpPr>
              <a:spLocks/>
            </p:cNvSpPr>
            <p:nvPr/>
          </p:nvSpPr>
          <p:spPr bwMode="auto">
            <a:xfrm rot="21400944">
              <a:off x="-928372" y="2538848"/>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2" name="Freeform 430">
              <a:extLst>
                <a:ext uri="{FF2B5EF4-FFF2-40B4-BE49-F238E27FC236}">
                  <a16:creationId xmlns:a16="http://schemas.microsoft.com/office/drawing/2014/main" id="{C11226B4-F54D-37E2-861B-01D9B9A5089A}"/>
                </a:ext>
              </a:extLst>
            </p:cNvPr>
            <p:cNvSpPr>
              <a:spLocks/>
            </p:cNvSpPr>
            <p:nvPr/>
          </p:nvSpPr>
          <p:spPr bwMode="auto">
            <a:xfrm rot="21400944">
              <a:off x="-645728" y="239048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3" name="Freeform 431">
              <a:extLst>
                <a:ext uri="{FF2B5EF4-FFF2-40B4-BE49-F238E27FC236}">
                  <a16:creationId xmlns:a16="http://schemas.microsoft.com/office/drawing/2014/main" id="{124FC26B-A3A1-AECD-40E2-2FC5E17B5AE0}"/>
                </a:ext>
              </a:extLst>
            </p:cNvPr>
            <p:cNvSpPr>
              <a:spLocks/>
            </p:cNvSpPr>
            <p:nvPr/>
          </p:nvSpPr>
          <p:spPr bwMode="auto">
            <a:xfrm rot="21400944">
              <a:off x="-700807" y="23676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4" name="Freeform 432">
              <a:extLst>
                <a:ext uri="{FF2B5EF4-FFF2-40B4-BE49-F238E27FC236}">
                  <a16:creationId xmlns:a16="http://schemas.microsoft.com/office/drawing/2014/main" id="{C0E4841C-7A6B-F0C0-C677-AE308B6EF695}"/>
                </a:ext>
              </a:extLst>
            </p:cNvPr>
            <p:cNvSpPr>
              <a:spLocks/>
            </p:cNvSpPr>
            <p:nvPr/>
          </p:nvSpPr>
          <p:spPr bwMode="auto">
            <a:xfrm rot="21400944">
              <a:off x="-688476" y="23637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5" name="Freeform 433">
              <a:extLst>
                <a:ext uri="{FF2B5EF4-FFF2-40B4-BE49-F238E27FC236}">
                  <a16:creationId xmlns:a16="http://schemas.microsoft.com/office/drawing/2014/main" id="{55AC76DC-A206-D467-E575-4730DC6169F3}"/>
                </a:ext>
              </a:extLst>
            </p:cNvPr>
            <p:cNvSpPr>
              <a:spLocks/>
            </p:cNvSpPr>
            <p:nvPr/>
          </p:nvSpPr>
          <p:spPr bwMode="auto">
            <a:xfrm rot="21400944">
              <a:off x="-704032" y="23711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6" name="Freeform 434">
              <a:extLst>
                <a:ext uri="{FF2B5EF4-FFF2-40B4-BE49-F238E27FC236}">
                  <a16:creationId xmlns:a16="http://schemas.microsoft.com/office/drawing/2014/main" id="{C92C2F83-A2EA-AF0D-5C1E-DF7C7C9BBE8C}"/>
                </a:ext>
              </a:extLst>
            </p:cNvPr>
            <p:cNvSpPr>
              <a:spLocks/>
            </p:cNvSpPr>
            <p:nvPr/>
          </p:nvSpPr>
          <p:spPr bwMode="auto">
            <a:xfrm rot="21400944">
              <a:off x="-645356" y="2396856"/>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7" name="Freeform 435">
              <a:extLst>
                <a:ext uri="{FF2B5EF4-FFF2-40B4-BE49-F238E27FC236}">
                  <a16:creationId xmlns:a16="http://schemas.microsoft.com/office/drawing/2014/main" id="{B6A004E4-3C59-7853-5A47-DCEBD7C58D57}"/>
                </a:ext>
              </a:extLst>
            </p:cNvPr>
            <p:cNvSpPr>
              <a:spLocks/>
            </p:cNvSpPr>
            <p:nvPr/>
          </p:nvSpPr>
          <p:spPr bwMode="auto">
            <a:xfrm rot="21400944">
              <a:off x="-719776" y="2375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8" name="Freeform 436">
              <a:extLst>
                <a:ext uri="{FF2B5EF4-FFF2-40B4-BE49-F238E27FC236}">
                  <a16:creationId xmlns:a16="http://schemas.microsoft.com/office/drawing/2014/main" id="{8D6AC565-65CF-918D-C7F0-C2D2B5AD8ADE}"/>
                </a:ext>
              </a:extLst>
            </p:cNvPr>
            <p:cNvSpPr>
              <a:spLocks/>
            </p:cNvSpPr>
            <p:nvPr/>
          </p:nvSpPr>
          <p:spPr bwMode="auto">
            <a:xfrm rot="21400944">
              <a:off x="-649423" y="23874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19" name="Freeform 437">
              <a:extLst>
                <a:ext uri="{FF2B5EF4-FFF2-40B4-BE49-F238E27FC236}">
                  <a16:creationId xmlns:a16="http://schemas.microsoft.com/office/drawing/2014/main" id="{854BC54F-5CA7-DA5B-09D3-9C02C86498C8}"/>
                </a:ext>
              </a:extLst>
            </p:cNvPr>
            <p:cNvSpPr>
              <a:spLocks/>
            </p:cNvSpPr>
            <p:nvPr/>
          </p:nvSpPr>
          <p:spPr bwMode="auto">
            <a:xfrm rot="21400944">
              <a:off x="-641750" y="239999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0" name="Freeform 438">
              <a:extLst>
                <a:ext uri="{FF2B5EF4-FFF2-40B4-BE49-F238E27FC236}">
                  <a16:creationId xmlns:a16="http://schemas.microsoft.com/office/drawing/2014/main" id="{4210893F-2402-7C08-F9B8-A1F5DE9D1CD2}"/>
                </a:ext>
              </a:extLst>
            </p:cNvPr>
            <p:cNvSpPr>
              <a:spLocks/>
            </p:cNvSpPr>
            <p:nvPr/>
          </p:nvSpPr>
          <p:spPr bwMode="auto">
            <a:xfrm rot="21400944">
              <a:off x="-688476" y="23637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1" name="Freeform 439">
              <a:extLst>
                <a:ext uri="{FF2B5EF4-FFF2-40B4-BE49-F238E27FC236}">
                  <a16:creationId xmlns:a16="http://schemas.microsoft.com/office/drawing/2014/main" id="{C582C058-58D4-8519-E2EB-875A2FC42A63}"/>
                </a:ext>
              </a:extLst>
            </p:cNvPr>
            <p:cNvSpPr>
              <a:spLocks/>
            </p:cNvSpPr>
            <p:nvPr/>
          </p:nvSpPr>
          <p:spPr bwMode="auto">
            <a:xfrm rot="21400944">
              <a:off x="-645540" y="239371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2" name="Freeform 440">
              <a:extLst>
                <a:ext uri="{FF2B5EF4-FFF2-40B4-BE49-F238E27FC236}">
                  <a16:creationId xmlns:a16="http://schemas.microsoft.com/office/drawing/2014/main" id="{F901A82D-7368-90AB-E672-C424E01567C7}"/>
                </a:ext>
              </a:extLst>
            </p:cNvPr>
            <p:cNvSpPr>
              <a:spLocks/>
            </p:cNvSpPr>
            <p:nvPr/>
          </p:nvSpPr>
          <p:spPr bwMode="auto">
            <a:xfrm rot="21400944">
              <a:off x="-716362" y="23750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3" name="Freeform 441">
              <a:extLst>
                <a:ext uri="{FF2B5EF4-FFF2-40B4-BE49-F238E27FC236}">
                  <a16:creationId xmlns:a16="http://schemas.microsoft.com/office/drawing/2014/main" id="{F4723A2E-F58D-4D14-8865-A892D1213C41}"/>
                </a:ext>
              </a:extLst>
            </p:cNvPr>
            <p:cNvSpPr>
              <a:spLocks/>
            </p:cNvSpPr>
            <p:nvPr/>
          </p:nvSpPr>
          <p:spPr bwMode="auto">
            <a:xfrm rot="21400944">
              <a:off x="-714087" y="23749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4" name="Freeform 442">
              <a:extLst>
                <a:ext uri="{FF2B5EF4-FFF2-40B4-BE49-F238E27FC236}">
                  <a16:creationId xmlns:a16="http://schemas.microsoft.com/office/drawing/2014/main" id="{8BB7436E-1154-F7FD-B251-D79FFA99899C}"/>
                </a:ext>
              </a:extLst>
            </p:cNvPr>
            <p:cNvSpPr>
              <a:spLocks/>
            </p:cNvSpPr>
            <p:nvPr/>
          </p:nvSpPr>
          <p:spPr bwMode="auto">
            <a:xfrm rot="21400944">
              <a:off x="-649238" y="2390582"/>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5" name="Freeform 443">
              <a:extLst>
                <a:ext uri="{FF2B5EF4-FFF2-40B4-BE49-F238E27FC236}">
                  <a16:creationId xmlns:a16="http://schemas.microsoft.com/office/drawing/2014/main" id="{934E0495-956F-FDA7-6517-F172B50A5404}"/>
                </a:ext>
              </a:extLst>
            </p:cNvPr>
            <p:cNvSpPr>
              <a:spLocks/>
            </p:cNvSpPr>
            <p:nvPr/>
          </p:nvSpPr>
          <p:spPr bwMode="auto">
            <a:xfrm rot="21400944">
              <a:off x="-707446" y="23713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6" name="Freeform 444">
              <a:extLst>
                <a:ext uri="{FF2B5EF4-FFF2-40B4-BE49-F238E27FC236}">
                  <a16:creationId xmlns:a16="http://schemas.microsoft.com/office/drawing/2014/main" id="{6ACF9746-C9F2-6C45-811A-16E4E5E28D8E}"/>
                </a:ext>
              </a:extLst>
            </p:cNvPr>
            <p:cNvSpPr>
              <a:spLocks/>
            </p:cNvSpPr>
            <p:nvPr/>
          </p:nvSpPr>
          <p:spPr bwMode="auto">
            <a:xfrm rot="21400944">
              <a:off x="-700809" y="2367620"/>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7" name="Freeform 445">
              <a:extLst>
                <a:ext uri="{FF2B5EF4-FFF2-40B4-BE49-F238E27FC236}">
                  <a16:creationId xmlns:a16="http://schemas.microsoft.com/office/drawing/2014/main" id="{B514893F-55D3-2386-1EE8-CDFE2469ED1D}"/>
                </a:ext>
              </a:extLst>
            </p:cNvPr>
            <p:cNvSpPr>
              <a:spLocks/>
            </p:cNvSpPr>
            <p:nvPr/>
          </p:nvSpPr>
          <p:spPr bwMode="auto">
            <a:xfrm rot="21400944">
              <a:off x="-695117" y="23673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8" name="Freeform 446">
              <a:extLst>
                <a:ext uri="{FF2B5EF4-FFF2-40B4-BE49-F238E27FC236}">
                  <a16:creationId xmlns:a16="http://schemas.microsoft.com/office/drawing/2014/main" id="{5E522CEE-5D05-EB66-1D12-A9BD3A9F816E}"/>
                </a:ext>
              </a:extLst>
            </p:cNvPr>
            <p:cNvSpPr>
              <a:spLocks/>
            </p:cNvSpPr>
            <p:nvPr/>
          </p:nvSpPr>
          <p:spPr bwMode="auto">
            <a:xfrm rot="21400944">
              <a:off x="-691890" y="23639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29" name="Freeform 447">
              <a:extLst>
                <a:ext uri="{FF2B5EF4-FFF2-40B4-BE49-F238E27FC236}">
                  <a16:creationId xmlns:a16="http://schemas.microsoft.com/office/drawing/2014/main" id="{9DAE6C87-CC67-35BA-9722-1C3BD84F08A7}"/>
                </a:ext>
              </a:extLst>
            </p:cNvPr>
            <p:cNvSpPr>
              <a:spLocks/>
            </p:cNvSpPr>
            <p:nvPr/>
          </p:nvSpPr>
          <p:spPr bwMode="auto">
            <a:xfrm rot="21400944">
              <a:off x="-637961" y="2406270"/>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0" name="Freeform 448">
              <a:extLst>
                <a:ext uri="{FF2B5EF4-FFF2-40B4-BE49-F238E27FC236}">
                  <a16:creationId xmlns:a16="http://schemas.microsoft.com/office/drawing/2014/main" id="{31C08B02-679F-62D6-AD2E-CC3075173EB1}"/>
                </a:ext>
              </a:extLst>
            </p:cNvPr>
            <p:cNvSpPr>
              <a:spLocks/>
            </p:cNvSpPr>
            <p:nvPr/>
          </p:nvSpPr>
          <p:spPr bwMode="auto">
            <a:xfrm rot="21400944">
              <a:off x="-695304" y="23641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1" name="Freeform 449">
              <a:extLst>
                <a:ext uri="{FF2B5EF4-FFF2-40B4-BE49-F238E27FC236}">
                  <a16:creationId xmlns:a16="http://schemas.microsoft.com/office/drawing/2014/main" id="{26D9446F-F20A-07B1-85FB-A4E453A84D55}"/>
                </a:ext>
              </a:extLst>
            </p:cNvPr>
            <p:cNvSpPr>
              <a:spLocks/>
            </p:cNvSpPr>
            <p:nvPr/>
          </p:nvSpPr>
          <p:spPr bwMode="auto">
            <a:xfrm rot="21400944">
              <a:off x="-641566" y="2403131"/>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2" name="Freeform 451">
              <a:extLst>
                <a:ext uri="{FF2B5EF4-FFF2-40B4-BE49-F238E27FC236}">
                  <a16:creationId xmlns:a16="http://schemas.microsoft.com/office/drawing/2014/main" id="{E793595C-7424-60A5-15C5-97FFA8BE4782}"/>
                </a:ext>
              </a:extLst>
            </p:cNvPr>
            <p:cNvSpPr>
              <a:spLocks/>
            </p:cNvSpPr>
            <p:nvPr/>
          </p:nvSpPr>
          <p:spPr bwMode="auto">
            <a:xfrm rot="21400944">
              <a:off x="-4711237" y="2593668"/>
              <a:ext cx="0" cy="3243"/>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3" name="Freeform 452">
              <a:extLst>
                <a:ext uri="{FF2B5EF4-FFF2-40B4-BE49-F238E27FC236}">
                  <a16:creationId xmlns:a16="http://schemas.microsoft.com/office/drawing/2014/main" id="{EFB3323C-5937-B043-523E-EC0E5BA9FD52}"/>
                </a:ext>
              </a:extLst>
            </p:cNvPr>
            <p:cNvSpPr>
              <a:spLocks/>
            </p:cNvSpPr>
            <p:nvPr/>
          </p:nvSpPr>
          <p:spPr bwMode="auto">
            <a:xfrm rot="21400944">
              <a:off x="-4476503" y="3240087"/>
              <a:ext cx="15958" cy="72417"/>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4" name="Freeform 453">
              <a:extLst>
                <a:ext uri="{FF2B5EF4-FFF2-40B4-BE49-F238E27FC236}">
                  <a16:creationId xmlns:a16="http://schemas.microsoft.com/office/drawing/2014/main" id="{C6640297-97EF-CEC5-1603-48BA0F0188FC}"/>
                </a:ext>
              </a:extLst>
            </p:cNvPr>
            <p:cNvSpPr>
              <a:spLocks/>
            </p:cNvSpPr>
            <p:nvPr/>
          </p:nvSpPr>
          <p:spPr bwMode="auto">
            <a:xfrm rot="21400944">
              <a:off x="-4508944" y="3323832"/>
              <a:ext cx="28496" cy="6485"/>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5" name="Freeform 454">
              <a:extLst>
                <a:ext uri="{FF2B5EF4-FFF2-40B4-BE49-F238E27FC236}">
                  <a16:creationId xmlns:a16="http://schemas.microsoft.com/office/drawing/2014/main" id="{DF1CA96F-CDCE-3C21-998B-B591EEF753C0}"/>
                </a:ext>
              </a:extLst>
            </p:cNvPr>
            <p:cNvSpPr>
              <a:spLocks/>
            </p:cNvSpPr>
            <p:nvPr/>
          </p:nvSpPr>
          <p:spPr bwMode="auto">
            <a:xfrm rot="21400944">
              <a:off x="-4864042" y="255921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6" name="Freeform 455">
              <a:extLst>
                <a:ext uri="{FF2B5EF4-FFF2-40B4-BE49-F238E27FC236}">
                  <a16:creationId xmlns:a16="http://schemas.microsoft.com/office/drawing/2014/main" id="{AAC2B4FD-2252-5B5D-2FEB-3D8A019AC742}"/>
                </a:ext>
              </a:extLst>
            </p:cNvPr>
            <p:cNvSpPr>
              <a:spLocks/>
            </p:cNvSpPr>
            <p:nvPr/>
          </p:nvSpPr>
          <p:spPr bwMode="auto">
            <a:xfrm rot="21400944">
              <a:off x="-4864042" y="255921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7" name="Freeform 460">
              <a:extLst>
                <a:ext uri="{FF2B5EF4-FFF2-40B4-BE49-F238E27FC236}">
                  <a16:creationId xmlns:a16="http://schemas.microsoft.com/office/drawing/2014/main" id="{72D98FFC-EC8C-6BF6-0393-5D9D4B3B35BF}"/>
                </a:ext>
              </a:extLst>
            </p:cNvPr>
            <p:cNvSpPr>
              <a:spLocks/>
            </p:cNvSpPr>
            <p:nvPr/>
          </p:nvSpPr>
          <p:spPr bwMode="auto">
            <a:xfrm rot="21400944">
              <a:off x="-4833892" y="256721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8" name="Freeform 461">
              <a:extLst>
                <a:ext uri="{FF2B5EF4-FFF2-40B4-BE49-F238E27FC236}">
                  <a16:creationId xmlns:a16="http://schemas.microsoft.com/office/drawing/2014/main" id="{3F377569-F86D-9EAF-DA98-A0BDD4F27A4D}"/>
                </a:ext>
              </a:extLst>
            </p:cNvPr>
            <p:cNvSpPr>
              <a:spLocks/>
            </p:cNvSpPr>
            <p:nvPr/>
          </p:nvSpPr>
          <p:spPr bwMode="auto">
            <a:xfrm rot="21400944">
              <a:off x="-4833892" y="256721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39" name="Freeform 463">
              <a:extLst>
                <a:ext uri="{FF2B5EF4-FFF2-40B4-BE49-F238E27FC236}">
                  <a16:creationId xmlns:a16="http://schemas.microsoft.com/office/drawing/2014/main" id="{FFDDFEAD-FA8F-2FF2-9492-A50F70C037DE}"/>
                </a:ext>
              </a:extLst>
            </p:cNvPr>
            <p:cNvSpPr>
              <a:spLocks/>
            </p:cNvSpPr>
            <p:nvPr/>
          </p:nvSpPr>
          <p:spPr bwMode="auto">
            <a:xfrm rot="21400944">
              <a:off x="-4378659" y="26599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0" name="Freeform 464">
              <a:extLst>
                <a:ext uri="{FF2B5EF4-FFF2-40B4-BE49-F238E27FC236}">
                  <a16:creationId xmlns:a16="http://schemas.microsoft.com/office/drawing/2014/main" id="{BE6320E6-4987-D260-2E4F-F1AF081BD077}"/>
                </a:ext>
              </a:extLst>
            </p:cNvPr>
            <p:cNvSpPr>
              <a:spLocks/>
            </p:cNvSpPr>
            <p:nvPr/>
          </p:nvSpPr>
          <p:spPr bwMode="auto">
            <a:xfrm rot="21400944">
              <a:off x="-4939771" y="2905733"/>
              <a:ext cx="0" cy="3243"/>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1" name="Freeform 465">
              <a:extLst>
                <a:ext uri="{FF2B5EF4-FFF2-40B4-BE49-F238E27FC236}">
                  <a16:creationId xmlns:a16="http://schemas.microsoft.com/office/drawing/2014/main" id="{203FCF4B-B7B8-CE47-A9E1-5983C3502D3E}"/>
                </a:ext>
              </a:extLst>
            </p:cNvPr>
            <p:cNvSpPr>
              <a:spLocks/>
            </p:cNvSpPr>
            <p:nvPr/>
          </p:nvSpPr>
          <p:spPr bwMode="auto">
            <a:xfrm rot="21400944">
              <a:off x="-4939677" y="29089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2" name="Freeform 467">
              <a:extLst>
                <a:ext uri="{FF2B5EF4-FFF2-40B4-BE49-F238E27FC236}">
                  <a16:creationId xmlns:a16="http://schemas.microsoft.com/office/drawing/2014/main" id="{2799DA6E-4645-F387-26B6-BA02CA9D55AD}"/>
                </a:ext>
              </a:extLst>
            </p:cNvPr>
            <p:cNvSpPr>
              <a:spLocks/>
            </p:cNvSpPr>
            <p:nvPr/>
          </p:nvSpPr>
          <p:spPr bwMode="auto">
            <a:xfrm rot="21400944">
              <a:off x="-4109642" y="2332873"/>
              <a:ext cx="638323" cy="541510"/>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3" name="Freeform 468">
              <a:extLst>
                <a:ext uri="{FF2B5EF4-FFF2-40B4-BE49-F238E27FC236}">
                  <a16:creationId xmlns:a16="http://schemas.microsoft.com/office/drawing/2014/main" id="{9696070D-1D8C-05DF-C0C4-10E29EBDCC54}"/>
                </a:ext>
              </a:extLst>
            </p:cNvPr>
            <p:cNvSpPr>
              <a:spLocks/>
            </p:cNvSpPr>
            <p:nvPr/>
          </p:nvSpPr>
          <p:spPr bwMode="auto">
            <a:xfrm rot="21400944">
              <a:off x="-3507580" y="28551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4" name="Freeform 469">
              <a:extLst>
                <a:ext uri="{FF2B5EF4-FFF2-40B4-BE49-F238E27FC236}">
                  <a16:creationId xmlns:a16="http://schemas.microsoft.com/office/drawing/2014/main" id="{5D789E97-5281-7B3E-9E7C-0DD6FF4BE509}"/>
                </a:ext>
              </a:extLst>
            </p:cNvPr>
            <p:cNvSpPr>
              <a:spLocks/>
            </p:cNvSpPr>
            <p:nvPr/>
          </p:nvSpPr>
          <p:spPr bwMode="auto">
            <a:xfrm rot="21400944">
              <a:off x="-3505386" y="283233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5" name="Freeform 470">
              <a:extLst>
                <a:ext uri="{FF2B5EF4-FFF2-40B4-BE49-F238E27FC236}">
                  <a16:creationId xmlns:a16="http://schemas.microsoft.com/office/drawing/2014/main" id="{A48AB0E8-1C60-6EAB-BC82-6FC07625AAC6}"/>
                </a:ext>
              </a:extLst>
            </p:cNvPr>
            <p:cNvSpPr>
              <a:spLocks/>
            </p:cNvSpPr>
            <p:nvPr/>
          </p:nvSpPr>
          <p:spPr bwMode="auto">
            <a:xfrm rot="21400944">
              <a:off x="-3503512" y="2766178"/>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6" name="Freeform 471">
              <a:extLst>
                <a:ext uri="{FF2B5EF4-FFF2-40B4-BE49-F238E27FC236}">
                  <a16:creationId xmlns:a16="http://schemas.microsoft.com/office/drawing/2014/main" id="{AD6855F2-291E-6E6B-EB60-A55B12BF6C25}"/>
                </a:ext>
              </a:extLst>
            </p:cNvPr>
            <p:cNvSpPr>
              <a:spLocks/>
            </p:cNvSpPr>
            <p:nvPr/>
          </p:nvSpPr>
          <p:spPr bwMode="auto">
            <a:xfrm rot="21400944">
              <a:off x="-3504131" y="27965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7" name="Freeform 472">
              <a:extLst>
                <a:ext uri="{FF2B5EF4-FFF2-40B4-BE49-F238E27FC236}">
                  <a16:creationId xmlns:a16="http://schemas.microsoft.com/office/drawing/2014/main" id="{4C66DF5E-644C-8F80-E314-BC059ACD5324}"/>
                </a:ext>
              </a:extLst>
            </p:cNvPr>
            <p:cNvSpPr>
              <a:spLocks/>
            </p:cNvSpPr>
            <p:nvPr/>
          </p:nvSpPr>
          <p:spPr bwMode="auto">
            <a:xfrm rot="21400944">
              <a:off x="-3502605" y="27834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8" name="Freeform 473">
              <a:extLst>
                <a:ext uri="{FF2B5EF4-FFF2-40B4-BE49-F238E27FC236}">
                  <a16:creationId xmlns:a16="http://schemas.microsoft.com/office/drawing/2014/main" id="{D71E5B16-6465-7294-726B-CB1A2F1C2F27}"/>
                </a:ext>
              </a:extLst>
            </p:cNvPr>
            <p:cNvSpPr>
              <a:spLocks/>
            </p:cNvSpPr>
            <p:nvPr/>
          </p:nvSpPr>
          <p:spPr bwMode="auto">
            <a:xfrm rot="21400944">
              <a:off x="-3500943" y="27530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9" name="Freeform 474">
              <a:extLst>
                <a:ext uri="{FF2B5EF4-FFF2-40B4-BE49-F238E27FC236}">
                  <a16:creationId xmlns:a16="http://schemas.microsoft.com/office/drawing/2014/main" id="{5A280213-504A-3F25-2396-AE5526BBAC34}"/>
                </a:ext>
              </a:extLst>
            </p:cNvPr>
            <p:cNvSpPr>
              <a:spLocks/>
            </p:cNvSpPr>
            <p:nvPr/>
          </p:nvSpPr>
          <p:spPr bwMode="auto">
            <a:xfrm rot="21400944">
              <a:off x="-3497993" y="2683575"/>
              <a:ext cx="0" cy="4323"/>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0" name="Freeform 475">
              <a:extLst>
                <a:ext uri="{FF2B5EF4-FFF2-40B4-BE49-F238E27FC236}">
                  <a16:creationId xmlns:a16="http://schemas.microsoft.com/office/drawing/2014/main" id="{0BC059EE-7BBC-E364-E457-F8CE103F876B}"/>
                </a:ext>
              </a:extLst>
            </p:cNvPr>
            <p:cNvSpPr>
              <a:spLocks/>
            </p:cNvSpPr>
            <p:nvPr/>
          </p:nvSpPr>
          <p:spPr bwMode="auto">
            <a:xfrm rot="21400944">
              <a:off x="-3499406" y="27204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1" name="Freeform 476">
              <a:extLst>
                <a:ext uri="{FF2B5EF4-FFF2-40B4-BE49-F238E27FC236}">
                  <a16:creationId xmlns:a16="http://schemas.microsoft.com/office/drawing/2014/main" id="{D59D6F15-15B2-0574-1EDD-64A9873EB383}"/>
                </a:ext>
              </a:extLst>
            </p:cNvPr>
            <p:cNvSpPr>
              <a:spLocks/>
            </p:cNvSpPr>
            <p:nvPr/>
          </p:nvSpPr>
          <p:spPr bwMode="auto">
            <a:xfrm rot="21400944">
              <a:off x="-3504730" y="28452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2" name="Freeform 477">
              <a:extLst>
                <a:ext uri="{FF2B5EF4-FFF2-40B4-BE49-F238E27FC236}">
                  <a16:creationId xmlns:a16="http://schemas.microsoft.com/office/drawing/2014/main" id="{66A72A39-16F4-C974-C4EB-DF7A34E5F841}"/>
                </a:ext>
              </a:extLst>
            </p:cNvPr>
            <p:cNvSpPr>
              <a:spLocks/>
            </p:cNvSpPr>
            <p:nvPr/>
          </p:nvSpPr>
          <p:spPr bwMode="auto">
            <a:xfrm rot="21400944">
              <a:off x="-3503380" y="28094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3" name="Freeform 478">
              <a:extLst>
                <a:ext uri="{FF2B5EF4-FFF2-40B4-BE49-F238E27FC236}">
                  <a16:creationId xmlns:a16="http://schemas.microsoft.com/office/drawing/2014/main" id="{F6210F98-24D6-400E-3D70-E279CB6F5567}"/>
                </a:ext>
              </a:extLst>
            </p:cNvPr>
            <p:cNvSpPr>
              <a:spLocks/>
            </p:cNvSpPr>
            <p:nvPr/>
          </p:nvSpPr>
          <p:spPr bwMode="auto">
            <a:xfrm rot="21400944">
              <a:off x="-3495643" y="26671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4" name="Freeform 479">
              <a:extLst>
                <a:ext uri="{FF2B5EF4-FFF2-40B4-BE49-F238E27FC236}">
                  <a16:creationId xmlns:a16="http://schemas.microsoft.com/office/drawing/2014/main" id="{A9FC1E2D-4E23-A214-A2ED-A4417AA85DCE}"/>
                </a:ext>
              </a:extLst>
            </p:cNvPr>
            <p:cNvSpPr>
              <a:spLocks/>
            </p:cNvSpPr>
            <p:nvPr/>
          </p:nvSpPr>
          <p:spPr bwMode="auto">
            <a:xfrm rot="21400944">
              <a:off x="-3506043" y="28226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5" name="Freeform 480">
              <a:extLst>
                <a:ext uri="{FF2B5EF4-FFF2-40B4-BE49-F238E27FC236}">
                  <a16:creationId xmlns:a16="http://schemas.microsoft.com/office/drawing/2014/main" id="{718CCF1D-CC1B-9AEB-9515-F68F8DE88D9B}"/>
                </a:ext>
              </a:extLst>
            </p:cNvPr>
            <p:cNvSpPr>
              <a:spLocks/>
            </p:cNvSpPr>
            <p:nvPr/>
          </p:nvSpPr>
          <p:spPr bwMode="auto">
            <a:xfrm rot="21400944">
              <a:off x="-4464530" y="2656511"/>
              <a:ext cx="532316" cy="652838"/>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chemeClr val="accent3"/>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6" name="Freeform 481">
              <a:extLst>
                <a:ext uri="{FF2B5EF4-FFF2-40B4-BE49-F238E27FC236}">
                  <a16:creationId xmlns:a16="http://schemas.microsoft.com/office/drawing/2014/main" id="{528E945E-F2F0-B28A-DA8D-6A63D7F6020E}"/>
                </a:ext>
              </a:extLst>
            </p:cNvPr>
            <p:cNvSpPr>
              <a:spLocks/>
            </p:cNvSpPr>
            <p:nvPr/>
          </p:nvSpPr>
          <p:spPr bwMode="auto">
            <a:xfrm rot="21400944">
              <a:off x="-4231429" y="3269391"/>
              <a:ext cx="6839"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7" name="Freeform 482">
              <a:extLst>
                <a:ext uri="{FF2B5EF4-FFF2-40B4-BE49-F238E27FC236}">
                  <a16:creationId xmlns:a16="http://schemas.microsoft.com/office/drawing/2014/main" id="{385EA27D-EADD-159E-18FB-D8CF814F7D09}"/>
                </a:ext>
              </a:extLst>
            </p:cNvPr>
            <p:cNvSpPr>
              <a:spLocks/>
            </p:cNvSpPr>
            <p:nvPr/>
          </p:nvSpPr>
          <p:spPr bwMode="auto">
            <a:xfrm rot="21400944">
              <a:off x="-4215310" y="3271705"/>
              <a:ext cx="6839"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8" name="Freeform 483">
              <a:extLst>
                <a:ext uri="{FF2B5EF4-FFF2-40B4-BE49-F238E27FC236}">
                  <a16:creationId xmlns:a16="http://schemas.microsoft.com/office/drawing/2014/main" id="{5F2E3DD4-4F9F-F6DB-454F-96F79C315E5B}"/>
                </a:ext>
              </a:extLst>
            </p:cNvPr>
            <p:cNvSpPr>
              <a:spLocks/>
            </p:cNvSpPr>
            <p:nvPr/>
          </p:nvSpPr>
          <p:spPr bwMode="auto">
            <a:xfrm rot="21400944">
              <a:off x="-3999221" y="3294744"/>
              <a:ext cx="12538" cy="3243"/>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9" name="Freeform 484">
              <a:extLst>
                <a:ext uri="{FF2B5EF4-FFF2-40B4-BE49-F238E27FC236}">
                  <a16:creationId xmlns:a16="http://schemas.microsoft.com/office/drawing/2014/main" id="{384366BF-B9B9-29F5-8D0F-B085B68C63A6}"/>
                </a:ext>
              </a:extLst>
            </p:cNvPr>
            <p:cNvSpPr>
              <a:spLocks/>
            </p:cNvSpPr>
            <p:nvPr/>
          </p:nvSpPr>
          <p:spPr bwMode="auto">
            <a:xfrm rot="21400944">
              <a:off x="-4276372" y="3262253"/>
              <a:ext cx="6839"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0" name="Freeform 485">
              <a:extLst>
                <a:ext uri="{FF2B5EF4-FFF2-40B4-BE49-F238E27FC236}">
                  <a16:creationId xmlns:a16="http://schemas.microsoft.com/office/drawing/2014/main" id="{079493F2-7677-359C-4F79-E77153582759}"/>
                </a:ext>
              </a:extLst>
            </p:cNvPr>
            <p:cNvSpPr>
              <a:spLocks/>
            </p:cNvSpPr>
            <p:nvPr/>
          </p:nvSpPr>
          <p:spPr bwMode="auto">
            <a:xfrm rot="21400944">
              <a:off x="-4260251" y="3264665"/>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1" name="Freeform 486">
              <a:extLst>
                <a:ext uri="{FF2B5EF4-FFF2-40B4-BE49-F238E27FC236}">
                  <a16:creationId xmlns:a16="http://schemas.microsoft.com/office/drawing/2014/main" id="{D74294DE-34C6-A636-60CE-E79E928BA95C}"/>
                </a:ext>
              </a:extLst>
            </p:cNvPr>
            <p:cNvSpPr>
              <a:spLocks/>
            </p:cNvSpPr>
            <p:nvPr/>
          </p:nvSpPr>
          <p:spPr bwMode="auto">
            <a:xfrm rot="21400944">
              <a:off x="-4247547" y="3267078"/>
              <a:ext cx="6839"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2" name="Freeform 487">
              <a:extLst>
                <a:ext uri="{FF2B5EF4-FFF2-40B4-BE49-F238E27FC236}">
                  <a16:creationId xmlns:a16="http://schemas.microsoft.com/office/drawing/2014/main" id="{0894BA9D-E321-0A4C-C8D7-C459826F172E}"/>
                </a:ext>
              </a:extLst>
            </p:cNvPr>
            <p:cNvSpPr>
              <a:spLocks/>
            </p:cNvSpPr>
            <p:nvPr/>
          </p:nvSpPr>
          <p:spPr bwMode="auto">
            <a:xfrm rot="21400944">
              <a:off x="-4144109" y="3276994"/>
              <a:ext cx="18238" cy="3243"/>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3" name="Freeform 488">
              <a:extLst>
                <a:ext uri="{FF2B5EF4-FFF2-40B4-BE49-F238E27FC236}">
                  <a16:creationId xmlns:a16="http://schemas.microsoft.com/office/drawing/2014/main" id="{FB39FD05-3674-D2D1-E6E6-3781DE86CA85}"/>
                </a:ext>
              </a:extLst>
            </p:cNvPr>
            <p:cNvSpPr>
              <a:spLocks/>
            </p:cNvSpPr>
            <p:nvPr/>
          </p:nvSpPr>
          <p:spPr bwMode="auto">
            <a:xfrm rot="21400944">
              <a:off x="-4018757" y="3292529"/>
              <a:ext cx="15958" cy="3243"/>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4" name="Freeform 489">
              <a:extLst>
                <a:ext uri="{FF2B5EF4-FFF2-40B4-BE49-F238E27FC236}">
                  <a16:creationId xmlns:a16="http://schemas.microsoft.com/office/drawing/2014/main" id="{6ED010D8-C330-596D-8566-B9B8C538CC6A}"/>
                </a:ext>
              </a:extLst>
            </p:cNvPr>
            <p:cNvSpPr>
              <a:spLocks/>
            </p:cNvSpPr>
            <p:nvPr/>
          </p:nvSpPr>
          <p:spPr bwMode="auto">
            <a:xfrm rot="21400944">
              <a:off x="-4163547" y="3278184"/>
              <a:ext cx="15958"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5" name="Freeform 490">
              <a:extLst>
                <a:ext uri="{FF2B5EF4-FFF2-40B4-BE49-F238E27FC236}">
                  <a16:creationId xmlns:a16="http://schemas.microsoft.com/office/drawing/2014/main" id="{8230B8CB-4D39-98CC-F6A4-2CEB087739D3}"/>
                </a:ext>
              </a:extLst>
            </p:cNvPr>
            <p:cNvSpPr>
              <a:spLocks/>
            </p:cNvSpPr>
            <p:nvPr/>
          </p:nvSpPr>
          <p:spPr bwMode="auto">
            <a:xfrm rot="21400944">
              <a:off x="-4199193" y="3273952"/>
              <a:ext cx="9118"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6" name="Freeform 491">
              <a:extLst>
                <a:ext uri="{FF2B5EF4-FFF2-40B4-BE49-F238E27FC236}">
                  <a16:creationId xmlns:a16="http://schemas.microsoft.com/office/drawing/2014/main" id="{C0DE4713-8544-F51A-3AD6-0C3DCD10682A}"/>
                </a:ext>
              </a:extLst>
            </p:cNvPr>
            <p:cNvSpPr>
              <a:spLocks/>
            </p:cNvSpPr>
            <p:nvPr/>
          </p:nvSpPr>
          <p:spPr bwMode="auto">
            <a:xfrm rot="21400944">
              <a:off x="-4125622" y="3282382"/>
              <a:ext cx="19378"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7" name="Freeform 492">
              <a:extLst>
                <a:ext uri="{FF2B5EF4-FFF2-40B4-BE49-F238E27FC236}">
                  <a16:creationId xmlns:a16="http://schemas.microsoft.com/office/drawing/2014/main" id="{894DC3EF-D0DD-ADAE-296A-CAB5D7CD4ECD}"/>
                </a:ext>
              </a:extLst>
            </p:cNvPr>
            <p:cNvSpPr>
              <a:spLocks/>
            </p:cNvSpPr>
            <p:nvPr/>
          </p:nvSpPr>
          <p:spPr bwMode="auto">
            <a:xfrm rot="21400944">
              <a:off x="-4179660" y="3276068"/>
              <a:ext cx="9118"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8" name="Freeform 493">
              <a:extLst>
                <a:ext uri="{FF2B5EF4-FFF2-40B4-BE49-F238E27FC236}">
                  <a16:creationId xmlns:a16="http://schemas.microsoft.com/office/drawing/2014/main" id="{920208A8-290C-DCD5-197A-107F844E330E}"/>
                </a:ext>
              </a:extLst>
            </p:cNvPr>
            <p:cNvSpPr>
              <a:spLocks/>
            </p:cNvSpPr>
            <p:nvPr/>
          </p:nvSpPr>
          <p:spPr bwMode="auto">
            <a:xfrm rot="21400944">
              <a:off x="-4288981" y="3259838"/>
              <a:ext cx="3419"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69" name="Freeform 494">
              <a:extLst>
                <a:ext uri="{FF2B5EF4-FFF2-40B4-BE49-F238E27FC236}">
                  <a16:creationId xmlns:a16="http://schemas.microsoft.com/office/drawing/2014/main" id="{5754049C-11E0-8ED1-32B1-4289AF4763AA}"/>
                </a:ext>
              </a:extLst>
            </p:cNvPr>
            <p:cNvSpPr>
              <a:spLocks/>
            </p:cNvSpPr>
            <p:nvPr/>
          </p:nvSpPr>
          <p:spPr bwMode="auto">
            <a:xfrm rot="21400944">
              <a:off x="-4102671" y="3284400"/>
              <a:ext cx="15958"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0" name="Freeform 495">
              <a:extLst>
                <a:ext uri="{FF2B5EF4-FFF2-40B4-BE49-F238E27FC236}">
                  <a16:creationId xmlns:a16="http://schemas.microsoft.com/office/drawing/2014/main" id="{81A2039D-639A-97A8-3961-FA8F3C8644C7}"/>
                </a:ext>
              </a:extLst>
            </p:cNvPr>
            <p:cNvSpPr>
              <a:spLocks/>
            </p:cNvSpPr>
            <p:nvPr/>
          </p:nvSpPr>
          <p:spPr bwMode="auto">
            <a:xfrm rot="21400944">
              <a:off x="-4063512" y="3288628"/>
              <a:ext cx="15958" cy="3243"/>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1" name="Freeform 496">
              <a:extLst>
                <a:ext uri="{FF2B5EF4-FFF2-40B4-BE49-F238E27FC236}">
                  <a16:creationId xmlns:a16="http://schemas.microsoft.com/office/drawing/2014/main" id="{D3F2A355-3791-D1D7-6D67-D2F449DB53D1}"/>
                </a:ext>
              </a:extLst>
            </p:cNvPr>
            <p:cNvSpPr>
              <a:spLocks/>
            </p:cNvSpPr>
            <p:nvPr/>
          </p:nvSpPr>
          <p:spPr bwMode="auto">
            <a:xfrm rot="21400944">
              <a:off x="-4041704" y="3290612"/>
              <a:ext cx="15958" cy="3243"/>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2" name="Freeform 497">
              <a:extLst>
                <a:ext uri="{FF2B5EF4-FFF2-40B4-BE49-F238E27FC236}">
                  <a16:creationId xmlns:a16="http://schemas.microsoft.com/office/drawing/2014/main" id="{E6DA2F35-0985-5E78-70C4-DC8B99619B2F}"/>
                </a:ext>
              </a:extLst>
            </p:cNvPr>
            <p:cNvSpPr>
              <a:spLocks/>
            </p:cNvSpPr>
            <p:nvPr/>
          </p:nvSpPr>
          <p:spPr bwMode="auto">
            <a:xfrm rot="21400944">
              <a:off x="-4083045" y="3286512"/>
              <a:ext cx="15958" cy="3243"/>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3" name="Freeform 498">
              <a:extLst>
                <a:ext uri="{FF2B5EF4-FFF2-40B4-BE49-F238E27FC236}">
                  <a16:creationId xmlns:a16="http://schemas.microsoft.com/office/drawing/2014/main" id="{45C4B32B-F5B6-05C1-898E-73E6448E5FE9}"/>
                </a:ext>
              </a:extLst>
            </p:cNvPr>
            <p:cNvSpPr>
              <a:spLocks/>
            </p:cNvSpPr>
            <p:nvPr/>
          </p:nvSpPr>
          <p:spPr bwMode="auto">
            <a:xfrm rot="21400944">
              <a:off x="-4389264" y="3245077"/>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4" name="Freeform 499">
              <a:extLst>
                <a:ext uri="{FF2B5EF4-FFF2-40B4-BE49-F238E27FC236}">
                  <a16:creationId xmlns:a16="http://schemas.microsoft.com/office/drawing/2014/main" id="{1BE3AB55-633F-28AD-EC90-7F6AFED97457}"/>
                </a:ext>
              </a:extLst>
            </p:cNvPr>
            <p:cNvSpPr>
              <a:spLocks/>
            </p:cNvSpPr>
            <p:nvPr/>
          </p:nvSpPr>
          <p:spPr bwMode="auto">
            <a:xfrm rot="21400944">
              <a:off x="-4398367" y="3245638"/>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5" name="Freeform 500">
              <a:extLst>
                <a:ext uri="{FF2B5EF4-FFF2-40B4-BE49-F238E27FC236}">
                  <a16:creationId xmlns:a16="http://schemas.microsoft.com/office/drawing/2014/main" id="{B408FD99-492C-AF2A-34BC-7965562D5EAE}"/>
                </a:ext>
              </a:extLst>
            </p:cNvPr>
            <p:cNvSpPr>
              <a:spLocks/>
            </p:cNvSpPr>
            <p:nvPr/>
          </p:nvSpPr>
          <p:spPr bwMode="auto">
            <a:xfrm rot="21400944">
              <a:off x="-4305008" y="3260698"/>
              <a:ext cx="5699"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6" name="Freeform 501">
              <a:extLst>
                <a:ext uri="{FF2B5EF4-FFF2-40B4-BE49-F238E27FC236}">
                  <a16:creationId xmlns:a16="http://schemas.microsoft.com/office/drawing/2014/main" id="{CA56BD51-707A-38D1-F5CC-CF5AB9907010}"/>
                </a:ext>
              </a:extLst>
            </p:cNvPr>
            <p:cNvSpPr>
              <a:spLocks/>
            </p:cNvSpPr>
            <p:nvPr/>
          </p:nvSpPr>
          <p:spPr bwMode="auto">
            <a:xfrm rot="21400944">
              <a:off x="-4414485" y="32433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7" name="Freeform 502">
              <a:extLst>
                <a:ext uri="{FF2B5EF4-FFF2-40B4-BE49-F238E27FC236}">
                  <a16:creationId xmlns:a16="http://schemas.microsoft.com/office/drawing/2014/main" id="{6406C3A8-EC32-9FB1-411A-BCE1EAB16135}"/>
                </a:ext>
              </a:extLst>
            </p:cNvPr>
            <p:cNvSpPr>
              <a:spLocks/>
            </p:cNvSpPr>
            <p:nvPr/>
          </p:nvSpPr>
          <p:spPr bwMode="auto">
            <a:xfrm rot="21400944">
              <a:off x="-4408794" y="32430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8" name="Freeform 503">
              <a:extLst>
                <a:ext uri="{FF2B5EF4-FFF2-40B4-BE49-F238E27FC236}">
                  <a16:creationId xmlns:a16="http://schemas.microsoft.com/office/drawing/2014/main" id="{2D6C19A7-2002-9C2C-0DB0-5F4EDCC055EC}"/>
                </a:ext>
              </a:extLst>
            </p:cNvPr>
            <p:cNvSpPr>
              <a:spLocks/>
            </p:cNvSpPr>
            <p:nvPr/>
          </p:nvSpPr>
          <p:spPr bwMode="auto">
            <a:xfrm rot="21400944">
              <a:off x="-4376556" y="324768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79" name="Freeform 504">
              <a:extLst>
                <a:ext uri="{FF2B5EF4-FFF2-40B4-BE49-F238E27FC236}">
                  <a16:creationId xmlns:a16="http://schemas.microsoft.com/office/drawing/2014/main" id="{143F67EC-3A5D-8B22-2D4A-25644982F916}"/>
                </a:ext>
              </a:extLst>
            </p:cNvPr>
            <p:cNvSpPr>
              <a:spLocks/>
            </p:cNvSpPr>
            <p:nvPr/>
          </p:nvSpPr>
          <p:spPr bwMode="auto">
            <a:xfrm rot="21400944">
              <a:off x="-4366129" y="3250265"/>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0" name="Freeform 505">
              <a:extLst>
                <a:ext uri="{FF2B5EF4-FFF2-40B4-BE49-F238E27FC236}">
                  <a16:creationId xmlns:a16="http://schemas.microsoft.com/office/drawing/2014/main" id="{1BA86623-5B03-08E4-5F47-DE5E399E2EAA}"/>
                </a:ext>
              </a:extLst>
            </p:cNvPr>
            <p:cNvSpPr>
              <a:spLocks/>
            </p:cNvSpPr>
            <p:nvPr/>
          </p:nvSpPr>
          <p:spPr bwMode="auto">
            <a:xfrm rot="21400944">
              <a:off x="-4344322" y="3252216"/>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1" name="Freeform 506">
              <a:extLst>
                <a:ext uri="{FF2B5EF4-FFF2-40B4-BE49-F238E27FC236}">
                  <a16:creationId xmlns:a16="http://schemas.microsoft.com/office/drawing/2014/main" id="{9F1102F7-D356-8AB2-A8D7-8D1575272A2E}"/>
                </a:ext>
              </a:extLst>
            </p:cNvPr>
            <p:cNvSpPr>
              <a:spLocks/>
            </p:cNvSpPr>
            <p:nvPr/>
          </p:nvSpPr>
          <p:spPr bwMode="auto">
            <a:xfrm rot="21400944">
              <a:off x="-4331553" y="3255806"/>
              <a:ext cx="341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2" name="Freeform 507">
              <a:extLst>
                <a:ext uri="{FF2B5EF4-FFF2-40B4-BE49-F238E27FC236}">
                  <a16:creationId xmlns:a16="http://schemas.microsoft.com/office/drawing/2014/main" id="{D80B0490-425F-B479-7627-8BBAD0E0BE72}"/>
                </a:ext>
              </a:extLst>
            </p:cNvPr>
            <p:cNvSpPr>
              <a:spLocks/>
            </p:cNvSpPr>
            <p:nvPr/>
          </p:nvSpPr>
          <p:spPr bwMode="auto">
            <a:xfrm rot="21400944">
              <a:off x="-4353516" y="3249603"/>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3" name="Freeform 508">
              <a:extLst>
                <a:ext uri="{FF2B5EF4-FFF2-40B4-BE49-F238E27FC236}">
                  <a16:creationId xmlns:a16="http://schemas.microsoft.com/office/drawing/2014/main" id="{32834285-9494-68B0-2F3D-B0EB187A5442}"/>
                </a:ext>
              </a:extLst>
            </p:cNvPr>
            <p:cNvSpPr>
              <a:spLocks/>
            </p:cNvSpPr>
            <p:nvPr/>
          </p:nvSpPr>
          <p:spPr bwMode="auto">
            <a:xfrm rot="21400944">
              <a:off x="-4317710" y="3258284"/>
              <a:ext cx="2280"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4" name="Freeform 509">
              <a:extLst>
                <a:ext uri="{FF2B5EF4-FFF2-40B4-BE49-F238E27FC236}">
                  <a16:creationId xmlns:a16="http://schemas.microsoft.com/office/drawing/2014/main" id="{520A3196-54DA-1DD8-48BB-DF7D73C06F3F}"/>
                </a:ext>
              </a:extLst>
            </p:cNvPr>
            <p:cNvSpPr>
              <a:spLocks/>
            </p:cNvSpPr>
            <p:nvPr/>
          </p:nvSpPr>
          <p:spPr bwMode="auto">
            <a:xfrm rot="21400944">
              <a:off x="-4464561" y="2744088"/>
              <a:ext cx="120825" cy="488548"/>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5" name="Freeform 510">
              <a:extLst>
                <a:ext uri="{FF2B5EF4-FFF2-40B4-BE49-F238E27FC236}">
                  <a16:creationId xmlns:a16="http://schemas.microsoft.com/office/drawing/2014/main" id="{F8138ECF-97A9-6A96-84A8-D41D1637CD27}"/>
                </a:ext>
              </a:extLst>
            </p:cNvPr>
            <p:cNvSpPr>
              <a:spLocks/>
            </p:cNvSpPr>
            <p:nvPr/>
          </p:nvSpPr>
          <p:spPr bwMode="auto">
            <a:xfrm rot="21400944">
              <a:off x="-4114231" y="2699263"/>
              <a:ext cx="21658" cy="101601"/>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6" name="Freeform 511">
              <a:extLst>
                <a:ext uri="{FF2B5EF4-FFF2-40B4-BE49-F238E27FC236}">
                  <a16:creationId xmlns:a16="http://schemas.microsoft.com/office/drawing/2014/main" id="{E3FCF27D-AFC2-F7D1-80B0-DAF56ED212C8}"/>
                </a:ext>
              </a:extLst>
            </p:cNvPr>
            <p:cNvSpPr>
              <a:spLocks/>
            </p:cNvSpPr>
            <p:nvPr/>
          </p:nvSpPr>
          <p:spPr bwMode="auto">
            <a:xfrm rot="21400944">
              <a:off x="-3978469" y="28272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7" name="Freeform 512">
              <a:extLst>
                <a:ext uri="{FF2B5EF4-FFF2-40B4-BE49-F238E27FC236}">
                  <a16:creationId xmlns:a16="http://schemas.microsoft.com/office/drawing/2014/main" id="{90F16B9D-1DC4-620D-FEF1-F063E0F79488}"/>
                </a:ext>
              </a:extLst>
            </p:cNvPr>
            <p:cNvSpPr>
              <a:spLocks/>
            </p:cNvSpPr>
            <p:nvPr/>
          </p:nvSpPr>
          <p:spPr bwMode="auto">
            <a:xfrm rot="21400944">
              <a:off x="-4104730" y="2810011"/>
              <a:ext cx="63832" cy="9728"/>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8" name="Freeform 513">
              <a:extLst>
                <a:ext uri="{FF2B5EF4-FFF2-40B4-BE49-F238E27FC236}">
                  <a16:creationId xmlns:a16="http://schemas.microsoft.com/office/drawing/2014/main" id="{93501E2A-7690-7307-B06B-060F90716A04}"/>
                </a:ext>
              </a:extLst>
            </p:cNvPr>
            <p:cNvSpPr>
              <a:spLocks/>
            </p:cNvSpPr>
            <p:nvPr/>
          </p:nvSpPr>
          <p:spPr bwMode="auto">
            <a:xfrm rot="21400944">
              <a:off x="-3978474" y="2827105"/>
              <a:ext cx="5699"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89" name="Freeform 515">
              <a:extLst>
                <a:ext uri="{FF2B5EF4-FFF2-40B4-BE49-F238E27FC236}">
                  <a16:creationId xmlns:a16="http://schemas.microsoft.com/office/drawing/2014/main" id="{951DAFA4-A31E-9CAD-92C9-6E142F602E92}"/>
                </a:ext>
              </a:extLst>
            </p:cNvPr>
            <p:cNvSpPr>
              <a:spLocks/>
            </p:cNvSpPr>
            <p:nvPr/>
          </p:nvSpPr>
          <p:spPr bwMode="auto">
            <a:xfrm rot="21400944">
              <a:off x="-4008269" y="2821648"/>
              <a:ext cx="29637" cy="6485"/>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0" name="Freeform 516">
              <a:extLst>
                <a:ext uri="{FF2B5EF4-FFF2-40B4-BE49-F238E27FC236}">
                  <a16:creationId xmlns:a16="http://schemas.microsoft.com/office/drawing/2014/main" id="{EE36FB85-12F9-472D-54A2-FCCC1A7C8D83}"/>
                </a:ext>
              </a:extLst>
            </p:cNvPr>
            <p:cNvSpPr>
              <a:spLocks/>
            </p:cNvSpPr>
            <p:nvPr/>
          </p:nvSpPr>
          <p:spPr bwMode="auto">
            <a:xfrm rot="21400944">
              <a:off x="-3962363" y="2829122"/>
              <a:ext cx="15958"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1" name="Freeform 517">
              <a:extLst>
                <a:ext uri="{FF2B5EF4-FFF2-40B4-BE49-F238E27FC236}">
                  <a16:creationId xmlns:a16="http://schemas.microsoft.com/office/drawing/2014/main" id="{E389F4A7-E5F2-AA06-63F8-95AFA3884ECD}"/>
                </a:ext>
              </a:extLst>
            </p:cNvPr>
            <p:cNvSpPr>
              <a:spLocks/>
            </p:cNvSpPr>
            <p:nvPr/>
          </p:nvSpPr>
          <p:spPr bwMode="auto">
            <a:xfrm rot="21400944">
              <a:off x="-4008270" y="2821582"/>
              <a:ext cx="31917" cy="6485"/>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2" name="Freeform 518">
              <a:extLst>
                <a:ext uri="{FF2B5EF4-FFF2-40B4-BE49-F238E27FC236}">
                  <a16:creationId xmlns:a16="http://schemas.microsoft.com/office/drawing/2014/main" id="{C9426DC5-63D8-7D2B-7FDB-2D8BA7EEB3C2}"/>
                </a:ext>
              </a:extLst>
            </p:cNvPr>
            <p:cNvSpPr>
              <a:spLocks/>
            </p:cNvSpPr>
            <p:nvPr/>
          </p:nvSpPr>
          <p:spPr bwMode="auto">
            <a:xfrm rot="21400944">
              <a:off x="-3985465" y="2818451"/>
              <a:ext cx="670240" cy="544753"/>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3" name="Freeform 519">
              <a:extLst>
                <a:ext uri="{FF2B5EF4-FFF2-40B4-BE49-F238E27FC236}">
                  <a16:creationId xmlns:a16="http://schemas.microsoft.com/office/drawing/2014/main" id="{5569D57D-DF1F-8CEB-7642-AB24203019BF}"/>
                </a:ext>
              </a:extLst>
            </p:cNvPr>
            <p:cNvSpPr>
              <a:spLocks/>
            </p:cNvSpPr>
            <p:nvPr/>
          </p:nvSpPr>
          <p:spPr bwMode="auto">
            <a:xfrm rot="21400944">
              <a:off x="-3836165" y="3312257"/>
              <a:ext cx="15958"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4" name="Freeform 520">
              <a:extLst>
                <a:ext uri="{FF2B5EF4-FFF2-40B4-BE49-F238E27FC236}">
                  <a16:creationId xmlns:a16="http://schemas.microsoft.com/office/drawing/2014/main" id="{C5A9FB94-8889-8906-1984-B711653F0C7E}"/>
                </a:ext>
              </a:extLst>
            </p:cNvPr>
            <p:cNvSpPr>
              <a:spLocks/>
            </p:cNvSpPr>
            <p:nvPr/>
          </p:nvSpPr>
          <p:spPr bwMode="auto">
            <a:xfrm rot="21400944">
              <a:off x="-3761543" y="3317579"/>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5" name="Freeform 521">
              <a:extLst>
                <a:ext uri="{FF2B5EF4-FFF2-40B4-BE49-F238E27FC236}">
                  <a16:creationId xmlns:a16="http://schemas.microsoft.com/office/drawing/2014/main" id="{ECCE17F4-18D3-47F2-6930-414C1D5D9001}"/>
                </a:ext>
              </a:extLst>
            </p:cNvPr>
            <p:cNvSpPr>
              <a:spLocks/>
            </p:cNvSpPr>
            <p:nvPr/>
          </p:nvSpPr>
          <p:spPr bwMode="auto">
            <a:xfrm rot="21400944">
              <a:off x="-3723804" y="3318640"/>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6" name="Freeform 522">
              <a:extLst>
                <a:ext uri="{FF2B5EF4-FFF2-40B4-BE49-F238E27FC236}">
                  <a16:creationId xmlns:a16="http://schemas.microsoft.com/office/drawing/2014/main" id="{98EFB279-0489-CA03-904E-A5E8DAA14BEA}"/>
                </a:ext>
              </a:extLst>
            </p:cNvPr>
            <p:cNvSpPr>
              <a:spLocks/>
            </p:cNvSpPr>
            <p:nvPr/>
          </p:nvSpPr>
          <p:spPr bwMode="auto">
            <a:xfrm rot="21400944">
              <a:off x="-3874062" y="3306878"/>
              <a:ext cx="15958" cy="3243"/>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7" name="Freeform 523">
              <a:extLst>
                <a:ext uri="{FF2B5EF4-FFF2-40B4-BE49-F238E27FC236}">
                  <a16:creationId xmlns:a16="http://schemas.microsoft.com/office/drawing/2014/main" id="{0590E1B1-7CE6-7C1A-5527-6CA3A347270C}"/>
                </a:ext>
              </a:extLst>
            </p:cNvPr>
            <p:cNvSpPr>
              <a:spLocks/>
            </p:cNvSpPr>
            <p:nvPr/>
          </p:nvSpPr>
          <p:spPr bwMode="auto">
            <a:xfrm rot="21400944">
              <a:off x="-3800610" y="3313347"/>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8" name="Freeform 524">
              <a:extLst>
                <a:ext uri="{FF2B5EF4-FFF2-40B4-BE49-F238E27FC236}">
                  <a16:creationId xmlns:a16="http://schemas.microsoft.com/office/drawing/2014/main" id="{C089DE28-58D2-0C7A-01A8-22B01D4E56AB}"/>
                </a:ext>
              </a:extLst>
            </p:cNvPr>
            <p:cNvSpPr>
              <a:spLocks/>
            </p:cNvSpPr>
            <p:nvPr/>
          </p:nvSpPr>
          <p:spPr bwMode="auto">
            <a:xfrm rot="21400944">
              <a:off x="-3684738" y="3322871"/>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99" name="Freeform 525">
              <a:extLst>
                <a:ext uri="{FF2B5EF4-FFF2-40B4-BE49-F238E27FC236}">
                  <a16:creationId xmlns:a16="http://schemas.microsoft.com/office/drawing/2014/main" id="{3859B581-9921-026B-145A-D31D315298D5}"/>
                </a:ext>
              </a:extLst>
            </p:cNvPr>
            <p:cNvSpPr>
              <a:spLocks/>
            </p:cNvSpPr>
            <p:nvPr/>
          </p:nvSpPr>
          <p:spPr bwMode="auto">
            <a:xfrm rot="21400944">
              <a:off x="-3444078" y="3338153"/>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0" name="Freeform 526">
              <a:extLst>
                <a:ext uri="{FF2B5EF4-FFF2-40B4-BE49-F238E27FC236}">
                  <a16:creationId xmlns:a16="http://schemas.microsoft.com/office/drawing/2014/main" id="{90065CC1-DCAF-53E4-A674-32F5C5DFADB0}"/>
                </a:ext>
              </a:extLst>
            </p:cNvPr>
            <p:cNvSpPr>
              <a:spLocks/>
            </p:cNvSpPr>
            <p:nvPr/>
          </p:nvSpPr>
          <p:spPr bwMode="auto">
            <a:xfrm rot="21400944">
              <a:off x="-3948777" y="3298283"/>
              <a:ext cx="13678" cy="3243"/>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1" name="Freeform 527">
              <a:extLst>
                <a:ext uri="{FF2B5EF4-FFF2-40B4-BE49-F238E27FC236}">
                  <a16:creationId xmlns:a16="http://schemas.microsoft.com/office/drawing/2014/main" id="{200442E1-A43A-AE04-857A-F4E953930F31}"/>
                </a:ext>
              </a:extLst>
            </p:cNvPr>
            <p:cNvSpPr>
              <a:spLocks/>
            </p:cNvSpPr>
            <p:nvPr/>
          </p:nvSpPr>
          <p:spPr bwMode="auto">
            <a:xfrm rot="21400944">
              <a:off x="-3486371" y="3337357"/>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2" name="Freeform 529">
              <a:extLst>
                <a:ext uri="{FF2B5EF4-FFF2-40B4-BE49-F238E27FC236}">
                  <a16:creationId xmlns:a16="http://schemas.microsoft.com/office/drawing/2014/main" id="{13EDE973-2CF9-0143-E1A8-A75FE756C3F2}"/>
                </a:ext>
              </a:extLst>
            </p:cNvPr>
            <p:cNvSpPr>
              <a:spLocks/>
            </p:cNvSpPr>
            <p:nvPr/>
          </p:nvSpPr>
          <p:spPr bwMode="auto">
            <a:xfrm rot="21400944">
              <a:off x="-3399415" y="3342156"/>
              <a:ext cx="15958"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3" name="Freeform 530">
              <a:extLst>
                <a:ext uri="{FF2B5EF4-FFF2-40B4-BE49-F238E27FC236}">
                  <a16:creationId xmlns:a16="http://schemas.microsoft.com/office/drawing/2014/main" id="{73A25022-BF57-5201-025C-DBB9F7B6767D}"/>
                </a:ext>
              </a:extLst>
            </p:cNvPr>
            <p:cNvSpPr>
              <a:spLocks/>
            </p:cNvSpPr>
            <p:nvPr/>
          </p:nvSpPr>
          <p:spPr bwMode="auto">
            <a:xfrm rot="21400944">
              <a:off x="-3913127" y="3302646"/>
              <a:ext cx="15958" cy="3243"/>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4" name="Freeform 531">
              <a:extLst>
                <a:ext uri="{FF2B5EF4-FFF2-40B4-BE49-F238E27FC236}">
                  <a16:creationId xmlns:a16="http://schemas.microsoft.com/office/drawing/2014/main" id="{838165C1-FD97-18B2-6DE9-F4E2F82BC8F0}"/>
                </a:ext>
              </a:extLst>
            </p:cNvPr>
            <p:cNvSpPr>
              <a:spLocks/>
            </p:cNvSpPr>
            <p:nvPr/>
          </p:nvSpPr>
          <p:spPr bwMode="auto">
            <a:xfrm rot="21400944">
              <a:off x="-3604518" y="3327965"/>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5" name="Freeform 532">
              <a:extLst>
                <a:ext uri="{FF2B5EF4-FFF2-40B4-BE49-F238E27FC236}">
                  <a16:creationId xmlns:a16="http://schemas.microsoft.com/office/drawing/2014/main" id="{21FFD6C0-BEC5-E95E-F332-328185F095CF}"/>
                </a:ext>
              </a:extLst>
            </p:cNvPr>
            <p:cNvSpPr>
              <a:spLocks/>
            </p:cNvSpPr>
            <p:nvPr/>
          </p:nvSpPr>
          <p:spPr bwMode="auto">
            <a:xfrm rot="21400944">
              <a:off x="-3566591" y="3332262"/>
              <a:ext cx="19378" cy="3243"/>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6" name="Freeform 533">
              <a:extLst>
                <a:ext uri="{FF2B5EF4-FFF2-40B4-BE49-F238E27FC236}">
                  <a16:creationId xmlns:a16="http://schemas.microsoft.com/office/drawing/2014/main" id="{557478E0-50AB-73B4-6839-0F2CEC023665}"/>
                </a:ext>
              </a:extLst>
            </p:cNvPr>
            <p:cNvSpPr>
              <a:spLocks/>
            </p:cNvSpPr>
            <p:nvPr/>
          </p:nvSpPr>
          <p:spPr bwMode="auto">
            <a:xfrm rot="21400944">
              <a:off x="-3527716" y="3333157"/>
              <a:ext cx="22797" cy="3243"/>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7" name="Freeform 534">
              <a:extLst>
                <a:ext uri="{FF2B5EF4-FFF2-40B4-BE49-F238E27FC236}">
                  <a16:creationId xmlns:a16="http://schemas.microsoft.com/office/drawing/2014/main" id="{886C209E-D820-6C6E-577A-B60B16DA7E6F}"/>
                </a:ext>
              </a:extLst>
            </p:cNvPr>
            <p:cNvSpPr>
              <a:spLocks/>
            </p:cNvSpPr>
            <p:nvPr/>
          </p:nvSpPr>
          <p:spPr bwMode="auto">
            <a:xfrm rot="21400944">
              <a:off x="-3646903" y="3327171"/>
              <a:ext cx="19378"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8" name="Freeform 535">
              <a:extLst>
                <a:ext uri="{FF2B5EF4-FFF2-40B4-BE49-F238E27FC236}">
                  <a16:creationId xmlns:a16="http://schemas.microsoft.com/office/drawing/2014/main" id="{35DC8BFD-0BBB-0267-A282-FE93C68CE0C0}"/>
                </a:ext>
              </a:extLst>
            </p:cNvPr>
            <p:cNvSpPr>
              <a:spLocks/>
            </p:cNvSpPr>
            <p:nvPr/>
          </p:nvSpPr>
          <p:spPr bwMode="auto">
            <a:xfrm rot="21400944">
              <a:off x="-3808390" y="2842476"/>
              <a:ext cx="31917" cy="6485"/>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09" name="Freeform 536">
              <a:extLst>
                <a:ext uri="{FF2B5EF4-FFF2-40B4-BE49-F238E27FC236}">
                  <a16:creationId xmlns:a16="http://schemas.microsoft.com/office/drawing/2014/main" id="{EFE46892-77F0-6435-9916-ACF742B4D5DA}"/>
                </a:ext>
              </a:extLst>
            </p:cNvPr>
            <p:cNvSpPr>
              <a:spLocks/>
            </p:cNvSpPr>
            <p:nvPr/>
          </p:nvSpPr>
          <p:spPr bwMode="auto">
            <a:xfrm rot="21400944">
              <a:off x="-3879590" y="2837219"/>
              <a:ext cx="19378" cy="3243"/>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0" name="Freeform 537">
              <a:extLst>
                <a:ext uri="{FF2B5EF4-FFF2-40B4-BE49-F238E27FC236}">
                  <a16:creationId xmlns:a16="http://schemas.microsoft.com/office/drawing/2014/main" id="{996F7922-10D3-77C8-6F10-47C9A34BBB48}"/>
                </a:ext>
              </a:extLst>
            </p:cNvPr>
            <p:cNvSpPr>
              <a:spLocks/>
            </p:cNvSpPr>
            <p:nvPr/>
          </p:nvSpPr>
          <p:spPr bwMode="auto">
            <a:xfrm rot="21400944">
              <a:off x="-3843941" y="2841550"/>
              <a:ext cx="22797" cy="3243"/>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1" name="Freeform 538">
              <a:extLst>
                <a:ext uri="{FF2B5EF4-FFF2-40B4-BE49-F238E27FC236}">
                  <a16:creationId xmlns:a16="http://schemas.microsoft.com/office/drawing/2014/main" id="{C348CA0D-8105-AA1E-356F-0CC4D8C9D685}"/>
                </a:ext>
              </a:extLst>
            </p:cNvPr>
            <p:cNvSpPr>
              <a:spLocks/>
            </p:cNvSpPr>
            <p:nvPr/>
          </p:nvSpPr>
          <p:spPr bwMode="auto">
            <a:xfrm rot="21400944">
              <a:off x="-3924348" y="2833218"/>
              <a:ext cx="22797" cy="3243"/>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2" name="Freeform 539">
              <a:extLst>
                <a:ext uri="{FF2B5EF4-FFF2-40B4-BE49-F238E27FC236}">
                  <a16:creationId xmlns:a16="http://schemas.microsoft.com/office/drawing/2014/main" id="{5878067D-A2B6-03D4-8933-978554FF8524}"/>
                </a:ext>
              </a:extLst>
            </p:cNvPr>
            <p:cNvSpPr>
              <a:spLocks/>
            </p:cNvSpPr>
            <p:nvPr/>
          </p:nvSpPr>
          <p:spPr bwMode="auto">
            <a:xfrm rot="21400944">
              <a:off x="-3821074" y="2843966"/>
              <a:ext cx="5699"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3" name="Freeform 540">
              <a:extLst>
                <a:ext uri="{FF2B5EF4-FFF2-40B4-BE49-F238E27FC236}">
                  <a16:creationId xmlns:a16="http://schemas.microsoft.com/office/drawing/2014/main" id="{B3AC2D6C-146D-4B50-9E9D-8BD1EB92D64B}"/>
                </a:ext>
              </a:extLst>
            </p:cNvPr>
            <p:cNvSpPr>
              <a:spLocks/>
            </p:cNvSpPr>
            <p:nvPr/>
          </p:nvSpPr>
          <p:spPr bwMode="auto">
            <a:xfrm rot="21400944">
              <a:off x="-3860141" y="2839701"/>
              <a:ext cx="6839"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4" name="Freeform 541">
              <a:extLst>
                <a:ext uri="{FF2B5EF4-FFF2-40B4-BE49-F238E27FC236}">
                  <a16:creationId xmlns:a16="http://schemas.microsoft.com/office/drawing/2014/main" id="{C0887C24-0623-855F-1E9A-41637B1098E0}"/>
                </a:ext>
              </a:extLst>
            </p:cNvPr>
            <p:cNvSpPr>
              <a:spLocks/>
            </p:cNvSpPr>
            <p:nvPr/>
          </p:nvSpPr>
          <p:spPr bwMode="auto">
            <a:xfrm rot="21400944">
              <a:off x="-3901484" y="2835535"/>
              <a:ext cx="9118"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5" name="Freeform 542">
              <a:extLst>
                <a:ext uri="{FF2B5EF4-FFF2-40B4-BE49-F238E27FC236}">
                  <a16:creationId xmlns:a16="http://schemas.microsoft.com/office/drawing/2014/main" id="{2B235B86-D082-90EA-109B-F2564DB9B610}"/>
                </a:ext>
              </a:extLst>
            </p:cNvPr>
            <p:cNvSpPr>
              <a:spLocks/>
            </p:cNvSpPr>
            <p:nvPr/>
          </p:nvSpPr>
          <p:spPr bwMode="auto">
            <a:xfrm rot="21400944">
              <a:off x="-3863551" y="2839997"/>
              <a:ext cx="3419"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6" name="Freeform 543">
              <a:extLst>
                <a:ext uri="{FF2B5EF4-FFF2-40B4-BE49-F238E27FC236}">
                  <a16:creationId xmlns:a16="http://schemas.microsoft.com/office/drawing/2014/main" id="{93485228-95C6-35F0-1DF4-006459708873}"/>
                </a:ext>
              </a:extLst>
            </p:cNvPr>
            <p:cNvSpPr>
              <a:spLocks/>
            </p:cNvSpPr>
            <p:nvPr/>
          </p:nvSpPr>
          <p:spPr bwMode="auto">
            <a:xfrm rot="21400944">
              <a:off x="-3904901" y="2835635"/>
              <a:ext cx="12538"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7" name="Freeform 544">
              <a:extLst>
                <a:ext uri="{FF2B5EF4-FFF2-40B4-BE49-F238E27FC236}">
                  <a16:creationId xmlns:a16="http://schemas.microsoft.com/office/drawing/2014/main" id="{B3191614-33AB-7A95-8A18-5752AE9DD14C}"/>
                </a:ext>
              </a:extLst>
            </p:cNvPr>
            <p:cNvSpPr>
              <a:spLocks/>
            </p:cNvSpPr>
            <p:nvPr/>
          </p:nvSpPr>
          <p:spPr bwMode="auto">
            <a:xfrm rot="21400944">
              <a:off x="-3338614" y="2971034"/>
              <a:ext cx="681638" cy="378301"/>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3">
                <a:lumMod val="40000"/>
                <a:lumOff val="60000"/>
              </a:schemeClr>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8" name="Freeform 545">
              <a:extLst>
                <a:ext uri="{FF2B5EF4-FFF2-40B4-BE49-F238E27FC236}">
                  <a16:creationId xmlns:a16="http://schemas.microsoft.com/office/drawing/2014/main" id="{46C6B57A-D52B-42D7-59F9-7A49D1220778}"/>
                </a:ext>
              </a:extLst>
            </p:cNvPr>
            <p:cNvSpPr>
              <a:spLocks/>
            </p:cNvSpPr>
            <p:nvPr/>
          </p:nvSpPr>
          <p:spPr bwMode="auto">
            <a:xfrm rot="21400944">
              <a:off x="-3328637" y="3315540"/>
              <a:ext cx="681638" cy="33506"/>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19" name="Freeform 546">
              <a:extLst>
                <a:ext uri="{FF2B5EF4-FFF2-40B4-BE49-F238E27FC236}">
                  <a16:creationId xmlns:a16="http://schemas.microsoft.com/office/drawing/2014/main" id="{6208D425-0F0C-E1A1-DF1E-54A3E2102CC7}"/>
                </a:ext>
              </a:extLst>
            </p:cNvPr>
            <p:cNvSpPr>
              <a:spLocks/>
            </p:cNvSpPr>
            <p:nvPr/>
          </p:nvSpPr>
          <p:spPr bwMode="auto">
            <a:xfrm rot="21400944">
              <a:off x="-2726835" y="2979885"/>
              <a:ext cx="38755" cy="17294"/>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0" name="Freeform 547">
              <a:extLst>
                <a:ext uri="{FF2B5EF4-FFF2-40B4-BE49-F238E27FC236}">
                  <a16:creationId xmlns:a16="http://schemas.microsoft.com/office/drawing/2014/main" id="{3F938B67-D1CB-DA5E-9842-C383A06AC15E}"/>
                </a:ext>
              </a:extLst>
            </p:cNvPr>
            <p:cNvSpPr>
              <a:spLocks/>
            </p:cNvSpPr>
            <p:nvPr/>
          </p:nvSpPr>
          <p:spPr bwMode="auto">
            <a:xfrm rot="21400944">
              <a:off x="-3320165" y="2989415"/>
              <a:ext cx="0" cy="12970"/>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1" name="Freeform 548">
              <a:extLst>
                <a:ext uri="{FF2B5EF4-FFF2-40B4-BE49-F238E27FC236}">
                  <a16:creationId xmlns:a16="http://schemas.microsoft.com/office/drawing/2014/main" id="{6D9746C6-473B-1B7C-170C-C13337BD5E0B}"/>
                </a:ext>
              </a:extLst>
            </p:cNvPr>
            <p:cNvSpPr>
              <a:spLocks/>
            </p:cNvSpPr>
            <p:nvPr/>
          </p:nvSpPr>
          <p:spPr bwMode="auto">
            <a:xfrm rot="21400944">
              <a:off x="-3338567" y="3006161"/>
              <a:ext cx="28496" cy="328581"/>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2" name="Freeform 550">
              <a:extLst>
                <a:ext uri="{FF2B5EF4-FFF2-40B4-BE49-F238E27FC236}">
                  <a16:creationId xmlns:a16="http://schemas.microsoft.com/office/drawing/2014/main" id="{AFF38E4A-CCA5-C88A-65F0-3C5F92A58456}"/>
                </a:ext>
              </a:extLst>
            </p:cNvPr>
            <p:cNvSpPr>
              <a:spLocks/>
            </p:cNvSpPr>
            <p:nvPr/>
          </p:nvSpPr>
          <p:spPr bwMode="auto">
            <a:xfrm rot="21400944">
              <a:off x="-2835955" y="2564627"/>
              <a:ext cx="549414" cy="377219"/>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3">
                <a:lumMod val="40000"/>
                <a:lumOff val="60000"/>
              </a:schemeClr>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3" name="Freeform 551">
              <a:extLst>
                <a:ext uri="{FF2B5EF4-FFF2-40B4-BE49-F238E27FC236}">
                  <a16:creationId xmlns:a16="http://schemas.microsoft.com/office/drawing/2014/main" id="{E09D18F1-F50A-BC0B-D114-1339EFE5B72D}"/>
                </a:ext>
              </a:extLst>
            </p:cNvPr>
            <p:cNvSpPr>
              <a:spLocks/>
            </p:cNvSpPr>
            <p:nvPr/>
          </p:nvSpPr>
          <p:spPr bwMode="auto">
            <a:xfrm rot="21400944">
              <a:off x="-2733334" y="2916344"/>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4" name="Freeform 552">
              <a:extLst>
                <a:ext uri="{FF2B5EF4-FFF2-40B4-BE49-F238E27FC236}">
                  <a16:creationId xmlns:a16="http://schemas.microsoft.com/office/drawing/2014/main" id="{7F49EE99-827C-4E93-9994-3E88F30712FD}"/>
                </a:ext>
              </a:extLst>
            </p:cNvPr>
            <p:cNvSpPr>
              <a:spLocks/>
            </p:cNvSpPr>
            <p:nvPr/>
          </p:nvSpPr>
          <p:spPr bwMode="auto">
            <a:xfrm rot="21400944">
              <a:off x="-2740159" y="29168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5" name="Freeform 553">
              <a:extLst>
                <a:ext uri="{FF2B5EF4-FFF2-40B4-BE49-F238E27FC236}">
                  <a16:creationId xmlns:a16="http://schemas.microsoft.com/office/drawing/2014/main" id="{519BFAA4-5C3E-8B7A-E69E-777526ACFD2D}"/>
                </a:ext>
              </a:extLst>
            </p:cNvPr>
            <p:cNvSpPr>
              <a:spLocks/>
            </p:cNvSpPr>
            <p:nvPr/>
          </p:nvSpPr>
          <p:spPr bwMode="auto">
            <a:xfrm rot="21400944">
              <a:off x="-2743761" y="29137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6" name="Freeform 554">
              <a:extLst>
                <a:ext uri="{FF2B5EF4-FFF2-40B4-BE49-F238E27FC236}">
                  <a16:creationId xmlns:a16="http://schemas.microsoft.com/office/drawing/2014/main" id="{5D438AAF-FCF0-C95B-D465-4EC9CBCC1CFC}"/>
                </a:ext>
              </a:extLst>
            </p:cNvPr>
            <p:cNvSpPr>
              <a:spLocks/>
            </p:cNvSpPr>
            <p:nvPr/>
          </p:nvSpPr>
          <p:spPr bwMode="auto">
            <a:xfrm rot="21400944">
              <a:off x="-2805454" y="2722187"/>
              <a:ext cx="10259" cy="27021"/>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7" name="Freeform 555">
              <a:extLst>
                <a:ext uri="{FF2B5EF4-FFF2-40B4-BE49-F238E27FC236}">
                  <a16:creationId xmlns:a16="http://schemas.microsoft.com/office/drawing/2014/main" id="{7157D438-6FBB-B140-1F26-C546BCCBF1CF}"/>
                </a:ext>
              </a:extLst>
            </p:cNvPr>
            <p:cNvSpPr>
              <a:spLocks/>
            </p:cNvSpPr>
            <p:nvPr/>
          </p:nvSpPr>
          <p:spPr bwMode="auto">
            <a:xfrm rot="21400944">
              <a:off x="-2736746" y="29166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8" name="Freeform 556">
              <a:extLst>
                <a:ext uri="{FF2B5EF4-FFF2-40B4-BE49-F238E27FC236}">
                  <a16:creationId xmlns:a16="http://schemas.microsoft.com/office/drawing/2014/main" id="{2DA75554-EF9D-8E3A-47BB-AA273F158FFC}"/>
                </a:ext>
              </a:extLst>
            </p:cNvPr>
            <p:cNvSpPr>
              <a:spLocks/>
            </p:cNvSpPr>
            <p:nvPr/>
          </p:nvSpPr>
          <p:spPr bwMode="auto">
            <a:xfrm rot="21400944">
              <a:off x="-2731056" y="29162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29" name="Freeform 557">
              <a:extLst>
                <a:ext uri="{FF2B5EF4-FFF2-40B4-BE49-F238E27FC236}">
                  <a16:creationId xmlns:a16="http://schemas.microsoft.com/office/drawing/2014/main" id="{B812E098-5F9F-55F6-8701-A1E183A1E1B0}"/>
                </a:ext>
              </a:extLst>
            </p:cNvPr>
            <p:cNvSpPr>
              <a:spLocks/>
            </p:cNvSpPr>
            <p:nvPr/>
          </p:nvSpPr>
          <p:spPr bwMode="auto">
            <a:xfrm rot="21400944">
              <a:off x="-2731056" y="29162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0" name="Freeform 558">
              <a:extLst>
                <a:ext uri="{FF2B5EF4-FFF2-40B4-BE49-F238E27FC236}">
                  <a16:creationId xmlns:a16="http://schemas.microsoft.com/office/drawing/2014/main" id="{569F6517-81EC-0EC7-702A-361E75211069}"/>
                </a:ext>
              </a:extLst>
            </p:cNvPr>
            <p:cNvSpPr>
              <a:spLocks/>
            </p:cNvSpPr>
            <p:nvPr/>
          </p:nvSpPr>
          <p:spPr bwMode="auto">
            <a:xfrm rot="21400944">
              <a:off x="-2743761" y="29137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1" name="Freeform 559">
              <a:extLst>
                <a:ext uri="{FF2B5EF4-FFF2-40B4-BE49-F238E27FC236}">
                  <a16:creationId xmlns:a16="http://schemas.microsoft.com/office/drawing/2014/main" id="{1BD97BCA-2A34-0371-D929-F37ED6EEFE20}"/>
                </a:ext>
              </a:extLst>
            </p:cNvPr>
            <p:cNvSpPr>
              <a:spLocks/>
            </p:cNvSpPr>
            <p:nvPr/>
          </p:nvSpPr>
          <p:spPr bwMode="auto">
            <a:xfrm rot="21400944">
              <a:off x="-2736746" y="29166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2" name="Freeform 560">
              <a:extLst>
                <a:ext uri="{FF2B5EF4-FFF2-40B4-BE49-F238E27FC236}">
                  <a16:creationId xmlns:a16="http://schemas.microsoft.com/office/drawing/2014/main" id="{CB8DA523-EBA2-DD34-2318-44FFB0394AB5}"/>
                </a:ext>
              </a:extLst>
            </p:cNvPr>
            <p:cNvSpPr>
              <a:spLocks/>
            </p:cNvSpPr>
            <p:nvPr/>
          </p:nvSpPr>
          <p:spPr bwMode="auto">
            <a:xfrm rot="21400944">
              <a:off x="-2733332" y="29164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3" name="Freeform 561">
              <a:extLst>
                <a:ext uri="{FF2B5EF4-FFF2-40B4-BE49-F238E27FC236}">
                  <a16:creationId xmlns:a16="http://schemas.microsoft.com/office/drawing/2014/main" id="{C11CAF24-B8BF-FF1C-95FB-5CCBC077751A}"/>
                </a:ext>
              </a:extLst>
            </p:cNvPr>
            <p:cNvSpPr>
              <a:spLocks/>
            </p:cNvSpPr>
            <p:nvPr/>
          </p:nvSpPr>
          <p:spPr bwMode="auto">
            <a:xfrm rot="21400944">
              <a:off x="-2740347" y="29135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4" name="Freeform 562">
              <a:extLst>
                <a:ext uri="{FF2B5EF4-FFF2-40B4-BE49-F238E27FC236}">
                  <a16:creationId xmlns:a16="http://schemas.microsoft.com/office/drawing/2014/main" id="{B0DC915E-A48D-ABE9-E1A4-641F99170BB3}"/>
                </a:ext>
              </a:extLst>
            </p:cNvPr>
            <p:cNvSpPr>
              <a:spLocks/>
            </p:cNvSpPr>
            <p:nvPr/>
          </p:nvSpPr>
          <p:spPr bwMode="auto">
            <a:xfrm rot="21400944">
              <a:off x="-2736746" y="29166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5" name="Freeform 563">
              <a:extLst>
                <a:ext uri="{FF2B5EF4-FFF2-40B4-BE49-F238E27FC236}">
                  <a16:creationId xmlns:a16="http://schemas.microsoft.com/office/drawing/2014/main" id="{8AD5E1B9-0ACF-501C-108C-DB9E2A49A37C}"/>
                </a:ext>
              </a:extLst>
            </p:cNvPr>
            <p:cNvSpPr>
              <a:spLocks/>
            </p:cNvSpPr>
            <p:nvPr/>
          </p:nvSpPr>
          <p:spPr bwMode="auto">
            <a:xfrm rot="21400944">
              <a:off x="-2388361" y="2915741"/>
              <a:ext cx="5699" cy="6485"/>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6" name="Freeform 564">
              <a:extLst>
                <a:ext uri="{FF2B5EF4-FFF2-40B4-BE49-F238E27FC236}">
                  <a16:creationId xmlns:a16="http://schemas.microsoft.com/office/drawing/2014/main" id="{935FB149-1314-1F57-166D-E477E68C22CC}"/>
                </a:ext>
              </a:extLst>
            </p:cNvPr>
            <p:cNvSpPr>
              <a:spLocks/>
            </p:cNvSpPr>
            <p:nvPr/>
          </p:nvSpPr>
          <p:spPr bwMode="auto">
            <a:xfrm rot="21400944">
              <a:off x="-2316904" y="2766329"/>
              <a:ext cx="12538" cy="12970"/>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7" name="Freeform 565">
              <a:extLst>
                <a:ext uri="{FF2B5EF4-FFF2-40B4-BE49-F238E27FC236}">
                  <a16:creationId xmlns:a16="http://schemas.microsoft.com/office/drawing/2014/main" id="{07D62AAA-28A9-4F76-3F9A-35B5D6B3AEB7}"/>
                </a:ext>
              </a:extLst>
            </p:cNvPr>
            <p:cNvSpPr>
              <a:spLocks/>
            </p:cNvSpPr>
            <p:nvPr/>
          </p:nvSpPr>
          <p:spPr bwMode="auto">
            <a:xfrm rot="21400944">
              <a:off x="-2359465" y="2644385"/>
              <a:ext cx="9118" cy="9728"/>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8" name="Freeform 566">
              <a:extLst>
                <a:ext uri="{FF2B5EF4-FFF2-40B4-BE49-F238E27FC236}">
                  <a16:creationId xmlns:a16="http://schemas.microsoft.com/office/drawing/2014/main" id="{1716FBDF-8DAF-4DF1-D6DD-8FAB28AA1D28}"/>
                </a:ext>
              </a:extLst>
            </p:cNvPr>
            <p:cNvSpPr>
              <a:spLocks/>
            </p:cNvSpPr>
            <p:nvPr/>
          </p:nvSpPr>
          <p:spPr bwMode="auto">
            <a:xfrm rot="21400944">
              <a:off x="-2374116" y="2885750"/>
              <a:ext cx="3419" cy="6485"/>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39" name="Freeform 567">
              <a:extLst>
                <a:ext uri="{FF2B5EF4-FFF2-40B4-BE49-F238E27FC236}">
                  <a16:creationId xmlns:a16="http://schemas.microsoft.com/office/drawing/2014/main" id="{5773350A-F10D-24A6-CE9B-73D0CB5005B6}"/>
                </a:ext>
              </a:extLst>
            </p:cNvPr>
            <p:cNvSpPr>
              <a:spLocks/>
            </p:cNvSpPr>
            <p:nvPr/>
          </p:nvSpPr>
          <p:spPr bwMode="auto">
            <a:xfrm rot="21400944">
              <a:off x="-2898810" y="1886488"/>
              <a:ext cx="584750" cy="666889"/>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chemeClr val="accent3"/>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0" name="Freeform 568">
              <a:extLst>
                <a:ext uri="{FF2B5EF4-FFF2-40B4-BE49-F238E27FC236}">
                  <a16:creationId xmlns:a16="http://schemas.microsoft.com/office/drawing/2014/main" id="{2A41DDF0-3447-2547-C3D7-64657918E1DC}"/>
                </a:ext>
              </a:extLst>
            </p:cNvPr>
            <p:cNvSpPr>
              <a:spLocks/>
            </p:cNvSpPr>
            <p:nvPr/>
          </p:nvSpPr>
          <p:spPr bwMode="auto">
            <a:xfrm rot="21400944">
              <a:off x="-3472027" y="1882151"/>
              <a:ext cx="602987" cy="397755"/>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1" name="Freeform 569">
              <a:extLst>
                <a:ext uri="{FF2B5EF4-FFF2-40B4-BE49-F238E27FC236}">
                  <a16:creationId xmlns:a16="http://schemas.microsoft.com/office/drawing/2014/main" id="{E141482B-5D88-DF36-BC32-1EDFC6AFE08F}"/>
                </a:ext>
              </a:extLst>
            </p:cNvPr>
            <p:cNvSpPr>
              <a:spLocks/>
            </p:cNvSpPr>
            <p:nvPr/>
          </p:nvSpPr>
          <p:spPr bwMode="auto">
            <a:xfrm rot="21400944">
              <a:off x="-2540066" y="2394632"/>
              <a:ext cx="22797" cy="29183"/>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2" name="Freeform 570">
              <a:extLst>
                <a:ext uri="{FF2B5EF4-FFF2-40B4-BE49-F238E27FC236}">
                  <a16:creationId xmlns:a16="http://schemas.microsoft.com/office/drawing/2014/main" id="{C835441F-A33D-CE45-8536-20ADB9335BC7}"/>
                </a:ext>
              </a:extLst>
            </p:cNvPr>
            <p:cNvSpPr>
              <a:spLocks/>
            </p:cNvSpPr>
            <p:nvPr/>
          </p:nvSpPr>
          <p:spPr bwMode="auto">
            <a:xfrm rot="21400944">
              <a:off x="-2517319" y="2242291"/>
              <a:ext cx="3419" cy="16213"/>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3" name="Freeform 571">
              <a:extLst>
                <a:ext uri="{FF2B5EF4-FFF2-40B4-BE49-F238E27FC236}">
                  <a16:creationId xmlns:a16="http://schemas.microsoft.com/office/drawing/2014/main" id="{CBE47C45-1268-EB7A-4A82-577DC957FB8D}"/>
                </a:ext>
              </a:extLst>
            </p:cNvPr>
            <p:cNvSpPr>
              <a:spLocks/>
            </p:cNvSpPr>
            <p:nvPr/>
          </p:nvSpPr>
          <p:spPr bwMode="auto">
            <a:xfrm rot="21400944">
              <a:off x="-3489915" y="2260970"/>
              <a:ext cx="644023" cy="439908"/>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4" name="Freeform 572">
              <a:extLst>
                <a:ext uri="{FF2B5EF4-FFF2-40B4-BE49-F238E27FC236}">
                  <a16:creationId xmlns:a16="http://schemas.microsoft.com/office/drawing/2014/main" id="{C0288365-304F-C045-DDE1-E11D801F0DC7}"/>
                </a:ext>
              </a:extLst>
            </p:cNvPr>
            <p:cNvSpPr>
              <a:spLocks/>
            </p:cNvSpPr>
            <p:nvPr/>
          </p:nvSpPr>
          <p:spPr bwMode="auto">
            <a:xfrm rot="21400944">
              <a:off x="-2856839" y="2676622"/>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5" name="Freeform 573">
              <a:extLst>
                <a:ext uri="{FF2B5EF4-FFF2-40B4-BE49-F238E27FC236}">
                  <a16:creationId xmlns:a16="http://schemas.microsoft.com/office/drawing/2014/main" id="{8DE709FB-69AC-3DAE-09B5-3F1D5BD6440C}"/>
                </a:ext>
              </a:extLst>
            </p:cNvPr>
            <p:cNvSpPr>
              <a:spLocks/>
            </p:cNvSpPr>
            <p:nvPr/>
          </p:nvSpPr>
          <p:spPr bwMode="auto">
            <a:xfrm rot="21400944">
              <a:off x="-2859302" y="2673550"/>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6" name="Freeform 574">
              <a:extLst>
                <a:ext uri="{FF2B5EF4-FFF2-40B4-BE49-F238E27FC236}">
                  <a16:creationId xmlns:a16="http://schemas.microsoft.com/office/drawing/2014/main" id="{61B63565-DA1C-D23A-FF9B-37677E65C686}"/>
                </a:ext>
              </a:extLst>
            </p:cNvPr>
            <p:cNvSpPr>
              <a:spLocks/>
            </p:cNvSpPr>
            <p:nvPr/>
          </p:nvSpPr>
          <p:spPr bwMode="auto">
            <a:xfrm rot="21400944">
              <a:off x="-2849919" y="2676223"/>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7" name="Freeform 575">
              <a:extLst>
                <a:ext uri="{FF2B5EF4-FFF2-40B4-BE49-F238E27FC236}">
                  <a16:creationId xmlns:a16="http://schemas.microsoft.com/office/drawing/2014/main" id="{8555536A-005D-2939-6B04-573867D2EF94}"/>
                </a:ext>
              </a:extLst>
            </p:cNvPr>
            <p:cNvSpPr>
              <a:spLocks/>
            </p:cNvSpPr>
            <p:nvPr/>
          </p:nvSpPr>
          <p:spPr bwMode="auto">
            <a:xfrm rot="21400944">
              <a:off x="-2840627" y="2678932"/>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8" name="Freeform 576">
              <a:extLst>
                <a:ext uri="{FF2B5EF4-FFF2-40B4-BE49-F238E27FC236}">
                  <a16:creationId xmlns:a16="http://schemas.microsoft.com/office/drawing/2014/main" id="{2ACC723B-55C2-9C58-1AC0-6302AB3E4BCC}"/>
                </a:ext>
              </a:extLst>
            </p:cNvPr>
            <p:cNvSpPr>
              <a:spLocks/>
            </p:cNvSpPr>
            <p:nvPr/>
          </p:nvSpPr>
          <p:spPr bwMode="auto">
            <a:xfrm rot="21400944">
              <a:off x="-2862810" y="2670475"/>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49" name="Freeform 577">
              <a:extLst>
                <a:ext uri="{FF2B5EF4-FFF2-40B4-BE49-F238E27FC236}">
                  <a16:creationId xmlns:a16="http://schemas.microsoft.com/office/drawing/2014/main" id="{6E7F2886-7AB2-9494-C2E1-F52CA0006C77}"/>
                </a:ext>
              </a:extLst>
            </p:cNvPr>
            <p:cNvSpPr>
              <a:spLocks/>
            </p:cNvSpPr>
            <p:nvPr/>
          </p:nvSpPr>
          <p:spPr bwMode="auto">
            <a:xfrm rot="21400944">
              <a:off x="-2846411" y="267926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0" name="Freeform 578">
              <a:extLst>
                <a:ext uri="{FF2B5EF4-FFF2-40B4-BE49-F238E27FC236}">
                  <a16:creationId xmlns:a16="http://schemas.microsoft.com/office/drawing/2014/main" id="{D69008D5-C2EA-F184-2777-EA81A5250D22}"/>
                </a:ext>
              </a:extLst>
            </p:cNvPr>
            <p:cNvSpPr>
              <a:spLocks/>
            </p:cNvSpPr>
            <p:nvPr/>
          </p:nvSpPr>
          <p:spPr bwMode="auto">
            <a:xfrm rot="21400944">
              <a:off x="-2869732" y="2670873"/>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1" name="Freeform 579">
              <a:extLst>
                <a:ext uri="{FF2B5EF4-FFF2-40B4-BE49-F238E27FC236}">
                  <a16:creationId xmlns:a16="http://schemas.microsoft.com/office/drawing/2014/main" id="{605F82D1-6EDD-F114-012D-196AA122D60D}"/>
                </a:ext>
              </a:extLst>
            </p:cNvPr>
            <p:cNvSpPr>
              <a:spLocks/>
            </p:cNvSpPr>
            <p:nvPr/>
          </p:nvSpPr>
          <p:spPr bwMode="auto">
            <a:xfrm rot="21400944">
              <a:off x="-3249448" y="262034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2" name="Freeform 580">
              <a:extLst>
                <a:ext uri="{FF2B5EF4-FFF2-40B4-BE49-F238E27FC236}">
                  <a16:creationId xmlns:a16="http://schemas.microsoft.com/office/drawing/2014/main" id="{D58CCFA2-0AAA-A9BA-0224-1F58DDEBDCD8}"/>
                </a:ext>
              </a:extLst>
            </p:cNvPr>
            <p:cNvSpPr>
              <a:spLocks/>
            </p:cNvSpPr>
            <p:nvPr/>
          </p:nvSpPr>
          <p:spPr bwMode="auto">
            <a:xfrm rot="21400944">
              <a:off x="-3246034" y="2620147"/>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3" name="Freeform 581">
              <a:extLst>
                <a:ext uri="{FF2B5EF4-FFF2-40B4-BE49-F238E27FC236}">
                  <a16:creationId xmlns:a16="http://schemas.microsoft.com/office/drawing/2014/main" id="{5E29A352-334C-9A05-693B-FC4A543A605B}"/>
                </a:ext>
              </a:extLst>
            </p:cNvPr>
            <p:cNvSpPr>
              <a:spLocks/>
            </p:cNvSpPr>
            <p:nvPr/>
          </p:nvSpPr>
          <p:spPr bwMode="auto">
            <a:xfrm rot="21400944">
              <a:off x="-3252862" y="2620543"/>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4" name="Freeform 582">
              <a:extLst>
                <a:ext uri="{FF2B5EF4-FFF2-40B4-BE49-F238E27FC236}">
                  <a16:creationId xmlns:a16="http://schemas.microsoft.com/office/drawing/2014/main" id="{9B56B4DE-D8E4-3497-E2E2-E401C157E011}"/>
                </a:ext>
              </a:extLst>
            </p:cNvPr>
            <p:cNvSpPr>
              <a:spLocks/>
            </p:cNvSpPr>
            <p:nvPr/>
          </p:nvSpPr>
          <p:spPr bwMode="auto">
            <a:xfrm rot="21400944">
              <a:off x="-2921785" y="2657653"/>
              <a:ext cx="3419" cy="3243"/>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5" name="Freeform 583">
              <a:extLst>
                <a:ext uri="{FF2B5EF4-FFF2-40B4-BE49-F238E27FC236}">
                  <a16:creationId xmlns:a16="http://schemas.microsoft.com/office/drawing/2014/main" id="{FB8644C1-5109-0D07-7307-778814611D6E}"/>
                </a:ext>
              </a:extLst>
            </p:cNvPr>
            <p:cNvSpPr>
              <a:spLocks/>
            </p:cNvSpPr>
            <p:nvPr/>
          </p:nvSpPr>
          <p:spPr bwMode="auto">
            <a:xfrm rot="21400944">
              <a:off x="-3256276" y="2620741"/>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6" name="Freeform 584">
              <a:extLst>
                <a:ext uri="{FF2B5EF4-FFF2-40B4-BE49-F238E27FC236}">
                  <a16:creationId xmlns:a16="http://schemas.microsoft.com/office/drawing/2014/main" id="{77C43AE1-3223-8F38-7104-24F45EBFEB37}"/>
                </a:ext>
              </a:extLst>
            </p:cNvPr>
            <p:cNvSpPr>
              <a:spLocks/>
            </p:cNvSpPr>
            <p:nvPr/>
          </p:nvSpPr>
          <p:spPr bwMode="auto">
            <a:xfrm rot="21400944">
              <a:off x="-3242523" y="2620045"/>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7" name="Freeform 585">
              <a:extLst>
                <a:ext uri="{FF2B5EF4-FFF2-40B4-BE49-F238E27FC236}">
                  <a16:creationId xmlns:a16="http://schemas.microsoft.com/office/drawing/2014/main" id="{A4052348-00C6-E07A-8364-061263FEB33A}"/>
                </a:ext>
              </a:extLst>
            </p:cNvPr>
            <p:cNvSpPr>
              <a:spLocks/>
            </p:cNvSpPr>
            <p:nvPr/>
          </p:nvSpPr>
          <p:spPr bwMode="auto">
            <a:xfrm rot="21400944">
              <a:off x="-3240153" y="26231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8" name="Freeform 586">
              <a:extLst>
                <a:ext uri="{FF2B5EF4-FFF2-40B4-BE49-F238E27FC236}">
                  <a16:creationId xmlns:a16="http://schemas.microsoft.com/office/drawing/2014/main" id="{A3DE5E4F-A403-62C6-4A16-74B927736223}"/>
                </a:ext>
              </a:extLst>
            </p:cNvPr>
            <p:cNvSpPr>
              <a:spLocks/>
            </p:cNvSpPr>
            <p:nvPr/>
          </p:nvSpPr>
          <p:spPr bwMode="auto">
            <a:xfrm rot="21400944">
              <a:off x="-3316960" y="261786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59" name="Freeform 587">
              <a:extLst>
                <a:ext uri="{FF2B5EF4-FFF2-40B4-BE49-F238E27FC236}">
                  <a16:creationId xmlns:a16="http://schemas.microsoft.com/office/drawing/2014/main" id="{E817FC7C-D482-4624-519B-33C22A878866}"/>
                </a:ext>
              </a:extLst>
            </p:cNvPr>
            <p:cNvSpPr>
              <a:spLocks/>
            </p:cNvSpPr>
            <p:nvPr/>
          </p:nvSpPr>
          <p:spPr bwMode="auto">
            <a:xfrm rot="21400944">
              <a:off x="-3258551" y="2620905"/>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0" name="Freeform 588">
              <a:extLst>
                <a:ext uri="{FF2B5EF4-FFF2-40B4-BE49-F238E27FC236}">
                  <a16:creationId xmlns:a16="http://schemas.microsoft.com/office/drawing/2014/main" id="{A273B79D-215C-F6CD-1CC2-64A4F018CF52}"/>
                </a:ext>
              </a:extLst>
            </p:cNvPr>
            <p:cNvSpPr>
              <a:spLocks/>
            </p:cNvSpPr>
            <p:nvPr/>
          </p:nvSpPr>
          <p:spPr bwMode="auto">
            <a:xfrm rot="21400944">
              <a:off x="-3281495" y="26190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1" name="Freeform 589">
              <a:extLst>
                <a:ext uri="{FF2B5EF4-FFF2-40B4-BE49-F238E27FC236}">
                  <a16:creationId xmlns:a16="http://schemas.microsoft.com/office/drawing/2014/main" id="{3B1CC867-370A-753C-A327-42FCFBFA8DF2}"/>
                </a:ext>
              </a:extLst>
            </p:cNvPr>
            <p:cNvSpPr>
              <a:spLocks/>
            </p:cNvSpPr>
            <p:nvPr/>
          </p:nvSpPr>
          <p:spPr bwMode="auto">
            <a:xfrm rot="21400944">
              <a:off x="-3290599" y="26195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2" name="Freeform 590">
              <a:extLst>
                <a:ext uri="{FF2B5EF4-FFF2-40B4-BE49-F238E27FC236}">
                  <a16:creationId xmlns:a16="http://schemas.microsoft.com/office/drawing/2014/main" id="{534848D3-E43C-CF4B-5E62-436771399829}"/>
                </a:ext>
              </a:extLst>
            </p:cNvPr>
            <p:cNvSpPr>
              <a:spLocks/>
            </p:cNvSpPr>
            <p:nvPr/>
          </p:nvSpPr>
          <p:spPr bwMode="auto">
            <a:xfrm rot="21400944">
              <a:off x="-3288327" y="2619351"/>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3" name="Freeform 591">
              <a:extLst>
                <a:ext uri="{FF2B5EF4-FFF2-40B4-BE49-F238E27FC236}">
                  <a16:creationId xmlns:a16="http://schemas.microsoft.com/office/drawing/2014/main" id="{B36AABFC-3F79-EFAB-3EEC-8F4BE02F9D57}"/>
                </a:ext>
              </a:extLst>
            </p:cNvPr>
            <p:cNvSpPr>
              <a:spLocks/>
            </p:cNvSpPr>
            <p:nvPr/>
          </p:nvSpPr>
          <p:spPr bwMode="auto">
            <a:xfrm rot="21400944">
              <a:off x="-3268979" y="26183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4" name="Freeform 592">
              <a:extLst>
                <a:ext uri="{FF2B5EF4-FFF2-40B4-BE49-F238E27FC236}">
                  <a16:creationId xmlns:a16="http://schemas.microsoft.com/office/drawing/2014/main" id="{065AEAB9-803F-F02C-9659-5A19B17725C2}"/>
                </a:ext>
              </a:extLst>
            </p:cNvPr>
            <p:cNvSpPr>
              <a:spLocks/>
            </p:cNvSpPr>
            <p:nvPr/>
          </p:nvSpPr>
          <p:spPr bwMode="auto">
            <a:xfrm rot="21400944">
              <a:off x="-2837119" y="2681974"/>
              <a:ext cx="3419"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5" name="Freeform 593">
              <a:extLst>
                <a:ext uri="{FF2B5EF4-FFF2-40B4-BE49-F238E27FC236}">
                  <a16:creationId xmlns:a16="http://schemas.microsoft.com/office/drawing/2014/main" id="{263B1AB1-1782-DBFC-5DB5-E4A2972F0026}"/>
                </a:ext>
              </a:extLst>
            </p:cNvPr>
            <p:cNvSpPr>
              <a:spLocks/>
            </p:cNvSpPr>
            <p:nvPr/>
          </p:nvSpPr>
          <p:spPr bwMode="auto">
            <a:xfrm rot="21400944">
              <a:off x="-3274670" y="2618592"/>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6" name="Freeform 594">
              <a:extLst>
                <a:ext uri="{FF2B5EF4-FFF2-40B4-BE49-F238E27FC236}">
                  <a16:creationId xmlns:a16="http://schemas.microsoft.com/office/drawing/2014/main" id="{A05187C8-2246-7E9E-0C5F-0E871B7B3B56}"/>
                </a:ext>
              </a:extLst>
            </p:cNvPr>
            <p:cNvSpPr>
              <a:spLocks/>
            </p:cNvSpPr>
            <p:nvPr/>
          </p:nvSpPr>
          <p:spPr bwMode="auto">
            <a:xfrm rot="21400944">
              <a:off x="-3278082" y="26188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7" name="Freeform 595">
              <a:extLst>
                <a:ext uri="{FF2B5EF4-FFF2-40B4-BE49-F238E27FC236}">
                  <a16:creationId xmlns:a16="http://schemas.microsoft.com/office/drawing/2014/main" id="{1B33B615-C790-868D-9A75-46C098E936FC}"/>
                </a:ext>
              </a:extLst>
            </p:cNvPr>
            <p:cNvSpPr>
              <a:spLocks/>
            </p:cNvSpPr>
            <p:nvPr/>
          </p:nvSpPr>
          <p:spPr bwMode="auto">
            <a:xfrm rot="21400944">
              <a:off x="-2889825" y="26591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8" name="Freeform 596">
              <a:extLst>
                <a:ext uri="{FF2B5EF4-FFF2-40B4-BE49-F238E27FC236}">
                  <a16:creationId xmlns:a16="http://schemas.microsoft.com/office/drawing/2014/main" id="{BE3D0751-1E57-DABA-8EEB-44F9AC24B440}"/>
                </a:ext>
              </a:extLst>
            </p:cNvPr>
            <p:cNvSpPr>
              <a:spLocks/>
            </p:cNvSpPr>
            <p:nvPr/>
          </p:nvSpPr>
          <p:spPr bwMode="auto">
            <a:xfrm rot="21400944">
              <a:off x="-2886227" y="2662086"/>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69" name="Freeform 597">
              <a:extLst>
                <a:ext uri="{FF2B5EF4-FFF2-40B4-BE49-F238E27FC236}">
                  <a16:creationId xmlns:a16="http://schemas.microsoft.com/office/drawing/2014/main" id="{9CDFDAFA-CF3B-D9B7-0B1E-E0E8DF8AD438}"/>
                </a:ext>
              </a:extLst>
            </p:cNvPr>
            <p:cNvSpPr>
              <a:spLocks/>
            </p:cNvSpPr>
            <p:nvPr/>
          </p:nvSpPr>
          <p:spPr bwMode="auto">
            <a:xfrm rot="21400944">
              <a:off x="-2886318" y="2658944"/>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0" name="Freeform 598">
              <a:extLst>
                <a:ext uri="{FF2B5EF4-FFF2-40B4-BE49-F238E27FC236}">
                  <a16:creationId xmlns:a16="http://schemas.microsoft.com/office/drawing/2014/main" id="{844885A0-4C5D-10CA-AEA9-D86B47509F58}"/>
                </a:ext>
              </a:extLst>
            </p:cNvPr>
            <p:cNvSpPr>
              <a:spLocks/>
            </p:cNvSpPr>
            <p:nvPr/>
          </p:nvSpPr>
          <p:spPr bwMode="auto">
            <a:xfrm rot="21400944">
              <a:off x="-2882716" y="2661984"/>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1" name="Freeform 599">
              <a:extLst>
                <a:ext uri="{FF2B5EF4-FFF2-40B4-BE49-F238E27FC236}">
                  <a16:creationId xmlns:a16="http://schemas.microsoft.com/office/drawing/2014/main" id="{F740CCDE-98E1-A97E-214F-23F3A5BEE32F}"/>
                </a:ext>
              </a:extLst>
            </p:cNvPr>
            <p:cNvSpPr>
              <a:spLocks/>
            </p:cNvSpPr>
            <p:nvPr/>
          </p:nvSpPr>
          <p:spPr bwMode="auto">
            <a:xfrm rot="21400944">
              <a:off x="-2918464" y="2657457"/>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2" name="Freeform 600">
              <a:extLst>
                <a:ext uri="{FF2B5EF4-FFF2-40B4-BE49-F238E27FC236}">
                  <a16:creationId xmlns:a16="http://schemas.microsoft.com/office/drawing/2014/main" id="{715D7BC4-4533-07F1-E746-39FB9A1E32E5}"/>
                </a:ext>
              </a:extLst>
            </p:cNvPr>
            <p:cNvSpPr>
              <a:spLocks/>
            </p:cNvSpPr>
            <p:nvPr/>
          </p:nvSpPr>
          <p:spPr bwMode="auto">
            <a:xfrm rot="21400944">
              <a:off x="-2873240" y="2667831"/>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3" name="Freeform 601">
              <a:extLst>
                <a:ext uri="{FF2B5EF4-FFF2-40B4-BE49-F238E27FC236}">
                  <a16:creationId xmlns:a16="http://schemas.microsoft.com/office/drawing/2014/main" id="{C4BCD06C-5832-A696-BC6C-6320E5122081}"/>
                </a:ext>
              </a:extLst>
            </p:cNvPr>
            <p:cNvSpPr>
              <a:spLocks/>
            </p:cNvSpPr>
            <p:nvPr/>
          </p:nvSpPr>
          <p:spPr bwMode="auto">
            <a:xfrm rot="21400944">
              <a:off x="-2875703" y="2664759"/>
              <a:ext cx="2280" cy="3243"/>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4" name="Freeform 602">
              <a:extLst>
                <a:ext uri="{FF2B5EF4-FFF2-40B4-BE49-F238E27FC236}">
                  <a16:creationId xmlns:a16="http://schemas.microsoft.com/office/drawing/2014/main" id="{7D21D0C8-89B1-80E0-23D2-56C7048E9F11}"/>
                </a:ext>
              </a:extLst>
            </p:cNvPr>
            <p:cNvSpPr>
              <a:spLocks/>
            </p:cNvSpPr>
            <p:nvPr/>
          </p:nvSpPr>
          <p:spPr bwMode="auto">
            <a:xfrm rot="21400944">
              <a:off x="-2879208" y="26650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5" name="Freeform 603">
              <a:extLst>
                <a:ext uri="{FF2B5EF4-FFF2-40B4-BE49-F238E27FC236}">
                  <a16:creationId xmlns:a16="http://schemas.microsoft.com/office/drawing/2014/main" id="{7FA9F753-932B-6AFF-BC3A-0FEB343D3FE0}"/>
                </a:ext>
              </a:extLst>
            </p:cNvPr>
            <p:cNvSpPr>
              <a:spLocks/>
            </p:cNvSpPr>
            <p:nvPr/>
          </p:nvSpPr>
          <p:spPr bwMode="auto">
            <a:xfrm rot="21400944">
              <a:off x="-2902530" y="26566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6" name="Freeform 604">
              <a:extLst>
                <a:ext uri="{FF2B5EF4-FFF2-40B4-BE49-F238E27FC236}">
                  <a16:creationId xmlns:a16="http://schemas.microsoft.com/office/drawing/2014/main" id="{1A297DF6-1B0D-14DD-1278-C1730ABED352}"/>
                </a:ext>
              </a:extLst>
            </p:cNvPr>
            <p:cNvSpPr>
              <a:spLocks/>
            </p:cNvSpPr>
            <p:nvPr/>
          </p:nvSpPr>
          <p:spPr bwMode="auto">
            <a:xfrm rot="21400944">
              <a:off x="-2908222" y="2656896"/>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7" name="Freeform 605">
              <a:extLst>
                <a:ext uri="{FF2B5EF4-FFF2-40B4-BE49-F238E27FC236}">
                  <a16:creationId xmlns:a16="http://schemas.microsoft.com/office/drawing/2014/main" id="{B90B119A-791C-6B27-23F2-25B32A2327FE}"/>
                </a:ext>
              </a:extLst>
            </p:cNvPr>
            <p:cNvSpPr>
              <a:spLocks/>
            </p:cNvSpPr>
            <p:nvPr/>
          </p:nvSpPr>
          <p:spPr bwMode="auto">
            <a:xfrm rot="21400944">
              <a:off x="-2892196" y="2656037"/>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8" name="Freeform 606">
              <a:extLst>
                <a:ext uri="{FF2B5EF4-FFF2-40B4-BE49-F238E27FC236}">
                  <a16:creationId xmlns:a16="http://schemas.microsoft.com/office/drawing/2014/main" id="{434C76EB-0C74-AC0F-6AFE-8F1A84DB6661}"/>
                </a:ext>
              </a:extLst>
            </p:cNvPr>
            <p:cNvSpPr>
              <a:spLocks/>
            </p:cNvSpPr>
            <p:nvPr/>
          </p:nvSpPr>
          <p:spPr bwMode="auto">
            <a:xfrm rot="21400944">
              <a:off x="-2902533" y="2656534"/>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79" name="Freeform 608">
              <a:extLst>
                <a:ext uri="{FF2B5EF4-FFF2-40B4-BE49-F238E27FC236}">
                  <a16:creationId xmlns:a16="http://schemas.microsoft.com/office/drawing/2014/main" id="{2AF4604D-1693-E2FD-5B35-61BE64EF4713}"/>
                </a:ext>
              </a:extLst>
            </p:cNvPr>
            <p:cNvSpPr>
              <a:spLocks/>
            </p:cNvSpPr>
            <p:nvPr/>
          </p:nvSpPr>
          <p:spPr bwMode="auto">
            <a:xfrm rot="21400944">
              <a:off x="-2898741" y="26629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0" name="Freeform 609">
              <a:extLst>
                <a:ext uri="{FF2B5EF4-FFF2-40B4-BE49-F238E27FC236}">
                  <a16:creationId xmlns:a16="http://schemas.microsoft.com/office/drawing/2014/main" id="{F63CC004-B914-C3F7-A762-DE90AB59538D}"/>
                </a:ext>
              </a:extLst>
            </p:cNvPr>
            <p:cNvSpPr>
              <a:spLocks/>
            </p:cNvSpPr>
            <p:nvPr/>
          </p:nvSpPr>
          <p:spPr bwMode="auto">
            <a:xfrm rot="21400944">
              <a:off x="-2895330" y="2662612"/>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1" name="Freeform 610">
              <a:extLst>
                <a:ext uri="{FF2B5EF4-FFF2-40B4-BE49-F238E27FC236}">
                  <a16:creationId xmlns:a16="http://schemas.microsoft.com/office/drawing/2014/main" id="{DAAC4608-A7CC-53EB-AE95-20222B976581}"/>
                </a:ext>
              </a:extLst>
            </p:cNvPr>
            <p:cNvSpPr>
              <a:spLocks/>
            </p:cNvSpPr>
            <p:nvPr/>
          </p:nvSpPr>
          <p:spPr bwMode="auto">
            <a:xfrm rot="21400944">
              <a:off x="-2895327" y="26627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2" name="Freeform 611">
              <a:extLst>
                <a:ext uri="{FF2B5EF4-FFF2-40B4-BE49-F238E27FC236}">
                  <a16:creationId xmlns:a16="http://schemas.microsoft.com/office/drawing/2014/main" id="{C64F0D3C-1C77-C0CF-E30B-068D27527292}"/>
                </a:ext>
              </a:extLst>
            </p:cNvPr>
            <p:cNvSpPr>
              <a:spLocks/>
            </p:cNvSpPr>
            <p:nvPr/>
          </p:nvSpPr>
          <p:spPr bwMode="auto">
            <a:xfrm rot="21400944">
              <a:off x="-2911261" y="266353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3" name="Freeform 612">
              <a:extLst>
                <a:ext uri="{FF2B5EF4-FFF2-40B4-BE49-F238E27FC236}">
                  <a16:creationId xmlns:a16="http://schemas.microsoft.com/office/drawing/2014/main" id="{2EDD4C73-B561-E34B-7505-13445B6DF592}"/>
                </a:ext>
              </a:extLst>
            </p:cNvPr>
            <p:cNvSpPr>
              <a:spLocks/>
            </p:cNvSpPr>
            <p:nvPr/>
          </p:nvSpPr>
          <p:spPr bwMode="auto">
            <a:xfrm rot="21400944">
              <a:off x="-3471694" y="2428705"/>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4" name="Freeform 613">
              <a:extLst>
                <a:ext uri="{FF2B5EF4-FFF2-40B4-BE49-F238E27FC236}">
                  <a16:creationId xmlns:a16="http://schemas.microsoft.com/office/drawing/2014/main" id="{DC7495CD-8A98-102E-CB44-AB0ED7AF3DD2}"/>
                </a:ext>
              </a:extLst>
            </p:cNvPr>
            <p:cNvSpPr>
              <a:spLocks/>
            </p:cNvSpPr>
            <p:nvPr/>
          </p:nvSpPr>
          <p:spPr bwMode="auto">
            <a:xfrm rot="21400944">
              <a:off x="-3470787" y="2442730"/>
              <a:ext cx="0" cy="6485"/>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5" name="Freeform 614">
              <a:extLst>
                <a:ext uri="{FF2B5EF4-FFF2-40B4-BE49-F238E27FC236}">
                  <a16:creationId xmlns:a16="http://schemas.microsoft.com/office/drawing/2014/main" id="{AA205DF9-AE95-9947-6C5C-A0D757729EE7}"/>
                </a:ext>
              </a:extLst>
            </p:cNvPr>
            <p:cNvSpPr>
              <a:spLocks/>
            </p:cNvSpPr>
            <p:nvPr/>
          </p:nvSpPr>
          <p:spPr bwMode="auto">
            <a:xfrm rot="21400944">
              <a:off x="-3486544" y="2469226"/>
              <a:ext cx="18238" cy="157805"/>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6" name="Freeform 615">
              <a:extLst>
                <a:ext uri="{FF2B5EF4-FFF2-40B4-BE49-F238E27FC236}">
                  <a16:creationId xmlns:a16="http://schemas.microsoft.com/office/drawing/2014/main" id="{1207DFD6-158B-932E-AE47-3439E2087100}"/>
                </a:ext>
              </a:extLst>
            </p:cNvPr>
            <p:cNvSpPr>
              <a:spLocks/>
            </p:cNvSpPr>
            <p:nvPr/>
          </p:nvSpPr>
          <p:spPr bwMode="auto">
            <a:xfrm rot="21400944">
              <a:off x="-3473357" y="2459117"/>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7" name="Freeform 616">
              <a:extLst>
                <a:ext uri="{FF2B5EF4-FFF2-40B4-BE49-F238E27FC236}">
                  <a16:creationId xmlns:a16="http://schemas.microsoft.com/office/drawing/2014/main" id="{7A4AE1B0-F533-593B-8FC6-E3E2D5A617B4}"/>
                </a:ext>
              </a:extLst>
            </p:cNvPr>
            <p:cNvSpPr>
              <a:spLocks/>
            </p:cNvSpPr>
            <p:nvPr/>
          </p:nvSpPr>
          <p:spPr bwMode="auto">
            <a:xfrm rot="21400944">
              <a:off x="-3466930" y="2313534"/>
              <a:ext cx="5699" cy="43235"/>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8" name="Freeform 617">
              <a:extLst>
                <a:ext uri="{FF2B5EF4-FFF2-40B4-BE49-F238E27FC236}">
                  <a16:creationId xmlns:a16="http://schemas.microsoft.com/office/drawing/2014/main" id="{6A40BF52-B9BE-0D88-1F9E-DC83A3D52EEF}"/>
                </a:ext>
              </a:extLst>
            </p:cNvPr>
            <p:cNvSpPr>
              <a:spLocks/>
            </p:cNvSpPr>
            <p:nvPr/>
          </p:nvSpPr>
          <p:spPr bwMode="auto">
            <a:xfrm rot="21400944">
              <a:off x="-2833327" y="268834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89" name="Freeform 618">
              <a:extLst>
                <a:ext uri="{FF2B5EF4-FFF2-40B4-BE49-F238E27FC236}">
                  <a16:creationId xmlns:a16="http://schemas.microsoft.com/office/drawing/2014/main" id="{9290D9C4-6E23-8DF9-A1F7-2D2FEF42967F}"/>
                </a:ext>
              </a:extLst>
            </p:cNvPr>
            <p:cNvSpPr>
              <a:spLocks/>
            </p:cNvSpPr>
            <p:nvPr/>
          </p:nvSpPr>
          <p:spPr bwMode="auto">
            <a:xfrm rot="21400944">
              <a:off x="-2836929" y="26853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0" name="Freeform 619">
              <a:extLst>
                <a:ext uri="{FF2B5EF4-FFF2-40B4-BE49-F238E27FC236}">
                  <a16:creationId xmlns:a16="http://schemas.microsoft.com/office/drawing/2014/main" id="{00E9FCAE-6CAF-893A-26EC-053978C99824}"/>
                </a:ext>
              </a:extLst>
            </p:cNvPr>
            <p:cNvSpPr>
              <a:spLocks/>
            </p:cNvSpPr>
            <p:nvPr/>
          </p:nvSpPr>
          <p:spPr bwMode="auto">
            <a:xfrm rot="21400944">
              <a:off x="-2833327" y="26883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1" name="Freeform 620">
              <a:extLst>
                <a:ext uri="{FF2B5EF4-FFF2-40B4-BE49-F238E27FC236}">
                  <a16:creationId xmlns:a16="http://schemas.microsoft.com/office/drawing/2014/main" id="{CAE27DF3-55BE-ABF4-FF9B-3C653A715378}"/>
                </a:ext>
              </a:extLst>
            </p:cNvPr>
            <p:cNvSpPr>
              <a:spLocks/>
            </p:cNvSpPr>
            <p:nvPr/>
          </p:nvSpPr>
          <p:spPr bwMode="auto">
            <a:xfrm rot="21400944">
              <a:off x="-2895602" y="2283693"/>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2" name="Freeform 621">
              <a:extLst>
                <a:ext uri="{FF2B5EF4-FFF2-40B4-BE49-F238E27FC236}">
                  <a16:creationId xmlns:a16="http://schemas.microsoft.com/office/drawing/2014/main" id="{CA5F25F8-FFD0-9DD5-8997-43AA3E31A074}"/>
                </a:ext>
              </a:extLst>
            </p:cNvPr>
            <p:cNvSpPr>
              <a:spLocks/>
            </p:cNvSpPr>
            <p:nvPr/>
          </p:nvSpPr>
          <p:spPr bwMode="auto">
            <a:xfrm rot="21400944">
              <a:off x="-2904705" y="2284221"/>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3" name="Freeform 622">
              <a:extLst>
                <a:ext uri="{FF2B5EF4-FFF2-40B4-BE49-F238E27FC236}">
                  <a16:creationId xmlns:a16="http://schemas.microsoft.com/office/drawing/2014/main" id="{D185856B-68D4-CC43-CE26-7E4F2997C915}"/>
                </a:ext>
              </a:extLst>
            </p:cNvPr>
            <p:cNvSpPr>
              <a:spLocks/>
            </p:cNvSpPr>
            <p:nvPr/>
          </p:nvSpPr>
          <p:spPr bwMode="auto">
            <a:xfrm rot="21400944">
              <a:off x="-3316729" y="2285272"/>
              <a:ext cx="6839" cy="3243"/>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4" name="Freeform 623">
              <a:extLst>
                <a:ext uri="{FF2B5EF4-FFF2-40B4-BE49-F238E27FC236}">
                  <a16:creationId xmlns:a16="http://schemas.microsoft.com/office/drawing/2014/main" id="{692C7E48-5EB6-11DA-EB1C-70589F331E66}"/>
                </a:ext>
              </a:extLst>
            </p:cNvPr>
            <p:cNvSpPr>
              <a:spLocks/>
            </p:cNvSpPr>
            <p:nvPr/>
          </p:nvSpPr>
          <p:spPr bwMode="auto">
            <a:xfrm rot="21400944">
              <a:off x="-3460598" y="2280009"/>
              <a:ext cx="140202" cy="9728"/>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5" name="Freeform 624">
              <a:extLst>
                <a:ext uri="{FF2B5EF4-FFF2-40B4-BE49-F238E27FC236}">
                  <a16:creationId xmlns:a16="http://schemas.microsoft.com/office/drawing/2014/main" id="{AE567597-42CB-9A25-6374-BF5A48377EFD}"/>
                </a:ext>
              </a:extLst>
            </p:cNvPr>
            <p:cNvSpPr>
              <a:spLocks/>
            </p:cNvSpPr>
            <p:nvPr/>
          </p:nvSpPr>
          <p:spPr bwMode="auto">
            <a:xfrm rot="21400944">
              <a:off x="-2913807" y="2284781"/>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6" name="Freeform 625">
              <a:extLst>
                <a:ext uri="{FF2B5EF4-FFF2-40B4-BE49-F238E27FC236}">
                  <a16:creationId xmlns:a16="http://schemas.microsoft.com/office/drawing/2014/main" id="{00523CDC-360F-881D-7B60-C168058F7C04}"/>
                </a:ext>
              </a:extLst>
            </p:cNvPr>
            <p:cNvSpPr>
              <a:spLocks/>
            </p:cNvSpPr>
            <p:nvPr/>
          </p:nvSpPr>
          <p:spPr bwMode="auto">
            <a:xfrm rot="21400944">
              <a:off x="-2850695" y="2505304"/>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7" name="Freeform 626">
              <a:extLst>
                <a:ext uri="{FF2B5EF4-FFF2-40B4-BE49-F238E27FC236}">
                  <a16:creationId xmlns:a16="http://schemas.microsoft.com/office/drawing/2014/main" id="{747D9544-3D9A-742C-0241-264707AA1515}"/>
                </a:ext>
              </a:extLst>
            </p:cNvPr>
            <p:cNvSpPr>
              <a:spLocks/>
            </p:cNvSpPr>
            <p:nvPr/>
          </p:nvSpPr>
          <p:spPr bwMode="auto">
            <a:xfrm rot="21400944">
              <a:off x="-2869428" y="2282176"/>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8" name="Freeform 627">
              <a:extLst>
                <a:ext uri="{FF2B5EF4-FFF2-40B4-BE49-F238E27FC236}">
                  <a16:creationId xmlns:a16="http://schemas.microsoft.com/office/drawing/2014/main" id="{A8591523-2175-31B9-4155-3DC58E5EBA56}"/>
                </a:ext>
              </a:extLst>
            </p:cNvPr>
            <p:cNvSpPr>
              <a:spLocks/>
            </p:cNvSpPr>
            <p:nvPr/>
          </p:nvSpPr>
          <p:spPr bwMode="auto">
            <a:xfrm rot="21400944">
              <a:off x="-3211750" y="22858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599" name="Freeform 628">
              <a:extLst>
                <a:ext uri="{FF2B5EF4-FFF2-40B4-BE49-F238E27FC236}">
                  <a16:creationId xmlns:a16="http://schemas.microsoft.com/office/drawing/2014/main" id="{0F2E2724-F4B5-02F1-ACB1-800928FF336E}"/>
                </a:ext>
              </a:extLst>
            </p:cNvPr>
            <p:cNvSpPr>
              <a:spLocks/>
            </p:cNvSpPr>
            <p:nvPr/>
          </p:nvSpPr>
          <p:spPr bwMode="auto">
            <a:xfrm rot="21400944">
              <a:off x="-2850882" y="2502068"/>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0" name="Freeform 629">
              <a:extLst>
                <a:ext uri="{FF2B5EF4-FFF2-40B4-BE49-F238E27FC236}">
                  <a16:creationId xmlns:a16="http://schemas.microsoft.com/office/drawing/2014/main" id="{4CD6D290-6A93-8E68-5DEC-915BD9B3E8D7}"/>
                </a:ext>
              </a:extLst>
            </p:cNvPr>
            <p:cNvSpPr>
              <a:spLocks/>
            </p:cNvSpPr>
            <p:nvPr/>
          </p:nvSpPr>
          <p:spPr bwMode="auto">
            <a:xfrm rot="21400944">
              <a:off x="-2885360" y="2283099"/>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1" name="Freeform 630">
              <a:extLst>
                <a:ext uri="{FF2B5EF4-FFF2-40B4-BE49-F238E27FC236}">
                  <a16:creationId xmlns:a16="http://schemas.microsoft.com/office/drawing/2014/main" id="{FD4D5290-1512-8414-0007-4FF44787D443}"/>
                </a:ext>
              </a:extLst>
            </p:cNvPr>
            <p:cNvSpPr>
              <a:spLocks/>
            </p:cNvSpPr>
            <p:nvPr/>
          </p:nvSpPr>
          <p:spPr bwMode="auto">
            <a:xfrm rot="21400944">
              <a:off x="-2876256" y="2282572"/>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2" name="Freeform 631">
              <a:extLst>
                <a:ext uri="{FF2B5EF4-FFF2-40B4-BE49-F238E27FC236}">
                  <a16:creationId xmlns:a16="http://schemas.microsoft.com/office/drawing/2014/main" id="{F3FE3C3F-2FD4-D2C0-E8CA-3E9036047009}"/>
                </a:ext>
              </a:extLst>
            </p:cNvPr>
            <p:cNvSpPr>
              <a:spLocks/>
            </p:cNvSpPr>
            <p:nvPr/>
          </p:nvSpPr>
          <p:spPr bwMode="auto">
            <a:xfrm rot="21400944">
              <a:off x="-2851070" y="2498831"/>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3" name="Freeform 632">
              <a:extLst>
                <a:ext uri="{FF2B5EF4-FFF2-40B4-BE49-F238E27FC236}">
                  <a16:creationId xmlns:a16="http://schemas.microsoft.com/office/drawing/2014/main" id="{6056078B-1F06-8A27-674E-6AD4CDCD2F0E}"/>
                </a:ext>
              </a:extLst>
            </p:cNvPr>
            <p:cNvSpPr>
              <a:spLocks/>
            </p:cNvSpPr>
            <p:nvPr/>
          </p:nvSpPr>
          <p:spPr bwMode="auto">
            <a:xfrm rot="21400944">
              <a:off x="-3249306" y="2287956"/>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4" name="Freeform 633">
              <a:extLst>
                <a:ext uri="{FF2B5EF4-FFF2-40B4-BE49-F238E27FC236}">
                  <a16:creationId xmlns:a16="http://schemas.microsoft.com/office/drawing/2014/main" id="{E7888805-4671-E317-B585-924285561163}"/>
                </a:ext>
              </a:extLst>
            </p:cNvPr>
            <p:cNvSpPr>
              <a:spLocks/>
            </p:cNvSpPr>
            <p:nvPr/>
          </p:nvSpPr>
          <p:spPr bwMode="auto">
            <a:xfrm rot="21400944">
              <a:off x="-3297288" y="2287423"/>
              <a:ext cx="5699"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5" name="Freeform 634">
              <a:extLst>
                <a:ext uri="{FF2B5EF4-FFF2-40B4-BE49-F238E27FC236}">
                  <a16:creationId xmlns:a16="http://schemas.microsoft.com/office/drawing/2014/main" id="{940B6ECB-7AD8-FB2D-3430-5A3ABE1F326C}"/>
                </a:ext>
              </a:extLst>
            </p:cNvPr>
            <p:cNvSpPr>
              <a:spLocks/>
            </p:cNvSpPr>
            <p:nvPr/>
          </p:nvSpPr>
          <p:spPr bwMode="auto">
            <a:xfrm rot="21400944">
              <a:off x="-3284770" y="2286764"/>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6" name="Freeform 635">
              <a:extLst>
                <a:ext uri="{FF2B5EF4-FFF2-40B4-BE49-F238E27FC236}">
                  <a16:creationId xmlns:a16="http://schemas.microsoft.com/office/drawing/2014/main" id="{F26B294F-8683-981C-7D6B-3999B4D42CA4}"/>
                </a:ext>
              </a:extLst>
            </p:cNvPr>
            <p:cNvSpPr>
              <a:spLocks/>
            </p:cNvSpPr>
            <p:nvPr/>
          </p:nvSpPr>
          <p:spPr bwMode="auto">
            <a:xfrm rot="21400944">
              <a:off x="-3261822" y="2288715"/>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7" name="Freeform 636">
              <a:extLst>
                <a:ext uri="{FF2B5EF4-FFF2-40B4-BE49-F238E27FC236}">
                  <a16:creationId xmlns:a16="http://schemas.microsoft.com/office/drawing/2014/main" id="{A4FC310A-BFA6-EC45-ED24-56A80060D1D9}"/>
                </a:ext>
              </a:extLst>
            </p:cNvPr>
            <p:cNvSpPr>
              <a:spLocks/>
            </p:cNvSpPr>
            <p:nvPr/>
          </p:nvSpPr>
          <p:spPr bwMode="auto">
            <a:xfrm rot="21400944">
              <a:off x="-2965205" y="2284480"/>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8" name="Freeform 637">
              <a:extLst>
                <a:ext uri="{FF2B5EF4-FFF2-40B4-BE49-F238E27FC236}">
                  <a16:creationId xmlns:a16="http://schemas.microsoft.com/office/drawing/2014/main" id="{F023F787-9E16-9A44-F6D6-94593799EBC7}"/>
                </a:ext>
              </a:extLst>
            </p:cNvPr>
            <p:cNvSpPr>
              <a:spLocks/>
            </p:cNvSpPr>
            <p:nvPr/>
          </p:nvSpPr>
          <p:spPr bwMode="auto">
            <a:xfrm rot="21400944">
              <a:off x="-3275669" y="2286138"/>
              <a:ext cx="6839"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09" name="Freeform 638">
              <a:extLst>
                <a:ext uri="{FF2B5EF4-FFF2-40B4-BE49-F238E27FC236}">
                  <a16:creationId xmlns:a16="http://schemas.microsoft.com/office/drawing/2014/main" id="{B3F6E6DF-7591-2E9A-4F4A-C76BCB389F8C}"/>
                </a:ext>
              </a:extLst>
            </p:cNvPr>
            <p:cNvSpPr>
              <a:spLocks/>
            </p:cNvSpPr>
            <p:nvPr/>
          </p:nvSpPr>
          <p:spPr bwMode="auto">
            <a:xfrm rot="21400944">
              <a:off x="-2943395" y="2286463"/>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0" name="Freeform 639">
              <a:extLst>
                <a:ext uri="{FF2B5EF4-FFF2-40B4-BE49-F238E27FC236}">
                  <a16:creationId xmlns:a16="http://schemas.microsoft.com/office/drawing/2014/main" id="{7639DFF2-5DC0-8BA3-F53A-294417823FE8}"/>
                </a:ext>
              </a:extLst>
            </p:cNvPr>
            <p:cNvSpPr>
              <a:spLocks/>
            </p:cNvSpPr>
            <p:nvPr/>
          </p:nvSpPr>
          <p:spPr bwMode="auto">
            <a:xfrm rot="21400944">
              <a:off x="-2924050" y="2285342"/>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1" name="Freeform 640">
              <a:extLst>
                <a:ext uri="{FF2B5EF4-FFF2-40B4-BE49-F238E27FC236}">
                  <a16:creationId xmlns:a16="http://schemas.microsoft.com/office/drawing/2014/main" id="{60D687D3-010C-BA70-C859-22828795F894}"/>
                </a:ext>
              </a:extLst>
            </p:cNvPr>
            <p:cNvSpPr>
              <a:spLocks/>
            </p:cNvSpPr>
            <p:nvPr/>
          </p:nvSpPr>
          <p:spPr bwMode="auto">
            <a:xfrm rot="21400944">
              <a:off x="-3236788" y="2287230"/>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2" name="Freeform 641">
              <a:extLst>
                <a:ext uri="{FF2B5EF4-FFF2-40B4-BE49-F238E27FC236}">
                  <a16:creationId xmlns:a16="http://schemas.microsoft.com/office/drawing/2014/main" id="{19DB72F1-E1D6-231C-C7D1-C1A87DA57AD9}"/>
                </a:ext>
              </a:extLst>
            </p:cNvPr>
            <p:cNvSpPr>
              <a:spLocks/>
            </p:cNvSpPr>
            <p:nvPr/>
          </p:nvSpPr>
          <p:spPr bwMode="auto">
            <a:xfrm rot="21400944">
              <a:off x="-2933154" y="2285870"/>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3" name="Freeform 642">
              <a:extLst>
                <a:ext uri="{FF2B5EF4-FFF2-40B4-BE49-F238E27FC236}">
                  <a16:creationId xmlns:a16="http://schemas.microsoft.com/office/drawing/2014/main" id="{156E61EB-9E01-4969-216D-A41818FD602B}"/>
                </a:ext>
              </a:extLst>
            </p:cNvPr>
            <p:cNvSpPr>
              <a:spLocks/>
            </p:cNvSpPr>
            <p:nvPr/>
          </p:nvSpPr>
          <p:spPr bwMode="auto">
            <a:xfrm rot="21400944">
              <a:off x="-3307531" y="2287985"/>
              <a:ext cx="6839"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4" name="Freeform 643">
              <a:extLst>
                <a:ext uri="{FF2B5EF4-FFF2-40B4-BE49-F238E27FC236}">
                  <a16:creationId xmlns:a16="http://schemas.microsoft.com/office/drawing/2014/main" id="{7880B6EA-5C4E-4591-DF62-174D7A6BA4EA}"/>
                </a:ext>
              </a:extLst>
            </p:cNvPr>
            <p:cNvSpPr>
              <a:spLocks/>
            </p:cNvSpPr>
            <p:nvPr/>
          </p:nvSpPr>
          <p:spPr bwMode="auto">
            <a:xfrm rot="21400944">
              <a:off x="-2952500" y="2286992"/>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5" name="Freeform 644">
              <a:extLst>
                <a:ext uri="{FF2B5EF4-FFF2-40B4-BE49-F238E27FC236}">
                  <a16:creationId xmlns:a16="http://schemas.microsoft.com/office/drawing/2014/main" id="{BF7B744A-C123-4D9F-A990-E8260C222BFD}"/>
                </a:ext>
              </a:extLst>
            </p:cNvPr>
            <p:cNvSpPr>
              <a:spLocks/>
            </p:cNvSpPr>
            <p:nvPr/>
          </p:nvSpPr>
          <p:spPr bwMode="auto">
            <a:xfrm rot="21400944">
              <a:off x="-3224267" y="22866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6" name="Freeform 645">
              <a:extLst>
                <a:ext uri="{FF2B5EF4-FFF2-40B4-BE49-F238E27FC236}">
                  <a16:creationId xmlns:a16="http://schemas.microsoft.com/office/drawing/2014/main" id="{5035EB6B-F041-4476-E175-F50A17B0C66A}"/>
                </a:ext>
              </a:extLst>
            </p:cNvPr>
            <p:cNvSpPr>
              <a:spLocks/>
            </p:cNvSpPr>
            <p:nvPr/>
          </p:nvSpPr>
          <p:spPr bwMode="auto">
            <a:xfrm rot="21400944">
              <a:off x="-3121477" y="22871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7" name="Freeform 646">
              <a:extLst>
                <a:ext uri="{FF2B5EF4-FFF2-40B4-BE49-F238E27FC236}">
                  <a16:creationId xmlns:a16="http://schemas.microsoft.com/office/drawing/2014/main" id="{2D7A4AAB-A0E3-2FE3-DA3F-FEA0389DFB0A}"/>
                </a:ext>
              </a:extLst>
            </p:cNvPr>
            <p:cNvSpPr>
              <a:spLocks/>
            </p:cNvSpPr>
            <p:nvPr/>
          </p:nvSpPr>
          <p:spPr bwMode="auto">
            <a:xfrm rot="21400944">
              <a:off x="-3108959" y="22864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8" name="Freeform 647">
              <a:extLst>
                <a:ext uri="{FF2B5EF4-FFF2-40B4-BE49-F238E27FC236}">
                  <a16:creationId xmlns:a16="http://schemas.microsoft.com/office/drawing/2014/main" id="{4AE15BD1-F203-E68C-A74A-2D8E07B4BF7E}"/>
                </a:ext>
              </a:extLst>
            </p:cNvPr>
            <p:cNvSpPr>
              <a:spLocks/>
            </p:cNvSpPr>
            <p:nvPr/>
          </p:nvSpPr>
          <p:spPr bwMode="auto">
            <a:xfrm rot="21400944">
              <a:off x="-3073497" y="2287542"/>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19" name="Freeform 648">
              <a:extLst>
                <a:ext uri="{FF2B5EF4-FFF2-40B4-BE49-F238E27FC236}">
                  <a16:creationId xmlns:a16="http://schemas.microsoft.com/office/drawing/2014/main" id="{E88ABA64-A33B-0556-1679-1864D37638ED}"/>
                </a:ext>
              </a:extLst>
            </p:cNvPr>
            <p:cNvSpPr>
              <a:spLocks/>
            </p:cNvSpPr>
            <p:nvPr/>
          </p:nvSpPr>
          <p:spPr bwMode="auto">
            <a:xfrm rot="21400944">
              <a:off x="-3087153" y="2288301"/>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0" name="Freeform 649">
              <a:extLst>
                <a:ext uri="{FF2B5EF4-FFF2-40B4-BE49-F238E27FC236}">
                  <a16:creationId xmlns:a16="http://schemas.microsoft.com/office/drawing/2014/main" id="{16077308-55D8-5AC5-15AB-1C6F80927D65}"/>
                </a:ext>
              </a:extLst>
            </p:cNvPr>
            <p:cNvSpPr>
              <a:spLocks/>
            </p:cNvSpPr>
            <p:nvPr/>
          </p:nvSpPr>
          <p:spPr bwMode="auto">
            <a:xfrm rot="21400944">
              <a:off x="-2844343" y="2540591"/>
              <a:ext cx="3419" cy="33506"/>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1" name="Freeform 650">
              <a:extLst>
                <a:ext uri="{FF2B5EF4-FFF2-40B4-BE49-F238E27FC236}">
                  <a16:creationId xmlns:a16="http://schemas.microsoft.com/office/drawing/2014/main" id="{E46ECBB6-54C3-5B70-A35B-33D963196247}"/>
                </a:ext>
              </a:extLst>
            </p:cNvPr>
            <p:cNvSpPr>
              <a:spLocks/>
            </p:cNvSpPr>
            <p:nvPr/>
          </p:nvSpPr>
          <p:spPr bwMode="auto">
            <a:xfrm rot="21400944">
              <a:off x="-2845591" y="2530999"/>
              <a:ext cx="0" cy="9728"/>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2" name="Freeform 651">
              <a:extLst>
                <a:ext uri="{FF2B5EF4-FFF2-40B4-BE49-F238E27FC236}">
                  <a16:creationId xmlns:a16="http://schemas.microsoft.com/office/drawing/2014/main" id="{0F950015-69CE-02A8-D6D1-FE14989B24CF}"/>
                </a:ext>
              </a:extLst>
            </p:cNvPr>
            <p:cNvSpPr>
              <a:spLocks/>
            </p:cNvSpPr>
            <p:nvPr/>
          </p:nvSpPr>
          <p:spPr bwMode="auto">
            <a:xfrm rot="21400944">
              <a:off x="-3060980" y="2286784"/>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3" name="Freeform 652">
              <a:extLst>
                <a:ext uri="{FF2B5EF4-FFF2-40B4-BE49-F238E27FC236}">
                  <a16:creationId xmlns:a16="http://schemas.microsoft.com/office/drawing/2014/main" id="{1A4B7DFA-C2D4-1BDD-C61F-C65FA4FD6E43}"/>
                </a:ext>
              </a:extLst>
            </p:cNvPr>
            <p:cNvSpPr>
              <a:spLocks/>
            </p:cNvSpPr>
            <p:nvPr/>
          </p:nvSpPr>
          <p:spPr bwMode="auto">
            <a:xfrm rot="21400944">
              <a:off x="-2846155" y="252453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4" name="Freeform 653">
              <a:extLst>
                <a:ext uri="{FF2B5EF4-FFF2-40B4-BE49-F238E27FC236}">
                  <a16:creationId xmlns:a16="http://schemas.microsoft.com/office/drawing/2014/main" id="{48B3A662-9327-F702-F003-3F5D7BAE1A41}"/>
                </a:ext>
              </a:extLst>
            </p:cNvPr>
            <p:cNvSpPr>
              <a:spLocks/>
            </p:cNvSpPr>
            <p:nvPr/>
          </p:nvSpPr>
          <p:spPr bwMode="auto">
            <a:xfrm rot="21400944">
              <a:off x="-3035943" y="22854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5" name="Freeform 654">
              <a:extLst>
                <a:ext uri="{FF2B5EF4-FFF2-40B4-BE49-F238E27FC236}">
                  <a16:creationId xmlns:a16="http://schemas.microsoft.com/office/drawing/2014/main" id="{4480AFF5-AEEB-1AA0-E49B-8819737B7308}"/>
                </a:ext>
              </a:extLst>
            </p:cNvPr>
            <p:cNvSpPr>
              <a:spLocks/>
            </p:cNvSpPr>
            <p:nvPr/>
          </p:nvSpPr>
          <p:spPr bwMode="auto">
            <a:xfrm rot="21400944">
              <a:off x="-2975444" y="22851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6" name="Freeform 655">
              <a:extLst>
                <a:ext uri="{FF2B5EF4-FFF2-40B4-BE49-F238E27FC236}">
                  <a16:creationId xmlns:a16="http://schemas.microsoft.com/office/drawing/2014/main" id="{92436840-37BD-34CA-7D06-B1E72A932794}"/>
                </a:ext>
              </a:extLst>
            </p:cNvPr>
            <p:cNvSpPr>
              <a:spLocks/>
            </p:cNvSpPr>
            <p:nvPr/>
          </p:nvSpPr>
          <p:spPr bwMode="auto">
            <a:xfrm rot="21400944">
              <a:off x="-3048463" y="2286059"/>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7" name="Freeform 656">
              <a:extLst>
                <a:ext uri="{FF2B5EF4-FFF2-40B4-BE49-F238E27FC236}">
                  <a16:creationId xmlns:a16="http://schemas.microsoft.com/office/drawing/2014/main" id="{830DA6ED-1D9A-AF8B-68C5-12EF8224B1E6}"/>
                </a:ext>
              </a:extLst>
            </p:cNvPr>
            <p:cNvSpPr>
              <a:spLocks/>
            </p:cNvSpPr>
            <p:nvPr/>
          </p:nvSpPr>
          <p:spPr bwMode="auto">
            <a:xfrm rot="21400944">
              <a:off x="-3096441" y="22856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8" name="Freeform 657">
              <a:extLst>
                <a:ext uri="{FF2B5EF4-FFF2-40B4-BE49-F238E27FC236}">
                  <a16:creationId xmlns:a16="http://schemas.microsoft.com/office/drawing/2014/main" id="{638E98D7-9DD4-8EBA-95B8-DDED7826E9E2}"/>
                </a:ext>
              </a:extLst>
            </p:cNvPr>
            <p:cNvSpPr>
              <a:spLocks/>
            </p:cNvSpPr>
            <p:nvPr/>
          </p:nvSpPr>
          <p:spPr bwMode="auto">
            <a:xfrm rot="21400944">
              <a:off x="-2846436" y="2518053"/>
              <a:ext cx="0" cy="6485"/>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29" name="Freeform 658">
              <a:extLst>
                <a:ext uri="{FF2B5EF4-FFF2-40B4-BE49-F238E27FC236}">
                  <a16:creationId xmlns:a16="http://schemas.microsoft.com/office/drawing/2014/main" id="{3B8F29EA-B33A-5541-8F8B-AFF1143B81FA}"/>
                </a:ext>
              </a:extLst>
            </p:cNvPr>
            <p:cNvSpPr>
              <a:spLocks/>
            </p:cNvSpPr>
            <p:nvPr/>
          </p:nvSpPr>
          <p:spPr bwMode="auto">
            <a:xfrm rot="21400944">
              <a:off x="-2850507" y="2508542"/>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0" name="Freeform 659">
              <a:extLst>
                <a:ext uri="{FF2B5EF4-FFF2-40B4-BE49-F238E27FC236}">
                  <a16:creationId xmlns:a16="http://schemas.microsoft.com/office/drawing/2014/main" id="{47B37760-ED19-758D-F022-CD5C6DCFFD95}"/>
                </a:ext>
              </a:extLst>
            </p:cNvPr>
            <p:cNvSpPr>
              <a:spLocks/>
            </p:cNvSpPr>
            <p:nvPr/>
          </p:nvSpPr>
          <p:spPr bwMode="auto">
            <a:xfrm rot="21400944">
              <a:off x="-2846717" y="2514818"/>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1" name="Freeform 660">
              <a:extLst>
                <a:ext uri="{FF2B5EF4-FFF2-40B4-BE49-F238E27FC236}">
                  <a16:creationId xmlns:a16="http://schemas.microsoft.com/office/drawing/2014/main" id="{FD88FDEC-378F-25CD-8E1A-696E084D2ABB}"/>
                </a:ext>
              </a:extLst>
            </p:cNvPr>
            <p:cNvSpPr>
              <a:spLocks/>
            </p:cNvSpPr>
            <p:nvPr/>
          </p:nvSpPr>
          <p:spPr bwMode="auto">
            <a:xfrm rot="21400944">
              <a:off x="-3135132" y="22879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2" name="Freeform 661">
              <a:extLst>
                <a:ext uri="{FF2B5EF4-FFF2-40B4-BE49-F238E27FC236}">
                  <a16:creationId xmlns:a16="http://schemas.microsoft.com/office/drawing/2014/main" id="{6BB45D40-8F84-3231-DB33-66B1F460157D}"/>
                </a:ext>
              </a:extLst>
            </p:cNvPr>
            <p:cNvSpPr>
              <a:spLocks/>
            </p:cNvSpPr>
            <p:nvPr/>
          </p:nvSpPr>
          <p:spPr bwMode="auto">
            <a:xfrm rot="21400944">
              <a:off x="-5239812" y="2456475"/>
              <a:ext cx="711275" cy="1322969"/>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3" name="Freeform 662">
              <a:extLst>
                <a:ext uri="{FF2B5EF4-FFF2-40B4-BE49-F238E27FC236}">
                  <a16:creationId xmlns:a16="http://schemas.microsoft.com/office/drawing/2014/main" id="{3C70A82F-965F-68E6-CF3A-0EE630C723AF}"/>
                </a:ext>
              </a:extLst>
            </p:cNvPr>
            <p:cNvSpPr>
              <a:spLocks/>
            </p:cNvSpPr>
            <p:nvPr/>
          </p:nvSpPr>
          <p:spPr bwMode="auto">
            <a:xfrm rot="21400944">
              <a:off x="-4550526" y="349488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4" name="Freeform 663">
              <a:extLst>
                <a:ext uri="{FF2B5EF4-FFF2-40B4-BE49-F238E27FC236}">
                  <a16:creationId xmlns:a16="http://schemas.microsoft.com/office/drawing/2014/main" id="{75D7FA3E-B083-9966-AC35-7D858F8A9D25}"/>
                </a:ext>
              </a:extLst>
            </p:cNvPr>
            <p:cNvSpPr>
              <a:spLocks/>
            </p:cNvSpPr>
            <p:nvPr/>
          </p:nvSpPr>
          <p:spPr bwMode="auto">
            <a:xfrm rot="21400944">
              <a:off x="-4546361" y="3507630"/>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5" name="Freeform 664">
              <a:extLst>
                <a:ext uri="{FF2B5EF4-FFF2-40B4-BE49-F238E27FC236}">
                  <a16:creationId xmlns:a16="http://schemas.microsoft.com/office/drawing/2014/main" id="{3125A49A-B01C-47DC-50FA-B9EBB678F085}"/>
                </a:ext>
              </a:extLst>
            </p:cNvPr>
            <p:cNvSpPr>
              <a:spLocks/>
            </p:cNvSpPr>
            <p:nvPr/>
          </p:nvSpPr>
          <p:spPr bwMode="auto">
            <a:xfrm rot="21400944">
              <a:off x="-4546456" y="35076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6" name="Freeform 665">
              <a:extLst>
                <a:ext uri="{FF2B5EF4-FFF2-40B4-BE49-F238E27FC236}">
                  <a16:creationId xmlns:a16="http://schemas.microsoft.com/office/drawing/2014/main" id="{1018A75E-401A-8DD5-BCDB-1482AD164EC0}"/>
                </a:ext>
              </a:extLst>
            </p:cNvPr>
            <p:cNvSpPr>
              <a:spLocks/>
            </p:cNvSpPr>
            <p:nvPr/>
          </p:nvSpPr>
          <p:spPr bwMode="auto">
            <a:xfrm rot="21400944">
              <a:off x="-4550060" y="3504495"/>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7" name="Freeform 666">
              <a:extLst>
                <a:ext uri="{FF2B5EF4-FFF2-40B4-BE49-F238E27FC236}">
                  <a16:creationId xmlns:a16="http://schemas.microsoft.com/office/drawing/2014/main" id="{8D3BADCF-DD83-AF33-BC6E-977C18CE3A07}"/>
                </a:ext>
              </a:extLst>
            </p:cNvPr>
            <p:cNvSpPr>
              <a:spLocks/>
            </p:cNvSpPr>
            <p:nvPr/>
          </p:nvSpPr>
          <p:spPr bwMode="auto">
            <a:xfrm rot="21400944">
              <a:off x="-4540203" y="35170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8" name="Freeform 667">
              <a:extLst>
                <a:ext uri="{FF2B5EF4-FFF2-40B4-BE49-F238E27FC236}">
                  <a16:creationId xmlns:a16="http://schemas.microsoft.com/office/drawing/2014/main" id="{B39287ED-2256-1F69-2CB9-6A2CC9C349DE}"/>
                </a:ext>
              </a:extLst>
            </p:cNvPr>
            <p:cNvSpPr>
              <a:spLocks/>
            </p:cNvSpPr>
            <p:nvPr/>
          </p:nvSpPr>
          <p:spPr bwMode="auto">
            <a:xfrm rot="21400944">
              <a:off x="-4550245" y="35013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39" name="Freeform 668">
              <a:extLst>
                <a:ext uri="{FF2B5EF4-FFF2-40B4-BE49-F238E27FC236}">
                  <a16:creationId xmlns:a16="http://schemas.microsoft.com/office/drawing/2014/main" id="{7781BFA1-4043-A3C4-78AC-FB9439BBB321}"/>
                </a:ext>
              </a:extLst>
            </p:cNvPr>
            <p:cNvSpPr>
              <a:spLocks/>
            </p:cNvSpPr>
            <p:nvPr/>
          </p:nvSpPr>
          <p:spPr bwMode="auto">
            <a:xfrm rot="21400944">
              <a:off x="-4542667" y="35139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0" name="Freeform 669">
              <a:extLst>
                <a:ext uri="{FF2B5EF4-FFF2-40B4-BE49-F238E27FC236}">
                  <a16:creationId xmlns:a16="http://schemas.microsoft.com/office/drawing/2014/main" id="{F82372A6-A90A-A4F8-5C70-B0527ABC9173}"/>
                </a:ext>
              </a:extLst>
            </p:cNvPr>
            <p:cNvSpPr>
              <a:spLocks/>
            </p:cNvSpPr>
            <p:nvPr/>
          </p:nvSpPr>
          <p:spPr bwMode="auto">
            <a:xfrm rot="21400944">
              <a:off x="-4542761" y="3510669"/>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1" name="Freeform 670">
              <a:extLst>
                <a:ext uri="{FF2B5EF4-FFF2-40B4-BE49-F238E27FC236}">
                  <a16:creationId xmlns:a16="http://schemas.microsoft.com/office/drawing/2014/main" id="{9A4233FB-476E-2851-48C6-9A1E6853A3DD}"/>
                </a:ext>
              </a:extLst>
            </p:cNvPr>
            <p:cNvSpPr>
              <a:spLocks/>
            </p:cNvSpPr>
            <p:nvPr/>
          </p:nvSpPr>
          <p:spPr bwMode="auto">
            <a:xfrm rot="21400944">
              <a:off x="-4559136" y="34661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2" name="Freeform 671">
              <a:extLst>
                <a:ext uri="{FF2B5EF4-FFF2-40B4-BE49-F238E27FC236}">
                  <a16:creationId xmlns:a16="http://schemas.microsoft.com/office/drawing/2014/main" id="{2189D06D-2A8F-462B-8857-EB5ED27EE0AF}"/>
                </a:ext>
              </a:extLst>
            </p:cNvPr>
            <p:cNvSpPr>
              <a:spLocks/>
            </p:cNvSpPr>
            <p:nvPr/>
          </p:nvSpPr>
          <p:spPr bwMode="auto">
            <a:xfrm rot="21400944">
              <a:off x="-4558855" y="3469379"/>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3" name="Freeform 672">
              <a:extLst>
                <a:ext uri="{FF2B5EF4-FFF2-40B4-BE49-F238E27FC236}">
                  <a16:creationId xmlns:a16="http://schemas.microsoft.com/office/drawing/2014/main" id="{643EF69E-B90D-D110-F00B-EA12E158F28C}"/>
                </a:ext>
              </a:extLst>
            </p:cNvPr>
            <p:cNvSpPr>
              <a:spLocks/>
            </p:cNvSpPr>
            <p:nvPr/>
          </p:nvSpPr>
          <p:spPr bwMode="auto">
            <a:xfrm rot="21400944">
              <a:off x="-4554131" y="3491741"/>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4" name="Freeform 673">
              <a:extLst>
                <a:ext uri="{FF2B5EF4-FFF2-40B4-BE49-F238E27FC236}">
                  <a16:creationId xmlns:a16="http://schemas.microsoft.com/office/drawing/2014/main" id="{A5203E8E-EDBF-D4D7-4503-D38A379AC02F}"/>
                </a:ext>
              </a:extLst>
            </p:cNvPr>
            <p:cNvSpPr>
              <a:spLocks/>
            </p:cNvSpPr>
            <p:nvPr/>
          </p:nvSpPr>
          <p:spPr bwMode="auto">
            <a:xfrm rot="21400944">
              <a:off x="-4512661" y="3535730"/>
              <a:ext cx="9118" cy="6485"/>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5" name="Freeform 674">
              <a:extLst>
                <a:ext uri="{FF2B5EF4-FFF2-40B4-BE49-F238E27FC236}">
                  <a16:creationId xmlns:a16="http://schemas.microsoft.com/office/drawing/2014/main" id="{E3F90215-4DA7-109E-4A94-66C58BC53485}"/>
                </a:ext>
              </a:extLst>
            </p:cNvPr>
            <p:cNvSpPr>
              <a:spLocks/>
            </p:cNvSpPr>
            <p:nvPr/>
          </p:nvSpPr>
          <p:spPr bwMode="auto">
            <a:xfrm rot="21400944">
              <a:off x="-4558577" y="3475756"/>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6" name="Freeform 675">
              <a:extLst>
                <a:ext uri="{FF2B5EF4-FFF2-40B4-BE49-F238E27FC236}">
                  <a16:creationId xmlns:a16="http://schemas.microsoft.com/office/drawing/2014/main" id="{DA20A166-0E47-B035-8C67-A7AE1BFC025D}"/>
                </a:ext>
              </a:extLst>
            </p:cNvPr>
            <p:cNvSpPr>
              <a:spLocks/>
            </p:cNvSpPr>
            <p:nvPr/>
          </p:nvSpPr>
          <p:spPr bwMode="auto">
            <a:xfrm rot="21400944">
              <a:off x="-4554879" y="3478892"/>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7" name="Freeform 676">
              <a:extLst>
                <a:ext uri="{FF2B5EF4-FFF2-40B4-BE49-F238E27FC236}">
                  <a16:creationId xmlns:a16="http://schemas.microsoft.com/office/drawing/2014/main" id="{E7C1984B-AE34-D81D-B789-7DD00CCEDAF6}"/>
                </a:ext>
              </a:extLst>
            </p:cNvPr>
            <p:cNvSpPr>
              <a:spLocks/>
            </p:cNvSpPr>
            <p:nvPr/>
          </p:nvSpPr>
          <p:spPr bwMode="auto">
            <a:xfrm rot="21400944">
              <a:off x="-4554315" y="3488603"/>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8" name="Freeform 677">
              <a:extLst>
                <a:ext uri="{FF2B5EF4-FFF2-40B4-BE49-F238E27FC236}">
                  <a16:creationId xmlns:a16="http://schemas.microsoft.com/office/drawing/2014/main" id="{DC9243C3-CFEC-835C-DF3D-17B0259E74E6}"/>
                </a:ext>
              </a:extLst>
            </p:cNvPr>
            <p:cNvSpPr>
              <a:spLocks/>
            </p:cNvSpPr>
            <p:nvPr/>
          </p:nvSpPr>
          <p:spPr bwMode="auto">
            <a:xfrm rot="21400944">
              <a:off x="-4554597" y="34853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49" name="Freeform 678">
              <a:extLst>
                <a:ext uri="{FF2B5EF4-FFF2-40B4-BE49-F238E27FC236}">
                  <a16:creationId xmlns:a16="http://schemas.microsoft.com/office/drawing/2014/main" id="{136AF27D-5B78-090E-2846-D25D20DA5CE7}"/>
                </a:ext>
              </a:extLst>
            </p:cNvPr>
            <p:cNvSpPr>
              <a:spLocks/>
            </p:cNvSpPr>
            <p:nvPr/>
          </p:nvSpPr>
          <p:spPr bwMode="auto">
            <a:xfrm rot="21400944">
              <a:off x="-4570509" y="37623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0" name="Freeform 679">
              <a:extLst>
                <a:ext uri="{FF2B5EF4-FFF2-40B4-BE49-F238E27FC236}">
                  <a16:creationId xmlns:a16="http://schemas.microsoft.com/office/drawing/2014/main" id="{A7517D91-F216-5765-C334-D69489F51BD1}"/>
                </a:ext>
              </a:extLst>
            </p:cNvPr>
            <p:cNvSpPr>
              <a:spLocks/>
            </p:cNvSpPr>
            <p:nvPr/>
          </p:nvSpPr>
          <p:spPr bwMode="auto">
            <a:xfrm rot="21400944">
              <a:off x="-4551915" y="37483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1" name="Freeform 680">
              <a:extLst>
                <a:ext uri="{FF2B5EF4-FFF2-40B4-BE49-F238E27FC236}">
                  <a16:creationId xmlns:a16="http://schemas.microsoft.com/office/drawing/2014/main" id="{29B2A7DF-E79E-0131-D51C-88FB79DD7FFB}"/>
                </a:ext>
              </a:extLst>
            </p:cNvPr>
            <p:cNvSpPr>
              <a:spLocks/>
            </p:cNvSpPr>
            <p:nvPr/>
          </p:nvSpPr>
          <p:spPr bwMode="auto">
            <a:xfrm rot="21400944">
              <a:off x="-4567283" y="37589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2" name="Freeform 681">
              <a:extLst>
                <a:ext uri="{FF2B5EF4-FFF2-40B4-BE49-F238E27FC236}">
                  <a16:creationId xmlns:a16="http://schemas.microsoft.com/office/drawing/2014/main" id="{8890EF09-B1D3-C8C4-BCE3-D594EE9567DF}"/>
                </a:ext>
              </a:extLst>
            </p:cNvPr>
            <p:cNvSpPr>
              <a:spLocks/>
            </p:cNvSpPr>
            <p:nvPr/>
          </p:nvSpPr>
          <p:spPr bwMode="auto">
            <a:xfrm rot="21400944">
              <a:off x="-4564065" y="3751996"/>
              <a:ext cx="9118" cy="6485"/>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3" name="Freeform 682">
              <a:extLst>
                <a:ext uri="{FF2B5EF4-FFF2-40B4-BE49-F238E27FC236}">
                  <a16:creationId xmlns:a16="http://schemas.microsoft.com/office/drawing/2014/main" id="{9AB7B940-8F1A-2961-972C-AEAC53452847}"/>
                </a:ext>
              </a:extLst>
            </p:cNvPr>
            <p:cNvSpPr>
              <a:spLocks/>
            </p:cNvSpPr>
            <p:nvPr/>
          </p:nvSpPr>
          <p:spPr bwMode="auto">
            <a:xfrm rot="21400944">
              <a:off x="-4555237" y="3748399"/>
              <a:ext cx="3419" cy="3243"/>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4" name="Freeform 683">
              <a:extLst>
                <a:ext uri="{FF2B5EF4-FFF2-40B4-BE49-F238E27FC236}">
                  <a16:creationId xmlns:a16="http://schemas.microsoft.com/office/drawing/2014/main" id="{AEFF82D7-302E-17DE-8F46-D7DA2B4F42CF}"/>
                </a:ext>
              </a:extLst>
            </p:cNvPr>
            <p:cNvSpPr>
              <a:spLocks/>
            </p:cNvSpPr>
            <p:nvPr/>
          </p:nvSpPr>
          <p:spPr bwMode="auto">
            <a:xfrm rot="21400944">
              <a:off x="-4955138" y="2916369"/>
              <a:ext cx="0" cy="3243"/>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5" name="Freeform 684">
              <a:extLst>
                <a:ext uri="{FF2B5EF4-FFF2-40B4-BE49-F238E27FC236}">
                  <a16:creationId xmlns:a16="http://schemas.microsoft.com/office/drawing/2014/main" id="{420FAE5C-29B7-9D90-E890-C2574AE41E8B}"/>
                </a:ext>
              </a:extLst>
            </p:cNvPr>
            <p:cNvSpPr>
              <a:spLocks/>
            </p:cNvSpPr>
            <p:nvPr/>
          </p:nvSpPr>
          <p:spPr bwMode="auto">
            <a:xfrm rot="21400944">
              <a:off x="-4955045" y="29196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6" name="Freeform 685">
              <a:extLst>
                <a:ext uri="{FF2B5EF4-FFF2-40B4-BE49-F238E27FC236}">
                  <a16:creationId xmlns:a16="http://schemas.microsoft.com/office/drawing/2014/main" id="{025435A4-8ECC-F4CD-CC01-CB440A6DEF1D}"/>
                </a:ext>
              </a:extLst>
            </p:cNvPr>
            <p:cNvSpPr>
              <a:spLocks/>
            </p:cNvSpPr>
            <p:nvPr/>
          </p:nvSpPr>
          <p:spPr bwMode="auto">
            <a:xfrm rot="21400944">
              <a:off x="-4957509" y="29165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7" name="Freeform 686">
              <a:extLst>
                <a:ext uri="{FF2B5EF4-FFF2-40B4-BE49-F238E27FC236}">
                  <a16:creationId xmlns:a16="http://schemas.microsoft.com/office/drawing/2014/main" id="{D15AD35C-E913-F29C-00BC-401CEB974B52}"/>
                </a:ext>
              </a:extLst>
            </p:cNvPr>
            <p:cNvSpPr>
              <a:spLocks/>
            </p:cNvSpPr>
            <p:nvPr/>
          </p:nvSpPr>
          <p:spPr bwMode="auto">
            <a:xfrm rot="21400944">
              <a:off x="-4957697" y="29132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8" name="Freeform 687">
              <a:extLst>
                <a:ext uri="{FF2B5EF4-FFF2-40B4-BE49-F238E27FC236}">
                  <a16:creationId xmlns:a16="http://schemas.microsoft.com/office/drawing/2014/main" id="{EB15C3E6-35E5-64AA-19ED-3614757FA8FD}"/>
                </a:ext>
              </a:extLst>
            </p:cNvPr>
            <p:cNvSpPr>
              <a:spLocks/>
            </p:cNvSpPr>
            <p:nvPr/>
          </p:nvSpPr>
          <p:spPr bwMode="auto">
            <a:xfrm rot="21400944">
              <a:off x="-4951444" y="29226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59" name="Freeform 688">
              <a:extLst>
                <a:ext uri="{FF2B5EF4-FFF2-40B4-BE49-F238E27FC236}">
                  <a16:creationId xmlns:a16="http://schemas.microsoft.com/office/drawing/2014/main" id="{CE8C1F79-4BD5-822D-1C4D-B55FF72705AF}"/>
                </a:ext>
              </a:extLst>
            </p:cNvPr>
            <p:cNvSpPr>
              <a:spLocks/>
            </p:cNvSpPr>
            <p:nvPr/>
          </p:nvSpPr>
          <p:spPr bwMode="auto">
            <a:xfrm rot="21400944">
              <a:off x="-4951353" y="2922546"/>
              <a:ext cx="3419" cy="3243"/>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0" name="Freeform 689">
              <a:extLst>
                <a:ext uri="{FF2B5EF4-FFF2-40B4-BE49-F238E27FC236}">
                  <a16:creationId xmlns:a16="http://schemas.microsoft.com/office/drawing/2014/main" id="{4DCF5967-82AC-8230-D4CB-FBDF7C1D82AC}"/>
                </a:ext>
              </a:extLst>
            </p:cNvPr>
            <p:cNvSpPr>
              <a:spLocks/>
            </p:cNvSpPr>
            <p:nvPr/>
          </p:nvSpPr>
          <p:spPr bwMode="auto">
            <a:xfrm rot="21400944">
              <a:off x="-4957509" y="29165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1" name="Freeform 690">
              <a:extLst>
                <a:ext uri="{FF2B5EF4-FFF2-40B4-BE49-F238E27FC236}">
                  <a16:creationId xmlns:a16="http://schemas.microsoft.com/office/drawing/2014/main" id="{0BB19E79-D558-DE72-B51B-CCDC81757499}"/>
                </a:ext>
              </a:extLst>
            </p:cNvPr>
            <p:cNvSpPr>
              <a:spLocks/>
            </p:cNvSpPr>
            <p:nvPr/>
          </p:nvSpPr>
          <p:spPr bwMode="auto">
            <a:xfrm rot="21400944">
              <a:off x="-4944205" y="28702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2" name="Freeform 691">
              <a:extLst>
                <a:ext uri="{FF2B5EF4-FFF2-40B4-BE49-F238E27FC236}">
                  <a16:creationId xmlns:a16="http://schemas.microsoft.com/office/drawing/2014/main" id="{F51D62E0-02DF-EE21-7F1B-770C9A6A454F}"/>
                </a:ext>
              </a:extLst>
            </p:cNvPr>
            <p:cNvSpPr>
              <a:spLocks/>
            </p:cNvSpPr>
            <p:nvPr/>
          </p:nvSpPr>
          <p:spPr bwMode="auto">
            <a:xfrm rot="21400944">
              <a:off x="-4926282" y="2957842"/>
              <a:ext cx="5699" cy="9728"/>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3" name="Freeform 692">
              <a:extLst>
                <a:ext uri="{FF2B5EF4-FFF2-40B4-BE49-F238E27FC236}">
                  <a16:creationId xmlns:a16="http://schemas.microsoft.com/office/drawing/2014/main" id="{69AB4730-5B0D-A7F1-5C6A-E53BC4C22F05}"/>
                </a:ext>
              </a:extLst>
            </p:cNvPr>
            <p:cNvSpPr>
              <a:spLocks/>
            </p:cNvSpPr>
            <p:nvPr/>
          </p:nvSpPr>
          <p:spPr bwMode="auto">
            <a:xfrm rot="21400944">
              <a:off x="-4954954" y="2919507"/>
              <a:ext cx="3419" cy="3243"/>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4" name="Freeform 693">
              <a:extLst>
                <a:ext uri="{FF2B5EF4-FFF2-40B4-BE49-F238E27FC236}">
                  <a16:creationId xmlns:a16="http://schemas.microsoft.com/office/drawing/2014/main" id="{DA0F2EC7-0364-3D39-386F-86B1A0A570C1}"/>
                </a:ext>
              </a:extLst>
            </p:cNvPr>
            <p:cNvSpPr>
              <a:spLocks/>
            </p:cNvSpPr>
            <p:nvPr/>
          </p:nvSpPr>
          <p:spPr bwMode="auto">
            <a:xfrm rot="21400944">
              <a:off x="-4920212" y="2967395"/>
              <a:ext cx="0" cy="3243"/>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5" name="Freeform 694">
              <a:extLst>
                <a:ext uri="{FF2B5EF4-FFF2-40B4-BE49-F238E27FC236}">
                  <a16:creationId xmlns:a16="http://schemas.microsoft.com/office/drawing/2014/main" id="{0751CA19-B44A-63E4-371B-451B53EC7D20}"/>
                </a:ext>
              </a:extLst>
            </p:cNvPr>
            <p:cNvSpPr>
              <a:spLocks/>
            </p:cNvSpPr>
            <p:nvPr/>
          </p:nvSpPr>
          <p:spPr bwMode="auto">
            <a:xfrm rot="21400944">
              <a:off x="-4909126" y="29829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6" name="Freeform 695">
              <a:extLst>
                <a:ext uri="{FF2B5EF4-FFF2-40B4-BE49-F238E27FC236}">
                  <a16:creationId xmlns:a16="http://schemas.microsoft.com/office/drawing/2014/main" id="{3975A4E2-F10C-B363-4D32-0E45A039D6F6}"/>
                </a:ext>
              </a:extLst>
            </p:cNvPr>
            <p:cNvSpPr>
              <a:spLocks/>
            </p:cNvSpPr>
            <p:nvPr/>
          </p:nvSpPr>
          <p:spPr bwMode="auto">
            <a:xfrm rot="21400944">
              <a:off x="-4920305" y="296739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7" name="Freeform 696">
              <a:extLst>
                <a:ext uri="{FF2B5EF4-FFF2-40B4-BE49-F238E27FC236}">
                  <a16:creationId xmlns:a16="http://schemas.microsoft.com/office/drawing/2014/main" id="{2C1F0E4A-EDA5-0385-9A91-13CC1EA0ABDB}"/>
                </a:ext>
              </a:extLst>
            </p:cNvPr>
            <p:cNvSpPr>
              <a:spLocks/>
            </p:cNvSpPr>
            <p:nvPr/>
          </p:nvSpPr>
          <p:spPr bwMode="auto">
            <a:xfrm rot="21400944">
              <a:off x="-4920121" y="2970536"/>
              <a:ext cx="3419"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8" name="Freeform 697">
              <a:extLst>
                <a:ext uri="{FF2B5EF4-FFF2-40B4-BE49-F238E27FC236}">
                  <a16:creationId xmlns:a16="http://schemas.microsoft.com/office/drawing/2014/main" id="{1D6064B3-FC59-A85C-9C80-55E10C1E8FE4}"/>
                </a:ext>
              </a:extLst>
            </p:cNvPr>
            <p:cNvSpPr>
              <a:spLocks/>
            </p:cNvSpPr>
            <p:nvPr/>
          </p:nvSpPr>
          <p:spPr bwMode="auto">
            <a:xfrm rot="21400944">
              <a:off x="-4916425" y="2973572"/>
              <a:ext cx="3419"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69" name="Freeform 698">
              <a:extLst>
                <a:ext uri="{FF2B5EF4-FFF2-40B4-BE49-F238E27FC236}">
                  <a16:creationId xmlns:a16="http://schemas.microsoft.com/office/drawing/2014/main" id="{73641F55-4380-5D3B-44F4-C063E9D2B892}"/>
                </a:ext>
              </a:extLst>
            </p:cNvPr>
            <p:cNvSpPr>
              <a:spLocks/>
            </p:cNvSpPr>
            <p:nvPr/>
          </p:nvSpPr>
          <p:spPr bwMode="auto">
            <a:xfrm rot="21400944">
              <a:off x="-4912820" y="2976710"/>
              <a:ext cx="0" cy="3243"/>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0" name="Freeform 699">
              <a:extLst>
                <a:ext uri="{FF2B5EF4-FFF2-40B4-BE49-F238E27FC236}">
                  <a16:creationId xmlns:a16="http://schemas.microsoft.com/office/drawing/2014/main" id="{FF8545E6-D17F-20A2-DA80-953A8D381E93}"/>
                </a:ext>
              </a:extLst>
            </p:cNvPr>
            <p:cNvSpPr>
              <a:spLocks/>
            </p:cNvSpPr>
            <p:nvPr/>
          </p:nvSpPr>
          <p:spPr bwMode="auto">
            <a:xfrm rot="21400944">
              <a:off x="-4916609" y="2970434"/>
              <a:ext cx="0" cy="3243"/>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1" name="Freeform 700">
              <a:extLst>
                <a:ext uri="{FF2B5EF4-FFF2-40B4-BE49-F238E27FC236}">
                  <a16:creationId xmlns:a16="http://schemas.microsoft.com/office/drawing/2014/main" id="{71007CFE-5F96-D612-1393-B7D40A709F48}"/>
                </a:ext>
              </a:extLst>
            </p:cNvPr>
            <p:cNvSpPr>
              <a:spLocks/>
            </p:cNvSpPr>
            <p:nvPr/>
          </p:nvSpPr>
          <p:spPr bwMode="auto">
            <a:xfrm rot="21400944">
              <a:off x="-4951444" y="292264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2" name="Freeform 701">
              <a:extLst>
                <a:ext uri="{FF2B5EF4-FFF2-40B4-BE49-F238E27FC236}">
                  <a16:creationId xmlns:a16="http://schemas.microsoft.com/office/drawing/2014/main" id="{53E4E7C9-72A1-633A-5009-07857D0E97C8}"/>
                </a:ext>
              </a:extLst>
            </p:cNvPr>
            <p:cNvSpPr>
              <a:spLocks/>
            </p:cNvSpPr>
            <p:nvPr/>
          </p:nvSpPr>
          <p:spPr bwMode="auto">
            <a:xfrm rot="21400944">
              <a:off x="-4955045" y="291960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3" name="Freeform 703">
              <a:extLst>
                <a:ext uri="{FF2B5EF4-FFF2-40B4-BE49-F238E27FC236}">
                  <a16:creationId xmlns:a16="http://schemas.microsoft.com/office/drawing/2014/main" id="{6775DD52-5D1F-536F-6A00-3CEC77664221}"/>
                </a:ext>
              </a:extLst>
            </p:cNvPr>
            <p:cNvSpPr>
              <a:spLocks/>
            </p:cNvSpPr>
            <p:nvPr/>
          </p:nvSpPr>
          <p:spPr bwMode="auto">
            <a:xfrm rot="21400944">
              <a:off x="-4955233" y="291637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4" name="Freeform 704">
              <a:extLst>
                <a:ext uri="{FF2B5EF4-FFF2-40B4-BE49-F238E27FC236}">
                  <a16:creationId xmlns:a16="http://schemas.microsoft.com/office/drawing/2014/main" id="{C7EED982-FD3B-537D-BA74-48D9638B3502}"/>
                </a:ext>
              </a:extLst>
            </p:cNvPr>
            <p:cNvSpPr>
              <a:spLocks/>
            </p:cNvSpPr>
            <p:nvPr/>
          </p:nvSpPr>
          <p:spPr bwMode="auto">
            <a:xfrm rot="21400944">
              <a:off x="-4905524" y="29860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5" name="Freeform 705">
              <a:extLst>
                <a:ext uri="{FF2B5EF4-FFF2-40B4-BE49-F238E27FC236}">
                  <a16:creationId xmlns:a16="http://schemas.microsoft.com/office/drawing/2014/main" id="{87582A4A-953B-020B-58F3-0876B8DB11F8}"/>
                </a:ext>
              </a:extLst>
            </p:cNvPr>
            <p:cNvSpPr>
              <a:spLocks/>
            </p:cNvSpPr>
            <p:nvPr/>
          </p:nvSpPr>
          <p:spPr bwMode="auto">
            <a:xfrm rot="21400944">
              <a:off x="-4955138" y="2916369"/>
              <a:ext cx="0" cy="3243"/>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6" name="Freeform 706">
              <a:extLst>
                <a:ext uri="{FF2B5EF4-FFF2-40B4-BE49-F238E27FC236}">
                  <a16:creationId xmlns:a16="http://schemas.microsoft.com/office/drawing/2014/main" id="{89795CD4-D4B5-6D3F-4859-1D32BA617DB8}"/>
                </a:ext>
              </a:extLst>
            </p:cNvPr>
            <p:cNvSpPr>
              <a:spLocks/>
            </p:cNvSpPr>
            <p:nvPr/>
          </p:nvSpPr>
          <p:spPr bwMode="auto">
            <a:xfrm rot="21400944">
              <a:off x="-4951444" y="292264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7" name="Freeform 707">
              <a:extLst>
                <a:ext uri="{FF2B5EF4-FFF2-40B4-BE49-F238E27FC236}">
                  <a16:creationId xmlns:a16="http://schemas.microsoft.com/office/drawing/2014/main" id="{7F1FDD34-5501-C2E9-70BE-4B2DDA5E74D4}"/>
                </a:ext>
              </a:extLst>
            </p:cNvPr>
            <p:cNvSpPr>
              <a:spLocks/>
            </p:cNvSpPr>
            <p:nvPr/>
          </p:nvSpPr>
          <p:spPr bwMode="auto">
            <a:xfrm rot="21400944">
              <a:off x="-4955045" y="291960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8" name="Freeform 708">
              <a:extLst>
                <a:ext uri="{FF2B5EF4-FFF2-40B4-BE49-F238E27FC236}">
                  <a16:creationId xmlns:a16="http://schemas.microsoft.com/office/drawing/2014/main" id="{731EA2B7-1F02-D7A4-8555-181F7467D0DA}"/>
                </a:ext>
              </a:extLst>
            </p:cNvPr>
            <p:cNvSpPr>
              <a:spLocks/>
            </p:cNvSpPr>
            <p:nvPr/>
          </p:nvSpPr>
          <p:spPr bwMode="auto">
            <a:xfrm rot="21400944">
              <a:off x="-4951353" y="2922546"/>
              <a:ext cx="3419" cy="3243"/>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79" name="Freeform 709">
              <a:extLst>
                <a:ext uri="{FF2B5EF4-FFF2-40B4-BE49-F238E27FC236}">
                  <a16:creationId xmlns:a16="http://schemas.microsoft.com/office/drawing/2014/main" id="{96E7F0E7-5515-6540-23F1-C59568659BA5}"/>
                </a:ext>
              </a:extLst>
            </p:cNvPr>
            <p:cNvSpPr>
              <a:spLocks/>
            </p:cNvSpPr>
            <p:nvPr/>
          </p:nvSpPr>
          <p:spPr bwMode="auto">
            <a:xfrm rot="21400944">
              <a:off x="-5015366" y="25290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0" name="Freeform 710">
              <a:extLst>
                <a:ext uri="{FF2B5EF4-FFF2-40B4-BE49-F238E27FC236}">
                  <a16:creationId xmlns:a16="http://schemas.microsoft.com/office/drawing/2014/main" id="{D7815137-C19D-140D-D0A5-F47AABCD43CF}"/>
                </a:ext>
              </a:extLst>
            </p:cNvPr>
            <p:cNvSpPr>
              <a:spLocks/>
            </p:cNvSpPr>
            <p:nvPr/>
          </p:nvSpPr>
          <p:spPr bwMode="auto">
            <a:xfrm rot="21400944">
              <a:off x="-5025710" y="2526069"/>
              <a:ext cx="10259" cy="3243"/>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1" name="Freeform 711">
              <a:extLst>
                <a:ext uri="{FF2B5EF4-FFF2-40B4-BE49-F238E27FC236}">
                  <a16:creationId xmlns:a16="http://schemas.microsoft.com/office/drawing/2014/main" id="{F60C99F4-2463-E1BE-5C8D-B8E2F6615A42}"/>
                </a:ext>
              </a:extLst>
            </p:cNvPr>
            <p:cNvSpPr>
              <a:spLocks/>
            </p:cNvSpPr>
            <p:nvPr/>
          </p:nvSpPr>
          <p:spPr bwMode="auto">
            <a:xfrm rot="21400944">
              <a:off x="-5076774" y="2511938"/>
              <a:ext cx="2280" cy="3243"/>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2" name="Freeform 712">
              <a:extLst>
                <a:ext uri="{FF2B5EF4-FFF2-40B4-BE49-F238E27FC236}">
                  <a16:creationId xmlns:a16="http://schemas.microsoft.com/office/drawing/2014/main" id="{BE577AC8-FFBF-120E-68F8-5376F2EEAE79}"/>
                </a:ext>
              </a:extLst>
            </p:cNvPr>
            <p:cNvSpPr>
              <a:spLocks/>
            </p:cNvSpPr>
            <p:nvPr/>
          </p:nvSpPr>
          <p:spPr bwMode="auto">
            <a:xfrm rot="21400944">
              <a:off x="-5067483" y="2514614"/>
              <a:ext cx="3419" cy="3243"/>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3" name="Freeform 713">
              <a:extLst>
                <a:ext uri="{FF2B5EF4-FFF2-40B4-BE49-F238E27FC236}">
                  <a16:creationId xmlns:a16="http://schemas.microsoft.com/office/drawing/2014/main" id="{9CE788DC-0684-C08F-23CF-C3C7D9C86306}"/>
                </a:ext>
              </a:extLst>
            </p:cNvPr>
            <p:cNvSpPr>
              <a:spLocks/>
            </p:cNvSpPr>
            <p:nvPr/>
          </p:nvSpPr>
          <p:spPr bwMode="auto">
            <a:xfrm rot="21400944">
              <a:off x="-5164680" y="2490556"/>
              <a:ext cx="19378" cy="6485"/>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4" name="Freeform 714">
              <a:extLst>
                <a:ext uri="{FF2B5EF4-FFF2-40B4-BE49-F238E27FC236}">
                  <a16:creationId xmlns:a16="http://schemas.microsoft.com/office/drawing/2014/main" id="{076C337A-4C32-433A-603B-E6D73BAE92B4}"/>
                </a:ext>
              </a:extLst>
            </p:cNvPr>
            <p:cNvSpPr>
              <a:spLocks/>
            </p:cNvSpPr>
            <p:nvPr/>
          </p:nvSpPr>
          <p:spPr bwMode="auto">
            <a:xfrm rot="21400944">
              <a:off x="-5129012" y="249878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5" name="Freeform 715">
              <a:extLst>
                <a:ext uri="{FF2B5EF4-FFF2-40B4-BE49-F238E27FC236}">
                  <a16:creationId xmlns:a16="http://schemas.microsoft.com/office/drawing/2014/main" id="{EBD67C41-4664-3310-B7A8-8242333D3843}"/>
                </a:ext>
              </a:extLst>
            </p:cNvPr>
            <p:cNvSpPr>
              <a:spLocks/>
            </p:cNvSpPr>
            <p:nvPr/>
          </p:nvSpPr>
          <p:spPr bwMode="auto">
            <a:xfrm rot="21400944">
              <a:off x="-4364716" y="1780953"/>
              <a:ext cx="918730" cy="636626"/>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6" name="Freeform 716">
              <a:extLst>
                <a:ext uri="{FF2B5EF4-FFF2-40B4-BE49-F238E27FC236}">
                  <a16:creationId xmlns:a16="http://schemas.microsoft.com/office/drawing/2014/main" id="{3192A320-FA8F-2008-5C1F-D4D9C52AAF47}"/>
                </a:ext>
              </a:extLst>
            </p:cNvPr>
            <p:cNvSpPr>
              <a:spLocks/>
            </p:cNvSpPr>
            <p:nvPr/>
          </p:nvSpPr>
          <p:spPr bwMode="auto">
            <a:xfrm rot="21400944">
              <a:off x="-3477858" y="2310971"/>
              <a:ext cx="3419" cy="25940"/>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7" name="Freeform 717">
              <a:extLst>
                <a:ext uri="{FF2B5EF4-FFF2-40B4-BE49-F238E27FC236}">
                  <a16:creationId xmlns:a16="http://schemas.microsoft.com/office/drawing/2014/main" id="{34D55C61-78E4-D641-8B3E-D12600004C84}"/>
                </a:ext>
              </a:extLst>
            </p:cNvPr>
            <p:cNvSpPr>
              <a:spLocks/>
            </p:cNvSpPr>
            <p:nvPr/>
          </p:nvSpPr>
          <p:spPr bwMode="auto">
            <a:xfrm rot="21400944">
              <a:off x="-3479331" y="2354446"/>
              <a:ext cx="0" cy="6485"/>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8" name="Freeform 718">
              <a:extLst>
                <a:ext uri="{FF2B5EF4-FFF2-40B4-BE49-F238E27FC236}">
                  <a16:creationId xmlns:a16="http://schemas.microsoft.com/office/drawing/2014/main" id="{AC88C3AB-72AB-E8F5-000F-A2E16F32DCCA}"/>
                </a:ext>
              </a:extLst>
            </p:cNvPr>
            <p:cNvSpPr>
              <a:spLocks/>
            </p:cNvSpPr>
            <p:nvPr/>
          </p:nvSpPr>
          <p:spPr bwMode="auto">
            <a:xfrm rot="21400944">
              <a:off x="-4036391" y="234017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89" name="Freeform 719">
              <a:extLst>
                <a:ext uri="{FF2B5EF4-FFF2-40B4-BE49-F238E27FC236}">
                  <a16:creationId xmlns:a16="http://schemas.microsoft.com/office/drawing/2014/main" id="{ED7F3FB4-48EC-3427-DA5A-F3354D35721E}"/>
                </a:ext>
              </a:extLst>
            </p:cNvPr>
            <p:cNvSpPr>
              <a:spLocks/>
            </p:cNvSpPr>
            <p:nvPr/>
          </p:nvSpPr>
          <p:spPr bwMode="auto">
            <a:xfrm rot="21400944">
              <a:off x="-4038667" y="234031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0" name="Freeform 720">
              <a:extLst>
                <a:ext uri="{FF2B5EF4-FFF2-40B4-BE49-F238E27FC236}">
                  <a16:creationId xmlns:a16="http://schemas.microsoft.com/office/drawing/2014/main" id="{FF9D8CC9-154A-0D17-61F6-2331495534D2}"/>
                </a:ext>
              </a:extLst>
            </p:cNvPr>
            <p:cNvSpPr>
              <a:spLocks/>
            </p:cNvSpPr>
            <p:nvPr/>
          </p:nvSpPr>
          <p:spPr bwMode="auto">
            <a:xfrm rot="21400944">
              <a:off x="-4036391" y="234017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1" name="Freeform 721">
              <a:extLst>
                <a:ext uri="{FF2B5EF4-FFF2-40B4-BE49-F238E27FC236}">
                  <a16:creationId xmlns:a16="http://schemas.microsoft.com/office/drawing/2014/main" id="{C3A479A3-E81A-9D50-1E28-0E2369587AF6}"/>
                </a:ext>
              </a:extLst>
            </p:cNvPr>
            <p:cNvSpPr>
              <a:spLocks/>
            </p:cNvSpPr>
            <p:nvPr/>
          </p:nvSpPr>
          <p:spPr bwMode="auto">
            <a:xfrm rot="21400944">
              <a:off x="-4036391" y="234017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2" name="Freeform 722">
              <a:extLst>
                <a:ext uri="{FF2B5EF4-FFF2-40B4-BE49-F238E27FC236}">
                  <a16:creationId xmlns:a16="http://schemas.microsoft.com/office/drawing/2014/main" id="{BFC5553D-42F6-2CBA-8CEC-CEB99BE0E1C1}"/>
                </a:ext>
              </a:extLst>
            </p:cNvPr>
            <p:cNvSpPr>
              <a:spLocks/>
            </p:cNvSpPr>
            <p:nvPr/>
          </p:nvSpPr>
          <p:spPr bwMode="auto">
            <a:xfrm rot="21400944">
              <a:off x="-4038480" y="23435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3" name="Freeform 723">
              <a:extLst>
                <a:ext uri="{FF2B5EF4-FFF2-40B4-BE49-F238E27FC236}">
                  <a16:creationId xmlns:a16="http://schemas.microsoft.com/office/drawing/2014/main" id="{87C6F0A4-D7D8-3CF1-4908-AB4997CAFCC8}"/>
                </a:ext>
              </a:extLst>
            </p:cNvPr>
            <p:cNvSpPr>
              <a:spLocks/>
            </p:cNvSpPr>
            <p:nvPr/>
          </p:nvSpPr>
          <p:spPr bwMode="auto">
            <a:xfrm rot="21400944">
              <a:off x="-4050613" y="2343898"/>
              <a:ext cx="13678" cy="52962"/>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4" name="Freeform 724">
              <a:extLst>
                <a:ext uri="{FF2B5EF4-FFF2-40B4-BE49-F238E27FC236}">
                  <a16:creationId xmlns:a16="http://schemas.microsoft.com/office/drawing/2014/main" id="{E3F90DA7-8F50-1897-2A3F-B5F6DE31E924}"/>
                </a:ext>
              </a:extLst>
            </p:cNvPr>
            <p:cNvSpPr>
              <a:spLocks/>
            </p:cNvSpPr>
            <p:nvPr/>
          </p:nvSpPr>
          <p:spPr bwMode="auto">
            <a:xfrm rot="21400944">
              <a:off x="-4038573" y="2340307"/>
              <a:ext cx="0" cy="3243"/>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5" name="Freeform 725">
              <a:extLst>
                <a:ext uri="{FF2B5EF4-FFF2-40B4-BE49-F238E27FC236}">
                  <a16:creationId xmlns:a16="http://schemas.microsoft.com/office/drawing/2014/main" id="{2AC7A13B-3480-1FF9-65DF-48D38A8FBBD7}"/>
                </a:ext>
              </a:extLst>
            </p:cNvPr>
            <p:cNvSpPr>
              <a:spLocks/>
            </p:cNvSpPr>
            <p:nvPr/>
          </p:nvSpPr>
          <p:spPr bwMode="auto">
            <a:xfrm rot="21400944">
              <a:off x="-4038480" y="23435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6" name="Freeform 726">
              <a:extLst>
                <a:ext uri="{FF2B5EF4-FFF2-40B4-BE49-F238E27FC236}">
                  <a16:creationId xmlns:a16="http://schemas.microsoft.com/office/drawing/2014/main" id="{FDA31679-3503-0358-023B-15F901C76E4A}"/>
                </a:ext>
              </a:extLst>
            </p:cNvPr>
            <p:cNvSpPr>
              <a:spLocks/>
            </p:cNvSpPr>
            <p:nvPr/>
          </p:nvSpPr>
          <p:spPr bwMode="auto">
            <a:xfrm rot="21400944">
              <a:off x="-4038573" y="2340307"/>
              <a:ext cx="0" cy="3243"/>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7" name="Freeform 727">
              <a:extLst>
                <a:ext uri="{FF2B5EF4-FFF2-40B4-BE49-F238E27FC236}">
                  <a16:creationId xmlns:a16="http://schemas.microsoft.com/office/drawing/2014/main" id="{2DBD2D65-CE46-7CD7-C2C3-FA722E2D5686}"/>
                </a:ext>
              </a:extLst>
            </p:cNvPr>
            <p:cNvSpPr>
              <a:spLocks/>
            </p:cNvSpPr>
            <p:nvPr/>
          </p:nvSpPr>
          <p:spPr bwMode="auto">
            <a:xfrm rot="21400944">
              <a:off x="-4036391" y="23401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8" name="Freeform 728">
              <a:extLst>
                <a:ext uri="{FF2B5EF4-FFF2-40B4-BE49-F238E27FC236}">
                  <a16:creationId xmlns:a16="http://schemas.microsoft.com/office/drawing/2014/main" id="{E9260FA7-B12F-6834-0286-298B981E1ECC}"/>
                </a:ext>
              </a:extLst>
            </p:cNvPr>
            <p:cNvSpPr>
              <a:spLocks/>
            </p:cNvSpPr>
            <p:nvPr/>
          </p:nvSpPr>
          <p:spPr bwMode="auto">
            <a:xfrm rot="21400944">
              <a:off x="-4038667" y="234031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699" name="Freeform 729">
              <a:extLst>
                <a:ext uri="{FF2B5EF4-FFF2-40B4-BE49-F238E27FC236}">
                  <a16:creationId xmlns:a16="http://schemas.microsoft.com/office/drawing/2014/main" id="{A945D623-BE2F-6BBD-8D06-3E757DA197F3}"/>
                </a:ext>
              </a:extLst>
            </p:cNvPr>
            <p:cNvSpPr>
              <a:spLocks/>
            </p:cNvSpPr>
            <p:nvPr/>
          </p:nvSpPr>
          <p:spPr bwMode="auto">
            <a:xfrm rot="21400944">
              <a:off x="-4036391" y="23401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0" name="Freeform 730">
              <a:extLst>
                <a:ext uri="{FF2B5EF4-FFF2-40B4-BE49-F238E27FC236}">
                  <a16:creationId xmlns:a16="http://schemas.microsoft.com/office/drawing/2014/main" id="{1E15AB09-652F-7849-91F7-196B1E36DE2B}"/>
                </a:ext>
              </a:extLst>
            </p:cNvPr>
            <p:cNvSpPr>
              <a:spLocks/>
            </p:cNvSpPr>
            <p:nvPr/>
          </p:nvSpPr>
          <p:spPr bwMode="auto">
            <a:xfrm rot="21400944">
              <a:off x="-4036391" y="23401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1" name="Freeform 731">
              <a:extLst>
                <a:ext uri="{FF2B5EF4-FFF2-40B4-BE49-F238E27FC236}">
                  <a16:creationId xmlns:a16="http://schemas.microsoft.com/office/drawing/2014/main" id="{77D147AA-8BE1-A970-C953-2208BE8E95BD}"/>
                </a:ext>
              </a:extLst>
            </p:cNvPr>
            <p:cNvSpPr>
              <a:spLocks/>
            </p:cNvSpPr>
            <p:nvPr/>
          </p:nvSpPr>
          <p:spPr bwMode="auto">
            <a:xfrm rot="21400944">
              <a:off x="-3475081" y="1902021"/>
              <a:ext cx="31917" cy="269134"/>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2" name="Freeform 732">
              <a:extLst>
                <a:ext uri="{FF2B5EF4-FFF2-40B4-BE49-F238E27FC236}">
                  <a16:creationId xmlns:a16="http://schemas.microsoft.com/office/drawing/2014/main" id="{3A58BCD9-B8FC-414B-24E1-9E622ECC3BCF}"/>
                </a:ext>
              </a:extLst>
            </p:cNvPr>
            <p:cNvSpPr>
              <a:spLocks/>
            </p:cNvSpPr>
            <p:nvPr/>
          </p:nvSpPr>
          <p:spPr bwMode="auto">
            <a:xfrm rot="21400944">
              <a:off x="-4615627" y="1788949"/>
              <a:ext cx="555114" cy="916567"/>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3">
                <a:lumMod val="40000"/>
                <a:lumOff val="60000"/>
              </a:schemeClr>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3" name="Freeform 733">
              <a:extLst>
                <a:ext uri="{FF2B5EF4-FFF2-40B4-BE49-F238E27FC236}">
                  <a16:creationId xmlns:a16="http://schemas.microsoft.com/office/drawing/2014/main" id="{D7A84A05-70FD-2C50-5F12-621C75FF98C8}"/>
                </a:ext>
              </a:extLst>
            </p:cNvPr>
            <p:cNvSpPr>
              <a:spLocks/>
            </p:cNvSpPr>
            <p:nvPr/>
          </p:nvSpPr>
          <p:spPr bwMode="auto">
            <a:xfrm rot="21400944">
              <a:off x="-4417212" y="264483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4" name="Rectangle 735">
              <a:extLst>
                <a:ext uri="{FF2B5EF4-FFF2-40B4-BE49-F238E27FC236}">
                  <a16:creationId xmlns:a16="http://schemas.microsoft.com/office/drawing/2014/main" id="{6F784C50-E7DB-BA65-3ECD-B869E07F8017}"/>
                </a:ext>
              </a:extLst>
            </p:cNvPr>
            <p:cNvSpPr>
              <a:spLocks noChangeArrowheads="1"/>
            </p:cNvSpPr>
            <p:nvPr/>
          </p:nvSpPr>
          <p:spPr bwMode="auto">
            <a:xfrm rot="21400944">
              <a:off x="-4352705" y="2654051"/>
              <a:ext cx="1140" cy="1081"/>
            </a:xfrm>
            <a:prstGeom prst="rect">
              <a:avLst/>
            </a:prstGeom>
            <a:grpFill/>
            <a:ln w="127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5" name="Freeform 736">
              <a:extLst>
                <a:ext uri="{FF2B5EF4-FFF2-40B4-BE49-F238E27FC236}">
                  <a16:creationId xmlns:a16="http://schemas.microsoft.com/office/drawing/2014/main" id="{C3BA104A-6F68-19C4-321B-5413AEE31CEC}"/>
                </a:ext>
              </a:extLst>
            </p:cNvPr>
            <p:cNvSpPr>
              <a:spLocks/>
            </p:cNvSpPr>
            <p:nvPr/>
          </p:nvSpPr>
          <p:spPr bwMode="auto">
            <a:xfrm rot="21400944">
              <a:off x="-4521128" y="26248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6" name="Freeform 737">
              <a:extLst>
                <a:ext uri="{FF2B5EF4-FFF2-40B4-BE49-F238E27FC236}">
                  <a16:creationId xmlns:a16="http://schemas.microsoft.com/office/drawing/2014/main" id="{07FEE8E3-1225-F6B0-85D2-1E0ACBEF05AE}"/>
                </a:ext>
              </a:extLst>
            </p:cNvPr>
            <p:cNvSpPr>
              <a:spLocks/>
            </p:cNvSpPr>
            <p:nvPr/>
          </p:nvSpPr>
          <p:spPr bwMode="auto">
            <a:xfrm rot="21400944">
              <a:off x="-4401097" y="2646979"/>
              <a:ext cx="5699"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7" name="Freeform 739">
              <a:extLst>
                <a:ext uri="{FF2B5EF4-FFF2-40B4-BE49-F238E27FC236}">
                  <a16:creationId xmlns:a16="http://schemas.microsoft.com/office/drawing/2014/main" id="{F2B6CE12-6ED2-89EE-D6C3-3558A9A8FCE3}"/>
                </a:ext>
              </a:extLst>
            </p:cNvPr>
            <p:cNvSpPr>
              <a:spLocks/>
            </p:cNvSpPr>
            <p:nvPr/>
          </p:nvSpPr>
          <p:spPr bwMode="auto">
            <a:xfrm rot="21400944">
              <a:off x="-4594820" y="2612277"/>
              <a:ext cx="21658" cy="3243"/>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8" name="Freeform 740">
              <a:extLst>
                <a:ext uri="{FF2B5EF4-FFF2-40B4-BE49-F238E27FC236}">
                  <a16:creationId xmlns:a16="http://schemas.microsoft.com/office/drawing/2014/main" id="{6F4DECA1-C8AA-D5A2-F4D0-CE966717498F}"/>
                </a:ext>
              </a:extLst>
            </p:cNvPr>
            <p:cNvSpPr>
              <a:spLocks/>
            </p:cNvSpPr>
            <p:nvPr/>
          </p:nvSpPr>
          <p:spPr bwMode="auto">
            <a:xfrm rot="21400944">
              <a:off x="-4594897" y="2612840"/>
              <a:ext cx="2280"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09" name="Freeform 741">
              <a:extLst>
                <a:ext uri="{FF2B5EF4-FFF2-40B4-BE49-F238E27FC236}">
                  <a16:creationId xmlns:a16="http://schemas.microsoft.com/office/drawing/2014/main" id="{07822193-A695-B93D-AC2D-76104A25C245}"/>
                </a:ext>
              </a:extLst>
            </p:cNvPr>
            <p:cNvSpPr>
              <a:spLocks/>
            </p:cNvSpPr>
            <p:nvPr/>
          </p:nvSpPr>
          <p:spPr bwMode="auto">
            <a:xfrm rot="21400944">
              <a:off x="-4352737" y="2654019"/>
              <a:ext cx="2280"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0" name="Freeform 742">
              <a:extLst>
                <a:ext uri="{FF2B5EF4-FFF2-40B4-BE49-F238E27FC236}">
                  <a16:creationId xmlns:a16="http://schemas.microsoft.com/office/drawing/2014/main" id="{36CD922F-FCC3-EA38-B609-B5289B49C796}"/>
                </a:ext>
              </a:extLst>
            </p:cNvPr>
            <p:cNvSpPr>
              <a:spLocks/>
            </p:cNvSpPr>
            <p:nvPr/>
          </p:nvSpPr>
          <p:spPr bwMode="auto">
            <a:xfrm rot="21400944">
              <a:off x="-4352737" y="2654019"/>
              <a:ext cx="2280"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1" name="Freeform 743">
              <a:extLst>
                <a:ext uri="{FF2B5EF4-FFF2-40B4-BE49-F238E27FC236}">
                  <a16:creationId xmlns:a16="http://schemas.microsoft.com/office/drawing/2014/main" id="{92C9A463-3CF9-EC6F-62A3-21CD2A90781F}"/>
                </a:ext>
              </a:extLst>
            </p:cNvPr>
            <p:cNvSpPr>
              <a:spLocks/>
            </p:cNvSpPr>
            <p:nvPr/>
          </p:nvSpPr>
          <p:spPr bwMode="auto">
            <a:xfrm rot="21400944">
              <a:off x="-4098220" y="2494278"/>
              <a:ext cx="42174" cy="196715"/>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2" name="Freeform 744">
              <a:extLst>
                <a:ext uri="{FF2B5EF4-FFF2-40B4-BE49-F238E27FC236}">
                  <a16:creationId xmlns:a16="http://schemas.microsoft.com/office/drawing/2014/main" id="{DA7123F1-0D81-8CDE-15C9-B2307484BD8D}"/>
                </a:ext>
              </a:extLst>
            </p:cNvPr>
            <p:cNvSpPr>
              <a:spLocks/>
            </p:cNvSpPr>
            <p:nvPr/>
          </p:nvSpPr>
          <p:spPr bwMode="auto">
            <a:xfrm rot="21400944">
              <a:off x="-4121153" y="2686394"/>
              <a:ext cx="28496" cy="6485"/>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3" name="Rectangle 745">
              <a:extLst>
                <a:ext uri="{FF2B5EF4-FFF2-40B4-BE49-F238E27FC236}">
                  <a16:creationId xmlns:a16="http://schemas.microsoft.com/office/drawing/2014/main" id="{CB29A366-8A02-4F2D-47F6-70E9836B178C}"/>
                </a:ext>
              </a:extLst>
            </p:cNvPr>
            <p:cNvSpPr>
              <a:spLocks noChangeArrowheads="1"/>
            </p:cNvSpPr>
            <p:nvPr/>
          </p:nvSpPr>
          <p:spPr bwMode="auto">
            <a:xfrm rot="21400944">
              <a:off x="-4092463" y="2692016"/>
              <a:ext cx="1140" cy="1081"/>
            </a:xfrm>
            <a:prstGeom prst="rect">
              <a:avLst/>
            </a:prstGeom>
            <a:grpFill/>
            <a:ln w="1270">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4" name="Freeform 747">
              <a:extLst>
                <a:ext uri="{FF2B5EF4-FFF2-40B4-BE49-F238E27FC236}">
                  <a16:creationId xmlns:a16="http://schemas.microsoft.com/office/drawing/2014/main" id="{61B9025B-C96C-C8BA-B879-FEE86A6DB43E}"/>
                </a:ext>
              </a:extLst>
            </p:cNvPr>
            <p:cNvSpPr>
              <a:spLocks/>
            </p:cNvSpPr>
            <p:nvPr/>
          </p:nvSpPr>
          <p:spPr bwMode="auto">
            <a:xfrm rot="21400944">
              <a:off x="-4350459" y="265395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5" name="Oval 748">
              <a:extLst>
                <a:ext uri="{FF2B5EF4-FFF2-40B4-BE49-F238E27FC236}">
                  <a16:creationId xmlns:a16="http://schemas.microsoft.com/office/drawing/2014/main" id="{C915BF42-E18C-0002-D4EA-BE3D8C3AA0A5}"/>
                </a:ext>
              </a:extLst>
            </p:cNvPr>
            <p:cNvSpPr>
              <a:spLocks noChangeArrowheads="1"/>
            </p:cNvSpPr>
            <p:nvPr/>
          </p:nvSpPr>
          <p:spPr bwMode="auto">
            <a:xfrm rot="21400944">
              <a:off x="-4350429" y="2653919"/>
              <a:ext cx="1140" cy="1081"/>
            </a:xfrm>
            <a:prstGeom prst="ellipse">
              <a:avLst/>
            </a:pr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6" name="Freeform 749">
              <a:extLst>
                <a:ext uri="{FF2B5EF4-FFF2-40B4-BE49-F238E27FC236}">
                  <a16:creationId xmlns:a16="http://schemas.microsoft.com/office/drawing/2014/main" id="{2D2E4E0D-A251-A8EE-BB32-4D27FBD855BE}"/>
                </a:ext>
              </a:extLst>
            </p:cNvPr>
            <p:cNvSpPr>
              <a:spLocks/>
            </p:cNvSpPr>
            <p:nvPr/>
          </p:nvSpPr>
          <p:spPr bwMode="auto">
            <a:xfrm rot="21400944">
              <a:off x="-4290148" y="21383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7" name="Freeform 750">
              <a:extLst>
                <a:ext uri="{FF2B5EF4-FFF2-40B4-BE49-F238E27FC236}">
                  <a16:creationId xmlns:a16="http://schemas.microsoft.com/office/drawing/2014/main" id="{1B5C8C74-BACD-D07E-613D-998BFC66FA62}"/>
                </a:ext>
              </a:extLst>
            </p:cNvPr>
            <p:cNvSpPr>
              <a:spLocks/>
            </p:cNvSpPr>
            <p:nvPr/>
          </p:nvSpPr>
          <p:spPr bwMode="auto">
            <a:xfrm rot="21400944">
              <a:off x="-4290398" y="21340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8" name="Freeform 751">
              <a:extLst>
                <a:ext uri="{FF2B5EF4-FFF2-40B4-BE49-F238E27FC236}">
                  <a16:creationId xmlns:a16="http://schemas.microsoft.com/office/drawing/2014/main" id="{CE803D95-FEF0-801B-8F78-0A80378FCDD8}"/>
                </a:ext>
              </a:extLst>
            </p:cNvPr>
            <p:cNvSpPr>
              <a:spLocks/>
            </p:cNvSpPr>
            <p:nvPr/>
          </p:nvSpPr>
          <p:spPr bwMode="auto">
            <a:xfrm rot="21400944">
              <a:off x="-4290398" y="21340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19" name="Freeform 752">
              <a:extLst>
                <a:ext uri="{FF2B5EF4-FFF2-40B4-BE49-F238E27FC236}">
                  <a16:creationId xmlns:a16="http://schemas.microsoft.com/office/drawing/2014/main" id="{A8FDD22E-BCB5-3AD3-2DB4-ECAB7BA2DC40}"/>
                </a:ext>
              </a:extLst>
            </p:cNvPr>
            <p:cNvSpPr>
              <a:spLocks/>
            </p:cNvSpPr>
            <p:nvPr/>
          </p:nvSpPr>
          <p:spPr bwMode="auto">
            <a:xfrm rot="21400944">
              <a:off x="-4300116" y="2138642"/>
              <a:ext cx="10259" cy="9728"/>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0" name="Freeform 753">
              <a:extLst>
                <a:ext uri="{FF2B5EF4-FFF2-40B4-BE49-F238E27FC236}">
                  <a16:creationId xmlns:a16="http://schemas.microsoft.com/office/drawing/2014/main" id="{F9E5E832-0EBC-0368-90DD-CFFB57E8408F}"/>
                </a:ext>
              </a:extLst>
            </p:cNvPr>
            <p:cNvSpPr>
              <a:spLocks/>
            </p:cNvSpPr>
            <p:nvPr/>
          </p:nvSpPr>
          <p:spPr bwMode="auto">
            <a:xfrm rot="21400944">
              <a:off x="-4060939" y="2407349"/>
              <a:ext cx="10259" cy="3243"/>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1" name="Freeform 754">
              <a:extLst>
                <a:ext uri="{FF2B5EF4-FFF2-40B4-BE49-F238E27FC236}">
                  <a16:creationId xmlns:a16="http://schemas.microsoft.com/office/drawing/2014/main" id="{28275006-5260-A76A-141E-BFFEBD3BAFBA}"/>
                </a:ext>
              </a:extLst>
            </p:cNvPr>
            <p:cNvSpPr>
              <a:spLocks/>
            </p:cNvSpPr>
            <p:nvPr/>
          </p:nvSpPr>
          <p:spPr bwMode="auto">
            <a:xfrm rot="21400944">
              <a:off x="-4324709" y="2208571"/>
              <a:ext cx="0" cy="6485"/>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2" name="Freeform 755">
              <a:extLst>
                <a:ext uri="{FF2B5EF4-FFF2-40B4-BE49-F238E27FC236}">
                  <a16:creationId xmlns:a16="http://schemas.microsoft.com/office/drawing/2014/main" id="{C1DF3DC4-1E59-3C22-4A4A-7B6B1CD10C2F}"/>
                </a:ext>
              </a:extLst>
            </p:cNvPr>
            <p:cNvSpPr>
              <a:spLocks/>
            </p:cNvSpPr>
            <p:nvPr/>
          </p:nvSpPr>
          <p:spPr bwMode="auto">
            <a:xfrm rot="21400944">
              <a:off x="-4386284" y="1804116"/>
              <a:ext cx="35336" cy="108085"/>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3" name="Freeform 756">
              <a:extLst>
                <a:ext uri="{FF2B5EF4-FFF2-40B4-BE49-F238E27FC236}">
                  <a16:creationId xmlns:a16="http://schemas.microsoft.com/office/drawing/2014/main" id="{3FF29F53-7092-7AAD-5E1A-76E762578DEF}"/>
                </a:ext>
              </a:extLst>
            </p:cNvPr>
            <p:cNvSpPr>
              <a:spLocks/>
            </p:cNvSpPr>
            <p:nvPr/>
          </p:nvSpPr>
          <p:spPr bwMode="auto">
            <a:xfrm rot="21400944">
              <a:off x="-4378325" y="1918753"/>
              <a:ext cx="21658" cy="35668"/>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4" name="Freeform 757">
              <a:extLst>
                <a:ext uri="{FF2B5EF4-FFF2-40B4-BE49-F238E27FC236}">
                  <a16:creationId xmlns:a16="http://schemas.microsoft.com/office/drawing/2014/main" id="{30AB1FB1-1888-D748-8A01-D230AAB437DD}"/>
                </a:ext>
              </a:extLst>
            </p:cNvPr>
            <p:cNvSpPr>
              <a:spLocks/>
            </p:cNvSpPr>
            <p:nvPr/>
          </p:nvSpPr>
          <p:spPr bwMode="auto">
            <a:xfrm rot="21400944">
              <a:off x="-4106307" y="2382301"/>
              <a:ext cx="31917" cy="23778"/>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5" name="Freeform 758">
              <a:extLst>
                <a:ext uri="{FF2B5EF4-FFF2-40B4-BE49-F238E27FC236}">
                  <a16:creationId xmlns:a16="http://schemas.microsoft.com/office/drawing/2014/main" id="{1FB6C810-84D2-DDCE-0757-D94B32EB5131}"/>
                </a:ext>
              </a:extLst>
            </p:cNvPr>
            <p:cNvSpPr>
              <a:spLocks/>
            </p:cNvSpPr>
            <p:nvPr/>
          </p:nvSpPr>
          <p:spPr bwMode="auto">
            <a:xfrm rot="21400944">
              <a:off x="-4324046" y="2214210"/>
              <a:ext cx="28496" cy="17294"/>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6" name="Freeform 759">
              <a:extLst>
                <a:ext uri="{FF2B5EF4-FFF2-40B4-BE49-F238E27FC236}">
                  <a16:creationId xmlns:a16="http://schemas.microsoft.com/office/drawing/2014/main" id="{856AAB87-5562-8A75-5C65-66C13A543474}"/>
                </a:ext>
              </a:extLst>
            </p:cNvPr>
            <p:cNvSpPr>
              <a:spLocks/>
            </p:cNvSpPr>
            <p:nvPr/>
          </p:nvSpPr>
          <p:spPr bwMode="auto">
            <a:xfrm rot="21400944">
              <a:off x="-4294005" y="2127557"/>
              <a:ext cx="6839" cy="6485"/>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7" name="Freeform 760">
              <a:extLst>
                <a:ext uri="{FF2B5EF4-FFF2-40B4-BE49-F238E27FC236}">
                  <a16:creationId xmlns:a16="http://schemas.microsoft.com/office/drawing/2014/main" id="{6896F8D2-01D2-AB3D-3886-606221407F7B}"/>
                </a:ext>
              </a:extLst>
            </p:cNvPr>
            <p:cNvSpPr>
              <a:spLocks/>
            </p:cNvSpPr>
            <p:nvPr/>
          </p:nvSpPr>
          <p:spPr bwMode="auto">
            <a:xfrm rot="21400944">
              <a:off x="-4549382" y="24132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8" name="Freeform 761">
              <a:extLst>
                <a:ext uri="{FF2B5EF4-FFF2-40B4-BE49-F238E27FC236}">
                  <a16:creationId xmlns:a16="http://schemas.microsoft.com/office/drawing/2014/main" id="{AE07B01D-387D-0631-25DB-D4C474C8EC28}"/>
                </a:ext>
              </a:extLst>
            </p:cNvPr>
            <p:cNvSpPr>
              <a:spLocks/>
            </p:cNvSpPr>
            <p:nvPr/>
          </p:nvSpPr>
          <p:spPr bwMode="auto">
            <a:xfrm rot="21400944">
              <a:off x="-5060667" y="1687540"/>
              <a:ext cx="634904" cy="456122"/>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chemeClr val="accent3">
                <a:lumMod val="75000"/>
              </a:schemeClr>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29" name="Freeform 765">
              <a:extLst>
                <a:ext uri="{FF2B5EF4-FFF2-40B4-BE49-F238E27FC236}">
                  <a16:creationId xmlns:a16="http://schemas.microsoft.com/office/drawing/2014/main" id="{6C26CDD2-9027-221F-E931-B15CFE48B386}"/>
                </a:ext>
              </a:extLst>
            </p:cNvPr>
            <p:cNvSpPr>
              <a:spLocks/>
            </p:cNvSpPr>
            <p:nvPr/>
          </p:nvSpPr>
          <p:spPr bwMode="auto">
            <a:xfrm rot="21400944">
              <a:off x="-4751021" y="25786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0" name="Freeform 766">
              <a:extLst>
                <a:ext uri="{FF2B5EF4-FFF2-40B4-BE49-F238E27FC236}">
                  <a16:creationId xmlns:a16="http://schemas.microsoft.com/office/drawing/2014/main" id="{C50A08F0-1B7A-6681-B125-145C77D5970D}"/>
                </a:ext>
              </a:extLst>
            </p:cNvPr>
            <p:cNvSpPr>
              <a:spLocks/>
            </p:cNvSpPr>
            <p:nvPr/>
          </p:nvSpPr>
          <p:spPr bwMode="auto">
            <a:xfrm rot="21400944">
              <a:off x="-4686110" y="2595359"/>
              <a:ext cx="3419"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1" name="Freeform 768">
              <a:extLst>
                <a:ext uri="{FF2B5EF4-FFF2-40B4-BE49-F238E27FC236}">
                  <a16:creationId xmlns:a16="http://schemas.microsoft.com/office/drawing/2014/main" id="{B01D2FD3-FD4A-4989-0397-2C4C5D4267A7}"/>
                </a:ext>
              </a:extLst>
            </p:cNvPr>
            <p:cNvSpPr>
              <a:spLocks/>
            </p:cNvSpPr>
            <p:nvPr/>
          </p:nvSpPr>
          <p:spPr bwMode="auto">
            <a:xfrm rot="21400944">
              <a:off x="-4831992" y="256060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2" name="Freeform 769">
              <a:extLst>
                <a:ext uri="{FF2B5EF4-FFF2-40B4-BE49-F238E27FC236}">
                  <a16:creationId xmlns:a16="http://schemas.microsoft.com/office/drawing/2014/main" id="{B2F7A70D-8064-C670-8178-EA7555941A2B}"/>
                </a:ext>
              </a:extLst>
            </p:cNvPr>
            <p:cNvSpPr>
              <a:spLocks/>
            </p:cNvSpPr>
            <p:nvPr/>
          </p:nvSpPr>
          <p:spPr bwMode="auto">
            <a:xfrm rot="21400944">
              <a:off x="-4831992" y="25606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3" name="Freeform 770">
              <a:extLst>
                <a:ext uri="{FF2B5EF4-FFF2-40B4-BE49-F238E27FC236}">
                  <a16:creationId xmlns:a16="http://schemas.microsoft.com/office/drawing/2014/main" id="{B3A3FAE3-3AC3-909B-A629-095A55048C5B}"/>
                </a:ext>
              </a:extLst>
            </p:cNvPr>
            <p:cNvSpPr>
              <a:spLocks/>
            </p:cNvSpPr>
            <p:nvPr/>
          </p:nvSpPr>
          <p:spPr bwMode="auto">
            <a:xfrm rot="21400944">
              <a:off x="-4751021" y="257864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4" name="Freeform 775">
              <a:extLst>
                <a:ext uri="{FF2B5EF4-FFF2-40B4-BE49-F238E27FC236}">
                  <a16:creationId xmlns:a16="http://schemas.microsoft.com/office/drawing/2014/main" id="{188B5839-1F8D-A304-10B3-E3FA7FEFA94C}"/>
                </a:ext>
              </a:extLst>
            </p:cNvPr>
            <p:cNvSpPr>
              <a:spLocks/>
            </p:cNvSpPr>
            <p:nvPr/>
          </p:nvSpPr>
          <p:spPr bwMode="auto">
            <a:xfrm rot="21400944">
              <a:off x="-5010304" y="2517792"/>
              <a:ext cx="3419"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5" name="Freeform 776">
              <a:extLst>
                <a:ext uri="{FF2B5EF4-FFF2-40B4-BE49-F238E27FC236}">
                  <a16:creationId xmlns:a16="http://schemas.microsoft.com/office/drawing/2014/main" id="{389A3842-E043-858B-FA83-107447AC2BE1}"/>
                </a:ext>
              </a:extLst>
            </p:cNvPr>
            <p:cNvSpPr>
              <a:spLocks/>
            </p:cNvSpPr>
            <p:nvPr/>
          </p:nvSpPr>
          <p:spPr bwMode="auto">
            <a:xfrm rot="21400944">
              <a:off x="-4902537" y="2545043"/>
              <a:ext cx="5699"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6" name="Freeform 777">
              <a:extLst>
                <a:ext uri="{FF2B5EF4-FFF2-40B4-BE49-F238E27FC236}">
                  <a16:creationId xmlns:a16="http://schemas.microsoft.com/office/drawing/2014/main" id="{EA5B3DA3-4C43-050C-3CE4-D17567D81A5F}"/>
                </a:ext>
              </a:extLst>
            </p:cNvPr>
            <p:cNvSpPr>
              <a:spLocks/>
            </p:cNvSpPr>
            <p:nvPr/>
          </p:nvSpPr>
          <p:spPr bwMode="auto">
            <a:xfrm rot="21400944">
              <a:off x="-5140104" y="2482996"/>
              <a:ext cx="6839" cy="3243"/>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7" name="Freeform 781">
              <a:extLst>
                <a:ext uri="{FF2B5EF4-FFF2-40B4-BE49-F238E27FC236}">
                  <a16:creationId xmlns:a16="http://schemas.microsoft.com/office/drawing/2014/main" id="{1EDA4323-9402-A12C-383E-D2639A3630B3}"/>
                </a:ext>
              </a:extLst>
            </p:cNvPr>
            <p:cNvSpPr>
              <a:spLocks/>
            </p:cNvSpPr>
            <p:nvPr/>
          </p:nvSpPr>
          <p:spPr bwMode="auto">
            <a:xfrm rot="21400944">
              <a:off x="-5068325" y="250176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8" name="Freeform 783">
              <a:extLst>
                <a:ext uri="{FF2B5EF4-FFF2-40B4-BE49-F238E27FC236}">
                  <a16:creationId xmlns:a16="http://schemas.microsoft.com/office/drawing/2014/main" id="{20AAB3F2-673B-5BCE-53E8-6FE4F252A118}"/>
                </a:ext>
              </a:extLst>
            </p:cNvPr>
            <p:cNvSpPr>
              <a:spLocks/>
            </p:cNvSpPr>
            <p:nvPr/>
          </p:nvSpPr>
          <p:spPr bwMode="auto">
            <a:xfrm rot="21400944">
              <a:off x="-4896843" y="254487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39" name="Freeform 785">
              <a:extLst>
                <a:ext uri="{FF2B5EF4-FFF2-40B4-BE49-F238E27FC236}">
                  <a16:creationId xmlns:a16="http://schemas.microsoft.com/office/drawing/2014/main" id="{7AA3306A-1F3B-A8B3-0A6E-173502E39979}"/>
                </a:ext>
              </a:extLst>
            </p:cNvPr>
            <p:cNvSpPr>
              <a:spLocks/>
            </p:cNvSpPr>
            <p:nvPr/>
          </p:nvSpPr>
          <p:spPr bwMode="auto">
            <a:xfrm rot="21400944">
              <a:off x="-4614386" y="2415467"/>
              <a:ext cx="58133" cy="193473"/>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0" name="Freeform 789">
              <a:extLst>
                <a:ext uri="{FF2B5EF4-FFF2-40B4-BE49-F238E27FC236}">
                  <a16:creationId xmlns:a16="http://schemas.microsoft.com/office/drawing/2014/main" id="{2A7FF903-7206-7545-428C-460DBBA72CAB}"/>
                </a:ext>
              </a:extLst>
            </p:cNvPr>
            <p:cNvSpPr>
              <a:spLocks/>
            </p:cNvSpPr>
            <p:nvPr/>
          </p:nvSpPr>
          <p:spPr bwMode="auto">
            <a:xfrm rot="21400944">
              <a:off x="-4918840" y="253965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1" name="Freeform 791">
              <a:extLst>
                <a:ext uri="{FF2B5EF4-FFF2-40B4-BE49-F238E27FC236}">
                  <a16:creationId xmlns:a16="http://schemas.microsoft.com/office/drawing/2014/main" id="{EDEC2129-19EA-2C06-95DA-7D25D49748A3}"/>
                </a:ext>
              </a:extLst>
            </p:cNvPr>
            <p:cNvSpPr>
              <a:spLocks/>
            </p:cNvSpPr>
            <p:nvPr/>
          </p:nvSpPr>
          <p:spPr bwMode="auto">
            <a:xfrm rot="21400944">
              <a:off x="-4954679" y="253199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2" name="Freeform 792">
              <a:extLst>
                <a:ext uri="{FF2B5EF4-FFF2-40B4-BE49-F238E27FC236}">
                  <a16:creationId xmlns:a16="http://schemas.microsoft.com/office/drawing/2014/main" id="{8AD06950-49F5-D5F7-D0C6-08D96E0D25F5}"/>
                </a:ext>
              </a:extLst>
            </p:cNvPr>
            <p:cNvSpPr>
              <a:spLocks/>
            </p:cNvSpPr>
            <p:nvPr/>
          </p:nvSpPr>
          <p:spPr bwMode="auto">
            <a:xfrm rot="21400944">
              <a:off x="-4958096" y="2532089"/>
              <a:ext cx="3419"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3" name="Freeform 794">
              <a:extLst>
                <a:ext uri="{FF2B5EF4-FFF2-40B4-BE49-F238E27FC236}">
                  <a16:creationId xmlns:a16="http://schemas.microsoft.com/office/drawing/2014/main" id="{97060C8E-E96F-5E4C-86E8-498B44274652}"/>
                </a:ext>
              </a:extLst>
            </p:cNvPr>
            <p:cNvSpPr>
              <a:spLocks/>
            </p:cNvSpPr>
            <p:nvPr/>
          </p:nvSpPr>
          <p:spPr bwMode="auto">
            <a:xfrm rot="21400944">
              <a:off x="-4848114" y="2558194"/>
              <a:ext cx="3419"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4" name="Freeform 795">
              <a:extLst>
                <a:ext uri="{FF2B5EF4-FFF2-40B4-BE49-F238E27FC236}">
                  <a16:creationId xmlns:a16="http://schemas.microsoft.com/office/drawing/2014/main" id="{524339B4-CEB0-F152-B5C3-72DF21668A0D}"/>
                </a:ext>
              </a:extLst>
            </p:cNvPr>
            <p:cNvSpPr>
              <a:spLocks/>
            </p:cNvSpPr>
            <p:nvPr/>
          </p:nvSpPr>
          <p:spPr bwMode="auto">
            <a:xfrm rot="21400944">
              <a:off x="-4848111" y="255829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5" name="Freeform 796">
              <a:extLst>
                <a:ext uri="{FF2B5EF4-FFF2-40B4-BE49-F238E27FC236}">
                  <a16:creationId xmlns:a16="http://schemas.microsoft.com/office/drawing/2014/main" id="{B8637C1C-CADE-FED5-FA3A-FE0D5922B856}"/>
                </a:ext>
              </a:extLst>
            </p:cNvPr>
            <p:cNvSpPr>
              <a:spLocks/>
            </p:cNvSpPr>
            <p:nvPr/>
          </p:nvSpPr>
          <p:spPr bwMode="auto">
            <a:xfrm rot="21400944">
              <a:off x="-4870107" y="25530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6" name="Freeform 798">
              <a:extLst>
                <a:ext uri="{FF2B5EF4-FFF2-40B4-BE49-F238E27FC236}">
                  <a16:creationId xmlns:a16="http://schemas.microsoft.com/office/drawing/2014/main" id="{C37B97EF-D7C9-ABDE-A34A-DA9BD80B066D}"/>
                </a:ext>
              </a:extLst>
            </p:cNvPr>
            <p:cNvSpPr>
              <a:spLocks/>
            </p:cNvSpPr>
            <p:nvPr/>
          </p:nvSpPr>
          <p:spPr bwMode="auto">
            <a:xfrm rot="21400944">
              <a:off x="-4513437" y="214696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7" name="Freeform 799">
              <a:extLst>
                <a:ext uri="{FF2B5EF4-FFF2-40B4-BE49-F238E27FC236}">
                  <a16:creationId xmlns:a16="http://schemas.microsoft.com/office/drawing/2014/main" id="{911CDB7C-FEF8-0A1B-BDCE-FF024FAF827B}"/>
                </a:ext>
              </a:extLst>
            </p:cNvPr>
            <p:cNvSpPr>
              <a:spLocks/>
            </p:cNvSpPr>
            <p:nvPr/>
          </p:nvSpPr>
          <p:spPr bwMode="auto">
            <a:xfrm rot="21400944">
              <a:off x="-4484026" y="2220948"/>
              <a:ext cx="3419"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8" name="Freeform 800">
              <a:extLst>
                <a:ext uri="{FF2B5EF4-FFF2-40B4-BE49-F238E27FC236}">
                  <a16:creationId xmlns:a16="http://schemas.microsoft.com/office/drawing/2014/main" id="{E964C477-7B4F-B4BB-3F3F-CCFE77FB22B4}"/>
                </a:ext>
              </a:extLst>
            </p:cNvPr>
            <p:cNvSpPr>
              <a:spLocks/>
            </p:cNvSpPr>
            <p:nvPr/>
          </p:nvSpPr>
          <p:spPr bwMode="auto">
            <a:xfrm rot="21400944">
              <a:off x="-4513437" y="214696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49" name="Freeform 801">
              <a:extLst>
                <a:ext uri="{FF2B5EF4-FFF2-40B4-BE49-F238E27FC236}">
                  <a16:creationId xmlns:a16="http://schemas.microsoft.com/office/drawing/2014/main" id="{F2C91712-1948-502E-259F-040BCDC4A8C9}"/>
                </a:ext>
              </a:extLst>
            </p:cNvPr>
            <p:cNvSpPr>
              <a:spLocks/>
            </p:cNvSpPr>
            <p:nvPr/>
          </p:nvSpPr>
          <p:spPr bwMode="auto">
            <a:xfrm rot="21400944">
              <a:off x="-4529974" y="2253930"/>
              <a:ext cx="3419" cy="3243"/>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0" name="Freeform 802">
              <a:extLst>
                <a:ext uri="{FF2B5EF4-FFF2-40B4-BE49-F238E27FC236}">
                  <a16:creationId xmlns:a16="http://schemas.microsoft.com/office/drawing/2014/main" id="{58BB468C-A502-56BF-59E8-F25602FDDD1E}"/>
                </a:ext>
              </a:extLst>
            </p:cNvPr>
            <p:cNvSpPr>
              <a:spLocks/>
            </p:cNvSpPr>
            <p:nvPr/>
          </p:nvSpPr>
          <p:spPr bwMode="auto">
            <a:xfrm rot="21400944">
              <a:off x="-4529783" y="2257265"/>
              <a:ext cx="0" cy="3243"/>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1" name="Freeform 803">
              <a:extLst>
                <a:ext uri="{FF2B5EF4-FFF2-40B4-BE49-F238E27FC236}">
                  <a16:creationId xmlns:a16="http://schemas.microsoft.com/office/drawing/2014/main" id="{8FF181E3-2377-19E1-3FEC-CF0207CBCC16}"/>
                </a:ext>
              </a:extLst>
            </p:cNvPr>
            <p:cNvSpPr>
              <a:spLocks/>
            </p:cNvSpPr>
            <p:nvPr/>
          </p:nvSpPr>
          <p:spPr bwMode="auto">
            <a:xfrm rot="21400944">
              <a:off x="-4477290" y="2217412"/>
              <a:ext cx="0" cy="3243"/>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2" name="Freeform 804">
              <a:extLst>
                <a:ext uri="{FF2B5EF4-FFF2-40B4-BE49-F238E27FC236}">
                  <a16:creationId xmlns:a16="http://schemas.microsoft.com/office/drawing/2014/main" id="{CA882720-F6EC-C7CA-6E9C-C2D5887011E5}"/>
                </a:ext>
              </a:extLst>
            </p:cNvPr>
            <p:cNvSpPr>
              <a:spLocks/>
            </p:cNvSpPr>
            <p:nvPr/>
          </p:nvSpPr>
          <p:spPr bwMode="auto">
            <a:xfrm rot="21400944">
              <a:off x="-4480610" y="22208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3" name="Freeform 805">
              <a:extLst>
                <a:ext uri="{FF2B5EF4-FFF2-40B4-BE49-F238E27FC236}">
                  <a16:creationId xmlns:a16="http://schemas.microsoft.com/office/drawing/2014/main" id="{6104B7FC-A62E-B4B4-AF79-C26B9E976D51}"/>
                </a:ext>
              </a:extLst>
            </p:cNvPr>
            <p:cNvSpPr>
              <a:spLocks/>
            </p:cNvSpPr>
            <p:nvPr/>
          </p:nvSpPr>
          <p:spPr bwMode="auto">
            <a:xfrm rot="21400944">
              <a:off x="-4480612" y="2220751"/>
              <a:ext cx="3419"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4" name="Freeform 806">
              <a:extLst>
                <a:ext uri="{FF2B5EF4-FFF2-40B4-BE49-F238E27FC236}">
                  <a16:creationId xmlns:a16="http://schemas.microsoft.com/office/drawing/2014/main" id="{EBB6D10B-1E26-B019-3740-CB02B0279F83}"/>
                </a:ext>
              </a:extLst>
            </p:cNvPr>
            <p:cNvSpPr>
              <a:spLocks/>
            </p:cNvSpPr>
            <p:nvPr/>
          </p:nvSpPr>
          <p:spPr bwMode="auto">
            <a:xfrm rot="21400944">
              <a:off x="-4637264" y="2118316"/>
              <a:ext cx="341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5" name="Freeform 807">
              <a:extLst>
                <a:ext uri="{FF2B5EF4-FFF2-40B4-BE49-F238E27FC236}">
                  <a16:creationId xmlns:a16="http://schemas.microsoft.com/office/drawing/2014/main" id="{9841899C-8253-1E96-560E-10D905CE7659}"/>
                </a:ext>
              </a:extLst>
            </p:cNvPr>
            <p:cNvSpPr>
              <a:spLocks/>
            </p:cNvSpPr>
            <p:nvPr/>
          </p:nvSpPr>
          <p:spPr bwMode="auto">
            <a:xfrm rot="21400944">
              <a:off x="-5042789" y="19968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6" name="Freeform 809">
              <a:extLst>
                <a:ext uri="{FF2B5EF4-FFF2-40B4-BE49-F238E27FC236}">
                  <a16:creationId xmlns:a16="http://schemas.microsoft.com/office/drawing/2014/main" id="{FFE36334-0023-5B1D-DB15-7E0B5BB276B1}"/>
                </a:ext>
              </a:extLst>
            </p:cNvPr>
            <p:cNvSpPr>
              <a:spLocks/>
            </p:cNvSpPr>
            <p:nvPr/>
          </p:nvSpPr>
          <p:spPr bwMode="auto">
            <a:xfrm rot="21400944">
              <a:off x="-4546428" y="2129291"/>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7" name="Freeform 810">
              <a:extLst>
                <a:ext uri="{FF2B5EF4-FFF2-40B4-BE49-F238E27FC236}">
                  <a16:creationId xmlns:a16="http://schemas.microsoft.com/office/drawing/2014/main" id="{8909618F-3388-11A6-F3BD-D18F74A91427}"/>
                </a:ext>
              </a:extLst>
            </p:cNvPr>
            <p:cNvSpPr>
              <a:spLocks/>
            </p:cNvSpPr>
            <p:nvPr/>
          </p:nvSpPr>
          <p:spPr bwMode="auto">
            <a:xfrm rot="21400944">
              <a:off x="-4539409" y="21322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8" name="Freeform 811">
              <a:extLst>
                <a:ext uri="{FF2B5EF4-FFF2-40B4-BE49-F238E27FC236}">
                  <a16:creationId xmlns:a16="http://schemas.microsoft.com/office/drawing/2014/main" id="{B1B42352-CD9A-817E-F4D4-B35E37AA5F53}"/>
                </a:ext>
              </a:extLst>
            </p:cNvPr>
            <p:cNvSpPr>
              <a:spLocks/>
            </p:cNvSpPr>
            <p:nvPr/>
          </p:nvSpPr>
          <p:spPr bwMode="auto">
            <a:xfrm rot="21400944">
              <a:off x="-4623797" y="2114287"/>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59" name="Freeform 812">
              <a:extLst>
                <a:ext uri="{FF2B5EF4-FFF2-40B4-BE49-F238E27FC236}">
                  <a16:creationId xmlns:a16="http://schemas.microsoft.com/office/drawing/2014/main" id="{79992592-31AE-9DB8-33CE-EAFAA42AAE76}"/>
                </a:ext>
              </a:extLst>
            </p:cNvPr>
            <p:cNvSpPr>
              <a:spLocks/>
            </p:cNvSpPr>
            <p:nvPr/>
          </p:nvSpPr>
          <p:spPr bwMode="auto">
            <a:xfrm rot="21400944">
              <a:off x="-5033873" y="19930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0" name="Freeform 813">
              <a:extLst>
                <a:ext uri="{FF2B5EF4-FFF2-40B4-BE49-F238E27FC236}">
                  <a16:creationId xmlns:a16="http://schemas.microsoft.com/office/drawing/2014/main" id="{E7FD0BA6-00E4-F7D6-3186-EEFAA35F90B7}"/>
                </a:ext>
              </a:extLst>
            </p:cNvPr>
            <p:cNvSpPr>
              <a:spLocks/>
            </p:cNvSpPr>
            <p:nvPr/>
          </p:nvSpPr>
          <p:spPr bwMode="auto">
            <a:xfrm rot="21400944">
              <a:off x="-4633088" y="2111611"/>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1" name="Freeform 814">
              <a:extLst>
                <a:ext uri="{FF2B5EF4-FFF2-40B4-BE49-F238E27FC236}">
                  <a16:creationId xmlns:a16="http://schemas.microsoft.com/office/drawing/2014/main" id="{23257BC1-A1C7-C24D-8565-10C08CA8125E}"/>
                </a:ext>
              </a:extLst>
            </p:cNvPr>
            <p:cNvSpPr>
              <a:spLocks/>
            </p:cNvSpPr>
            <p:nvPr/>
          </p:nvSpPr>
          <p:spPr bwMode="auto">
            <a:xfrm rot="21400944">
              <a:off x="-4530121" y="2134842"/>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2" name="Freeform 815">
              <a:extLst>
                <a:ext uri="{FF2B5EF4-FFF2-40B4-BE49-F238E27FC236}">
                  <a16:creationId xmlns:a16="http://schemas.microsoft.com/office/drawing/2014/main" id="{4E6FE658-0A7D-8C5B-B2B8-172E34133255}"/>
                </a:ext>
              </a:extLst>
            </p:cNvPr>
            <p:cNvSpPr>
              <a:spLocks/>
            </p:cNvSpPr>
            <p:nvPr/>
          </p:nvSpPr>
          <p:spPr bwMode="auto">
            <a:xfrm rot="21400944">
              <a:off x="-4616966" y="21139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3" name="Freeform 816">
              <a:extLst>
                <a:ext uri="{FF2B5EF4-FFF2-40B4-BE49-F238E27FC236}">
                  <a16:creationId xmlns:a16="http://schemas.microsoft.com/office/drawing/2014/main" id="{010CBA39-8695-6C94-42AB-C49FF8FB0206}"/>
                </a:ext>
              </a:extLst>
            </p:cNvPr>
            <p:cNvSpPr>
              <a:spLocks/>
            </p:cNvSpPr>
            <p:nvPr/>
          </p:nvSpPr>
          <p:spPr bwMode="auto">
            <a:xfrm rot="21400944">
              <a:off x="-4535998" y="2131967"/>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4" name="Freeform 817">
              <a:extLst>
                <a:ext uri="{FF2B5EF4-FFF2-40B4-BE49-F238E27FC236}">
                  <a16:creationId xmlns:a16="http://schemas.microsoft.com/office/drawing/2014/main" id="{BD620EDB-BDC8-15D4-2798-93D6AECA85A2}"/>
                </a:ext>
              </a:extLst>
            </p:cNvPr>
            <p:cNvSpPr>
              <a:spLocks/>
            </p:cNvSpPr>
            <p:nvPr/>
          </p:nvSpPr>
          <p:spPr bwMode="auto">
            <a:xfrm rot="21400944">
              <a:off x="-4659449" y="2109858"/>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5" name="Freeform 818">
              <a:extLst>
                <a:ext uri="{FF2B5EF4-FFF2-40B4-BE49-F238E27FC236}">
                  <a16:creationId xmlns:a16="http://schemas.microsoft.com/office/drawing/2014/main" id="{41A127E1-F0A0-50C4-7BF5-AE468D2B19FA}"/>
                </a:ext>
              </a:extLst>
            </p:cNvPr>
            <p:cNvSpPr>
              <a:spLocks/>
            </p:cNvSpPr>
            <p:nvPr/>
          </p:nvSpPr>
          <p:spPr bwMode="auto">
            <a:xfrm rot="21400944">
              <a:off x="-4656035" y="2109661"/>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6" name="Freeform 819">
              <a:extLst>
                <a:ext uri="{FF2B5EF4-FFF2-40B4-BE49-F238E27FC236}">
                  <a16:creationId xmlns:a16="http://schemas.microsoft.com/office/drawing/2014/main" id="{19D2EAD5-4191-8B5E-D7FF-524C41DF8109}"/>
                </a:ext>
              </a:extLst>
            </p:cNvPr>
            <p:cNvSpPr>
              <a:spLocks/>
            </p:cNvSpPr>
            <p:nvPr/>
          </p:nvSpPr>
          <p:spPr bwMode="auto">
            <a:xfrm rot="21400944">
              <a:off x="-5030459" y="19928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7" name="Freeform 820">
              <a:extLst>
                <a:ext uri="{FF2B5EF4-FFF2-40B4-BE49-F238E27FC236}">
                  <a16:creationId xmlns:a16="http://schemas.microsoft.com/office/drawing/2014/main" id="{AA2849E0-ABA9-7EF7-1039-55246C676ED2}"/>
                </a:ext>
              </a:extLst>
            </p:cNvPr>
            <p:cNvSpPr>
              <a:spLocks/>
            </p:cNvSpPr>
            <p:nvPr/>
          </p:nvSpPr>
          <p:spPr bwMode="auto">
            <a:xfrm rot="21400944">
              <a:off x="-4562546" y="2126977"/>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8" name="Freeform 821">
              <a:extLst>
                <a:ext uri="{FF2B5EF4-FFF2-40B4-BE49-F238E27FC236}">
                  <a16:creationId xmlns:a16="http://schemas.microsoft.com/office/drawing/2014/main" id="{EA486CA5-62C4-49E4-FFEC-33BE388D844A}"/>
                </a:ext>
              </a:extLst>
            </p:cNvPr>
            <p:cNvSpPr>
              <a:spLocks/>
            </p:cNvSpPr>
            <p:nvPr/>
          </p:nvSpPr>
          <p:spPr bwMode="auto">
            <a:xfrm rot="21400944">
              <a:off x="-4847626" y="2103155"/>
              <a:ext cx="51294" cy="19456"/>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69" name="Freeform 822">
              <a:extLst>
                <a:ext uri="{FF2B5EF4-FFF2-40B4-BE49-F238E27FC236}">
                  <a16:creationId xmlns:a16="http://schemas.microsoft.com/office/drawing/2014/main" id="{210F2582-DAFD-E350-58B4-B839A996485D}"/>
                </a:ext>
              </a:extLst>
            </p:cNvPr>
            <p:cNvSpPr>
              <a:spLocks/>
            </p:cNvSpPr>
            <p:nvPr/>
          </p:nvSpPr>
          <p:spPr bwMode="auto">
            <a:xfrm rot="21400944">
              <a:off x="-5022757" y="1998938"/>
              <a:ext cx="37616" cy="16214"/>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0" name="Freeform 823">
              <a:extLst>
                <a:ext uri="{FF2B5EF4-FFF2-40B4-BE49-F238E27FC236}">
                  <a16:creationId xmlns:a16="http://schemas.microsoft.com/office/drawing/2014/main" id="{004BB7DA-A344-211D-5DF4-B237AED2DD43}"/>
                </a:ext>
              </a:extLst>
            </p:cNvPr>
            <p:cNvSpPr>
              <a:spLocks/>
            </p:cNvSpPr>
            <p:nvPr/>
          </p:nvSpPr>
          <p:spPr bwMode="auto">
            <a:xfrm rot="21400944">
              <a:off x="-4510495" y="2136954"/>
              <a:ext cx="3420" cy="3243"/>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1" name="Freeform 824">
              <a:extLst>
                <a:ext uri="{FF2B5EF4-FFF2-40B4-BE49-F238E27FC236}">
                  <a16:creationId xmlns:a16="http://schemas.microsoft.com/office/drawing/2014/main" id="{A6258EED-732A-388A-52FE-84896E49D3DE}"/>
                </a:ext>
              </a:extLst>
            </p:cNvPr>
            <p:cNvSpPr>
              <a:spLocks/>
            </p:cNvSpPr>
            <p:nvPr/>
          </p:nvSpPr>
          <p:spPr bwMode="auto">
            <a:xfrm rot="21400944">
              <a:off x="-4598386" y="2119311"/>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2" name="Freeform 825">
              <a:extLst>
                <a:ext uri="{FF2B5EF4-FFF2-40B4-BE49-F238E27FC236}">
                  <a16:creationId xmlns:a16="http://schemas.microsoft.com/office/drawing/2014/main" id="{27F47F78-D8D1-C4C6-8843-4F00031CE866}"/>
                </a:ext>
              </a:extLst>
            </p:cNvPr>
            <p:cNvSpPr>
              <a:spLocks/>
            </p:cNvSpPr>
            <p:nvPr/>
          </p:nvSpPr>
          <p:spPr bwMode="auto">
            <a:xfrm rot="21400944">
              <a:off x="-4636499" y="21118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3" name="Freeform 826">
              <a:extLst>
                <a:ext uri="{FF2B5EF4-FFF2-40B4-BE49-F238E27FC236}">
                  <a16:creationId xmlns:a16="http://schemas.microsoft.com/office/drawing/2014/main" id="{D23E30C1-9EC1-EA19-0134-EE66264C38BA}"/>
                </a:ext>
              </a:extLst>
            </p:cNvPr>
            <p:cNvSpPr>
              <a:spLocks/>
            </p:cNvSpPr>
            <p:nvPr/>
          </p:nvSpPr>
          <p:spPr bwMode="auto">
            <a:xfrm rot="21400944">
              <a:off x="-4568424" y="2124103"/>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4" name="Freeform 827">
              <a:extLst>
                <a:ext uri="{FF2B5EF4-FFF2-40B4-BE49-F238E27FC236}">
                  <a16:creationId xmlns:a16="http://schemas.microsoft.com/office/drawing/2014/main" id="{F0B72D09-EB94-A81A-1D62-7A1279D294A7}"/>
                </a:ext>
              </a:extLst>
            </p:cNvPr>
            <p:cNvSpPr>
              <a:spLocks/>
            </p:cNvSpPr>
            <p:nvPr/>
          </p:nvSpPr>
          <p:spPr bwMode="auto">
            <a:xfrm rot="21400944">
              <a:off x="-4552118" y="2129654"/>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5" name="Freeform 828">
              <a:extLst>
                <a:ext uri="{FF2B5EF4-FFF2-40B4-BE49-F238E27FC236}">
                  <a16:creationId xmlns:a16="http://schemas.microsoft.com/office/drawing/2014/main" id="{9626953C-2D56-D100-D53C-CFCE8F67AB12}"/>
                </a:ext>
              </a:extLst>
            </p:cNvPr>
            <p:cNvSpPr>
              <a:spLocks/>
            </p:cNvSpPr>
            <p:nvPr/>
          </p:nvSpPr>
          <p:spPr bwMode="auto">
            <a:xfrm rot="21400944">
              <a:off x="-5039938" y="198693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6" name="Freeform 829">
              <a:extLst>
                <a:ext uri="{FF2B5EF4-FFF2-40B4-BE49-F238E27FC236}">
                  <a16:creationId xmlns:a16="http://schemas.microsoft.com/office/drawing/2014/main" id="{A1ABC75D-7505-B79E-8F6C-17C60A938E24}"/>
                </a:ext>
              </a:extLst>
            </p:cNvPr>
            <p:cNvSpPr>
              <a:spLocks/>
            </p:cNvSpPr>
            <p:nvPr/>
          </p:nvSpPr>
          <p:spPr bwMode="auto">
            <a:xfrm rot="21400944">
              <a:off x="-4514002" y="2137155"/>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7" name="Freeform 830">
              <a:extLst>
                <a:ext uri="{FF2B5EF4-FFF2-40B4-BE49-F238E27FC236}">
                  <a16:creationId xmlns:a16="http://schemas.microsoft.com/office/drawing/2014/main" id="{2E81CFC7-EB86-31D3-A3BB-FC5621525120}"/>
                </a:ext>
              </a:extLst>
            </p:cNvPr>
            <p:cNvSpPr>
              <a:spLocks/>
            </p:cNvSpPr>
            <p:nvPr/>
          </p:nvSpPr>
          <p:spPr bwMode="auto">
            <a:xfrm rot="21400944">
              <a:off x="-4526708" y="2134644"/>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8" name="Freeform 831">
              <a:extLst>
                <a:ext uri="{FF2B5EF4-FFF2-40B4-BE49-F238E27FC236}">
                  <a16:creationId xmlns:a16="http://schemas.microsoft.com/office/drawing/2014/main" id="{B71D55E1-377A-AD4C-0747-005D60F3B327}"/>
                </a:ext>
              </a:extLst>
            </p:cNvPr>
            <p:cNvSpPr>
              <a:spLocks/>
            </p:cNvSpPr>
            <p:nvPr/>
          </p:nvSpPr>
          <p:spPr bwMode="auto">
            <a:xfrm rot="21400944">
              <a:off x="-4555717" y="21266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79" name="Freeform 832">
              <a:extLst>
                <a:ext uri="{FF2B5EF4-FFF2-40B4-BE49-F238E27FC236}">
                  <a16:creationId xmlns:a16="http://schemas.microsoft.com/office/drawing/2014/main" id="{5B898F6D-B54D-4548-1787-86F568249CC4}"/>
                </a:ext>
              </a:extLst>
            </p:cNvPr>
            <p:cNvSpPr>
              <a:spLocks/>
            </p:cNvSpPr>
            <p:nvPr/>
          </p:nvSpPr>
          <p:spPr bwMode="auto">
            <a:xfrm rot="21400944">
              <a:off x="-4584543" y="2121789"/>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0" name="Freeform 833">
              <a:extLst>
                <a:ext uri="{FF2B5EF4-FFF2-40B4-BE49-F238E27FC236}">
                  <a16:creationId xmlns:a16="http://schemas.microsoft.com/office/drawing/2014/main" id="{53F0F547-2A74-B01C-920A-DCD2CD901DF0}"/>
                </a:ext>
              </a:extLst>
            </p:cNvPr>
            <p:cNvSpPr>
              <a:spLocks/>
            </p:cNvSpPr>
            <p:nvPr/>
          </p:nvSpPr>
          <p:spPr bwMode="auto">
            <a:xfrm rot="21400944">
              <a:off x="-4578851" y="21215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1" name="Freeform 834">
              <a:extLst>
                <a:ext uri="{FF2B5EF4-FFF2-40B4-BE49-F238E27FC236}">
                  <a16:creationId xmlns:a16="http://schemas.microsoft.com/office/drawing/2014/main" id="{AD6EC209-BC11-03E0-0D02-3D58107D7263}"/>
                </a:ext>
              </a:extLst>
            </p:cNvPr>
            <p:cNvSpPr>
              <a:spLocks/>
            </p:cNvSpPr>
            <p:nvPr/>
          </p:nvSpPr>
          <p:spPr bwMode="auto">
            <a:xfrm rot="21400944">
              <a:off x="-4614600" y="2113757"/>
              <a:ext cx="3420"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2" name="Freeform 835">
              <a:extLst>
                <a:ext uri="{FF2B5EF4-FFF2-40B4-BE49-F238E27FC236}">
                  <a16:creationId xmlns:a16="http://schemas.microsoft.com/office/drawing/2014/main" id="{10E09D5F-F867-83DB-5B7C-536E57A0C57F}"/>
                </a:ext>
              </a:extLst>
            </p:cNvPr>
            <p:cNvSpPr>
              <a:spLocks/>
            </p:cNvSpPr>
            <p:nvPr/>
          </p:nvSpPr>
          <p:spPr bwMode="auto">
            <a:xfrm rot="21400944">
              <a:off x="-4591559" y="2118916"/>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3" name="Freeform 836">
              <a:extLst>
                <a:ext uri="{FF2B5EF4-FFF2-40B4-BE49-F238E27FC236}">
                  <a16:creationId xmlns:a16="http://schemas.microsoft.com/office/drawing/2014/main" id="{A4C2806C-70C1-AF22-8D69-89FB92C71682}"/>
                </a:ext>
              </a:extLst>
            </p:cNvPr>
            <p:cNvSpPr>
              <a:spLocks/>
            </p:cNvSpPr>
            <p:nvPr/>
          </p:nvSpPr>
          <p:spPr bwMode="auto">
            <a:xfrm rot="21400944">
              <a:off x="-4517417" y="2137353"/>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4" name="Freeform 837">
              <a:extLst>
                <a:ext uri="{FF2B5EF4-FFF2-40B4-BE49-F238E27FC236}">
                  <a16:creationId xmlns:a16="http://schemas.microsoft.com/office/drawing/2014/main" id="{9FB20E02-5FEA-96BD-B065-A177B71CEE75}"/>
                </a:ext>
              </a:extLst>
            </p:cNvPr>
            <p:cNvSpPr>
              <a:spLocks/>
            </p:cNvSpPr>
            <p:nvPr/>
          </p:nvSpPr>
          <p:spPr bwMode="auto">
            <a:xfrm rot="21400944">
              <a:off x="-4575252" y="2124466"/>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5" name="Freeform 838">
              <a:extLst>
                <a:ext uri="{FF2B5EF4-FFF2-40B4-BE49-F238E27FC236}">
                  <a16:creationId xmlns:a16="http://schemas.microsoft.com/office/drawing/2014/main" id="{A7F5B7D0-A62F-A291-7E76-F79FEC6B50B9}"/>
                </a:ext>
              </a:extLst>
            </p:cNvPr>
            <p:cNvSpPr>
              <a:spLocks/>
            </p:cNvSpPr>
            <p:nvPr/>
          </p:nvSpPr>
          <p:spPr bwMode="auto">
            <a:xfrm rot="21400944">
              <a:off x="-4649206" y="2109297"/>
              <a:ext cx="2280"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6" name="Freeform 839">
              <a:extLst>
                <a:ext uri="{FF2B5EF4-FFF2-40B4-BE49-F238E27FC236}">
                  <a16:creationId xmlns:a16="http://schemas.microsoft.com/office/drawing/2014/main" id="{8119E0D6-2898-F83A-5F24-0E65B6609EF6}"/>
                </a:ext>
              </a:extLst>
            </p:cNvPr>
            <p:cNvSpPr>
              <a:spLocks/>
            </p:cNvSpPr>
            <p:nvPr/>
          </p:nvSpPr>
          <p:spPr bwMode="auto">
            <a:xfrm rot="21400944">
              <a:off x="-4523199" y="2134443"/>
              <a:ext cx="3420"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7" name="Freeform 840">
              <a:extLst>
                <a:ext uri="{FF2B5EF4-FFF2-40B4-BE49-F238E27FC236}">
                  <a16:creationId xmlns:a16="http://schemas.microsoft.com/office/drawing/2014/main" id="{CF4841DA-0D94-B4E8-F309-0150F98C2FEC}"/>
                </a:ext>
              </a:extLst>
            </p:cNvPr>
            <p:cNvSpPr>
              <a:spLocks/>
            </p:cNvSpPr>
            <p:nvPr/>
          </p:nvSpPr>
          <p:spPr bwMode="auto">
            <a:xfrm rot="21400944">
              <a:off x="-4646931" y="2109133"/>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8" name="Freeform 841">
              <a:extLst>
                <a:ext uri="{FF2B5EF4-FFF2-40B4-BE49-F238E27FC236}">
                  <a16:creationId xmlns:a16="http://schemas.microsoft.com/office/drawing/2014/main" id="{61492529-7792-C834-4446-D16026C2E0FE}"/>
                </a:ext>
              </a:extLst>
            </p:cNvPr>
            <p:cNvSpPr>
              <a:spLocks/>
            </p:cNvSpPr>
            <p:nvPr/>
          </p:nvSpPr>
          <p:spPr bwMode="auto">
            <a:xfrm rot="21400944">
              <a:off x="-4643423" y="2108932"/>
              <a:ext cx="3420" cy="3243"/>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89" name="Freeform 842">
              <a:extLst>
                <a:ext uri="{FF2B5EF4-FFF2-40B4-BE49-F238E27FC236}">
                  <a16:creationId xmlns:a16="http://schemas.microsoft.com/office/drawing/2014/main" id="{5DB863AF-C4A7-13EA-3D12-5026C9DC8292}"/>
                </a:ext>
              </a:extLst>
            </p:cNvPr>
            <p:cNvSpPr>
              <a:spLocks/>
            </p:cNvSpPr>
            <p:nvPr/>
          </p:nvSpPr>
          <p:spPr bwMode="auto">
            <a:xfrm rot="21400944">
              <a:off x="-4652618" y="21095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0" name="Freeform 843">
              <a:extLst>
                <a:ext uri="{FF2B5EF4-FFF2-40B4-BE49-F238E27FC236}">
                  <a16:creationId xmlns:a16="http://schemas.microsoft.com/office/drawing/2014/main" id="{E3374B78-3D3C-E0AF-F4AD-4FF34E136947}"/>
                </a:ext>
              </a:extLst>
            </p:cNvPr>
            <p:cNvSpPr>
              <a:spLocks/>
            </p:cNvSpPr>
            <p:nvPr/>
          </p:nvSpPr>
          <p:spPr bwMode="auto">
            <a:xfrm rot="21400944">
              <a:off x="-4607678" y="2116601"/>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1" name="Freeform 844">
              <a:extLst>
                <a:ext uri="{FF2B5EF4-FFF2-40B4-BE49-F238E27FC236}">
                  <a16:creationId xmlns:a16="http://schemas.microsoft.com/office/drawing/2014/main" id="{24F6A4D9-F6F1-7A2B-726F-B877B70C267F}"/>
                </a:ext>
              </a:extLst>
            </p:cNvPr>
            <p:cNvSpPr>
              <a:spLocks/>
            </p:cNvSpPr>
            <p:nvPr/>
          </p:nvSpPr>
          <p:spPr bwMode="auto">
            <a:xfrm rot="21400944">
              <a:off x="-4600847" y="21163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2" name="Freeform 846">
              <a:extLst>
                <a:ext uri="{FF2B5EF4-FFF2-40B4-BE49-F238E27FC236}">
                  <a16:creationId xmlns:a16="http://schemas.microsoft.com/office/drawing/2014/main" id="{31C8D2DD-0ABF-C16B-5926-937C2E0E1BBF}"/>
                </a:ext>
              </a:extLst>
            </p:cNvPr>
            <p:cNvSpPr>
              <a:spLocks/>
            </p:cNvSpPr>
            <p:nvPr/>
          </p:nvSpPr>
          <p:spPr bwMode="auto">
            <a:xfrm rot="21400944">
              <a:off x="-4526654" y="2253734"/>
              <a:ext cx="3420"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3" name="Freeform 847">
              <a:extLst>
                <a:ext uri="{FF2B5EF4-FFF2-40B4-BE49-F238E27FC236}">
                  <a16:creationId xmlns:a16="http://schemas.microsoft.com/office/drawing/2014/main" id="{FC1968C0-1B6F-F6BC-3308-CC36003E623A}"/>
                </a:ext>
              </a:extLst>
            </p:cNvPr>
            <p:cNvSpPr>
              <a:spLocks/>
            </p:cNvSpPr>
            <p:nvPr/>
          </p:nvSpPr>
          <p:spPr bwMode="auto">
            <a:xfrm rot="21400944">
              <a:off x="-4520682" y="2230302"/>
              <a:ext cx="15958" cy="16214"/>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4" name="Freeform 848">
              <a:extLst>
                <a:ext uri="{FF2B5EF4-FFF2-40B4-BE49-F238E27FC236}">
                  <a16:creationId xmlns:a16="http://schemas.microsoft.com/office/drawing/2014/main" id="{6D71A192-F646-88E3-8B9F-8C8257339434}"/>
                </a:ext>
              </a:extLst>
            </p:cNvPr>
            <p:cNvSpPr>
              <a:spLocks/>
            </p:cNvSpPr>
            <p:nvPr/>
          </p:nvSpPr>
          <p:spPr bwMode="auto">
            <a:xfrm rot="21400944">
              <a:off x="-4474157" y="22139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5" name="Freeform 849">
              <a:extLst>
                <a:ext uri="{FF2B5EF4-FFF2-40B4-BE49-F238E27FC236}">
                  <a16:creationId xmlns:a16="http://schemas.microsoft.com/office/drawing/2014/main" id="{33996EA6-F42D-685D-7075-51A92294939D}"/>
                </a:ext>
              </a:extLst>
            </p:cNvPr>
            <p:cNvSpPr>
              <a:spLocks/>
            </p:cNvSpPr>
            <p:nvPr/>
          </p:nvSpPr>
          <p:spPr bwMode="auto">
            <a:xfrm rot="21400944">
              <a:off x="-4474157" y="22139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6" name="Freeform 850">
              <a:extLst>
                <a:ext uri="{FF2B5EF4-FFF2-40B4-BE49-F238E27FC236}">
                  <a16:creationId xmlns:a16="http://schemas.microsoft.com/office/drawing/2014/main" id="{E57FD4CE-13AD-243A-F914-888C0D20A313}"/>
                </a:ext>
              </a:extLst>
            </p:cNvPr>
            <p:cNvSpPr>
              <a:spLocks/>
            </p:cNvSpPr>
            <p:nvPr/>
          </p:nvSpPr>
          <p:spPr bwMode="auto">
            <a:xfrm rot="21400944">
              <a:off x="-4523426" y="22503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7" name="Freeform 851">
              <a:extLst>
                <a:ext uri="{FF2B5EF4-FFF2-40B4-BE49-F238E27FC236}">
                  <a16:creationId xmlns:a16="http://schemas.microsoft.com/office/drawing/2014/main" id="{EBC7421D-8330-7781-3559-BB247F68EAB4}"/>
                </a:ext>
              </a:extLst>
            </p:cNvPr>
            <p:cNvSpPr>
              <a:spLocks/>
            </p:cNvSpPr>
            <p:nvPr/>
          </p:nvSpPr>
          <p:spPr bwMode="auto">
            <a:xfrm rot="21400944">
              <a:off x="-4474157" y="221398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8" name="Freeform 852">
              <a:extLst>
                <a:ext uri="{FF2B5EF4-FFF2-40B4-BE49-F238E27FC236}">
                  <a16:creationId xmlns:a16="http://schemas.microsoft.com/office/drawing/2014/main" id="{7C830B49-09FE-EF75-4BDC-B125726E17DC}"/>
                </a:ext>
              </a:extLst>
            </p:cNvPr>
            <p:cNvSpPr>
              <a:spLocks/>
            </p:cNvSpPr>
            <p:nvPr/>
          </p:nvSpPr>
          <p:spPr bwMode="auto">
            <a:xfrm rot="21400944">
              <a:off x="-4523522" y="2247060"/>
              <a:ext cx="3420" cy="3243"/>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799" name="Freeform 853">
              <a:extLst>
                <a:ext uri="{FF2B5EF4-FFF2-40B4-BE49-F238E27FC236}">
                  <a16:creationId xmlns:a16="http://schemas.microsoft.com/office/drawing/2014/main" id="{57F073C6-DF95-EF95-345C-7EA0129474B2}"/>
                </a:ext>
              </a:extLst>
            </p:cNvPr>
            <p:cNvSpPr>
              <a:spLocks/>
            </p:cNvSpPr>
            <p:nvPr/>
          </p:nvSpPr>
          <p:spPr bwMode="auto">
            <a:xfrm rot="21400944">
              <a:off x="-4523426" y="225039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0" name="Freeform 854">
              <a:extLst>
                <a:ext uri="{FF2B5EF4-FFF2-40B4-BE49-F238E27FC236}">
                  <a16:creationId xmlns:a16="http://schemas.microsoft.com/office/drawing/2014/main" id="{A8B619BB-F507-96A0-627E-524C8CBFCD9B}"/>
                </a:ext>
              </a:extLst>
            </p:cNvPr>
            <p:cNvSpPr>
              <a:spLocks/>
            </p:cNvSpPr>
            <p:nvPr/>
          </p:nvSpPr>
          <p:spPr bwMode="auto">
            <a:xfrm rot="21400944">
              <a:off x="-4474161" y="2213881"/>
              <a:ext cx="3420"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1" name="Freeform 855">
              <a:extLst>
                <a:ext uri="{FF2B5EF4-FFF2-40B4-BE49-F238E27FC236}">
                  <a16:creationId xmlns:a16="http://schemas.microsoft.com/office/drawing/2014/main" id="{BBFC68A5-4A31-8511-8975-A00B5B4E390E}"/>
                </a:ext>
              </a:extLst>
            </p:cNvPr>
            <p:cNvSpPr>
              <a:spLocks/>
            </p:cNvSpPr>
            <p:nvPr/>
          </p:nvSpPr>
          <p:spPr bwMode="auto">
            <a:xfrm rot="21400944">
              <a:off x="-4470742" y="221378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grp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2" name="Freeform 858">
              <a:extLst>
                <a:ext uri="{FF2B5EF4-FFF2-40B4-BE49-F238E27FC236}">
                  <a16:creationId xmlns:a16="http://schemas.microsoft.com/office/drawing/2014/main" id="{04F22DFE-F167-8967-AE5A-7706F051A376}"/>
                </a:ext>
              </a:extLst>
            </p:cNvPr>
            <p:cNvSpPr>
              <a:spLocks/>
            </p:cNvSpPr>
            <p:nvPr/>
          </p:nvSpPr>
          <p:spPr bwMode="auto">
            <a:xfrm rot="21400944">
              <a:off x="-856957" y="2493165"/>
              <a:ext cx="169840" cy="108085"/>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chemeClr val="accent3">
                <a:lumMod val="75000"/>
              </a:schemeClr>
            </a:solidFill>
            <a:ln w="1270">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3" name="Freeform 762">
              <a:extLst>
                <a:ext uri="{FF2B5EF4-FFF2-40B4-BE49-F238E27FC236}">
                  <a16:creationId xmlns:a16="http://schemas.microsoft.com/office/drawing/2014/main" id="{DD26DA86-7C10-CA10-1858-576B87541A6D}"/>
                </a:ext>
              </a:extLst>
            </p:cNvPr>
            <p:cNvSpPr>
              <a:spLocks/>
            </p:cNvSpPr>
            <p:nvPr/>
          </p:nvSpPr>
          <p:spPr bwMode="auto">
            <a:xfrm rot="21400944">
              <a:off x="-5223124" y="1981798"/>
              <a:ext cx="750030" cy="640949"/>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3"/>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804" name="Freeform 450">
              <a:extLst>
                <a:ext uri="{FF2B5EF4-FFF2-40B4-BE49-F238E27FC236}">
                  <a16:creationId xmlns:a16="http://schemas.microsoft.com/office/drawing/2014/main" id="{997D9718-F769-3682-CBD7-B849E3EFE1E9}"/>
                </a:ext>
              </a:extLst>
            </p:cNvPr>
            <p:cNvSpPr>
              <a:spLocks/>
            </p:cNvSpPr>
            <p:nvPr/>
          </p:nvSpPr>
          <p:spPr bwMode="auto">
            <a:xfrm rot="21400944">
              <a:off x="-4932922" y="2553716"/>
              <a:ext cx="597289" cy="926295"/>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3"/>
            </a:solidFill>
            <a:ln w="1270">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824" name="Group 823">
            <a:extLst>
              <a:ext uri="{FF2B5EF4-FFF2-40B4-BE49-F238E27FC236}">
                <a16:creationId xmlns:a16="http://schemas.microsoft.com/office/drawing/2014/main" id="{86B83F8D-F2A8-8BEB-0E0F-5F43B3056845}"/>
              </a:ext>
            </a:extLst>
          </p:cNvPr>
          <p:cNvGrpSpPr/>
          <p:nvPr/>
        </p:nvGrpSpPr>
        <p:grpSpPr>
          <a:xfrm>
            <a:off x="10289720" y="3641675"/>
            <a:ext cx="1216480" cy="1119351"/>
            <a:chOff x="9043351" y="3989337"/>
            <a:chExt cx="1216480" cy="1119351"/>
          </a:xfrm>
        </p:grpSpPr>
        <p:sp>
          <p:nvSpPr>
            <p:cNvPr id="7" name="Rectangle 6">
              <a:extLst>
                <a:ext uri="{FF2B5EF4-FFF2-40B4-BE49-F238E27FC236}">
                  <a16:creationId xmlns:a16="http://schemas.microsoft.com/office/drawing/2014/main" id="{B84E8C73-A5BF-917A-CF70-3E761D544182}"/>
                </a:ext>
              </a:extLst>
            </p:cNvPr>
            <p:cNvSpPr/>
            <p:nvPr/>
          </p:nvSpPr>
          <p:spPr bwMode="auto">
            <a:xfrm>
              <a:off x="9128759" y="4247869"/>
              <a:ext cx="114545" cy="120871"/>
            </a:xfrm>
            <a:prstGeom prst="rect">
              <a:avLst/>
            </a:prstGeom>
            <a:solidFill>
              <a:srgbClr val="F9DAD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CF50B63B-D275-D7FD-547C-1838032884E1}"/>
                </a:ext>
              </a:extLst>
            </p:cNvPr>
            <p:cNvSpPr/>
            <p:nvPr/>
          </p:nvSpPr>
          <p:spPr bwMode="auto">
            <a:xfrm>
              <a:off x="9128759" y="4412446"/>
              <a:ext cx="114545" cy="120871"/>
            </a:xfrm>
            <a:prstGeom prst="rect">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25FDA7D4-7B53-3B2D-FE6D-692D8717627C}"/>
                </a:ext>
              </a:extLst>
            </p:cNvPr>
            <p:cNvSpPr/>
            <p:nvPr/>
          </p:nvSpPr>
          <p:spPr bwMode="auto">
            <a:xfrm>
              <a:off x="9128759" y="4577023"/>
              <a:ext cx="114545" cy="120871"/>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79BE3B07-EB26-CDE6-F5CC-F6B7E732D871}"/>
                </a:ext>
              </a:extLst>
            </p:cNvPr>
            <p:cNvSpPr/>
            <p:nvPr/>
          </p:nvSpPr>
          <p:spPr bwMode="auto">
            <a:xfrm>
              <a:off x="9128759" y="4741600"/>
              <a:ext cx="114545" cy="12087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A9076C79-5629-E8FE-A4D0-8AD1078BAD24}"/>
                </a:ext>
              </a:extLst>
            </p:cNvPr>
            <p:cNvSpPr/>
            <p:nvPr/>
          </p:nvSpPr>
          <p:spPr bwMode="auto">
            <a:xfrm>
              <a:off x="9128759" y="4906176"/>
              <a:ext cx="114545" cy="120871"/>
            </a:xfrm>
            <a:prstGeom prst="rect">
              <a:avLst/>
            </a:prstGeom>
            <a:solidFill>
              <a:schemeClr val="accent3">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CCEF927-F80B-063F-66CD-5882E190786F}"/>
                </a:ext>
              </a:extLst>
            </p:cNvPr>
            <p:cNvSpPr txBox="1"/>
            <p:nvPr/>
          </p:nvSpPr>
          <p:spPr bwMode="auto">
            <a:xfrm>
              <a:off x="9203370" y="4185358"/>
              <a:ext cx="10564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11-50</a:t>
              </a:r>
            </a:p>
            <a:p>
              <a:pPr marL="0" marR="0" lvl="0" indent="0" algn="l" defTabSz="914400" rtl="0" eaLnBrk="1" fontAlgn="auto" latinLnBrk="0" hangingPunct="1">
                <a:lnSpc>
                  <a:spcPct val="90000"/>
                </a:lnSpc>
                <a:spcBef>
                  <a:spcPts val="0"/>
                </a:spcBef>
                <a:spcAft>
                  <a:spcPct val="0"/>
                </a:spcAft>
                <a:buClrTx/>
                <a:buSzTx/>
                <a:buFontTx/>
                <a:buNone/>
                <a:tabLst/>
                <a:defRPr/>
              </a:pPr>
              <a:r>
                <a:rPr lang="en-US" sz="1200" b="0" dirty="0">
                  <a:solidFill>
                    <a:srgbClr val="000000"/>
                  </a:solidFill>
                  <a:latin typeface="Calibri" panose="020F0502020204030204" pitchFamily="34" charset="0"/>
                </a:rPr>
                <a:t>51-100</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101-500</a:t>
              </a:r>
            </a:p>
            <a:p>
              <a:pPr marL="0" marR="0" lvl="0" indent="0" algn="l" defTabSz="914400" rtl="0" eaLnBrk="1" fontAlgn="auto" latinLnBrk="0" hangingPunct="1">
                <a:lnSpc>
                  <a:spcPct val="90000"/>
                </a:lnSpc>
                <a:spcBef>
                  <a:spcPts val="0"/>
                </a:spcBef>
                <a:spcAft>
                  <a:spcPct val="0"/>
                </a:spcAft>
                <a:buClrTx/>
                <a:buSzTx/>
                <a:buFontTx/>
                <a:buNone/>
                <a:tabLst/>
                <a:defRPr/>
              </a:pPr>
              <a:r>
                <a:rPr lang="en-US" sz="1200" b="0" dirty="0">
                  <a:solidFill>
                    <a:srgbClr val="000000"/>
                  </a:solidFill>
                  <a:latin typeface="Calibri" panose="020F0502020204030204" pitchFamily="34" charset="0"/>
                </a:rPr>
                <a:t>&gt;500</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23" name="TextBox 822">
              <a:extLst>
                <a:ext uri="{FF2B5EF4-FFF2-40B4-BE49-F238E27FC236}">
                  <a16:creationId xmlns:a16="http://schemas.microsoft.com/office/drawing/2014/main" id="{1E5B34BF-7385-D67C-8CB4-A5DB1E115BA3}"/>
                </a:ext>
              </a:extLst>
            </p:cNvPr>
            <p:cNvSpPr txBox="1"/>
            <p:nvPr/>
          </p:nvSpPr>
          <p:spPr bwMode="auto">
            <a:xfrm>
              <a:off x="9043351" y="3989337"/>
              <a:ext cx="8474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Cases</a:t>
              </a:r>
            </a:p>
          </p:txBody>
        </p:sp>
      </p:grpSp>
      <p:cxnSp>
        <p:nvCxnSpPr>
          <p:cNvPr id="16" name="Straight Connector 15">
            <a:extLst>
              <a:ext uri="{FF2B5EF4-FFF2-40B4-BE49-F238E27FC236}">
                <a16:creationId xmlns:a16="http://schemas.microsoft.com/office/drawing/2014/main" id="{A613D16A-A66F-E91D-1FA7-CF3CF3F8651C}"/>
              </a:ext>
            </a:extLst>
          </p:cNvPr>
          <p:cNvCxnSpPr/>
          <p:nvPr/>
        </p:nvCxnSpPr>
        <p:spPr bwMode="auto">
          <a:xfrm>
            <a:off x="8200571" y="1600200"/>
            <a:ext cx="0" cy="4117008"/>
          </a:xfrm>
          <a:prstGeom prst="line">
            <a:avLst/>
          </a:prstGeom>
          <a:noFill/>
          <a:ln w="28575" cap="flat" cmpd="sng" algn="ctr">
            <a:solidFill>
              <a:schemeClr val="tx2">
                <a:lumMod val="90000"/>
              </a:schemeClr>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31447DAC-AC86-1E0E-15B1-AC6CCE55B59E}"/>
              </a:ext>
            </a:extLst>
          </p:cNvPr>
          <p:cNvGrpSpPr/>
          <p:nvPr/>
        </p:nvGrpSpPr>
        <p:grpSpPr>
          <a:xfrm>
            <a:off x="717549" y="3641675"/>
            <a:ext cx="1420814" cy="1784148"/>
            <a:chOff x="9043350" y="3989337"/>
            <a:chExt cx="1420814" cy="1784148"/>
          </a:xfrm>
        </p:grpSpPr>
        <p:sp>
          <p:nvSpPr>
            <p:cNvPr id="18" name="Rectangle 17">
              <a:extLst>
                <a:ext uri="{FF2B5EF4-FFF2-40B4-BE49-F238E27FC236}">
                  <a16:creationId xmlns:a16="http://schemas.microsoft.com/office/drawing/2014/main" id="{C2CD5BEA-F4C2-8A9E-C47D-BFCCF3AF7B51}"/>
                </a:ext>
              </a:extLst>
            </p:cNvPr>
            <p:cNvSpPr/>
            <p:nvPr/>
          </p:nvSpPr>
          <p:spPr bwMode="auto">
            <a:xfrm>
              <a:off x="9128759" y="4247869"/>
              <a:ext cx="114545" cy="120871"/>
            </a:xfrm>
            <a:prstGeom prst="rect">
              <a:avLst/>
            </a:prstGeom>
            <a:solidFill>
              <a:srgbClr val="CCCCCC"/>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01CECB3F-5923-ADA6-3F70-5147C2A777E7}"/>
                </a:ext>
              </a:extLst>
            </p:cNvPr>
            <p:cNvSpPr/>
            <p:nvPr/>
          </p:nvSpPr>
          <p:spPr bwMode="auto">
            <a:xfrm>
              <a:off x="9128759" y="4412446"/>
              <a:ext cx="114545" cy="120871"/>
            </a:xfrm>
            <a:prstGeom prst="rect">
              <a:avLst/>
            </a:prstGeom>
            <a:solidFill>
              <a:srgbClr val="B8D9E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8DAD1A40-344C-1409-C3FB-02F70304A2F1}"/>
                </a:ext>
              </a:extLst>
            </p:cNvPr>
            <p:cNvSpPr/>
            <p:nvPr/>
          </p:nvSpPr>
          <p:spPr bwMode="auto">
            <a:xfrm>
              <a:off x="9128759" y="4577023"/>
              <a:ext cx="114545" cy="12087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5" name="Rectangle 804">
              <a:extLst>
                <a:ext uri="{FF2B5EF4-FFF2-40B4-BE49-F238E27FC236}">
                  <a16:creationId xmlns:a16="http://schemas.microsoft.com/office/drawing/2014/main" id="{F154017F-101E-134E-7204-B37EEFEE43B5}"/>
                </a:ext>
              </a:extLst>
            </p:cNvPr>
            <p:cNvSpPr/>
            <p:nvPr/>
          </p:nvSpPr>
          <p:spPr bwMode="auto">
            <a:xfrm>
              <a:off x="9128759" y="4741600"/>
              <a:ext cx="114545" cy="1208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6" name="Rectangle 805">
              <a:extLst>
                <a:ext uri="{FF2B5EF4-FFF2-40B4-BE49-F238E27FC236}">
                  <a16:creationId xmlns:a16="http://schemas.microsoft.com/office/drawing/2014/main" id="{5D23FFA5-B55A-2995-8082-51076DB3CB69}"/>
                </a:ext>
              </a:extLst>
            </p:cNvPr>
            <p:cNvSpPr/>
            <p:nvPr/>
          </p:nvSpPr>
          <p:spPr bwMode="auto">
            <a:xfrm>
              <a:off x="9128759" y="4906176"/>
              <a:ext cx="114545" cy="12087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7" name="TextBox 806">
              <a:extLst>
                <a:ext uri="{FF2B5EF4-FFF2-40B4-BE49-F238E27FC236}">
                  <a16:creationId xmlns:a16="http://schemas.microsoft.com/office/drawing/2014/main" id="{0298B5C0-0646-90DD-E994-F65529D44F9F}"/>
                </a:ext>
              </a:extLst>
            </p:cNvPr>
            <p:cNvSpPr txBox="1"/>
            <p:nvPr/>
          </p:nvSpPr>
          <p:spPr bwMode="auto">
            <a:xfrm>
              <a:off x="9203370" y="4185358"/>
              <a:ext cx="1260794"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a:p>
              <a:pPr marL="0" marR="0" lvl="0" indent="0" algn="l" defTabSz="914400" rtl="0" eaLnBrk="1" fontAlgn="auto" latinLnBrk="0" hangingPunct="1">
                <a:lnSpc>
                  <a:spcPct val="90000"/>
                </a:lnSpc>
                <a:spcBef>
                  <a:spcPts val="0"/>
                </a:spcBef>
                <a:spcAft>
                  <a:spcPct val="0"/>
                </a:spcAft>
                <a:buClrTx/>
                <a:buSzTx/>
                <a:buFontTx/>
                <a:buNone/>
                <a:tabLst/>
                <a:defRPr/>
              </a:pPr>
              <a:r>
                <a:rPr lang="en-US" sz="1200" b="0" dirty="0">
                  <a:solidFill>
                    <a:srgbClr val="000000"/>
                  </a:solidFill>
                  <a:latin typeface="Calibri" panose="020F0502020204030204" pitchFamily="34" charset="0"/>
                </a:rPr>
                <a:t>10-99</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r>
                <a:rPr lang="en-US" sz="1200" b="0" dirty="0">
                  <a:solidFill>
                    <a:srgbClr val="000000"/>
                  </a:solidFill>
                  <a:latin typeface="Calibri" panose="020F0502020204030204" pitchFamily="34" charset="0"/>
                </a:rPr>
                <a:t>999</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1000-9999</a:t>
              </a:r>
            </a:p>
            <a:p>
              <a:pPr marL="0" marR="0" lvl="0" indent="0" algn="l" defTabSz="914400" rtl="0" eaLnBrk="1" fontAlgn="auto" latinLnBrk="0" hangingPunct="1">
                <a:lnSpc>
                  <a:spcPct val="90000"/>
                </a:lnSpc>
                <a:spcBef>
                  <a:spcPts val="0"/>
                </a:spcBef>
                <a:spcAft>
                  <a:spcPct val="0"/>
                </a:spcAft>
                <a:buClrTx/>
                <a:buSzTx/>
                <a:buFontTx/>
                <a:buNone/>
                <a:tabLst/>
                <a:defRPr/>
              </a:pPr>
              <a:r>
                <a:rPr lang="en-US" sz="1200" b="0" dirty="0">
                  <a:solidFill>
                    <a:srgbClr val="000000"/>
                  </a:solidFill>
                  <a:latin typeface="Calibri" panose="020F0502020204030204" pitchFamily="34" charset="0"/>
                </a:rPr>
                <a:t>10000+</a:t>
              </a:r>
            </a:p>
            <a:p>
              <a:pPr marL="0" marR="0" lvl="0" indent="0" algn="l" defTabSz="914400" rtl="0" eaLnBrk="1" fontAlgn="auto" latinLnBrk="0" hangingPunct="1">
                <a:lnSpc>
                  <a:spcPct val="900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ct val="0"/>
                </a:spcAft>
                <a:buClrTx/>
                <a:buSzTx/>
                <a:buFontTx/>
                <a:buNone/>
                <a:tabLst/>
                <a:defRPr/>
              </a:pPr>
              <a:r>
                <a:rPr lang="en-US" sz="1200" b="0" dirty="0">
                  <a:solidFill>
                    <a:srgbClr val="000000"/>
                  </a:solidFill>
                  <a:latin typeface="Calibri" panose="020F0502020204030204" pitchFamily="34" charset="0"/>
                </a:rPr>
                <a:t>Not applicable</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data</a:t>
              </a:r>
            </a:p>
          </p:txBody>
        </p:sp>
        <p:sp>
          <p:nvSpPr>
            <p:cNvPr id="808" name="TextBox 807">
              <a:extLst>
                <a:ext uri="{FF2B5EF4-FFF2-40B4-BE49-F238E27FC236}">
                  <a16:creationId xmlns:a16="http://schemas.microsoft.com/office/drawing/2014/main" id="{3900EF15-9F6E-F3B5-0525-015E709D77BD}"/>
                </a:ext>
              </a:extLst>
            </p:cNvPr>
            <p:cNvSpPr txBox="1"/>
            <p:nvPr/>
          </p:nvSpPr>
          <p:spPr bwMode="auto">
            <a:xfrm>
              <a:off x="9043350" y="3989337"/>
              <a:ext cx="129698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cases</a:t>
              </a:r>
            </a:p>
          </p:txBody>
        </p:sp>
        <p:sp>
          <p:nvSpPr>
            <p:cNvPr id="1709" name="Rectangle 1708">
              <a:extLst>
                <a:ext uri="{FF2B5EF4-FFF2-40B4-BE49-F238E27FC236}">
                  <a16:creationId xmlns:a16="http://schemas.microsoft.com/office/drawing/2014/main" id="{AEF4F889-46FF-3ABC-79A5-1E2363E72D26}"/>
                </a:ext>
              </a:extLst>
            </p:cNvPr>
            <p:cNvSpPr/>
            <p:nvPr/>
          </p:nvSpPr>
          <p:spPr bwMode="auto">
            <a:xfrm>
              <a:off x="9128759" y="5068101"/>
              <a:ext cx="114545" cy="120871"/>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0" name="Rectangle 1709">
              <a:extLst>
                <a:ext uri="{FF2B5EF4-FFF2-40B4-BE49-F238E27FC236}">
                  <a16:creationId xmlns:a16="http://schemas.microsoft.com/office/drawing/2014/main" id="{840099F5-779F-01F9-7521-1CB12AF46EF6}"/>
                </a:ext>
              </a:extLst>
            </p:cNvPr>
            <p:cNvSpPr/>
            <p:nvPr/>
          </p:nvSpPr>
          <p:spPr bwMode="auto">
            <a:xfrm>
              <a:off x="9128759" y="5395632"/>
              <a:ext cx="114545" cy="120871"/>
            </a:xfrm>
            <a:prstGeom prst="rect">
              <a:avLst/>
            </a:prstGeom>
            <a:solidFill>
              <a:srgbClr val="808080"/>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1" name="Rectangle 1710">
              <a:extLst>
                <a:ext uri="{FF2B5EF4-FFF2-40B4-BE49-F238E27FC236}">
                  <a16:creationId xmlns:a16="http://schemas.microsoft.com/office/drawing/2014/main" id="{D9B5757D-76CB-3C34-159F-E8534BD6716D}"/>
                </a:ext>
              </a:extLst>
            </p:cNvPr>
            <p:cNvSpPr/>
            <p:nvPr/>
          </p:nvSpPr>
          <p:spPr bwMode="auto">
            <a:xfrm>
              <a:off x="9128759" y="5567082"/>
              <a:ext cx="114545" cy="120871"/>
            </a:xfrm>
            <a:prstGeom prst="rect">
              <a:avLst/>
            </a:prstGeom>
            <a:solidFill>
              <a:srgbClr val="CCCCCC"/>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09" name="Graphic 3">
            <a:extLst>
              <a:ext uri="{FF2B5EF4-FFF2-40B4-BE49-F238E27FC236}">
                <a16:creationId xmlns:a16="http://schemas.microsoft.com/office/drawing/2014/main" id="{41F3B80C-AE89-5FB8-A797-BEAFB874AE8C}"/>
              </a:ext>
            </a:extLst>
          </p:cNvPr>
          <p:cNvGrpSpPr/>
          <p:nvPr/>
        </p:nvGrpSpPr>
        <p:grpSpPr>
          <a:xfrm>
            <a:off x="568494" y="1683912"/>
            <a:ext cx="7328269" cy="3933197"/>
            <a:chOff x="568494" y="1683912"/>
            <a:chExt cx="7328269" cy="3933197"/>
          </a:xfrm>
        </p:grpSpPr>
        <p:sp>
          <p:nvSpPr>
            <p:cNvPr id="810" name="Freeform: Shape 809">
              <a:extLst>
                <a:ext uri="{FF2B5EF4-FFF2-40B4-BE49-F238E27FC236}">
                  <a16:creationId xmlns:a16="http://schemas.microsoft.com/office/drawing/2014/main" id="{6DDFDADB-2A48-4CF3-43A4-4BED172CE7D5}"/>
                </a:ext>
              </a:extLst>
            </p:cNvPr>
            <p:cNvSpPr/>
            <p:nvPr/>
          </p:nvSpPr>
          <p:spPr>
            <a:xfrm>
              <a:off x="2586135" y="2445278"/>
              <a:ext cx="15390" cy="10000"/>
            </a:xfrm>
            <a:custGeom>
              <a:avLst/>
              <a:gdLst>
                <a:gd name="connsiteX0" fmla="*/ 15390 w 15390"/>
                <a:gd name="connsiteY0" fmla="*/ 9803 h 10000"/>
                <a:gd name="connsiteX1" fmla="*/ 0 w 15390"/>
                <a:gd name="connsiteY1" fmla="*/ 53 h 10000"/>
                <a:gd name="connsiteX2" fmla="*/ 15390 w 15390"/>
                <a:gd name="connsiteY2" fmla="*/ 9803 h 10000"/>
              </a:gdLst>
              <a:ahLst/>
              <a:cxnLst>
                <a:cxn ang="0">
                  <a:pos x="connsiteX0" y="connsiteY0"/>
                </a:cxn>
                <a:cxn ang="0">
                  <a:pos x="connsiteX1" y="connsiteY1"/>
                </a:cxn>
                <a:cxn ang="0">
                  <a:pos x="connsiteX2" y="connsiteY2"/>
                </a:cxn>
              </a:cxnLst>
              <a:rect l="l" t="t" r="r" b="b"/>
              <a:pathLst>
                <a:path w="15390" h="10000">
                  <a:moveTo>
                    <a:pt x="15390" y="9803"/>
                  </a:moveTo>
                  <a:cubicBezTo>
                    <a:pt x="15428" y="1317"/>
                    <a:pt x="8713" y="-339"/>
                    <a:pt x="0" y="53"/>
                  </a:cubicBezTo>
                  <a:cubicBezTo>
                    <a:pt x="1201" y="7274"/>
                    <a:pt x="5931" y="10916"/>
                    <a:pt x="15390" y="980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11" name="Freeform: Shape 810">
              <a:extLst>
                <a:ext uri="{FF2B5EF4-FFF2-40B4-BE49-F238E27FC236}">
                  <a16:creationId xmlns:a16="http://schemas.microsoft.com/office/drawing/2014/main" id="{D72A2267-680F-33E9-B7DC-05B9FB6076AF}"/>
                </a:ext>
              </a:extLst>
            </p:cNvPr>
            <p:cNvSpPr/>
            <p:nvPr/>
          </p:nvSpPr>
          <p:spPr>
            <a:xfrm>
              <a:off x="3983625" y="2707197"/>
              <a:ext cx="7700" cy="5194"/>
            </a:xfrm>
            <a:custGeom>
              <a:avLst/>
              <a:gdLst>
                <a:gd name="connsiteX0" fmla="*/ 12 w 7700"/>
                <a:gd name="connsiteY0" fmla="*/ 5195 h 5194"/>
                <a:gd name="connsiteX1" fmla="*/ 7701 w 7700"/>
                <a:gd name="connsiteY1" fmla="*/ 1287 h 5194"/>
                <a:gd name="connsiteX2" fmla="*/ 12 w 7700"/>
                <a:gd name="connsiteY2" fmla="*/ 5195 h 5194"/>
              </a:gdLst>
              <a:ahLst/>
              <a:cxnLst>
                <a:cxn ang="0">
                  <a:pos x="connsiteX0" y="connsiteY0"/>
                </a:cxn>
                <a:cxn ang="0">
                  <a:pos x="connsiteX1" y="connsiteY1"/>
                </a:cxn>
                <a:cxn ang="0">
                  <a:pos x="connsiteX2" y="connsiteY2"/>
                </a:cxn>
              </a:cxnLst>
              <a:rect l="l" t="t" r="r" b="b"/>
              <a:pathLst>
                <a:path w="7700" h="5194">
                  <a:moveTo>
                    <a:pt x="12" y="5195"/>
                  </a:moveTo>
                  <a:cubicBezTo>
                    <a:pt x="3591" y="4917"/>
                    <a:pt x="6436" y="3905"/>
                    <a:pt x="7701" y="1287"/>
                  </a:cubicBezTo>
                  <a:cubicBezTo>
                    <a:pt x="5437" y="-1154"/>
                    <a:pt x="-292" y="-268"/>
                    <a:pt x="12" y="51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12" name="Freeform: Shape 811">
              <a:extLst>
                <a:ext uri="{FF2B5EF4-FFF2-40B4-BE49-F238E27FC236}">
                  <a16:creationId xmlns:a16="http://schemas.microsoft.com/office/drawing/2014/main" id="{F201AA07-9C24-A492-D2B1-AB6ACE128B80}"/>
                </a:ext>
              </a:extLst>
            </p:cNvPr>
            <p:cNvSpPr/>
            <p:nvPr/>
          </p:nvSpPr>
          <p:spPr>
            <a:xfrm>
              <a:off x="3991255" y="2484306"/>
              <a:ext cx="7759" cy="5232"/>
            </a:xfrm>
            <a:custGeom>
              <a:avLst/>
              <a:gdLst>
                <a:gd name="connsiteX0" fmla="*/ 7759 w 7759"/>
                <a:gd name="connsiteY0" fmla="*/ 1960 h 5232"/>
                <a:gd name="connsiteX1" fmla="*/ 71 w 7759"/>
                <a:gd name="connsiteY1" fmla="*/ 0 h 5232"/>
                <a:gd name="connsiteX2" fmla="*/ 7759 w 7759"/>
                <a:gd name="connsiteY2" fmla="*/ 1960 h 5232"/>
              </a:gdLst>
              <a:ahLst/>
              <a:cxnLst>
                <a:cxn ang="0">
                  <a:pos x="connsiteX0" y="connsiteY0"/>
                </a:cxn>
                <a:cxn ang="0">
                  <a:pos x="connsiteX1" y="connsiteY1"/>
                </a:cxn>
                <a:cxn ang="0">
                  <a:pos x="connsiteX2" y="connsiteY2"/>
                </a:cxn>
              </a:cxnLst>
              <a:rect l="l" t="t" r="r" b="b"/>
              <a:pathLst>
                <a:path w="7759" h="5232">
                  <a:moveTo>
                    <a:pt x="7759" y="1960"/>
                  </a:moveTo>
                  <a:cubicBezTo>
                    <a:pt x="4408" y="2099"/>
                    <a:pt x="1778" y="1518"/>
                    <a:pt x="71" y="0"/>
                  </a:cubicBezTo>
                  <a:cubicBezTo>
                    <a:pt x="-751" y="7297"/>
                    <a:pt x="5825" y="5994"/>
                    <a:pt x="7759" y="19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13" name="Freeform: Shape 812">
              <a:extLst>
                <a:ext uri="{FF2B5EF4-FFF2-40B4-BE49-F238E27FC236}">
                  <a16:creationId xmlns:a16="http://schemas.microsoft.com/office/drawing/2014/main" id="{D5B218A2-9D82-A249-7BC6-0A330C7CBC78}"/>
                </a:ext>
              </a:extLst>
            </p:cNvPr>
            <p:cNvSpPr/>
            <p:nvPr/>
          </p:nvSpPr>
          <p:spPr>
            <a:xfrm>
              <a:off x="3985559" y="2646789"/>
              <a:ext cx="1922" cy="2543"/>
            </a:xfrm>
            <a:custGeom>
              <a:avLst/>
              <a:gdLst>
                <a:gd name="connsiteX0" fmla="*/ 1922 w 1922"/>
                <a:gd name="connsiteY0" fmla="*/ 1272 h 2543"/>
                <a:gd name="connsiteX1" fmla="*/ 0 w 1922"/>
                <a:gd name="connsiteY1" fmla="*/ 1272 h 2543"/>
                <a:gd name="connsiteX2" fmla="*/ 1922 w 1922"/>
                <a:gd name="connsiteY2" fmla="*/ 1272 h 2543"/>
              </a:gdLst>
              <a:ahLst/>
              <a:cxnLst>
                <a:cxn ang="0">
                  <a:pos x="connsiteX0" y="connsiteY0"/>
                </a:cxn>
                <a:cxn ang="0">
                  <a:pos x="connsiteX1" y="connsiteY1"/>
                </a:cxn>
                <a:cxn ang="0">
                  <a:pos x="connsiteX2" y="connsiteY2"/>
                </a:cxn>
              </a:cxnLst>
              <a:rect l="l" t="t" r="r" b="b"/>
              <a:pathLst>
                <a:path w="1922" h="2543">
                  <a:moveTo>
                    <a:pt x="1922" y="1272"/>
                  </a:moveTo>
                  <a:cubicBezTo>
                    <a:pt x="1922" y="184"/>
                    <a:pt x="354" y="-941"/>
                    <a:pt x="0" y="1272"/>
                  </a:cubicBezTo>
                  <a:cubicBezTo>
                    <a:pt x="0" y="2359"/>
                    <a:pt x="1568" y="3485"/>
                    <a:pt x="1922" y="12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14" name="Freeform: Shape 813">
              <a:extLst>
                <a:ext uri="{FF2B5EF4-FFF2-40B4-BE49-F238E27FC236}">
                  <a16:creationId xmlns:a16="http://schemas.microsoft.com/office/drawing/2014/main" id="{6E8010EE-7436-A988-1A76-2640004A9F2C}"/>
                </a:ext>
              </a:extLst>
            </p:cNvPr>
            <p:cNvSpPr/>
            <p:nvPr/>
          </p:nvSpPr>
          <p:spPr>
            <a:xfrm>
              <a:off x="3985559" y="2634416"/>
              <a:ext cx="3844" cy="1972"/>
            </a:xfrm>
            <a:custGeom>
              <a:avLst/>
              <a:gdLst>
                <a:gd name="connsiteX0" fmla="*/ 3844 w 3844"/>
                <a:gd name="connsiteY0" fmla="*/ 0 h 1972"/>
                <a:gd name="connsiteX1" fmla="*/ 0 w 3844"/>
                <a:gd name="connsiteY1" fmla="*/ 1973 h 1972"/>
                <a:gd name="connsiteX2" fmla="*/ 3844 w 3844"/>
                <a:gd name="connsiteY2" fmla="*/ 0 h 1972"/>
              </a:gdLst>
              <a:ahLst/>
              <a:cxnLst>
                <a:cxn ang="0">
                  <a:pos x="connsiteX0" y="connsiteY0"/>
                </a:cxn>
                <a:cxn ang="0">
                  <a:pos x="connsiteX1" y="connsiteY1"/>
                </a:cxn>
                <a:cxn ang="0">
                  <a:pos x="connsiteX2" y="connsiteY2"/>
                </a:cxn>
              </a:cxnLst>
              <a:rect l="l" t="t" r="r" b="b"/>
              <a:pathLst>
                <a:path w="3844" h="1972">
                  <a:moveTo>
                    <a:pt x="3844" y="0"/>
                  </a:moveTo>
                  <a:cubicBezTo>
                    <a:pt x="2352" y="443"/>
                    <a:pt x="51" y="63"/>
                    <a:pt x="0" y="1973"/>
                  </a:cubicBezTo>
                  <a:cubicBezTo>
                    <a:pt x="1505" y="1505"/>
                    <a:pt x="3794" y="1897"/>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15" name="Freeform: Shape 814">
              <a:extLst>
                <a:ext uri="{FF2B5EF4-FFF2-40B4-BE49-F238E27FC236}">
                  <a16:creationId xmlns:a16="http://schemas.microsoft.com/office/drawing/2014/main" id="{4D1191FB-185A-D379-4DBE-851F3535046E}"/>
                </a:ext>
              </a:extLst>
            </p:cNvPr>
            <p:cNvSpPr/>
            <p:nvPr/>
          </p:nvSpPr>
          <p:spPr>
            <a:xfrm>
              <a:off x="3999014" y="2634403"/>
              <a:ext cx="11533" cy="13657"/>
            </a:xfrm>
            <a:custGeom>
              <a:avLst/>
              <a:gdLst>
                <a:gd name="connsiteX0" fmla="*/ 0 w 11533"/>
                <a:gd name="connsiteY0" fmla="*/ 7803 h 13657"/>
                <a:gd name="connsiteX1" fmla="*/ 11533 w 11533"/>
                <a:gd name="connsiteY1" fmla="*/ 13658 h 13657"/>
                <a:gd name="connsiteX2" fmla="*/ 7689 w 11533"/>
                <a:gd name="connsiteY2" fmla="*/ 0 h 13657"/>
                <a:gd name="connsiteX3" fmla="*/ 0 w 11533"/>
                <a:gd name="connsiteY3" fmla="*/ 7803 h 13657"/>
              </a:gdLst>
              <a:ahLst/>
              <a:cxnLst>
                <a:cxn ang="0">
                  <a:pos x="connsiteX0" y="connsiteY0"/>
                </a:cxn>
                <a:cxn ang="0">
                  <a:pos x="connsiteX1" y="connsiteY1"/>
                </a:cxn>
                <a:cxn ang="0">
                  <a:pos x="connsiteX2" y="connsiteY2"/>
                </a:cxn>
                <a:cxn ang="0">
                  <a:pos x="connsiteX3" y="connsiteY3"/>
                </a:cxn>
              </a:cxnLst>
              <a:rect l="l" t="t" r="r" b="b"/>
              <a:pathLst>
                <a:path w="11533" h="13657">
                  <a:moveTo>
                    <a:pt x="0" y="7803"/>
                  </a:moveTo>
                  <a:cubicBezTo>
                    <a:pt x="7436" y="6108"/>
                    <a:pt x="6842" y="12558"/>
                    <a:pt x="11533" y="13658"/>
                  </a:cubicBezTo>
                  <a:cubicBezTo>
                    <a:pt x="9194" y="10180"/>
                    <a:pt x="11167" y="2302"/>
                    <a:pt x="7689" y="0"/>
                  </a:cubicBezTo>
                  <a:cubicBezTo>
                    <a:pt x="5944" y="3440"/>
                    <a:pt x="607" y="3237"/>
                    <a:pt x="0" y="780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25" name="Freeform: Shape 824">
              <a:extLst>
                <a:ext uri="{FF2B5EF4-FFF2-40B4-BE49-F238E27FC236}">
                  <a16:creationId xmlns:a16="http://schemas.microsoft.com/office/drawing/2014/main" id="{49C11E46-D78A-F91C-0526-39D22A7A02A0}"/>
                </a:ext>
              </a:extLst>
            </p:cNvPr>
            <p:cNvSpPr/>
            <p:nvPr/>
          </p:nvSpPr>
          <p:spPr>
            <a:xfrm>
              <a:off x="3993095" y="2609028"/>
              <a:ext cx="15530" cy="17597"/>
            </a:xfrm>
            <a:custGeom>
              <a:avLst/>
              <a:gdLst>
                <a:gd name="connsiteX0" fmla="*/ 153 w 15530"/>
                <a:gd name="connsiteY0" fmla="*/ 7848 h 17597"/>
                <a:gd name="connsiteX1" fmla="*/ 5920 w 15530"/>
                <a:gd name="connsiteY1" fmla="*/ 17598 h 17597"/>
                <a:gd name="connsiteX2" fmla="*/ 15531 w 15530"/>
                <a:gd name="connsiteY2" fmla="*/ 58 h 17597"/>
                <a:gd name="connsiteX3" fmla="*/ 141 w 15530"/>
                <a:gd name="connsiteY3" fmla="*/ 7848 h 17597"/>
              </a:gdLst>
              <a:ahLst/>
              <a:cxnLst>
                <a:cxn ang="0">
                  <a:pos x="connsiteX0" y="connsiteY0"/>
                </a:cxn>
                <a:cxn ang="0">
                  <a:pos x="connsiteX1" y="connsiteY1"/>
                </a:cxn>
                <a:cxn ang="0">
                  <a:pos x="connsiteX2" y="connsiteY2"/>
                </a:cxn>
                <a:cxn ang="0">
                  <a:pos x="connsiteX3" y="connsiteY3"/>
                </a:cxn>
              </a:cxnLst>
              <a:rect l="l" t="t" r="r" b="b"/>
              <a:pathLst>
                <a:path w="15530" h="17597">
                  <a:moveTo>
                    <a:pt x="153" y="7848"/>
                  </a:moveTo>
                  <a:cubicBezTo>
                    <a:pt x="-758" y="13968"/>
                    <a:pt x="2556" y="15815"/>
                    <a:pt x="5920" y="17598"/>
                  </a:cubicBezTo>
                  <a:cubicBezTo>
                    <a:pt x="9195" y="10870"/>
                    <a:pt x="10662" y="8088"/>
                    <a:pt x="15531" y="58"/>
                  </a:cubicBezTo>
                  <a:cubicBezTo>
                    <a:pt x="7071" y="-992"/>
                    <a:pt x="6337" y="12691"/>
                    <a:pt x="141" y="784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26" name="Freeform: Shape 825">
              <a:extLst>
                <a:ext uri="{FF2B5EF4-FFF2-40B4-BE49-F238E27FC236}">
                  <a16:creationId xmlns:a16="http://schemas.microsoft.com/office/drawing/2014/main" id="{2B7A1857-05AF-F9D3-9877-4CA1D8C3DF52}"/>
                </a:ext>
              </a:extLst>
            </p:cNvPr>
            <p:cNvSpPr/>
            <p:nvPr/>
          </p:nvSpPr>
          <p:spPr>
            <a:xfrm>
              <a:off x="4012322" y="2646101"/>
              <a:ext cx="5901" cy="3900"/>
            </a:xfrm>
            <a:custGeom>
              <a:avLst/>
              <a:gdLst>
                <a:gd name="connsiteX0" fmla="*/ 5902 w 5901"/>
                <a:gd name="connsiteY0" fmla="*/ 0 h 3900"/>
                <a:gd name="connsiteX1" fmla="*/ 135 w 5901"/>
                <a:gd name="connsiteY1" fmla="*/ 3895 h 3900"/>
                <a:gd name="connsiteX2" fmla="*/ 5902 w 5901"/>
                <a:gd name="connsiteY2" fmla="*/ 0 h 3900"/>
              </a:gdLst>
              <a:ahLst/>
              <a:cxnLst>
                <a:cxn ang="0">
                  <a:pos x="connsiteX0" y="connsiteY0"/>
                </a:cxn>
                <a:cxn ang="0">
                  <a:pos x="connsiteX1" y="connsiteY1"/>
                </a:cxn>
                <a:cxn ang="0">
                  <a:pos x="connsiteX2" y="connsiteY2"/>
                </a:cxn>
              </a:cxnLst>
              <a:rect l="l" t="t" r="r" b="b"/>
              <a:pathLst>
                <a:path w="5901" h="3900">
                  <a:moveTo>
                    <a:pt x="5902" y="0"/>
                  </a:moveTo>
                  <a:cubicBezTo>
                    <a:pt x="2880" y="190"/>
                    <a:pt x="-750" y="-240"/>
                    <a:pt x="135" y="3895"/>
                  </a:cubicBezTo>
                  <a:cubicBezTo>
                    <a:pt x="3461" y="4009"/>
                    <a:pt x="5080" y="2403"/>
                    <a:pt x="5902"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27" name="Freeform: Shape 826">
              <a:extLst>
                <a:ext uri="{FF2B5EF4-FFF2-40B4-BE49-F238E27FC236}">
                  <a16:creationId xmlns:a16="http://schemas.microsoft.com/office/drawing/2014/main" id="{DC5B518F-7077-FD96-5143-FD921DC4B92D}"/>
                </a:ext>
              </a:extLst>
            </p:cNvPr>
            <p:cNvSpPr/>
            <p:nvPr/>
          </p:nvSpPr>
          <p:spPr>
            <a:xfrm>
              <a:off x="3797182" y="3261509"/>
              <a:ext cx="311504" cy="369136"/>
            </a:xfrm>
            <a:custGeom>
              <a:avLst/>
              <a:gdLst>
                <a:gd name="connsiteX0" fmla="*/ 78811 w 311504"/>
                <a:gd name="connsiteY0" fmla="*/ 207250 h 369136"/>
                <a:gd name="connsiteX1" fmla="*/ 67278 w 311504"/>
                <a:gd name="connsiteY1" fmla="*/ 238423 h 369136"/>
                <a:gd name="connsiteX2" fmla="*/ 49978 w 311504"/>
                <a:gd name="connsiteY2" fmla="*/ 250133 h 369136"/>
                <a:gd name="connsiteX3" fmla="*/ 42276 w 311504"/>
                <a:gd name="connsiteY3" fmla="*/ 287161 h 369136"/>
                <a:gd name="connsiteX4" fmla="*/ 23067 w 311504"/>
                <a:gd name="connsiteY4" fmla="*/ 308597 h 369136"/>
                <a:gd name="connsiteX5" fmla="*/ 11520 w 311504"/>
                <a:gd name="connsiteY5" fmla="*/ 345637 h 369136"/>
                <a:gd name="connsiteX6" fmla="*/ 0 w 311504"/>
                <a:gd name="connsiteY6" fmla="*/ 369045 h 369136"/>
                <a:gd name="connsiteX7" fmla="*/ 42276 w 311504"/>
                <a:gd name="connsiteY7" fmla="*/ 369045 h 369136"/>
                <a:gd name="connsiteX8" fmla="*/ 51900 w 311504"/>
                <a:gd name="connsiteY8" fmla="*/ 347597 h 369136"/>
                <a:gd name="connsiteX9" fmla="*/ 57654 w 311504"/>
                <a:gd name="connsiteY9" fmla="*/ 312504 h 369136"/>
                <a:gd name="connsiteX10" fmla="*/ 71122 w 311504"/>
                <a:gd name="connsiteY10" fmla="*/ 306636 h 369136"/>
                <a:gd name="connsiteX11" fmla="*/ 88409 w 311504"/>
                <a:gd name="connsiteY11" fmla="*/ 285189 h 369136"/>
                <a:gd name="connsiteX12" fmla="*/ 94176 w 311504"/>
                <a:gd name="connsiteY12" fmla="*/ 255951 h 369136"/>
                <a:gd name="connsiteX13" fmla="*/ 109541 w 311504"/>
                <a:gd name="connsiteY13" fmla="*/ 230595 h 369136"/>
                <a:gd name="connsiteX14" fmla="*/ 134542 w 311504"/>
                <a:gd name="connsiteY14" fmla="*/ 232555 h 369136"/>
                <a:gd name="connsiteX15" fmla="*/ 136452 w 311504"/>
                <a:gd name="connsiteY15" fmla="*/ 232555 h 369136"/>
                <a:gd name="connsiteX16" fmla="*/ 159531 w 311504"/>
                <a:gd name="connsiteY16" fmla="*/ 226713 h 369136"/>
                <a:gd name="connsiteX17" fmla="*/ 161441 w 311504"/>
                <a:gd name="connsiteY17" fmla="*/ 187712 h 369136"/>
                <a:gd name="connsiteX18" fmla="*/ 182585 w 311504"/>
                <a:gd name="connsiteY18" fmla="*/ 168224 h 369136"/>
                <a:gd name="connsiteX19" fmla="*/ 188352 w 311504"/>
                <a:gd name="connsiteY19" fmla="*/ 166264 h 369136"/>
                <a:gd name="connsiteX20" fmla="*/ 192196 w 311504"/>
                <a:gd name="connsiteY20" fmla="*/ 162382 h 369136"/>
                <a:gd name="connsiteX21" fmla="*/ 203729 w 311504"/>
                <a:gd name="connsiteY21" fmla="*/ 162382 h 369136"/>
                <a:gd name="connsiteX22" fmla="*/ 205652 w 311504"/>
                <a:gd name="connsiteY22" fmla="*/ 156527 h 369136"/>
                <a:gd name="connsiteX23" fmla="*/ 228718 w 311504"/>
                <a:gd name="connsiteY23" fmla="*/ 152619 h 369136"/>
                <a:gd name="connsiteX24" fmla="*/ 236395 w 311504"/>
                <a:gd name="connsiteY24" fmla="*/ 138974 h 369136"/>
                <a:gd name="connsiteX25" fmla="*/ 261396 w 311504"/>
                <a:gd name="connsiteY25" fmla="*/ 125341 h 369136"/>
                <a:gd name="connsiteX26" fmla="*/ 257539 w 311504"/>
                <a:gd name="connsiteY26" fmla="*/ 107788 h 369136"/>
                <a:gd name="connsiteX27" fmla="*/ 272917 w 311504"/>
                <a:gd name="connsiteY27" fmla="*/ 105841 h 369136"/>
                <a:gd name="connsiteX28" fmla="*/ 276761 w 311504"/>
                <a:gd name="connsiteY28" fmla="*/ 98038 h 369136"/>
                <a:gd name="connsiteX29" fmla="*/ 307517 w 311504"/>
                <a:gd name="connsiteY29" fmla="*/ 98038 h 369136"/>
                <a:gd name="connsiteX30" fmla="*/ 311374 w 311504"/>
                <a:gd name="connsiteY30" fmla="*/ 90235 h 369136"/>
                <a:gd name="connsiteX31" fmla="*/ 303685 w 311504"/>
                <a:gd name="connsiteY31" fmla="*/ 78550 h 369136"/>
                <a:gd name="connsiteX32" fmla="*/ 299828 w 311504"/>
                <a:gd name="connsiteY32" fmla="*/ 45405 h 369136"/>
                <a:gd name="connsiteX33" fmla="*/ 297918 w 311504"/>
                <a:gd name="connsiteY33" fmla="*/ 27864 h 369136"/>
                <a:gd name="connsiteX34" fmla="*/ 290217 w 311504"/>
                <a:gd name="connsiteY34" fmla="*/ 20074 h 369136"/>
                <a:gd name="connsiteX35" fmla="*/ 272904 w 311504"/>
                <a:gd name="connsiteY35" fmla="*/ 14232 h 369136"/>
                <a:gd name="connsiteX36" fmla="*/ 259436 w 311504"/>
                <a:gd name="connsiteY36" fmla="*/ 16167 h 369136"/>
                <a:gd name="connsiteX37" fmla="*/ 230615 w 311504"/>
                <a:gd name="connsiteY37" fmla="*/ 10324 h 369136"/>
                <a:gd name="connsiteX38" fmla="*/ 220992 w 311504"/>
                <a:gd name="connsiteY38" fmla="*/ 574 h 369136"/>
                <a:gd name="connsiteX39" fmla="*/ 211393 w 311504"/>
                <a:gd name="connsiteY39" fmla="*/ 23969 h 369136"/>
                <a:gd name="connsiteX40" fmla="*/ 203692 w 311504"/>
                <a:gd name="connsiteY40" fmla="*/ 39562 h 369136"/>
                <a:gd name="connsiteX41" fmla="*/ 201782 w 311504"/>
                <a:gd name="connsiteY41" fmla="*/ 47365 h 369136"/>
                <a:gd name="connsiteX42" fmla="*/ 184469 w 311504"/>
                <a:gd name="connsiteY42" fmla="*/ 59063 h 369136"/>
                <a:gd name="connsiteX43" fmla="*/ 165247 w 311504"/>
                <a:gd name="connsiteY43" fmla="*/ 68813 h 369136"/>
                <a:gd name="connsiteX44" fmla="*/ 151792 w 311504"/>
                <a:gd name="connsiteY44" fmla="*/ 86353 h 369136"/>
                <a:gd name="connsiteX45" fmla="*/ 140271 w 311504"/>
                <a:gd name="connsiteY45" fmla="*/ 131196 h 369136"/>
                <a:gd name="connsiteX46" fmla="*/ 144116 w 311504"/>
                <a:gd name="connsiteY46" fmla="*/ 138974 h 369136"/>
                <a:gd name="connsiteX47" fmla="*/ 136414 w 311504"/>
                <a:gd name="connsiteY47" fmla="*/ 164317 h 369136"/>
                <a:gd name="connsiteX48" fmla="*/ 128738 w 311504"/>
                <a:gd name="connsiteY48" fmla="*/ 177974 h 369136"/>
                <a:gd name="connsiteX49" fmla="*/ 115270 w 311504"/>
                <a:gd name="connsiteY49" fmla="*/ 187712 h 369136"/>
                <a:gd name="connsiteX50" fmla="*/ 103749 w 311504"/>
                <a:gd name="connsiteY50" fmla="*/ 199410 h 369136"/>
                <a:gd name="connsiteX51" fmla="*/ 78748 w 311504"/>
                <a:gd name="connsiteY51" fmla="*/ 207212 h 36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11504" h="369136">
                  <a:moveTo>
                    <a:pt x="78811" y="207250"/>
                  </a:moveTo>
                  <a:cubicBezTo>
                    <a:pt x="74878" y="217544"/>
                    <a:pt x="70136" y="227054"/>
                    <a:pt x="67278" y="238423"/>
                  </a:cubicBezTo>
                  <a:cubicBezTo>
                    <a:pt x="62194" y="243001"/>
                    <a:pt x="55693" y="246175"/>
                    <a:pt x="49978" y="250133"/>
                  </a:cubicBezTo>
                  <a:cubicBezTo>
                    <a:pt x="48156" y="263210"/>
                    <a:pt x="40152" y="270064"/>
                    <a:pt x="42276" y="287161"/>
                  </a:cubicBezTo>
                  <a:cubicBezTo>
                    <a:pt x="35333" y="293763"/>
                    <a:pt x="31426" y="303437"/>
                    <a:pt x="23067" y="308597"/>
                  </a:cubicBezTo>
                  <a:cubicBezTo>
                    <a:pt x="21827" y="323620"/>
                    <a:pt x="12722" y="330614"/>
                    <a:pt x="11520" y="345637"/>
                  </a:cubicBezTo>
                  <a:cubicBezTo>
                    <a:pt x="4476" y="350190"/>
                    <a:pt x="607" y="357955"/>
                    <a:pt x="0" y="369045"/>
                  </a:cubicBezTo>
                  <a:cubicBezTo>
                    <a:pt x="14847" y="365062"/>
                    <a:pt x="22927" y="369842"/>
                    <a:pt x="42276" y="369045"/>
                  </a:cubicBezTo>
                  <a:cubicBezTo>
                    <a:pt x="43035" y="359409"/>
                    <a:pt x="48827" y="354869"/>
                    <a:pt x="51900" y="347597"/>
                  </a:cubicBezTo>
                  <a:cubicBezTo>
                    <a:pt x="53772" y="335849"/>
                    <a:pt x="55807" y="324278"/>
                    <a:pt x="57654" y="312504"/>
                  </a:cubicBezTo>
                  <a:cubicBezTo>
                    <a:pt x="62472" y="310886"/>
                    <a:pt x="65203" y="307155"/>
                    <a:pt x="71122" y="306636"/>
                  </a:cubicBezTo>
                  <a:cubicBezTo>
                    <a:pt x="72994" y="295533"/>
                    <a:pt x="80265" y="289931"/>
                    <a:pt x="88409" y="285189"/>
                  </a:cubicBezTo>
                  <a:cubicBezTo>
                    <a:pt x="88915" y="273997"/>
                    <a:pt x="93784" y="267256"/>
                    <a:pt x="94176" y="255951"/>
                  </a:cubicBezTo>
                  <a:cubicBezTo>
                    <a:pt x="103951" y="250791"/>
                    <a:pt x="109465" y="240396"/>
                    <a:pt x="109541" y="230595"/>
                  </a:cubicBezTo>
                  <a:cubicBezTo>
                    <a:pt x="118633" y="227471"/>
                    <a:pt x="127283" y="228926"/>
                    <a:pt x="134542" y="232555"/>
                  </a:cubicBezTo>
                  <a:cubicBezTo>
                    <a:pt x="134542" y="231468"/>
                    <a:pt x="136098" y="230342"/>
                    <a:pt x="136452" y="232555"/>
                  </a:cubicBezTo>
                  <a:cubicBezTo>
                    <a:pt x="145646" y="232125"/>
                    <a:pt x="146771" y="223513"/>
                    <a:pt x="159531" y="226713"/>
                  </a:cubicBezTo>
                  <a:cubicBezTo>
                    <a:pt x="159531" y="213055"/>
                    <a:pt x="162781" y="202723"/>
                    <a:pt x="161441" y="187712"/>
                  </a:cubicBezTo>
                  <a:cubicBezTo>
                    <a:pt x="166310" y="181414"/>
                    <a:pt x="175137" y="173536"/>
                    <a:pt x="182585" y="168224"/>
                  </a:cubicBezTo>
                  <a:cubicBezTo>
                    <a:pt x="184393" y="166947"/>
                    <a:pt x="186796" y="167478"/>
                    <a:pt x="188352" y="166264"/>
                  </a:cubicBezTo>
                  <a:cubicBezTo>
                    <a:pt x="189958" y="165025"/>
                    <a:pt x="189718" y="163039"/>
                    <a:pt x="192196" y="162382"/>
                  </a:cubicBezTo>
                  <a:cubicBezTo>
                    <a:pt x="196078" y="161345"/>
                    <a:pt x="199455" y="163128"/>
                    <a:pt x="203729" y="162382"/>
                  </a:cubicBezTo>
                  <a:cubicBezTo>
                    <a:pt x="204020" y="160080"/>
                    <a:pt x="203401" y="156843"/>
                    <a:pt x="205652" y="156527"/>
                  </a:cubicBezTo>
                  <a:cubicBezTo>
                    <a:pt x="215984" y="157918"/>
                    <a:pt x="221409" y="154313"/>
                    <a:pt x="228718" y="152619"/>
                  </a:cubicBezTo>
                  <a:cubicBezTo>
                    <a:pt x="230135" y="146928"/>
                    <a:pt x="233360" y="143046"/>
                    <a:pt x="236395" y="138974"/>
                  </a:cubicBezTo>
                  <a:cubicBezTo>
                    <a:pt x="245778" y="135496"/>
                    <a:pt x="252809" y="129615"/>
                    <a:pt x="261396" y="125341"/>
                  </a:cubicBezTo>
                  <a:cubicBezTo>
                    <a:pt x="255010" y="124646"/>
                    <a:pt x="258373" y="114111"/>
                    <a:pt x="257539" y="107788"/>
                  </a:cubicBezTo>
                  <a:cubicBezTo>
                    <a:pt x="264785" y="109280"/>
                    <a:pt x="266733" y="105411"/>
                    <a:pt x="272917" y="105841"/>
                  </a:cubicBezTo>
                  <a:cubicBezTo>
                    <a:pt x="273182" y="102211"/>
                    <a:pt x="274194" y="99328"/>
                    <a:pt x="276761" y="98038"/>
                  </a:cubicBezTo>
                  <a:cubicBezTo>
                    <a:pt x="286954" y="94295"/>
                    <a:pt x="294491" y="99442"/>
                    <a:pt x="307517" y="98038"/>
                  </a:cubicBezTo>
                  <a:cubicBezTo>
                    <a:pt x="306986" y="93599"/>
                    <a:pt x="307972" y="90691"/>
                    <a:pt x="311374" y="90235"/>
                  </a:cubicBezTo>
                  <a:cubicBezTo>
                    <a:pt x="312714" y="82382"/>
                    <a:pt x="303293" y="85455"/>
                    <a:pt x="303685" y="78550"/>
                  </a:cubicBezTo>
                  <a:cubicBezTo>
                    <a:pt x="297893" y="70609"/>
                    <a:pt x="301370" y="57368"/>
                    <a:pt x="299828" y="45405"/>
                  </a:cubicBezTo>
                  <a:cubicBezTo>
                    <a:pt x="298930" y="38373"/>
                    <a:pt x="293150" y="29875"/>
                    <a:pt x="297918" y="27864"/>
                  </a:cubicBezTo>
                  <a:cubicBezTo>
                    <a:pt x="293012" y="27624"/>
                    <a:pt x="290444" y="25032"/>
                    <a:pt x="290217" y="20074"/>
                  </a:cubicBezTo>
                  <a:cubicBezTo>
                    <a:pt x="281529" y="21061"/>
                    <a:pt x="274978" y="19923"/>
                    <a:pt x="272904" y="14232"/>
                  </a:cubicBezTo>
                  <a:cubicBezTo>
                    <a:pt x="271564" y="22022"/>
                    <a:pt x="264697" y="15838"/>
                    <a:pt x="259436" y="16167"/>
                  </a:cubicBezTo>
                  <a:cubicBezTo>
                    <a:pt x="244084" y="17128"/>
                    <a:pt x="238443" y="18519"/>
                    <a:pt x="230615" y="10324"/>
                  </a:cubicBezTo>
                  <a:cubicBezTo>
                    <a:pt x="227707" y="7302"/>
                    <a:pt x="229212" y="-2448"/>
                    <a:pt x="220992" y="574"/>
                  </a:cubicBezTo>
                  <a:cubicBezTo>
                    <a:pt x="214251" y="6543"/>
                    <a:pt x="214175" y="16483"/>
                    <a:pt x="211393" y="23969"/>
                  </a:cubicBezTo>
                  <a:cubicBezTo>
                    <a:pt x="209079" y="30166"/>
                    <a:pt x="205272" y="36451"/>
                    <a:pt x="203692" y="39562"/>
                  </a:cubicBezTo>
                  <a:cubicBezTo>
                    <a:pt x="202427" y="42079"/>
                    <a:pt x="203413" y="45228"/>
                    <a:pt x="201782" y="47365"/>
                  </a:cubicBezTo>
                  <a:cubicBezTo>
                    <a:pt x="197596" y="52790"/>
                    <a:pt x="190236" y="55648"/>
                    <a:pt x="184469" y="59063"/>
                  </a:cubicBezTo>
                  <a:cubicBezTo>
                    <a:pt x="178462" y="62603"/>
                    <a:pt x="171925" y="65702"/>
                    <a:pt x="165247" y="68813"/>
                  </a:cubicBezTo>
                  <a:cubicBezTo>
                    <a:pt x="161567" y="75465"/>
                    <a:pt x="158406" y="82648"/>
                    <a:pt x="151792" y="86353"/>
                  </a:cubicBezTo>
                  <a:cubicBezTo>
                    <a:pt x="151792" y="104209"/>
                    <a:pt x="139221" y="112126"/>
                    <a:pt x="140271" y="131196"/>
                  </a:cubicBezTo>
                  <a:cubicBezTo>
                    <a:pt x="140448" y="134573"/>
                    <a:pt x="143445" y="136242"/>
                    <a:pt x="144116" y="138974"/>
                  </a:cubicBezTo>
                  <a:cubicBezTo>
                    <a:pt x="147454" y="152758"/>
                    <a:pt x="141043" y="156666"/>
                    <a:pt x="136414" y="164317"/>
                  </a:cubicBezTo>
                  <a:cubicBezTo>
                    <a:pt x="133480" y="169173"/>
                    <a:pt x="131305" y="175041"/>
                    <a:pt x="128738" y="177974"/>
                  </a:cubicBezTo>
                  <a:cubicBezTo>
                    <a:pt x="126145" y="180908"/>
                    <a:pt x="119582" y="183728"/>
                    <a:pt x="115270" y="187712"/>
                  </a:cubicBezTo>
                  <a:cubicBezTo>
                    <a:pt x="110464" y="192163"/>
                    <a:pt x="107973" y="196906"/>
                    <a:pt x="103749" y="199410"/>
                  </a:cubicBezTo>
                  <a:cubicBezTo>
                    <a:pt x="95504" y="204253"/>
                    <a:pt x="87018" y="204633"/>
                    <a:pt x="78748" y="207212"/>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28" name="Freeform: Shape 827">
              <a:extLst>
                <a:ext uri="{FF2B5EF4-FFF2-40B4-BE49-F238E27FC236}">
                  <a16:creationId xmlns:a16="http://schemas.microsoft.com/office/drawing/2014/main" id="{307B1558-120F-B7DF-578A-C10CA9DDC381}"/>
                </a:ext>
              </a:extLst>
            </p:cNvPr>
            <p:cNvSpPr/>
            <p:nvPr/>
          </p:nvSpPr>
          <p:spPr>
            <a:xfrm>
              <a:off x="3964402" y="2178269"/>
              <a:ext cx="8058" cy="4020"/>
            </a:xfrm>
            <a:custGeom>
              <a:avLst/>
              <a:gdLst>
                <a:gd name="connsiteX0" fmla="*/ 7701 w 8058"/>
                <a:gd name="connsiteY0" fmla="*/ 0 h 4020"/>
                <a:gd name="connsiteX1" fmla="*/ 0 w 8058"/>
                <a:gd name="connsiteY1" fmla="*/ 3895 h 4020"/>
                <a:gd name="connsiteX2" fmla="*/ 7701 w 8058"/>
                <a:gd name="connsiteY2" fmla="*/ 0 h 4020"/>
              </a:gdLst>
              <a:ahLst/>
              <a:cxnLst>
                <a:cxn ang="0">
                  <a:pos x="connsiteX0" y="connsiteY0"/>
                </a:cxn>
                <a:cxn ang="0">
                  <a:pos x="connsiteX1" y="connsiteY1"/>
                </a:cxn>
                <a:cxn ang="0">
                  <a:pos x="connsiteX2" y="connsiteY2"/>
                </a:cxn>
              </a:cxnLst>
              <a:rect l="l" t="t" r="r" b="b"/>
              <a:pathLst>
                <a:path w="8058" h="4020">
                  <a:moveTo>
                    <a:pt x="7701" y="0"/>
                  </a:moveTo>
                  <a:cubicBezTo>
                    <a:pt x="4123" y="266"/>
                    <a:pt x="1265" y="1277"/>
                    <a:pt x="0" y="3895"/>
                  </a:cubicBezTo>
                  <a:cubicBezTo>
                    <a:pt x="3402" y="3452"/>
                    <a:pt x="9611" y="5855"/>
                    <a:pt x="7701"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29" name="Freeform: Shape 828">
              <a:extLst>
                <a:ext uri="{FF2B5EF4-FFF2-40B4-BE49-F238E27FC236}">
                  <a16:creationId xmlns:a16="http://schemas.microsoft.com/office/drawing/2014/main" id="{540519B5-1930-FA1E-4A37-12F425E24112}"/>
                </a:ext>
              </a:extLst>
            </p:cNvPr>
            <p:cNvSpPr/>
            <p:nvPr/>
          </p:nvSpPr>
          <p:spPr>
            <a:xfrm>
              <a:off x="3939183" y="2819494"/>
              <a:ext cx="2405" cy="2183"/>
            </a:xfrm>
            <a:custGeom>
              <a:avLst/>
              <a:gdLst>
                <a:gd name="connsiteX0" fmla="*/ 242 w 2405"/>
                <a:gd name="connsiteY0" fmla="*/ 2072 h 2183"/>
                <a:gd name="connsiteX1" fmla="*/ 2165 w 2405"/>
                <a:gd name="connsiteY1" fmla="*/ 112 h 2183"/>
                <a:gd name="connsiteX2" fmla="*/ 242 w 2405"/>
                <a:gd name="connsiteY2" fmla="*/ 2072 h 2183"/>
              </a:gdLst>
              <a:ahLst/>
              <a:cxnLst>
                <a:cxn ang="0">
                  <a:pos x="connsiteX0" y="connsiteY0"/>
                </a:cxn>
                <a:cxn ang="0">
                  <a:pos x="connsiteX1" y="connsiteY1"/>
                </a:cxn>
                <a:cxn ang="0">
                  <a:pos x="connsiteX2" y="connsiteY2"/>
                </a:cxn>
              </a:cxnLst>
              <a:rect l="l" t="t" r="r" b="b"/>
              <a:pathLst>
                <a:path w="2405" h="2183">
                  <a:moveTo>
                    <a:pt x="242" y="2072"/>
                  </a:moveTo>
                  <a:cubicBezTo>
                    <a:pt x="773" y="2603"/>
                    <a:pt x="3163" y="1123"/>
                    <a:pt x="2165" y="112"/>
                  </a:cubicBezTo>
                  <a:cubicBezTo>
                    <a:pt x="1621" y="-419"/>
                    <a:pt x="-757" y="1060"/>
                    <a:pt x="242" y="20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0" name="Freeform: Shape 829">
              <a:extLst>
                <a:ext uri="{FF2B5EF4-FFF2-40B4-BE49-F238E27FC236}">
                  <a16:creationId xmlns:a16="http://schemas.microsoft.com/office/drawing/2014/main" id="{3AAA6D14-0041-5A3F-7CF2-F45CAFEEE307}"/>
                </a:ext>
              </a:extLst>
            </p:cNvPr>
            <p:cNvSpPr/>
            <p:nvPr/>
          </p:nvSpPr>
          <p:spPr>
            <a:xfrm>
              <a:off x="3960557" y="2710422"/>
              <a:ext cx="22770" cy="19530"/>
            </a:xfrm>
            <a:custGeom>
              <a:avLst/>
              <a:gdLst>
                <a:gd name="connsiteX0" fmla="*/ 11546 w 22770"/>
                <a:gd name="connsiteY0" fmla="*/ 17563 h 19530"/>
                <a:gd name="connsiteX1" fmla="*/ 9624 w 22770"/>
                <a:gd name="connsiteY1" fmla="*/ 19510 h 19530"/>
                <a:gd name="connsiteX2" fmla="*/ 13455 w 22770"/>
                <a:gd name="connsiteY2" fmla="*/ 13655 h 19530"/>
                <a:gd name="connsiteX3" fmla="*/ 21144 w 22770"/>
                <a:gd name="connsiteY3" fmla="*/ 5878 h 19530"/>
                <a:gd name="connsiteX4" fmla="*/ 19222 w 22770"/>
                <a:gd name="connsiteY4" fmla="*/ 10 h 19530"/>
                <a:gd name="connsiteX5" fmla="*/ 5767 w 22770"/>
                <a:gd name="connsiteY5" fmla="*/ 3918 h 19530"/>
                <a:gd name="connsiteX6" fmla="*/ 0 w 22770"/>
                <a:gd name="connsiteY6" fmla="*/ 15615 h 19530"/>
                <a:gd name="connsiteX7" fmla="*/ 11533 w 22770"/>
                <a:gd name="connsiteY7" fmla="*/ 17563 h 19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70" h="19530">
                  <a:moveTo>
                    <a:pt x="11546" y="17563"/>
                  </a:moveTo>
                  <a:cubicBezTo>
                    <a:pt x="10370" y="17677"/>
                    <a:pt x="9270" y="17854"/>
                    <a:pt x="9624" y="19510"/>
                  </a:cubicBezTo>
                  <a:cubicBezTo>
                    <a:pt x="13076" y="19763"/>
                    <a:pt x="14113" y="17588"/>
                    <a:pt x="13455" y="13655"/>
                  </a:cubicBezTo>
                  <a:cubicBezTo>
                    <a:pt x="19121" y="15312"/>
                    <a:pt x="25950" y="8382"/>
                    <a:pt x="21144" y="5878"/>
                  </a:cubicBezTo>
                  <a:cubicBezTo>
                    <a:pt x="19538" y="12062"/>
                    <a:pt x="18602" y="2400"/>
                    <a:pt x="19222" y="10"/>
                  </a:cubicBezTo>
                  <a:cubicBezTo>
                    <a:pt x="13266" y="-180"/>
                    <a:pt x="10041" y="2400"/>
                    <a:pt x="5767" y="3918"/>
                  </a:cubicBezTo>
                  <a:cubicBezTo>
                    <a:pt x="7739" y="11746"/>
                    <a:pt x="2769" y="12555"/>
                    <a:pt x="0" y="15615"/>
                  </a:cubicBezTo>
                  <a:cubicBezTo>
                    <a:pt x="3376" y="16715"/>
                    <a:pt x="11293" y="13238"/>
                    <a:pt x="11533" y="1756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831" name="Freeform: Shape 830">
              <a:extLst>
                <a:ext uri="{FF2B5EF4-FFF2-40B4-BE49-F238E27FC236}">
                  <a16:creationId xmlns:a16="http://schemas.microsoft.com/office/drawing/2014/main" id="{F4069333-0F89-D678-9F71-CA4381368BEF}"/>
                </a:ext>
              </a:extLst>
            </p:cNvPr>
            <p:cNvSpPr/>
            <p:nvPr/>
          </p:nvSpPr>
          <p:spPr>
            <a:xfrm>
              <a:off x="3927566" y="2731892"/>
              <a:ext cx="82996" cy="89661"/>
            </a:xfrm>
            <a:custGeom>
              <a:avLst/>
              <a:gdLst>
                <a:gd name="connsiteX0" fmla="*/ 15704 w 82996"/>
                <a:gd name="connsiteY0" fmla="*/ 79911 h 89661"/>
                <a:gd name="connsiteX1" fmla="*/ 9937 w 82996"/>
                <a:gd name="connsiteY1" fmla="*/ 83819 h 89661"/>
                <a:gd name="connsiteX2" fmla="*/ 17614 w 82996"/>
                <a:gd name="connsiteY2" fmla="*/ 83819 h 89661"/>
                <a:gd name="connsiteX3" fmla="*/ 21445 w 82996"/>
                <a:gd name="connsiteY3" fmla="*/ 89661 h 89661"/>
                <a:gd name="connsiteX4" fmla="*/ 38758 w 82996"/>
                <a:gd name="connsiteY4" fmla="*/ 79911 h 89661"/>
                <a:gd name="connsiteX5" fmla="*/ 38758 w 82996"/>
                <a:gd name="connsiteY5" fmla="*/ 77964 h 89661"/>
                <a:gd name="connsiteX6" fmla="*/ 44537 w 82996"/>
                <a:gd name="connsiteY6" fmla="*/ 79911 h 89661"/>
                <a:gd name="connsiteX7" fmla="*/ 75293 w 82996"/>
                <a:gd name="connsiteY7" fmla="*/ 68226 h 89661"/>
                <a:gd name="connsiteX8" fmla="*/ 82982 w 82996"/>
                <a:gd name="connsiteY8" fmla="*/ 42871 h 89661"/>
                <a:gd name="connsiteX9" fmla="*/ 77202 w 82996"/>
                <a:gd name="connsiteY9" fmla="*/ 13645 h 89661"/>
                <a:gd name="connsiteX10" fmla="*/ 63760 w 82996"/>
                <a:gd name="connsiteY10" fmla="*/ 3895 h 89661"/>
                <a:gd name="connsiteX11" fmla="*/ 56071 w 82996"/>
                <a:gd name="connsiteY11" fmla="*/ 11710 h 89661"/>
                <a:gd name="connsiteX12" fmla="*/ 40668 w 82996"/>
                <a:gd name="connsiteY12" fmla="*/ 0 h 89661"/>
                <a:gd name="connsiteX13" fmla="*/ 33004 w 82996"/>
                <a:gd name="connsiteY13" fmla="*/ 9725 h 89661"/>
                <a:gd name="connsiteX14" fmla="*/ 21458 w 82996"/>
                <a:gd name="connsiteY14" fmla="*/ 9725 h 89661"/>
                <a:gd name="connsiteX15" fmla="*/ 8015 w 82996"/>
                <a:gd name="connsiteY15" fmla="*/ 7777 h 89661"/>
                <a:gd name="connsiteX16" fmla="*/ 15704 w 82996"/>
                <a:gd name="connsiteY16" fmla="*/ 19475 h 89661"/>
                <a:gd name="connsiteX17" fmla="*/ 6080 w 82996"/>
                <a:gd name="connsiteY17" fmla="*/ 31173 h 89661"/>
                <a:gd name="connsiteX18" fmla="*/ 27250 w 82996"/>
                <a:gd name="connsiteY18" fmla="*/ 38975 h 89661"/>
                <a:gd name="connsiteX19" fmla="*/ 15704 w 82996"/>
                <a:gd name="connsiteY19" fmla="*/ 54556 h 89661"/>
                <a:gd name="connsiteX20" fmla="*/ 31069 w 82996"/>
                <a:gd name="connsiteY20" fmla="*/ 54556 h 89661"/>
                <a:gd name="connsiteX21" fmla="*/ 9937 w 82996"/>
                <a:gd name="connsiteY21" fmla="*/ 62371 h 89661"/>
                <a:gd name="connsiteX22" fmla="*/ 9937 w 82996"/>
                <a:gd name="connsiteY22" fmla="*/ 68213 h 89661"/>
                <a:gd name="connsiteX23" fmla="*/ 4158 w 82996"/>
                <a:gd name="connsiteY23" fmla="*/ 68213 h 89661"/>
                <a:gd name="connsiteX24" fmla="*/ 8003 w 82996"/>
                <a:gd name="connsiteY24" fmla="*/ 72096 h 89661"/>
                <a:gd name="connsiteX25" fmla="*/ 301 w 82996"/>
                <a:gd name="connsiteY25" fmla="*/ 79898 h 89661"/>
                <a:gd name="connsiteX26" fmla="*/ 15692 w 82996"/>
                <a:gd name="connsiteY26" fmla="*/ 79898 h 8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2996" h="89661">
                  <a:moveTo>
                    <a:pt x="15704" y="79911"/>
                  </a:moveTo>
                  <a:cubicBezTo>
                    <a:pt x="12391" y="79797"/>
                    <a:pt x="10785" y="81416"/>
                    <a:pt x="9937" y="83819"/>
                  </a:cubicBezTo>
                  <a:lnTo>
                    <a:pt x="17614" y="83819"/>
                  </a:lnTo>
                  <a:cubicBezTo>
                    <a:pt x="13731" y="87815"/>
                    <a:pt x="18398" y="87701"/>
                    <a:pt x="21445" y="89661"/>
                  </a:cubicBezTo>
                  <a:cubicBezTo>
                    <a:pt x="26314" y="85513"/>
                    <a:pt x="34800" y="84982"/>
                    <a:pt x="38758" y="79911"/>
                  </a:cubicBezTo>
                  <a:cubicBezTo>
                    <a:pt x="37696" y="79924"/>
                    <a:pt x="36570" y="78330"/>
                    <a:pt x="38758" y="77964"/>
                  </a:cubicBezTo>
                  <a:cubicBezTo>
                    <a:pt x="41414" y="77875"/>
                    <a:pt x="42994" y="78862"/>
                    <a:pt x="44537" y="79911"/>
                  </a:cubicBezTo>
                  <a:cubicBezTo>
                    <a:pt x="51594" y="71501"/>
                    <a:pt x="62975" y="66000"/>
                    <a:pt x="75293" y="68226"/>
                  </a:cubicBezTo>
                  <a:cubicBezTo>
                    <a:pt x="77240" y="59273"/>
                    <a:pt x="82602" y="52874"/>
                    <a:pt x="82982" y="42871"/>
                  </a:cubicBezTo>
                  <a:cubicBezTo>
                    <a:pt x="83323" y="33462"/>
                    <a:pt x="77531" y="23547"/>
                    <a:pt x="77202" y="13645"/>
                  </a:cubicBezTo>
                  <a:cubicBezTo>
                    <a:pt x="68489" y="14670"/>
                    <a:pt x="69539" y="5830"/>
                    <a:pt x="63760" y="3895"/>
                  </a:cubicBezTo>
                  <a:cubicBezTo>
                    <a:pt x="65062" y="10420"/>
                    <a:pt x="60535" y="11015"/>
                    <a:pt x="56071" y="11710"/>
                  </a:cubicBezTo>
                  <a:cubicBezTo>
                    <a:pt x="47699" y="11091"/>
                    <a:pt x="45081" y="4629"/>
                    <a:pt x="40668" y="0"/>
                  </a:cubicBezTo>
                  <a:cubicBezTo>
                    <a:pt x="33586" y="2997"/>
                    <a:pt x="38644" y="7044"/>
                    <a:pt x="33004" y="9725"/>
                  </a:cubicBezTo>
                  <a:cubicBezTo>
                    <a:pt x="31057" y="4249"/>
                    <a:pt x="24847" y="10269"/>
                    <a:pt x="21458" y="9725"/>
                  </a:cubicBezTo>
                  <a:cubicBezTo>
                    <a:pt x="20447" y="3086"/>
                    <a:pt x="12189" y="6753"/>
                    <a:pt x="8015" y="7777"/>
                  </a:cubicBezTo>
                  <a:cubicBezTo>
                    <a:pt x="8104" y="14189"/>
                    <a:pt x="11392" y="17376"/>
                    <a:pt x="15704" y="19475"/>
                  </a:cubicBezTo>
                  <a:cubicBezTo>
                    <a:pt x="8053" y="22890"/>
                    <a:pt x="14364" y="28403"/>
                    <a:pt x="6080" y="31173"/>
                  </a:cubicBezTo>
                  <a:cubicBezTo>
                    <a:pt x="12972" y="33942"/>
                    <a:pt x="19561" y="37003"/>
                    <a:pt x="27250" y="38975"/>
                  </a:cubicBezTo>
                  <a:cubicBezTo>
                    <a:pt x="19890" y="40619"/>
                    <a:pt x="18815" y="48637"/>
                    <a:pt x="15704" y="54556"/>
                  </a:cubicBezTo>
                  <a:cubicBezTo>
                    <a:pt x="24847" y="56592"/>
                    <a:pt x="26226" y="46601"/>
                    <a:pt x="31069" y="54556"/>
                  </a:cubicBezTo>
                  <a:cubicBezTo>
                    <a:pt x="27617" y="60803"/>
                    <a:pt x="14048" y="56807"/>
                    <a:pt x="9937" y="62371"/>
                  </a:cubicBezTo>
                  <a:cubicBezTo>
                    <a:pt x="9166" y="65722"/>
                    <a:pt x="12770" y="67366"/>
                    <a:pt x="9937" y="68213"/>
                  </a:cubicBezTo>
                  <a:cubicBezTo>
                    <a:pt x="8028" y="68390"/>
                    <a:pt x="6055" y="67973"/>
                    <a:pt x="4158" y="68213"/>
                  </a:cubicBezTo>
                  <a:cubicBezTo>
                    <a:pt x="-4934" y="69276"/>
                    <a:pt x="7484" y="69908"/>
                    <a:pt x="8003" y="72096"/>
                  </a:cubicBezTo>
                  <a:cubicBezTo>
                    <a:pt x="8711" y="75080"/>
                    <a:pt x="-1899" y="76383"/>
                    <a:pt x="301" y="79898"/>
                  </a:cubicBezTo>
                  <a:cubicBezTo>
                    <a:pt x="7029" y="82643"/>
                    <a:pt x="12606" y="74435"/>
                    <a:pt x="15692" y="79898"/>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832" name="Freeform: Shape 831">
              <a:extLst>
                <a:ext uri="{FF2B5EF4-FFF2-40B4-BE49-F238E27FC236}">
                  <a16:creationId xmlns:a16="http://schemas.microsoft.com/office/drawing/2014/main" id="{E56AC72E-D933-B70D-E71C-A71D8BA7E6CA}"/>
                </a:ext>
              </a:extLst>
            </p:cNvPr>
            <p:cNvSpPr/>
            <p:nvPr/>
          </p:nvSpPr>
          <p:spPr>
            <a:xfrm>
              <a:off x="4010548" y="2667561"/>
              <a:ext cx="5071" cy="7814"/>
            </a:xfrm>
            <a:custGeom>
              <a:avLst/>
              <a:gdLst>
                <a:gd name="connsiteX0" fmla="*/ 0 w 5071"/>
                <a:gd name="connsiteY0" fmla="*/ 0 h 7814"/>
                <a:gd name="connsiteX1" fmla="*/ 0 w 5071"/>
                <a:gd name="connsiteY1" fmla="*/ 7803 h 7814"/>
                <a:gd name="connsiteX2" fmla="*/ 0 w 5071"/>
                <a:gd name="connsiteY2" fmla="*/ 0 h 7814"/>
              </a:gdLst>
              <a:ahLst/>
              <a:cxnLst>
                <a:cxn ang="0">
                  <a:pos x="connsiteX0" y="connsiteY0"/>
                </a:cxn>
                <a:cxn ang="0">
                  <a:pos x="connsiteX1" y="connsiteY1"/>
                </a:cxn>
                <a:cxn ang="0">
                  <a:pos x="connsiteX2" y="connsiteY2"/>
                </a:cxn>
              </a:cxnLst>
              <a:rect l="l" t="t" r="r" b="b"/>
              <a:pathLst>
                <a:path w="5071" h="7814">
                  <a:moveTo>
                    <a:pt x="0" y="0"/>
                  </a:moveTo>
                  <a:lnTo>
                    <a:pt x="0" y="7803"/>
                  </a:lnTo>
                  <a:cubicBezTo>
                    <a:pt x="8561" y="8144"/>
                    <a:pt x="4692" y="1227"/>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3" name="Freeform: Shape 832">
              <a:extLst>
                <a:ext uri="{FF2B5EF4-FFF2-40B4-BE49-F238E27FC236}">
                  <a16:creationId xmlns:a16="http://schemas.microsoft.com/office/drawing/2014/main" id="{23046642-8C5A-59D1-308E-310460D472A2}"/>
                </a:ext>
              </a:extLst>
            </p:cNvPr>
            <p:cNvSpPr/>
            <p:nvPr/>
          </p:nvSpPr>
          <p:spPr>
            <a:xfrm>
              <a:off x="4008603" y="2689625"/>
              <a:ext cx="1976" cy="4607"/>
            </a:xfrm>
            <a:custGeom>
              <a:avLst/>
              <a:gdLst>
                <a:gd name="connsiteX0" fmla="*/ 1944 w 1976"/>
                <a:gd name="connsiteY0" fmla="*/ 3279 h 4607"/>
                <a:gd name="connsiteX1" fmla="*/ 35 w 1976"/>
                <a:gd name="connsiteY1" fmla="*/ 1331 h 4607"/>
                <a:gd name="connsiteX2" fmla="*/ 1944 w 1976"/>
                <a:gd name="connsiteY2" fmla="*/ 3279 h 4607"/>
              </a:gdLst>
              <a:ahLst/>
              <a:cxnLst>
                <a:cxn ang="0">
                  <a:pos x="connsiteX0" y="connsiteY0"/>
                </a:cxn>
                <a:cxn ang="0">
                  <a:pos x="connsiteX1" y="connsiteY1"/>
                </a:cxn>
                <a:cxn ang="0">
                  <a:pos x="connsiteX2" y="connsiteY2"/>
                </a:cxn>
              </a:cxnLst>
              <a:rect l="l" t="t" r="r" b="b"/>
              <a:pathLst>
                <a:path w="1976" h="4607">
                  <a:moveTo>
                    <a:pt x="1944" y="3279"/>
                  </a:moveTo>
                  <a:cubicBezTo>
                    <a:pt x="2235" y="1243"/>
                    <a:pt x="440" y="-1767"/>
                    <a:pt x="35" y="1331"/>
                  </a:cubicBezTo>
                  <a:cubicBezTo>
                    <a:pt x="-269" y="3380"/>
                    <a:pt x="1502" y="6365"/>
                    <a:pt x="1944" y="327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4" name="Freeform: Shape 833">
              <a:extLst>
                <a:ext uri="{FF2B5EF4-FFF2-40B4-BE49-F238E27FC236}">
                  <a16:creationId xmlns:a16="http://schemas.microsoft.com/office/drawing/2014/main" id="{93A18836-A8CA-4B03-9A9D-E2FD6F78F553}"/>
                </a:ext>
              </a:extLst>
            </p:cNvPr>
            <p:cNvSpPr/>
            <p:nvPr/>
          </p:nvSpPr>
          <p:spPr>
            <a:xfrm>
              <a:off x="3972103" y="2710140"/>
              <a:ext cx="48055" cy="33462"/>
            </a:xfrm>
            <a:custGeom>
              <a:avLst/>
              <a:gdLst>
                <a:gd name="connsiteX0" fmla="*/ 21144 w 48055"/>
                <a:gd name="connsiteY0" fmla="*/ 23700 h 33462"/>
                <a:gd name="connsiteX1" fmla="*/ 28833 w 48055"/>
                <a:gd name="connsiteY1" fmla="*/ 33462 h 33462"/>
                <a:gd name="connsiteX2" fmla="*/ 48055 w 48055"/>
                <a:gd name="connsiteY2" fmla="*/ 25647 h 33462"/>
                <a:gd name="connsiteX3" fmla="*/ 48055 w 48055"/>
                <a:gd name="connsiteY3" fmla="*/ 17844 h 33462"/>
                <a:gd name="connsiteX4" fmla="*/ 42289 w 48055"/>
                <a:gd name="connsiteY4" fmla="*/ 15897 h 33462"/>
                <a:gd name="connsiteX5" fmla="*/ 38445 w 48055"/>
                <a:gd name="connsiteY5" fmla="*/ 292 h 33462"/>
                <a:gd name="connsiteX6" fmla="*/ 13443 w 48055"/>
                <a:gd name="connsiteY6" fmla="*/ 6159 h 33462"/>
                <a:gd name="connsiteX7" fmla="*/ 0 w 48055"/>
                <a:gd name="connsiteY7" fmla="*/ 23700 h 33462"/>
                <a:gd name="connsiteX8" fmla="*/ 15378 w 48055"/>
                <a:gd name="connsiteY8" fmla="*/ 31477 h 33462"/>
                <a:gd name="connsiteX9" fmla="*/ 21144 w 48055"/>
                <a:gd name="connsiteY9" fmla="*/ 23700 h 3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055" h="33462">
                  <a:moveTo>
                    <a:pt x="21144" y="23700"/>
                  </a:moveTo>
                  <a:cubicBezTo>
                    <a:pt x="24331" y="26305"/>
                    <a:pt x="27759" y="28670"/>
                    <a:pt x="28833" y="33462"/>
                  </a:cubicBezTo>
                  <a:cubicBezTo>
                    <a:pt x="38571" y="33273"/>
                    <a:pt x="41821" y="32312"/>
                    <a:pt x="48055" y="25647"/>
                  </a:cubicBezTo>
                  <a:cubicBezTo>
                    <a:pt x="43275" y="25356"/>
                    <a:pt x="47486" y="19033"/>
                    <a:pt x="48055" y="17844"/>
                  </a:cubicBezTo>
                  <a:cubicBezTo>
                    <a:pt x="45792" y="17541"/>
                    <a:pt x="42592" y="18186"/>
                    <a:pt x="42289" y="15897"/>
                  </a:cubicBezTo>
                  <a:cubicBezTo>
                    <a:pt x="47765" y="9763"/>
                    <a:pt x="37610" y="7664"/>
                    <a:pt x="38445" y="292"/>
                  </a:cubicBezTo>
                  <a:cubicBezTo>
                    <a:pt x="23092" y="-1213"/>
                    <a:pt x="25204" y="3466"/>
                    <a:pt x="13443" y="6159"/>
                  </a:cubicBezTo>
                  <a:cubicBezTo>
                    <a:pt x="12646" y="15745"/>
                    <a:pt x="6336" y="19716"/>
                    <a:pt x="0" y="23700"/>
                  </a:cubicBezTo>
                  <a:cubicBezTo>
                    <a:pt x="4351" y="27076"/>
                    <a:pt x="6892" y="32286"/>
                    <a:pt x="15378" y="31477"/>
                  </a:cubicBezTo>
                  <a:cubicBezTo>
                    <a:pt x="14834" y="26406"/>
                    <a:pt x="16074" y="23105"/>
                    <a:pt x="21144" y="2370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835" name="Freeform: Shape 834">
              <a:extLst>
                <a:ext uri="{FF2B5EF4-FFF2-40B4-BE49-F238E27FC236}">
                  <a16:creationId xmlns:a16="http://schemas.microsoft.com/office/drawing/2014/main" id="{881A79D7-FCD7-1953-CC87-EFC15EE66D2E}"/>
                </a:ext>
              </a:extLst>
            </p:cNvPr>
            <p:cNvSpPr/>
            <p:nvPr/>
          </p:nvSpPr>
          <p:spPr>
            <a:xfrm>
              <a:off x="4043075" y="2765025"/>
              <a:ext cx="3745" cy="5542"/>
            </a:xfrm>
            <a:custGeom>
              <a:avLst/>
              <a:gdLst>
                <a:gd name="connsiteX0" fmla="*/ 162 w 3745"/>
                <a:gd name="connsiteY0" fmla="*/ 0 h 5542"/>
                <a:gd name="connsiteX1" fmla="*/ 162 w 3745"/>
                <a:gd name="connsiteY1" fmla="*/ 0 h 5542"/>
                <a:gd name="connsiteX2" fmla="*/ 162 w 3745"/>
                <a:gd name="connsiteY2" fmla="*/ 0 h 5542"/>
              </a:gdLst>
              <a:ahLst/>
              <a:cxnLst>
                <a:cxn ang="0">
                  <a:pos x="connsiteX0" y="connsiteY0"/>
                </a:cxn>
                <a:cxn ang="0">
                  <a:pos x="connsiteX1" y="connsiteY1"/>
                </a:cxn>
                <a:cxn ang="0">
                  <a:pos x="connsiteX2" y="connsiteY2"/>
                </a:cxn>
              </a:cxnLst>
              <a:rect l="l" t="t" r="r" b="b"/>
              <a:pathLst>
                <a:path w="3745" h="5542">
                  <a:moveTo>
                    <a:pt x="162" y="0"/>
                  </a:moveTo>
                  <a:cubicBezTo>
                    <a:pt x="-1393" y="11799"/>
                    <a:pt x="8952" y="1290"/>
                    <a:pt x="162" y="0"/>
                  </a:cubicBezTo>
                  <a:lnTo>
                    <a:pt x="162"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6" name="Freeform: Shape 835">
              <a:extLst>
                <a:ext uri="{FF2B5EF4-FFF2-40B4-BE49-F238E27FC236}">
                  <a16:creationId xmlns:a16="http://schemas.microsoft.com/office/drawing/2014/main" id="{41AC9C43-CBC3-0D55-F004-30DDD8BB2FB2}"/>
                </a:ext>
              </a:extLst>
            </p:cNvPr>
            <p:cNvSpPr/>
            <p:nvPr/>
          </p:nvSpPr>
          <p:spPr>
            <a:xfrm>
              <a:off x="4039726" y="2737735"/>
              <a:ext cx="3171" cy="5867"/>
            </a:xfrm>
            <a:custGeom>
              <a:avLst/>
              <a:gdLst>
                <a:gd name="connsiteX0" fmla="*/ 1590 w 3171"/>
                <a:gd name="connsiteY0" fmla="*/ 0 h 5867"/>
                <a:gd name="connsiteX1" fmla="*/ 1590 w 3171"/>
                <a:gd name="connsiteY1" fmla="*/ 5868 h 5867"/>
                <a:gd name="connsiteX2" fmla="*/ 1590 w 3171"/>
                <a:gd name="connsiteY2" fmla="*/ 0 h 5867"/>
              </a:gdLst>
              <a:ahLst/>
              <a:cxnLst>
                <a:cxn ang="0">
                  <a:pos x="connsiteX0" y="connsiteY0"/>
                </a:cxn>
                <a:cxn ang="0">
                  <a:pos x="connsiteX1" y="connsiteY1"/>
                </a:cxn>
                <a:cxn ang="0">
                  <a:pos x="connsiteX2" y="connsiteY2"/>
                </a:cxn>
              </a:cxnLst>
              <a:rect l="l" t="t" r="r" b="b"/>
              <a:pathLst>
                <a:path w="3171" h="5867">
                  <a:moveTo>
                    <a:pt x="1590" y="0"/>
                  </a:moveTo>
                  <a:cubicBezTo>
                    <a:pt x="1299" y="2314"/>
                    <a:pt x="-1837" y="4414"/>
                    <a:pt x="1590" y="5868"/>
                  </a:cubicBezTo>
                  <a:cubicBezTo>
                    <a:pt x="1868" y="3554"/>
                    <a:pt x="5005" y="1429"/>
                    <a:pt x="159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7" name="Freeform: Shape 836">
              <a:extLst>
                <a:ext uri="{FF2B5EF4-FFF2-40B4-BE49-F238E27FC236}">
                  <a16:creationId xmlns:a16="http://schemas.microsoft.com/office/drawing/2014/main" id="{331CDA94-50BE-A43E-3F96-46E672FDB7EE}"/>
                </a:ext>
              </a:extLst>
            </p:cNvPr>
            <p:cNvSpPr/>
            <p:nvPr/>
          </p:nvSpPr>
          <p:spPr>
            <a:xfrm>
              <a:off x="4025389" y="2694852"/>
              <a:ext cx="4381" cy="6194"/>
            </a:xfrm>
            <a:custGeom>
              <a:avLst/>
              <a:gdLst>
                <a:gd name="connsiteX0" fmla="*/ 4381 w 4381"/>
                <a:gd name="connsiteY0" fmla="*/ 3908 h 6194"/>
                <a:gd name="connsiteX1" fmla="*/ 537 w 4381"/>
                <a:gd name="connsiteY1" fmla="*/ 0 h 6194"/>
                <a:gd name="connsiteX2" fmla="*/ 4381 w 4381"/>
                <a:gd name="connsiteY2" fmla="*/ 3908 h 6194"/>
              </a:gdLst>
              <a:ahLst/>
              <a:cxnLst>
                <a:cxn ang="0">
                  <a:pos x="connsiteX0" y="connsiteY0"/>
                </a:cxn>
                <a:cxn ang="0">
                  <a:pos x="connsiteX1" y="connsiteY1"/>
                </a:cxn>
                <a:cxn ang="0">
                  <a:pos x="connsiteX2" y="connsiteY2"/>
                </a:cxn>
              </a:cxnLst>
              <a:rect l="l" t="t" r="r" b="b"/>
              <a:pathLst>
                <a:path w="4381" h="6194">
                  <a:moveTo>
                    <a:pt x="4381" y="3908"/>
                  </a:moveTo>
                  <a:cubicBezTo>
                    <a:pt x="1839" y="3882"/>
                    <a:pt x="2611" y="506"/>
                    <a:pt x="537" y="0"/>
                  </a:cubicBezTo>
                  <a:cubicBezTo>
                    <a:pt x="-1664" y="3996"/>
                    <a:pt x="3559" y="9295"/>
                    <a:pt x="4381" y="390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8" name="Freeform: Shape 837">
              <a:extLst>
                <a:ext uri="{FF2B5EF4-FFF2-40B4-BE49-F238E27FC236}">
                  <a16:creationId xmlns:a16="http://schemas.microsoft.com/office/drawing/2014/main" id="{ACFF0D04-B3C5-6551-486A-A6D872658F77}"/>
                </a:ext>
              </a:extLst>
            </p:cNvPr>
            <p:cNvSpPr/>
            <p:nvPr/>
          </p:nvSpPr>
          <p:spPr>
            <a:xfrm>
              <a:off x="4066292" y="2587925"/>
              <a:ext cx="3844" cy="2875"/>
            </a:xfrm>
            <a:custGeom>
              <a:avLst/>
              <a:gdLst>
                <a:gd name="connsiteX0" fmla="*/ 3844 w 3844"/>
                <a:gd name="connsiteY0" fmla="*/ 1660 h 2875"/>
                <a:gd name="connsiteX1" fmla="*/ 0 w 3844"/>
                <a:gd name="connsiteY1" fmla="*/ 1660 h 2875"/>
                <a:gd name="connsiteX2" fmla="*/ 3844 w 3844"/>
                <a:gd name="connsiteY2" fmla="*/ 1660 h 2875"/>
              </a:gdLst>
              <a:ahLst/>
              <a:cxnLst>
                <a:cxn ang="0">
                  <a:pos x="connsiteX0" y="connsiteY0"/>
                </a:cxn>
                <a:cxn ang="0">
                  <a:pos x="connsiteX1" y="connsiteY1"/>
                </a:cxn>
                <a:cxn ang="0">
                  <a:pos x="connsiteX2" y="connsiteY2"/>
                </a:cxn>
              </a:cxnLst>
              <a:rect l="l" t="t" r="r" b="b"/>
              <a:pathLst>
                <a:path w="3844" h="2875">
                  <a:moveTo>
                    <a:pt x="3844" y="1660"/>
                  </a:moveTo>
                  <a:cubicBezTo>
                    <a:pt x="3832" y="-300"/>
                    <a:pt x="468" y="-793"/>
                    <a:pt x="0" y="1660"/>
                  </a:cubicBezTo>
                  <a:cubicBezTo>
                    <a:pt x="2163" y="1458"/>
                    <a:pt x="2997" y="4493"/>
                    <a:pt x="3844" y="16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39" name="Freeform: Shape 838">
              <a:extLst>
                <a:ext uri="{FF2B5EF4-FFF2-40B4-BE49-F238E27FC236}">
                  <a16:creationId xmlns:a16="http://schemas.microsoft.com/office/drawing/2014/main" id="{A611BA57-62E6-A939-4682-B5FED38CF281}"/>
                </a:ext>
              </a:extLst>
            </p:cNvPr>
            <p:cNvSpPr/>
            <p:nvPr/>
          </p:nvSpPr>
          <p:spPr>
            <a:xfrm>
              <a:off x="4104498" y="2844833"/>
              <a:ext cx="2398" cy="2179"/>
            </a:xfrm>
            <a:custGeom>
              <a:avLst/>
              <a:gdLst>
                <a:gd name="connsiteX0" fmla="*/ 2148 w 2398"/>
                <a:gd name="connsiteY0" fmla="*/ 116 h 2179"/>
                <a:gd name="connsiteX1" fmla="*/ 238 w 2398"/>
                <a:gd name="connsiteY1" fmla="*/ 2063 h 2179"/>
                <a:gd name="connsiteX2" fmla="*/ 2148 w 2398"/>
                <a:gd name="connsiteY2" fmla="*/ 116 h 2179"/>
              </a:gdLst>
              <a:ahLst/>
              <a:cxnLst>
                <a:cxn ang="0">
                  <a:pos x="connsiteX0" y="connsiteY0"/>
                </a:cxn>
                <a:cxn ang="0">
                  <a:pos x="connsiteX1" y="connsiteY1"/>
                </a:cxn>
                <a:cxn ang="0">
                  <a:pos x="connsiteX2" y="connsiteY2"/>
                </a:cxn>
              </a:cxnLst>
              <a:rect l="l" t="t" r="r" b="b"/>
              <a:pathLst>
                <a:path w="2398" h="2179">
                  <a:moveTo>
                    <a:pt x="2148" y="116"/>
                  </a:moveTo>
                  <a:cubicBezTo>
                    <a:pt x="1616" y="-428"/>
                    <a:pt x="-748" y="1064"/>
                    <a:pt x="238" y="2063"/>
                  </a:cubicBezTo>
                  <a:cubicBezTo>
                    <a:pt x="769" y="2607"/>
                    <a:pt x="3172" y="1128"/>
                    <a:pt x="2148" y="1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0" name="Freeform: Shape 839">
              <a:extLst>
                <a:ext uri="{FF2B5EF4-FFF2-40B4-BE49-F238E27FC236}">
                  <a16:creationId xmlns:a16="http://schemas.microsoft.com/office/drawing/2014/main" id="{3075FA05-FA11-86BD-D374-25C576C8E881}"/>
                </a:ext>
              </a:extLst>
            </p:cNvPr>
            <p:cNvSpPr/>
            <p:nvPr/>
          </p:nvSpPr>
          <p:spPr>
            <a:xfrm>
              <a:off x="2515013" y="2771410"/>
              <a:ext cx="23079" cy="11243"/>
            </a:xfrm>
            <a:custGeom>
              <a:avLst/>
              <a:gdLst>
                <a:gd name="connsiteX0" fmla="*/ 0 w 23079"/>
                <a:gd name="connsiteY0" fmla="*/ 5313 h 11243"/>
                <a:gd name="connsiteX1" fmla="*/ 23079 w 23079"/>
                <a:gd name="connsiteY1" fmla="*/ 11156 h 11243"/>
                <a:gd name="connsiteX2" fmla="*/ 0 w 23079"/>
                <a:gd name="connsiteY2" fmla="*/ 5313 h 11243"/>
              </a:gdLst>
              <a:ahLst/>
              <a:cxnLst>
                <a:cxn ang="0">
                  <a:pos x="connsiteX0" y="connsiteY0"/>
                </a:cxn>
                <a:cxn ang="0">
                  <a:pos x="connsiteX1" y="connsiteY1"/>
                </a:cxn>
                <a:cxn ang="0">
                  <a:pos x="connsiteX2" y="connsiteY2"/>
                </a:cxn>
              </a:cxnLst>
              <a:rect l="l" t="t" r="r" b="b"/>
              <a:pathLst>
                <a:path w="23079" h="11243">
                  <a:moveTo>
                    <a:pt x="0" y="5313"/>
                  </a:moveTo>
                  <a:cubicBezTo>
                    <a:pt x="10079" y="4871"/>
                    <a:pt x="12520" y="12117"/>
                    <a:pt x="23079" y="11156"/>
                  </a:cubicBezTo>
                  <a:cubicBezTo>
                    <a:pt x="22852" y="-1060"/>
                    <a:pt x="6096" y="-3602"/>
                    <a:pt x="0" y="53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1" name="Freeform: Shape 840">
              <a:extLst>
                <a:ext uri="{FF2B5EF4-FFF2-40B4-BE49-F238E27FC236}">
                  <a16:creationId xmlns:a16="http://schemas.microsoft.com/office/drawing/2014/main" id="{D2998958-1256-E0BB-0CA3-7346F4764EEC}"/>
                </a:ext>
              </a:extLst>
            </p:cNvPr>
            <p:cNvSpPr/>
            <p:nvPr/>
          </p:nvSpPr>
          <p:spPr>
            <a:xfrm>
              <a:off x="2609214" y="2439475"/>
              <a:ext cx="9621" cy="7802"/>
            </a:xfrm>
            <a:custGeom>
              <a:avLst/>
              <a:gdLst>
                <a:gd name="connsiteX0" fmla="*/ 9611 w 9621"/>
                <a:gd name="connsiteY0" fmla="*/ 7803 h 7802"/>
                <a:gd name="connsiteX1" fmla="*/ 0 w 9621"/>
                <a:gd name="connsiteY1" fmla="*/ 0 h 7802"/>
                <a:gd name="connsiteX2" fmla="*/ 9611 w 9621"/>
                <a:gd name="connsiteY2" fmla="*/ 7803 h 7802"/>
              </a:gdLst>
              <a:ahLst/>
              <a:cxnLst>
                <a:cxn ang="0">
                  <a:pos x="connsiteX0" y="connsiteY0"/>
                </a:cxn>
                <a:cxn ang="0">
                  <a:pos x="connsiteX1" y="connsiteY1"/>
                </a:cxn>
                <a:cxn ang="0">
                  <a:pos x="connsiteX2" y="connsiteY2"/>
                </a:cxn>
              </a:cxnLst>
              <a:rect l="l" t="t" r="r" b="b"/>
              <a:pathLst>
                <a:path w="9621" h="7802">
                  <a:moveTo>
                    <a:pt x="9611" y="7803"/>
                  </a:moveTo>
                  <a:cubicBezTo>
                    <a:pt x="9889" y="1669"/>
                    <a:pt x="4679" y="1100"/>
                    <a:pt x="0" y="0"/>
                  </a:cubicBezTo>
                  <a:cubicBezTo>
                    <a:pt x="645" y="5172"/>
                    <a:pt x="5033" y="6576"/>
                    <a:pt x="9611" y="780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2" name="Freeform: Shape 841">
              <a:extLst>
                <a:ext uri="{FF2B5EF4-FFF2-40B4-BE49-F238E27FC236}">
                  <a16:creationId xmlns:a16="http://schemas.microsoft.com/office/drawing/2014/main" id="{550BB74A-8334-327F-C9CE-14E43AC0DB6A}"/>
                </a:ext>
              </a:extLst>
            </p:cNvPr>
            <p:cNvSpPr/>
            <p:nvPr/>
          </p:nvSpPr>
          <p:spPr>
            <a:xfrm>
              <a:off x="2784148" y="2540834"/>
              <a:ext cx="9611" cy="9750"/>
            </a:xfrm>
            <a:custGeom>
              <a:avLst/>
              <a:gdLst>
                <a:gd name="connsiteX0" fmla="*/ 9598 w 9611"/>
                <a:gd name="connsiteY0" fmla="*/ 1947 h 9750"/>
                <a:gd name="connsiteX1" fmla="*/ 3857 w 9611"/>
                <a:gd name="connsiteY1" fmla="*/ 0 h 9750"/>
                <a:gd name="connsiteX2" fmla="*/ 0 w 9611"/>
                <a:gd name="connsiteY2" fmla="*/ 9750 h 9750"/>
                <a:gd name="connsiteX3" fmla="*/ 9611 w 9611"/>
                <a:gd name="connsiteY3" fmla="*/ 1947 h 9750"/>
              </a:gdLst>
              <a:ahLst/>
              <a:cxnLst>
                <a:cxn ang="0">
                  <a:pos x="connsiteX0" y="connsiteY0"/>
                </a:cxn>
                <a:cxn ang="0">
                  <a:pos x="connsiteX1" y="connsiteY1"/>
                </a:cxn>
                <a:cxn ang="0">
                  <a:pos x="connsiteX2" y="connsiteY2"/>
                </a:cxn>
                <a:cxn ang="0">
                  <a:pos x="connsiteX3" y="connsiteY3"/>
                </a:cxn>
              </a:cxnLst>
              <a:rect l="l" t="t" r="r" b="b"/>
              <a:pathLst>
                <a:path w="9611" h="9750">
                  <a:moveTo>
                    <a:pt x="9598" y="1947"/>
                  </a:moveTo>
                  <a:cubicBezTo>
                    <a:pt x="6943" y="2036"/>
                    <a:pt x="5387" y="1037"/>
                    <a:pt x="3857" y="0"/>
                  </a:cubicBezTo>
                  <a:cubicBezTo>
                    <a:pt x="4160" y="4843"/>
                    <a:pt x="822" y="6032"/>
                    <a:pt x="0" y="9750"/>
                  </a:cubicBezTo>
                  <a:cubicBezTo>
                    <a:pt x="5754" y="9725"/>
                    <a:pt x="8081" y="6247"/>
                    <a:pt x="9611" y="19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3" name="Freeform: Shape 842">
              <a:extLst>
                <a:ext uri="{FF2B5EF4-FFF2-40B4-BE49-F238E27FC236}">
                  <a16:creationId xmlns:a16="http://schemas.microsoft.com/office/drawing/2014/main" id="{BB96411F-7D9C-DB8D-8580-857CA3675646}"/>
                </a:ext>
              </a:extLst>
            </p:cNvPr>
            <p:cNvSpPr/>
            <p:nvPr/>
          </p:nvSpPr>
          <p:spPr>
            <a:xfrm>
              <a:off x="2734158" y="2468372"/>
              <a:ext cx="9611" cy="6538"/>
            </a:xfrm>
            <a:custGeom>
              <a:avLst/>
              <a:gdLst>
                <a:gd name="connsiteX0" fmla="*/ 0 w 9611"/>
                <a:gd name="connsiteY0" fmla="*/ 2288 h 6538"/>
                <a:gd name="connsiteX1" fmla="*/ 9611 w 9611"/>
                <a:gd name="connsiteY1" fmla="*/ 4248 h 6538"/>
                <a:gd name="connsiteX2" fmla="*/ 0 w 9611"/>
                <a:gd name="connsiteY2" fmla="*/ 2288 h 6538"/>
              </a:gdLst>
              <a:ahLst/>
              <a:cxnLst>
                <a:cxn ang="0">
                  <a:pos x="connsiteX0" y="connsiteY0"/>
                </a:cxn>
                <a:cxn ang="0">
                  <a:pos x="connsiteX1" y="connsiteY1"/>
                </a:cxn>
                <a:cxn ang="0">
                  <a:pos x="connsiteX2" y="connsiteY2"/>
                </a:cxn>
              </a:cxnLst>
              <a:rect l="l" t="t" r="r" b="b"/>
              <a:pathLst>
                <a:path w="9611" h="6538">
                  <a:moveTo>
                    <a:pt x="0" y="2288"/>
                  </a:moveTo>
                  <a:cubicBezTo>
                    <a:pt x="2276" y="2870"/>
                    <a:pt x="7272" y="10141"/>
                    <a:pt x="9611" y="4248"/>
                  </a:cubicBezTo>
                  <a:cubicBezTo>
                    <a:pt x="7335" y="3679"/>
                    <a:pt x="2352" y="-3605"/>
                    <a:pt x="0" y="228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4" name="Freeform: Shape 843">
              <a:extLst>
                <a:ext uri="{FF2B5EF4-FFF2-40B4-BE49-F238E27FC236}">
                  <a16:creationId xmlns:a16="http://schemas.microsoft.com/office/drawing/2014/main" id="{B5F3C415-4AC2-B79A-67A1-539B68709913}"/>
                </a:ext>
              </a:extLst>
            </p:cNvPr>
            <p:cNvSpPr/>
            <p:nvPr/>
          </p:nvSpPr>
          <p:spPr>
            <a:xfrm>
              <a:off x="2853335" y="2476516"/>
              <a:ext cx="5766" cy="3895"/>
            </a:xfrm>
            <a:custGeom>
              <a:avLst/>
              <a:gdLst>
                <a:gd name="connsiteX0" fmla="*/ 5767 w 5766"/>
                <a:gd name="connsiteY0" fmla="*/ 0 h 3895"/>
                <a:gd name="connsiteX1" fmla="*/ 0 w 5766"/>
                <a:gd name="connsiteY1" fmla="*/ 0 h 3895"/>
                <a:gd name="connsiteX2" fmla="*/ 0 w 5766"/>
                <a:gd name="connsiteY2" fmla="*/ 3895 h 3895"/>
                <a:gd name="connsiteX3" fmla="*/ 5767 w 5766"/>
                <a:gd name="connsiteY3" fmla="*/ 3895 h 3895"/>
                <a:gd name="connsiteX4" fmla="*/ 5767 w 5766"/>
                <a:gd name="connsiteY4" fmla="*/ 0 h 3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3895">
                  <a:moveTo>
                    <a:pt x="5767" y="0"/>
                  </a:moveTo>
                  <a:lnTo>
                    <a:pt x="0" y="0"/>
                  </a:lnTo>
                  <a:lnTo>
                    <a:pt x="0" y="3895"/>
                  </a:lnTo>
                  <a:lnTo>
                    <a:pt x="5767" y="3895"/>
                  </a:lnTo>
                  <a:lnTo>
                    <a:pt x="5767"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5" name="Freeform: Shape 844">
              <a:extLst>
                <a:ext uri="{FF2B5EF4-FFF2-40B4-BE49-F238E27FC236}">
                  <a16:creationId xmlns:a16="http://schemas.microsoft.com/office/drawing/2014/main" id="{5C74FF15-8BEA-5D09-7315-AC2AA5ACC837}"/>
                </a:ext>
              </a:extLst>
            </p:cNvPr>
            <p:cNvSpPr/>
            <p:nvPr/>
          </p:nvSpPr>
          <p:spPr>
            <a:xfrm>
              <a:off x="2847324" y="2497839"/>
              <a:ext cx="2410" cy="2184"/>
            </a:xfrm>
            <a:custGeom>
              <a:avLst/>
              <a:gdLst>
                <a:gd name="connsiteX0" fmla="*/ 2179 w 2410"/>
                <a:gd name="connsiteY0" fmla="*/ 112 h 2184"/>
                <a:gd name="connsiteX1" fmla="*/ 232 w 2410"/>
                <a:gd name="connsiteY1" fmla="*/ 2073 h 2184"/>
                <a:gd name="connsiteX2" fmla="*/ 2179 w 2410"/>
                <a:gd name="connsiteY2" fmla="*/ 112 h 2184"/>
              </a:gdLst>
              <a:ahLst/>
              <a:cxnLst>
                <a:cxn ang="0">
                  <a:pos x="connsiteX0" y="connsiteY0"/>
                </a:cxn>
                <a:cxn ang="0">
                  <a:pos x="connsiteX1" y="connsiteY1"/>
                </a:cxn>
                <a:cxn ang="0">
                  <a:pos x="connsiteX2" y="connsiteY2"/>
                </a:cxn>
              </a:cxnLst>
              <a:rect l="l" t="t" r="r" b="b"/>
              <a:pathLst>
                <a:path w="2410" h="2184">
                  <a:moveTo>
                    <a:pt x="2179" y="112"/>
                  </a:moveTo>
                  <a:cubicBezTo>
                    <a:pt x="1635" y="-419"/>
                    <a:pt x="-742" y="1048"/>
                    <a:pt x="232" y="2073"/>
                  </a:cubicBezTo>
                  <a:cubicBezTo>
                    <a:pt x="775" y="2604"/>
                    <a:pt x="3153" y="1124"/>
                    <a:pt x="2179"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6" name="Freeform: Shape 845">
              <a:extLst>
                <a:ext uri="{FF2B5EF4-FFF2-40B4-BE49-F238E27FC236}">
                  <a16:creationId xmlns:a16="http://schemas.microsoft.com/office/drawing/2014/main" id="{EF01E9DD-9983-E5F6-3258-AE9E3ECE2787}"/>
                </a:ext>
              </a:extLst>
            </p:cNvPr>
            <p:cNvSpPr/>
            <p:nvPr/>
          </p:nvSpPr>
          <p:spPr>
            <a:xfrm>
              <a:off x="3199334" y="1723958"/>
              <a:ext cx="48149" cy="23586"/>
            </a:xfrm>
            <a:custGeom>
              <a:avLst/>
              <a:gdLst>
                <a:gd name="connsiteX0" fmla="*/ 3857 w 48149"/>
                <a:gd name="connsiteY0" fmla="*/ 5941 h 23586"/>
                <a:gd name="connsiteX1" fmla="*/ 28846 w 48149"/>
                <a:gd name="connsiteY1" fmla="*/ 15704 h 23586"/>
                <a:gd name="connsiteX2" fmla="*/ 46146 w 48149"/>
                <a:gd name="connsiteY2" fmla="*/ 23494 h 23586"/>
                <a:gd name="connsiteX3" fmla="*/ 48068 w 48149"/>
                <a:gd name="connsiteY3" fmla="*/ 9862 h 23586"/>
                <a:gd name="connsiteX4" fmla="*/ 0 w 48149"/>
                <a:gd name="connsiteY4" fmla="*/ 2046 h 23586"/>
                <a:gd name="connsiteX5" fmla="*/ 3857 w 48149"/>
                <a:gd name="connsiteY5" fmla="*/ 5941 h 23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149" h="23586">
                  <a:moveTo>
                    <a:pt x="3857" y="5941"/>
                  </a:moveTo>
                  <a:cubicBezTo>
                    <a:pt x="8005" y="14439"/>
                    <a:pt x="19361" y="12580"/>
                    <a:pt x="28846" y="15704"/>
                  </a:cubicBezTo>
                  <a:cubicBezTo>
                    <a:pt x="35776" y="17993"/>
                    <a:pt x="39684" y="24430"/>
                    <a:pt x="46146" y="23494"/>
                  </a:cubicBezTo>
                  <a:cubicBezTo>
                    <a:pt x="48801" y="21003"/>
                    <a:pt x="48043" y="15034"/>
                    <a:pt x="48068" y="9862"/>
                  </a:cubicBezTo>
                  <a:cubicBezTo>
                    <a:pt x="36661" y="3627"/>
                    <a:pt x="16806" y="-3619"/>
                    <a:pt x="0" y="2046"/>
                  </a:cubicBezTo>
                  <a:cubicBezTo>
                    <a:pt x="228" y="4424"/>
                    <a:pt x="582" y="6687"/>
                    <a:pt x="3857" y="594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7" name="Freeform: Shape 846">
              <a:extLst>
                <a:ext uri="{FF2B5EF4-FFF2-40B4-BE49-F238E27FC236}">
                  <a16:creationId xmlns:a16="http://schemas.microsoft.com/office/drawing/2014/main" id="{1AAF3FA1-3449-C6BF-7F16-C17A5E75894D}"/>
                </a:ext>
              </a:extLst>
            </p:cNvPr>
            <p:cNvSpPr/>
            <p:nvPr/>
          </p:nvSpPr>
          <p:spPr>
            <a:xfrm>
              <a:off x="3746258" y="1747439"/>
              <a:ext cx="14401" cy="11697"/>
            </a:xfrm>
            <a:custGeom>
              <a:avLst/>
              <a:gdLst>
                <a:gd name="connsiteX0" fmla="*/ 14401 w 14401"/>
                <a:gd name="connsiteY0" fmla="*/ 11698 h 11697"/>
                <a:gd name="connsiteX1" fmla="*/ 933 w 14401"/>
                <a:gd name="connsiteY1" fmla="*/ 0 h 11697"/>
                <a:gd name="connsiteX2" fmla="*/ 14401 w 14401"/>
                <a:gd name="connsiteY2" fmla="*/ 11698 h 11697"/>
              </a:gdLst>
              <a:ahLst/>
              <a:cxnLst>
                <a:cxn ang="0">
                  <a:pos x="connsiteX0" y="connsiteY0"/>
                </a:cxn>
                <a:cxn ang="0">
                  <a:pos x="connsiteX1" y="connsiteY1"/>
                </a:cxn>
                <a:cxn ang="0">
                  <a:pos x="connsiteX2" y="connsiteY2"/>
                </a:cxn>
              </a:cxnLst>
              <a:rect l="l" t="t" r="r" b="b"/>
              <a:pathLst>
                <a:path w="14401" h="11697">
                  <a:moveTo>
                    <a:pt x="14401" y="11698"/>
                  </a:moveTo>
                  <a:cubicBezTo>
                    <a:pt x="13364" y="4300"/>
                    <a:pt x="6902" y="2403"/>
                    <a:pt x="933" y="0"/>
                  </a:cubicBezTo>
                  <a:cubicBezTo>
                    <a:pt x="-3367" y="6285"/>
                    <a:pt x="8243" y="9902"/>
                    <a:pt x="14401" y="1169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8" name="Freeform: Shape 847">
              <a:extLst>
                <a:ext uri="{FF2B5EF4-FFF2-40B4-BE49-F238E27FC236}">
                  <a16:creationId xmlns:a16="http://schemas.microsoft.com/office/drawing/2014/main" id="{C8A13CF7-16AD-BFD5-10C6-BB12EA177BDD}"/>
                </a:ext>
              </a:extLst>
            </p:cNvPr>
            <p:cNvSpPr/>
            <p:nvPr/>
          </p:nvSpPr>
          <p:spPr>
            <a:xfrm>
              <a:off x="2843724" y="2505387"/>
              <a:ext cx="11870" cy="7581"/>
            </a:xfrm>
            <a:custGeom>
              <a:avLst/>
              <a:gdLst>
                <a:gd name="connsiteX0" fmla="*/ 0 w 11870"/>
                <a:gd name="connsiteY0" fmla="*/ 2327 h 7581"/>
                <a:gd name="connsiteX1" fmla="*/ 11546 w 11870"/>
                <a:gd name="connsiteY1" fmla="*/ 6222 h 7581"/>
                <a:gd name="connsiteX2" fmla="*/ 0 w 11870"/>
                <a:gd name="connsiteY2" fmla="*/ 2327 h 7581"/>
              </a:gdLst>
              <a:ahLst/>
              <a:cxnLst>
                <a:cxn ang="0">
                  <a:pos x="connsiteX0" y="connsiteY0"/>
                </a:cxn>
                <a:cxn ang="0">
                  <a:pos x="connsiteX1" y="connsiteY1"/>
                </a:cxn>
                <a:cxn ang="0">
                  <a:pos x="connsiteX2" y="connsiteY2"/>
                </a:cxn>
              </a:cxnLst>
              <a:rect l="l" t="t" r="r" b="b"/>
              <a:pathLst>
                <a:path w="11870" h="7581">
                  <a:moveTo>
                    <a:pt x="0" y="2327"/>
                  </a:moveTo>
                  <a:cubicBezTo>
                    <a:pt x="4047" y="3933"/>
                    <a:pt x="7512" y="10344"/>
                    <a:pt x="11546" y="6222"/>
                  </a:cubicBezTo>
                  <a:cubicBezTo>
                    <a:pt x="13999" y="-342"/>
                    <a:pt x="1796" y="-1834"/>
                    <a:pt x="0" y="232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49" name="Freeform: Shape 848">
              <a:extLst>
                <a:ext uri="{FF2B5EF4-FFF2-40B4-BE49-F238E27FC236}">
                  <a16:creationId xmlns:a16="http://schemas.microsoft.com/office/drawing/2014/main" id="{0086BB85-4445-9837-C495-F4B0B1A52F05}"/>
                </a:ext>
              </a:extLst>
            </p:cNvPr>
            <p:cNvSpPr/>
            <p:nvPr/>
          </p:nvSpPr>
          <p:spPr>
            <a:xfrm>
              <a:off x="2855258" y="2544742"/>
              <a:ext cx="3844" cy="1960"/>
            </a:xfrm>
            <a:custGeom>
              <a:avLst/>
              <a:gdLst>
                <a:gd name="connsiteX0" fmla="*/ 3844 w 3844"/>
                <a:gd name="connsiteY0" fmla="*/ 0 h 1960"/>
                <a:gd name="connsiteX1" fmla="*/ 0 w 3844"/>
                <a:gd name="connsiteY1" fmla="*/ 1960 h 1960"/>
                <a:gd name="connsiteX2" fmla="*/ 3844 w 3844"/>
                <a:gd name="connsiteY2" fmla="*/ 0 h 1960"/>
              </a:gdLst>
              <a:ahLst/>
              <a:cxnLst>
                <a:cxn ang="0">
                  <a:pos x="connsiteX0" y="connsiteY0"/>
                </a:cxn>
                <a:cxn ang="0">
                  <a:pos x="connsiteX1" y="connsiteY1"/>
                </a:cxn>
                <a:cxn ang="0">
                  <a:pos x="connsiteX2" y="connsiteY2"/>
                </a:cxn>
              </a:cxnLst>
              <a:rect l="l" t="t" r="r" b="b"/>
              <a:pathLst>
                <a:path w="3844" h="1960">
                  <a:moveTo>
                    <a:pt x="3844" y="0"/>
                  </a:moveTo>
                  <a:cubicBezTo>
                    <a:pt x="2352" y="430"/>
                    <a:pt x="51" y="51"/>
                    <a:pt x="0" y="1960"/>
                  </a:cubicBezTo>
                  <a:cubicBezTo>
                    <a:pt x="1492" y="1518"/>
                    <a:pt x="3781" y="1897"/>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0" name="Freeform: Shape 849">
              <a:extLst>
                <a:ext uri="{FF2B5EF4-FFF2-40B4-BE49-F238E27FC236}">
                  <a16:creationId xmlns:a16="http://schemas.microsoft.com/office/drawing/2014/main" id="{F012BF6E-D5F8-9E04-50F7-E3673933540C}"/>
                </a:ext>
              </a:extLst>
            </p:cNvPr>
            <p:cNvSpPr/>
            <p:nvPr/>
          </p:nvSpPr>
          <p:spPr>
            <a:xfrm>
              <a:off x="2705325" y="1938097"/>
              <a:ext cx="13442" cy="4654"/>
            </a:xfrm>
            <a:custGeom>
              <a:avLst/>
              <a:gdLst>
                <a:gd name="connsiteX0" fmla="*/ 13443 w 13442"/>
                <a:gd name="connsiteY0" fmla="*/ 2335 h 4654"/>
                <a:gd name="connsiteX1" fmla="*/ 0 w 13442"/>
                <a:gd name="connsiteY1" fmla="*/ 2335 h 4654"/>
                <a:gd name="connsiteX2" fmla="*/ 13443 w 13442"/>
                <a:gd name="connsiteY2" fmla="*/ 2335 h 4654"/>
              </a:gdLst>
              <a:ahLst/>
              <a:cxnLst>
                <a:cxn ang="0">
                  <a:pos x="connsiteX0" y="connsiteY0"/>
                </a:cxn>
                <a:cxn ang="0">
                  <a:pos x="connsiteX1" y="connsiteY1"/>
                </a:cxn>
                <a:cxn ang="0">
                  <a:pos x="connsiteX2" y="connsiteY2"/>
                </a:cxn>
              </a:cxnLst>
              <a:rect l="l" t="t" r="r" b="b"/>
              <a:pathLst>
                <a:path w="13442" h="4654">
                  <a:moveTo>
                    <a:pt x="13443" y="2335"/>
                  </a:moveTo>
                  <a:cubicBezTo>
                    <a:pt x="10016" y="2348"/>
                    <a:pt x="2264" y="-2925"/>
                    <a:pt x="0" y="2335"/>
                  </a:cubicBezTo>
                  <a:cubicBezTo>
                    <a:pt x="1631" y="4144"/>
                    <a:pt x="12254" y="6496"/>
                    <a:pt x="13443" y="233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1" name="Freeform: Shape 850">
              <a:extLst>
                <a:ext uri="{FF2B5EF4-FFF2-40B4-BE49-F238E27FC236}">
                  <a16:creationId xmlns:a16="http://schemas.microsoft.com/office/drawing/2014/main" id="{BB7F3EB7-7BF3-2027-2755-1FCE79299331}"/>
                </a:ext>
              </a:extLst>
            </p:cNvPr>
            <p:cNvSpPr/>
            <p:nvPr/>
          </p:nvSpPr>
          <p:spPr>
            <a:xfrm>
              <a:off x="2912695" y="2638207"/>
              <a:ext cx="2405" cy="2175"/>
            </a:xfrm>
            <a:custGeom>
              <a:avLst/>
              <a:gdLst>
                <a:gd name="connsiteX0" fmla="*/ 241 w 2405"/>
                <a:gd name="connsiteY0" fmla="*/ 2064 h 2175"/>
                <a:gd name="connsiteX1" fmla="*/ 2164 w 2405"/>
                <a:gd name="connsiteY1" fmla="*/ 117 h 2175"/>
                <a:gd name="connsiteX2" fmla="*/ 241 w 2405"/>
                <a:gd name="connsiteY2" fmla="*/ 2064 h 2175"/>
              </a:gdLst>
              <a:ahLst/>
              <a:cxnLst>
                <a:cxn ang="0">
                  <a:pos x="connsiteX0" y="connsiteY0"/>
                </a:cxn>
                <a:cxn ang="0">
                  <a:pos x="connsiteX1" y="connsiteY1"/>
                </a:cxn>
                <a:cxn ang="0">
                  <a:pos x="connsiteX2" y="connsiteY2"/>
                </a:cxn>
              </a:cxnLst>
              <a:rect l="l" t="t" r="r" b="b"/>
              <a:pathLst>
                <a:path w="2405" h="2175">
                  <a:moveTo>
                    <a:pt x="241" y="2064"/>
                  </a:moveTo>
                  <a:cubicBezTo>
                    <a:pt x="773" y="2595"/>
                    <a:pt x="3163" y="1116"/>
                    <a:pt x="2164" y="117"/>
                  </a:cubicBezTo>
                  <a:cubicBezTo>
                    <a:pt x="1633" y="-427"/>
                    <a:pt x="-758" y="1052"/>
                    <a:pt x="241"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2" name="Freeform: Shape 851">
              <a:extLst>
                <a:ext uri="{FF2B5EF4-FFF2-40B4-BE49-F238E27FC236}">
                  <a16:creationId xmlns:a16="http://schemas.microsoft.com/office/drawing/2014/main" id="{BCA1EE31-830B-1904-6CDE-9C89F62DB04B}"/>
                </a:ext>
              </a:extLst>
            </p:cNvPr>
            <p:cNvSpPr/>
            <p:nvPr/>
          </p:nvSpPr>
          <p:spPr>
            <a:xfrm>
              <a:off x="2714936" y="3671454"/>
              <a:ext cx="66672" cy="52681"/>
            </a:xfrm>
            <a:custGeom>
              <a:avLst/>
              <a:gdLst>
                <a:gd name="connsiteX0" fmla="*/ 17300 w 66672"/>
                <a:gd name="connsiteY0" fmla="*/ 37076 h 52681"/>
                <a:gd name="connsiteX1" fmla="*/ 30743 w 66672"/>
                <a:gd name="connsiteY1" fmla="*/ 39023 h 52681"/>
                <a:gd name="connsiteX2" fmla="*/ 51900 w 66672"/>
                <a:gd name="connsiteY2" fmla="*/ 33181 h 52681"/>
                <a:gd name="connsiteX3" fmla="*/ 65355 w 66672"/>
                <a:gd name="connsiteY3" fmla="*/ 37076 h 52681"/>
                <a:gd name="connsiteX4" fmla="*/ 42289 w 66672"/>
                <a:gd name="connsiteY4" fmla="*/ 19535 h 52681"/>
                <a:gd name="connsiteX5" fmla="*/ 36522 w 66672"/>
                <a:gd name="connsiteY5" fmla="*/ 5878 h 52681"/>
                <a:gd name="connsiteX6" fmla="*/ 3832 w 66672"/>
                <a:gd name="connsiteY6" fmla="*/ 35 h 52681"/>
                <a:gd name="connsiteX7" fmla="*/ 5767 w 66672"/>
                <a:gd name="connsiteY7" fmla="*/ 17575 h 52681"/>
                <a:gd name="connsiteX8" fmla="*/ 0 w 66672"/>
                <a:gd name="connsiteY8" fmla="*/ 31233 h 52681"/>
                <a:gd name="connsiteX9" fmla="*/ 5767 w 66672"/>
                <a:gd name="connsiteY9" fmla="*/ 52681 h 52681"/>
                <a:gd name="connsiteX10" fmla="*/ 17300 w 66672"/>
                <a:gd name="connsiteY10" fmla="*/ 37076 h 52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72" h="52681">
                  <a:moveTo>
                    <a:pt x="17300" y="37076"/>
                  </a:moveTo>
                  <a:cubicBezTo>
                    <a:pt x="23964" y="35508"/>
                    <a:pt x="24698" y="39972"/>
                    <a:pt x="30743" y="39023"/>
                  </a:cubicBezTo>
                  <a:cubicBezTo>
                    <a:pt x="33550" y="32751"/>
                    <a:pt x="46905" y="37202"/>
                    <a:pt x="51900" y="33181"/>
                  </a:cubicBezTo>
                  <a:cubicBezTo>
                    <a:pt x="56516" y="34572"/>
                    <a:pt x="62118" y="40136"/>
                    <a:pt x="65355" y="37076"/>
                  </a:cubicBezTo>
                  <a:cubicBezTo>
                    <a:pt x="71767" y="24139"/>
                    <a:pt x="53266" y="21154"/>
                    <a:pt x="42289" y="19535"/>
                  </a:cubicBezTo>
                  <a:cubicBezTo>
                    <a:pt x="42845" y="12466"/>
                    <a:pt x="36914" y="11986"/>
                    <a:pt x="36522" y="5878"/>
                  </a:cubicBezTo>
                  <a:cubicBezTo>
                    <a:pt x="22915" y="3424"/>
                    <a:pt x="16592" y="-407"/>
                    <a:pt x="3832" y="35"/>
                  </a:cubicBezTo>
                  <a:cubicBezTo>
                    <a:pt x="4224" y="6156"/>
                    <a:pt x="2542" y="14351"/>
                    <a:pt x="5767" y="17575"/>
                  </a:cubicBezTo>
                  <a:cubicBezTo>
                    <a:pt x="-114" y="21635"/>
                    <a:pt x="6513" y="27022"/>
                    <a:pt x="0" y="31233"/>
                  </a:cubicBezTo>
                  <a:cubicBezTo>
                    <a:pt x="721" y="39592"/>
                    <a:pt x="5172" y="44183"/>
                    <a:pt x="5767" y="52681"/>
                  </a:cubicBezTo>
                  <a:cubicBezTo>
                    <a:pt x="14341" y="52289"/>
                    <a:pt x="10357" y="39137"/>
                    <a:pt x="17300" y="37076"/>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853" name="Freeform: Shape 852">
              <a:extLst>
                <a:ext uri="{FF2B5EF4-FFF2-40B4-BE49-F238E27FC236}">
                  <a16:creationId xmlns:a16="http://schemas.microsoft.com/office/drawing/2014/main" id="{D5B65AFB-BF1F-91D9-109F-45EB7B02171D}"/>
                </a:ext>
              </a:extLst>
            </p:cNvPr>
            <p:cNvSpPr/>
            <p:nvPr/>
          </p:nvSpPr>
          <p:spPr>
            <a:xfrm>
              <a:off x="2749290" y="3100209"/>
              <a:ext cx="2406" cy="2175"/>
            </a:xfrm>
            <a:custGeom>
              <a:avLst/>
              <a:gdLst>
                <a:gd name="connsiteX0" fmla="*/ 2168 w 2406"/>
                <a:gd name="connsiteY0" fmla="*/ 117 h 2175"/>
                <a:gd name="connsiteX1" fmla="*/ 246 w 2406"/>
                <a:gd name="connsiteY1" fmla="*/ 2064 h 2175"/>
                <a:gd name="connsiteX2" fmla="*/ 2168 w 2406"/>
                <a:gd name="connsiteY2" fmla="*/ 117 h 2175"/>
              </a:gdLst>
              <a:ahLst/>
              <a:cxnLst>
                <a:cxn ang="0">
                  <a:pos x="connsiteX0" y="connsiteY0"/>
                </a:cxn>
                <a:cxn ang="0">
                  <a:pos x="connsiteX1" y="connsiteY1"/>
                </a:cxn>
                <a:cxn ang="0">
                  <a:pos x="connsiteX2" y="connsiteY2"/>
                </a:cxn>
              </a:cxnLst>
              <a:rect l="l" t="t" r="r" b="b"/>
              <a:pathLst>
                <a:path w="2406" h="2175">
                  <a:moveTo>
                    <a:pt x="2168" y="117"/>
                  </a:moveTo>
                  <a:cubicBezTo>
                    <a:pt x="1637" y="-427"/>
                    <a:pt x="-766" y="1052"/>
                    <a:pt x="246" y="2064"/>
                  </a:cubicBezTo>
                  <a:cubicBezTo>
                    <a:pt x="790" y="2595"/>
                    <a:pt x="3154" y="1116"/>
                    <a:pt x="2168"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4" name="Freeform: Shape 853">
              <a:extLst>
                <a:ext uri="{FF2B5EF4-FFF2-40B4-BE49-F238E27FC236}">
                  <a16:creationId xmlns:a16="http://schemas.microsoft.com/office/drawing/2014/main" id="{E4F5CF03-2B63-5444-9978-5D41EF8F2613}"/>
                </a:ext>
              </a:extLst>
            </p:cNvPr>
            <p:cNvSpPr/>
            <p:nvPr/>
          </p:nvSpPr>
          <p:spPr>
            <a:xfrm>
              <a:off x="2680517" y="3639028"/>
              <a:ext cx="7494" cy="5158"/>
            </a:xfrm>
            <a:custGeom>
              <a:avLst/>
              <a:gdLst>
                <a:gd name="connsiteX0" fmla="*/ 1741 w 7494"/>
                <a:gd name="connsiteY0" fmla="*/ 5159 h 5158"/>
                <a:gd name="connsiteX1" fmla="*/ 7495 w 7494"/>
                <a:gd name="connsiteY1" fmla="*/ 1264 h 5158"/>
                <a:gd name="connsiteX2" fmla="*/ 1741 w 7494"/>
                <a:gd name="connsiteY2" fmla="*/ 5159 h 5158"/>
              </a:gdLst>
              <a:ahLst/>
              <a:cxnLst>
                <a:cxn ang="0">
                  <a:pos x="connsiteX0" y="connsiteY0"/>
                </a:cxn>
                <a:cxn ang="0">
                  <a:pos x="connsiteX1" y="connsiteY1"/>
                </a:cxn>
                <a:cxn ang="0">
                  <a:pos x="connsiteX2" y="connsiteY2"/>
                </a:cxn>
              </a:cxnLst>
              <a:rect l="l" t="t" r="r" b="b"/>
              <a:pathLst>
                <a:path w="7494" h="5158">
                  <a:moveTo>
                    <a:pt x="1741" y="5159"/>
                  </a:moveTo>
                  <a:cubicBezTo>
                    <a:pt x="1766" y="1947"/>
                    <a:pt x="7065" y="4071"/>
                    <a:pt x="7495" y="1264"/>
                  </a:cubicBezTo>
                  <a:cubicBezTo>
                    <a:pt x="3258" y="-1923"/>
                    <a:pt x="-3103" y="1491"/>
                    <a:pt x="1741" y="51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5" name="Freeform: Shape 854">
              <a:extLst>
                <a:ext uri="{FF2B5EF4-FFF2-40B4-BE49-F238E27FC236}">
                  <a16:creationId xmlns:a16="http://schemas.microsoft.com/office/drawing/2014/main" id="{C54CBF4B-3815-6843-C0B5-B2EBBDE4DBD9}"/>
                </a:ext>
              </a:extLst>
            </p:cNvPr>
            <p:cNvSpPr/>
            <p:nvPr/>
          </p:nvSpPr>
          <p:spPr>
            <a:xfrm>
              <a:off x="2664771" y="3671145"/>
              <a:ext cx="52086" cy="43227"/>
            </a:xfrm>
            <a:custGeom>
              <a:avLst/>
              <a:gdLst>
                <a:gd name="connsiteX0" fmla="*/ 52087 w 52086"/>
                <a:gd name="connsiteY0" fmla="*/ 25687 h 43227"/>
                <a:gd name="connsiteX1" fmla="*/ 52087 w 52086"/>
                <a:gd name="connsiteY1" fmla="*/ 6187 h 43227"/>
                <a:gd name="connsiteX2" fmla="*/ 19409 w 52086"/>
                <a:gd name="connsiteY2" fmla="*/ 4239 h 43227"/>
                <a:gd name="connsiteX3" fmla="*/ 34787 w 52086"/>
                <a:gd name="connsiteY3" fmla="*/ 12054 h 43227"/>
                <a:gd name="connsiteX4" fmla="*/ 40553 w 52086"/>
                <a:gd name="connsiteY4" fmla="*/ 33490 h 43227"/>
                <a:gd name="connsiteX5" fmla="*/ 187 w 52086"/>
                <a:gd name="connsiteY5" fmla="*/ 31542 h 43227"/>
                <a:gd name="connsiteX6" fmla="*/ 9785 w 52086"/>
                <a:gd name="connsiteY6" fmla="*/ 43227 h 43227"/>
                <a:gd name="connsiteX7" fmla="*/ 29007 w 52086"/>
                <a:gd name="connsiteY7" fmla="*/ 41280 h 43227"/>
                <a:gd name="connsiteX8" fmla="*/ 50164 w 52086"/>
                <a:gd name="connsiteY8" fmla="*/ 41280 h 43227"/>
                <a:gd name="connsiteX9" fmla="*/ 46320 w 52086"/>
                <a:gd name="connsiteY9" fmla="*/ 29582 h 43227"/>
                <a:gd name="connsiteX10" fmla="*/ 52087 w 52086"/>
                <a:gd name="connsiteY10" fmla="*/ 25687 h 43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086" h="43227">
                  <a:moveTo>
                    <a:pt x="52087" y="25687"/>
                  </a:moveTo>
                  <a:cubicBezTo>
                    <a:pt x="49039" y="19503"/>
                    <a:pt x="51720" y="14710"/>
                    <a:pt x="52087" y="6187"/>
                  </a:cubicBezTo>
                  <a:cubicBezTo>
                    <a:pt x="42691" y="5440"/>
                    <a:pt x="27313" y="-6004"/>
                    <a:pt x="19409" y="4239"/>
                  </a:cubicBezTo>
                  <a:cubicBezTo>
                    <a:pt x="27730" y="3594"/>
                    <a:pt x="32144" y="6920"/>
                    <a:pt x="34787" y="12054"/>
                  </a:cubicBezTo>
                  <a:cubicBezTo>
                    <a:pt x="26731" y="21615"/>
                    <a:pt x="42109" y="24030"/>
                    <a:pt x="40553" y="33490"/>
                  </a:cubicBezTo>
                  <a:cubicBezTo>
                    <a:pt x="26984" y="38270"/>
                    <a:pt x="12985" y="33300"/>
                    <a:pt x="187" y="31542"/>
                  </a:cubicBezTo>
                  <a:cubicBezTo>
                    <a:pt x="-1306" y="40192"/>
                    <a:pt x="6535" y="39383"/>
                    <a:pt x="9785" y="43227"/>
                  </a:cubicBezTo>
                  <a:cubicBezTo>
                    <a:pt x="14249" y="36019"/>
                    <a:pt x="23215" y="41178"/>
                    <a:pt x="29007" y="41280"/>
                  </a:cubicBezTo>
                  <a:cubicBezTo>
                    <a:pt x="36329" y="41381"/>
                    <a:pt x="45232" y="36638"/>
                    <a:pt x="50164" y="41280"/>
                  </a:cubicBezTo>
                  <a:cubicBezTo>
                    <a:pt x="51088" y="35134"/>
                    <a:pt x="44259" y="36866"/>
                    <a:pt x="46320" y="29582"/>
                  </a:cubicBezTo>
                  <a:cubicBezTo>
                    <a:pt x="49621" y="29696"/>
                    <a:pt x="51239" y="28090"/>
                    <a:pt x="52087" y="2568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6" name="Freeform: Shape 855">
              <a:extLst>
                <a:ext uri="{FF2B5EF4-FFF2-40B4-BE49-F238E27FC236}">
                  <a16:creationId xmlns:a16="http://schemas.microsoft.com/office/drawing/2014/main" id="{05F6AB96-011B-5C9F-E72B-61EE944C63B5}"/>
                </a:ext>
              </a:extLst>
            </p:cNvPr>
            <p:cNvSpPr/>
            <p:nvPr/>
          </p:nvSpPr>
          <p:spPr>
            <a:xfrm>
              <a:off x="2674557" y="3123412"/>
              <a:ext cx="25001" cy="7605"/>
            </a:xfrm>
            <a:custGeom>
              <a:avLst/>
              <a:gdLst>
                <a:gd name="connsiteX0" fmla="*/ 0 w 25001"/>
                <a:gd name="connsiteY0" fmla="*/ 6152 h 7605"/>
                <a:gd name="connsiteX1" fmla="*/ 25001 w 25001"/>
                <a:gd name="connsiteY1" fmla="*/ 309 h 7605"/>
                <a:gd name="connsiteX2" fmla="*/ 0 w 25001"/>
                <a:gd name="connsiteY2" fmla="*/ 6152 h 7605"/>
              </a:gdLst>
              <a:ahLst/>
              <a:cxnLst>
                <a:cxn ang="0">
                  <a:pos x="connsiteX0" y="connsiteY0"/>
                </a:cxn>
                <a:cxn ang="0">
                  <a:pos x="connsiteX1" y="connsiteY1"/>
                </a:cxn>
                <a:cxn ang="0">
                  <a:pos x="connsiteX2" y="connsiteY2"/>
                </a:cxn>
              </a:cxnLst>
              <a:rect l="l" t="t" r="r" b="b"/>
              <a:pathLst>
                <a:path w="25001" h="7605">
                  <a:moveTo>
                    <a:pt x="0" y="6152"/>
                  </a:moveTo>
                  <a:cubicBezTo>
                    <a:pt x="7170" y="9908"/>
                    <a:pt x="20828" y="5823"/>
                    <a:pt x="25001" y="309"/>
                  </a:cubicBezTo>
                  <a:cubicBezTo>
                    <a:pt x="13645" y="-816"/>
                    <a:pt x="5299" y="1131"/>
                    <a:pt x="0" y="615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7" name="Freeform: Shape 856">
              <a:extLst>
                <a:ext uri="{FF2B5EF4-FFF2-40B4-BE49-F238E27FC236}">
                  <a16:creationId xmlns:a16="http://schemas.microsoft.com/office/drawing/2014/main" id="{94FD5C26-D192-8378-D0D5-1CF54F0E3033}"/>
                </a:ext>
              </a:extLst>
            </p:cNvPr>
            <p:cNvSpPr/>
            <p:nvPr/>
          </p:nvSpPr>
          <p:spPr>
            <a:xfrm>
              <a:off x="2761069" y="3685135"/>
              <a:ext cx="3844" cy="1947"/>
            </a:xfrm>
            <a:custGeom>
              <a:avLst/>
              <a:gdLst>
                <a:gd name="connsiteX0" fmla="*/ 0 w 3844"/>
                <a:gd name="connsiteY0" fmla="*/ 1948 h 1947"/>
                <a:gd name="connsiteX1" fmla="*/ 3844 w 3844"/>
                <a:gd name="connsiteY1" fmla="*/ 0 h 1947"/>
                <a:gd name="connsiteX2" fmla="*/ 0 w 3844"/>
                <a:gd name="connsiteY2" fmla="*/ 1948 h 1947"/>
              </a:gdLst>
              <a:ahLst/>
              <a:cxnLst>
                <a:cxn ang="0">
                  <a:pos x="connsiteX0" y="connsiteY0"/>
                </a:cxn>
                <a:cxn ang="0">
                  <a:pos x="connsiteX1" y="connsiteY1"/>
                </a:cxn>
                <a:cxn ang="0">
                  <a:pos x="connsiteX2" y="connsiteY2"/>
                </a:cxn>
              </a:cxnLst>
              <a:rect l="l" t="t" r="r" b="b"/>
              <a:pathLst>
                <a:path w="3844" h="1947">
                  <a:moveTo>
                    <a:pt x="0" y="1948"/>
                  </a:moveTo>
                  <a:cubicBezTo>
                    <a:pt x="1505" y="1518"/>
                    <a:pt x="3807" y="1897"/>
                    <a:pt x="3844" y="0"/>
                  </a:cubicBezTo>
                  <a:cubicBezTo>
                    <a:pt x="2365" y="443"/>
                    <a:pt x="50" y="51"/>
                    <a:pt x="0" y="194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8" name="Freeform: Shape 857">
              <a:extLst>
                <a:ext uri="{FF2B5EF4-FFF2-40B4-BE49-F238E27FC236}">
                  <a16:creationId xmlns:a16="http://schemas.microsoft.com/office/drawing/2014/main" id="{4296F06D-BCCE-C83A-0370-A02F5E2B5A62}"/>
                </a:ext>
              </a:extLst>
            </p:cNvPr>
            <p:cNvSpPr/>
            <p:nvPr/>
          </p:nvSpPr>
          <p:spPr>
            <a:xfrm>
              <a:off x="2609226" y="3504528"/>
              <a:ext cx="1909" cy="2539"/>
            </a:xfrm>
            <a:custGeom>
              <a:avLst/>
              <a:gdLst>
                <a:gd name="connsiteX0" fmla="*/ 1910 w 1909"/>
                <a:gd name="connsiteY0" fmla="*/ 1272 h 2539"/>
                <a:gd name="connsiteX1" fmla="*/ 0 w 1909"/>
                <a:gd name="connsiteY1" fmla="*/ 1272 h 2539"/>
                <a:gd name="connsiteX2" fmla="*/ 1910 w 1909"/>
                <a:gd name="connsiteY2" fmla="*/ 1272 h 2539"/>
              </a:gdLst>
              <a:ahLst/>
              <a:cxnLst>
                <a:cxn ang="0">
                  <a:pos x="connsiteX0" y="connsiteY0"/>
                </a:cxn>
                <a:cxn ang="0">
                  <a:pos x="connsiteX1" y="connsiteY1"/>
                </a:cxn>
                <a:cxn ang="0">
                  <a:pos x="connsiteX2" y="connsiteY2"/>
                </a:cxn>
              </a:cxnLst>
              <a:rect l="l" t="t" r="r" b="b"/>
              <a:pathLst>
                <a:path w="1909" h="2539">
                  <a:moveTo>
                    <a:pt x="1910" y="1272"/>
                  </a:moveTo>
                  <a:cubicBezTo>
                    <a:pt x="1910" y="184"/>
                    <a:pt x="354" y="-941"/>
                    <a:pt x="0" y="1272"/>
                  </a:cubicBezTo>
                  <a:cubicBezTo>
                    <a:pt x="0" y="2347"/>
                    <a:pt x="1555" y="3485"/>
                    <a:pt x="1910" y="12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59" name="Freeform: Shape 858">
              <a:extLst>
                <a:ext uri="{FF2B5EF4-FFF2-40B4-BE49-F238E27FC236}">
                  <a16:creationId xmlns:a16="http://schemas.microsoft.com/office/drawing/2014/main" id="{74C34F38-C05A-8891-7240-0A3435A0E68F}"/>
                </a:ext>
              </a:extLst>
            </p:cNvPr>
            <p:cNvSpPr/>
            <p:nvPr/>
          </p:nvSpPr>
          <p:spPr>
            <a:xfrm>
              <a:off x="2678177" y="2994942"/>
              <a:ext cx="2407" cy="2189"/>
            </a:xfrm>
            <a:custGeom>
              <a:avLst/>
              <a:gdLst>
                <a:gd name="connsiteX0" fmla="*/ 2172 w 2407"/>
                <a:gd name="connsiteY0" fmla="*/ 117 h 2189"/>
                <a:gd name="connsiteX1" fmla="*/ 237 w 2407"/>
                <a:gd name="connsiteY1" fmla="*/ 2077 h 2189"/>
                <a:gd name="connsiteX2" fmla="*/ 2172 w 2407"/>
                <a:gd name="connsiteY2" fmla="*/ 117 h 2189"/>
              </a:gdLst>
              <a:ahLst/>
              <a:cxnLst>
                <a:cxn ang="0">
                  <a:pos x="connsiteX0" y="connsiteY0"/>
                </a:cxn>
                <a:cxn ang="0">
                  <a:pos x="connsiteX1" y="connsiteY1"/>
                </a:cxn>
                <a:cxn ang="0">
                  <a:pos x="connsiteX2" y="connsiteY2"/>
                </a:cxn>
              </a:cxnLst>
              <a:rect l="l" t="t" r="r" b="b"/>
              <a:pathLst>
                <a:path w="2407" h="2189">
                  <a:moveTo>
                    <a:pt x="2172" y="117"/>
                  </a:moveTo>
                  <a:cubicBezTo>
                    <a:pt x="1628" y="-427"/>
                    <a:pt x="-749" y="1052"/>
                    <a:pt x="237" y="2077"/>
                  </a:cubicBezTo>
                  <a:cubicBezTo>
                    <a:pt x="768" y="2608"/>
                    <a:pt x="3158" y="1141"/>
                    <a:pt x="2172"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0" name="Freeform: Shape 859">
              <a:extLst>
                <a:ext uri="{FF2B5EF4-FFF2-40B4-BE49-F238E27FC236}">
                  <a16:creationId xmlns:a16="http://schemas.microsoft.com/office/drawing/2014/main" id="{B528AE6F-3016-FAD2-E413-D2B1AF683A9D}"/>
                </a:ext>
              </a:extLst>
            </p:cNvPr>
            <p:cNvSpPr/>
            <p:nvPr/>
          </p:nvSpPr>
          <p:spPr>
            <a:xfrm>
              <a:off x="2747428" y="3862535"/>
              <a:ext cx="6209" cy="10060"/>
            </a:xfrm>
            <a:custGeom>
              <a:avLst/>
              <a:gdLst>
                <a:gd name="connsiteX0" fmla="*/ 4030 w 6209"/>
                <a:gd name="connsiteY0" fmla="*/ 9750 h 10060"/>
                <a:gd name="connsiteX1" fmla="*/ 5952 w 6209"/>
                <a:gd name="connsiteY1" fmla="*/ 0 h 10060"/>
                <a:gd name="connsiteX2" fmla="*/ 186 w 6209"/>
                <a:gd name="connsiteY2" fmla="*/ 0 h 10060"/>
                <a:gd name="connsiteX3" fmla="*/ 4030 w 6209"/>
                <a:gd name="connsiteY3" fmla="*/ 9750 h 10060"/>
              </a:gdLst>
              <a:ahLst/>
              <a:cxnLst>
                <a:cxn ang="0">
                  <a:pos x="connsiteX0" y="connsiteY0"/>
                </a:cxn>
                <a:cxn ang="0">
                  <a:pos x="connsiteX1" y="connsiteY1"/>
                </a:cxn>
                <a:cxn ang="0">
                  <a:pos x="connsiteX2" y="connsiteY2"/>
                </a:cxn>
                <a:cxn ang="0">
                  <a:pos x="connsiteX3" y="connsiteY3"/>
                </a:cxn>
              </a:cxnLst>
              <a:rect l="l" t="t" r="r" b="b"/>
              <a:pathLst>
                <a:path w="6209" h="10060">
                  <a:moveTo>
                    <a:pt x="4030" y="9750"/>
                  </a:moveTo>
                  <a:cubicBezTo>
                    <a:pt x="8203" y="10079"/>
                    <a:pt x="4903" y="2833"/>
                    <a:pt x="5952" y="0"/>
                  </a:cubicBezTo>
                  <a:lnTo>
                    <a:pt x="186" y="0"/>
                  </a:lnTo>
                  <a:cubicBezTo>
                    <a:pt x="1033" y="3680"/>
                    <a:pt x="-2432" y="11736"/>
                    <a:pt x="4030" y="975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1" name="Freeform: Shape 860">
              <a:extLst>
                <a:ext uri="{FF2B5EF4-FFF2-40B4-BE49-F238E27FC236}">
                  <a16:creationId xmlns:a16="http://schemas.microsoft.com/office/drawing/2014/main" id="{D1FA7D79-CF9E-E9C3-F49B-CF4734DA3CC6}"/>
                </a:ext>
              </a:extLst>
            </p:cNvPr>
            <p:cNvSpPr/>
            <p:nvPr/>
          </p:nvSpPr>
          <p:spPr>
            <a:xfrm>
              <a:off x="3049291" y="2209337"/>
              <a:ext cx="56714" cy="35104"/>
            </a:xfrm>
            <a:custGeom>
              <a:avLst/>
              <a:gdLst>
                <a:gd name="connsiteX0" fmla="*/ 123 w 56714"/>
                <a:gd name="connsiteY0" fmla="*/ 19618 h 35104"/>
                <a:gd name="connsiteX1" fmla="*/ 25099 w 56714"/>
                <a:gd name="connsiteY1" fmla="*/ 31316 h 35104"/>
                <a:gd name="connsiteX2" fmla="*/ 15501 w 56714"/>
                <a:gd name="connsiteY2" fmla="*/ 33263 h 35104"/>
                <a:gd name="connsiteX3" fmla="*/ 44334 w 56714"/>
                <a:gd name="connsiteY3" fmla="*/ 29368 h 35104"/>
                <a:gd name="connsiteX4" fmla="*/ 55867 w 56714"/>
                <a:gd name="connsiteY4" fmla="*/ 17683 h 35104"/>
                <a:gd name="connsiteX5" fmla="*/ 28944 w 56714"/>
                <a:gd name="connsiteY5" fmla="*/ 2103 h 35104"/>
                <a:gd name="connsiteX6" fmla="*/ 11644 w 56714"/>
                <a:gd name="connsiteY6" fmla="*/ 130 h 35104"/>
                <a:gd name="connsiteX7" fmla="*/ 2045 w 56714"/>
                <a:gd name="connsiteY7" fmla="*/ 5985 h 35104"/>
                <a:gd name="connsiteX8" fmla="*/ 11644 w 56714"/>
                <a:gd name="connsiteY8" fmla="*/ 13788 h 35104"/>
                <a:gd name="connsiteX9" fmla="*/ 123 w 56714"/>
                <a:gd name="connsiteY9" fmla="*/ 19643 h 35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714" h="35104">
                  <a:moveTo>
                    <a:pt x="123" y="19618"/>
                  </a:moveTo>
                  <a:cubicBezTo>
                    <a:pt x="3575" y="28458"/>
                    <a:pt x="24973" y="19087"/>
                    <a:pt x="25099" y="31316"/>
                  </a:cubicBezTo>
                  <a:cubicBezTo>
                    <a:pt x="22317" y="32378"/>
                    <a:pt x="15159" y="29039"/>
                    <a:pt x="15501" y="33263"/>
                  </a:cubicBezTo>
                  <a:cubicBezTo>
                    <a:pt x="26945" y="37715"/>
                    <a:pt x="36202" y="33175"/>
                    <a:pt x="44334" y="29368"/>
                  </a:cubicBezTo>
                  <a:cubicBezTo>
                    <a:pt x="50151" y="26636"/>
                    <a:pt x="59598" y="27446"/>
                    <a:pt x="55867" y="17683"/>
                  </a:cubicBezTo>
                  <a:cubicBezTo>
                    <a:pt x="41792" y="19352"/>
                    <a:pt x="36961" y="5227"/>
                    <a:pt x="28944" y="2103"/>
                  </a:cubicBezTo>
                  <a:cubicBezTo>
                    <a:pt x="24745" y="434"/>
                    <a:pt x="15640" y="-325"/>
                    <a:pt x="11644" y="130"/>
                  </a:cubicBezTo>
                  <a:cubicBezTo>
                    <a:pt x="8520" y="497"/>
                    <a:pt x="3057" y="155"/>
                    <a:pt x="2045" y="5985"/>
                  </a:cubicBezTo>
                  <a:cubicBezTo>
                    <a:pt x="3563" y="10285"/>
                    <a:pt x="11087" y="8527"/>
                    <a:pt x="11644" y="13788"/>
                  </a:cubicBezTo>
                  <a:cubicBezTo>
                    <a:pt x="5814" y="13712"/>
                    <a:pt x="-1003" y="12650"/>
                    <a:pt x="123" y="1964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62" name="Freeform: Shape 861">
              <a:extLst>
                <a:ext uri="{FF2B5EF4-FFF2-40B4-BE49-F238E27FC236}">
                  <a16:creationId xmlns:a16="http://schemas.microsoft.com/office/drawing/2014/main" id="{A542972F-7542-532B-CCFD-4F83A3E8B838}"/>
                </a:ext>
              </a:extLst>
            </p:cNvPr>
            <p:cNvSpPr/>
            <p:nvPr/>
          </p:nvSpPr>
          <p:spPr>
            <a:xfrm>
              <a:off x="2809105" y="4120460"/>
              <a:ext cx="1976" cy="4611"/>
            </a:xfrm>
            <a:custGeom>
              <a:avLst/>
              <a:gdLst>
                <a:gd name="connsiteX0" fmla="*/ 32 w 1976"/>
                <a:gd name="connsiteY0" fmla="*/ 1334 h 4611"/>
                <a:gd name="connsiteX1" fmla="*/ 1942 w 1976"/>
                <a:gd name="connsiteY1" fmla="*/ 3294 h 4611"/>
                <a:gd name="connsiteX2" fmla="*/ 32 w 1976"/>
                <a:gd name="connsiteY2" fmla="*/ 1334 h 4611"/>
              </a:gdLst>
              <a:ahLst/>
              <a:cxnLst>
                <a:cxn ang="0">
                  <a:pos x="connsiteX0" y="connsiteY0"/>
                </a:cxn>
                <a:cxn ang="0">
                  <a:pos x="connsiteX1" y="connsiteY1"/>
                </a:cxn>
                <a:cxn ang="0">
                  <a:pos x="connsiteX2" y="connsiteY2"/>
                </a:cxn>
              </a:cxnLst>
              <a:rect l="l" t="t" r="r" b="b"/>
              <a:pathLst>
                <a:path w="1976" h="4611">
                  <a:moveTo>
                    <a:pt x="32" y="1334"/>
                  </a:moveTo>
                  <a:cubicBezTo>
                    <a:pt x="-259" y="3370"/>
                    <a:pt x="1512" y="6367"/>
                    <a:pt x="1942" y="3294"/>
                  </a:cubicBezTo>
                  <a:cubicBezTo>
                    <a:pt x="2245" y="1232"/>
                    <a:pt x="462" y="-1765"/>
                    <a:pt x="32" y="133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3" name="Freeform: Shape 862">
              <a:extLst>
                <a:ext uri="{FF2B5EF4-FFF2-40B4-BE49-F238E27FC236}">
                  <a16:creationId xmlns:a16="http://schemas.microsoft.com/office/drawing/2014/main" id="{200E1DE2-A4CD-B9A8-AF30-EEE59C56B72E}"/>
                </a:ext>
              </a:extLst>
            </p:cNvPr>
            <p:cNvSpPr/>
            <p:nvPr/>
          </p:nvSpPr>
          <p:spPr>
            <a:xfrm>
              <a:off x="2922548" y="3954157"/>
              <a:ext cx="90344" cy="171545"/>
            </a:xfrm>
            <a:custGeom>
              <a:avLst/>
              <a:gdLst>
                <a:gd name="connsiteX0" fmla="*/ 59589 w 90344"/>
                <a:gd name="connsiteY0" fmla="*/ 37041 h 171545"/>
                <a:gd name="connsiteX1" fmla="*/ 51900 w 90344"/>
                <a:gd name="connsiteY1" fmla="*/ 46791 h 171545"/>
                <a:gd name="connsiteX2" fmla="*/ 55744 w 90344"/>
                <a:gd name="connsiteY2" fmla="*/ 25330 h 171545"/>
                <a:gd name="connsiteX3" fmla="*/ 30743 w 90344"/>
                <a:gd name="connsiteY3" fmla="*/ 0 h 171545"/>
                <a:gd name="connsiteX4" fmla="*/ 13443 w 90344"/>
                <a:gd name="connsiteY4" fmla="*/ 21448 h 171545"/>
                <a:gd name="connsiteX5" fmla="*/ 21144 w 90344"/>
                <a:gd name="connsiteY5" fmla="*/ 33133 h 171545"/>
                <a:gd name="connsiteX6" fmla="*/ 3844 w 90344"/>
                <a:gd name="connsiteY6" fmla="*/ 40936 h 171545"/>
                <a:gd name="connsiteX7" fmla="*/ 0 w 90344"/>
                <a:gd name="connsiteY7" fmla="*/ 58476 h 171545"/>
                <a:gd name="connsiteX8" fmla="*/ 25001 w 90344"/>
                <a:gd name="connsiteY8" fmla="*/ 74081 h 171545"/>
                <a:gd name="connsiteX9" fmla="*/ 25001 w 90344"/>
                <a:gd name="connsiteY9" fmla="*/ 91621 h 171545"/>
                <a:gd name="connsiteX10" fmla="*/ 36535 w 90344"/>
                <a:gd name="connsiteY10" fmla="*/ 107201 h 171545"/>
                <a:gd name="connsiteX11" fmla="*/ 28821 w 90344"/>
                <a:gd name="connsiteY11" fmla="*/ 126702 h 171545"/>
                <a:gd name="connsiteX12" fmla="*/ 32665 w 90344"/>
                <a:gd name="connsiteY12" fmla="*/ 157913 h 171545"/>
                <a:gd name="connsiteX13" fmla="*/ 49952 w 90344"/>
                <a:gd name="connsiteY13" fmla="*/ 171545 h 171545"/>
                <a:gd name="connsiteX14" fmla="*/ 59589 w 90344"/>
                <a:gd name="connsiteY14" fmla="*/ 161795 h 171545"/>
                <a:gd name="connsiteX15" fmla="*/ 80721 w 90344"/>
                <a:gd name="connsiteY15" fmla="*/ 152057 h 171545"/>
                <a:gd name="connsiteX16" fmla="*/ 90344 w 90344"/>
                <a:gd name="connsiteY16" fmla="*/ 152057 h 171545"/>
                <a:gd name="connsiteX17" fmla="*/ 78798 w 90344"/>
                <a:gd name="connsiteY17" fmla="*/ 120872 h 171545"/>
                <a:gd name="connsiteX18" fmla="*/ 67265 w 90344"/>
                <a:gd name="connsiteY18" fmla="*/ 111122 h 171545"/>
                <a:gd name="connsiteX19" fmla="*/ 63421 w 90344"/>
                <a:gd name="connsiteY19" fmla="*/ 105279 h 171545"/>
                <a:gd name="connsiteX20" fmla="*/ 65343 w 90344"/>
                <a:gd name="connsiteY20" fmla="*/ 83831 h 171545"/>
                <a:gd name="connsiteX21" fmla="*/ 78798 w 90344"/>
                <a:gd name="connsiteY21" fmla="*/ 77963 h 171545"/>
                <a:gd name="connsiteX22" fmla="*/ 80721 w 90344"/>
                <a:gd name="connsiteY22" fmla="*/ 54568 h 171545"/>
                <a:gd name="connsiteX23" fmla="*/ 59589 w 90344"/>
                <a:gd name="connsiteY23" fmla="*/ 37041 h 17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344" h="171545">
                  <a:moveTo>
                    <a:pt x="59589" y="37041"/>
                  </a:moveTo>
                  <a:cubicBezTo>
                    <a:pt x="53746" y="36977"/>
                    <a:pt x="57717" y="46829"/>
                    <a:pt x="51900" y="46791"/>
                  </a:cubicBezTo>
                  <a:cubicBezTo>
                    <a:pt x="50534" y="36939"/>
                    <a:pt x="54518" y="32551"/>
                    <a:pt x="55744" y="25330"/>
                  </a:cubicBezTo>
                  <a:cubicBezTo>
                    <a:pt x="48308" y="15985"/>
                    <a:pt x="42264" y="5235"/>
                    <a:pt x="30743" y="0"/>
                  </a:cubicBezTo>
                  <a:cubicBezTo>
                    <a:pt x="28163" y="10382"/>
                    <a:pt x="14935" y="9965"/>
                    <a:pt x="13443" y="21448"/>
                  </a:cubicBezTo>
                  <a:cubicBezTo>
                    <a:pt x="13544" y="27847"/>
                    <a:pt x="21650" y="26102"/>
                    <a:pt x="21144" y="33133"/>
                  </a:cubicBezTo>
                  <a:cubicBezTo>
                    <a:pt x="16427" y="36813"/>
                    <a:pt x="11002" y="39747"/>
                    <a:pt x="3844" y="40936"/>
                  </a:cubicBezTo>
                  <a:cubicBezTo>
                    <a:pt x="4464" y="48726"/>
                    <a:pt x="3946" y="55352"/>
                    <a:pt x="0" y="58476"/>
                  </a:cubicBezTo>
                  <a:cubicBezTo>
                    <a:pt x="6639" y="65393"/>
                    <a:pt x="8081" y="77572"/>
                    <a:pt x="25001" y="74081"/>
                  </a:cubicBezTo>
                  <a:cubicBezTo>
                    <a:pt x="27354" y="79582"/>
                    <a:pt x="27354" y="86108"/>
                    <a:pt x="25001" y="91621"/>
                  </a:cubicBezTo>
                  <a:cubicBezTo>
                    <a:pt x="35511" y="90053"/>
                    <a:pt x="30844" y="103863"/>
                    <a:pt x="36535" y="107201"/>
                  </a:cubicBezTo>
                  <a:cubicBezTo>
                    <a:pt x="30123" y="110312"/>
                    <a:pt x="31110" y="121694"/>
                    <a:pt x="28821" y="126702"/>
                  </a:cubicBezTo>
                  <a:cubicBezTo>
                    <a:pt x="23699" y="138008"/>
                    <a:pt x="34347" y="145798"/>
                    <a:pt x="32665" y="157913"/>
                  </a:cubicBezTo>
                  <a:cubicBezTo>
                    <a:pt x="38723" y="162162"/>
                    <a:pt x="43060" y="168169"/>
                    <a:pt x="49952" y="171545"/>
                  </a:cubicBezTo>
                  <a:cubicBezTo>
                    <a:pt x="53885" y="169028"/>
                    <a:pt x="54821" y="163489"/>
                    <a:pt x="59589" y="161795"/>
                  </a:cubicBezTo>
                  <a:cubicBezTo>
                    <a:pt x="65975" y="164779"/>
                    <a:pt x="74764" y="155763"/>
                    <a:pt x="80721" y="152057"/>
                  </a:cubicBezTo>
                  <a:cubicBezTo>
                    <a:pt x="84148" y="150869"/>
                    <a:pt x="88713" y="157761"/>
                    <a:pt x="90344" y="152057"/>
                  </a:cubicBezTo>
                  <a:cubicBezTo>
                    <a:pt x="85577" y="142585"/>
                    <a:pt x="78040" y="135946"/>
                    <a:pt x="78798" y="120872"/>
                  </a:cubicBezTo>
                  <a:cubicBezTo>
                    <a:pt x="68820" y="122820"/>
                    <a:pt x="70540" y="117040"/>
                    <a:pt x="67265" y="111122"/>
                  </a:cubicBezTo>
                  <a:cubicBezTo>
                    <a:pt x="66203" y="109174"/>
                    <a:pt x="63825" y="107328"/>
                    <a:pt x="63421" y="105279"/>
                  </a:cubicBezTo>
                  <a:cubicBezTo>
                    <a:pt x="61941" y="97515"/>
                    <a:pt x="69706" y="89699"/>
                    <a:pt x="65343" y="83831"/>
                  </a:cubicBezTo>
                  <a:cubicBezTo>
                    <a:pt x="68062" y="80075"/>
                    <a:pt x="74676" y="80303"/>
                    <a:pt x="78798" y="77963"/>
                  </a:cubicBezTo>
                  <a:cubicBezTo>
                    <a:pt x="74714" y="70085"/>
                    <a:pt x="81505" y="64660"/>
                    <a:pt x="80721" y="54568"/>
                  </a:cubicBezTo>
                  <a:cubicBezTo>
                    <a:pt x="72855" y="49560"/>
                    <a:pt x="69731" y="39734"/>
                    <a:pt x="59589" y="37041"/>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64" name="Freeform: Shape 863">
              <a:extLst>
                <a:ext uri="{FF2B5EF4-FFF2-40B4-BE49-F238E27FC236}">
                  <a16:creationId xmlns:a16="http://schemas.microsoft.com/office/drawing/2014/main" id="{4EE64804-D883-F5BA-0F54-510FEA5B2D3D}"/>
                </a:ext>
              </a:extLst>
            </p:cNvPr>
            <p:cNvSpPr/>
            <p:nvPr/>
          </p:nvSpPr>
          <p:spPr>
            <a:xfrm>
              <a:off x="2589751" y="3706418"/>
              <a:ext cx="36992" cy="14253"/>
            </a:xfrm>
            <a:custGeom>
              <a:avLst/>
              <a:gdLst>
                <a:gd name="connsiteX0" fmla="*/ 228 w 36992"/>
                <a:gd name="connsiteY0" fmla="*/ 2112 h 14253"/>
                <a:gd name="connsiteX1" fmla="*/ 4072 w 36992"/>
                <a:gd name="connsiteY1" fmla="*/ 7954 h 14253"/>
                <a:gd name="connsiteX2" fmla="*/ 13683 w 36992"/>
                <a:gd name="connsiteY2" fmla="*/ 13797 h 14253"/>
                <a:gd name="connsiteX3" fmla="*/ 29074 w 36992"/>
                <a:gd name="connsiteY3" fmla="*/ 11849 h 14253"/>
                <a:gd name="connsiteX4" fmla="*/ 36750 w 36992"/>
                <a:gd name="connsiteY4" fmla="*/ 9902 h 14253"/>
                <a:gd name="connsiteX5" fmla="*/ 228 w 36992"/>
                <a:gd name="connsiteY5" fmla="*/ 2099 h 14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92" h="14253">
                  <a:moveTo>
                    <a:pt x="228" y="2112"/>
                  </a:moveTo>
                  <a:cubicBezTo>
                    <a:pt x="-961" y="3870"/>
                    <a:pt x="2833" y="6841"/>
                    <a:pt x="4072" y="7954"/>
                  </a:cubicBezTo>
                  <a:cubicBezTo>
                    <a:pt x="6867" y="10483"/>
                    <a:pt x="9927" y="12621"/>
                    <a:pt x="13683" y="13797"/>
                  </a:cubicBezTo>
                  <a:cubicBezTo>
                    <a:pt x="18704" y="15377"/>
                    <a:pt x="23345" y="12393"/>
                    <a:pt x="29074" y="11849"/>
                  </a:cubicBezTo>
                  <a:cubicBezTo>
                    <a:pt x="31995" y="11571"/>
                    <a:pt x="38305" y="17287"/>
                    <a:pt x="36750" y="9902"/>
                  </a:cubicBezTo>
                  <a:cubicBezTo>
                    <a:pt x="28087" y="4679"/>
                    <a:pt x="13784" y="-4022"/>
                    <a:pt x="228" y="209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865" name="Freeform: Shape 864">
              <a:extLst>
                <a:ext uri="{FF2B5EF4-FFF2-40B4-BE49-F238E27FC236}">
                  <a16:creationId xmlns:a16="http://schemas.microsoft.com/office/drawing/2014/main" id="{C6D89D06-3A9D-724B-3A43-F58C073DF9BF}"/>
                </a:ext>
              </a:extLst>
            </p:cNvPr>
            <p:cNvSpPr/>
            <p:nvPr/>
          </p:nvSpPr>
          <p:spPr>
            <a:xfrm>
              <a:off x="2588057" y="3540880"/>
              <a:ext cx="9329" cy="17967"/>
            </a:xfrm>
            <a:custGeom>
              <a:avLst/>
              <a:gdLst>
                <a:gd name="connsiteX0" fmla="*/ 0 w 9329"/>
                <a:gd name="connsiteY0" fmla="*/ 13633 h 17967"/>
                <a:gd name="connsiteX1" fmla="*/ 7689 w 9329"/>
                <a:gd name="connsiteY1" fmla="*/ 17540 h 17967"/>
                <a:gd name="connsiteX2" fmla="*/ 3844 w 9329"/>
                <a:gd name="connsiteY2" fmla="*/ 0 h 17967"/>
                <a:gd name="connsiteX3" fmla="*/ 0 w 9329"/>
                <a:gd name="connsiteY3" fmla="*/ 13620 h 17967"/>
              </a:gdLst>
              <a:ahLst/>
              <a:cxnLst>
                <a:cxn ang="0">
                  <a:pos x="connsiteX0" y="connsiteY0"/>
                </a:cxn>
                <a:cxn ang="0">
                  <a:pos x="connsiteX1" y="connsiteY1"/>
                </a:cxn>
                <a:cxn ang="0">
                  <a:pos x="connsiteX2" y="connsiteY2"/>
                </a:cxn>
                <a:cxn ang="0">
                  <a:pos x="connsiteX3" y="connsiteY3"/>
                </a:cxn>
              </a:cxnLst>
              <a:rect l="l" t="t" r="r" b="b"/>
              <a:pathLst>
                <a:path w="9329" h="17967">
                  <a:moveTo>
                    <a:pt x="0" y="13633"/>
                  </a:moveTo>
                  <a:cubicBezTo>
                    <a:pt x="6222" y="11242"/>
                    <a:pt x="1467" y="19956"/>
                    <a:pt x="7689" y="17540"/>
                  </a:cubicBezTo>
                  <a:cubicBezTo>
                    <a:pt x="12216" y="11976"/>
                    <a:pt x="6184" y="4641"/>
                    <a:pt x="3844" y="0"/>
                  </a:cubicBezTo>
                  <a:cubicBezTo>
                    <a:pt x="2453" y="4439"/>
                    <a:pt x="2125" y="9953"/>
                    <a:pt x="0" y="1362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6" name="Freeform: Shape 865">
              <a:extLst>
                <a:ext uri="{FF2B5EF4-FFF2-40B4-BE49-F238E27FC236}">
                  <a16:creationId xmlns:a16="http://schemas.microsoft.com/office/drawing/2014/main" id="{5990DB80-D88A-C879-62AC-5F6BA0D8D18C}"/>
                </a:ext>
              </a:extLst>
            </p:cNvPr>
            <p:cNvSpPr/>
            <p:nvPr/>
          </p:nvSpPr>
          <p:spPr>
            <a:xfrm>
              <a:off x="2597426" y="3616792"/>
              <a:ext cx="2405" cy="2176"/>
            </a:xfrm>
            <a:custGeom>
              <a:avLst/>
              <a:gdLst>
                <a:gd name="connsiteX0" fmla="*/ 241 w 2405"/>
                <a:gd name="connsiteY0" fmla="*/ 2064 h 2176"/>
                <a:gd name="connsiteX1" fmla="*/ 2164 w 2405"/>
                <a:gd name="connsiteY1" fmla="*/ 117 h 2176"/>
                <a:gd name="connsiteX2" fmla="*/ 241 w 2405"/>
                <a:gd name="connsiteY2" fmla="*/ 2064 h 2176"/>
              </a:gdLst>
              <a:ahLst/>
              <a:cxnLst>
                <a:cxn ang="0">
                  <a:pos x="connsiteX0" y="connsiteY0"/>
                </a:cxn>
                <a:cxn ang="0">
                  <a:pos x="connsiteX1" y="connsiteY1"/>
                </a:cxn>
                <a:cxn ang="0">
                  <a:pos x="connsiteX2" y="connsiteY2"/>
                </a:cxn>
              </a:cxnLst>
              <a:rect l="l" t="t" r="r" b="b"/>
              <a:pathLst>
                <a:path w="2405" h="2176">
                  <a:moveTo>
                    <a:pt x="241" y="2064"/>
                  </a:moveTo>
                  <a:cubicBezTo>
                    <a:pt x="773" y="2595"/>
                    <a:pt x="3163" y="1128"/>
                    <a:pt x="2164" y="117"/>
                  </a:cubicBezTo>
                  <a:cubicBezTo>
                    <a:pt x="1633" y="-427"/>
                    <a:pt x="-758" y="1052"/>
                    <a:pt x="241"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7" name="Freeform: Shape 866">
              <a:extLst>
                <a:ext uri="{FF2B5EF4-FFF2-40B4-BE49-F238E27FC236}">
                  <a16:creationId xmlns:a16="http://schemas.microsoft.com/office/drawing/2014/main" id="{9C69298A-3C49-BD54-252A-60A69C9156D0}"/>
                </a:ext>
              </a:extLst>
            </p:cNvPr>
            <p:cNvSpPr/>
            <p:nvPr/>
          </p:nvSpPr>
          <p:spPr>
            <a:xfrm>
              <a:off x="2582061" y="3499820"/>
              <a:ext cx="2400" cy="2184"/>
            </a:xfrm>
            <a:custGeom>
              <a:avLst/>
              <a:gdLst>
                <a:gd name="connsiteX0" fmla="*/ 2164 w 2400"/>
                <a:gd name="connsiteY0" fmla="*/ 112 h 2184"/>
                <a:gd name="connsiteX1" fmla="*/ 241 w 2400"/>
                <a:gd name="connsiteY1" fmla="*/ 2072 h 2184"/>
                <a:gd name="connsiteX2" fmla="*/ 2164 w 2400"/>
                <a:gd name="connsiteY2" fmla="*/ 112 h 2184"/>
              </a:gdLst>
              <a:ahLst/>
              <a:cxnLst>
                <a:cxn ang="0">
                  <a:pos x="connsiteX0" y="connsiteY0"/>
                </a:cxn>
                <a:cxn ang="0">
                  <a:pos x="connsiteX1" y="connsiteY1"/>
                </a:cxn>
                <a:cxn ang="0">
                  <a:pos x="connsiteX2" y="connsiteY2"/>
                </a:cxn>
              </a:cxnLst>
              <a:rect l="l" t="t" r="r" b="b"/>
              <a:pathLst>
                <a:path w="2400" h="2184">
                  <a:moveTo>
                    <a:pt x="2164" y="112"/>
                  </a:moveTo>
                  <a:cubicBezTo>
                    <a:pt x="1633" y="-419"/>
                    <a:pt x="-758" y="1060"/>
                    <a:pt x="241" y="2072"/>
                  </a:cubicBezTo>
                  <a:cubicBezTo>
                    <a:pt x="773" y="2603"/>
                    <a:pt x="3150" y="1136"/>
                    <a:pt x="2164"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8" name="Freeform: Shape 867">
              <a:extLst>
                <a:ext uri="{FF2B5EF4-FFF2-40B4-BE49-F238E27FC236}">
                  <a16:creationId xmlns:a16="http://schemas.microsoft.com/office/drawing/2014/main" id="{22E77CB8-109E-7469-9CA1-76AC07741B38}"/>
                </a:ext>
              </a:extLst>
            </p:cNvPr>
            <p:cNvSpPr/>
            <p:nvPr/>
          </p:nvSpPr>
          <p:spPr>
            <a:xfrm>
              <a:off x="2494416" y="3620619"/>
              <a:ext cx="7188" cy="10126"/>
            </a:xfrm>
            <a:custGeom>
              <a:avLst/>
              <a:gdLst>
                <a:gd name="connsiteX0" fmla="*/ 1375 w 7188"/>
                <a:gd name="connsiteY0" fmla="*/ 185 h 10126"/>
                <a:gd name="connsiteX1" fmla="*/ 1375 w 7188"/>
                <a:gd name="connsiteY1" fmla="*/ 9948 h 10126"/>
                <a:gd name="connsiteX2" fmla="*/ 1375 w 7188"/>
                <a:gd name="connsiteY2" fmla="*/ 185 h 10126"/>
              </a:gdLst>
              <a:ahLst/>
              <a:cxnLst>
                <a:cxn ang="0">
                  <a:pos x="connsiteX0" y="connsiteY0"/>
                </a:cxn>
                <a:cxn ang="0">
                  <a:pos x="connsiteX1" y="connsiteY1"/>
                </a:cxn>
                <a:cxn ang="0">
                  <a:pos x="connsiteX2" y="connsiteY2"/>
                </a:cxn>
              </a:cxnLst>
              <a:rect l="l" t="t" r="r" b="b"/>
              <a:pathLst>
                <a:path w="7188" h="10126">
                  <a:moveTo>
                    <a:pt x="1375" y="185"/>
                  </a:moveTo>
                  <a:cubicBezTo>
                    <a:pt x="-2229" y="3916"/>
                    <a:pt x="2526" y="3726"/>
                    <a:pt x="1375" y="9948"/>
                  </a:cubicBezTo>
                  <a:cubicBezTo>
                    <a:pt x="9127" y="11820"/>
                    <a:pt x="9127" y="-1725"/>
                    <a:pt x="1375" y="18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69" name="Freeform: Shape 868">
              <a:extLst>
                <a:ext uri="{FF2B5EF4-FFF2-40B4-BE49-F238E27FC236}">
                  <a16:creationId xmlns:a16="http://schemas.microsoft.com/office/drawing/2014/main" id="{75A190BF-F5A4-9A83-2109-5CC9EEA80273}"/>
                </a:ext>
              </a:extLst>
            </p:cNvPr>
            <p:cNvSpPr/>
            <p:nvPr/>
          </p:nvSpPr>
          <p:spPr>
            <a:xfrm>
              <a:off x="804202" y="2768824"/>
              <a:ext cx="7688" cy="7898"/>
            </a:xfrm>
            <a:custGeom>
              <a:avLst/>
              <a:gdLst>
                <a:gd name="connsiteX0" fmla="*/ 0 w 7688"/>
                <a:gd name="connsiteY0" fmla="*/ 7899 h 7898"/>
                <a:gd name="connsiteX1" fmla="*/ 7689 w 7688"/>
                <a:gd name="connsiteY1" fmla="*/ 96 h 7898"/>
                <a:gd name="connsiteX2" fmla="*/ 0 w 7688"/>
                <a:gd name="connsiteY2" fmla="*/ 7899 h 7898"/>
              </a:gdLst>
              <a:ahLst/>
              <a:cxnLst>
                <a:cxn ang="0">
                  <a:pos x="connsiteX0" y="connsiteY0"/>
                </a:cxn>
                <a:cxn ang="0">
                  <a:pos x="connsiteX1" y="connsiteY1"/>
                </a:cxn>
                <a:cxn ang="0">
                  <a:pos x="connsiteX2" y="connsiteY2"/>
                </a:cxn>
              </a:cxnLst>
              <a:rect l="l" t="t" r="r" b="b"/>
              <a:pathLst>
                <a:path w="7688" h="7898">
                  <a:moveTo>
                    <a:pt x="0" y="7899"/>
                  </a:moveTo>
                  <a:cubicBezTo>
                    <a:pt x="4894" y="7658"/>
                    <a:pt x="7449" y="5053"/>
                    <a:pt x="7689" y="96"/>
                  </a:cubicBezTo>
                  <a:cubicBezTo>
                    <a:pt x="1657" y="-815"/>
                    <a:pt x="2276" y="4990"/>
                    <a:pt x="0" y="789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0" name="Freeform: Shape 869">
              <a:extLst>
                <a:ext uri="{FF2B5EF4-FFF2-40B4-BE49-F238E27FC236}">
                  <a16:creationId xmlns:a16="http://schemas.microsoft.com/office/drawing/2014/main" id="{34C95D80-FA78-026E-B407-FBF1D205D941}"/>
                </a:ext>
              </a:extLst>
            </p:cNvPr>
            <p:cNvSpPr/>
            <p:nvPr/>
          </p:nvSpPr>
          <p:spPr>
            <a:xfrm>
              <a:off x="794591" y="2451173"/>
              <a:ext cx="9598" cy="4017"/>
            </a:xfrm>
            <a:custGeom>
              <a:avLst/>
              <a:gdLst>
                <a:gd name="connsiteX0" fmla="*/ 0 w 9598"/>
                <a:gd name="connsiteY0" fmla="*/ 3908 h 4017"/>
                <a:gd name="connsiteX1" fmla="*/ 9598 w 9598"/>
                <a:gd name="connsiteY1" fmla="*/ 0 h 4017"/>
                <a:gd name="connsiteX2" fmla="*/ 0 w 9598"/>
                <a:gd name="connsiteY2" fmla="*/ 3908 h 4017"/>
              </a:gdLst>
              <a:ahLst/>
              <a:cxnLst>
                <a:cxn ang="0">
                  <a:pos x="connsiteX0" y="connsiteY0"/>
                </a:cxn>
                <a:cxn ang="0">
                  <a:pos x="connsiteX1" y="connsiteY1"/>
                </a:cxn>
                <a:cxn ang="0">
                  <a:pos x="connsiteX2" y="connsiteY2"/>
                </a:cxn>
              </a:cxnLst>
              <a:rect l="l" t="t" r="r" b="b"/>
              <a:pathLst>
                <a:path w="9598" h="4017">
                  <a:moveTo>
                    <a:pt x="0" y="3908"/>
                  </a:moveTo>
                  <a:cubicBezTo>
                    <a:pt x="4755" y="4186"/>
                    <a:pt x="9320" y="4262"/>
                    <a:pt x="9598" y="0"/>
                  </a:cubicBezTo>
                  <a:lnTo>
                    <a:pt x="0" y="3908"/>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1" name="Freeform: Shape 870">
              <a:extLst>
                <a:ext uri="{FF2B5EF4-FFF2-40B4-BE49-F238E27FC236}">
                  <a16:creationId xmlns:a16="http://schemas.microsoft.com/office/drawing/2014/main" id="{1563EF02-783C-6AB4-B8E9-FD021FFAA834}"/>
                </a:ext>
              </a:extLst>
            </p:cNvPr>
            <p:cNvSpPr/>
            <p:nvPr/>
          </p:nvSpPr>
          <p:spPr>
            <a:xfrm>
              <a:off x="1388340" y="2232725"/>
              <a:ext cx="2399" cy="2175"/>
            </a:xfrm>
            <a:custGeom>
              <a:avLst/>
              <a:gdLst>
                <a:gd name="connsiteX0" fmla="*/ 2164 w 2399"/>
                <a:gd name="connsiteY0" fmla="*/ 112 h 2175"/>
                <a:gd name="connsiteX1" fmla="*/ 241 w 2399"/>
                <a:gd name="connsiteY1" fmla="*/ 2059 h 2175"/>
                <a:gd name="connsiteX2" fmla="*/ 2164 w 2399"/>
                <a:gd name="connsiteY2" fmla="*/ 112 h 2175"/>
              </a:gdLst>
              <a:ahLst/>
              <a:cxnLst>
                <a:cxn ang="0">
                  <a:pos x="connsiteX0" y="connsiteY0"/>
                </a:cxn>
                <a:cxn ang="0">
                  <a:pos x="connsiteX1" y="connsiteY1"/>
                </a:cxn>
                <a:cxn ang="0">
                  <a:pos x="connsiteX2" y="connsiteY2"/>
                </a:cxn>
              </a:cxnLst>
              <a:rect l="l" t="t" r="r" b="b"/>
              <a:pathLst>
                <a:path w="2399" h="2175">
                  <a:moveTo>
                    <a:pt x="2164" y="112"/>
                  </a:moveTo>
                  <a:cubicBezTo>
                    <a:pt x="1633" y="-419"/>
                    <a:pt x="-758" y="1060"/>
                    <a:pt x="241" y="2059"/>
                  </a:cubicBezTo>
                  <a:cubicBezTo>
                    <a:pt x="760" y="2603"/>
                    <a:pt x="3150" y="1123"/>
                    <a:pt x="2164"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2" name="Freeform: Shape 871">
              <a:extLst>
                <a:ext uri="{FF2B5EF4-FFF2-40B4-BE49-F238E27FC236}">
                  <a16:creationId xmlns:a16="http://schemas.microsoft.com/office/drawing/2014/main" id="{EF8E16C4-6855-C71F-37D1-6E95F3F8E738}"/>
                </a:ext>
              </a:extLst>
            </p:cNvPr>
            <p:cNvSpPr/>
            <p:nvPr/>
          </p:nvSpPr>
          <p:spPr>
            <a:xfrm>
              <a:off x="568494" y="3414144"/>
              <a:ext cx="14640" cy="2295"/>
            </a:xfrm>
            <a:custGeom>
              <a:avLst/>
              <a:gdLst>
                <a:gd name="connsiteX0" fmla="*/ 14640 w 14640"/>
                <a:gd name="connsiteY0" fmla="*/ 22 h 2295"/>
                <a:gd name="connsiteX1" fmla="*/ 6939 w 14640"/>
                <a:gd name="connsiteY1" fmla="*/ 22 h 2295"/>
                <a:gd name="connsiteX2" fmla="*/ 14640 w 14640"/>
                <a:gd name="connsiteY2" fmla="*/ 22 h 2295"/>
              </a:gdLst>
              <a:ahLst/>
              <a:cxnLst>
                <a:cxn ang="0">
                  <a:pos x="connsiteX0" y="connsiteY0"/>
                </a:cxn>
                <a:cxn ang="0">
                  <a:pos x="connsiteX1" y="connsiteY1"/>
                </a:cxn>
                <a:cxn ang="0">
                  <a:pos x="connsiteX2" y="connsiteY2"/>
                </a:cxn>
              </a:cxnLst>
              <a:rect l="l" t="t" r="r" b="b"/>
              <a:pathLst>
                <a:path w="14640" h="2295">
                  <a:moveTo>
                    <a:pt x="14640" y="22"/>
                  </a:moveTo>
                  <a:cubicBezTo>
                    <a:pt x="12073" y="98"/>
                    <a:pt x="9519" y="-54"/>
                    <a:pt x="6939" y="22"/>
                  </a:cubicBezTo>
                  <a:cubicBezTo>
                    <a:pt x="-9577" y="591"/>
                    <a:pt x="7672" y="4840"/>
                    <a:pt x="14640" y="2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3" name="Freeform: Shape 872">
              <a:extLst>
                <a:ext uri="{FF2B5EF4-FFF2-40B4-BE49-F238E27FC236}">
                  <a16:creationId xmlns:a16="http://schemas.microsoft.com/office/drawing/2014/main" id="{F8077CF4-3E18-8FF4-378F-CE2473E3EEAC}"/>
                </a:ext>
              </a:extLst>
            </p:cNvPr>
            <p:cNvSpPr/>
            <p:nvPr/>
          </p:nvSpPr>
          <p:spPr>
            <a:xfrm>
              <a:off x="1217504" y="2547369"/>
              <a:ext cx="1909" cy="2545"/>
            </a:xfrm>
            <a:custGeom>
              <a:avLst/>
              <a:gdLst>
                <a:gd name="connsiteX0" fmla="*/ 1910 w 1909"/>
                <a:gd name="connsiteY0" fmla="*/ 1268 h 2545"/>
                <a:gd name="connsiteX1" fmla="*/ 0 w 1909"/>
                <a:gd name="connsiteY1" fmla="*/ 1268 h 2545"/>
                <a:gd name="connsiteX2" fmla="*/ 1910 w 1909"/>
                <a:gd name="connsiteY2" fmla="*/ 1268 h 2545"/>
              </a:gdLst>
              <a:ahLst/>
              <a:cxnLst>
                <a:cxn ang="0">
                  <a:pos x="connsiteX0" y="connsiteY0"/>
                </a:cxn>
                <a:cxn ang="0">
                  <a:pos x="connsiteX1" y="connsiteY1"/>
                </a:cxn>
                <a:cxn ang="0">
                  <a:pos x="connsiteX2" y="connsiteY2"/>
                </a:cxn>
              </a:cxnLst>
              <a:rect l="l" t="t" r="r" b="b"/>
              <a:pathLst>
                <a:path w="1909" h="2545">
                  <a:moveTo>
                    <a:pt x="1910" y="1268"/>
                  </a:moveTo>
                  <a:cubicBezTo>
                    <a:pt x="1910" y="193"/>
                    <a:pt x="354" y="-945"/>
                    <a:pt x="0" y="1268"/>
                  </a:cubicBezTo>
                  <a:cubicBezTo>
                    <a:pt x="-13" y="2356"/>
                    <a:pt x="1543" y="3494"/>
                    <a:pt x="1910" y="126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4" name="Freeform: Shape 873">
              <a:extLst>
                <a:ext uri="{FF2B5EF4-FFF2-40B4-BE49-F238E27FC236}">
                  <a16:creationId xmlns:a16="http://schemas.microsoft.com/office/drawing/2014/main" id="{22F7B197-9CC1-0A3A-9936-1DD14332B3A1}"/>
                </a:ext>
              </a:extLst>
            </p:cNvPr>
            <p:cNvSpPr/>
            <p:nvPr/>
          </p:nvSpPr>
          <p:spPr>
            <a:xfrm>
              <a:off x="1240545" y="2544742"/>
              <a:ext cx="3857" cy="3895"/>
            </a:xfrm>
            <a:custGeom>
              <a:avLst/>
              <a:gdLst>
                <a:gd name="connsiteX0" fmla="*/ 0 w 3857"/>
                <a:gd name="connsiteY0" fmla="*/ 3895 h 3895"/>
                <a:gd name="connsiteX1" fmla="*/ 3857 w 3857"/>
                <a:gd name="connsiteY1" fmla="*/ 3895 h 3895"/>
                <a:gd name="connsiteX2" fmla="*/ 3857 w 3857"/>
                <a:gd name="connsiteY2" fmla="*/ 0 h 3895"/>
                <a:gd name="connsiteX3" fmla="*/ 0 w 3857"/>
                <a:gd name="connsiteY3" fmla="*/ 0 h 3895"/>
                <a:gd name="connsiteX4" fmla="*/ 0 w 3857"/>
                <a:gd name="connsiteY4" fmla="*/ 3895 h 3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 h="3895">
                  <a:moveTo>
                    <a:pt x="0" y="3895"/>
                  </a:moveTo>
                  <a:lnTo>
                    <a:pt x="3857" y="3895"/>
                  </a:lnTo>
                  <a:lnTo>
                    <a:pt x="3857" y="0"/>
                  </a:lnTo>
                  <a:lnTo>
                    <a:pt x="0" y="0"/>
                  </a:lnTo>
                  <a:lnTo>
                    <a:pt x="0" y="389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5" name="Freeform: Shape 874">
              <a:extLst>
                <a:ext uri="{FF2B5EF4-FFF2-40B4-BE49-F238E27FC236}">
                  <a16:creationId xmlns:a16="http://schemas.microsoft.com/office/drawing/2014/main" id="{1860B006-E9B5-3741-04FF-8E93EFECD2EF}"/>
                </a:ext>
              </a:extLst>
            </p:cNvPr>
            <p:cNvSpPr/>
            <p:nvPr/>
          </p:nvSpPr>
          <p:spPr>
            <a:xfrm>
              <a:off x="4370015" y="4264101"/>
              <a:ext cx="15402" cy="29237"/>
            </a:xfrm>
            <a:custGeom>
              <a:avLst/>
              <a:gdLst>
                <a:gd name="connsiteX0" fmla="*/ 15390 w 15402"/>
                <a:gd name="connsiteY0" fmla="*/ 0 h 29237"/>
                <a:gd name="connsiteX1" fmla="*/ 0 w 15402"/>
                <a:gd name="connsiteY1" fmla="*/ 13645 h 29237"/>
                <a:gd name="connsiteX2" fmla="*/ 1935 w 15402"/>
                <a:gd name="connsiteY2" fmla="*/ 29238 h 29237"/>
                <a:gd name="connsiteX3" fmla="*/ 5779 w 15402"/>
                <a:gd name="connsiteY3" fmla="*/ 13645 h 29237"/>
                <a:gd name="connsiteX4" fmla="*/ 15403 w 15402"/>
                <a:gd name="connsiteY4" fmla="*/ 0 h 29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02" h="29237">
                  <a:moveTo>
                    <a:pt x="15390" y="0"/>
                  </a:moveTo>
                  <a:cubicBezTo>
                    <a:pt x="8486" y="2744"/>
                    <a:pt x="1669" y="5590"/>
                    <a:pt x="0" y="13645"/>
                  </a:cubicBezTo>
                  <a:cubicBezTo>
                    <a:pt x="1151" y="18324"/>
                    <a:pt x="2769" y="22536"/>
                    <a:pt x="1935" y="29238"/>
                  </a:cubicBezTo>
                  <a:cubicBezTo>
                    <a:pt x="8574" y="27809"/>
                    <a:pt x="7272" y="18350"/>
                    <a:pt x="5779" y="13645"/>
                  </a:cubicBezTo>
                  <a:cubicBezTo>
                    <a:pt x="7600" y="7701"/>
                    <a:pt x="15112" y="7524"/>
                    <a:pt x="15403"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6" name="Freeform: Shape 875">
              <a:extLst>
                <a:ext uri="{FF2B5EF4-FFF2-40B4-BE49-F238E27FC236}">
                  <a16:creationId xmlns:a16="http://schemas.microsoft.com/office/drawing/2014/main" id="{E4C2B40D-0018-BD71-7AB3-8BDB40BCD47F}"/>
                </a:ext>
              </a:extLst>
            </p:cNvPr>
            <p:cNvSpPr/>
            <p:nvPr/>
          </p:nvSpPr>
          <p:spPr>
            <a:xfrm>
              <a:off x="4785226" y="1825415"/>
              <a:ext cx="3869" cy="1947"/>
            </a:xfrm>
            <a:custGeom>
              <a:avLst/>
              <a:gdLst>
                <a:gd name="connsiteX0" fmla="*/ 3870 w 3869"/>
                <a:gd name="connsiteY0" fmla="*/ 0 h 1947"/>
                <a:gd name="connsiteX1" fmla="*/ 0 w 3869"/>
                <a:gd name="connsiteY1" fmla="*/ 1948 h 1947"/>
                <a:gd name="connsiteX2" fmla="*/ 3870 w 3869"/>
                <a:gd name="connsiteY2" fmla="*/ 0 h 1947"/>
              </a:gdLst>
              <a:ahLst/>
              <a:cxnLst>
                <a:cxn ang="0">
                  <a:pos x="connsiteX0" y="connsiteY0"/>
                </a:cxn>
                <a:cxn ang="0">
                  <a:pos x="connsiteX1" y="connsiteY1"/>
                </a:cxn>
                <a:cxn ang="0">
                  <a:pos x="connsiteX2" y="connsiteY2"/>
                </a:cxn>
              </a:cxnLst>
              <a:rect l="l" t="t" r="r" b="b"/>
              <a:pathLst>
                <a:path w="3869" h="1947">
                  <a:moveTo>
                    <a:pt x="3870" y="0"/>
                  </a:moveTo>
                  <a:cubicBezTo>
                    <a:pt x="2340" y="443"/>
                    <a:pt x="63" y="63"/>
                    <a:pt x="0" y="1948"/>
                  </a:cubicBezTo>
                  <a:cubicBezTo>
                    <a:pt x="1467" y="1518"/>
                    <a:pt x="3756" y="1884"/>
                    <a:pt x="387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7" name="Freeform: Shape 876">
              <a:extLst>
                <a:ext uri="{FF2B5EF4-FFF2-40B4-BE49-F238E27FC236}">
                  <a16:creationId xmlns:a16="http://schemas.microsoft.com/office/drawing/2014/main" id="{6CC6D002-5E74-CD1D-DDE8-A60DDF27235F}"/>
                </a:ext>
              </a:extLst>
            </p:cNvPr>
            <p:cNvSpPr/>
            <p:nvPr/>
          </p:nvSpPr>
          <p:spPr>
            <a:xfrm>
              <a:off x="4685246" y="1879996"/>
              <a:ext cx="3844" cy="1947"/>
            </a:xfrm>
            <a:custGeom>
              <a:avLst/>
              <a:gdLst>
                <a:gd name="connsiteX0" fmla="*/ 3844 w 3844"/>
                <a:gd name="connsiteY0" fmla="*/ 0 h 1947"/>
                <a:gd name="connsiteX1" fmla="*/ 0 w 3844"/>
                <a:gd name="connsiteY1" fmla="*/ 1948 h 1947"/>
                <a:gd name="connsiteX2" fmla="*/ 3844 w 3844"/>
                <a:gd name="connsiteY2" fmla="*/ 0 h 1947"/>
              </a:gdLst>
              <a:ahLst/>
              <a:cxnLst>
                <a:cxn ang="0">
                  <a:pos x="connsiteX0" y="connsiteY0"/>
                </a:cxn>
                <a:cxn ang="0">
                  <a:pos x="connsiteX1" y="connsiteY1"/>
                </a:cxn>
                <a:cxn ang="0">
                  <a:pos x="connsiteX2" y="connsiteY2"/>
                </a:cxn>
              </a:cxnLst>
              <a:rect l="l" t="t" r="r" b="b"/>
              <a:pathLst>
                <a:path w="3844" h="1947">
                  <a:moveTo>
                    <a:pt x="3844" y="0"/>
                  </a:moveTo>
                  <a:cubicBezTo>
                    <a:pt x="2377" y="443"/>
                    <a:pt x="63" y="63"/>
                    <a:pt x="0" y="1948"/>
                  </a:cubicBezTo>
                  <a:cubicBezTo>
                    <a:pt x="1505" y="1518"/>
                    <a:pt x="3807" y="1897"/>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78" name="Freeform: Shape 877">
              <a:extLst>
                <a:ext uri="{FF2B5EF4-FFF2-40B4-BE49-F238E27FC236}">
                  <a16:creationId xmlns:a16="http://schemas.microsoft.com/office/drawing/2014/main" id="{4434CDB0-30ED-7A61-6AD9-24585D894738}"/>
                </a:ext>
              </a:extLst>
            </p:cNvPr>
            <p:cNvSpPr/>
            <p:nvPr/>
          </p:nvSpPr>
          <p:spPr>
            <a:xfrm>
              <a:off x="5123536" y="1833338"/>
              <a:ext cx="17300" cy="4088"/>
            </a:xfrm>
            <a:custGeom>
              <a:avLst/>
              <a:gdLst>
                <a:gd name="connsiteX0" fmla="*/ 17300 w 17300"/>
                <a:gd name="connsiteY0" fmla="*/ 1828 h 4088"/>
                <a:gd name="connsiteX1" fmla="*/ 0 w 17300"/>
                <a:gd name="connsiteY1" fmla="*/ 3775 h 4088"/>
                <a:gd name="connsiteX2" fmla="*/ 17300 w 17300"/>
                <a:gd name="connsiteY2" fmla="*/ 1828 h 4088"/>
              </a:gdLst>
              <a:ahLst/>
              <a:cxnLst>
                <a:cxn ang="0">
                  <a:pos x="connsiteX0" y="connsiteY0"/>
                </a:cxn>
                <a:cxn ang="0">
                  <a:pos x="connsiteX1" y="connsiteY1"/>
                </a:cxn>
                <a:cxn ang="0">
                  <a:pos x="connsiteX2" y="connsiteY2"/>
                </a:cxn>
              </a:cxnLst>
              <a:rect l="l" t="t" r="r" b="b"/>
              <a:pathLst>
                <a:path w="17300" h="4088">
                  <a:moveTo>
                    <a:pt x="17300" y="1828"/>
                  </a:moveTo>
                  <a:cubicBezTo>
                    <a:pt x="12912" y="-2054"/>
                    <a:pt x="3756" y="1044"/>
                    <a:pt x="0" y="3775"/>
                  </a:cubicBezTo>
                  <a:cubicBezTo>
                    <a:pt x="5223" y="2587"/>
                    <a:pt x="15302" y="6267"/>
                    <a:pt x="17300" y="182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79" name="Freeform: Shape 878">
              <a:extLst>
                <a:ext uri="{FF2B5EF4-FFF2-40B4-BE49-F238E27FC236}">
                  <a16:creationId xmlns:a16="http://schemas.microsoft.com/office/drawing/2014/main" id="{F57D8E60-A01F-8963-5AD7-57C791749009}"/>
                </a:ext>
              </a:extLst>
            </p:cNvPr>
            <p:cNvSpPr/>
            <p:nvPr/>
          </p:nvSpPr>
          <p:spPr>
            <a:xfrm>
              <a:off x="5025478" y="1800932"/>
              <a:ext cx="44223" cy="14733"/>
            </a:xfrm>
            <a:custGeom>
              <a:avLst/>
              <a:gdLst>
                <a:gd name="connsiteX0" fmla="*/ 19247 w 44223"/>
                <a:gd name="connsiteY0" fmla="*/ 14733 h 14733"/>
                <a:gd name="connsiteX1" fmla="*/ 44224 w 44223"/>
                <a:gd name="connsiteY1" fmla="*/ 1088 h 14733"/>
                <a:gd name="connsiteX2" fmla="*/ 25014 w 44223"/>
                <a:gd name="connsiteY2" fmla="*/ 4983 h 14733"/>
                <a:gd name="connsiteX3" fmla="*/ 15365 w 44223"/>
                <a:gd name="connsiteY3" fmla="*/ 4983 h 14733"/>
                <a:gd name="connsiteX4" fmla="*/ 0 w 44223"/>
                <a:gd name="connsiteY4" fmla="*/ 10838 h 14733"/>
                <a:gd name="connsiteX5" fmla="*/ 19235 w 44223"/>
                <a:gd name="connsiteY5" fmla="*/ 14733 h 1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23" h="14733">
                  <a:moveTo>
                    <a:pt x="19247" y="14733"/>
                  </a:moveTo>
                  <a:cubicBezTo>
                    <a:pt x="26203" y="8764"/>
                    <a:pt x="40935" y="10750"/>
                    <a:pt x="44224" y="1088"/>
                  </a:cubicBezTo>
                  <a:cubicBezTo>
                    <a:pt x="39051" y="-2377"/>
                    <a:pt x="33070" y="3402"/>
                    <a:pt x="25014" y="4983"/>
                  </a:cubicBezTo>
                  <a:cubicBezTo>
                    <a:pt x="21954" y="5590"/>
                    <a:pt x="18489" y="4692"/>
                    <a:pt x="15365" y="4983"/>
                  </a:cubicBezTo>
                  <a:cubicBezTo>
                    <a:pt x="10749" y="5438"/>
                    <a:pt x="556" y="5628"/>
                    <a:pt x="0" y="10838"/>
                  </a:cubicBezTo>
                  <a:cubicBezTo>
                    <a:pt x="11989" y="8739"/>
                    <a:pt x="10951" y="11079"/>
                    <a:pt x="19235" y="1473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80" name="Freeform: Shape 879">
              <a:extLst>
                <a:ext uri="{FF2B5EF4-FFF2-40B4-BE49-F238E27FC236}">
                  <a16:creationId xmlns:a16="http://schemas.microsoft.com/office/drawing/2014/main" id="{0C36FE88-83DA-7DB4-6830-5E7A4C4A768D}"/>
                </a:ext>
              </a:extLst>
            </p:cNvPr>
            <p:cNvSpPr/>
            <p:nvPr/>
          </p:nvSpPr>
          <p:spPr>
            <a:xfrm>
              <a:off x="5111650" y="1827234"/>
              <a:ext cx="8079" cy="4169"/>
            </a:xfrm>
            <a:custGeom>
              <a:avLst/>
              <a:gdLst>
                <a:gd name="connsiteX0" fmla="*/ 366 w 8079"/>
                <a:gd name="connsiteY0" fmla="*/ 4036 h 4169"/>
                <a:gd name="connsiteX1" fmla="*/ 8080 w 8079"/>
                <a:gd name="connsiteY1" fmla="*/ 128 h 4169"/>
                <a:gd name="connsiteX2" fmla="*/ 366 w 8079"/>
                <a:gd name="connsiteY2" fmla="*/ 4036 h 4169"/>
              </a:gdLst>
              <a:ahLst/>
              <a:cxnLst>
                <a:cxn ang="0">
                  <a:pos x="connsiteX0" y="connsiteY0"/>
                </a:cxn>
                <a:cxn ang="0">
                  <a:pos x="connsiteX1" y="connsiteY1"/>
                </a:cxn>
                <a:cxn ang="0">
                  <a:pos x="connsiteX2" y="connsiteY2"/>
                </a:cxn>
              </a:cxnLst>
              <a:rect l="l" t="t" r="r" b="b"/>
              <a:pathLst>
                <a:path w="8079" h="4169">
                  <a:moveTo>
                    <a:pt x="366" y="4036"/>
                  </a:moveTo>
                  <a:cubicBezTo>
                    <a:pt x="4754" y="4567"/>
                    <a:pt x="7587" y="3556"/>
                    <a:pt x="8080" y="128"/>
                  </a:cubicBezTo>
                  <a:cubicBezTo>
                    <a:pt x="4640" y="571"/>
                    <a:pt x="-1569" y="-1844"/>
                    <a:pt x="366" y="403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81" name="Freeform: Shape 880">
              <a:extLst>
                <a:ext uri="{FF2B5EF4-FFF2-40B4-BE49-F238E27FC236}">
                  <a16:creationId xmlns:a16="http://schemas.microsoft.com/office/drawing/2014/main" id="{4CE393FA-76E7-32B5-9A91-B5335BD6FF56}"/>
                </a:ext>
              </a:extLst>
            </p:cNvPr>
            <p:cNvSpPr/>
            <p:nvPr/>
          </p:nvSpPr>
          <p:spPr>
            <a:xfrm>
              <a:off x="5082985" y="2238253"/>
              <a:ext cx="36766" cy="25794"/>
            </a:xfrm>
            <a:custGeom>
              <a:avLst/>
              <a:gdLst>
                <a:gd name="connsiteX0" fmla="*/ 5951 w 36766"/>
                <a:gd name="connsiteY0" fmla="*/ 2399 h 25794"/>
                <a:gd name="connsiteX1" fmla="*/ 235 w 36766"/>
                <a:gd name="connsiteY1" fmla="*/ 18005 h 25794"/>
                <a:gd name="connsiteX2" fmla="*/ 5951 w 36766"/>
                <a:gd name="connsiteY2" fmla="*/ 25795 h 25794"/>
                <a:gd name="connsiteX3" fmla="*/ 30902 w 36766"/>
                <a:gd name="connsiteY3" fmla="*/ 16032 h 25794"/>
                <a:gd name="connsiteX4" fmla="*/ 36732 w 36766"/>
                <a:gd name="connsiteY4" fmla="*/ 8242 h 25794"/>
                <a:gd name="connsiteX5" fmla="*/ 5951 w 36766"/>
                <a:gd name="connsiteY5" fmla="*/ 2399 h 25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 h="25794">
                  <a:moveTo>
                    <a:pt x="5951" y="2399"/>
                  </a:moveTo>
                  <a:cubicBezTo>
                    <a:pt x="2916" y="5333"/>
                    <a:pt x="-1004" y="12428"/>
                    <a:pt x="235" y="18005"/>
                  </a:cubicBezTo>
                  <a:cubicBezTo>
                    <a:pt x="640" y="19876"/>
                    <a:pt x="4446" y="21710"/>
                    <a:pt x="5951" y="25795"/>
                  </a:cubicBezTo>
                  <a:cubicBezTo>
                    <a:pt x="18370" y="24201"/>
                    <a:pt x="25325" y="21508"/>
                    <a:pt x="30902" y="16032"/>
                  </a:cubicBezTo>
                  <a:cubicBezTo>
                    <a:pt x="33330" y="13730"/>
                    <a:pt x="37174" y="11315"/>
                    <a:pt x="36732" y="8242"/>
                  </a:cubicBezTo>
                  <a:cubicBezTo>
                    <a:pt x="29169" y="6181"/>
                    <a:pt x="13311" y="-4758"/>
                    <a:pt x="5951" y="239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2" name="Freeform: Shape 881">
              <a:extLst>
                <a:ext uri="{FF2B5EF4-FFF2-40B4-BE49-F238E27FC236}">
                  <a16:creationId xmlns:a16="http://schemas.microsoft.com/office/drawing/2014/main" id="{497C6035-9E1D-4524-EE4B-00E832AEC313}"/>
                </a:ext>
              </a:extLst>
            </p:cNvPr>
            <p:cNvSpPr/>
            <p:nvPr/>
          </p:nvSpPr>
          <p:spPr>
            <a:xfrm>
              <a:off x="4691012" y="1878061"/>
              <a:ext cx="9657" cy="2196"/>
            </a:xfrm>
            <a:custGeom>
              <a:avLst/>
              <a:gdLst>
                <a:gd name="connsiteX0" fmla="*/ 9649 w 9657"/>
                <a:gd name="connsiteY0" fmla="*/ 0 h 2196"/>
                <a:gd name="connsiteX1" fmla="*/ 3844 w 9657"/>
                <a:gd name="connsiteY1" fmla="*/ 0 h 2196"/>
                <a:gd name="connsiteX2" fmla="*/ 0 w 9657"/>
                <a:gd name="connsiteY2" fmla="*/ 1935 h 2196"/>
                <a:gd name="connsiteX3" fmla="*/ 9649 w 9657"/>
                <a:gd name="connsiteY3" fmla="*/ 0 h 2196"/>
              </a:gdLst>
              <a:ahLst/>
              <a:cxnLst>
                <a:cxn ang="0">
                  <a:pos x="connsiteX0" y="connsiteY0"/>
                </a:cxn>
                <a:cxn ang="0">
                  <a:pos x="connsiteX1" y="connsiteY1"/>
                </a:cxn>
                <a:cxn ang="0">
                  <a:pos x="connsiteX2" y="connsiteY2"/>
                </a:cxn>
                <a:cxn ang="0">
                  <a:pos x="connsiteX3" y="connsiteY3"/>
                </a:cxn>
              </a:cxnLst>
              <a:rect l="l" t="t" r="r" b="b"/>
              <a:pathLst>
                <a:path w="9657" h="2196">
                  <a:moveTo>
                    <a:pt x="9649" y="0"/>
                  </a:moveTo>
                  <a:lnTo>
                    <a:pt x="3844" y="0"/>
                  </a:lnTo>
                  <a:cubicBezTo>
                    <a:pt x="2340" y="430"/>
                    <a:pt x="63" y="25"/>
                    <a:pt x="0" y="1935"/>
                  </a:cubicBezTo>
                  <a:cubicBezTo>
                    <a:pt x="2833" y="873"/>
                    <a:pt x="9940" y="4211"/>
                    <a:pt x="9649"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3" name="Freeform: Shape 882">
              <a:extLst>
                <a:ext uri="{FF2B5EF4-FFF2-40B4-BE49-F238E27FC236}">
                  <a16:creationId xmlns:a16="http://schemas.microsoft.com/office/drawing/2014/main" id="{B8B5C938-EA6C-3D59-7F7A-D17363D4C5DF}"/>
                </a:ext>
              </a:extLst>
            </p:cNvPr>
            <p:cNvSpPr/>
            <p:nvPr/>
          </p:nvSpPr>
          <p:spPr>
            <a:xfrm>
              <a:off x="4631436" y="2179681"/>
              <a:ext cx="11866" cy="4775"/>
            </a:xfrm>
            <a:custGeom>
              <a:avLst/>
              <a:gdLst>
                <a:gd name="connsiteX0" fmla="*/ 0 w 11866"/>
                <a:gd name="connsiteY0" fmla="*/ 2483 h 4775"/>
                <a:gd name="connsiteX1" fmla="*/ 11520 w 11866"/>
                <a:gd name="connsiteY1" fmla="*/ 4431 h 4775"/>
                <a:gd name="connsiteX2" fmla="*/ 0 w 11866"/>
                <a:gd name="connsiteY2" fmla="*/ 2483 h 4775"/>
              </a:gdLst>
              <a:ahLst/>
              <a:cxnLst>
                <a:cxn ang="0">
                  <a:pos x="connsiteX0" y="connsiteY0"/>
                </a:cxn>
                <a:cxn ang="0">
                  <a:pos x="connsiteX1" y="connsiteY1"/>
                </a:cxn>
                <a:cxn ang="0">
                  <a:pos x="connsiteX2" y="connsiteY2"/>
                </a:cxn>
              </a:cxnLst>
              <a:rect l="l" t="t" r="r" b="b"/>
              <a:pathLst>
                <a:path w="11866" h="4775">
                  <a:moveTo>
                    <a:pt x="0" y="2483"/>
                  </a:moveTo>
                  <a:cubicBezTo>
                    <a:pt x="4527" y="2445"/>
                    <a:pt x="5627" y="5847"/>
                    <a:pt x="11520" y="4431"/>
                  </a:cubicBezTo>
                  <a:cubicBezTo>
                    <a:pt x="14240" y="-1791"/>
                    <a:pt x="25" y="-501"/>
                    <a:pt x="0" y="248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4" name="Freeform: Shape 883">
              <a:extLst>
                <a:ext uri="{FF2B5EF4-FFF2-40B4-BE49-F238E27FC236}">
                  <a16:creationId xmlns:a16="http://schemas.microsoft.com/office/drawing/2014/main" id="{C4A57E10-EFE0-F3F3-ED1D-3D4593F5897A}"/>
                </a:ext>
              </a:extLst>
            </p:cNvPr>
            <p:cNvSpPr/>
            <p:nvPr/>
          </p:nvSpPr>
          <p:spPr>
            <a:xfrm>
              <a:off x="4491114" y="1821520"/>
              <a:ext cx="5741" cy="1960"/>
            </a:xfrm>
            <a:custGeom>
              <a:avLst/>
              <a:gdLst>
                <a:gd name="connsiteX0" fmla="*/ 5741 w 5741"/>
                <a:gd name="connsiteY0" fmla="*/ 0 h 1960"/>
                <a:gd name="connsiteX1" fmla="*/ 0 w 5741"/>
                <a:gd name="connsiteY1" fmla="*/ 1960 h 1960"/>
                <a:gd name="connsiteX2" fmla="*/ 5741 w 5741"/>
                <a:gd name="connsiteY2" fmla="*/ 0 h 1960"/>
              </a:gdLst>
              <a:ahLst/>
              <a:cxnLst>
                <a:cxn ang="0">
                  <a:pos x="connsiteX0" y="connsiteY0"/>
                </a:cxn>
                <a:cxn ang="0">
                  <a:pos x="connsiteX1" y="connsiteY1"/>
                </a:cxn>
                <a:cxn ang="0">
                  <a:pos x="connsiteX2" y="connsiteY2"/>
                </a:cxn>
              </a:cxnLst>
              <a:rect l="l" t="t" r="r" b="b"/>
              <a:pathLst>
                <a:path w="5741" h="1960">
                  <a:moveTo>
                    <a:pt x="5741" y="0"/>
                  </a:moveTo>
                  <a:cubicBezTo>
                    <a:pt x="3490" y="304"/>
                    <a:pt x="341" y="-329"/>
                    <a:pt x="0" y="1960"/>
                  </a:cubicBezTo>
                  <a:cubicBezTo>
                    <a:pt x="2251" y="1644"/>
                    <a:pt x="5463" y="2289"/>
                    <a:pt x="5741"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5" name="Freeform: Shape 884">
              <a:extLst>
                <a:ext uri="{FF2B5EF4-FFF2-40B4-BE49-F238E27FC236}">
                  <a16:creationId xmlns:a16="http://schemas.microsoft.com/office/drawing/2014/main" id="{02013C1B-1B6A-1267-D0EF-617028988526}"/>
                </a:ext>
              </a:extLst>
            </p:cNvPr>
            <p:cNvSpPr/>
            <p:nvPr/>
          </p:nvSpPr>
          <p:spPr>
            <a:xfrm>
              <a:off x="4656767" y="1887646"/>
              <a:ext cx="4007" cy="2361"/>
            </a:xfrm>
            <a:custGeom>
              <a:avLst/>
              <a:gdLst>
                <a:gd name="connsiteX0" fmla="*/ 3528 w 4007"/>
                <a:gd name="connsiteY0" fmla="*/ 153 h 2361"/>
                <a:gd name="connsiteX1" fmla="*/ 0 w 4007"/>
                <a:gd name="connsiteY1" fmla="*/ 178 h 2361"/>
                <a:gd name="connsiteX2" fmla="*/ 3983 w 4007"/>
                <a:gd name="connsiteY2" fmla="*/ 2037 h 2361"/>
                <a:gd name="connsiteX3" fmla="*/ 3528 w 4007"/>
                <a:gd name="connsiteY3" fmla="*/ 153 h 2361"/>
              </a:gdLst>
              <a:ahLst/>
              <a:cxnLst>
                <a:cxn ang="0">
                  <a:pos x="connsiteX0" y="connsiteY0"/>
                </a:cxn>
                <a:cxn ang="0">
                  <a:pos x="connsiteX1" y="connsiteY1"/>
                </a:cxn>
                <a:cxn ang="0">
                  <a:pos x="connsiteX2" y="connsiteY2"/>
                </a:cxn>
                <a:cxn ang="0">
                  <a:pos x="connsiteX3" y="connsiteY3"/>
                </a:cxn>
              </a:cxnLst>
              <a:rect l="l" t="t" r="r" b="b"/>
              <a:pathLst>
                <a:path w="4007" h="2361">
                  <a:moveTo>
                    <a:pt x="3528" y="153"/>
                  </a:moveTo>
                  <a:cubicBezTo>
                    <a:pt x="3326" y="-239"/>
                    <a:pt x="898" y="254"/>
                    <a:pt x="0" y="178"/>
                  </a:cubicBezTo>
                  <a:cubicBezTo>
                    <a:pt x="1707" y="1570"/>
                    <a:pt x="3781" y="3024"/>
                    <a:pt x="3983" y="2037"/>
                  </a:cubicBezTo>
                  <a:cubicBezTo>
                    <a:pt x="4072" y="1709"/>
                    <a:pt x="3920" y="1114"/>
                    <a:pt x="3528" y="15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6" name="Freeform: Shape 885">
              <a:extLst>
                <a:ext uri="{FF2B5EF4-FFF2-40B4-BE49-F238E27FC236}">
                  <a16:creationId xmlns:a16="http://schemas.microsoft.com/office/drawing/2014/main" id="{33F59CA9-70CC-EDA8-0DE5-0B886B0133F4}"/>
                </a:ext>
              </a:extLst>
            </p:cNvPr>
            <p:cNvSpPr/>
            <p:nvPr/>
          </p:nvSpPr>
          <p:spPr>
            <a:xfrm>
              <a:off x="4535300" y="1893603"/>
              <a:ext cx="82680" cy="50724"/>
            </a:xfrm>
            <a:custGeom>
              <a:avLst/>
              <a:gdLst>
                <a:gd name="connsiteX0" fmla="*/ 82680 w 82680"/>
                <a:gd name="connsiteY0" fmla="*/ 31236 h 50724"/>
                <a:gd name="connsiteX1" fmla="*/ 49990 w 82680"/>
                <a:gd name="connsiteY1" fmla="*/ 21486 h 50724"/>
                <a:gd name="connsiteX2" fmla="*/ 55795 w 82680"/>
                <a:gd name="connsiteY2" fmla="*/ 15656 h 50724"/>
                <a:gd name="connsiteX3" fmla="*/ 34625 w 82680"/>
                <a:gd name="connsiteY3" fmla="*/ 15656 h 50724"/>
                <a:gd name="connsiteX4" fmla="*/ 28884 w 82680"/>
                <a:gd name="connsiteY4" fmla="*/ 51 h 50724"/>
                <a:gd name="connsiteX5" fmla="*/ 0 w 82680"/>
                <a:gd name="connsiteY5" fmla="*/ 3946 h 50724"/>
                <a:gd name="connsiteX6" fmla="*/ 9611 w 82680"/>
                <a:gd name="connsiteY6" fmla="*/ 19539 h 50724"/>
                <a:gd name="connsiteX7" fmla="*/ 23105 w 82680"/>
                <a:gd name="connsiteY7" fmla="*/ 27341 h 50724"/>
                <a:gd name="connsiteX8" fmla="*/ 9611 w 82680"/>
                <a:gd name="connsiteY8" fmla="*/ 42934 h 50724"/>
                <a:gd name="connsiteX9" fmla="*/ 44211 w 82680"/>
                <a:gd name="connsiteY9" fmla="*/ 39039 h 50724"/>
                <a:gd name="connsiteX10" fmla="*/ 40366 w 82680"/>
                <a:gd name="connsiteY10" fmla="*/ 50724 h 50724"/>
                <a:gd name="connsiteX11" fmla="*/ 71122 w 82680"/>
                <a:gd name="connsiteY11" fmla="*/ 35132 h 50724"/>
                <a:gd name="connsiteX12" fmla="*/ 82668 w 82680"/>
                <a:gd name="connsiteY12" fmla="*/ 31236 h 50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680" h="50724">
                  <a:moveTo>
                    <a:pt x="82680" y="31236"/>
                  </a:moveTo>
                  <a:cubicBezTo>
                    <a:pt x="72260" y="27531"/>
                    <a:pt x="53974" y="31742"/>
                    <a:pt x="49990" y="21486"/>
                  </a:cubicBezTo>
                  <a:cubicBezTo>
                    <a:pt x="49409" y="16984"/>
                    <a:pt x="55567" y="19324"/>
                    <a:pt x="55795" y="15656"/>
                  </a:cubicBezTo>
                  <a:cubicBezTo>
                    <a:pt x="48485" y="11521"/>
                    <a:pt x="43781" y="16390"/>
                    <a:pt x="34625" y="15656"/>
                  </a:cubicBezTo>
                  <a:cubicBezTo>
                    <a:pt x="32222" y="10952"/>
                    <a:pt x="32172" y="3845"/>
                    <a:pt x="28884" y="51"/>
                  </a:cubicBezTo>
                  <a:cubicBezTo>
                    <a:pt x="17730" y="-202"/>
                    <a:pt x="7398" y="392"/>
                    <a:pt x="0" y="3946"/>
                  </a:cubicBezTo>
                  <a:cubicBezTo>
                    <a:pt x="1935" y="10471"/>
                    <a:pt x="8372" y="12394"/>
                    <a:pt x="9611" y="19539"/>
                  </a:cubicBezTo>
                  <a:cubicBezTo>
                    <a:pt x="15213" y="21031"/>
                    <a:pt x="20702" y="22624"/>
                    <a:pt x="23105" y="27341"/>
                  </a:cubicBezTo>
                  <a:cubicBezTo>
                    <a:pt x="16351" y="30250"/>
                    <a:pt x="15163" y="38799"/>
                    <a:pt x="9611" y="42934"/>
                  </a:cubicBezTo>
                  <a:cubicBezTo>
                    <a:pt x="18274" y="45868"/>
                    <a:pt x="31679" y="38457"/>
                    <a:pt x="44211" y="39039"/>
                  </a:cubicBezTo>
                  <a:cubicBezTo>
                    <a:pt x="45159" y="45173"/>
                    <a:pt x="38343" y="43440"/>
                    <a:pt x="40366" y="50724"/>
                  </a:cubicBezTo>
                  <a:cubicBezTo>
                    <a:pt x="52469" y="47386"/>
                    <a:pt x="65292" y="44806"/>
                    <a:pt x="71122" y="35132"/>
                  </a:cubicBezTo>
                  <a:cubicBezTo>
                    <a:pt x="74498" y="33361"/>
                    <a:pt x="80733" y="34461"/>
                    <a:pt x="82668" y="312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7" name="Freeform: Shape 886">
              <a:extLst>
                <a:ext uri="{FF2B5EF4-FFF2-40B4-BE49-F238E27FC236}">
                  <a16:creationId xmlns:a16="http://schemas.microsoft.com/office/drawing/2014/main" id="{C113181E-9B21-A141-CE1C-59CC5A2F65A3}"/>
                </a:ext>
              </a:extLst>
            </p:cNvPr>
            <p:cNvSpPr/>
            <p:nvPr/>
          </p:nvSpPr>
          <p:spPr>
            <a:xfrm>
              <a:off x="4652581" y="1884262"/>
              <a:ext cx="4185" cy="3562"/>
            </a:xfrm>
            <a:custGeom>
              <a:avLst/>
              <a:gdLst>
                <a:gd name="connsiteX0" fmla="*/ 3844 w 4185"/>
                <a:gd name="connsiteY0" fmla="*/ 3537 h 3562"/>
                <a:gd name="connsiteX1" fmla="*/ 4185 w 4185"/>
                <a:gd name="connsiteY1" fmla="*/ 3562 h 3562"/>
                <a:gd name="connsiteX2" fmla="*/ 1934 w 4185"/>
                <a:gd name="connsiteY2" fmla="*/ 1589 h 3562"/>
                <a:gd name="connsiteX3" fmla="*/ 3844 w 4185"/>
                <a:gd name="connsiteY3" fmla="*/ 3537 h 3562"/>
              </a:gdLst>
              <a:ahLst/>
              <a:cxnLst>
                <a:cxn ang="0">
                  <a:pos x="connsiteX0" y="connsiteY0"/>
                </a:cxn>
                <a:cxn ang="0">
                  <a:pos x="connsiteX1" y="connsiteY1"/>
                </a:cxn>
                <a:cxn ang="0">
                  <a:pos x="connsiteX2" y="connsiteY2"/>
                </a:cxn>
                <a:cxn ang="0">
                  <a:pos x="connsiteX3" y="connsiteY3"/>
                </a:cxn>
              </a:cxnLst>
              <a:rect l="l" t="t" r="r" b="b"/>
              <a:pathLst>
                <a:path w="4185" h="3562">
                  <a:moveTo>
                    <a:pt x="3844" y="3537"/>
                  </a:moveTo>
                  <a:cubicBezTo>
                    <a:pt x="3844" y="3537"/>
                    <a:pt x="4135" y="3550"/>
                    <a:pt x="4185" y="3562"/>
                  </a:cubicBezTo>
                  <a:cubicBezTo>
                    <a:pt x="2997" y="2589"/>
                    <a:pt x="2023" y="1640"/>
                    <a:pt x="1934" y="1589"/>
                  </a:cubicBezTo>
                  <a:cubicBezTo>
                    <a:pt x="-3326" y="-2887"/>
                    <a:pt x="3806" y="3512"/>
                    <a:pt x="3844" y="353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8" name="Freeform: Shape 887">
              <a:extLst>
                <a:ext uri="{FF2B5EF4-FFF2-40B4-BE49-F238E27FC236}">
                  <a16:creationId xmlns:a16="http://schemas.microsoft.com/office/drawing/2014/main" id="{D33BCEAB-B676-C5A5-0657-26A52B374950}"/>
                </a:ext>
              </a:extLst>
            </p:cNvPr>
            <p:cNvSpPr/>
            <p:nvPr/>
          </p:nvSpPr>
          <p:spPr>
            <a:xfrm>
              <a:off x="4489230" y="1815665"/>
              <a:ext cx="176805" cy="51064"/>
            </a:xfrm>
            <a:custGeom>
              <a:avLst/>
              <a:gdLst>
                <a:gd name="connsiteX0" fmla="*/ 3819 w 176805"/>
                <a:gd name="connsiteY0" fmla="*/ 25343 h 51064"/>
                <a:gd name="connsiteX1" fmla="*/ 51875 w 176805"/>
                <a:gd name="connsiteY1" fmla="*/ 31198 h 51064"/>
                <a:gd name="connsiteX2" fmla="*/ 32640 w 176805"/>
                <a:gd name="connsiteY2" fmla="*/ 37041 h 51064"/>
                <a:gd name="connsiteX3" fmla="*/ 94151 w 176805"/>
                <a:gd name="connsiteY3" fmla="*/ 42883 h 51064"/>
                <a:gd name="connsiteX4" fmla="*/ 92216 w 176805"/>
                <a:gd name="connsiteY4" fmla="*/ 50686 h 51064"/>
                <a:gd name="connsiteX5" fmla="*/ 128750 w 176805"/>
                <a:gd name="connsiteY5" fmla="*/ 44843 h 51064"/>
                <a:gd name="connsiteX6" fmla="*/ 144116 w 176805"/>
                <a:gd name="connsiteY6" fmla="*/ 44843 h 51064"/>
                <a:gd name="connsiteX7" fmla="*/ 176806 w 176805"/>
                <a:gd name="connsiteY7" fmla="*/ 23395 h 51064"/>
                <a:gd name="connsiteX8" fmla="*/ 149920 w 176805"/>
                <a:gd name="connsiteY8" fmla="*/ 13658 h 51064"/>
                <a:gd name="connsiteX9" fmla="*/ 121074 w 176805"/>
                <a:gd name="connsiteY9" fmla="*/ 5855 h 51064"/>
                <a:gd name="connsiteX10" fmla="*/ 96060 w 176805"/>
                <a:gd name="connsiteY10" fmla="*/ 13658 h 51064"/>
                <a:gd name="connsiteX11" fmla="*/ 99905 w 176805"/>
                <a:gd name="connsiteY11" fmla="*/ 1960 h 51064"/>
                <a:gd name="connsiteX12" fmla="*/ 84539 w 176805"/>
                <a:gd name="connsiteY12" fmla="*/ 3908 h 51064"/>
                <a:gd name="connsiteX13" fmla="*/ 80695 w 176805"/>
                <a:gd name="connsiteY13" fmla="*/ 19500 h 51064"/>
                <a:gd name="connsiteX14" fmla="*/ 65330 w 176805"/>
                <a:gd name="connsiteY14" fmla="*/ 9750 h 51064"/>
                <a:gd name="connsiteX15" fmla="*/ 30705 w 176805"/>
                <a:gd name="connsiteY15" fmla="*/ 0 h 51064"/>
                <a:gd name="connsiteX16" fmla="*/ 28770 w 176805"/>
                <a:gd name="connsiteY16" fmla="*/ 11698 h 51064"/>
                <a:gd name="connsiteX17" fmla="*/ 23054 w 176805"/>
                <a:gd name="connsiteY17" fmla="*/ 9750 h 51064"/>
                <a:gd name="connsiteX18" fmla="*/ 26835 w 176805"/>
                <a:gd name="connsiteY18" fmla="*/ 15605 h 51064"/>
                <a:gd name="connsiteX19" fmla="*/ 0 w 176805"/>
                <a:gd name="connsiteY19" fmla="*/ 15605 h 51064"/>
                <a:gd name="connsiteX20" fmla="*/ 13430 w 176805"/>
                <a:gd name="connsiteY20" fmla="*/ 19500 h 51064"/>
                <a:gd name="connsiteX21" fmla="*/ 3819 w 176805"/>
                <a:gd name="connsiteY21" fmla="*/ 25343 h 5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6805" h="51064">
                  <a:moveTo>
                    <a:pt x="3819" y="25343"/>
                  </a:moveTo>
                  <a:cubicBezTo>
                    <a:pt x="14847" y="36269"/>
                    <a:pt x="42403" y="21486"/>
                    <a:pt x="51875" y="31198"/>
                  </a:cubicBezTo>
                  <a:cubicBezTo>
                    <a:pt x="49762" y="37496"/>
                    <a:pt x="36598" y="32614"/>
                    <a:pt x="32640" y="37041"/>
                  </a:cubicBezTo>
                  <a:cubicBezTo>
                    <a:pt x="47625" y="44603"/>
                    <a:pt x="71919" y="42706"/>
                    <a:pt x="94151" y="42883"/>
                  </a:cubicBezTo>
                  <a:cubicBezTo>
                    <a:pt x="93076" y="46867"/>
                    <a:pt x="88346" y="46715"/>
                    <a:pt x="92216" y="50686"/>
                  </a:cubicBezTo>
                  <a:cubicBezTo>
                    <a:pt x="107644" y="52001"/>
                    <a:pt x="119595" y="49851"/>
                    <a:pt x="128750" y="44843"/>
                  </a:cubicBezTo>
                  <a:lnTo>
                    <a:pt x="144116" y="44843"/>
                  </a:lnTo>
                  <a:cubicBezTo>
                    <a:pt x="151994" y="34638"/>
                    <a:pt x="163578" y="28176"/>
                    <a:pt x="176806" y="23395"/>
                  </a:cubicBezTo>
                  <a:cubicBezTo>
                    <a:pt x="176351" y="9131"/>
                    <a:pt x="160025" y="15365"/>
                    <a:pt x="149920" y="13658"/>
                  </a:cubicBezTo>
                  <a:cubicBezTo>
                    <a:pt x="138045" y="11660"/>
                    <a:pt x="128839" y="7638"/>
                    <a:pt x="121074" y="5855"/>
                  </a:cubicBezTo>
                  <a:cubicBezTo>
                    <a:pt x="112993" y="8688"/>
                    <a:pt x="107909" y="14594"/>
                    <a:pt x="96060" y="13658"/>
                  </a:cubicBezTo>
                  <a:cubicBezTo>
                    <a:pt x="96730" y="9093"/>
                    <a:pt x="98400" y="5590"/>
                    <a:pt x="99905" y="1960"/>
                  </a:cubicBezTo>
                  <a:cubicBezTo>
                    <a:pt x="92684" y="468"/>
                    <a:pt x="90724" y="4338"/>
                    <a:pt x="84539" y="3908"/>
                  </a:cubicBezTo>
                  <a:cubicBezTo>
                    <a:pt x="84653" y="10547"/>
                    <a:pt x="85172" y="17515"/>
                    <a:pt x="80695" y="19500"/>
                  </a:cubicBezTo>
                  <a:cubicBezTo>
                    <a:pt x="76130" y="15732"/>
                    <a:pt x="67126" y="16377"/>
                    <a:pt x="65330" y="9750"/>
                  </a:cubicBezTo>
                  <a:cubicBezTo>
                    <a:pt x="51584" y="15277"/>
                    <a:pt x="42769" y="2340"/>
                    <a:pt x="30705" y="0"/>
                  </a:cubicBezTo>
                  <a:cubicBezTo>
                    <a:pt x="31539" y="4338"/>
                    <a:pt x="35118" y="10572"/>
                    <a:pt x="28770" y="11698"/>
                  </a:cubicBezTo>
                  <a:cubicBezTo>
                    <a:pt x="29352" y="8321"/>
                    <a:pt x="17338" y="6665"/>
                    <a:pt x="23054" y="9750"/>
                  </a:cubicBezTo>
                  <a:cubicBezTo>
                    <a:pt x="25419" y="10547"/>
                    <a:pt x="26949" y="12279"/>
                    <a:pt x="26835" y="15605"/>
                  </a:cubicBezTo>
                  <a:cubicBezTo>
                    <a:pt x="18059" y="16693"/>
                    <a:pt x="7056" y="9813"/>
                    <a:pt x="0" y="15605"/>
                  </a:cubicBezTo>
                  <a:cubicBezTo>
                    <a:pt x="5918" y="15416"/>
                    <a:pt x="10597" y="16478"/>
                    <a:pt x="13430" y="19500"/>
                  </a:cubicBezTo>
                  <a:cubicBezTo>
                    <a:pt x="10547" y="21802"/>
                    <a:pt x="5552" y="21928"/>
                    <a:pt x="3819" y="2534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89" name="Freeform: Shape 888">
              <a:extLst>
                <a:ext uri="{FF2B5EF4-FFF2-40B4-BE49-F238E27FC236}">
                  <a16:creationId xmlns:a16="http://schemas.microsoft.com/office/drawing/2014/main" id="{B5E9C6A9-9232-DFF9-D00A-8B5753312D8E}"/>
                </a:ext>
              </a:extLst>
            </p:cNvPr>
            <p:cNvSpPr/>
            <p:nvPr/>
          </p:nvSpPr>
          <p:spPr>
            <a:xfrm>
              <a:off x="5217476" y="1823364"/>
              <a:ext cx="2431" cy="2168"/>
            </a:xfrm>
            <a:custGeom>
              <a:avLst/>
              <a:gdLst>
                <a:gd name="connsiteX0" fmla="*/ 236 w 2431"/>
                <a:gd name="connsiteY0" fmla="*/ 2051 h 2168"/>
                <a:gd name="connsiteX1" fmla="*/ 2196 w 2431"/>
                <a:gd name="connsiteY1" fmla="*/ 117 h 2168"/>
                <a:gd name="connsiteX2" fmla="*/ 236 w 2431"/>
                <a:gd name="connsiteY2" fmla="*/ 2051 h 2168"/>
              </a:gdLst>
              <a:ahLst/>
              <a:cxnLst>
                <a:cxn ang="0">
                  <a:pos x="connsiteX0" y="connsiteY0"/>
                </a:cxn>
                <a:cxn ang="0">
                  <a:pos x="connsiteX1" y="connsiteY1"/>
                </a:cxn>
                <a:cxn ang="0">
                  <a:pos x="connsiteX2" y="connsiteY2"/>
                </a:cxn>
              </a:cxnLst>
              <a:rect l="l" t="t" r="r" b="b"/>
              <a:pathLst>
                <a:path w="2431" h="2168">
                  <a:moveTo>
                    <a:pt x="236" y="2051"/>
                  </a:moveTo>
                  <a:cubicBezTo>
                    <a:pt x="780" y="2595"/>
                    <a:pt x="3183" y="1116"/>
                    <a:pt x="2196" y="117"/>
                  </a:cubicBezTo>
                  <a:cubicBezTo>
                    <a:pt x="1640" y="-427"/>
                    <a:pt x="-750" y="1052"/>
                    <a:pt x="236" y="2051"/>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0" name="Freeform: Shape 889">
              <a:extLst>
                <a:ext uri="{FF2B5EF4-FFF2-40B4-BE49-F238E27FC236}">
                  <a16:creationId xmlns:a16="http://schemas.microsoft.com/office/drawing/2014/main" id="{D69B2191-77DF-6F69-C203-5E975062F285}"/>
                </a:ext>
              </a:extLst>
            </p:cNvPr>
            <p:cNvSpPr/>
            <p:nvPr/>
          </p:nvSpPr>
          <p:spPr>
            <a:xfrm>
              <a:off x="5191800" y="1957275"/>
              <a:ext cx="298399" cy="141619"/>
            </a:xfrm>
            <a:custGeom>
              <a:avLst/>
              <a:gdLst>
                <a:gd name="connsiteX0" fmla="*/ 7676 w 298399"/>
                <a:gd name="connsiteY0" fmla="*/ 138262 h 141619"/>
                <a:gd name="connsiteX1" fmla="*/ 60019 w 298399"/>
                <a:gd name="connsiteY1" fmla="*/ 140210 h 141619"/>
                <a:gd name="connsiteX2" fmla="*/ 63888 w 298399"/>
                <a:gd name="connsiteY2" fmla="*/ 132369 h 141619"/>
                <a:gd name="connsiteX3" fmla="*/ 71628 w 298399"/>
                <a:gd name="connsiteY3" fmla="*/ 126476 h 141619"/>
                <a:gd name="connsiteX4" fmla="*/ 67758 w 298399"/>
                <a:gd name="connsiteY4" fmla="*/ 120583 h 141619"/>
                <a:gd name="connsiteX5" fmla="*/ 77458 w 298399"/>
                <a:gd name="connsiteY5" fmla="*/ 122543 h 141619"/>
                <a:gd name="connsiteX6" fmla="*/ 77458 w 298399"/>
                <a:gd name="connsiteY6" fmla="*/ 112729 h 141619"/>
                <a:gd name="connsiteX7" fmla="*/ 92975 w 298399"/>
                <a:gd name="connsiteY7" fmla="*/ 106824 h 141619"/>
                <a:gd name="connsiteX8" fmla="*/ 91027 w 298399"/>
                <a:gd name="connsiteY8" fmla="*/ 95037 h 141619"/>
                <a:gd name="connsiteX9" fmla="*/ 108441 w 298399"/>
                <a:gd name="connsiteY9" fmla="*/ 87184 h 141619"/>
                <a:gd name="connsiteX10" fmla="*/ 118141 w 298399"/>
                <a:gd name="connsiteY10" fmla="*/ 87184 h 141619"/>
                <a:gd name="connsiteX11" fmla="*/ 129762 w 298399"/>
                <a:gd name="connsiteY11" fmla="*/ 79318 h 141619"/>
                <a:gd name="connsiteX12" fmla="*/ 125893 w 298399"/>
                <a:gd name="connsiteY12" fmla="*/ 75385 h 141619"/>
                <a:gd name="connsiteX13" fmla="*/ 149149 w 298399"/>
                <a:gd name="connsiteY13" fmla="*/ 63599 h 141619"/>
                <a:gd name="connsiteX14" fmla="*/ 164666 w 298399"/>
                <a:gd name="connsiteY14" fmla="*/ 59666 h 141619"/>
                <a:gd name="connsiteX15" fmla="*/ 193727 w 298399"/>
                <a:gd name="connsiteY15" fmla="*/ 49827 h 141619"/>
                <a:gd name="connsiteX16" fmla="*/ 218943 w 298399"/>
                <a:gd name="connsiteY16" fmla="*/ 45907 h 141619"/>
                <a:gd name="connsiteX17" fmla="*/ 234435 w 298399"/>
                <a:gd name="connsiteY17" fmla="*/ 40001 h 141619"/>
                <a:gd name="connsiteX18" fmla="*/ 292569 w 298399"/>
                <a:gd name="connsiteY18" fmla="*/ 18389 h 141619"/>
                <a:gd name="connsiteX19" fmla="*/ 298399 w 298399"/>
                <a:gd name="connsiteY19" fmla="*/ 8576 h 141619"/>
                <a:gd name="connsiteX20" fmla="*/ 236357 w 298399"/>
                <a:gd name="connsiteY20" fmla="*/ 16416 h 141619"/>
                <a:gd name="connsiteX21" fmla="*/ 145292 w 298399"/>
                <a:gd name="connsiteY21" fmla="*/ 28215 h 141619"/>
                <a:gd name="connsiteX22" fmla="*/ 141447 w 298399"/>
                <a:gd name="connsiteY22" fmla="*/ 36081 h 141619"/>
                <a:gd name="connsiteX23" fmla="*/ 125905 w 298399"/>
                <a:gd name="connsiteY23" fmla="*/ 36081 h 141619"/>
                <a:gd name="connsiteX24" fmla="*/ 73588 w 298399"/>
                <a:gd name="connsiteY24" fmla="*/ 65559 h 141619"/>
                <a:gd name="connsiteX25" fmla="*/ 60057 w 298399"/>
                <a:gd name="connsiteY25" fmla="*/ 63599 h 141619"/>
                <a:gd name="connsiteX26" fmla="*/ 52317 w 298399"/>
                <a:gd name="connsiteY26" fmla="*/ 75385 h 141619"/>
                <a:gd name="connsiteX27" fmla="*/ 40670 w 298399"/>
                <a:gd name="connsiteY27" fmla="*/ 71465 h 141619"/>
                <a:gd name="connsiteX28" fmla="*/ 54240 w 298399"/>
                <a:gd name="connsiteY28" fmla="*/ 79331 h 141619"/>
                <a:gd name="connsiteX29" fmla="*/ 34878 w 298399"/>
                <a:gd name="connsiteY29" fmla="*/ 93090 h 141619"/>
                <a:gd name="connsiteX30" fmla="*/ 46462 w 298399"/>
                <a:gd name="connsiteY30" fmla="*/ 97023 h 141619"/>
                <a:gd name="connsiteX31" fmla="*/ 13532 w 298399"/>
                <a:gd name="connsiteY31" fmla="*/ 118635 h 141619"/>
                <a:gd name="connsiteX32" fmla="*/ 0 w 298399"/>
                <a:gd name="connsiteY32" fmla="*/ 126501 h 141619"/>
                <a:gd name="connsiteX33" fmla="*/ 7714 w 298399"/>
                <a:gd name="connsiteY33" fmla="*/ 138287 h 14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8399" h="141619">
                  <a:moveTo>
                    <a:pt x="7676" y="138262"/>
                  </a:moveTo>
                  <a:cubicBezTo>
                    <a:pt x="24850" y="130662"/>
                    <a:pt x="46336" y="146204"/>
                    <a:pt x="60019" y="140210"/>
                  </a:cubicBezTo>
                  <a:cubicBezTo>
                    <a:pt x="63054" y="138894"/>
                    <a:pt x="62004" y="134367"/>
                    <a:pt x="63888" y="132369"/>
                  </a:cubicBezTo>
                  <a:cubicBezTo>
                    <a:pt x="67177" y="128866"/>
                    <a:pt x="71489" y="131901"/>
                    <a:pt x="71628" y="126476"/>
                  </a:cubicBezTo>
                  <a:cubicBezTo>
                    <a:pt x="69187" y="125679"/>
                    <a:pt x="67644" y="123947"/>
                    <a:pt x="67758" y="120583"/>
                  </a:cubicBezTo>
                  <a:cubicBezTo>
                    <a:pt x="72412" y="119773"/>
                    <a:pt x="71982" y="124162"/>
                    <a:pt x="77458" y="122543"/>
                  </a:cubicBezTo>
                  <a:cubicBezTo>
                    <a:pt x="78596" y="116270"/>
                    <a:pt x="73816" y="116473"/>
                    <a:pt x="77458" y="112729"/>
                  </a:cubicBezTo>
                  <a:cubicBezTo>
                    <a:pt x="84654" y="112805"/>
                    <a:pt x="88662" y="109707"/>
                    <a:pt x="92975" y="106824"/>
                  </a:cubicBezTo>
                  <a:cubicBezTo>
                    <a:pt x="94340" y="100829"/>
                    <a:pt x="89623" y="101057"/>
                    <a:pt x="91027" y="95037"/>
                  </a:cubicBezTo>
                  <a:cubicBezTo>
                    <a:pt x="100727" y="101095"/>
                    <a:pt x="103256" y="91256"/>
                    <a:pt x="108441" y="87184"/>
                  </a:cubicBezTo>
                  <a:cubicBezTo>
                    <a:pt x="112842" y="93836"/>
                    <a:pt x="116041" y="89043"/>
                    <a:pt x="118141" y="87184"/>
                  </a:cubicBezTo>
                  <a:cubicBezTo>
                    <a:pt x="121694" y="84073"/>
                    <a:pt x="131217" y="82771"/>
                    <a:pt x="129762" y="79318"/>
                  </a:cubicBezTo>
                  <a:cubicBezTo>
                    <a:pt x="127435" y="79103"/>
                    <a:pt x="125159" y="78724"/>
                    <a:pt x="125893" y="75385"/>
                  </a:cubicBezTo>
                  <a:cubicBezTo>
                    <a:pt x="136174" y="74007"/>
                    <a:pt x="142459" y="68556"/>
                    <a:pt x="149149" y="63599"/>
                  </a:cubicBezTo>
                  <a:cubicBezTo>
                    <a:pt x="157445" y="63435"/>
                    <a:pt x="159595" y="61652"/>
                    <a:pt x="164666" y="59666"/>
                  </a:cubicBezTo>
                  <a:cubicBezTo>
                    <a:pt x="174327" y="55872"/>
                    <a:pt x="183850" y="52319"/>
                    <a:pt x="193727" y="49827"/>
                  </a:cubicBezTo>
                  <a:cubicBezTo>
                    <a:pt x="202111" y="47741"/>
                    <a:pt x="210559" y="47981"/>
                    <a:pt x="218943" y="45907"/>
                  </a:cubicBezTo>
                  <a:cubicBezTo>
                    <a:pt x="223799" y="44693"/>
                    <a:pt x="229136" y="41405"/>
                    <a:pt x="234435" y="40001"/>
                  </a:cubicBezTo>
                  <a:cubicBezTo>
                    <a:pt x="255073" y="34488"/>
                    <a:pt x="282060" y="30150"/>
                    <a:pt x="292569" y="18389"/>
                  </a:cubicBezTo>
                  <a:cubicBezTo>
                    <a:pt x="295769" y="14798"/>
                    <a:pt x="297425" y="12547"/>
                    <a:pt x="298399" y="8576"/>
                  </a:cubicBezTo>
                  <a:cubicBezTo>
                    <a:pt x="282364" y="-8358"/>
                    <a:pt x="249345" y="2746"/>
                    <a:pt x="236357" y="16416"/>
                  </a:cubicBezTo>
                  <a:cubicBezTo>
                    <a:pt x="209218" y="24598"/>
                    <a:pt x="180486" y="33729"/>
                    <a:pt x="145292" y="28215"/>
                  </a:cubicBezTo>
                  <a:cubicBezTo>
                    <a:pt x="142611" y="29417"/>
                    <a:pt x="145026" y="35778"/>
                    <a:pt x="141447" y="36081"/>
                  </a:cubicBezTo>
                  <a:cubicBezTo>
                    <a:pt x="133708" y="34652"/>
                    <a:pt x="133620" y="34652"/>
                    <a:pt x="125905" y="36081"/>
                  </a:cubicBezTo>
                  <a:cubicBezTo>
                    <a:pt x="108820" y="46223"/>
                    <a:pt x="82061" y="46603"/>
                    <a:pt x="73588" y="65559"/>
                  </a:cubicBezTo>
                  <a:cubicBezTo>
                    <a:pt x="71084" y="62853"/>
                    <a:pt x="65178" y="63612"/>
                    <a:pt x="60057" y="63599"/>
                  </a:cubicBezTo>
                  <a:cubicBezTo>
                    <a:pt x="60904" y="70997"/>
                    <a:pt x="55947" y="72540"/>
                    <a:pt x="52317" y="75385"/>
                  </a:cubicBezTo>
                  <a:cubicBezTo>
                    <a:pt x="50509" y="71958"/>
                    <a:pt x="46260" y="71048"/>
                    <a:pt x="40670" y="71465"/>
                  </a:cubicBezTo>
                  <a:cubicBezTo>
                    <a:pt x="39823" y="79508"/>
                    <a:pt x="53835" y="72527"/>
                    <a:pt x="54240" y="79331"/>
                  </a:cubicBezTo>
                  <a:cubicBezTo>
                    <a:pt x="45564" y="81670"/>
                    <a:pt x="39279" y="86438"/>
                    <a:pt x="34878" y="93090"/>
                  </a:cubicBezTo>
                  <a:cubicBezTo>
                    <a:pt x="40443" y="92685"/>
                    <a:pt x="44692" y="93583"/>
                    <a:pt x="46462" y="97023"/>
                  </a:cubicBezTo>
                  <a:cubicBezTo>
                    <a:pt x="28087" y="96694"/>
                    <a:pt x="24546" y="111440"/>
                    <a:pt x="13532" y="118635"/>
                  </a:cubicBezTo>
                  <a:cubicBezTo>
                    <a:pt x="7942" y="120140"/>
                    <a:pt x="2416" y="121746"/>
                    <a:pt x="0" y="126501"/>
                  </a:cubicBezTo>
                  <a:cubicBezTo>
                    <a:pt x="3440" y="129524"/>
                    <a:pt x="9662" y="129751"/>
                    <a:pt x="7714" y="138287"/>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1" name="Freeform: Shape 890">
              <a:extLst>
                <a:ext uri="{FF2B5EF4-FFF2-40B4-BE49-F238E27FC236}">
                  <a16:creationId xmlns:a16="http://schemas.microsoft.com/office/drawing/2014/main" id="{8DB1AAFE-35A4-37F0-1F32-C92BCC1E8802}"/>
                </a:ext>
              </a:extLst>
            </p:cNvPr>
            <p:cNvSpPr/>
            <p:nvPr/>
          </p:nvSpPr>
          <p:spPr>
            <a:xfrm>
              <a:off x="5194146" y="1811766"/>
              <a:ext cx="8201" cy="4359"/>
            </a:xfrm>
            <a:custGeom>
              <a:avLst/>
              <a:gdLst>
                <a:gd name="connsiteX0" fmla="*/ 8176 w 8201"/>
                <a:gd name="connsiteY0" fmla="*/ 1965 h 4359"/>
                <a:gd name="connsiteX1" fmla="*/ 525 w 8201"/>
                <a:gd name="connsiteY1" fmla="*/ 17 h 4359"/>
                <a:gd name="connsiteX2" fmla="*/ 8176 w 8201"/>
                <a:gd name="connsiteY2" fmla="*/ 1965 h 4359"/>
              </a:gdLst>
              <a:ahLst/>
              <a:cxnLst>
                <a:cxn ang="0">
                  <a:pos x="connsiteX0" y="connsiteY0"/>
                </a:cxn>
                <a:cxn ang="0">
                  <a:pos x="connsiteX1" y="connsiteY1"/>
                </a:cxn>
                <a:cxn ang="0">
                  <a:pos x="connsiteX2" y="connsiteY2"/>
                </a:cxn>
              </a:cxnLst>
              <a:rect l="l" t="t" r="r" b="b"/>
              <a:pathLst>
                <a:path w="8201" h="4359">
                  <a:moveTo>
                    <a:pt x="8176" y="1965"/>
                  </a:moveTo>
                  <a:cubicBezTo>
                    <a:pt x="4597" y="2407"/>
                    <a:pt x="3990" y="-236"/>
                    <a:pt x="525" y="17"/>
                  </a:cubicBezTo>
                  <a:cubicBezTo>
                    <a:pt x="-2535" y="5442"/>
                    <a:pt x="8808" y="5417"/>
                    <a:pt x="8176" y="196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2" name="Freeform: Shape 891">
              <a:extLst>
                <a:ext uri="{FF2B5EF4-FFF2-40B4-BE49-F238E27FC236}">
                  <a16:creationId xmlns:a16="http://schemas.microsoft.com/office/drawing/2014/main" id="{004385A6-57E7-0FB5-53CE-CF4141DD3471}"/>
                </a:ext>
              </a:extLst>
            </p:cNvPr>
            <p:cNvSpPr/>
            <p:nvPr/>
          </p:nvSpPr>
          <p:spPr>
            <a:xfrm>
              <a:off x="5284924" y="2203532"/>
              <a:ext cx="36842" cy="25666"/>
            </a:xfrm>
            <a:custGeom>
              <a:avLst/>
              <a:gdLst>
                <a:gd name="connsiteX0" fmla="*/ 28937 w 36842"/>
                <a:gd name="connsiteY0" fmla="*/ 15659 h 25666"/>
                <a:gd name="connsiteX1" fmla="*/ 19326 w 36842"/>
                <a:gd name="connsiteY1" fmla="*/ 9817 h 25666"/>
                <a:gd name="connsiteX2" fmla="*/ 9715 w 36842"/>
                <a:gd name="connsiteY2" fmla="*/ 2014 h 25666"/>
                <a:gd name="connsiteX3" fmla="*/ 5871 w 36842"/>
                <a:gd name="connsiteY3" fmla="*/ 67 h 25666"/>
                <a:gd name="connsiteX4" fmla="*/ 129 w 36842"/>
                <a:gd name="connsiteY4" fmla="*/ 3974 h 25666"/>
                <a:gd name="connsiteX5" fmla="*/ 5871 w 36842"/>
                <a:gd name="connsiteY5" fmla="*/ 17620 h 25666"/>
                <a:gd name="connsiteX6" fmla="*/ 17429 w 36842"/>
                <a:gd name="connsiteY6" fmla="*/ 17620 h 25666"/>
                <a:gd name="connsiteX7" fmla="*/ 25080 w 36842"/>
                <a:gd name="connsiteY7" fmla="*/ 25422 h 25666"/>
                <a:gd name="connsiteX8" fmla="*/ 36601 w 36842"/>
                <a:gd name="connsiteY8" fmla="*/ 21515 h 25666"/>
                <a:gd name="connsiteX9" fmla="*/ 28950 w 36842"/>
                <a:gd name="connsiteY9" fmla="*/ 15672 h 25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42" h="25666">
                  <a:moveTo>
                    <a:pt x="28937" y="15659"/>
                  </a:moveTo>
                  <a:cubicBezTo>
                    <a:pt x="26130" y="13851"/>
                    <a:pt x="24056" y="8641"/>
                    <a:pt x="19326" y="9817"/>
                  </a:cubicBezTo>
                  <a:cubicBezTo>
                    <a:pt x="16848" y="6478"/>
                    <a:pt x="15368" y="2153"/>
                    <a:pt x="9715" y="2014"/>
                  </a:cubicBezTo>
                  <a:cubicBezTo>
                    <a:pt x="9285" y="509"/>
                    <a:pt x="8096" y="-237"/>
                    <a:pt x="5871" y="67"/>
                  </a:cubicBezTo>
                  <a:cubicBezTo>
                    <a:pt x="5061" y="2520"/>
                    <a:pt x="3392" y="4063"/>
                    <a:pt x="129" y="3974"/>
                  </a:cubicBezTo>
                  <a:cubicBezTo>
                    <a:pt x="-945" y="11524"/>
                    <a:pt x="5011" y="12005"/>
                    <a:pt x="5871" y="17620"/>
                  </a:cubicBezTo>
                  <a:lnTo>
                    <a:pt x="17429" y="17620"/>
                  </a:lnTo>
                  <a:cubicBezTo>
                    <a:pt x="20287" y="19921"/>
                    <a:pt x="19680" y="25726"/>
                    <a:pt x="25080" y="25422"/>
                  </a:cubicBezTo>
                  <a:cubicBezTo>
                    <a:pt x="29039" y="24234"/>
                    <a:pt x="38447" y="28559"/>
                    <a:pt x="36601" y="21515"/>
                  </a:cubicBezTo>
                  <a:cubicBezTo>
                    <a:pt x="38245" y="16140"/>
                    <a:pt x="31024" y="17038"/>
                    <a:pt x="28950" y="156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893" name="Freeform: Shape 892">
              <a:extLst>
                <a:ext uri="{FF2B5EF4-FFF2-40B4-BE49-F238E27FC236}">
                  <a16:creationId xmlns:a16="http://schemas.microsoft.com/office/drawing/2014/main" id="{5239D541-CA28-B6B2-4B70-88C04AC69EB9}"/>
                </a:ext>
              </a:extLst>
            </p:cNvPr>
            <p:cNvSpPr/>
            <p:nvPr/>
          </p:nvSpPr>
          <p:spPr>
            <a:xfrm>
              <a:off x="5200412" y="1790335"/>
              <a:ext cx="65355" cy="17092"/>
            </a:xfrm>
            <a:custGeom>
              <a:avLst/>
              <a:gdLst>
                <a:gd name="connsiteX0" fmla="*/ 65355 w 65355"/>
                <a:gd name="connsiteY0" fmla="*/ 11698 h 17092"/>
                <a:gd name="connsiteX1" fmla="*/ 7714 w 65355"/>
                <a:gd name="connsiteY1" fmla="*/ 0 h 17092"/>
                <a:gd name="connsiteX2" fmla="*/ 0 w 65355"/>
                <a:gd name="connsiteY2" fmla="*/ 11698 h 17092"/>
                <a:gd name="connsiteX3" fmla="*/ 65355 w 65355"/>
                <a:gd name="connsiteY3" fmla="*/ 11698 h 17092"/>
              </a:gdLst>
              <a:ahLst/>
              <a:cxnLst>
                <a:cxn ang="0">
                  <a:pos x="connsiteX0" y="connsiteY0"/>
                </a:cxn>
                <a:cxn ang="0">
                  <a:pos x="connsiteX1" y="connsiteY1"/>
                </a:cxn>
                <a:cxn ang="0">
                  <a:pos x="connsiteX2" y="connsiteY2"/>
                </a:cxn>
                <a:cxn ang="0">
                  <a:pos x="connsiteX3" y="connsiteY3"/>
                </a:cxn>
              </a:cxnLst>
              <a:rect l="l" t="t" r="r" b="b"/>
              <a:pathLst>
                <a:path w="65355" h="17092">
                  <a:moveTo>
                    <a:pt x="65355" y="11698"/>
                  </a:moveTo>
                  <a:cubicBezTo>
                    <a:pt x="49611" y="4300"/>
                    <a:pt x="25646" y="5210"/>
                    <a:pt x="7714" y="0"/>
                  </a:cubicBezTo>
                  <a:cubicBezTo>
                    <a:pt x="5349" y="4097"/>
                    <a:pt x="2403" y="7600"/>
                    <a:pt x="0" y="11698"/>
                  </a:cubicBezTo>
                  <a:cubicBezTo>
                    <a:pt x="22042" y="13595"/>
                    <a:pt x="46525" y="22826"/>
                    <a:pt x="65355" y="1169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4" name="Freeform: Shape 893">
              <a:extLst>
                <a:ext uri="{FF2B5EF4-FFF2-40B4-BE49-F238E27FC236}">
                  <a16:creationId xmlns:a16="http://schemas.microsoft.com/office/drawing/2014/main" id="{52F8CE70-3B8E-AD05-111B-D43A6C0DB670}"/>
                </a:ext>
              </a:extLst>
            </p:cNvPr>
            <p:cNvSpPr/>
            <p:nvPr/>
          </p:nvSpPr>
          <p:spPr>
            <a:xfrm>
              <a:off x="5233103" y="1821360"/>
              <a:ext cx="23425" cy="9910"/>
            </a:xfrm>
            <a:custGeom>
              <a:avLst/>
              <a:gdLst>
                <a:gd name="connsiteX0" fmla="*/ 21208 w 23425"/>
                <a:gd name="connsiteY0" fmla="*/ 9911 h 9910"/>
                <a:gd name="connsiteX1" fmla="*/ 23079 w 23425"/>
                <a:gd name="connsiteY1" fmla="*/ 160 h 9910"/>
                <a:gd name="connsiteX2" fmla="*/ 5754 w 23425"/>
                <a:gd name="connsiteY2" fmla="*/ 2121 h 9910"/>
                <a:gd name="connsiteX3" fmla="*/ 3844 w 23425"/>
                <a:gd name="connsiteY3" fmla="*/ 160 h 9910"/>
                <a:gd name="connsiteX4" fmla="*/ 0 w 23425"/>
                <a:gd name="connsiteY4" fmla="*/ 9911 h 9910"/>
                <a:gd name="connsiteX5" fmla="*/ 21195 w 23425"/>
                <a:gd name="connsiteY5" fmla="*/ 9911 h 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25" h="9910">
                  <a:moveTo>
                    <a:pt x="21208" y="9911"/>
                  </a:moveTo>
                  <a:cubicBezTo>
                    <a:pt x="20335" y="5219"/>
                    <a:pt x="24647" y="5674"/>
                    <a:pt x="23079" y="160"/>
                  </a:cubicBezTo>
                  <a:cubicBezTo>
                    <a:pt x="15656" y="-889"/>
                    <a:pt x="13721" y="3613"/>
                    <a:pt x="5754" y="2121"/>
                  </a:cubicBezTo>
                  <a:cubicBezTo>
                    <a:pt x="5665" y="932"/>
                    <a:pt x="5501" y="-194"/>
                    <a:pt x="3844" y="160"/>
                  </a:cubicBezTo>
                  <a:cubicBezTo>
                    <a:pt x="5488" y="6382"/>
                    <a:pt x="809" y="6180"/>
                    <a:pt x="0" y="9911"/>
                  </a:cubicBezTo>
                  <a:lnTo>
                    <a:pt x="21195" y="9911"/>
                  </a:ln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5" name="Freeform: Shape 894">
              <a:extLst>
                <a:ext uri="{FF2B5EF4-FFF2-40B4-BE49-F238E27FC236}">
                  <a16:creationId xmlns:a16="http://schemas.microsoft.com/office/drawing/2014/main" id="{7C36D3CF-C681-8DA9-3B39-21A9D69E956A}"/>
                </a:ext>
              </a:extLst>
            </p:cNvPr>
            <p:cNvSpPr/>
            <p:nvPr/>
          </p:nvSpPr>
          <p:spPr>
            <a:xfrm>
              <a:off x="5167747" y="1819761"/>
              <a:ext cx="21169" cy="7693"/>
            </a:xfrm>
            <a:custGeom>
              <a:avLst/>
              <a:gdLst>
                <a:gd name="connsiteX0" fmla="*/ 21170 w 21169"/>
                <a:gd name="connsiteY0" fmla="*/ 3720 h 7693"/>
                <a:gd name="connsiteX1" fmla="*/ 0 w 21169"/>
                <a:gd name="connsiteY1" fmla="*/ 7602 h 7693"/>
                <a:gd name="connsiteX2" fmla="*/ 21170 w 21169"/>
                <a:gd name="connsiteY2" fmla="*/ 3720 h 7693"/>
              </a:gdLst>
              <a:ahLst/>
              <a:cxnLst>
                <a:cxn ang="0">
                  <a:pos x="connsiteX0" y="connsiteY0"/>
                </a:cxn>
                <a:cxn ang="0">
                  <a:pos x="connsiteX1" y="connsiteY1"/>
                </a:cxn>
                <a:cxn ang="0">
                  <a:pos x="connsiteX2" y="connsiteY2"/>
                </a:cxn>
              </a:cxnLst>
              <a:rect l="l" t="t" r="r" b="b"/>
              <a:pathLst>
                <a:path w="21169" h="7693">
                  <a:moveTo>
                    <a:pt x="21170" y="3720"/>
                  </a:moveTo>
                  <a:cubicBezTo>
                    <a:pt x="14783" y="799"/>
                    <a:pt x="404" y="-4538"/>
                    <a:pt x="0" y="7602"/>
                  </a:cubicBezTo>
                  <a:cubicBezTo>
                    <a:pt x="7879" y="7122"/>
                    <a:pt x="18539" y="9499"/>
                    <a:pt x="21170" y="372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6" name="Freeform: Shape 895">
              <a:extLst>
                <a:ext uri="{FF2B5EF4-FFF2-40B4-BE49-F238E27FC236}">
                  <a16:creationId xmlns:a16="http://schemas.microsoft.com/office/drawing/2014/main" id="{66F17B76-99E6-EBA1-B591-C6FA63D17A34}"/>
                </a:ext>
              </a:extLst>
            </p:cNvPr>
            <p:cNvSpPr/>
            <p:nvPr/>
          </p:nvSpPr>
          <p:spPr>
            <a:xfrm>
              <a:off x="5127406" y="1788387"/>
              <a:ext cx="5741" cy="1947"/>
            </a:xfrm>
            <a:custGeom>
              <a:avLst/>
              <a:gdLst>
                <a:gd name="connsiteX0" fmla="*/ 5741 w 5741"/>
                <a:gd name="connsiteY0" fmla="*/ 0 h 1947"/>
                <a:gd name="connsiteX1" fmla="*/ 0 w 5741"/>
                <a:gd name="connsiteY1" fmla="*/ 1948 h 1947"/>
                <a:gd name="connsiteX2" fmla="*/ 5741 w 5741"/>
                <a:gd name="connsiteY2" fmla="*/ 0 h 1947"/>
              </a:gdLst>
              <a:ahLst/>
              <a:cxnLst>
                <a:cxn ang="0">
                  <a:pos x="connsiteX0" y="connsiteY0"/>
                </a:cxn>
                <a:cxn ang="0">
                  <a:pos x="connsiteX1" y="connsiteY1"/>
                </a:cxn>
                <a:cxn ang="0">
                  <a:pos x="connsiteX2" y="connsiteY2"/>
                </a:cxn>
              </a:cxnLst>
              <a:rect l="l" t="t" r="r" b="b"/>
              <a:pathLst>
                <a:path w="5741" h="1947">
                  <a:moveTo>
                    <a:pt x="5741" y="0"/>
                  </a:moveTo>
                  <a:cubicBezTo>
                    <a:pt x="3490" y="304"/>
                    <a:pt x="278" y="-354"/>
                    <a:pt x="0" y="1948"/>
                  </a:cubicBezTo>
                  <a:cubicBezTo>
                    <a:pt x="2251" y="1644"/>
                    <a:pt x="5425" y="2289"/>
                    <a:pt x="5741" y="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7" name="Freeform: Shape 896">
              <a:extLst>
                <a:ext uri="{FF2B5EF4-FFF2-40B4-BE49-F238E27FC236}">
                  <a16:creationId xmlns:a16="http://schemas.microsoft.com/office/drawing/2014/main" id="{D3509119-CDD8-DA1F-302A-25B6F7176A59}"/>
                </a:ext>
              </a:extLst>
            </p:cNvPr>
            <p:cNvSpPr/>
            <p:nvPr/>
          </p:nvSpPr>
          <p:spPr>
            <a:xfrm>
              <a:off x="5054324" y="1797380"/>
              <a:ext cx="92253" cy="33890"/>
            </a:xfrm>
            <a:custGeom>
              <a:avLst/>
              <a:gdLst>
                <a:gd name="connsiteX0" fmla="*/ 13 w 92253"/>
                <a:gd name="connsiteY0" fmla="*/ 28035 h 33890"/>
                <a:gd name="connsiteX1" fmla="*/ 23092 w 92253"/>
                <a:gd name="connsiteY1" fmla="*/ 28035 h 33890"/>
                <a:gd name="connsiteX2" fmla="*/ 19247 w 92253"/>
                <a:gd name="connsiteY2" fmla="*/ 33890 h 33890"/>
                <a:gd name="connsiteX3" fmla="*/ 42289 w 92253"/>
                <a:gd name="connsiteY3" fmla="*/ 28035 h 33890"/>
                <a:gd name="connsiteX4" fmla="*/ 34613 w 92253"/>
                <a:gd name="connsiteY4" fmla="*/ 24140 h 33890"/>
                <a:gd name="connsiteX5" fmla="*/ 51913 w 92253"/>
                <a:gd name="connsiteY5" fmla="*/ 22180 h 33890"/>
                <a:gd name="connsiteX6" fmla="*/ 92254 w 92253"/>
                <a:gd name="connsiteY6" fmla="*/ 8535 h 33890"/>
                <a:gd name="connsiteX7" fmla="*/ 78824 w 92253"/>
                <a:gd name="connsiteY7" fmla="*/ 745 h 33890"/>
                <a:gd name="connsiteX8" fmla="*/ 46158 w 92253"/>
                <a:gd name="connsiteY8" fmla="*/ 6587 h 33890"/>
                <a:gd name="connsiteX9" fmla="*/ 42289 w 92253"/>
                <a:gd name="connsiteY9" fmla="*/ 18272 h 33890"/>
                <a:gd name="connsiteX10" fmla="*/ 21144 w 92253"/>
                <a:gd name="connsiteY10" fmla="*/ 16325 h 33890"/>
                <a:gd name="connsiteX11" fmla="*/ 0 w 92253"/>
                <a:gd name="connsiteY11" fmla="*/ 28010 h 33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253" h="33890">
                  <a:moveTo>
                    <a:pt x="13" y="28035"/>
                  </a:moveTo>
                  <a:cubicBezTo>
                    <a:pt x="7524" y="35003"/>
                    <a:pt x="14998" y="20486"/>
                    <a:pt x="23092" y="28035"/>
                  </a:cubicBezTo>
                  <a:cubicBezTo>
                    <a:pt x="24761" y="32031"/>
                    <a:pt x="13304" y="31943"/>
                    <a:pt x="19247" y="33890"/>
                  </a:cubicBezTo>
                  <a:cubicBezTo>
                    <a:pt x="25254" y="30236"/>
                    <a:pt x="37091" y="32487"/>
                    <a:pt x="42289" y="28035"/>
                  </a:cubicBezTo>
                  <a:cubicBezTo>
                    <a:pt x="37901" y="28579"/>
                    <a:pt x="35068" y="27567"/>
                    <a:pt x="34613" y="24140"/>
                  </a:cubicBezTo>
                  <a:cubicBezTo>
                    <a:pt x="37787" y="20865"/>
                    <a:pt x="45906" y="22585"/>
                    <a:pt x="51913" y="22180"/>
                  </a:cubicBezTo>
                  <a:cubicBezTo>
                    <a:pt x="59513" y="11696"/>
                    <a:pt x="83541" y="17842"/>
                    <a:pt x="92254" y="8535"/>
                  </a:cubicBezTo>
                  <a:cubicBezTo>
                    <a:pt x="86993" y="9534"/>
                    <a:pt x="85007" y="2224"/>
                    <a:pt x="78824" y="745"/>
                  </a:cubicBezTo>
                  <a:cubicBezTo>
                    <a:pt x="67960" y="-1873"/>
                    <a:pt x="54303" y="2971"/>
                    <a:pt x="46158" y="6587"/>
                  </a:cubicBezTo>
                  <a:cubicBezTo>
                    <a:pt x="48700" y="12367"/>
                    <a:pt x="47828" y="16198"/>
                    <a:pt x="42289" y="18272"/>
                  </a:cubicBezTo>
                  <a:cubicBezTo>
                    <a:pt x="33538" y="19373"/>
                    <a:pt x="30338" y="14833"/>
                    <a:pt x="21144" y="16325"/>
                  </a:cubicBezTo>
                  <a:cubicBezTo>
                    <a:pt x="14328" y="21636"/>
                    <a:pt x="1771" y="20852"/>
                    <a:pt x="0" y="2801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8" name="Freeform: Shape 897">
              <a:extLst>
                <a:ext uri="{FF2B5EF4-FFF2-40B4-BE49-F238E27FC236}">
                  <a16:creationId xmlns:a16="http://schemas.microsoft.com/office/drawing/2014/main" id="{FC39B39D-7B26-E22B-2CA2-5AB45CA43AD9}"/>
                </a:ext>
              </a:extLst>
            </p:cNvPr>
            <p:cNvSpPr/>
            <p:nvPr/>
          </p:nvSpPr>
          <p:spPr>
            <a:xfrm>
              <a:off x="5145043" y="2099163"/>
              <a:ext cx="118384" cy="98718"/>
            </a:xfrm>
            <a:custGeom>
              <a:avLst/>
              <a:gdLst>
                <a:gd name="connsiteX0" fmla="*/ 4038 w 118384"/>
                <a:gd name="connsiteY0" fmla="*/ 67129 h 98718"/>
                <a:gd name="connsiteX1" fmla="*/ 38942 w 118384"/>
                <a:gd name="connsiteY1" fmla="*/ 65169 h 98718"/>
                <a:gd name="connsiteX2" fmla="*/ 54433 w 118384"/>
                <a:gd name="connsiteY2" fmla="*/ 82848 h 98718"/>
                <a:gd name="connsiteX3" fmla="*/ 40902 w 118384"/>
                <a:gd name="connsiteY3" fmla="*/ 90714 h 98718"/>
                <a:gd name="connsiteX4" fmla="*/ 54433 w 118384"/>
                <a:gd name="connsiteY4" fmla="*/ 92675 h 98718"/>
                <a:gd name="connsiteX5" fmla="*/ 60250 w 118384"/>
                <a:gd name="connsiteY5" fmla="*/ 96620 h 98718"/>
                <a:gd name="connsiteX6" fmla="*/ 64120 w 118384"/>
                <a:gd name="connsiteY6" fmla="*/ 94635 h 98718"/>
                <a:gd name="connsiteX7" fmla="*/ 69937 w 118384"/>
                <a:gd name="connsiteY7" fmla="*/ 96620 h 98718"/>
                <a:gd name="connsiteX8" fmla="*/ 99023 w 118384"/>
                <a:gd name="connsiteY8" fmla="*/ 94635 h 98718"/>
                <a:gd name="connsiteX9" fmla="*/ 118385 w 118384"/>
                <a:gd name="connsiteY9" fmla="*/ 94635 h 98718"/>
                <a:gd name="connsiteX10" fmla="*/ 97076 w 118384"/>
                <a:gd name="connsiteY10" fmla="*/ 82848 h 98718"/>
                <a:gd name="connsiteX11" fmla="*/ 89337 w 118384"/>
                <a:gd name="connsiteY11" fmla="*/ 76955 h 98718"/>
                <a:gd name="connsiteX12" fmla="*/ 85467 w 118384"/>
                <a:gd name="connsiteY12" fmla="*/ 67142 h 98718"/>
                <a:gd name="connsiteX13" fmla="*/ 81597 w 118384"/>
                <a:gd name="connsiteY13" fmla="*/ 63209 h 98718"/>
                <a:gd name="connsiteX14" fmla="*/ 73858 w 118384"/>
                <a:gd name="connsiteY14" fmla="*/ 51423 h 98718"/>
                <a:gd name="connsiteX15" fmla="*/ 75780 w 118384"/>
                <a:gd name="connsiteY15" fmla="*/ 29810 h 98718"/>
                <a:gd name="connsiteX16" fmla="*/ 91272 w 118384"/>
                <a:gd name="connsiteY16" fmla="*/ 17999 h 98718"/>
                <a:gd name="connsiteX17" fmla="*/ 95141 w 118384"/>
                <a:gd name="connsiteY17" fmla="*/ 4253 h 98718"/>
                <a:gd name="connsiteX18" fmla="*/ 35084 w 118384"/>
                <a:gd name="connsiteY18" fmla="*/ 4253 h 98718"/>
                <a:gd name="connsiteX19" fmla="*/ 37007 w 118384"/>
                <a:gd name="connsiteY19" fmla="*/ 16039 h 98718"/>
                <a:gd name="connsiteX20" fmla="*/ 21515 w 118384"/>
                <a:gd name="connsiteY20" fmla="*/ 21932 h 98718"/>
                <a:gd name="connsiteX21" fmla="*/ 29255 w 118384"/>
                <a:gd name="connsiteY21" fmla="*/ 25865 h 98718"/>
                <a:gd name="connsiteX22" fmla="*/ 2154 w 118384"/>
                <a:gd name="connsiteY22" fmla="*/ 45517 h 98718"/>
                <a:gd name="connsiteX23" fmla="*/ 4051 w 118384"/>
                <a:gd name="connsiteY23" fmla="*/ 67129 h 9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8384" h="98718">
                  <a:moveTo>
                    <a:pt x="4038" y="67129"/>
                  </a:moveTo>
                  <a:cubicBezTo>
                    <a:pt x="18392" y="64853"/>
                    <a:pt x="25119" y="66952"/>
                    <a:pt x="38942" y="65169"/>
                  </a:cubicBezTo>
                  <a:cubicBezTo>
                    <a:pt x="32884" y="75400"/>
                    <a:pt x="51575" y="75324"/>
                    <a:pt x="54433" y="82848"/>
                  </a:cubicBezTo>
                  <a:cubicBezTo>
                    <a:pt x="43987" y="83493"/>
                    <a:pt x="43456" y="82064"/>
                    <a:pt x="40902" y="90714"/>
                  </a:cubicBezTo>
                  <a:cubicBezTo>
                    <a:pt x="44569" y="93282"/>
                    <a:pt x="49956" y="91157"/>
                    <a:pt x="54433" y="92675"/>
                  </a:cubicBezTo>
                  <a:cubicBezTo>
                    <a:pt x="56962" y="93522"/>
                    <a:pt x="57810" y="96152"/>
                    <a:pt x="60250" y="96620"/>
                  </a:cubicBezTo>
                  <a:cubicBezTo>
                    <a:pt x="59934" y="96544"/>
                    <a:pt x="62438" y="94571"/>
                    <a:pt x="64120" y="94635"/>
                  </a:cubicBezTo>
                  <a:cubicBezTo>
                    <a:pt x="66472" y="94736"/>
                    <a:pt x="67029" y="96279"/>
                    <a:pt x="69937" y="96620"/>
                  </a:cubicBezTo>
                  <a:cubicBezTo>
                    <a:pt x="83684" y="98226"/>
                    <a:pt x="91739" y="97670"/>
                    <a:pt x="99023" y="94635"/>
                  </a:cubicBezTo>
                  <a:cubicBezTo>
                    <a:pt x="101970" y="99516"/>
                    <a:pt x="115615" y="100616"/>
                    <a:pt x="118385" y="94635"/>
                  </a:cubicBezTo>
                  <a:cubicBezTo>
                    <a:pt x="108837" y="91587"/>
                    <a:pt x="102729" y="87629"/>
                    <a:pt x="97076" y="82848"/>
                  </a:cubicBezTo>
                  <a:cubicBezTo>
                    <a:pt x="94483" y="80648"/>
                    <a:pt x="90589" y="78448"/>
                    <a:pt x="89337" y="76955"/>
                  </a:cubicBezTo>
                  <a:cubicBezTo>
                    <a:pt x="87591" y="74945"/>
                    <a:pt x="87275" y="70177"/>
                    <a:pt x="85467" y="67142"/>
                  </a:cubicBezTo>
                  <a:cubicBezTo>
                    <a:pt x="84620" y="65801"/>
                    <a:pt x="82558" y="64967"/>
                    <a:pt x="81597" y="63209"/>
                  </a:cubicBezTo>
                  <a:cubicBezTo>
                    <a:pt x="78739" y="58188"/>
                    <a:pt x="77753" y="53826"/>
                    <a:pt x="73858" y="51423"/>
                  </a:cubicBezTo>
                  <a:cubicBezTo>
                    <a:pt x="77348" y="43456"/>
                    <a:pt x="77614" y="39852"/>
                    <a:pt x="75780" y="29810"/>
                  </a:cubicBezTo>
                  <a:cubicBezTo>
                    <a:pt x="81749" y="26737"/>
                    <a:pt x="80004" y="15748"/>
                    <a:pt x="91272" y="17999"/>
                  </a:cubicBezTo>
                  <a:cubicBezTo>
                    <a:pt x="89058" y="9880"/>
                    <a:pt x="95344" y="10348"/>
                    <a:pt x="95141" y="4253"/>
                  </a:cubicBezTo>
                  <a:cubicBezTo>
                    <a:pt x="74035" y="-2361"/>
                    <a:pt x="57064" y="-389"/>
                    <a:pt x="35084" y="4253"/>
                  </a:cubicBezTo>
                  <a:cubicBezTo>
                    <a:pt x="33681" y="10247"/>
                    <a:pt x="37070" y="11410"/>
                    <a:pt x="37007" y="16039"/>
                  </a:cubicBezTo>
                  <a:cubicBezTo>
                    <a:pt x="29432" y="15495"/>
                    <a:pt x="23526" y="16798"/>
                    <a:pt x="21515" y="21932"/>
                  </a:cubicBezTo>
                  <a:cubicBezTo>
                    <a:pt x="25941" y="21388"/>
                    <a:pt x="28825" y="22412"/>
                    <a:pt x="29255" y="25865"/>
                  </a:cubicBezTo>
                  <a:cubicBezTo>
                    <a:pt x="23349" y="35577"/>
                    <a:pt x="20757" y="48666"/>
                    <a:pt x="2154" y="45517"/>
                  </a:cubicBezTo>
                  <a:cubicBezTo>
                    <a:pt x="-2032" y="51195"/>
                    <a:pt x="586" y="63120"/>
                    <a:pt x="4051" y="67129"/>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899" name="Freeform: Shape 898">
              <a:extLst>
                <a:ext uri="{FF2B5EF4-FFF2-40B4-BE49-F238E27FC236}">
                  <a16:creationId xmlns:a16="http://schemas.microsoft.com/office/drawing/2014/main" id="{0D6E4560-B0ED-19E8-AD17-3C9CF2D1E9DC}"/>
                </a:ext>
              </a:extLst>
            </p:cNvPr>
            <p:cNvSpPr/>
            <p:nvPr/>
          </p:nvSpPr>
          <p:spPr>
            <a:xfrm>
              <a:off x="5075481" y="1802031"/>
              <a:ext cx="13458" cy="5844"/>
            </a:xfrm>
            <a:custGeom>
              <a:avLst/>
              <a:gdLst>
                <a:gd name="connsiteX0" fmla="*/ 13456 w 13458"/>
                <a:gd name="connsiteY0" fmla="*/ 5845 h 5844"/>
                <a:gd name="connsiteX1" fmla="*/ 0 w 13458"/>
                <a:gd name="connsiteY1" fmla="*/ 2 h 5844"/>
                <a:gd name="connsiteX2" fmla="*/ 13456 w 13458"/>
                <a:gd name="connsiteY2" fmla="*/ 5845 h 5844"/>
              </a:gdLst>
              <a:ahLst/>
              <a:cxnLst>
                <a:cxn ang="0">
                  <a:pos x="connsiteX0" y="connsiteY0"/>
                </a:cxn>
                <a:cxn ang="0">
                  <a:pos x="connsiteX1" y="connsiteY1"/>
                </a:cxn>
                <a:cxn ang="0">
                  <a:pos x="connsiteX2" y="connsiteY2"/>
                </a:cxn>
              </a:cxnLst>
              <a:rect l="l" t="t" r="r" b="b"/>
              <a:pathLst>
                <a:path w="13458" h="5844">
                  <a:moveTo>
                    <a:pt x="13456" y="5845"/>
                  </a:moveTo>
                  <a:cubicBezTo>
                    <a:pt x="13633" y="-795"/>
                    <a:pt x="6348" y="78"/>
                    <a:pt x="0" y="2"/>
                  </a:cubicBezTo>
                  <a:cubicBezTo>
                    <a:pt x="341" y="6161"/>
                    <a:pt x="7600" y="5288"/>
                    <a:pt x="13456" y="584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00" name="Freeform: Shape 899">
              <a:extLst>
                <a:ext uri="{FF2B5EF4-FFF2-40B4-BE49-F238E27FC236}">
                  <a16:creationId xmlns:a16="http://schemas.microsoft.com/office/drawing/2014/main" id="{E7C3C163-17CE-DEA8-8F1A-7D03D10C3215}"/>
                </a:ext>
              </a:extLst>
            </p:cNvPr>
            <p:cNvSpPr/>
            <p:nvPr/>
          </p:nvSpPr>
          <p:spPr>
            <a:xfrm>
              <a:off x="5162006" y="2170196"/>
              <a:ext cx="14805" cy="10019"/>
            </a:xfrm>
            <a:custGeom>
              <a:avLst/>
              <a:gdLst>
                <a:gd name="connsiteX0" fmla="*/ 0 w 14805"/>
                <a:gd name="connsiteY0" fmla="*/ 2217 h 10019"/>
                <a:gd name="connsiteX1" fmla="*/ 13430 w 14805"/>
                <a:gd name="connsiteY1" fmla="*/ 10020 h 10019"/>
                <a:gd name="connsiteX2" fmla="*/ 11520 w 14805"/>
                <a:gd name="connsiteY2" fmla="*/ 270 h 10019"/>
                <a:gd name="connsiteX3" fmla="*/ 0 w 14805"/>
                <a:gd name="connsiteY3" fmla="*/ 2230 h 10019"/>
              </a:gdLst>
              <a:ahLst/>
              <a:cxnLst>
                <a:cxn ang="0">
                  <a:pos x="connsiteX0" y="connsiteY0"/>
                </a:cxn>
                <a:cxn ang="0">
                  <a:pos x="connsiteX1" y="connsiteY1"/>
                </a:cxn>
                <a:cxn ang="0">
                  <a:pos x="connsiteX2" y="connsiteY2"/>
                </a:cxn>
                <a:cxn ang="0">
                  <a:pos x="connsiteX3" y="connsiteY3"/>
                </a:cxn>
              </a:cxnLst>
              <a:rect l="l" t="t" r="r" b="b"/>
              <a:pathLst>
                <a:path w="14805" h="10019">
                  <a:moveTo>
                    <a:pt x="0" y="2217"/>
                  </a:moveTo>
                  <a:cubicBezTo>
                    <a:pt x="8612" y="624"/>
                    <a:pt x="8574" y="7819"/>
                    <a:pt x="13430" y="10020"/>
                  </a:cubicBezTo>
                  <a:cubicBezTo>
                    <a:pt x="17009" y="6580"/>
                    <a:pt x="12596" y="4329"/>
                    <a:pt x="11520" y="270"/>
                  </a:cubicBezTo>
                  <a:cubicBezTo>
                    <a:pt x="8144" y="1395"/>
                    <a:pt x="228" y="-2083"/>
                    <a:pt x="0" y="223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01" name="Freeform: Shape 900">
              <a:extLst>
                <a:ext uri="{FF2B5EF4-FFF2-40B4-BE49-F238E27FC236}">
                  <a16:creationId xmlns:a16="http://schemas.microsoft.com/office/drawing/2014/main" id="{C4F87E58-A748-3F34-98AB-1C64C13738D7}"/>
                </a:ext>
              </a:extLst>
            </p:cNvPr>
            <p:cNvSpPr/>
            <p:nvPr/>
          </p:nvSpPr>
          <p:spPr>
            <a:xfrm>
              <a:off x="5240556" y="2195692"/>
              <a:ext cx="2415" cy="2175"/>
            </a:xfrm>
            <a:custGeom>
              <a:avLst/>
              <a:gdLst>
                <a:gd name="connsiteX0" fmla="*/ 235 w 2415"/>
                <a:gd name="connsiteY0" fmla="*/ 2064 h 2175"/>
                <a:gd name="connsiteX1" fmla="*/ 2170 w 2415"/>
                <a:gd name="connsiteY1" fmla="*/ 117 h 2175"/>
                <a:gd name="connsiteX2" fmla="*/ 235 w 2415"/>
                <a:gd name="connsiteY2" fmla="*/ 2064 h 2175"/>
              </a:gdLst>
              <a:ahLst/>
              <a:cxnLst>
                <a:cxn ang="0">
                  <a:pos x="connsiteX0" y="connsiteY0"/>
                </a:cxn>
                <a:cxn ang="0">
                  <a:pos x="connsiteX1" y="connsiteY1"/>
                </a:cxn>
                <a:cxn ang="0">
                  <a:pos x="connsiteX2" y="connsiteY2"/>
                </a:cxn>
              </a:cxnLst>
              <a:rect l="l" t="t" r="r" b="b"/>
              <a:pathLst>
                <a:path w="2415" h="2175">
                  <a:moveTo>
                    <a:pt x="235" y="2064"/>
                  </a:moveTo>
                  <a:cubicBezTo>
                    <a:pt x="779" y="2595"/>
                    <a:pt x="3182" y="1116"/>
                    <a:pt x="2170" y="117"/>
                  </a:cubicBezTo>
                  <a:cubicBezTo>
                    <a:pt x="1652" y="-427"/>
                    <a:pt x="-751" y="1052"/>
                    <a:pt x="235"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02" name="Freeform: Shape 901">
              <a:extLst>
                <a:ext uri="{FF2B5EF4-FFF2-40B4-BE49-F238E27FC236}">
                  <a16:creationId xmlns:a16="http://schemas.microsoft.com/office/drawing/2014/main" id="{52EAC088-D61B-67EE-096F-33BB77DDB942}"/>
                </a:ext>
              </a:extLst>
            </p:cNvPr>
            <p:cNvSpPr/>
            <p:nvPr/>
          </p:nvSpPr>
          <p:spPr>
            <a:xfrm>
              <a:off x="4564153" y="2605076"/>
              <a:ext cx="23072" cy="11033"/>
            </a:xfrm>
            <a:custGeom>
              <a:avLst/>
              <a:gdLst>
                <a:gd name="connsiteX0" fmla="*/ 31 w 23072"/>
                <a:gd name="connsiteY0" fmla="*/ 9839 h 11033"/>
                <a:gd name="connsiteX1" fmla="*/ 23073 w 23072"/>
                <a:gd name="connsiteY1" fmla="*/ 2062 h 11033"/>
                <a:gd name="connsiteX2" fmla="*/ 31 w 23072"/>
                <a:gd name="connsiteY2" fmla="*/ 9839 h 11033"/>
              </a:gdLst>
              <a:ahLst/>
              <a:cxnLst>
                <a:cxn ang="0">
                  <a:pos x="connsiteX0" y="connsiteY0"/>
                </a:cxn>
                <a:cxn ang="0">
                  <a:pos x="connsiteX1" y="connsiteY1"/>
                </a:cxn>
                <a:cxn ang="0">
                  <a:pos x="connsiteX2" y="connsiteY2"/>
                </a:cxn>
              </a:cxnLst>
              <a:rect l="l" t="t" r="r" b="b"/>
              <a:pathLst>
                <a:path w="23072" h="11033">
                  <a:moveTo>
                    <a:pt x="31" y="9839"/>
                  </a:moveTo>
                  <a:cubicBezTo>
                    <a:pt x="7189" y="13658"/>
                    <a:pt x="18925" y="7576"/>
                    <a:pt x="23073" y="2062"/>
                  </a:cubicBezTo>
                  <a:cubicBezTo>
                    <a:pt x="15788" y="-1820"/>
                    <a:pt x="-816" y="-746"/>
                    <a:pt x="31" y="983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03" name="Freeform: Shape 902">
              <a:extLst>
                <a:ext uri="{FF2B5EF4-FFF2-40B4-BE49-F238E27FC236}">
                  <a16:creationId xmlns:a16="http://schemas.microsoft.com/office/drawing/2014/main" id="{44A7AA0C-D0F6-80CF-8FA0-8C8696BF6CA1}"/>
                </a:ext>
              </a:extLst>
            </p:cNvPr>
            <p:cNvSpPr/>
            <p:nvPr/>
          </p:nvSpPr>
          <p:spPr>
            <a:xfrm>
              <a:off x="4287107" y="2447157"/>
              <a:ext cx="2409" cy="2177"/>
            </a:xfrm>
            <a:custGeom>
              <a:avLst/>
              <a:gdLst>
                <a:gd name="connsiteX0" fmla="*/ 2175 w 2409"/>
                <a:gd name="connsiteY0" fmla="*/ 121 h 2177"/>
                <a:gd name="connsiteX1" fmla="*/ 240 w 2409"/>
                <a:gd name="connsiteY1" fmla="*/ 2056 h 2177"/>
                <a:gd name="connsiteX2" fmla="*/ 2175 w 2409"/>
                <a:gd name="connsiteY2" fmla="*/ 121 h 2177"/>
              </a:gdLst>
              <a:ahLst/>
              <a:cxnLst>
                <a:cxn ang="0">
                  <a:pos x="connsiteX0" y="connsiteY0"/>
                </a:cxn>
                <a:cxn ang="0">
                  <a:pos x="connsiteX1" y="connsiteY1"/>
                </a:cxn>
                <a:cxn ang="0">
                  <a:pos x="connsiteX2" y="connsiteY2"/>
                </a:cxn>
              </a:cxnLst>
              <a:rect l="l" t="t" r="r" b="b"/>
              <a:pathLst>
                <a:path w="2409" h="2177">
                  <a:moveTo>
                    <a:pt x="2175" y="121"/>
                  </a:moveTo>
                  <a:cubicBezTo>
                    <a:pt x="1593" y="-436"/>
                    <a:pt x="-747" y="1056"/>
                    <a:pt x="240" y="2056"/>
                  </a:cubicBezTo>
                  <a:cubicBezTo>
                    <a:pt x="758" y="2612"/>
                    <a:pt x="3161" y="1132"/>
                    <a:pt x="2175" y="12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04" name="Freeform: Shape 903">
              <a:extLst>
                <a:ext uri="{FF2B5EF4-FFF2-40B4-BE49-F238E27FC236}">
                  <a16:creationId xmlns:a16="http://schemas.microsoft.com/office/drawing/2014/main" id="{BDB64B4D-4CDC-E259-4611-962B77D8B631}"/>
                </a:ext>
              </a:extLst>
            </p:cNvPr>
            <p:cNvSpPr/>
            <p:nvPr/>
          </p:nvSpPr>
          <p:spPr>
            <a:xfrm>
              <a:off x="4358469" y="1878061"/>
              <a:ext cx="3869" cy="1934"/>
            </a:xfrm>
            <a:custGeom>
              <a:avLst/>
              <a:gdLst>
                <a:gd name="connsiteX0" fmla="*/ 3870 w 3869"/>
                <a:gd name="connsiteY0" fmla="*/ 0 h 1934"/>
                <a:gd name="connsiteX1" fmla="*/ 0 w 3869"/>
                <a:gd name="connsiteY1" fmla="*/ 1935 h 1934"/>
                <a:gd name="connsiteX2" fmla="*/ 3870 w 3869"/>
                <a:gd name="connsiteY2" fmla="*/ 0 h 1934"/>
              </a:gdLst>
              <a:ahLst/>
              <a:cxnLst>
                <a:cxn ang="0">
                  <a:pos x="connsiteX0" y="connsiteY0"/>
                </a:cxn>
                <a:cxn ang="0">
                  <a:pos x="connsiteX1" y="connsiteY1"/>
                </a:cxn>
                <a:cxn ang="0">
                  <a:pos x="connsiteX2" y="connsiteY2"/>
                </a:cxn>
              </a:cxnLst>
              <a:rect l="l" t="t" r="r" b="b"/>
              <a:pathLst>
                <a:path w="3869" h="1934">
                  <a:moveTo>
                    <a:pt x="3870" y="0"/>
                  </a:moveTo>
                  <a:cubicBezTo>
                    <a:pt x="2365" y="430"/>
                    <a:pt x="63" y="25"/>
                    <a:pt x="0" y="1935"/>
                  </a:cubicBezTo>
                  <a:cubicBezTo>
                    <a:pt x="1505" y="1505"/>
                    <a:pt x="3807" y="1897"/>
                    <a:pt x="387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05" name="Freeform: Shape 904">
              <a:extLst>
                <a:ext uri="{FF2B5EF4-FFF2-40B4-BE49-F238E27FC236}">
                  <a16:creationId xmlns:a16="http://schemas.microsoft.com/office/drawing/2014/main" id="{2A0F30B7-3434-14C4-A4DB-730B6E062885}"/>
                </a:ext>
              </a:extLst>
            </p:cNvPr>
            <p:cNvSpPr/>
            <p:nvPr/>
          </p:nvSpPr>
          <p:spPr>
            <a:xfrm>
              <a:off x="4341194" y="1881920"/>
              <a:ext cx="15364" cy="14967"/>
            </a:xfrm>
            <a:custGeom>
              <a:avLst/>
              <a:gdLst>
                <a:gd name="connsiteX0" fmla="*/ 15365 w 15364"/>
                <a:gd name="connsiteY0" fmla="*/ 13682 h 14967"/>
                <a:gd name="connsiteX1" fmla="*/ 0 w 15364"/>
                <a:gd name="connsiteY1" fmla="*/ 24 h 14967"/>
                <a:gd name="connsiteX2" fmla="*/ 15365 w 15364"/>
                <a:gd name="connsiteY2" fmla="*/ 13682 h 14967"/>
              </a:gdLst>
              <a:ahLst/>
              <a:cxnLst>
                <a:cxn ang="0">
                  <a:pos x="connsiteX0" y="connsiteY0"/>
                </a:cxn>
                <a:cxn ang="0">
                  <a:pos x="connsiteX1" y="connsiteY1"/>
                </a:cxn>
                <a:cxn ang="0">
                  <a:pos x="connsiteX2" y="connsiteY2"/>
                </a:cxn>
              </a:cxnLst>
              <a:rect l="l" t="t" r="r" b="b"/>
              <a:pathLst>
                <a:path w="15364" h="14967">
                  <a:moveTo>
                    <a:pt x="15365" y="13682"/>
                  </a:moveTo>
                  <a:cubicBezTo>
                    <a:pt x="5058" y="14378"/>
                    <a:pt x="10306" y="-684"/>
                    <a:pt x="0" y="24"/>
                  </a:cubicBezTo>
                  <a:cubicBezTo>
                    <a:pt x="2200" y="6297"/>
                    <a:pt x="8081" y="19044"/>
                    <a:pt x="15365" y="1368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06" name="Freeform: Shape 905">
              <a:extLst>
                <a:ext uri="{FF2B5EF4-FFF2-40B4-BE49-F238E27FC236}">
                  <a16:creationId xmlns:a16="http://schemas.microsoft.com/office/drawing/2014/main" id="{8DBA9405-7A72-0892-BC35-86D75922447A}"/>
                </a:ext>
              </a:extLst>
            </p:cNvPr>
            <p:cNvSpPr/>
            <p:nvPr/>
          </p:nvSpPr>
          <p:spPr>
            <a:xfrm>
              <a:off x="4352641" y="2254285"/>
              <a:ext cx="252131" cy="449630"/>
            </a:xfrm>
            <a:custGeom>
              <a:avLst/>
              <a:gdLst>
                <a:gd name="connsiteX0" fmla="*/ 215374 w 252131"/>
                <a:gd name="connsiteY0" fmla="*/ 21448 h 449630"/>
                <a:gd name="connsiteX1" fmla="*/ 178840 w 252131"/>
                <a:gd name="connsiteY1" fmla="*/ 0 h 449630"/>
                <a:gd name="connsiteX2" fmla="*/ 174995 w 252131"/>
                <a:gd name="connsiteY2" fmla="*/ 15593 h 449630"/>
                <a:gd name="connsiteX3" fmla="*/ 173060 w 252131"/>
                <a:gd name="connsiteY3" fmla="*/ 23395 h 449630"/>
                <a:gd name="connsiteX4" fmla="*/ 138460 w 252131"/>
                <a:gd name="connsiteY4" fmla="*/ 17566 h 449630"/>
                <a:gd name="connsiteX5" fmla="*/ 130746 w 252131"/>
                <a:gd name="connsiteY5" fmla="*/ 39001 h 449630"/>
                <a:gd name="connsiteX6" fmla="*/ 119226 w 252131"/>
                <a:gd name="connsiteY6" fmla="*/ 35106 h 449630"/>
                <a:gd name="connsiteX7" fmla="*/ 98119 w 252131"/>
                <a:gd name="connsiteY7" fmla="*/ 54606 h 449630"/>
                <a:gd name="connsiteX8" fmla="*/ 103860 w 252131"/>
                <a:gd name="connsiteY8" fmla="*/ 68251 h 449630"/>
                <a:gd name="connsiteX9" fmla="*/ 84626 w 252131"/>
                <a:gd name="connsiteY9" fmla="*/ 97489 h 449630"/>
                <a:gd name="connsiteX10" fmla="*/ 67351 w 252131"/>
                <a:gd name="connsiteY10" fmla="*/ 101384 h 449630"/>
                <a:gd name="connsiteX11" fmla="*/ 57702 w 252131"/>
                <a:gd name="connsiteY11" fmla="*/ 140372 h 449630"/>
                <a:gd name="connsiteX12" fmla="*/ 50051 w 252131"/>
                <a:gd name="connsiteY12" fmla="*/ 154030 h 449630"/>
                <a:gd name="connsiteX13" fmla="*/ 53857 w 252131"/>
                <a:gd name="connsiteY13" fmla="*/ 173518 h 449630"/>
                <a:gd name="connsiteX14" fmla="*/ 17348 w 252131"/>
                <a:gd name="connsiteY14" fmla="*/ 198848 h 449630"/>
                <a:gd name="connsiteX15" fmla="*/ 19283 w 252131"/>
                <a:gd name="connsiteY15" fmla="*/ 206651 h 449630"/>
                <a:gd name="connsiteX16" fmla="*/ 17348 w 252131"/>
                <a:gd name="connsiteY16" fmla="*/ 212494 h 449630"/>
                <a:gd name="connsiteX17" fmla="*/ 19283 w 252131"/>
                <a:gd name="connsiteY17" fmla="*/ 216388 h 449630"/>
                <a:gd name="connsiteX18" fmla="*/ 19283 w 252131"/>
                <a:gd name="connsiteY18" fmla="*/ 249534 h 449630"/>
                <a:gd name="connsiteX19" fmla="*/ 32738 w 252131"/>
                <a:gd name="connsiteY19" fmla="*/ 263192 h 449630"/>
                <a:gd name="connsiteX20" fmla="*/ 21155 w 252131"/>
                <a:gd name="connsiteY20" fmla="*/ 274877 h 449630"/>
                <a:gd name="connsiteX21" fmla="*/ 25049 w 252131"/>
                <a:gd name="connsiteY21" fmla="*/ 304128 h 449630"/>
                <a:gd name="connsiteX22" fmla="*/ 9659 w 252131"/>
                <a:gd name="connsiteY22" fmla="*/ 317785 h 449630"/>
                <a:gd name="connsiteX23" fmla="*/ 11569 w 252131"/>
                <a:gd name="connsiteY23" fmla="*/ 333378 h 449630"/>
                <a:gd name="connsiteX24" fmla="*/ 5789 w 252131"/>
                <a:gd name="connsiteY24" fmla="*/ 341181 h 449630"/>
                <a:gd name="connsiteX25" fmla="*/ 48 w 252131"/>
                <a:gd name="connsiteY25" fmla="*/ 335326 h 449630"/>
                <a:gd name="connsiteX26" fmla="*/ 21155 w 252131"/>
                <a:gd name="connsiteY26" fmla="*/ 399669 h 449630"/>
                <a:gd name="connsiteX27" fmla="*/ 34635 w 252131"/>
                <a:gd name="connsiteY27" fmla="*/ 415237 h 449630"/>
                <a:gd name="connsiteX28" fmla="*/ 26921 w 252131"/>
                <a:gd name="connsiteY28" fmla="*/ 426947 h 449630"/>
                <a:gd name="connsiteX29" fmla="*/ 34635 w 252131"/>
                <a:gd name="connsiteY29" fmla="*/ 448382 h 449630"/>
                <a:gd name="connsiteX30" fmla="*/ 59612 w 252131"/>
                <a:gd name="connsiteY30" fmla="*/ 446435 h 449630"/>
                <a:gd name="connsiteX31" fmla="*/ 92302 w 252131"/>
                <a:gd name="connsiteY31" fmla="*/ 424987 h 449630"/>
                <a:gd name="connsiteX32" fmla="*/ 101913 w 252131"/>
                <a:gd name="connsiteY32" fmla="*/ 405499 h 449630"/>
                <a:gd name="connsiteX33" fmla="*/ 103822 w 252131"/>
                <a:gd name="connsiteY33" fmla="*/ 372366 h 449630"/>
                <a:gd name="connsiteX34" fmla="*/ 109564 w 252131"/>
                <a:gd name="connsiteY34" fmla="*/ 350918 h 449630"/>
                <a:gd name="connsiteX35" fmla="*/ 96134 w 252131"/>
                <a:gd name="connsiteY35" fmla="*/ 347011 h 449630"/>
                <a:gd name="connsiteX36" fmla="*/ 113434 w 252131"/>
                <a:gd name="connsiteY36" fmla="*/ 347011 h 449630"/>
                <a:gd name="connsiteX37" fmla="*/ 126889 w 252131"/>
                <a:gd name="connsiteY37" fmla="*/ 337273 h 449630"/>
                <a:gd name="connsiteX38" fmla="*/ 140345 w 252131"/>
                <a:gd name="connsiteY38" fmla="*/ 327523 h 449630"/>
                <a:gd name="connsiteX39" fmla="*/ 119175 w 252131"/>
                <a:gd name="connsiteY39" fmla="*/ 329471 h 449630"/>
                <a:gd name="connsiteX40" fmla="*/ 94199 w 252131"/>
                <a:gd name="connsiteY40" fmla="*/ 321668 h 449630"/>
                <a:gd name="connsiteX41" fmla="*/ 128799 w 252131"/>
                <a:gd name="connsiteY41" fmla="*/ 315825 h 449630"/>
                <a:gd name="connsiteX42" fmla="*/ 134603 w 252131"/>
                <a:gd name="connsiteY42" fmla="*/ 323628 h 449630"/>
                <a:gd name="connsiteX43" fmla="*/ 151903 w 252131"/>
                <a:gd name="connsiteY43" fmla="*/ 308035 h 449630"/>
                <a:gd name="connsiteX44" fmla="*/ 132643 w 252131"/>
                <a:gd name="connsiteY44" fmla="*/ 288535 h 449630"/>
                <a:gd name="connsiteX45" fmla="*/ 117278 w 252131"/>
                <a:gd name="connsiteY45" fmla="*/ 282692 h 449630"/>
                <a:gd name="connsiteX46" fmla="*/ 115369 w 252131"/>
                <a:gd name="connsiteY46" fmla="*/ 251494 h 449630"/>
                <a:gd name="connsiteX47" fmla="*/ 121085 w 252131"/>
                <a:gd name="connsiteY47" fmla="*/ 241757 h 449630"/>
                <a:gd name="connsiteX48" fmla="*/ 119175 w 252131"/>
                <a:gd name="connsiteY48" fmla="*/ 224216 h 449630"/>
                <a:gd name="connsiteX49" fmla="*/ 130696 w 252131"/>
                <a:gd name="connsiteY49" fmla="*/ 222269 h 449630"/>
                <a:gd name="connsiteX50" fmla="*/ 130696 w 252131"/>
                <a:gd name="connsiteY50" fmla="*/ 210571 h 449630"/>
                <a:gd name="connsiteX51" fmla="*/ 140345 w 252131"/>
                <a:gd name="connsiteY51" fmla="*/ 208624 h 449630"/>
                <a:gd name="connsiteX52" fmla="*/ 138410 w 252131"/>
                <a:gd name="connsiteY52" fmla="*/ 204729 h 449630"/>
                <a:gd name="connsiteX53" fmla="*/ 155735 w 252131"/>
                <a:gd name="connsiteY53" fmla="*/ 196913 h 449630"/>
                <a:gd name="connsiteX54" fmla="*/ 159579 w 252131"/>
                <a:gd name="connsiteY54" fmla="*/ 191071 h 449630"/>
                <a:gd name="connsiteX55" fmla="*/ 167230 w 252131"/>
                <a:gd name="connsiteY55" fmla="*/ 187176 h 449630"/>
                <a:gd name="connsiteX56" fmla="*/ 171100 w 252131"/>
                <a:gd name="connsiteY56" fmla="*/ 185216 h 449630"/>
                <a:gd name="connsiteX57" fmla="*/ 186465 w 252131"/>
                <a:gd name="connsiteY57" fmla="*/ 177413 h 449630"/>
                <a:gd name="connsiteX58" fmla="*/ 201856 w 252131"/>
                <a:gd name="connsiteY58" fmla="*/ 157925 h 449630"/>
                <a:gd name="connsiteX59" fmla="*/ 194142 w 252131"/>
                <a:gd name="connsiteY59" fmla="*/ 144267 h 449630"/>
                <a:gd name="connsiteX60" fmla="*/ 201856 w 252131"/>
                <a:gd name="connsiteY60" fmla="*/ 124780 h 449630"/>
                <a:gd name="connsiteX61" fmla="*/ 209532 w 252131"/>
                <a:gd name="connsiteY61" fmla="*/ 124780 h 449630"/>
                <a:gd name="connsiteX62" fmla="*/ 217208 w 252131"/>
                <a:gd name="connsiteY62" fmla="*/ 116977 h 449630"/>
                <a:gd name="connsiteX63" fmla="*/ 221053 w 252131"/>
                <a:gd name="connsiteY63" fmla="*/ 109174 h 449630"/>
                <a:gd name="connsiteX64" fmla="*/ 226806 w 252131"/>
                <a:gd name="connsiteY64" fmla="*/ 109174 h 449630"/>
                <a:gd name="connsiteX65" fmla="*/ 234521 w 252131"/>
                <a:gd name="connsiteY65" fmla="*/ 113082 h 449630"/>
                <a:gd name="connsiteX66" fmla="*/ 251821 w 252131"/>
                <a:gd name="connsiteY66" fmla="*/ 111134 h 449630"/>
                <a:gd name="connsiteX67" fmla="*/ 244170 w 252131"/>
                <a:gd name="connsiteY67" fmla="*/ 95529 h 449630"/>
                <a:gd name="connsiteX68" fmla="*/ 249886 w 252131"/>
                <a:gd name="connsiteY68" fmla="*/ 76041 h 449630"/>
                <a:gd name="connsiteX69" fmla="*/ 242210 w 252131"/>
                <a:gd name="connsiteY69" fmla="*/ 64369 h 449630"/>
                <a:gd name="connsiteX70" fmla="*/ 246079 w 252131"/>
                <a:gd name="connsiteY70" fmla="*/ 56554 h 449630"/>
                <a:gd name="connsiteX71" fmla="*/ 242210 w 252131"/>
                <a:gd name="connsiteY71" fmla="*/ 37053 h 449630"/>
                <a:gd name="connsiteX72" fmla="*/ 215324 w 252131"/>
                <a:gd name="connsiteY72" fmla="*/ 21461 h 44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52131" h="449630">
                  <a:moveTo>
                    <a:pt x="215374" y="21448"/>
                  </a:moveTo>
                  <a:cubicBezTo>
                    <a:pt x="202488" y="15024"/>
                    <a:pt x="193775" y="4363"/>
                    <a:pt x="178840" y="0"/>
                  </a:cubicBezTo>
                  <a:cubicBezTo>
                    <a:pt x="184442" y="9295"/>
                    <a:pt x="176563" y="11597"/>
                    <a:pt x="174995" y="15593"/>
                  </a:cubicBezTo>
                  <a:cubicBezTo>
                    <a:pt x="174249" y="17502"/>
                    <a:pt x="179788" y="24217"/>
                    <a:pt x="173060" y="23395"/>
                  </a:cubicBezTo>
                  <a:cubicBezTo>
                    <a:pt x="159200" y="23838"/>
                    <a:pt x="151347" y="18109"/>
                    <a:pt x="138460" y="17566"/>
                  </a:cubicBezTo>
                  <a:cubicBezTo>
                    <a:pt x="135172" y="23977"/>
                    <a:pt x="137790" y="36383"/>
                    <a:pt x="130746" y="39001"/>
                  </a:cubicBezTo>
                  <a:cubicBezTo>
                    <a:pt x="126788" y="37888"/>
                    <a:pt x="125283" y="34157"/>
                    <a:pt x="119226" y="35106"/>
                  </a:cubicBezTo>
                  <a:cubicBezTo>
                    <a:pt x="108337" y="37723"/>
                    <a:pt x="109400" y="52418"/>
                    <a:pt x="98119" y="54606"/>
                  </a:cubicBezTo>
                  <a:cubicBezTo>
                    <a:pt x="98119" y="61106"/>
                    <a:pt x="104392" y="61258"/>
                    <a:pt x="103860" y="68251"/>
                  </a:cubicBezTo>
                  <a:cubicBezTo>
                    <a:pt x="96387" y="76889"/>
                    <a:pt x="85030" y="81593"/>
                    <a:pt x="84626" y="97489"/>
                  </a:cubicBezTo>
                  <a:cubicBezTo>
                    <a:pt x="78239" y="98134"/>
                    <a:pt x="76140" y="103142"/>
                    <a:pt x="67351" y="101384"/>
                  </a:cubicBezTo>
                  <a:cubicBezTo>
                    <a:pt x="68654" y="120796"/>
                    <a:pt x="62988" y="131824"/>
                    <a:pt x="57702" y="140372"/>
                  </a:cubicBezTo>
                  <a:cubicBezTo>
                    <a:pt x="54844" y="145026"/>
                    <a:pt x="51404" y="149187"/>
                    <a:pt x="50051" y="154030"/>
                  </a:cubicBezTo>
                  <a:cubicBezTo>
                    <a:pt x="59118" y="152007"/>
                    <a:pt x="60851" y="171343"/>
                    <a:pt x="53857" y="173518"/>
                  </a:cubicBezTo>
                  <a:cubicBezTo>
                    <a:pt x="31739" y="166613"/>
                    <a:pt x="19751" y="181333"/>
                    <a:pt x="17348" y="198848"/>
                  </a:cubicBezTo>
                  <a:cubicBezTo>
                    <a:pt x="16855" y="202389"/>
                    <a:pt x="19080" y="203300"/>
                    <a:pt x="19283" y="206651"/>
                  </a:cubicBezTo>
                  <a:cubicBezTo>
                    <a:pt x="19397" y="209104"/>
                    <a:pt x="17260" y="209370"/>
                    <a:pt x="17348" y="212494"/>
                  </a:cubicBezTo>
                  <a:cubicBezTo>
                    <a:pt x="17348" y="212595"/>
                    <a:pt x="19080" y="214593"/>
                    <a:pt x="19283" y="216388"/>
                  </a:cubicBezTo>
                  <a:cubicBezTo>
                    <a:pt x="20725" y="228592"/>
                    <a:pt x="22659" y="238190"/>
                    <a:pt x="19283" y="249534"/>
                  </a:cubicBezTo>
                  <a:cubicBezTo>
                    <a:pt x="25176" y="252658"/>
                    <a:pt x="32562" y="254226"/>
                    <a:pt x="32738" y="263192"/>
                  </a:cubicBezTo>
                  <a:cubicBezTo>
                    <a:pt x="33434" y="271715"/>
                    <a:pt x="26074" y="272057"/>
                    <a:pt x="21155" y="274877"/>
                  </a:cubicBezTo>
                  <a:cubicBezTo>
                    <a:pt x="26959" y="281276"/>
                    <a:pt x="28376" y="293821"/>
                    <a:pt x="25049" y="304128"/>
                  </a:cubicBezTo>
                  <a:cubicBezTo>
                    <a:pt x="18954" y="307732"/>
                    <a:pt x="12833" y="311273"/>
                    <a:pt x="9659" y="317785"/>
                  </a:cubicBezTo>
                  <a:cubicBezTo>
                    <a:pt x="10810" y="322452"/>
                    <a:pt x="12403" y="326663"/>
                    <a:pt x="11569" y="333378"/>
                  </a:cubicBezTo>
                  <a:cubicBezTo>
                    <a:pt x="7611" y="333909"/>
                    <a:pt x="11101" y="342015"/>
                    <a:pt x="5789" y="341181"/>
                  </a:cubicBezTo>
                  <a:cubicBezTo>
                    <a:pt x="1376" y="341775"/>
                    <a:pt x="3652" y="335553"/>
                    <a:pt x="48" y="335326"/>
                  </a:cubicBezTo>
                  <a:cubicBezTo>
                    <a:pt x="-1027" y="364981"/>
                    <a:pt x="16159" y="376173"/>
                    <a:pt x="21155" y="399669"/>
                  </a:cubicBezTo>
                  <a:cubicBezTo>
                    <a:pt x="27541" y="402945"/>
                    <a:pt x="30045" y="410140"/>
                    <a:pt x="34635" y="415237"/>
                  </a:cubicBezTo>
                  <a:cubicBezTo>
                    <a:pt x="28856" y="415882"/>
                    <a:pt x="32384" y="425948"/>
                    <a:pt x="26921" y="426947"/>
                  </a:cubicBezTo>
                  <a:cubicBezTo>
                    <a:pt x="31803" y="431753"/>
                    <a:pt x="36532" y="436697"/>
                    <a:pt x="34635" y="448382"/>
                  </a:cubicBezTo>
                  <a:cubicBezTo>
                    <a:pt x="41477" y="451240"/>
                    <a:pt x="52163" y="448585"/>
                    <a:pt x="59612" y="446435"/>
                  </a:cubicBezTo>
                  <a:cubicBezTo>
                    <a:pt x="52214" y="427592"/>
                    <a:pt x="72549" y="422534"/>
                    <a:pt x="92302" y="424987"/>
                  </a:cubicBezTo>
                  <a:cubicBezTo>
                    <a:pt x="93807" y="416780"/>
                    <a:pt x="96981" y="410254"/>
                    <a:pt x="101913" y="405499"/>
                  </a:cubicBezTo>
                  <a:cubicBezTo>
                    <a:pt x="100787" y="389009"/>
                    <a:pt x="106567" y="387213"/>
                    <a:pt x="103822" y="372366"/>
                  </a:cubicBezTo>
                  <a:cubicBezTo>
                    <a:pt x="113522" y="368863"/>
                    <a:pt x="100218" y="354105"/>
                    <a:pt x="109564" y="350918"/>
                  </a:cubicBezTo>
                  <a:cubicBezTo>
                    <a:pt x="104139" y="350577"/>
                    <a:pt x="96399" y="352588"/>
                    <a:pt x="96134" y="347011"/>
                  </a:cubicBezTo>
                  <a:lnTo>
                    <a:pt x="113434" y="347011"/>
                  </a:lnTo>
                  <a:cubicBezTo>
                    <a:pt x="117569" y="343432"/>
                    <a:pt x="122880" y="341029"/>
                    <a:pt x="126889" y="337273"/>
                  </a:cubicBezTo>
                  <a:cubicBezTo>
                    <a:pt x="132959" y="335604"/>
                    <a:pt x="138701" y="333656"/>
                    <a:pt x="140345" y="327523"/>
                  </a:cubicBezTo>
                  <a:cubicBezTo>
                    <a:pt x="137423" y="324716"/>
                    <a:pt x="128331" y="332101"/>
                    <a:pt x="119175" y="329471"/>
                  </a:cubicBezTo>
                  <a:cubicBezTo>
                    <a:pt x="115533" y="322110"/>
                    <a:pt x="101331" y="325487"/>
                    <a:pt x="94199" y="321668"/>
                  </a:cubicBezTo>
                  <a:cubicBezTo>
                    <a:pt x="103962" y="312170"/>
                    <a:pt x="117278" y="322768"/>
                    <a:pt x="128799" y="315825"/>
                  </a:cubicBezTo>
                  <a:cubicBezTo>
                    <a:pt x="131885" y="317280"/>
                    <a:pt x="128394" y="325373"/>
                    <a:pt x="134603" y="323628"/>
                  </a:cubicBezTo>
                  <a:cubicBezTo>
                    <a:pt x="141154" y="319278"/>
                    <a:pt x="148868" y="316028"/>
                    <a:pt x="151903" y="308035"/>
                  </a:cubicBezTo>
                  <a:cubicBezTo>
                    <a:pt x="145226" y="301788"/>
                    <a:pt x="138853" y="295237"/>
                    <a:pt x="132643" y="288535"/>
                  </a:cubicBezTo>
                  <a:cubicBezTo>
                    <a:pt x="124676" y="289496"/>
                    <a:pt x="122109" y="284969"/>
                    <a:pt x="117278" y="282692"/>
                  </a:cubicBezTo>
                  <a:cubicBezTo>
                    <a:pt x="118201" y="270704"/>
                    <a:pt x="113838" y="264077"/>
                    <a:pt x="115369" y="251494"/>
                  </a:cubicBezTo>
                  <a:cubicBezTo>
                    <a:pt x="116152" y="249585"/>
                    <a:pt x="120161" y="244906"/>
                    <a:pt x="121085" y="241757"/>
                  </a:cubicBezTo>
                  <a:cubicBezTo>
                    <a:pt x="124120" y="231880"/>
                    <a:pt x="121262" y="230754"/>
                    <a:pt x="119175" y="224216"/>
                  </a:cubicBezTo>
                  <a:cubicBezTo>
                    <a:pt x="121451" y="221965"/>
                    <a:pt x="125991" y="222003"/>
                    <a:pt x="130696" y="222269"/>
                  </a:cubicBezTo>
                  <a:cubicBezTo>
                    <a:pt x="133010" y="217097"/>
                    <a:pt x="127054" y="210786"/>
                    <a:pt x="130696" y="210571"/>
                  </a:cubicBezTo>
                  <a:cubicBezTo>
                    <a:pt x="135640" y="211596"/>
                    <a:pt x="137423" y="213151"/>
                    <a:pt x="140345" y="208624"/>
                  </a:cubicBezTo>
                  <a:cubicBezTo>
                    <a:pt x="138815" y="208194"/>
                    <a:pt x="138094" y="206980"/>
                    <a:pt x="138410" y="204729"/>
                  </a:cubicBezTo>
                  <a:cubicBezTo>
                    <a:pt x="146668" y="204640"/>
                    <a:pt x="144847" y="194372"/>
                    <a:pt x="155735" y="196913"/>
                  </a:cubicBezTo>
                  <a:cubicBezTo>
                    <a:pt x="156721" y="194738"/>
                    <a:pt x="157670" y="192336"/>
                    <a:pt x="159579" y="191071"/>
                  </a:cubicBezTo>
                  <a:cubicBezTo>
                    <a:pt x="167142" y="185974"/>
                    <a:pt x="164082" y="194296"/>
                    <a:pt x="167230" y="187176"/>
                  </a:cubicBezTo>
                  <a:cubicBezTo>
                    <a:pt x="167344" y="186923"/>
                    <a:pt x="170759" y="185443"/>
                    <a:pt x="171100" y="185216"/>
                  </a:cubicBezTo>
                  <a:cubicBezTo>
                    <a:pt x="176386" y="181789"/>
                    <a:pt x="181521" y="181485"/>
                    <a:pt x="186465" y="177413"/>
                  </a:cubicBezTo>
                  <a:cubicBezTo>
                    <a:pt x="188944" y="168257"/>
                    <a:pt x="196000" y="163692"/>
                    <a:pt x="201856" y="157925"/>
                  </a:cubicBezTo>
                  <a:cubicBezTo>
                    <a:pt x="197353" y="155320"/>
                    <a:pt x="196342" y="149212"/>
                    <a:pt x="194142" y="144267"/>
                  </a:cubicBezTo>
                  <a:cubicBezTo>
                    <a:pt x="200439" y="138501"/>
                    <a:pt x="201969" y="133050"/>
                    <a:pt x="201856" y="124780"/>
                  </a:cubicBezTo>
                  <a:lnTo>
                    <a:pt x="209532" y="124780"/>
                  </a:lnTo>
                  <a:cubicBezTo>
                    <a:pt x="209759" y="119822"/>
                    <a:pt x="212301" y="117217"/>
                    <a:pt x="217208" y="116977"/>
                  </a:cubicBezTo>
                  <a:cubicBezTo>
                    <a:pt x="216689" y="112526"/>
                    <a:pt x="217676" y="109642"/>
                    <a:pt x="221053" y="109174"/>
                  </a:cubicBezTo>
                  <a:cubicBezTo>
                    <a:pt x="221343" y="113411"/>
                    <a:pt x="225554" y="108959"/>
                    <a:pt x="226806" y="109174"/>
                  </a:cubicBezTo>
                  <a:cubicBezTo>
                    <a:pt x="230044" y="109756"/>
                    <a:pt x="230335" y="112943"/>
                    <a:pt x="234521" y="113082"/>
                  </a:cubicBezTo>
                  <a:cubicBezTo>
                    <a:pt x="234407" y="113082"/>
                    <a:pt x="249683" y="108997"/>
                    <a:pt x="251821" y="111134"/>
                  </a:cubicBezTo>
                  <a:cubicBezTo>
                    <a:pt x="253983" y="101169"/>
                    <a:pt x="244170" y="103294"/>
                    <a:pt x="244170" y="95529"/>
                  </a:cubicBezTo>
                  <a:cubicBezTo>
                    <a:pt x="243651" y="86601"/>
                    <a:pt x="248874" y="83427"/>
                    <a:pt x="249886" y="76041"/>
                  </a:cubicBezTo>
                  <a:cubicBezTo>
                    <a:pt x="246041" y="73474"/>
                    <a:pt x="243411" y="69642"/>
                    <a:pt x="242210" y="64369"/>
                  </a:cubicBezTo>
                  <a:cubicBezTo>
                    <a:pt x="242235" y="60474"/>
                    <a:pt x="247496" y="61878"/>
                    <a:pt x="246079" y="56554"/>
                  </a:cubicBezTo>
                  <a:cubicBezTo>
                    <a:pt x="235861" y="59374"/>
                    <a:pt x="240566" y="40164"/>
                    <a:pt x="242210" y="37053"/>
                  </a:cubicBezTo>
                  <a:cubicBezTo>
                    <a:pt x="232194" y="32918"/>
                    <a:pt x="231701" y="19108"/>
                    <a:pt x="215324" y="21461"/>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907" name="Freeform: Shape 906">
              <a:extLst>
                <a:ext uri="{FF2B5EF4-FFF2-40B4-BE49-F238E27FC236}">
                  <a16:creationId xmlns:a16="http://schemas.microsoft.com/office/drawing/2014/main" id="{90848746-AC77-5D49-D3CB-6A33EE5FB820}"/>
                </a:ext>
              </a:extLst>
            </p:cNvPr>
            <p:cNvSpPr/>
            <p:nvPr/>
          </p:nvSpPr>
          <p:spPr>
            <a:xfrm>
              <a:off x="4546524" y="2623333"/>
              <a:ext cx="138722" cy="71518"/>
            </a:xfrm>
            <a:custGeom>
              <a:avLst/>
              <a:gdLst>
                <a:gd name="connsiteX0" fmla="*/ 2257 w 138722"/>
                <a:gd name="connsiteY0" fmla="*/ 57873 h 71518"/>
                <a:gd name="connsiteX1" fmla="*/ 75289 w 138722"/>
                <a:gd name="connsiteY1" fmla="*/ 48136 h 71518"/>
                <a:gd name="connsiteX2" fmla="*/ 81043 w 138722"/>
                <a:gd name="connsiteY2" fmla="*/ 55913 h 71518"/>
                <a:gd name="connsiteX3" fmla="*/ 106082 w 138722"/>
                <a:gd name="connsiteY3" fmla="*/ 71519 h 71518"/>
                <a:gd name="connsiteX4" fmla="*/ 127227 w 138722"/>
                <a:gd name="connsiteY4" fmla="*/ 67624 h 71518"/>
                <a:gd name="connsiteX5" fmla="*/ 138722 w 138722"/>
                <a:gd name="connsiteY5" fmla="*/ 52031 h 71518"/>
                <a:gd name="connsiteX6" fmla="*/ 127227 w 138722"/>
                <a:gd name="connsiteY6" fmla="*/ 34491 h 71518"/>
                <a:gd name="connsiteX7" fmla="*/ 131071 w 138722"/>
                <a:gd name="connsiteY7" fmla="*/ 20845 h 71518"/>
                <a:gd name="connsiteX8" fmla="*/ 104122 w 138722"/>
                <a:gd name="connsiteY8" fmla="*/ 15003 h 71518"/>
                <a:gd name="connsiteX9" fmla="*/ 63781 w 138722"/>
                <a:gd name="connsiteY9" fmla="*/ 7200 h 71518"/>
                <a:gd name="connsiteX10" fmla="*/ 67625 w 138722"/>
                <a:gd name="connsiteY10" fmla="*/ 22793 h 71518"/>
                <a:gd name="connsiteX11" fmla="*/ 46519 w 138722"/>
                <a:gd name="connsiteY11" fmla="*/ 32543 h 71518"/>
                <a:gd name="connsiteX12" fmla="*/ 42624 w 138722"/>
                <a:gd name="connsiteY12" fmla="*/ 30608 h 71518"/>
                <a:gd name="connsiteX13" fmla="*/ 29168 w 138722"/>
                <a:gd name="connsiteY13" fmla="*/ 9135 h 71518"/>
                <a:gd name="connsiteX14" fmla="*/ 11894 w 138722"/>
                <a:gd name="connsiteY14" fmla="*/ 15003 h 71518"/>
                <a:gd name="connsiteX15" fmla="*/ 2282 w 138722"/>
                <a:gd name="connsiteY15" fmla="*/ 57886 h 71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722" h="71518">
                  <a:moveTo>
                    <a:pt x="2257" y="57873"/>
                  </a:moveTo>
                  <a:cubicBezTo>
                    <a:pt x="15574" y="36666"/>
                    <a:pt x="56067" y="59062"/>
                    <a:pt x="75289" y="48136"/>
                  </a:cubicBezTo>
                  <a:cubicBezTo>
                    <a:pt x="75870" y="52081"/>
                    <a:pt x="79133" y="53321"/>
                    <a:pt x="81043" y="55913"/>
                  </a:cubicBezTo>
                  <a:cubicBezTo>
                    <a:pt x="95105" y="55332"/>
                    <a:pt x="98026" y="66018"/>
                    <a:pt x="106082" y="71519"/>
                  </a:cubicBezTo>
                  <a:cubicBezTo>
                    <a:pt x="114606" y="69558"/>
                    <a:pt x="116996" y="63172"/>
                    <a:pt x="127227" y="67624"/>
                  </a:cubicBezTo>
                  <a:cubicBezTo>
                    <a:pt x="127897" y="59189"/>
                    <a:pt x="137736" y="60124"/>
                    <a:pt x="138722" y="52031"/>
                  </a:cubicBezTo>
                  <a:cubicBezTo>
                    <a:pt x="136787" y="44253"/>
                    <a:pt x="133904" y="37450"/>
                    <a:pt x="127227" y="34491"/>
                  </a:cubicBezTo>
                  <a:cubicBezTo>
                    <a:pt x="130059" y="31544"/>
                    <a:pt x="130312" y="25929"/>
                    <a:pt x="131071" y="20845"/>
                  </a:cubicBezTo>
                  <a:cubicBezTo>
                    <a:pt x="123850" y="14876"/>
                    <a:pt x="115883" y="11728"/>
                    <a:pt x="104122" y="15003"/>
                  </a:cubicBezTo>
                  <a:cubicBezTo>
                    <a:pt x="94587" y="2116"/>
                    <a:pt x="77009" y="-7039"/>
                    <a:pt x="63781" y="7200"/>
                  </a:cubicBezTo>
                  <a:cubicBezTo>
                    <a:pt x="66639" y="10792"/>
                    <a:pt x="67448" y="16470"/>
                    <a:pt x="67625" y="22793"/>
                  </a:cubicBezTo>
                  <a:cubicBezTo>
                    <a:pt x="63085" y="28610"/>
                    <a:pt x="57635" y="33466"/>
                    <a:pt x="46519" y="32543"/>
                  </a:cubicBezTo>
                  <a:cubicBezTo>
                    <a:pt x="46089" y="31013"/>
                    <a:pt x="44875" y="30279"/>
                    <a:pt x="42624" y="30608"/>
                  </a:cubicBezTo>
                  <a:cubicBezTo>
                    <a:pt x="43433" y="18063"/>
                    <a:pt x="31103" y="18885"/>
                    <a:pt x="29168" y="9135"/>
                  </a:cubicBezTo>
                  <a:cubicBezTo>
                    <a:pt x="22959" y="10602"/>
                    <a:pt x="17294" y="12689"/>
                    <a:pt x="11894" y="15003"/>
                  </a:cubicBezTo>
                  <a:cubicBezTo>
                    <a:pt x="8947" y="28307"/>
                    <a:pt x="-5520" y="40181"/>
                    <a:pt x="2282" y="5788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08" name="Freeform: Shape 907">
              <a:extLst>
                <a:ext uri="{FF2B5EF4-FFF2-40B4-BE49-F238E27FC236}">
                  <a16:creationId xmlns:a16="http://schemas.microsoft.com/office/drawing/2014/main" id="{B6D1EB58-9E1A-A573-5A12-9EAC284B4CD1}"/>
                </a:ext>
              </a:extLst>
            </p:cNvPr>
            <p:cNvSpPr/>
            <p:nvPr/>
          </p:nvSpPr>
          <p:spPr>
            <a:xfrm>
              <a:off x="4594657" y="2572706"/>
              <a:ext cx="88679" cy="63669"/>
            </a:xfrm>
            <a:custGeom>
              <a:avLst/>
              <a:gdLst>
                <a:gd name="connsiteX0" fmla="*/ 57949 w 88679"/>
                <a:gd name="connsiteY0" fmla="*/ 63670 h 63669"/>
                <a:gd name="connsiteX1" fmla="*/ 75223 w 88679"/>
                <a:gd name="connsiteY1" fmla="*/ 63670 h 63669"/>
                <a:gd name="connsiteX2" fmla="*/ 81028 w 88679"/>
                <a:gd name="connsiteY2" fmla="*/ 53920 h 63669"/>
                <a:gd name="connsiteX3" fmla="*/ 75223 w 88679"/>
                <a:gd name="connsiteY3" fmla="*/ 24669 h 63669"/>
                <a:gd name="connsiteX4" fmla="*/ 88679 w 88679"/>
                <a:gd name="connsiteY4" fmla="*/ 5181 h 63669"/>
                <a:gd name="connsiteX5" fmla="*/ 34844 w 88679"/>
                <a:gd name="connsiteY5" fmla="*/ 3234 h 63669"/>
                <a:gd name="connsiteX6" fmla="*/ 244 w 88679"/>
                <a:gd name="connsiteY6" fmla="*/ 12984 h 63669"/>
                <a:gd name="connsiteX7" fmla="*/ 4114 w 88679"/>
                <a:gd name="connsiteY7" fmla="*/ 26629 h 63669"/>
                <a:gd name="connsiteX8" fmla="*/ 6024 w 88679"/>
                <a:gd name="connsiteY8" fmla="*/ 38314 h 63669"/>
                <a:gd name="connsiteX9" fmla="*/ 21414 w 88679"/>
                <a:gd name="connsiteY9" fmla="*/ 38314 h 63669"/>
                <a:gd name="connsiteX10" fmla="*/ 17570 w 88679"/>
                <a:gd name="connsiteY10" fmla="*/ 51972 h 63669"/>
                <a:gd name="connsiteX11" fmla="*/ 57949 w 88679"/>
                <a:gd name="connsiteY11" fmla="*/ 63670 h 6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79" h="63669">
                  <a:moveTo>
                    <a:pt x="57949" y="63670"/>
                  </a:moveTo>
                  <a:cubicBezTo>
                    <a:pt x="63374" y="61255"/>
                    <a:pt x="69786" y="61255"/>
                    <a:pt x="75223" y="63670"/>
                  </a:cubicBezTo>
                  <a:cubicBezTo>
                    <a:pt x="75856" y="59105"/>
                    <a:pt x="77184" y="55248"/>
                    <a:pt x="81028" y="53920"/>
                  </a:cubicBezTo>
                  <a:cubicBezTo>
                    <a:pt x="76981" y="46319"/>
                    <a:pt x="77184" y="34369"/>
                    <a:pt x="75223" y="24669"/>
                  </a:cubicBezTo>
                  <a:cubicBezTo>
                    <a:pt x="80712" y="19168"/>
                    <a:pt x="83798" y="11264"/>
                    <a:pt x="88679" y="5181"/>
                  </a:cubicBezTo>
                  <a:cubicBezTo>
                    <a:pt x="66321" y="9481"/>
                    <a:pt x="50703" y="-6579"/>
                    <a:pt x="34844" y="3234"/>
                  </a:cubicBezTo>
                  <a:cubicBezTo>
                    <a:pt x="18038" y="1135"/>
                    <a:pt x="12347" y="10303"/>
                    <a:pt x="244" y="12984"/>
                  </a:cubicBezTo>
                  <a:cubicBezTo>
                    <a:pt x="-388" y="19472"/>
                    <a:pt x="-21" y="24973"/>
                    <a:pt x="4114" y="26629"/>
                  </a:cubicBezTo>
                  <a:cubicBezTo>
                    <a:pt x="-3916" y="28956"/>
                    <a:pt x="5581" y="33307"/>
                    <a:pt x="6024" y="38314"/>
                  </a:cubicBezTo>
                  <a:cubicBezTo>
                    <a:pt x="13308" y="43828"/>
                    <a:pt x="15357" y="33155"/>
                    <a:pt x="21414" y="38314"/>
                  </a:cubicBezTo>
                  <a:cubicBezTo>
                    <a:pt x="20023" y="42753"/>
                    <a:pt x="19682" y="48280"/>
                    <a:pt x="17570" y="51972"/>
                  </a:cubicBezTo>
                  <a:cubicBezTo>
                    <a:pt x="33479" y="42070"/>
                    <a:pt x="50285" y="53477"/>
                    <a:pt x="57949" y="6367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09" name="Freeform: Shape 908">
              <a:extLst>
                <a:ext uri="{FF2B5EF4-FFF2-40B4-BE49-F238E27FC236}">
                  <a16:creationId xmlns:a16="http://schemas.microsoft.com/office/drawing/2014/main" id="{1ADC2436-B7ED-953B-2B4A-0FD0ECA6AE1F}"/>
                </a:ext>
              </a:extLst>
            </p:cNvPr>
            <p:cNvSpPr/>
            <p:nvPr/>
          </p:nvSpPr>
          <p:spPr>
            <a:xfrm>
              <a:off x="4573786" y="2589585"/>
              <a:ext cx="9636" cy="9750"/>
            </a:xfrm>
            <a:custGeom>
              <a:avLst/>
              <a:gdLst>
                <a:gd name="connsiteX0" fmla="*/ 9595 w 9636"/>
                <a:gd name="connsiteY0" fmla="*/ 3895 h 9750"/>
                <a:gd name="connsiteX1" fmla="*/ 1880 w 9636"/>
                <a:gd name="connsiteY1" fmla="*/ 0 h 9750"/>
                <a:gd name="connsiteX2" fmla="*/ 3815 w 9636"/>
                <a:gd name="connsiteY2" fmla="*/ 9750 h 9750"/>
                <a:gd name="connsiteX3" fmla="*/ 9595 w 9636"/>
                <a:gd name="connsiteY3" fmla="*/ 3908 h 9750"/>
              </a:gdLst>
              <a:ahLst/>
              <a:cxnLst>
                <a:cxn ang="0">
                  <a:pos x="connsiteX0" y="connsiteY0"/>
                </a:cxn>
                <a:cxn ang="0">
                  <a:pos x="connsiteX1" y="connsiteY1"/>
                </a:cxn>
                <a:cxn ang="0">
                  <a:pos x="connsiteX2" y="connsiteY2"/>
                </a:cxn>
                <a:cxn ang="0">
                  <a:pos x="connsiteX3" y="connsiteY3"/>
                </a:cxn>
              </a:cxnLst>
              <a:rect l="l" t="t" r="r" b="b"/>
              <a:pathLst>
                <a:path w="9636" h="9750">
                  <a:moveTo>
                    <a:pt x="9595" y="3895"/>
                  </a:moveTo>
                  <a:cubicBezTo>
                    <a:pt x="6762" y="2883"/>
                    <a:pt x="4739" y="1012"/>
                    <a:pt x="1880" y="0"/>
                  </a:cubicBezTo>
                  <a:cubicBezTo>
                    <a:pt x="-724" y="2479"/>
                    <a:pt x="-1091" y="9548"/>
                    <a:pt x="3815" y="9750"/>
                  </a:cubicBezTo>
                  <a:cubicBezTo>
                    <a:pt x="818" y="2820"/>
                    <a:pt x="10341" y="8561"/>
                    <a:pt x="9595" y="3908"/>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10" name="Freeform: Shape 909">
              <a:extLst>
                <a:ext uri="{FF2B5EF4-FFF2-40B4-BE49-F238E27FC236}">
                  <a16:creationId xmlns:a16="http://schemas.microsoft.com/office/drawing/2014/main" id="{E8F65B8D-4E88-A585-D9DD-4E5709FC64DD}"/>
                </a:ext>
              </a:extLst>
            </p:cNvPr>
            <p:cNvSpPr/>
            <p:nvPr/>
          </p:nvSpPr>
          <p:spPr>
            <a:xfrm>
              <a:off x="4567770" y="2548525"/>
              <a:ext cx="2399" cy="2171"/>
            </a:xfrm>
            <a:custGeom>
              <a:avLst/>
              <a:gdLst>
                <a:gd name="connsiteX0" fmla="*/ 2155 w 2399"/>
                <a:gd name="connsiteY0" fmla="*/ 112 h 2171"/>
                <a:gd name="connsiteX1" fmla="*/ 246 w 2399"/>
                <a:gd name="connsiteY1" fmla="*/ 2059 h 2171"/>
                <a:gd name="connsiteX2" fmla="*/ 2155 w 2399"/>
                <a:gd name="connsiteY2" fmla="*/ 112 h 2171"/>
              </a:gdLst>
              <a:ahLst/>
              <a:cxnLst>
                <a:cxn ang="0">
                  <a:pos x="connsiteX0" y="connsiteY0"/>
                </a:cxn>
                <a:cxn ang="0">
                  <a:pos x="connsiteX1" y="connsiteY1"/>
                </a:cxn>
                <a:cxn ang="0">
                  <a:pos x="connsiteX2" y="connsiteY2"/>
                </a:cxn>
              </a:cxnLst>
              <a:rect l="l" t="t" r="r" b="b"/>
              <a:pathLst>
                <a:path w="2399" h="2171">
                  <a:moveTo>
                    <a:pt x="2155" y="112"/>
                  </a:moveTo>
                  <a:cubicBezTo>
                    <a:pt x="1637" y="-419"/>
                    <a:pt x="-766" y="1060"/>
                    <a:pt x="246" y="2059"/>
                  </a:cubicBezTo>
                  <a:cubicBezTo>
                    <a:pt x="739" y="2590"/>
                    <a:pt x="3167" y="1111"/>
                    <a:pt x="2155"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1" name="Freeform: Shape 910">
              <a:extLst>
                <a:ext uri="{FF2B5EF4-FFF2-40B4-BE49-F238E27FC236}">
                  <a16:creationId xmlns:a16="http://schemas.microsoft.com/office/drawing/2014/main" id="{EAD779C5-5690-D7E1-433E-EFAB8A7E7731}"/>
                </a:ext>
              </a:extLst>
            </p:cNvPr>
            <p:cNvSpPr/>
            <p:nvPr/>
          </p:nvSpPr>
          <p:spPr>
            <a:xfrm>
              <a:off x="4565871" y="2620654"/>
              <a:ext cx="2389" cy="2179"/>
            </a:xfrm>
            <a:custGeom>
              <a:avLst/>
              <a:gdLst>
                <a:gd name="connsiteX0" fmla="*/ 248 w 2389"/>
                <a:gd name="connsiteY0" fmla="*/ 2064 h 2179"/>
                <a:gd name="connsiteX1" fmla="*/ 2157 w 2389"/>
                <a:gd name="connsiteY1" fmla="*/ 117 h 2179"/>
                <a:gd name="connsiteX2" fmla="*/ 248 w 2389"/>
                <a:gd name="connsiteY2" fmla="*/ 2064 h 2179"/>
              </a:gdLst>
              <a:ahLst/>
              <a:cxnLst>
                <a:cxn ang="0">
                  <a:pos x="connsiteX0" y="connsiteY0"/>
                </a:cxn>
                <a:cxn ang="0">
                  <a:pos x="connsiteX1" y="connsiteY1"/>
                </a:cxn>
                <a:cxn ang="0">
                  <a:pos x="connsiteX2" y="connsiteY2"/>
                </a:cxn>
              </a:cxnLst>
              <a:rect l="l" t="t" r="r" b="b"/>
              <a:pathLst>
                <a:path w="2389" h="2179">
                  <a:moveTo>
                    <a:pt x="248" y="2064"/>
                  </a:moveTo>
                  <a:cubicBezTo>
                    <a:pt x="766" y="2608"/>
                    <a:pt x="3131" y="1116"/>
                    <a:pt x="2157" y="117"/>
                  </a:cubicBezTo>
                  <a:cubicBezTo>
                    <a:pt x="1614" y="-427"/>
                    <a:pt x="-764" y="1052"/>
                    <a:pt x="248"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2" name="Freeform: Shape 911">
              <a:extLst>
                <a:ext uri="{FF2B5EF4-FFF2-40B4-BE49-F238E27FC236}">
                  <a16:creationId xmlns:a16="http://schemas.microsoft.com/office/drawing/2014/main" id="{600CA7E7-AE87-C809-65E7-A1D45F59FFF7}"/>
                </a:ext>
              </a:extLst>
            </p:cNvPr>
            <p:cNvSpPr/>
            <p:nvPr/>
          </p:nvSpPr>
          <p:spPr>
            <a:xfrm>
              <a:off x="4346936" y="2396592"/>
              <a:ext cx="3844" cy="1947"/>
            </a:xfrm>
            <a:custGeom>
              <a:avLst/>
              <a:gdLst>
                <a:gd name="connsiteX0" fmla="*/ 0 w 3844"/>
                <a:gd name="connsiteY0" fmla="*/ 1947 h 1947"/>
                <a:gd name="connsiteX1" fmla="*/ 3844 w 3844"/>
                <a:gd name="connsiteY1" fmla="*/ 0 h 1947"/>
                <a:gd name="connsiteX2" fmla="*/ 0 w 3844"/>
                <a:gd name="connsiteY2" fmla="*/ 1947 h 1947"/>
              </a:gdLst>
              <a:ahLst/>
              <a:cxnLst>
                <a:cxn ang="0">
                  <a:pos x="connsiteX0" y="connsiteY0"/>
                </a:cxn>
                <a:cxn ang="0">
                  <a:pos x="connsiteX1" y="connsiteY1"/>
                </a:cxn>
                <a:cxn ang="0">
                  <a:pos x="connsiteX2" y="connsiteY2"/>
                </a:cxn>
              </a:cxnLst>
              <a:rect l="l" t="t" r="r" b="b"/>
              <a:pathLst>
                <a:path w="3844" h="1947">
                  <a:moveTo>
                    <a:pt x="0" y="1947"/>
                  </a:moveTo>
                  <a:cubicBezTo>
                    <a:pt x="1505" y="1517"/>
                    <a:pt x="3781" y="1897"/>
                    <a:pt x="3844" y="0"/>
                  </a:cubicBezTo>
                  <a:cubicBezTo>
                    <a:pt x="2339" y="443"/>
                    <a:pt x="88" y="63"/>
                    <a:pt x="0" y="19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3" name="Freeform: Shape 912">
              <a:extLst>
                <a:ext uri="{FF2B5EF4-FFF2-40B4-BE49-F238E27FC236}">
                  <a16:creationId xmlns:a16="http://schemas.microsoft.com/office/drawing/2014/main" id="{DB20A3C4-4A05-9AF8-46BA-1C5C1C7D13B0}"/>
                </a:ext>
              </a:extLst>
            </p:cNvPr>
            <p:cNvSpPr/>
            <p:nvPr/>
          </p:nvSpPr>
          <p:spPr>
            <a:xfrm>
              <a:off x="4343078" y="1834939"/>
              <a:ext cx="207599" cy="136696"/>
            </a:xfrm>
            <a:custGeom>
              <a:avLst/>
              <a:gdLst>
                <a:gd name="connsiteX0" fmla="*/ 26936 w 207599"/>
                <a:gd name="connsiteY0" fmla="*/ 29477 h 136696"/>
                <a:gd name="connsiteX1" fmla="*/ 25027 w 207599"/>
                <a:gd name="connsiteY1" fmla="*/ 41175 h 136696"/>
                <a:gd name="connsiteX2" fmla="*/ 32703 w 207599"/>
                <a:gd name="connsiteY2" fmla="*/ 43122 h 136696"/>
                <a:gd name="connsiteX3" fmla="*/ 21157 w 207599"/>
                <a:gd name="connsiteY3" fmla="*/ 47005 h 136696"/>
                <a:gd name="connsiteX4" fmla="*/ 23067 w 207599"/>
                <a:gd name="connsiteY4" fmla="*/ 52847 h 136696"/>
                <a:gd name="connsiteX5" fmla="*/ 30743 w 207599"/>
                <a:gd name="connsiteY5" fmla="*/ 56742 h 136696"/>
                <a:gd name="connsiteX6" fmla="*/ 44224 w 207599"/>
                <a:gd name="connsiteY6" fmla="*/ 70388 h 136696"/>
                <a:gd name="connsiteX7" fmla="*/ 73070 w 207599"/>
                <a:gd name="connsiteY7" fmla="*/ 62598 h 136696"/>
                <a:gd name="connsiteX8" fmla="*/ 73070 w 207599"/>
                <a:gd name="connsiteY8" fmla="*/ 52847 h 136696"/>
                <a:gd name="connsiteX9" fmla="*/ 84590 w 207599"/>
                <a:gd name="connsiteY9" fmla="*/ 54795 h 136696"/>
                <a:gd name="connsiteX10" fmla="*/ 92241 w 207599"/>
                <a:gd name="connsiteY10" fmla="*/ 48952 h 136696"/>
                <a:gd name="connsiteX11" fmla="*/ 92241 w 207599"/>
                <a:gd name="connsiteY11" fmla="*/ 62610 h 136696"/>
                <a:gd name="connsiteX12" fmla="*/ 119152 w 207599"/>
                <a:gd name="connsiteY12" fmla="*/ 52860 h 136696"/>
                <a:gd name="connsiteX13" fmla="*/ 113411 w 207599"/>
                <a:gd name="connsiteY13" fmla="*/ 62610 h 136696"/>
                <a:gd name="connsiteX14" fmla="*/ 126866 w 207599"/>
                <a:gd name="connsiteY14" fmla="*/ 66493 h 136696"/>
                <a:gd name="connsiteX15" fmla="*/ 101890 w 207599"/>
                <a:gd name="connsiteY15" fmla="*/ 68453 h 136696"/>
                <a:gd name="connsiteX16" fmla="*/ 69200 w 207599"/>
                <a:gd name="connsiteY16" fmla="*/ 82085 h 136696"/>
                <a:gd name="connsiteX17" fmla="*/ 59614 w 207599"/>
                <a:gd name="connsiteY17" fmla="*/ 78190 h 136696"/>
                <a:gd name="connsiteX18" fmla="*/ 65355 w 207599"/>
                <a:gd name="connsiteY18" fmla="*/ 89888 h 136696"/>
                <a:gd name="connsiteX19" fmla="*/ 113411 w 207599"/>
                <a:gd name="connsiteY19" fmla="*/ 85993 h 136696"/>
                <a:gd name="connsiteX20" fmla="*/ 124969 w 207599"/>
                <a:gd name="connsiteY20" fmla="*/ 89888 h 136696"/>
                <a:gd name="connsiteX21" fmla="*/ 82693 w 207599"/>
                <a:gd name="connsiteY21" fmla="*/ 93783 h 136696"/>
                <a:gd name="connsiteX22" fmla="*/ 76914 w 207599"/>
                <a:gd name="connsiteY22" fmla="*/ 101586 h 136696"/>
                <a:gd name="connsiteX23" fmla="*/ 65355 w 207599"/>
                <a:gd name="connsiteY23" fmla="*/ 99625 h 136696"/>
                <a:gd name="connsiteX24" fmla="*/ 96111 w 207599"/>
                <a:gd name="connsiteY24" fmla="*/ 126916 h 136696"/>
                <a:gd name="connsiteX25" fmla="*/ 121125 w 207599"/>
                <a:gd name="connsiteY25" fmla="*/ 136679 h 136696"/>
                <a:gd name="connsiteX26" fmla="*/ 121125 w 207599"/>
                <a:gd name="connsiteY26" fmla="*/ 126916 h 136696"/>
                <a:gd name="connsiteX27" fmla="*/ 124969 w 207599"/>
                <a:gd name="connsiteY27" fmla="*/ 117178 h 136696"/>
                <a:gd name="connsiteX28" fmla="*/ 132645 w 207599"/>
                <a:gd name="connsiteY28" fmla="*/ 109376 h 136696"/>
                <a:gd name="connsiteX29" fmla="*/ 134555 w 207599"/>
                <a:gd name="connsiteY29" fmla="*/ 103546 h 136696"/>
                <a:gd name="connsiteX30" fmla="*/ 148011 w 207599"/>
                <a:gd name="connsiteY30" fmla="*/ 97691 h 136696"/>
                <a:gd name="connsiteX31" fmla="*/ 149946 w 207599"/>
                <a:gd name="connsiteY31" fmla="*/ 80150 h 136696"/>
                <a:gd name="connsiteX32" fmla="*/ 161504 w 207599"/>
                <a:gd name="connsiteY32" fmla="*/ 78203 h 136696"/>
                <a:gd name="connsiteX33" fmla="*/ 178779 w 207599"/>
                <a:gd name="connsiteY33" fmla="*/ 54807 h 136696"/>
                <a:gd name="connsiteX34" fmla="*/ 207599 w 207599"/>
                <a:gd name="connsiteY34" fmla="*/ 52860 h 136696"/>
                <a:gd name="connsiteX35" fmla="*/ 190325 w 207599"/>
                <a:gd name="connsiteY35" fmla="*/ 41175 h 136696"/>
                <a:gd name="connsiteX36" fmla="*/ 194169 w 207599"/>
                <a:gd name="connsiteY36" fmla="*/ 37255 h 136696"/>
                <a:gd name="connsiteX37" fmla="*/ 178779 w 207599"/>
                <a:gd name="connsiteY37" fmla="*/ 39215 h 136696"/>
                <a:gd name="connsiteX38" fmla="*/ 159569 w 207599"/>
                <a:gd name="connsiteY38" fmla="*/ 35307 h 136696"/>
                <a:gd name="connsiteX39" fmla="*/ 155699 w 207599"/>
                <a:gd name="connsiteY39" fmla="*/ 29477 h 136696"/>
                <a:gd name="connsiteX40" fmla="*/ 155699 w 207599"/>
                <a:gd name="connsiteY40" fmla="*/ 19714 h 136696"/>
                <a:gd name="connsiteX41" fmla="*/ 151855 w 207599"/>
                <a:gd name="connsiteY41" fmla="*/ 17767 h 136696"/>
                <a:gd name="connsiteX42" fmla="*/ 134555 w 207599"/>
                <a:gd name="connsiteY42" fmla="*/ 25570 h 136696"/>
                <a:gd name="connsiteX43" fmla="*/ 140309 w 207599"/>
                <a:gd name="connsiteY43" fmla="*/ 9964 h 136696"/>
                <a:gd name="connsiteX44" fmla="*/ 117268 w 207599"/>
                <a:gd name="connsiteY44" fmla="*/ 6069 h 136696"/>
                <a:gd name="connsiteX45" fmla="*/ 105747 w 207599"/>
                <a:gd name="connsiteY45" fmla="*/ 227 h 136696"/>
                <a:gd name="connsiteX46" fmla="*/ 99968 w 207599"/>
                <a:gd name="connsiteY46" fmla="*/ 15819 h 136696"/>
                <a:gd name="connsiteX47" fmla="*/ 109579 w 207599"/>
                <a:gd name="connsiteY47" fmla="*/ 43122 h 136696"/>
                <a:gd name="connsiteX48" fmla="*/ 78824 w 207599"/>
                <a:gd name="connsiteY48" fmla="*/ 9964 h 136696"/>
                <a:gd name="connsiteX49" fmla="*/ 63433 w 207599"/>
                <a:gd name="connsiteY49" fmla="*/ 27504 h 136696"/>
                <a:gd name="connsiteX50" fmla="*/ 49978 w 207599"/>
                <a:gd name="connsiteY50" fmla="*/ 17754 h 136696"/>
                <a:gd name="connsiteX51" fmla="*/ 34638 w 207599"/>
                <a:gd name="connsiteY51" fmla="*/ 15807 h 136696"/>
                <a:gd name="connsiteX52" fmla="*/ 59614 w 207599"/>
                <a:gd name="connsiteY52" fmla="*/ 11912 h 136696"/>
                <a:gd name="connsiteX53" fmla="*/ 32690 w 207599"/>
                <a:gd name="connsiteY53" fmla="*/ 9952 h 136696"/>
                <a:gd name="connsiteX54" fmla="*/ 28846 w 207599"/>
                <a:gd name="connsiteY54" fmla="*/ 13847 h 136696"/>
                <a:gd name="connsiteX55" fmla="*/ 7676 w 207599"/>
                <a:gd name="connsiteY55" fmla="*/ 13847 h 136696"/>
                <a:gd name="connsiteX56" fmla="*/ 0 w 207599"/>
                <a:gd name="connsiteY56" fmla="*/ 11899 h 136696"/>
                <a:gd name="connsiteX57" fmla="*/ 9611 w 207599"/>
                <a:gd name="connsiteY57" fmla="*/ 35282 h 136696"/>
                <a:gd name="connsiteX58" fmla="*/ 26911 w 207599"/>
                <a:gd name="connsiteY58" fmla="*/ 29452 h 13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07599" h="136696">
                  <a:moveTo>
                    <a:pt x="26936" y="29477"/>
                  </a:moveTo>
                  <a:cubicBezTo>
                    <a:pt x="26304" y="36369"/>
                    <a:pt x="21650" y="34270"/>
                    <a:pt x="25027" y="41175"/>
                  </a:cubicBezTo>
                  <a:cubicBezTo>
                    <a:pt x="27860" y="41491"/>
                    <a:pt x="32071" y="40467"/>
                    <a:pt x="32703" y="43122"/>
                  </a:cubicBezTo>
                  <a:cubicBezTo>
                    <a:pt x="31957" y="51912"/>
                    <a:pt x="23636" y="40947"/>
                    <a:pt x="21157" y="47005"/>
                  </a:cubicBezTo>
                  <a:cubicBezTo>
                    <a:pt x="27189" y="46410"/>
                    <a:pt x="16275" y="52632"/>
                    <a:pt x="23067" y="52847"/>
                  </a:cubicBezTo>
                  <a:cubicBezTo>
                    <a:pt x="24369" y="55465"/>
                    <a:pt x="27202" y="56489"/>
                    <a:pt x="30743" y="56742"/>
                  </a:cubicBezTo>
                  <a:cubicBezTo>
                    <a:pt x="32969" y="63597"/>
                    <a:pt x="41694" y="63887"/>
                    <a:pt x="44224" y="70388"/>
                  </a:cubicBezTo>
                  <a:cubicBezTo>
                    <a:pt x="56503" y="70514"/>
                    <a:pt x="70161" y="72006"/>
                    <a:pt x="73070" y="62598"/>
                  </a:cubicBezTo>
                  <a:cubicBezTo>
                    <a:pt x="70300" y="61042"/>
                    <a:pt x="72488" y="53416"/>
                    <a:pt x="73070" y="52847"/>
                  </a:cubicBezTo>
                  <a:cubicBezTo>
                    <a:pt x="78065" y="47599"/>
                    <a:pt x="78849" y="55225"/>
                    <a:pt x="84590" y="54795"/>
                  </a:cubicBezTo>
                  <a:cubicBezTo>
                    <a:pt x="86259" y="51962"/>
                    <a:pt x="87473" y="48624"/>
                    <a:pt x="92241" y="48952"/>
                  </a:cubicBezTo>
                  <a:cubicBezTo>
                    <a:pt x="92899" y="54985"/>
                    <a:pt x="87828" y="58285"/>
                    <a:pt x="92241" y="62610"/>
                  </a:cubicBezTo>
                  <a:cubicBezTo>
                    <a:pt x="104925" y="63091"/>
                    <a:pt x="107492" y="53366"/>
                    <a:pt x="119152" y="52860"/>
                  </a:cubicBezTo>
                  <a:cubicBezTo>
                    <a:pt x="120075" y="58981"/>
                    <a:pt x="114005" y="58007"/>
                    <a:pt x="113411" y="62610"/>
                  </a:cubicBezTo>
                  <a:cubicBezTo>
                    <a:pt x="116876" y="64962"/>
                    <a:pt x="124590" y="62977"/>
                    <a:pt x="126866" y="66493"/>
                  </a:cubicBezTo>
                  <a:cubicBezTo>
                    <a:pt x="120657" y="69325"/>
                    <a:pt x="110755" y="68352"/>
                    <a:pt x="101890" y="68453"/>
                  </a:cubicBezTo>
                  <a:cubicBezTo>
                    <a:pt x="95339" y="77381"/>
                    <a:pt x="76800" y="74194"/>
                    <a:pt x="69200" y="82085"/>
                  </a:cubicBezTo>
                  <a:cubicBezTo>
                    <a:pt x="65532" y="81251"/>
                    <a:pt x="64381" y="77899"/>
                    <a:pt x="59614" y="78190"/>
                  </a:cubicBezTo>
                  <a:cubicBezTo>
                    <a:pt x="57616" y="86056"/>
                    <a:pt x="62611" y="86853"/>
                    <a:pt x="65355" y="89888"/>
                  </a:cubicBezTo>
                  <a:cubicBezTo>
                    <a:pt x="79190" y="89053"/>
                    <a:pt x="97906" y="85335"/>
                    <a:pt x="113411" y="85993"/>
                  </a:cubicBezTo>
                  <a:cubicBezTo>
                    <a:pt x="118494" y="86208"/>
                    <a:pt x="124792" y="81630"/>
                    <a:pt x="124969" y="89888"/>
                  </a:cubicBezTo>
                  <a:cubicBezTo>
                    <a:pt x="110439" y="90773"/>
                    <a:pt x="97793" y="93543"/>
                    <a:pt x="82693" y="93783"/>
                  </a:cubicBezTo>
                  <a:cubicBezTo>
                    <a:pt x="80733" y="96388"/>
                    <a:pt x="80847" y="101042"/>
                    <a:pt x="76914" y="101586"/>
                  </a:cubicBezTo>
                  <a:cubicBezTo>
                    <a:pt x="74638" y="99335"/>
                    <a:pt x="70098" y="99385"/>
                    <a:pt x="65355" y="99625"/>
                  </a:cubicBezTo>
                  <a:cubicBezTo>
                    <a:pt x="66974" y="117469"/>
                    <a:pt x="91470" y="112145"/>
                    <a:pt x="96111" y="126916"/>
                  </a:cubicBezTo>
                  <a:cubicBezTo>
                    <a:pt x="107050" y="127523"/>
                    <a:pt x="109111" y="137172"/>
                    <a:pt x="121125" y="136679"/>
                  </a:cubicBezTo>
                  <a:cubicBezTo>
                    <a:pt x="124704" y="132973"/>
                    <a:pt x="121302" y="131772"/>
                    <a:pt x="121125" y="126916"/>
                  </a:cubicBezTo>
                  <a:cubicBezTo>
                    <a:pt x="129269" y="125512"/>
                    <a:pt x="123439" y="120213"/>
                    <a:pt x="124969" y="117178"/>
                  </a:cubicBezTo>
                  <a:cubicBezTo>
                    <a:pt x="125867" y="115370"/>
                    <a:pt x="130686" y="112057"/>
                    <a:pt x="132645" y="109376"/>
                  </a:cubicBezTo>
                  <a:cubicBezTo>
                    <a:pt x="133885" y="107618"/>
                    <a:pt x="133392" y="105101"/>
                    <a:pt x="134555" y="103546"/>
                  </a:cubicBezTo>
                  <a:cubicBezTo>
                    <a:pt x="137793" y="99309"/>
                    <a:pt x="144697" y="99954"/>
                    <a:pt x="148011" y="97691"/>
                  </a:cubicBezTo>
                  <a:cubicBezTo>
                    <a:pt x="149629" y="92834"/>
                    <a:pt x="150527" y="87258"/>
                    <a:pt x="149946" y="80150"/>
                  </a:cubicBezTo>
                  <a:cubicBezTo>
                    <a:pt x="152222" y="77912"/>
                    <a:pt x="156736" y="77950"/>
                    <a:pt x="161504" y="78203"/>
                  </a:cubicBezTo>
                  <a:cubicBezTo>
                    <a:pt x="160922" y="64937"/>
                    <a:pt x="168864" y="57969"/>
                    <a:pt x="178779" y="54807"/>
                  </a:cubicBezTo>
                  <a:cubicBezTo>
                    <a:pt x="187037" y="52190"/>
                    <a:pt x="198507" y="55440"/>
                    <a:pt x="207599" y="52860"/>
                  </a:cubicBezTo>
                  <a:cubicBezTo>
                    <a:pt x="206651" y="44109"/>
                    <a:pt x="191020" y="50204"/>
                    <a:pt x="190325" y="41175"/>
                  </a:cubicBezTo>
                  <a:cubicBezTo>
                    <a:pt x="192639" y="40947"/>
                    <a:pt x="194890" y="40581"/>
                    <a:pt x="194169" y="37255"/>
                  </a:cubicBezTo>
                  <a:cubicBezTo>
                    <a:pt x="186923" y="35775"/>
                    <a:pt x="184950" y="39645"/>
                    <a:pt x="178779" y="39215"/>
                  </a:cubicBezTo>
                  <a:cubicBezTo>
                    <a:pt x="176958" y="33271"/>
                    <a:pt x="166790" y="35762"/>
                    <a:pt x="159569" y="35307"/>
                  </a:cubicBezTo>
                  <a:cubicBezTo>
                    <a:pt x="160151" y="31475"/>
                    <a:pt x="156964" y="31437"/>
                    <a:pt x="155699" y="29477"/>
                  </a:cubicBezTo>
                  <a:cubicBezTo>
                    <a:pt x="159304" y="25747"/>
                    <a:pt x="155902" y="24571"/>
                    <a:pt x="155699" y="19714"/>
                  </a:cubicBezTo>
                  <a:cubicBezTo>
                    <a:pt x="154233" y="19284"/>
                    <a:pt x="151918" y="19664"/>
                    <a:pt x="151855" y="17767"/>
                  </a:cubicBezTo>
                  <a:cubicBezTo>
                    <a:pt x="143041" y="17274"/>
                    <a:pt x="143888" y="26594"/>
                    <a:pt x="134555" y="25570"/>
                  </a:cubicBezTo>
                  <a:cubicBezTo>
                    <a:pt x="136085" y="19955"/>
                    <a:pt x="138450" y="15225"/>
                    <a:pt x="140309" y="9964"/>
                  </a:cubicBezTo>
                  <a:cubicBezTo>
                    <a:pt x="134302" y="6360"/>
                    <a:pt x="125817" y="1466"/>
                    <a:pt x="117268" y="6069"/>
                  </a:cubicBezTo>
                  <a:cubicBezTo>
                    <a:pt x="115649" y="1883"/>
                    <a:pt x="112563" y="-823"/>
                    <a:pt x="105747" y="227"/>
                  </a:cubicBezTo>
                  <a:cubicBezTo>
                    <a:pt x="106177" y="7840"/>
                    <a:pt x="101612" y="10331"/>
                    <a:pt x="99968" y="15819"/>
                  </a:cubicBezTo>
                  <a:cubicBezTo>
                    <a:pt x="103205" y="23647"/>
                    <a:pt x="112070" y="35977"/>
                    <a:pt x="109579" y="43122"/>
                  </a:cubicBezTo>
                  <a:cubicBezTo>
                    <a:pt x="93582" y="37849"/>
                    <a:pt x="91014" y="19057"/>
                    <a:pt x="78824" y="9964"/>
                  </a:cubicBezTo>
                  <a:cubicBezTo>
                    <a:pt x="68517" y="10546"/>
                    <a:pt x="66089" y="19145"/>
                    <a:pt x="63433" y="27504"/>
                  </a:cubicBezTo>
                  <a:cubicBezTo>
                    <a:pt x="58729" y="24507"/>
                    <a:pt x="50382" y="25165"/>
                    <a:pt x="49978" y="17754"/>
                  </a:cubicBezTo>
                  <a:cubicBezTo>
                    <a:pt x="45387" y="16565"/>
                    <a:pt x="36054" y="20220"/>
                    <a:pt x="34638" y="15807"/>
                  </a:cubicBezTo>
                  <a:cubicBezTo>
                    <a:pt x="41391" y="12949"/>
                    <a:pt x="48852" y="10736"/>
                    <a:pt x="59614" y="11912"/>
                  </a:cubicBezTo>
                  <a:cubicBezTo>
                    <a:pt x="56933" y="1630"/>
                    <a:pt x="39772" y="13530"/>
                    <a:pt x="32690" y="9952"/>
                  </a:cubicBezTo>
                  <a:cubicBezTo>
                    <a:pt x="30098" y="9977"/>
                    <a:pt x="30932" y="13366"/>
                    <a:pt x="28846" y="13847"/>
                  </a:cubicBezTo>
                  <a:cubicBezTo>
                    <a:pt x="22232" y="9193"/>
                    <a:pt x="13569" y="6158"/>
                    <a:pt x="7676" y="13847"/>
                  </a:cubicBezTo>
                  <a:cubicBezTo>
                    <a:pt x="5134" y="14137"/>
                    <a:pt x="1897" y="5930"/>
                    <a:pt x="0" y="11899"/>
                  </a:cubicBezTo>
                  <a:cubicBezTo>
                    <a:pt x="1100" y="19411"/>
                    <a:pt x="4527" y="27150"/>
                    <a:pt x="9611" y="35282"/>
                  </a:cubicBezTo>
                  <a:cubicBezTo>
                    <a:pt x="16339" y="34308"/>
                    <a:pt x="16137" y="26303"/>
                    <a:pt x="26911" y="2945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4" name="Freeform: Shape 913">
              <a:extLst>
                <a:ext uri="{FF2B5EF4-FFF2-40B4-BE49-F238E27FC236}">
                  <a16:creationId xmlns:a16="http://schemas.microsoft.com/office/drawing/2014/main" id="{5504FF16-4161-BD37-7A95-816DCF358222}"/>
                </a:ext>
              </a:extLst>
            </p:cNvPr>
            <p:cNvSpPr/>
            <p:nvPr/>
          </p:nvSpPr>
          <p:spPr>
            <a:xfrm>
              <a:off x="4504595" y="2053784"/>
              <a:ext cx="3844" cy="2883"/>
            </a:xfrm>
            <a:custGeom>
              <a:avLst/>
              <a:gdLst>
                <a:gd name="connsiteX0" fmla="*/ 0 w 3844"/>
                <a:gd name="connsiteY0" fmla="*/ 1665 h 2883"/>
                <a:gd name="connsiteX1" fmla="*/ 3844 w 3844"/>
                <a:gd name="connsiteY1" fmla="*/ 1665 h 2883"/>
                <a:gd name="connsiteX2" fmla="*/ 0 w 3844"/>
                <a:gd name="connsiteY2" fmla="*/ 1665 h 2883"/>
              </a:gdLst>
              <a:ahLst/>
              <a:cxnLst>
                <a:cxn ang="0">
                  <a:pos x="connsiteX0" y="connsiteY0"/>
                </a:cxn>
                <a:cxn ang="0">
                  <a:pos x="connsiteX1" y="connsiteY1"/>
                </a:cxn>
                <a:cxn ang="0">
                  <a:pos x="connsiteX2" y="connsiteY2"/>
                </a:cxn>
              </a:cxnLst>
              <a:rect l="l" t="t" r="r" b="b"/>
              <a:pathLst>
                <a:path w="3844" h="2883">
                  <a:moveTo>
                    <a:pt x="0" y="1665"/>
                  </a:moveTo>
                  <a:cubicBezTo>
                    <a:pt x="2162" y="1475"/>
                    <a:pt x="2972" y="4498"/>
                    <a:pt x="3844" y="1665"/>
                  </a:cubicBezTo>
                  <a:cubicBezTo>
                    <a:pt x="3819" y="-295"/>
                    <a:pt x="468" y="-801"/>
                    <a:pt x="0" y="166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5" name="Freeform: Shape 914">
              <a:extLst>
                <a:ext uri="{FF2B5EF4-FFF2-40B4-BE49-F238E27FC236}">
                  <a16:creationId xmlns:a16="http://schemas.microsoft.com/office/drawing/2014/main" id="{EC381B8F-7FF9-88C6-30E7-1CD64EF28D50}"/>
                </a:ext>
              </a:extLst>
            </p:cNvPr>
            <p:cNvSpPr/>
            <p:nvPr/>
          </p:nvSpPr>
          <p:spPr>
            <a:xfrm>
              <a:off x="4360098" y="1899241"/>
              <a:ext cx="6135" cy="2910"/>
            </a:xfrm>
            <a:custGeom>
              <a:avLst/>
              <a:gdLst>
                <a:gd name="connsiteX0" fmla="*/ 305 w 6135"/>
                <a:gd name="connsiteY0" fmla="*/ 255 h 2910"/>
                <a:gd name="connsiteX1" fmla="*/ 4150 w 6135"/>
                <a:gd name="connsiteY1" fmla="*/ 2190 h 2910"/>
                <a:gd name="connsiteX2" fmla="*/ 305 w 6135"/>
                <a:gd name="connsiteY2" fmla="*/ 255 h 2910"/>
              </a:gdLst>
              <a:ahLst/>
              <a:cxnLst>
                <a:cxn ang="0">
                  <a:pos x="connsiteX0" y="connsiteY0"/>
                </a:cxn>
                <a:cxn ang="0">
                  <a:pos x="connsiteX1" y="connsiteY1"/>
                </a:cxn>
                <a:cxn ang="0">
                  <a:pos x="connsiteX2" y="connsiteY2"/>
                </a:cxn>
              </a:cxnLst>
              <a:rect l="l" t="t" r="r" b="b"/>
              <a:pathLst>
                <a:path w="6135" h="2910">
                  <a:moveTo>
                    <a:pt x="305" y="255"/>
                  </a:moveTo>
                  <a:cubicBezTo>
                    <a:pt x="-1288" y="1545"/>
                    <a:pt x="3859" y="2064"/>
                    <a:pt x="4150" y="2190"/>
                  </a:cubicBezTo>
                  <a:cubicBezTo>
                    <a:pt x="9613" y="4972"/>
                    <a:pt x="2278" y="-1313"/>
                    <a:pt x="305" y="25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6" name="Freeform: Shape 915">
              <a:extLst>
                <a:ext uri="{FF2B5EF4-FFF2-40B4-BE49-F238E27FC236}">
                  <a16:creationId xmlns:a16="http://schemas.microsoft.com/office/drawing/2014/main" id="{F1748050-15C2-8020-9337-1F9604E4BCD0}"/>
                </a:ext>
              </a:extLst>
            </p:cNvPr>
            <p:cNvSpPr/>
            <p:nvPr/>
          </p:nvSpPr>
          <p:spPr>
            <a:xfrm>
              <a:off x="4589135" y="2683154"/>
              <a:ext cx="184545" cy="144506"/>
            </a:xfrm>
            <a:custGeom>
              <a:avLst/>
              <a:gdLst>
                <a:gd name="connsiteX0" fmla="*/ 94201 w 184545"/>
                <a:gd name="connsiteY0" fmla="*/ 0 h 144506"/>
                <a:gd name="connsiteX1" fmla="*/ 84615 w 184545"/>
                <a:gd name="connsiteY1" fmla="*/ 9750 h 144506"/>
                <a:gd name="connsiteX2" fmla="*/ 65381 w 184545"/>
                <a:gd name="connsiteY2" fmla="*/ 17553 h 144506"/>
                <a:gd name="connsiteX3" fmla="*/ 71160 w 184545"/>
                <a:gd name="connsiteY3" fmla="*/ 25343 h 144506"/>
                <a:gd name="connsiteX4" fmla="*/ 51925 w 184545"/>
                <a:gd name="connsiteY4" fmla="*/ 35093 h 144506"/>
                <a:gd name="connsiteX5" fmla="*/ 46184 w 184545"/>
                <a:gd name="connsiteY5" fmla="*/ 52646 h 144506"/>
                <a:gd name="connsiteX6" fmla="*/ 50028 w 184545"/>
                <a:gd name="connsiteY6" fmla="*/ 60461 h 144506"/>
                <a:gd name="connsiteX7" fmla="*/ 40379 w 184545"/>
                <a:gd name="connsiteY7" fmla="*/ 56528 h 144506"/>
                <a:gd name="connsiteX8" fmla="*/ 28858 w 184545"/>
                <a:gd name="connsiteY8" fmla="*/ 66291 h 144506"/>
                <a:gd name="connsiteX9" fmla="*/ 5779 w 184545"/>
                <a:gd name="connsiteY9" fmla="*/ 66291 h 144506"/>
                <a:gd name="connsiteX10" fmla="*/ 13455 w 184545"/>
                <a:gd name="connsiteY10" fmla="*/ 105279 h 144506"/>
                <a:gd name="connsiteX11" fmla="*/ 0 w 184545"/>
                <a:gd name="connsiteY11" fmla="*/ 115030 h 144506"/>
                <a:gd name="connsiteX12" fmla="*/ 7739 w 184545"/>
                <a:gd name="connsiteY12" fmla="*/ 134517 h 144506"/>
                <a:gd name="connsiteX13" fmla="*/ 23105 w 184545"/>
                <a:gd name="connsiteY13" fmla="*/ 126727 h 144506"/>
                <a:gd name="connsiteX14" fmla="*/ 76914 w 184545"/>
                <a:gd name="connsiteY14" fmla="*/ 128675 h 144506"/>
                <a:gd name="connsiteX15" fmla="*/ 82693 w 184545"/>
                <a:gd name="connsiteY15" fmla="*/ 134517 h 144506"/>
                <a:gd name="connsiteX16" fmla="*/ 115358 w 184545"/>
                <a:gd name="connsiteY16" fmla="*/ 134517 h 144506"/>
                <a:gd name="connsiteX17" fmla="*/ 119228 w 184545"/>
                <a:gd name="connsiteY17" fmla="*/ 140372 h 144506"/>
                <a:gd name="connsiteX18" fmla="*/ 136528 w 184545"/>
                <a:gd name="connsiteY18" fmla="*/ 138425 h 144506"/>
                <a:gd name="connsiteX19" fmla="*/ 144204 w 184545"/>
                <a:gd name="connsiteY19" fmla="*/ 144267 h 144506"/>
                <a:gd name="connsiteX20" fmla="*/ 165349 w 184545"/>
                <a:gd name="connsiteY20" fmla="*/ 116977 h 144506"/>
                <a:gd name="connsiteX21" fmla="*/ 157634 w 184545"/>
                <a:gd name="connsiteY21" fmla="*/ 91621 h 144506"/>
                <a:gd name="connsiteX22" fmla="*/ 163414 w 184545"/>
                <a:gd name="connsiteY22" fmla="*/ 85779 h 144506"/>
                <a:gd name="connsiteX23" fmla="*/ 174959 w 184545"/>
                <a:gd name="connsiteY23" fmla="*/ 89674 h 144506"/>
                <a:gd name="connsiteX24" fmla="*/ 184545 w 184545"/>
                <a:gd name="connsiteY24" fmla="*/ 83844 h 144506"/>
                <a:gd name="connsiteX25" fmla="*/ 167245 w 184545"/>
                <a:gd name="connsiteY25" fmla="*/ 70186 h 144506"/>
                <a:gd name="connsiteX26" fmla="*/ 167245 w 184545"/>
                <a:gd name="connsiteY26" fmla="*/ 62396 h 144506"/>
                <a:gd name="connsiteX27" fmla="*/ 153815 w 184545"/>
                <a:gd name="connsiteY27" fmla="*/ 42896 h 144506"/>
                <a:gd name="connsiteX28" fmla="*/ 148011 w 184545"/>
                <a:gd name="connsiteY28" fmla="*/ 37041 h 144506"/>
                <a:gd name="connsiteX29" fmla="*/ 149945 w 184545"/>
                <a:gd name="connsiteY29" fmla="*/ 15605 h 144506"/>
                <a:gd name="connsiteX30" fmla="*/ 134580 w 184545"/>
                <a:gd name="connsiteY30" fmla="*/ 7803 h 144506"/>
                <a:gd name="connsiteX31" fmla="*/ 119215 w 184545"/>
                <a:gd name="connsiteY31" fmla="*/ 11698 h 144506"/>
                <a:gd name="connsiteX32" fmla="*/ 119215 w 184545"/>
                <a:gd name="connsiteY32" fmla="*/ 3895 h 144506"/>
                <a:gd name="connsiteX33" fmla="*/ 94201 w 184545"/>
                <a:gd name="connsiteY33" fmla="*/ 0 h 14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4545" h="144506">
                  <a:moveTo>
                    <a:pt x="94201" y="0"/>
                  </a:moveTo>
                  <a:cubicBezTo>
                    <a:pt x="89383" y="1606"/>
                    <a:pt x="88106" y="6829"/>
                    <a:pt x="84615" y="9750"/>
                  </a:cubicBezTo>
                  <a:cubicBezTo>
                    <a:pt x="73929" y="8030"/>
                    <a:pt x="69680" y="12836"/>
                    <a:pt x="65381" y="17553"/>
                  </a:cubicBezTo>
                  <a:cubicBezTo>
                    <a:pt x="63673" y="23813"/>
                    <a:pt x="71704" y="20221"/>
                    <a:pt x="71160" y="25343"/>
                  </a:cubicBezTo>
                  <a:cubicBezTo>
                    <a:pt x="64141" y="27999"/>
                    <a:pt x="60740" y="34258"/>
                    <a:pt x="51925" y="35093"/>
                  </a:cubicBezTo>
                  <a:cubicBezTo>
                    <a:pt x="50420" y="41366"/>
                    <a:pt x="49295" y="48017"/>
                    <a:pt x="46184" y="52646"/>
                  </a:cubicBezTo>
                  <a:cubicBezTo>
                    <a:pt x="49535" y="53114"/>
                    <a:pt x="50547" y="56010"/>
                    <a:pt x="50028" y="60461"/>
                  </a:cubicBezTo>
                  <a:cubicBezTo>
                    <a:pt x="43844" y="62105"/>
                    <a:pt x="44046" y="57363"/>
                    <a:pt x="40379" y="56528"/>
                  </a:cubicBezTo>
                  <a:cubicBezTo>
                    <a:pt x="38356" y="61625"/>
                    <a:pt x="30275" y="60613"/>
                    <a:pt x="28858" y="66291"/>
                  </a:cubicBezTo>
                  <a:cubicBezTo>
                    <a:pt x="20398" y="69061"/>
                    <a:pt x="16819" y="65406"/>
                    <a:pt x="5779" y="66291"/>
                  </a:cubicBezTo>
                  <a:cubicBezTo>
                    <a:pt x="8460" y="79152"/>
                    <a:pt x="15858" y="87284"/>
                    <a:pt x="13455" y="105279"/>
                  </a:cubicBezTo>
                  <a:cubicBezTo>
                    <a:pt x="6589" y="106101"/>
                    <a:pt x="2946" y="110173"/>
                    <a:pt x="0" y="115030"/>
                  </a:cubicBezTo>
                  <a:cubicBezTo>
                    <a:pt x="9586" y="117445"/>
                    <a:pt x="10281" y="123793"/>
                    <a:pt x="7739" y="134517"/>
                  </a:cubicBezTo>
                  <a:cubicBezTo>
                    <a:pt x="18286" y="137451"/>
                    <a:pt x="17325" y="128687"/>
                    <a:pt x="23105" y="126727"/>
                  </a:cubicBezTo>
                  <a:cubicBezTo>
                    <a:pt x="41644" y="121403"/>
                    <a:pt x="58691" y="127891"/>
                    <a:pt x="76914" y="128675"/>
                  </a:cubicBezTo>
                  <a:cubicBezTo>
                    <a:pt x="79001" y="130496"/>
                    <a:pt x="77521" y="135883"/>
                    <a:pt x="82693" y="134517"/>
                  </a:cubicBezTo>
                  <a:cubicBezTo>
                    <a:pt x="98109" y="131659"/>
                    <a:pt x="107100" y="141093"/>
                    <a:pt x="115358" y="134517"/>
                  </a:cubicBezTo>
                  <a:cubicBezTo>
                    <a:pt x="117786" y="135314"/>
                    <a:pt x="119291" y="137034"/>
                    <a:pt x="119228" y="140372"/>
                  </a:cubicBezTo>
                  <a:cubicBezTo>
                    <a:pt x="123995" y="138728"/>
                    <a:pt x="129509" y="137805"/>
                    <a:pt x="136528" y="138425"/>
                  </a:cubicBezTo>
                  <a:cubicBezTo>
                    <a:pt x="141586" y="137843"/>
                    <a:pt x="138033" y="145987"/>
                    <a:pt x="144204" y="144267"/>
                  </a:cubicBezTo>
                  <a:cubicBezTo>
                    <a:pt x="137881" y="127397"/>
                    <a:pt x="152930" y="120784"/>
                    <a:pt x="165349" y="116977"/>
                  </a:cubicBezTo>
                  <a:cubicBezTo>
                    <a:pt x="162111" y="109174"/>
                    <a:pt x="162060" y="98223"/>
                    <a:pt x="157634" y="91621"/>
                  </a:cubicBezTo>
                  <a:cubicBezTo>
                    <a:pt x="158735" y="88814"/>
                    <a:pt x="160669" y="86866"/>
                    <a:pt x="163414" y="85779"/>
                  </a:cubicBezTo>
                  <a:cubicBezTo>
                    <a:pt x="169484" y="84843"/>
                    <a:pt x="167802" y="91761"/>
                    <a:pt x="174959" y="89674"/>
                  </a:cubicBezTo>
                  <a:cubicBezTo>
                    <a:pt x="180107" y="89674"/>
                    <a:pt x="179120" y="83528"/>
                    <a:pt x="184545" y="83844"/>
                  </a:cubicBezTo>
                  <a:cubicBezTo>
                    <a:pt x="182092" y="75953"/>
                    <a:pt x="178475" y="69225"/>
                    <a:pt x="167245" y="70186"/>
                  </a:cubicBezTo>
                  <a:lnTo>
                    <a:pt x="167245" y="62396"/>
                  </a:lnTo>
                  <a:cubicBezTo>
                    <a:pt x="159101" y="59614"/>
                    <a:pt x="154220" y="53519"/>
                    <a:pt x="153815" y="42896"/>
                  </a:cubicBezTo>
                  <a:cubicBezTo>
                    <a:pt x="149604" y="43237"/>
                    <a:pt x="147720" y="41290"/>
                    <a:pt x="148011" y="37041"/>
                  </a:cubicBezTo>
                  <a:cubicBezTo>
                    <a:pt x="151337" y="29023"/>
                    <a:pt x="146746" y="24432"/>
                    <a:pt x="149945" y="15605"/>
                  </a:cubicBezTo>
                  <a:cubicBezTo>
                    <a:pt x="142636" y="15213"/>
                    <a:pt x="142636" y="7398"/>
                    <a:pt x="134580" y="7803"/>
                  </a:cubicBezTo>
                  <a:cubicBezTo>
                    <a:pt x="128283" y="7917"/>
                    <a:pt x="127220" y="13342"/>
                    <a:pt x="119215" y="11698"/>
                  </a:cubicBezTo>
                  <a:lnTo>
                    <a:pt x="119215" y="3895"/>
                  </a:lnTo>
                  <a:cubicBezTo>
                    <a:pt x="109161" y="3579"/>
                    <a:pt x="103648" y="1733"/>
                    <a:pt x="94201"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7" name="Freeform: Shape 916">
              <a:extLst>
                <a:ext uri="{FF2B5EF4-FFF2-40B4-BE49-F238E27FC236}">
                  <a16:creationId xmlns:a16="http://schemas.microsoft.com/office/drawing/2014/main" id="{F51CBA35-DB78-D0D8-0891-AE8AA3557991}"/>
                </a:ext>
              </a:extLst>
            </p:cNvPr>
            <p:cNvSpPr/>
            <p:nvPr/>
          </p:nvSpPr>
          <p:spPr>
            <a:xfrm>
              <a:off x="6239147" y="1908870"/>
              <a:ext cx="12905" cy="3739"/>
            </a:xfrm>
            <a:custGeom>
              <a:avLst/>
              <a:gdLst>
                <a:gd name="connsiteX0" fmla="*/ 12743 w 12905"/>
                <a:gd name="connsiteY0" fmla="*/ 2324 h 3739"/>
                <a:gd name="connsiteX1" fmla="*/ 7027 w 12905"/>
                <a:gd name="connsiteY1" fmla="*/ 376 h 3739"/>
                <a:gd name="connsiteX2" fmla="*/ 12743 w 12905"/>
                <a:gd name="connsiteY2" fmla="*/ 2324 h 3739"/>
              </a:gdLst>
              <a:ahLst/>
              <a:cxnLst>
                <a:cxn ang="0">
                  <a:pos x="connsiteX0" y="connsiteY0"/>
                </a:cxn>
                <a:cxn ang="0">
                  <a:pos x="connsiteX1" y="connsiteY1"/>
                </a:cxn>
                <a:cxn ang="0">
                  <a:pos x="connsiteX2" y="connsiteY2"/>
                </a:cxn>
              </a:cxnLst>
              <a:rect l="l" t="t" r="r" b="b"/>
              <a:pathLst>
                <a:path w="12905" h="3739">
                  <a:moveTo>
                    <a:pt x="12743" y="2324"/>
                  </a:moveTo>
                  <a:cubicBezTo>
                    <a:pt x="10378" y="1527"/>
                    <a:pt x="9999" y="718"/>
                    <a:pt x="7027" y="376"/>
                  </a:cubicBezTo>
                  <a:cubicBezTo>
                    <a:pt x="-12550" y="-1900"/>
                    <a:pt x="15259" y="7091"/>
                    <a:pt x="12743" y="232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8" name="Freeform: Shape 917">
              <a:extLst>
                <a:ext uri="{FF2B5EF4-FFF2-40B4-BE49-F238E27FC236}">
                  <a16:creationId xmlns:a16="http://schemas.microsoft.com/office/drawing/2014/main" id="{F2D72CCD-0F40-9B30-AFF2-D2FDC8F9FA67}"/>
                </a:ext>
              </a:extLst>
            </p:cNvPr>
            <p:cNvSpPr/>
            <p:nvPr/>
          </p:nvSpPr>
          <p:spPr>
            <a:xfrm>
              <a:off x="6248083" y="1944327"/>
              <a:ext cx="3806" cy="1960"/>
            </a:xfrm>
            <a:custGeom>
              <a:avLst/>
              <a:gdLst>
                <a:gd name="connsiteX0" fmla="*/ 0 w 3806"/>
                <a:gd name="connsiteY0" fmla="*/ 1960 h 1960"/>
                <a:gd name="connsiteX1" fmla="*/ 3807 w 3806"/>
                <a:gd name="connsiteY1" fmla="*/ 0 h 1960"/>
                <a:gd name="connsiteX2" fmla="*/ 0 w 3806"/>
                <a:gd name="connsiteY2" fmla="*/ 1960 h 1960"/>
              </a:gdLst>
              <a:ahLst/>
              <a:cxnLst>
                <a:cxn ang="0">
                  <a:pos x="connsiteX0" y="connsiteY0"/>
                </a:cxn>
                <a:cxn ang="0">
                  <a:pos x="connsiteX1" y="connsiteY1"/>
                </a:cxn>
                <a:cxn ang="0">
                  <a:pos x="connsiteX2" y="connsiteY2"/>
                </a:cxn>
              </a:cxnLst>
              <a:rect l="l" t="t" r="r" b="b"/>
              <a:pathLst>
                <a:path w="3806" h="1960">
                  <a:moveTo>
                    <a:pt x="0" y="1960"/>
                  </a:moveTo>
                  <a:cubicBezTo>
                    <a:pt x="1467" y="1518"/>
                    <a:pt x="3756" y="1910"/>
                    <a:pt x="3807" y="0"/>
                  </a:cubicBezTo>
                  <a:cubicBezTo>
                    <a:pt x="2340" y="443"/>
                    <a:pt x="51" y="63"/>
                    <a:pt x="0" y="19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19" name="Freeform: Shape 918">
              <a:extLst>
                <a:ext uri="{FF2B5EF4-FFF2-40B4-BE49-F238E27FC236}">
                  <a16:creationId xmlns:a16="http://schemas.microsoft.com/office/drawing/2014/main" id="{1E5F5D23-578B-9B00-3EFC-2935A382C2B5}"/>
                </a:ext>
              </a:extLst>
            </p:cNvPr>
            <p:cNvSpPr/>
            <p:nvPr/>
          </p:nvSpPr>
          <p:spPr>
            <a:xfrm>
              <a:off x="6228618" y="1903276"/>
              <a:ext cx="2395" cy="2175"/>
            </a:xfrm>
            <a:custGeom>
              <a:avLst/>
              <a:gdLst>
                <a:gd name="connsiteX0" fmla="*/ 2141 w 2395"/>
                <a:gd name="connsiteY0" fmla="*/ 116 h 2175"/>
                <a:gd name="connsiteX1" fmla="*/ 231 w 2395"/>
                <a:gd name="connsiteY1" fmla="*/ 2063 h 2175"/>
                <a:gd name="connsiteX2" fmla="*/ 2141 w 2395"/>
                <a:gd name="connsiteY2" fmla="*/ 116 h 2175"/>
              </a:gdLst>
              <a:ahLst/>
              <a:cxnLst>
                <a:cxn ang="0">
                  <a:pos x="connsiteX0" y="connsiteY0"/>
                </a:cxn>
                <a:cxn ang="0">
                  <a:pos x="connsiteX1" y="connsiteY1"/>
                </a:cxn>
                <a:cxn ang="0">
                  <a:pos x="connsiteX2" y="connsiteY2"/>
                </a:cxn>
              </a:cxnLst>
              <a:rect l="l" t="t" r="r" b="b"/>
              <a:pathLst>
                <a:path w="2395" h="2175">
                  <a:moveTo>
                    <a:pt x="2141" y="116"/>
                  </a:moveTo>
                  <a:cubicBezTo>
                    <a:pt x="1647" y="-428"/>
                    <a:pt x="-743" y="1064"/>
                    <a:pt x="231" y="2063"/>
                  </a:cubicBezTo>
                  <a:cubicBezTo>
                    <a:pt x="750" y="2595"/>
                    <a:pt x="3178" y="1115"/>
                    <a:pt x="2141" y="1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0" name="Freeform: Shape 919">
              <a:extLst>
                <a:ext uri="{FF2B5EF4-FFF2-40B4-BE49-F238E27FC236}">
                  <a16:creationId xmlns:a16="http://schemas.microsoft.com/office/drawing/2014/main" id="{126F58E6-FEF5-CCFE-BC3E-35847516FFAE}"/>
                </a:ext>
              </a:extLst>
            </p:cNvPr>
            <p:cNvSpPr/>
            <p:nvPr/>
          </p:nvSpPr>
          <p:spPr>
            <a:xfrm>
              <a:off x="6492180" y="2104187"/>
              <a:ext cx="5779" cy="1947"/>
            </a:xfrm>
            <a:custGeom>
              <a:avLst/>
              <a:gdLst>
                <a:gd name="connsiteX0" fmla="*/ 5780 w 5779"/>
                <a:gd name="connsiteY0" fmla="*/ 0 h 1947"/>
                <a:gd name="connsiteX1" fmla="*/ 0 w 5779"/>
                <a:gd name="connsiteY1" fmla="*/ 1948 h 1947"/>
                <a:gd name="connsiteX2" fmla="*/ 5780 w 5779"/>
                <a:gd name="connsiteY2" fmla="*/ 0 h 1947"/>
              </a:gdLst>
              <a:ahLst/>
              <a:cxnLst>
                <a:cxn ang="0">
                  <a:pos x="connsiteX0" y="connsiteY0"/>
                </a:cxn>
                <a:cxn ang="0">
                  <a:pos x="connsiteX1" y="connsiteY1"/>
                </a:cxn>
                <a:cxn ang="0">
                  <a:pos x="connsiteX2" y="connsiteY2"/>
                </a:cxn>
              </a:cxnLst>
              <a:rect l="l" t="t" r="r" b="b"/>
              <a:pathLst>
                <a:path w="5779" h="1947">
                  <a:moveTo>
                    <a:pt x="5780" y="0"/>
                  </a:moveTo>
                  <a:cubicBezTo>
                    <a:pt x="3528" y="303"/>
                    <a:pt x="380" y="-341"/>
                    <a:pt x="0" y="1948"/>
                  </a:cubicBezTo>
                  <a:cubicBezTo>
                    <a:pt x="2314" y="1644"/>
                    <a:pt x="5488" y="2289"/>
                    <a:pt x="578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1" name="Freeform: Shape 920">
              <a:extLst>
                <a:ext uri="{FF2B5EF4-FFF2-40B4-BE49-F238E27FC236}">
                  <a16:creationId xmlns:a16="http://schemas.microsoft.com/office/drawing/2014/main" id="{2B6D05FD-30BA-43FB-3BBA-AAE45C752B8B}"/>
                </a:ext>
              </a:extLst>
            </p:cNvPr>
            <p:cNvSpPr/>
            <p:nvPr/>
          </p:nvSpPr>
          <p:spPr>
            <a:xfrm>
              <a:off x="6091443" y="1860212"/>
              <a:ext cx="114369" cy="57096"/>
            </a:xfrm>
            <a:custGeom>
              <a:avLst/>
              <a:gdLst>
                <a:gd name="connsiteX0" fmla="*/ 12474 w 114369"/>
                <a:gd name="connsiteY0" fmla="*/ 43179 h 57096"/>
                <a:gd name="connsiteX1" fmla="*/ 954 w 114369"/>
                <a:gd name="connsiteY1" fmla="*/ 56812 h 57096"/>
                <a:gd name="connsiteX2" fmla="*/ 37464 w 114369"/>
                <a:gd name="connsiteY2" fmla="*/ 47074 h 57096"/>
                <a:gd name="connsiteX3" fmla="*/ 85519 w 114369"/>
                <a:gd name="connsiteY3" fmla="*/ 45127 h 57096"/>
                <a:gd name="connsiteX4" fmla="*/ 97039 w 114369"/>
                <a:gd name="connsiteY4" fmla="*/ 41219 h 57096"/>
                <a:gd name="connsiteX5" fmla="*/ 114365 w 114369"/>
                <a:gd name="connsiteY5" fmla="*/ 29534 h 57096"/>
                <a:gd name="connsiteX6" fmla="*/ 98974 w 114369"/>
                <a:gd name="connsiteY6" fmla="*/ 23692 h 57096"/>
                <a:gd name="connsiteX7" fmla="*/ 81649 w 114369"/>
                <a:gd name="connsiteY7" fmla="*/ 10034 h 57096"/>
                <a:gd name="connsiteX8" fmla="*/ 56673 w 114369"/>
                <a:gd name="connsiteY8" fmla="*/ 23692 h 57096"/>
                <a:gd name="connsiteX9" fmla="*/ 68219 w 114369"/>
                <a:gd name="connsiteY9" fmla="*/ 2244 h 57096"/>
                <a:gd name="connsiteX10" fmla="*/ 54738 w 114369"/>
                <a:gd name="connsiteY10" fmla="*/ 296 h 57096"/>
                <a:gd name="connsiteX11" fmla="*/ 56673 w 114369"/>
                <a:gd name="connsiteY11" fmla="*/ 6139 h 57096"/>
                <a:gd name="connsiteX12" fmla="*/ 43243 w 114369"/>
                <a:gd name="connsiteY12" fmla="*/ 2244 h 57096"/>
                <a:gd name="connsiteX13" fmla="*/ 31684 w 114369"/>
                <a:gd name="connsiteY13" fmla="*/ 11981 h 57096"/>
                <a:gd name="connsiteX14" fmla="*/ 29775 w 114369"/>
                <a:gd name="connsiteY14" fmla="*/ 25639 h 57096"/>
                <a:gd name="connsiteX15" fmla="*/ 18229 w 114369"/>
                <a:gd name="connsiteY15" fmla="*/ 27587 h 57096"/>
                <a:gd name="connsiteX16" fmla="*/ 12487 w 114369"/>
                <a:gd name="connsiteY16" fmla="*/ 43179 h 57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369" h="57096">
                  <a:moveTo>
                    <a:pt x="12474" y="43179"/>
                  </a:moveTo>
                  <a:cubicBezTo>
                    <a:pt x="8377" y="47074"/>
                    <a:pt x="-3409" y="50501"/>
                    <a:pt x="954" y="56812"/>
                  </a:cubicBezTo>
                  <a:cubicBezTo>
                    <a:pt x="14182" y="58835"/>
                    <a:pt x="22958" y="49490"/>
                    <a:pt x="37464" y="47074"/>
                  </a:cubicBezTo>
                  <a:cubicBezTo>
                    <a:pt x="52019" y="44646"/>
                    <a:pt x="70445" y="47188"/>
                    <a:pt x="85519" y="45127"/>
                  </a:cubicBezTo>
                  <a:cubicBezTo>
                    <a:pt x="88668" y="44697"/>
                    <a:pt x="92537" y="41763"/>
                    <a:pt x="97039" y="41219"/>
                  </a:cubicBezTo>
                  <a:cubicBezTo>
                    <a:pt x="107991" y="39992"/>
                    <a:pt x="114567" y="40030"/>
                    <a:pt x="114365" y="29534"/>
                  </a:cubicBezTo>
                  <a:cubicBezTo>
                    <a:pt x="113062" y="23717"/>
                    <a:pt x="106714" y="23009"/>
                    <a:pt x="98974" y="23692"/>
                  </a:cubicBezTo>
                  <a:cubicBezTo>
                    <a:pt x="95775" y="16534"/>
                    <a:pt x="88490" y="13524"/>
                    <a:pt x="81649" y="10034"/>
                  </a:cubicBezTo>
                  <a:cubicBezTo>
                    <a:pt x="70736" y="13688"/>
                    <a:pt x="64577" y="19619"/>
                    <a:pt x="56673" y="23692"/>
                  </a:cubicBezTo>
                  <a:cubicBezTo>
                    <a:pt x="59872" y="15902"/>
                    <a:pt x="64438" y="9490"/>
                    <a:pt x="68219" y="2244"/>
                  </a:cubicBezTo>
                  <a:cubicBezTo>
                    <a:pt x="63691" y="1624"/>
                    <a:pt x="61023" y="-842"/>
                    <a:pt x="54738" y="296"/>
                  </a:cubicBezTo>
                  <a:cubicBezTo>
                    <a:pt x="54675" y="2977"/>
                    <a:pt x="55661" y="4583"/>
                    <a:pt x="56673" y="6139"/>
                  </a:cubicBezTo>
                  <a:cubicBezTo>
                    <a:pt x="48706" y="8377"/>
                    <a:pt x="49187" y="2041"/>
                    <a:pt x="43243" y="2244"/>
                  </a:cubicBezTo>
                  <a:cubicBezTo>
                    <a:pt x="42522" y="8643"/>
                    <a:pt x="35099" y="8314"/>
                    <a:pt x="31684" y="11981"/>
                  </a:cubicBezTo>
                  <a:cubicBezTo>
                    <a:pt x="31077" y="16572"/>
                    <a:pt x="28649" y="19316"/>
                    <a:pt x="29775" y="25639"/>
                  </a:cubicBezTo>
                  <a:cubicBezTo>
                    <a:pt x="25032" y="25373"/>
                    <a:pt x="20505" y="25348"/>
                    <a:pt x="18229" y="27587"/>
                  </a:cubicBezTo>
                  <a:cubicBezTo>
                    <a:pt x="16584" y="33024"/>
                    <a:pt x="13638" y="37210"/>
                    <a:pt x="12487" y="43179"/>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22" name="Freeform: Shape 921">
              <a:extLst>
                <a:ext uri="{FF2B5EF4-FFF2-40B4-BE49-F238E27FC236}">
                  <a16:creationId xmlns:a16="http://schemas.microsoft.com/office/drawing/2014/main" id="{DDB236FF-11EB-3F86-2724-B6546A40F45C}"/>
                </a:ext>
              </a:extLst>
            </p:cNvPr>
            <p:cNvSpPr/>
            <p:nvPr/>
          </p:nvSpPr>
          <p:spPr>
            <a:xfrm>
              <a:off x="6342260" y="1971275"/>
              <a:ext cx="7714" cy="4514"/>
            </a:xfrm>
            <a:custGeom>
              <a:avLst/>
              <a:gdLst>
                <a:gd name="connsiteX0" fmla="*/ 7714 w 7714"/>
                <a:gd name="connsiteY0" fmla="*/ 2290 h 4514"/>
                <a:gd name="connsiteX1" fmla="*/ 0 w 7714"/>
                <a:gd name="connsiteY1" fmla="*/ 2290 h 4514"/>
                <a:gd name="connsiteX2" fmla="*/ 7714 w 7714"/>
                <a:gd name="connsiteY2" fmla="*/ 2290 h 4514"/>
              </a:gdLst>
              <a:ahLst/>
              <a:cxnLst>
                <a:cxn ang="0">
                  <a:pos x="connsiteX0" y="connsiteY0"/>
                </a:cxn>
                <a:cxn ang="0">
                  <a:pos x="connsiteX1" y="connsiteY1"/>
                </a:cxn>
                <a:cxn ang="0">
                  <a:pos x="connsiteX2" y="connsiteY2"/>
                </a:cxn>
              </a:cxnLst>
              <a:rect l="l" t="t" r="r" b="b"/>
              <a:pathLst>
                <a:path w="7714" h="4514">
                  <a:moveTo>
                    <a:pt x="7714" y="2290"/>
                  </a:moveTo>
                  <a:cubicBezTo>
                    <a:pt x="6525" y="1721"/>
                    <a:pt x="291" y="-2566"/>
                    <a:pt x="0" y="2290"/>
                  </a:cubicBezTo>
                  <a:cubicBezTo>
                    <a:pt x="3579" y="431"/>
                    <a:pt x="6437" y="8120"/>
                    <a:pt x="7714" y="229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3" name="Freeform: Shape 922">
              <a:extLst>
                <a:ext uri="{FF2B5EF4-FFF2-40B4-BE49-F238E27FC236}">
                  <a16:creationId xmlns:a16="http://schemas.microsoft.com/office/drawing/2014/main" id="{2ED2752E-C7EE-DC5B-E1B6-737AA070D435}"/>
                </a:ext>
              </a:extLst>
            </p:cNvPr>
            <p:cNvSpPr/>
            <p:nvPr/>
          </p:nvSpPr>
          <p:spPr>
            <a:xfrm>
              <a:off x="6038549" y="1983615"/>
              <a:ext cx="3844" cy="3026"/>
            </a:xfrm>
            <a:custGeom>
              <a:avLst/>
              <a:gdLst>
                <a:gd name="connsiteX0" fmla="*/ 0 w 3844"/>
                <a:gd name="connsiteY0" fmla="*/ 1660 h 3026"/>
                <a:gd name="connsiteX1" fmla="*/ 3844 w 3844"/>
                <a:gd name="connsiteY1" fmla="*/ 1660 h 3026"/>
                <a:gd name="connsiteX2" fmla="*/ 0 w 3844"/>
                <a:gd name="connsiteY2" fmla="*/ 1660 h 3026"/>
              </a:gdLst>
              <a:ahLst/>
              <a:cxnLst>
                <a:cxn ang="0">
                  <a:pos x="connsiteX0" y="connsiteY0"/>
                </a:cxn>
                <a:cxn ang="0">
                  <a:pos x="connsiteX1" y="connsiteY1"/>
                </a:cxn>
                <a:cxn ang="0">
                  <a:pos x="connsiteX2" y="connsiteY2"/>
                </a:cxn>
              </a:cxnLst>
              <a:rect l="l" t="t" r="r" b="b"/>
              <a:pathLst>
                <a:path w="3844" h="3026">
                  <a:moveTo>
                    <a:pt x="0" y="1660"/>
                  </a:moveTo>
                  <a:cubicBezTo>
                    <a:pt x="404" y="4012"/>
                    <a:pt x="2112" y="2862"/>
                    <a:pt x="3844" y="1660"/>
                  </a:cubicBezTo>
                  <a:cubicBezTo>
                    <a:pt x="3819" y="-300"/>
                    <a:pt x="468" y="-793"/>
                    <a:pt x="0" y="16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4" name="Freeform: Shape 923">
              <a:extLst>
                <a:ext uri="{FF2B5EF4-FFF2-40B4-BE49-F238E27FC236}">
                  <a16:creationId xmlns:a16="http://schemas.microsoft.com/office/drawing/2014/main" id="{3F69F85D-614F-63E0-1646-3F42F3927CE4}"/>
                </a:ext>
              </a:extLst>
            </p:cNvPr>
            <p:cNvSpPr/>
            <p:nvPr/>
          </p:nvSpPr>
          <p:spPr>
            <a:xfrm>
              <a:off x="6101775" y="1848699"/>
              <a:ext cx="2374" cy="2172"/>
            </a:xfrm>
            <a:custGeom>
              <a:avLst/>
              <a:gdLst>
                <a:gd name="connsiteX0" fmla="*/ 2142 w 2374"/>
                <a:gd name="connsiteY0" fmla="*/ 112 h 2172"/>
                <a:gd name="connsiteX1" fmla="*/ 233 w 2374"/>
                <a:gd name="connsiteY1" fmla="*/ 2059 h 2172"/>
                <a:gd name="connsiteX2" fmla="*/ 2142 w 2374"/>
                <a:gd name="connsiteY2" fmla="*/ 112 h 2172"/>
              </a:gdLst>
              <a:ahLst/>
              <a:cxnLst>
                <a:cxn ang="0">
                  <a:pos x="connsiteX0" y="connsiteY0"/>
                </a:cxn>
                <a:cxn ang="0">
                  <a:pos x="connsiteX1" y="connsiteY1"/>
                </a:cxn>
                <a:cxn ang="0">
                  <a:pos x="connsiteX2" y="connsiteY2"/>
                </a:cxn>
              </a:cxnLst>
              <a:rect l="l" t="t" r="r" b="b"/>
              <a:pathLst>
                <a:path w="2374" h="2172">
                  <a:moveTo>
                    <a:pt x="2142" y="112"/>
                  </a:moveTo>
                  <a:cubicBezTo>
                    <a:pt x="1624" y="-419"/>
                    <a:pt x="-741" y="1060"/>
                    <a:pt x="233" y="2059"/>
                  </a:cubicBezTo>
                  <a:cubicBezTo>
                    <a:pt x="751" y="2590"/>
                    <a:pt x="3116" y="1136"/>
                    <a:pt x="2142"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5" name="Freeform: Shape 924">
              <a:extLst>
                <a:ext uri="{FF2B5EF4-FFF2-40B4-BE49-F238E27FC236}">
                  <a16:creationId xmlns:a16="http://schemas.microsoft.com/office/drawing/2014/main" id="{D1FD8DEF-D2F4-B7CD-B234-7F9132415127}"/>
                </a:ext>
              </a:extLst>
            </p:cNvPr>
            <p:cNvSpPr/>
            <p:nvPr/>
          </p:nvSpPr>
          <p:spPr>
            <a:xfrm>
              <a:off x="5927018" y="1834229"/>
              <a:ext cx="49995" cy="12798"/>
            </a:xfrm>
            <a:custGeom>
              <a:avLst/>
              <a:gdLst>
                <a:gd name="connsiteX0" fmla="*/ 30 w 49995"/>
                <a:gd name="connsiteY0" fmla="*/ 937 h 12798"/>
                <a:gd name="connsiteX1" fmla="*/ 13461 w 49995"/>
                <a:gd name="connsiteY1" fmla="*/ 10687 h 12798"/>
                <a:gd name="connsiteX2" fmla="*/ 49995 w 49995"/>
                <a:gd name="connsiteY2" fmla="*/ 4845 h 12798"/>
                <a:gd name="connsiteX3" fmla="*/ 30 w 49995"/>
                <a:gd name="connsiteY3" fmla="*/ 950 h 12798"/>
              </a:gdLst>
              <a:ahLst/>
              <a:cxnLst>
                <a:cxn ang="0">
                  <a:pos x="connsiteX0" y="connsiteY0"/>
                </a:cxn>
                <a:cxn ang="0">
                  <a:pos x="connsiteX1" y="connsiteY1"/>
                </a:cxn>
                <a:cxn ang="0">
                  <a:pos x="connsiteX2" y="connsiteY2"/>
                </a:cxn>
                <a:cxn ang="0">
                  <a:pos x="connsiteX3" y="connsiteY3"/>
                </a:cxn>
              </a:cxnLst>
              <a:rect l="l" t="t" r="r" b="b"/>
              <a:pathLst>
                <a:path w="49995" h="12798">
                  <a:moveTo>
                    <a:pt x="30" y="937"/>
                  </a:moveTo>
                  <a:cubicBezTo>
                    <a:pt x="-690" y="5338"/>
                    <a:pt x="11589" y="9979"/>
                    <a:pt x="13461" y="10687"/>
                  </a:cubicBezTo>
                  <a:cubicBezTo>
                    <a:pt x="25044" y="14835"/>
                    <a:pt x="43521" y="12862"/>
                    <a:pt x="49995" y="4845"/>
                  </a:cubicBezTo>
                  <a:cubicBezTo>
                    <a:pt x="31949" y="3795"/>
                    <a:pt x="17077" y="-2313"/>
                    <a:pt x="30" y="95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26" name="Freeform: Shape 925">
              <a:extLst>
                <a:ext uri="{FF2B5EF4-FFF2-40B4-BE49-F238E27FC236}">
                  <a16:creationId xmlns:a16="http://schemas.microsoft.com/office/drawing/2014/main" id="{EEFB5776-BCFD-545E-54A6-36E356F89F9A}"/>
                </a:ext>
              </a:extLst>
            </p:cNvPr>
            <p:cNvSpPr/>
            <p:nvPr/>
          </p:nvSpPr>
          <p:spPr>
            <a:xfrm>
              <a:off x="6019327" y="1950182"/>
              <a:ext cx="11521" cy="6069"/>
            </a:xfrm>
            <a:custGeom>
              <a:avLst/>
              <a:gdLst>
                <a:gd name="connsiteX0" fmla="*/ 11521 w 11521"/>
                <a:gd name="connsiteY0" fmla="*/ 0 h 6069"/>
                <a:gd name="connsiteX1" fmla="*/ 0 w 11521"/>
                <a:gd name="connsiteY1" fmla="*/ 5843 h 6069"/>
                <a:gd name="connsiteX2" fmla="*/ 11521 w 11521"/>
                <a:gd name="connsiteY2" fmla="*/ 0 h 6069"/>
              </a:gdLst>
              <a:ahLst/>
              <a:cxnLst>
                <a:cxn ang="0">
                  <a:pos x="connsiteX0" y="connsiteY0"/>
                </a:cxn>
                <a:cxn ang="0">
                  <a:pos x="connsiteX1" y="connsiteY1"/>
                </a:cxn>
                <a:cxn ang="0">
                  <a:pos x="connsiteX2" y="connsiteY2"/>
                </a:cxn>
              </a:cxnLst>
              <a:rect l="l" t="t" r="r" b="b"/>
              <a:pathLst>
                <a:path w="11521" h="6069">
                  <a:moveTo>
                    <a:pt x="11521" y="0"/>
                  </a:moveTo>
                  <a:cubicBezTo>
                    <a:pt x="7272" y="1505"/>
                    <a:pt x="1126" y="1126"/>
                    <a:pt x="0" y="5843"/>
                  </a:cubicBezTo>
                  <a:cubicBezTo>
                    <a:pt x="6791" y="6892"/>
                    <a:pt x="9902" y="4186"/>
                    <a:pt x="11521"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7" name="Freeform: Shape 926">
              <a:extLst>
                <a:ext uri="{FF2B5EF4-FFF2-40B4-BE49-F238E27FC236}">
                  <a16:creationId xmlns:a16="http://schemas.microsoft.com/office/drawing/2014/main" id="{8205A49B-5CF8-A914-5F11-E0C7AC88E589}"/>
                </a:ext>
              </a:extLst>
            </p:cNvPr>
            <p:cNvSpPr/>
            <p:nvPr/>
          </p:nvSpPr>
          <p:spPr>
            <a:xfrm>
              <a:off x="6017417" y="1984739"/>
              <a:ext cx="11857" cy="4689"/>
            </a:xfrm>
            <a:custGeom>
              <a:avLst/>
              <a:gdLst>
                <a:gd name="connsiteX0" fmla="*/ 0 w 11857"/>
                <a:gd name="connsiteY0" fmla="*/ 2485 h 4689"/>
                <a:gd name="connsiteX1" fmla="*/ 11520 w 11857"/>
                <a:gd name="connsiteY1" fmla="*/ 4419 h 4689"/>
                <a:gd name="connsiteX2" fmla="*/ 0 w 11857"/>
                <a:gd name="connsiteY2" fmla="*/ 2485 h 4689"/>
              </a:gdLst>
              <a:ahLst/>
              <a:cxnLst>
                <a:cxn ang="0">
                  <a:pos x="connsiteX0" y="connsiteY0"/>
                </a:cxn>
                <a:cxn ang="0">
                  <a:pos x="connsiteX1" y="connsiteY1"/>
                </a:cxn>
                <a:cxn ang="0">
                  <a:pos x="connsiteX2" y="connsiteY2"/>
                </a:cxn>
              </a:cxnLst>
              <a:rect l="l" t="t" r="r" b="b"/>
              <a:pathLst>
                <a:path w="11857" h="4689">
                  <a:moveTo>
                    <a:pt x="0" y="2485"/>
                  </a:moveTo>
                  <a:cubicBezTo>
                    <a:pt x="5868" y="1068"/>
                    <a:pt x="5665" y="5848"/>
                    <a:pt x="11520" y="4419"/>
                  </a:cubicBezTo>
                  <a:cubicBezTo>
                    <a:pt x="14202" y="-1790"/>
                    <a:pt x="25" y="-500"/>
                    <a:pt x="0" y="248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28" name="Freeform: Shape 927">
              <a:extLst>
                <a:ext uri="{FF2B5EF4-FFF2-40B4-BE49-F238E27FC236}">
                  <a16:creationId xmlns:a16="http://schemas.microsoft.com/office/drawing/2014/main" id="{0EE528A2-0C3A-9075-3B44-E0C70CB2D3D4}"/>
                </a:ext>
              </a:extLst>
            </p:cNvPr>
            <p:cNvSpPr/>
            <p:nvPr/>
          </p:nvSpPr>
          <p:spPr>
            <a:xfrm>
              <a:off x="5969346" y="1829671"/>
              <a:ext cx="130739" cy="54233"/>
            </a:xfrm>
            <a:custGeom>
              <a:avLst/>
              <a:gdLst>
                <a:gd name="connsiteX0" fmla="*/ 92282 w 130739"/>
                <a:gd name="connsiteY0" fmla="*/ 3547 h 54233"/>
                <a:gd name="connsiteX1" fmla="*/ 73047 w 130739"/>
                <a:gd name="connsiteY1" fmla="*/ 1600 h 54233"/>
                <a:gd name="connsiteX2" fmla="*/ 59592 w 130739"/>
                <a:gd name="connsiteY2" fmla="*/ 1600 h 54233"/>
                <a:gd name="connsiteX3" fmla="*/ 40357 w 130739"/>
                <a:gd name="connsiteY3" fmla="*/ 5495 h 54233"/>
                <a:gd name="connsiteX4" fmla="*/ 15381 w 130739"/>
                <a:gd name="connsiteY4" fmla="*/ 17192 h 54233"/>
                <a:gd name="connsiteX5" fmla="*/ 16 w 130739"/>
                <a:gd name="connsiteY5" fmla="*/ 26930 h 54233"/>
                <a:gd name="connsiteX6" fmla="*/ 19250 w 130739"/>
                <a:gd name="connsiteY6" fmla="*/ 28877 h 54233"/>
                <a:gd name="connsiteX7" fmla="*/ 30771 w 130739"/>
                <a:gd name="connsiteY7" fmla="*/ 42523 h 54233"/>
                <a:gd name="connsiteX8" fmla="*/ 51853 w 130739"/>
                <a:gd name="connsiteY8" fmla="*/ 46443 h 54233"/>
                <a:gd name="connsiteX9" fmla="*/ 101868 w 130739"/>
                <a:gd name="connsiteY9" fmla="*/ 54233 h 54233"/>
                <a:gd name="connsiteX10" fmla="*/ 128792 w 130739"/>
                <a:gd name="connsiteY10" fmla="*/ 48403 h 54233"/>
                <a:gd name="connsiteX11" fmla="*/ 113401 w 130739"/>
                <a:gd name="connsiteY11" fmla="*/ 32798 h 54233"/>
                <a:gd name="connsiteX12" fmla="*/ 124959 w 130739"/>
                <a:gd name="connsiteY12" fmla="*/ 34758 h 54233"/>
                <a:gd name="connsiteX13" fmla="*/ 130739 w 130739"/>
                <a:gd name="connsiteY13" fmla="*/ 11363 h 54233"/>
                <a:gd name="connsiteX14" fmla="*/ 105699 w 130739"/>
                <a:gd name="connsiteY14" fmla="*/ 5520 h 54233"/>
                <a:gd name="connsiteX15" fmla="*/ 92295 w 130739"/>
                <a:gd name="connsiteY15" fmla="*/ 11363 h 54233"/>
                <a:gd name="connsiteX16" fmla="*/ 84581 w 130739"/>
                <a:gd name="connsiteY16" fmla="*/ 15258 h 54233"/>
                <a:gd name="connsiteX17" fmla="*/ 92295 w 130739"/>
                <a:gd name="connsiteY17" fmla="*/ 3560 h 5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739" h="54233">
                  <a:moveTo>
                    <a:pt x="92282" y="3547"/>
                  </a:moveTo>
                  <a:cubicBezTo>
                    <a:pt x="86250" y="-2839"/>
                    <a:pt x="79396" y="1284"/>
                    <a:pt x="73047" y="1600"/>
                  </a:cubicBezTo>
                  <a:cubicBezTo>
                    <a:pt x="64878" y="2017"/>
                    <a:pt x="62134" y="1600"/>
                    <a:pt x="59592" y="1600"/>
                  </a:cubicBezTo>
                  <a:cubicBezTo>
                    <a:pt x="53699" y="1600"/>
                    <a:pt x="44922" y="1625"/>
                    <a:pt x="40357" y="5495"/>
                  </a:cubicBezTo>
                  <a:cubicBezTo>
                    <a:pt x="29494" y="-323"/>
                    <a:pt x="21350" y="11691"/>
                    <a:pt x="15381" y="17192"/>
                  </a:cubicBezTo>
                  <a:cubicBezTo>
                    <a:pt x="12055" y="22264"/>
                    <a:pt x="-503" y="17989"/>
                    <a:pt x="16" y="26930"/>
                  </a:cubicBezTo>
                  <a:cubicBezTo>
                    <a:pt x="8185" y="25792"/>
                    <a:pt x="12725" y="28334"/>
                    <a:pt x="19250" y="28877"/>
                  </a:cubicBezTo>
                  <a:cubicBezTo>
                    <a:pt x="20869" y="35631"/>
                    <a:pt x="27255" y="37667"/>
                    <a:pt x="30771" y="42523"/>
                  </a:cubicBezTo>
                  <a:cubicBezTo>
                    <a:pt x="39117" y="42485"/>
                    <a:pt x="48564" y="41372"/>
                    <a:pt x="51853" y="46443"/>
                  </a:cubicBezTo>
                  <a:cubicBezTo>
                    <a:pt x="66812" y="42244"/>
                    <a:pt x="84138" y="54347"/>
                    <a:pt x="101868" y="54233"/>
                  </a:cubicBezTo>
                  <a:cubicBezTo>
                    <a:pt x="111163" y="54195"/>
                    <a:pt x="120433" y="52260"/>
                    <a:pt x="128792" y="48403"/>
                  </a:cubicBezTo>
                  <a:cubicBezTo>
                    <a:pt x="128273" y="38539"/>
                    <a:pt x="114957" y="41600"/>
                    <a:pt x="113401" y="32798"/>
                  </a:cubicBezTo>
                  <a:cubicBezTo>
                    <a:pt x="119319" y="31381"/>
                    <a:pt x="119067" y="36162"/>
                    <a:pt x="124959" y="34758"/>
                  </a:cubicBezTo>
                  <a:cubicBezTo>
                    <a:pt x="123000" y="23035"/>
                    <a:pt x="130359" y="20721"/>
                    <a:pt x="130739" y="11363"/>
                  </a:cubicBezTo>
                  <a:cubicBezTo>
                    <a:pt x="122367" y="9440"/>
                    <a:pt x="117739" y="3737"/>
                    <a:pt x="105699" y="5520"/>
                  </a:cubicBezTo>
                  <a:cubicBezTo>
                    <a:pt x="104600" y="12425"/>
                    <a:pt x="97290" y="9504"/>
                    <a:pt x="92295" y="11363"/>
                  </a:cubicBezTo>
                  <a:cubicBezTo>
                    <a:pt x="88160" y="12880"/>
                    <a:pt x="86174" y="20556"/>
                    <a:pt x="84581" y="15258"/>
                  </a:cubicBezTo>
                  <a:cubicBezTo>
                    <a:pt x="84960" y="9162"/>
                    <a:pt x="89525" y="7290"/>
                    <a:pt x="92295" y="356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29" name="Freeform: Shape 928">
              <a:extLst>
                <a:ext uri="{FF2B5EF4-FFF2-40B4-BE49-F238E27FC236}">
                  <a16:creationId xmlns:a16="http://schemas.microsoft.com/office/drawing/2014/main" id="{D68F80E0-8A81-E269-269E-BE7444E94619}"/>
                </a:ext>
              </a:extLst>
            </p:cNvPr>
            <p:cNvSpPr/>
            <p:nvPr/>
          </p:nvSpPr>
          <p:spPr>
            <a:xfrm>
              <a:off x="6582549" y="2074937"/>
              <a:ext cx="3869" cy="1960"/>
            </a:xfrm>
            <a:custGeom>
              <a:avLst/>
              <a:gdLst>
                <a:gd name="connsiteX0" fmla="*/ 3870 w 3869"/>
                <a:gd name="connsiteY0" fmla="*/ 0 h 1960"/>
                <a:gd name="connsiteX1" fmla="*/ 0 w 3869"/>
                <a:gd name="connsiteY1" fmla="*/ 1960 h 1960"/>
                <a:gd name="connsiteX2" fmla="*/ 3870 w 3869"/>
                <a:gd name="connsiteY2" fmla="*/ 0 h 1960"/>
              </a:gdLst>
              <a:ahLst/>
              <a:cxnLst>
                <a:cxn ang="0">
                  <a:pos x="connsiteX0" y="connsiteY0"/>
                </a:cxn>
                <a:cxn ang="0">
                  <a:pos x="connsiteX1" y="connsiteY1"/>
                </a:cxn>
                <a:cxn ang="0">
                  <a:pos x="connsiteX2" y="connsiteY2"/>
                </a:cxn>
              </a:cxnLst>
              <a:rect l="l" t="t" r="r" b="b"/>
              <a:pathLst>
                <a:path w="3869" h="1960">
                  <a:moveTo>
                    <a:pt x="3870" y="0"/>
                  </a:moveTo>
                  <a:cubicBezTo>
                    <a:pt x="2340" y="443"/>
                    <a:pt x="25" y="51"/>
                    <a:pt x="0" y="1960"/>
                  </a:cubicBezTo>
                  <a:cubicBezTo>
                    <a:pt x="1467" y="1530"/>
                    <a:pt x="3807" y="1897"/>
                    <a:pt x="387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0" name="Freeform: Shape 929">
              <a:extLst>
                <a:ext uri="{FF2B5EF4-FFF2-40B4-BE49-F238E27FC236}">
                  <a16:creationId xmlns:a16="http://schemas.microsoft.com/office/drawing/2014/main" id="{09732868-1485-B71E-5C6C-9D00BE0CC5E4}"/>
                </a:ext>
              </a:extLst>
            </p:cNvPr>
            <p:cNvSpPr/>
            <p:nvPr/>
          </p:nvSpPr>
          <p:spPr>
            <a:xfrm>
              <a:off x="5961648" y="1995013"/>
              <a:ext cx="3844" cy="1947"/>
            </a:xfrm>
            <a:custGeom>
              <a:avLst/>
              <a:gdLst>
                <a:gd name="connsiteX0" fmla="*/ 3844 w 3844"/>
                <a:gd name="connsiteY0" fmla="*/ 0 h 1947"/>
                <a:gd name="connsiteX1" fmla="*/ 0 w 3844"/>
                <a:gd name="connsiteY1" fmla="*/ 1948 h 1947"/>
                <a:gd name="connsiteX2" fmla="*/ 3844 w 3844"/>
                <a:gd name="connsiteY2" fmla="*/ 0 h 1947"/>
              </a:gdLst>
              <a:ahLst/>
              <a:cxnLst>
                <a:cxn ang="0">
                  <a:pos x="connsiteX0" y="connsiteY0"/>
                </a:cxn>
                <a:cxn ang="0">
                  <a:pos x="connsiteX1" y="connsiteY1"/>
                </a:cxn>
                <a:cxn ang="0">
                  <a:pos x="connsiteX2" y="connsiteY2"/>
                </a:cxn>
              </a:cxnLst>
              <a:rect l="l" t="t" r="r" b="b"/>
              <a:pathLst>
                <a:path w="3844" h="1947">
                  <a:moveTo>
                    <a:pt x="3844" y="0"/>
                  </a:moveTo>
                  <a:cubicBezTo>
                    <a:pt x="2365" y="443"/>
                    <a:pt x="64" y="51"/>
                    <a:pt x="0" y="1948"/>
                  </a:cubicBezTo>
                  <a:cubicBezTo>
                    <a:pt x="1505" y="1518"/>
                    <a:pt x="3781" y="1910"/>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1" name="Freeform: Shape 930">
              <a:extLst>
                <a:ext uri="{FF2B5EF4-FFF2-40B4-BE49-F238E27FC236}">
                  <a16:creationId xmlns:a16="http://schemas.microsoft.com/office/drawing/2014/main" id="{637B83BE-C9A0-305D-BE3C-5369A59DC61C}"/>
                </a:ext>
              </a:extLst>
            </p:cNvPr>
            <p:cNvSpPr/>
            <p:nvPr/>
          </p:nvSpPr>
          <p:spPr>
            <a:xfrm>
              <a:off x="7068646" y="1965675"/>
              <a:ext cx="2395" cy="2175"/>
            </a:xfrm>
            <a:custGeom>
              <a:avLst/>
              <a:gdLst>
                <a:gd name="connsiteX0" fmla="*/ 2159 w 2395"/>
                <a:gd name="connsiteY0" fmla="*/ 112 h 2175"/>
                <a:gd name="connsiteX1" fmla="*/ 224 w 2395"/>
                <a:gd name="connsiteY1" fmla="*/ 2060 h 2175"/>
                <a:gd name="connsiteX2" fmla="*/ 2159 w 2395"/>
                <a:gd name="connsiteY2" fmla="*/ 112 h 2175"/>
              </a:gdLst>
              <a:ahLst/>
              <a:cxnLst>
                <a:cxn ang="0">
                  <a:pos x="connsiteX0" y="connsiteY0"/>
                </a:cxn>
                <a:cxn ang="0">
                  <a:pos x="connsiteX1" y="connsiteY1"/>
                </a:cxn>
                <a:cxn ang="0">
                  <a:pos x="connsiteX2" y="connsiteY2"/>
                </a:cxn>
              </a:cxnLst>
              <a:rect l="l" t="t" r="r" b="b"/>
              <a:pathLst>
                <a:path w="2395" h="2175">
                  <a:moveTo>
                    <a:pt x="2159" y="112"/>
                  </a:moveTo>
                  <a:cubicBezTo>
                    <a:pt x="1615" y="-419"/>
                    <a:pt x="-725" y="1048"/>
                    <a:pt x="224" y="2060"/>
                  </a:cubicBezTo>
                  <a:cubicBezTo>
                    <a:pt x="768" y="2604"/>
                    <a:pt x="3145" y="1112"/>
                    <a:pt x="2159"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2" name="Freeform: Shape 931">
              <a:extLst>
                <a:ext uri="{FF2B5EF4-FFF2-40B4-BE49-F238E27FC236}">
                  <a16:creationId xmlns:a16="http://schemas.microsoft.com/office/drawing/2014/main" id="{AF03A4E1-99FF-71C8-28A7-0AAEF20B2E6A}"/>
                </a:ext>
              </a:extLst>
            </p:cNvPr>
            <p:cNvSpPr/>
            <p:nvPr/>
          </p:nvSpPr>
          <p:spPr>
            <a:xfrm>
              <a:off x="7293538" y="2185948"/>
              <a:ext cx="2399" cy="2175"/>
            </a:xfrm>
            <a:custGeom>
              <a:avLst/>
              <a:gdLst>
                <a:gd name="connsiteX0" fmla="*/ 2153 w 2399"/>
                <a:gd name="connsiteY0" fmla="*/ 111 h 2175"/>
                <a:gd name="connsiteX1" fmla="*/ 244 w 2399"/>
                <a:gd name="connsiteY1" fmla="*/ 2059 h 2175"/>
                <a:gd name="connsiteX2" fmla="*/ 2153 w 2399"/>
                <a:gd name="connsiteY2" fmla="*/ 111 h 2175"/>
              </a:gdLst>
              <a:ahLst/>
              <a:cxnLst>
                <a:cxn ang="0">
                  <a:pos x="connsiteX0" y="connsiteY0"/>
                </a:cxn>
                <a:cxn ang="0">
                  <a:pos x="connsiteX1" y="connsiteY1"/>
                </a:cxn>
                <a:cxn ang="0">
                  <a:pos x="connsiteX2" y="connsiteY2"/>
                </a:cxn>
              </a:cxnLst>
              <a:rect l="l" t="t" r="r" b="b"/>
              <a:pathLst>
                <a:path w="2399" h="2175">
                  <a:moveTo>
                    <a:pt x="2153" y="111"/>
                  </a:moveTo>
                  <a:cubicBezTo>
                    <a:pt x="1661" y="-420"/>
                    <a:pt x="-767" y="1072"/>
                    <a:pt x="244" y="2059"/>
                  </a:cubicBezTo>
                  <a:cubicBezTo>
                    <a:pt x="763" y="2602"/>
                    <a:pt x="3165" y="1123"/>
                    <a:pt x="2153" y="11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3" name="Freeform: Shape 932">
              <a:extLst>
                <a:ext uri="{FF2B5EF4-FFF2-40B4-BE49-F238E27FC236}">
                  <a16:creationId xmlns:a16="http://schemas.microsoft.com/office/drawing/2014/main" id="{56A12385-80DC-255F-DD86-B51677E199B1}"/>
                </a:ext>
              </a:extLst>
            </p:cNvPr>
            <p:cNvSpPr/>
            <p:nvPr/>
          </p:nvSpPr>
          <p:spPr>
            <a:xfrm>
              <a:off x="7012955" y="2012497"/>
              <a:ext cx="88566" cy="29493"/>
            </a:xfrm>
            <a:custGeom>
              <a:avLst/>
              <a:gdLst>
                <a:gd name="connsiteX0" fmla="*/ 36705 w 88566"/>
                <a:gd name="connsiteY0" fmla="*/ 27359 h 29493"/>
                <a:gd name="connsiteX1" fmla="*/ 63616 w 88566"/>
                <a:gd name="connsiteY1" fmla="*/ 29307 h 29493"/>
                <a:gd name="connsiteX2" fmla="*/ 88567 w 88566"/>
                <a:gd name="connsiteY2" fmla="*/ 17609 h 29493"/>
                <a:gd name="connsiteX3" fmla="*/ 44407 w 88566"/>
                <a:gd name="connsiteY3" fmla="*/ 13727 h 29493"/>
                <a:gd name="connsiteX4" fmla="*/ 44407 w 88566"/>
                <a:gd name="connsiteY4" fmla="*/ 5924 h 29493"/>
                <a:gd name="connsiteX5" fmla="*/ 9782 w 88566"/>
                <a:gd name="connsiteY5" fmla="*/ 7872 h 29493"/>
                <a:gd name="connsiteX6" fmla="*/ 4003 w 88566"/>
                <a:gd name="connsiteY6" fmla="*/ 69 h 29493"/>
                <a:gd name="connsiteX7" fmla="*/ 196 w 88566"/>
                <a:gd name="connsiteY7" fmla="*/ 13727 h 29493"/>
                <a:gd name="connsiteX8" fmla="*/ 21340 w 88566"/>
                <a:gd name="connsiteY8" fmla="*/ 19557 h 29493"/>
                <a:gd name="connsiteX9" fmla="*/ 36705 w 88566"/>
                <a:gd name="connsiteY9" fmla="*/ 27359 h 29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66" h="29493">
                  <a:moveTo>
                    <a:pt x="36705" y="27359"/>
                  </a:moveTo>
                  <a:cubicBezTo>
                    <a:pt x="44242" y="29168"/>
                    <a:pt x="56168" y="29863"/>
                    <a:pt x="63616" y="29307"/>
                  </a:cubicBezTo>
                  <a:cubicBezTo>
                    <a:pt x="72304" y="28662"/>
                    <a:pt x="84811" y="26664"/>
                    <a:pt x="88567" y="17609"/>
                  </a:cubicBezTo>
                  <a:cubicBezTo>
                    <a:pt x="73607" y="14271"/>
                    <a:pt x="61846" y="9971"/>
                    <a:pt x="44407" y="13727"/>
                  </a:cubicBezTo>
                  <a:lnTo>
                    <a:pt x="44407" y="5924"/>
                  </a:lnTo>
                  <a:cubicBezTo>
                    <a:pt x="30952" y="4647"/>
                    <a:pt x="21733" y="7669"/>
                    <a:pt x="9782" y="7872"/>
                  </a:cubicBezTo>
                  <a:cubicBezTo>
                    <a:pt x="10326" y="2775"/>
                    <a:pt x="9086" y="-525"/>
                    <a:pt x="4003" y="69"/>
                  </a:cubicBezTo>
                  <a:cubicBezTo>
                    <a:pt x="4319" y="6240"/>
                    <a:pt x="-1081" y="6582"/>
                    <a:pt x="196" y="13727"/>
                  </a:cubicBezTo>
                  <a:cubicBezTo>
                    <a:pt x="7240" y="14726"/>
                    <a:pt x="15472" y="17913"/>
                    <a:pt x="21340" y="19557"/>
                  </a:cubicBezTo>
                  <a:cubicBezTo>
                    <a:pt x="27410" y="21289"/>
                    <a:pt x="32456" y="26348"/>
                    <a:pt x="36705" y="27359"/>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34" name="Freeform: Shape 933">
              <a:extLst>
                <a:ext uri="{FF2B5EF4-FFF2-40B4-BE49-F238E27FC236}">
                  <a16:creationId xmlns:a16="http://schemas.microsoft.com/office/drawing/2014/main" id="{06CAF8C2-45C6-E542-2C94-58D1283A8018}"/>
                </a:ext>
              </a:extLst>
            </p:cNvPr>
            <p:cNvSpPr/>
            <p:nvPr/>
          </p:nvSpPr>
          <p:spPr>
            <a:xfrm>
              <a:off x="7439870" y="2220783"/>
              <a:ext cx="28845" cy="12167"/>
            </a:xfrm>
            <a:custGeom>
              <a:avLst/>
              <a:gdLst>
                <a:gd name="connsiteX0" fmla="*/ 3832 w 28845"/>
                <a:gd name="connsiteY0" fmla="*/ 6211 h 12167"/>
                <a:gd name="connsiteX1" fmla="*/ 28846 w 28845"/>
                <a:gd name="connsiteY1" fmla="*/ 4251 h 12167"/>
                <a:gd name="connsiteX2" fmla="*/ 0 w 28845"/>
                <a:gd name="connsiteY2" fmla="*/ 4251 h 12167"/>
                <a:gd name="connsiteX3" fmla="*/ 3844 w 28845"/>
                <a:gd name="connsiteY3" fmla="*/ 6211 h 12167"/>
              </a:gdLst>
              <a:ahLst/>
              <a:cxnLst>
                <a:cxn ang="0">
                  <a:pos x="connsiteX0" y="connsiteY0"/>
                </a:cxn>
                <a:cxn ang="0">
                  <a:pos x="connsiteX1" y="connsiteY1"/>
                </a:cxn>
                <a:cxn ang="0">
                  <a:pos x="connsiteX2" y="connsiteY2"/>
                </a:cxn>
                <a:cxn ang="0">
                  <a:pos x="connsiteX3" y="connsiteY3"/>
                </a:cxn>
              </a:cxnLst>
              <a:rect l="l" t="t" r="r" b="b"/>
              <a:pathLst>
                <a:path w="28845" h="12167">
                  <a:moveTo>
                    <a:pt x="3832" y="6211"/>
                  </a:moveTo>
                  <a:cubicBezTo>
                    <a:pt x="9055" y="10524"/>
                    <a:pt x="28150" y="18036"/>
                    <a:pt x="28846" y="4251"/>
                  </a:cubicBezTo>
                  <a:cubicBezTo>
                    <a:pt x="21486" y="3063"/>
                    <a:pt x="5197" y="-4690"/>
                    <a:pt x="0" y="4251"/>
                  </a:cubicBezTo>
                  <a:cubicBezTo>
                    <a:pt x="1505" y="4681"/>
                    <a:pt x="3819" y="4315"/>
                    <a:pt x="3844" y="621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5" name="Freeform: Shape 934">
              <a:extLst>
                <a:ext uri="{FF2B5EF4-FFF2-40B4-BE49-F238E27FC236}">
                  <a16:creationId xmlns:a16="http://schemas.microsoft.com/office/drawing/2014/main" id="{105E72A6-627A-B3BE-BC39-751BF2186DD1}"/>
                </a:ext>
              </a:extLst>
            </p:cNvPr>
            <p:cNvSpPr/>
            <p:nvPr/>
          </p:nvSpPr>
          <p:spPr>
            <a:xfrm>
              <a:off x="6803591" y="2004776"/>
              <a:ext cx="7714" cy="13655"/>
            </a:xfrm>
            <a:custGeom>
              <a:avLst/>
              <a:gdLst>
                <a:gd name="connsiteX0" fmla="*/ 7714 w 7714"/>
                <a:gd name="connsiteY0" fmla="*/ 3882 h 13655"/>
                <a:gd name="connsiteX1" fmla="*/ 1935 w 7714"/>
                <a:gd name="connsiteY1" fmla="*/ 0 h 13655"/>
                <a:gd name="connsiteX2" fmla="*/ 0 w 7714"/>
                <a:gd name="connsiteY2" fmla="*/ 13645 h 13655"/>
                <a:gd name="connsiteX3" fmla="*/ 7714 w 7714"/>
                <a:gd name="connsiteY3" fmla="*/ 3895 h 13655"/>
              </a:gdLst>
              <a:ahLst/>
              <a:cxnLst>
                <a:cxn ang="0">
                  <a:pos x="connsiteX0" y="connsiteY0"/>
                </a:cxn>
                <a:cxn ang="0">
                  <a:pos x="connsiteX1" y="connsiteY1"/>
                </a:cxn>
                <a:cxn ang="0">
                  <a:pos x="connsiteX2" y="connsiteY2"/>
                </a:cxn>
                <a:cxn ang="0">
                  <a:pos x="connsiteX3" y="connsiteY3"/>
                </a:cxn>
              </a:cxnLst>
              <a:rect l="l" t="t" r="r" b="b"/>
              <a:pathLst>
                <a:path w="7714" h="13655">
                  <a:moveTo>
                    <a:pt x="7714" y="3882"/>
                  </a:moveTo>
                  <a:cubicBezTo>
                    <a:pt x="4945" y="3427"/>
                    <a:pt x="4451" y="683"/>
                    <a:pt x="1935" y="0"/>
                  </a:cubicBezTo>
                  <a:cubicBezTo>
                    <a:pt x="-1011" y="5615"/>
                    <a:pt x="1998" y="6095"/>
                    <a:pt x="0" y="13645"/>
                  </a:cubicBezTo>
                  <a:cubicBezTo>
                    <a:pt x="6071" y="13923"/>
                    <a:pt x="6614" y="8650"/>
                    <a:pt x="7714" y="38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6" name="Freeform: Shape 935">
              <a:extLst>
                <a:ext uri="{FF2B5EF4-FFF2-40B4-BE49-F238E27FC236}">
                  <a16:creationId xmlns:a16="http://schemas.microsoft.com/office/drawing/2014/main" id="{261F2AEF-0607-7DCC-6DB2-15A91EBD91FF}"/>
                </a:ext>
              </a:extLst>
            </p:cNvPr>
            <p:cNvSpPr/>
            <p:nvPr/>
          </p:nvSpPr>
          <p:spPr>
            <a:xfrm>
              <a:off x="6836294" y="2162398"/>
              <a:ext cx="11495" cy="3798"/>
            </a:xfrm>
            <a:custGeom>
              <a:avLst/>
              <a:gdLst>
                <a:gd name="connsiteX0" fmla="*/ 0 w 11495"/>
                <a:gd name="connsiteY0" fmla="*/ 2225 h 3798"/>
                <a:gd name="connsiteX1" fmla="*/ 11496 w 11495"/>
                <a:gd name="connsiteY1" fmla="*/ 278 h 3798"/>
                <a:gd name="connsiteX2" fmla="*/ 0 w 11495"/>
                <a:gd name="connsiteY2" fmla="*/ 2225 h 3798"/>
              </a:gdLst>
              <a:ahLst/>
              <a:cxnLst>
                <a:cxn ang="0">
                  <a:pos x="connsiteX0" y="connsiteY0"/>
                </a:cxn>
                <a:cxn ang="0">
                  <a:pos x="connsiteX1" y="connsiteY1"/>
                </a:cxn>
                <a:cxn ang="0">
                  <a:pos x="connsiteX2" y="connsiteY2"/>
                </a:cxn>
              </a:cxnLst>
              <a:rect l="l" t="t" r="r" b="b"/>
              <a:pathLst>
                <a:path w="11495" h="3798">
                  <a:moveTo>
                    <a:pt x="0" y="2225"/>
                  </a:moveTo>
                  <a:cubicBezTo>
                    <a:pt x="5868" y="1454"/>
                    <a:pt x="9788" y="7347"/>
                    <a:pt x="11496" y="278"/>
                  </a:cubicBezTo>
                  <a:cubicBezTo>
                    <a:pt x="8145" y="1403"/>
                    <a:pt x="266" y="-2087"/>
                    <a:pt x="0" y="222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7" name="Freeform: Shape 936">
              <a:extLst>
                <a:ext uri="{FF2B5EF4-FFF2-40B4-BE49-F238E27FC236}">
                  <a16:creationId xmlns:a16="http://schemas.microsoft.com/office/drawing/2014/main" id="{9A2EDC71-14FB-61BB-96E9-5D3111AD7C21}"/>
                </a:ext>
              </a:extLst>
            </p:cNvPr>
            <p:cNvSpPr/>
            <p:nvPr/>
          </p:nvSpPr>
          <p:spPr>
            <a:xfrm>
              <a:off x="6901675" y="2076491"/>
              <a:ext cx="55847" cy="23801"/>
            </a:xfrm>
            <a:custGeom>
              <a:avLst/>
              <a:gdLst>
                <a:gd name="connsiteX0" fmla="*/ 28846 w 55847"/>
                <a:gd name="connsiteY0" fmla="*/ 406 h 23801"/>
                <a:gd name="connsiteX1" fmla="*/ 0 w 55847"/>
                <a:gd name="connsiteY1" fmla="*/ 16011 h 23801"/>
                <a:gd name="connsiteX2" fmla="*/ 55681 w 55847"/>
                <a:gd name="connsiteY2" fmla="*/ 23801 h 23801"/>
                <a:gd name="connsiteX3" fmla="*/ 28846 w 55847"/>
                <a:gd name="connsiteY3" fmla="*/ 406 h 23801"/>
              </a:gdLst>
              <a:ahLst/>
              <a:cxnLst>
                <a:cxn ang="0">
                  <a:pos x="connsiteX0" y="connsiteY0"/>
                </a:cxn>
                <a:cxn ang="0">
                  <a:pos x="connsiteX1" y="connsiteY1"/>
                </a:cxn>
                <a:cxn ang="0">
                  <a:pos x="connsiteX2" y="connsiteY2"/>
                </a:cxn>
                <a:cxn ang="0">
                  <a:pos x="connsiteX3" y="connsiteY3"/>
                </a:cxn>
              </a:cxnLst>
              <a:rect l="l" t="t" r="r" b="b"/>
              <a:pathLst>
                <a:path w="55847" h="23801">
                  <a:moveTo>
                    <a:pt x="28846" y="406"/>
                  </a:moveTo>
                  <a:cubicBezTo>
                    <a:pt x="14897" y="-1529"/>
                    <a:pt x="2567" y="3416"/>
                    <a:pt x="0" y="16011"/>
                  </a:cubicBezTo>
                  <a:cubicBezTo>
                    <a:pt x="19488" y="17655"/>
                    <a:pt x="34511" y="23852"/>
                    <a:pt x="55681" y="23801"/>
                  </a:cubicBezTo>
                  <a:cubicBezTo>
                    <a:pt x="57704" y="10245"/>
                    <a:pt x="40923" y="2088"/>
                    <a:pt x="28846" y="40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38" name="Freeform: Shape 937">
              <a:extLst>
                <a:ext uri="{FF2B5EF4-FFF2-40B4-BE49-F238E27FC236}">
                  <a16:creationId xmlns:a16="http://schemas.microsoft.com/office/drawing/2014/main" id="{9C7C224A-AA20-1F9A-B962-3AD0883E8649}"/>
                </a:ext>
              </a:extLst>
            </p:cNvPr>
            <p:cNvSpPr/>
            <p:nvPr/>
          </p:nvSpPr>
          <p:spPr>
            <a:xfrm>
              <a:off x="6893604" y="2062200"/>
              <a:ext cx="17631" cy="11046"/>
            </a:xfrm>
            <a:custGeom>
              <a:avLst/>
              <a:gdLst>
                <a:gd name="connsiteX0" fmla="*/ 356 w 17631"/>
                <a:gd name="connsiteY0" fmla="*/ 1027 h 11046"/>
                <a:gd name="connsiteX1" fmla="*/ 2266 w 17631"/>
                <a:gd name="connsiteY1" fmla="*/ 10790 h 11046"/>
                <a:gd name="connsiteX2" fmla="*/ 17631 w 17631"/>
                <a:gd name="connsiteY2" fmla="*/ 6895 h 11046"/>
                <a:gd name="connsiteX3" fmla="*/ 356 w 17631"/>
                <a:gd name="connsiteY3" fmla="*/ 1027 h 11046"/>
              </a:gdLst>
              <a:ahLst/>
              <a:cxnLst>
                <a:cxn ang="0">
                  <a:pos x="connsiteX0" y="connsiteY0"/>
                </a:cxn>
                <a:cxn ang="0">
                  <a:pos x="connsiteX1" y="connsiteY1"/>
                </a:cxn>
                <a:cxn ang="0">
                  <a:pos x="connsiteX2" y="connsiteY2"/>
                </a:cxn>
                <a:cxn ang="0">
                  <a:pos x="connsiteX3" y="connsiteY3"/>
                </a:cxn>
              </a:cxnLst>
              <a:rect l="l" t="t" r="r" b="b"/>
              <a:pathLst>
                <a:path w="17631" h="11046">
                  <a:moveTo>
                    <a:pt x="356" y="1027"/>
                  </a:moveTo>
                  <a:cubicBezTo>
                    <a:pt x="-1237" y="6553"/>
                    <a:pt x="3075" y="6098"/>
                    <a:pt x="2266" y="10790"/>
                  </a:cubicBezTo>
                  <a:cubicBezTo>
                    <a:pt x="9778" y="11915"/>
                    <a:pt x="13420" y="9108"/>
                    <a:pt x="17631" y="6895"/>
                  </a:cubicBezTo>
                  <a:cubicBezTo>
                    <a:pt x="16594" y="-4095"/>
                    <a:pt x="9803" y="1457"/>
                    <a:pt x="356" y="102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39" name="Freeform: Shape 938">
              <a:extLst>
                <a:ext uri="{FF2B5EF4-FFF2-40B4-BE49-F238E27FC236}">
                  <a16:creationId xmlns:a16="http://schemas.microsoft.com/office/drawing/2014/main" id="{832DBC3F-A188-9A87-8F8C-B4ACF731970F}"/>
                </a:ext>
              </a:extLst>
            </p:cNvPr>
            <p:cNvSpPr/>
            <p:nvPr/>
          </p:nvSpPr>
          <p:spPr>
            <a:xfrm>
              <a:off x="6832315" y="1989105"/>
              <a:ext cx="157780" cy="56596"/>
            </a:xfrm>
            <a:custGeom>
              <a:avLst/>
              <a:gdLst>
                <a:gd name="connsiteX0" fmla="*/ 17410 w 157780"/>
                <a:gd name="connsiteY0" fmla="*/ 50752 h 56596"/>
                <a:gd name="connsiteX1" fmla="*/ 44384 w 157780"/>
                <a:gd name="connsiteY1" fmla="*/ 56594 h 56596"/>
                <a:gd name="connsiteX2" fmla="*/ 52035 w 157780"/>
                <a:gd name="connsiteY2" fmla="*/ 44909 h 56596"/>
                <a:gd name="connsiteX3" fmla="*/ 98219 w 157780"/>
                <a:gd name="connsiteY3" fmla="*/ 44909 h 56596"/>
                <a:gd name="connsiteX4" fmla="*/ 117390 w 157780"/>
                <a:gd name="connsiteY4" fmla="*/ 44909 h 56596"/>
                <a:gd name="connsiteX5" fmla="*/ 98219 w 157780"/>
                <a:gd name="connsiteY5" fmla="*/ 17606 h 56596"/>
                <a:gd name="connsiteX6" fmla="*/ 117390 w 157780"/>
                <a:gd name="connsiteY6" fmla="*/ 19554 h 56596"/>
                <a:gd name="connsiteX7" fmla="*/ 111611 w 157780"/>
                <a:gd name="connsiteY7" fmla="*/ 29304 h 56596"/>
                <a:gd name="connsiteX8" fmla="*/ 150056 w 157780"/>
                <a:gd name="connsiteY8" fmla="*/ 37106 h 56596"/>
                <a:gd name="connsiteX9" fmla="*/ 150056 w 157780"/>
                <a:gd name="connsiteY9" fmla="*/ 29304 h 56596"/>
                <a:gd name="connsiteX10" fmla="*/ 157770 w 157780"/>
                <a:gd name="connsiteY10" fmla="*/ 21501 h 56596"/>
                <a:gd name="connsiteX11" fmla="*/ 130821 w 157780"/>
                <a:gd name="connsiteY11" fmla="*/ 11751 h 56596"/>
                <a:gd name="connsiteX12" fmla="*/ 88570 w 157780"/>
                <a:gd name="connsiteY12" fmla="*/ 2001 h 56596"/>
                <a:gd name="connsiteX13" fmla="*/ 75139 w 157780"/>
                <a:gd name="connsiteY13" fmla="*/ 21488 h 56596"/>
                <a:gd name="connsiteX14" fmla="*/ 63556 w 157780"/>
                <a:gd name="connsiteY14" fmla="*/ 13698 h 56596"/>
                <a:gd name="connsiteX15" fmla="*/ 34761 w 157780"/>
                <a:gd name="connsiteY15" fmla="*/ 41 h 56596"/>
                <a:gd name="connsiteX16" fmla="*/ 11656 w 157780"/>
                <a:gd name="connsiteY16" fmla="*/ 7843 h 56596"/>
                <a:gd name="connsiteX17" fmla="*/ 5915 w 157780"/>
                <a:gd name="connsiteY17" fmla="*/ 15659 h 56596"/>
                <a:gd name="connsiteX18" fmla="*/ 5915 w 157780"/>
                <a:gd name="connsiteY18" fmla="*/ 31251 h 56596"/>
                <a:gd name="connsiteX19" fmla="*/ 136 w 157780"/>
                <a:gd name="connsiteY19" fmla="*/ 35146 h 56596"/>
                <a:gd name="connsiteX20" fmla="*/ 17410 w 157780"/>
                <a:gd name="connsiteY20" fmla="*/ 50752 h 5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7780" h="56596">
                  <a:moveTo>
                    <a:pt x="17410" y="50752"/>
                  </a:moveTo>
                  <a:cubicBezTo>
                    <a:pt x="28032" y="51043"/>
                    <a:pt x="33356" y="56721"/>
                    <a:pt x="44384" y="56594"/>
                  </a:cubicBezTo>
                  <a:cubicBezTo>
                    <a:pt x="47103" y="52927"/>
                    <a:pt x="47192" y="46477"/>
                    <a:pt x="52035" y="44909"/>
                  </a:cubicBezTo>
                  <a:cubicBezTo>
                    <a:pt x="65174" y="53129"/>
                    <a:pt x="81577" y="44568"/>
                    <a:pt x="98219" y="44909"/>
                  </a:cubicBezTo>
                  <a:cubicBezTo>
                    <a:pt x="102695" y="51776"/>
                    <a:pt x="112433" y="51662"/>
                    <a:pt x="117390" y="44909"/>
                  </a:cubicBezTo>
                  <a:cubicBezTo>
                    <a:pt x="106161" y="40685"/>
                    <a:pt x="99167" y="32212"/>
                    <a:pt x="98219" y="17606"/>
                  </a:cubicBezTo>
                  <a:cubicBezTo>
                    <a:pt x="103960" y="17492"/>
                    <a:pt x="115253" y="11713"/>
                    <a:pt x="117390" y="19554"/>
                  </a:cubicBezTo>
                  <a:cubicBezTo>
                    <a:pt x="116809" y="24157"/>
                    <a:pt x="110688" y="23183"/>
                    <a:pt x="111611" y="29304"/>
                  </a:cubicBezTo>
                  <a:cubicBezTo>
                    <a:pt x="115013" y="41634"/>
                    <a:pt x="138522" y="44821"/>
                    <a:pt x="150056" y="37106"/>
                  </a:cubicBezTo>
                  <a:cubicBezTo>
                    <a:pt x="153293" y="33211"/>
                    <a:pt x="149917" y="34615"/>
                    <a:pt x="150056" y="29304"/>
                  </a:cubicBezTo>
                  <a:cubicBezTo>
                    <a:pt x="152306" y="26395"/>
                    <a:pt x="158061" y="27015"/>
                    <a:pt x="157770" y="21501"/>
                  </a:cubicBezTo>
                  <a:cubicBezTo>
                    <a:pt x="147779" y="19288"/>
                    <a:pt x="138939" y="15886"/>
                    <a:pt x="130821" y="11751"/>
                  </a:cubicBezTo>
                  <a:cubicBezTo>
                    <a:pt x="112863" y="19263"/>
                    <a:pt x="101735" y="5592"/>
                    <a:pt x="88570" y="2001"/>
                  </a:cubicBezTo>
                  <a:cubicBezTo>
                    <a:pt x="79237" y="3607"/>
                    <a:pt x="77454" y="12826"/>
                    <a:pt x="75139" y="21488"/>
                  </a:cubicBezTo>
                  <a:cubicBezTo>
                    <a:pt x="67855" y="22323"/>
                    <a:pt x="66325" y="17366"/>
                    <a:pt x="63556" y="13698"/>
                  </a:cubicBezTo>
                  <a:cubicBezTo>
                    <a:pt x="52060" y="13559"/>
                    <a:pt x="43802" y="711"/>
                    <a:pt x="34761" y="41"/>
                  </a:cubicBezTo>
                  <a:cubicBezTo>
                    <a:pt x="26882" y="-541"/>
                    <a:pt x="20951" y="5289"/>
                    <a:pt x="11656" y="7843"/>
                  </a:cubicBezTo>
                  <a:cubicBezTo>
                    <a:pt x="7242" y="12143"/>
                    <a:pt x="19193" y="16974"/>
                    <a:pt x="5915" y="15659"/>
                  </a:cubicBezTo>
                  <a:cubicBezTo>
                    <a:pt x="3689" y="21109"/>
                    <a:pt x="3689" y="25775"/>
                    <a:pt x="5915" y="31251"/>
                  </a:cubicBezTo>
                  <a:cubicBezTo>
                    <a:pt x="2880" y="31428"/>
                    <a:pt x="-750" y="30986"/>
                    <a:pt x="136" y="35146"/>
                  </a:cubicBezTo>
                  <a:cubicBezTo>
                    <a:pt x="4928" y="41330"/>
                    <a:pt x="16019" y="41128"/>
                    <a:pt x="17410" y="50752"/>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0" name="Freeform: Shape 939">
              <a:extLst>
                <a:ext uri="{FF2B5EF4-FFF2-40B4-BE49-F238E27FC236}">
                  <a16:creationId xmlns:a16="http://schemas.microsoft.com/office/drawing/2014/main" id="{8CF20B54-C6FE-7A5A-1F88-82CE93AB4D2F}"/>
                </a:ext>
              </a:extLst>
            </p:cNvPr>
            <p:cNvSpPr/>
            <p:nvPr/>
          </p:nvSpPr>
          <p:spPr>
            <a:xfrm>
              <a:off x="5936672" y="1782723"/>
              <a:ext cx="123022" cy="52442"/>
            </a:xfrm>
            <a:custGeom>
              <a:avLst/>
              <a:gdLst>
                <a:gd name="connsiteX0" fmla="*/ 109567 w 123022"/>
                <a:gd name="connsiteY0" fmla="*/ 42693 h 52442"/>
                <a:gd name="connsiteX1" fmla="*/ 105722 w 123022"/>
                <a:gd name="connsiteY1" fmla="*/ 27100 h 52442"/>
                <a:gd name="connsiteX2" fmla="*/ 123022 w 123022"/>
                <a:gd name="connsiteY2" fmla="*/ 21257 h 52442"/>
                <a:gd name="connsiteX3" fmla="*/ 107657 w 123022"/>
                <a:gd name="connsiteY3" fmla="*/ 17362 h 52442"/>
                <a:gd name="connsiteX4" fmla="*/ 101878 w 123022"/>
                <a:gd name="connsiteY4" fmla="*/ 15415 h 52442"/>
                <a:gd name="connsiteX5" fmla="*/ 96098 w 123022"/>
                <a:gd name="connsiteY5" fmla="*/ 7612 h 52442"/>
                <a:gd name="connsiteX6" fmla="*/ 88422 w 123022"/>
                <a:gd name="connsiteY6" fmla="*/ 3717 h 52442"/>
                <a:gd name="connsiteX7" fmla="*/ 61511 w 123022"/>
                <a:gd name="connsiteY7" fmla="*/ 7612 h 52442"/>
                <a:gd name="connsiteX8" fmla="*/ 28821 w 123022"/>
                <a:gd name="connsiteY8" fmla="*/ 11495 h 52442"/>
                <a:gd name="connsiteX9" fmla="*/ 21132 w 123022"/>
                <a:gd name="connsiteY9" fmla="*/ 19310 h 52442"/>
                <a:gd name="connsiteX10" fmla="*/ 32690 w 123022"/>
                <a:gd name="connsiteY10" fmla="*/ 21257 h 52442"/>
                <a:gd name="connsiteX11" fmla="*/ 23079 w 123022"/>
                <a:gd name="connsiteY11" fmla="*/ 29060 h 52442"/>
                <a:gd name="connsiteX12" fmla="*/ 0 w 123022"/>
                <a:gd name="connsiteY12" fmla="*/ 40758 h 52442"/>
                <a:gd name="connsiteX13" fmla="*/ 44186 w 123022"/>
                <a:gd name="connsiteY13" fmla="*/ 52443 h 52442"/>
                <a:gd name="connsiteX14" fmla="*/ 109567 w 123022"/>
                <a:gd name="connsiteY14" fmla="*/ 42693 h 52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022" h="52442">
                  <a:moveTo>
                    <a:pt x="109567" y="42693"/>
                  </a:moveTo>
                  <a:cubicBezTo>
                    <a:pt x="114587" y="37015"/>
                    <a:pt x="104028" y="35358"/>
                    <a:pt x="105722" y="27100"/>
                  </a:cubicBezTo>
                  <a:cubicBezTo>
                    <a:pt x="110111" y="23761"/>
                    <a:pt x="119266" y="25254"/>
                    <a:pt x="123022" y="21257"/>
                  </a:cubicBezTo>
                  <a:cubicBezTo>
                    <a:pt x="116610" y="18336"/>
                    <a:pt x="111325" y="19057"/>
                    <a:pt x="107657" y="17362"/>
                  </a:cubicBezTo>
                  <a:cubicBezTo>
                    <a:pt x="106013" y="16591"/>
                    <a:pt x="104887" y="16363"/>
                    <a:pt x="101878" y="15415"/>
                  </a:cubicBezTo>
                  <a:cubicBezTo>
                    <a:pt x="98058" y="14201"/>
                    <a:pt x="97717" y="8624"/>
                    <a:pt x="96098" y="7612"/>
                  </a:cubicBezTo>
                  <a:cubicBezTo>
                    <a:pt x="94543" y="6639"/>
                    <a:pt x="90205" y="4666"/>
                    <a:pt x="88422" y="3717"/>
                  </a:cubicBezTo>
                  <a:cubicBezTo>
                    <a:pt x="75535" y="-3137"/>
                    <a:pt x="72159" y="265"/>
                    <a:pt x="61511" y="7612"/>
                  </a:cubicBezTo>
                  <a:cubicBezTo>
                    <a:pt x="48055" y="6297"/>
                    <a:pt x="43262" y="13784"/>
                    <a:pt x="28821" y="11495"/>
                  </a:cubicBezTo>
                  <a:cubicBezTo>
                    <a:pt x="28239" y="16073"/>
                    <a:pt x="22902" y="15870"/>
                    <a:pt x="21132" y="19310"/>
                  </a:cubicBezTo>
                  <a:cubicBezTo>
                    <a:pt x="24546" y="20435"/>
                    <a:pt x="32425" y="16945"/>
                    <a:pt x="32690" y="21257"/>
                  </a:cubicBezTo>
                  <a:cubicBezTo>
                    <a:pt x="27607" y="22257"/>
                    <a:pt x="27202" y="26582"/>
                    <a:pt x="23079" y="29060"/>
                  </a:cubicBezTo>
                  <a:cubicBezTo>
                    <a:pt x="15074" y="33815"/>
                    <a:pt x="2226" y="30477"/>
                    <a:pt x="0" y="40758"/>
                  </a:cubicBezTo>
                  <a:cubicBezTo>
                    <a:pt x="15997" y="43363"/>
                    <a:pt x="29339" y="48687"/>
                    <a:pt x="44186" y="52443"/>
                  </a:cubicBezTo>
                  <a:cubicBezTo>
                    <a:pt x="59488" y="42629"/>
                    <a:pt x="86323" y="44438"/>
                    <a:pt x="109567" y="4269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1" name="Freeform: Shape 940">
              <a:extLst>
                <a:ext uri="{FF2B5EF4-FFF2-40B4-BE49-F238E27FC236}">
                  <a16:creationId xmlns:a16="http://schemas.microsoft.com/office/drawing/2014/main" id="{9BDBEFD8-38EE-3D9F-8B57-06119FC2EDDE}"/>
                </a:ext>
              </a:extLst>
            </p:cNvPr>
            <p:cNvSpPr/>
            <p:nvPr/>
          </p:nvSpPr>
          <p:spPr>
            <a:xfrm>
              <a:off x="5319615" y="1790262"/>
              <a:ext cx="23041" cy="4916"/>
            </a:xfrm>
            <a:custGeom>
              <a:avLst/>
              <a:gdLst>
                <a:gd name="connsiteX0" fmla="*/ 23041 w 23041"/>
                <a:gd name="connsiteY0" fmla="*/ 73 h 4916"/>
                <a:gd name="connsiteX1" fmla="*/ 0 w 23041"/>
                <a:gd name="connsiteY1" fmla="*/ 3955 h 4916"/>
                <a:gd name="connsiteX2" fmla="*/ 23041 w 23041"/>
                <a:gd name="connsiteY2" fmla="*/ 73 h 4916"/>
              </a:gdLst>
              <a:ahLst/>
              <a:cxnLst>
                <a:cxn ang="0">
                  <a:pos x="connsiteX0" y="connsiteY0"/>
                </a:cxn>
                <a:cxn ang="0">
                  <a:pos x="connsiteX1" y="connsiteY1"/>
                </a:cxn>
                <a:cxn ang="0">
                  <a:pos x="connsiteX2" y="connsiteY2"/>
                </a:cxn>
              </a:cxnLst>
              <a:rect l="l" t="t" r="r" b="b"/>
              <a:pathLst>
                <a:path w="23041" h="4916">
                  <a:moveTo>
                    <a:pt x="23041" y="73"/>
                  </a:moveTo>
                  <a:cubicBezTo>
                    <a:pt x="14202" y="136"/>
                    <a:pt x="4072" y="-1015"/>
                    <a:pt x="0" y="3955"/>
                  </a:cubicBezTo>
                  <a:cubicBezTo>
                    <a:pt x="9358" y="5308"/>
                    <a:pt x="17098" y="6118"/>
                    <a:pt x="23041" y="7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2" name="Freeform: Shape 941">
              <a:extLst>
                <a:ext uri="{FF2B5EF4-FFF2-40B4-BE49-F238E27FC236}">
                  <a16:creationId xmlns:a16="http://schemas.microsoft.com/office/drawing/2014/main" id="{459B508F-EACE-356E-763E-9F0BF202CB61}"/>
                </a:ext>
              </a:extLst>
            </p:cNvPr>
            <p:cNvSpPr/>
            <p:nvPr/>
          </p:nvSpPr>
          <p:spPr>
            <a:xfrm>
              <a:off x="5509927" y="2091741"/>
              <a:ext cx="32690" cy="14421"/>
            </a:xfrm>
            <a:custGeom>
              <a:avLst/>
              <a:gdLst>
                <a:gd name="connsiteX0" fmla="*/ 3807 w 32690"/>
                <a:gd name="connsiteY0" fmla="*/ 749 h 14421"/>
                <a:gd name="connsiteX1" fmla="*/ 0 w 32690"/>
                <a:gd name="connsiteY1" fmla="*/ 14382 h 14421"/>
                <a:gd name="connsiteX2" fmla="*/ 32690 w 32690"/>
                <a:gd name="connsiteY2" fmla="*/ 8539 h 14421"/>
                <a:gd name="connsiteX3" fmla="*/ 3807 w 32690"/>
                <a:gd name="connsiteY3" fmla="*/ 749 h 14421"/>
              </a:gdLst>
              <a:ahLst/>
              <a:cxnLst>
                <a:cxn ang="0">
                  <a:pos x="connsiteX0" y="connsiteY0"/>
                </a:cxn>
                <a:cxn ang="0">
                  <a:pos x="connsiteX1" y="connsiteY1"/>
                </a:cxn>
                <a:cxn ang="0">
                  <a:pos x="connsiteX2" y="connsiteY2"/>
                </a:cxn>
                <a:cxn ang="0">
                  <a:pos x="connsiteX3" y="connsiteY3"/>
                </a:cxn>
              </a:cxnLst>
              <a:rect l="l" t="t" r="r" b="b"/>
              <a:pathLst>
                <a:path w="32690" h="14421">
                  <a:moveTo>
                    <a:pt x="3807" y="749"/>
                  </a:moveTo>
                  <a:cubicBezTo>
                    <a:pt x="632" y="3342"/>
                    <a:pt x="3200" y="11789"/>
                    <a:pt x="0" y="14382"/>
                  </a:cubicBezTo>
                  <a:cubicBezTo>
                    <a:pt x="13278" y="14862"/>
                    <a:pt x="22118" y="10828"/>
                    <a:pt x="32690" y="8539"/>
                  </a:cubicBezTo>
                  <a:cubicBezTo>
                    <a:pt x="24926" y="28"/>
                    <a:pt x="19058" y="-1072"/>
                    <a:pt x="3807" y="74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43" name="Freeform: Shape 942">
              <a:extLst>
                <a:ext uri="{FF2B5EF4-FFF2-40B4-BE49-F238E27FC236}">
                  <a16:creationId xmlns:a16="http://schemas.microsoft.com/office/drawing/2014/main" id="{2FB3F7DF-F5ED-4A4C-5B49-1E8606D4177B}"/>
                </a:ext>
              </a:extLst>
            </p:cNvPr>
            <p:cNvSpPr/>
            <p:nvPr/>
          </p:nvSpPr>
          <p:spPr>
            <a:xfrm>
              <a:off x="5365735" y="1786427"/>
              <a:ext cx="51925" cy="18926"/>
            </a:xfrm>
            <a:custGeom>
              <a:avLst/>
              <a:gdLst>
                <a:gd name="connsiteX0" fmla="*/ 36560 w 51925"/>
                <a:gd name="connsiteY0" fmla="*/ 17553 h 18926"/>
                <a:gd name="connsiteX1" fmla="*/ 51925 w 51925"/>
                <a:gd name="connsiteY1" fmla="*/ 7790 h 18926"/>
                <a:gd name="connsiteX2" fmla="*/ 34625 w 51925"/>
                <a:gd name="connsiteY2" fmla="*/ 0 h 18926"/>
                <a:gd name="connsiteX3" fmla="*/ 26949 w 51925"/>
                <a:gd name="connsiteY3" fmla="*/ 9738 h 18926"/>
                <a:gd name="connsiteX4" fmla="*/ 0 w 51925"/>
                <a:gd name="connsiteY4" fmla="*/ 15593 h 18926"/>
                <a:gd name="connsiteX5" fmla="*/ 36560 w 51925"/>
                <a:gd name="connsiteY5" fmla="*/ 17540 h 1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25" h="18926">
                  <a:moveTo>
                    <a:pt x="36560" y="17553"/>
                  </a:moveTo>
                  <a:cubicBezTo>
                    <a:pt x="42567" y="16162"/>
                    <a:pt x="51091" y="13139"/>
                    <a:pt x="51925" y="7790"/>
                  </a:cubicBezTo>
                  <a:cubicBezTo>
                    <a:pt x="51470" y="-202"/>
                    <a:pt x="42542" y="417"/>
                    <a:pt x="34625" y="0"/>
                  </a:cubicBezTo>
                  <a:cubicBezTo>
                    <a:pt x="31742" y="2934"/>
                    <a:pt x="31160" y="8195"/>
                    <a:pt x="26949" y="9738"/>
                  </a:cubicBezTo>
                  <a:cubicBezTo>
                    <a:pt x="15719" y="9396"/>
                    <a:pt x="4477" y="9042"/>
                    <a:pt x="0" y="15593"/>
                  </a:cubicBezTo>
                  <a:cubicBezTo>
                    <a:pt x="7335" y="18640"/>
                    <a:pt x="24698" y="20259"/>
                    <a:pt x="36560" y="1754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4" name="Freeform: Shape 943">
              <a:extLst>
                <a:ext uri="{FF2B5EF4-FFF2-40B4-BE49-F238E27FC236}">
                  <a16:creationId xmlns:a16="http://schemas.microsoft.com/office/drawing/2014/main" id="{13E32A16-4946-1EC7-ED01-7A4BA01E9650}"/>
                </a:ext>
              </a:extLst>
            </p:cNvPr>
            <p:cNvSpPr/>
            <p:nvPr/>
          </p:nvSpPr>
          <p:spPr>
            <a:xfrm>
              <a:off x="5632690" y="1850642"/>
              <a:ext cx="2412" cy="2179"/>
            </a:xfrm>
            <a:custGeom>
              <a:avLst/>
              <a:gdLst>
                <a:gd name="connsiteX0" fmla="*/ 2168 w 2412"/>
                <a:gd name="connsiteY0" fmla="*/ 116 h 2179"/>
                <a:gd name="connsiteX1" fmla="*/ 233 w 2412"/>
                <a:gd name="connsiteY1" fmla="*/ 2063 h 2179"/>
                <a:gd name="connsiteX2" fmla="*/ 2168 w 2412"/>
                <a:gd name="connsiteY2" fmla="*/ 116 h 2179"/>
              </a:gdLst>
              <a:ahLst/>
              <a:cxnLst>
                <a:cxn ang="0">
                  <a:pos x="connsiteX0" y="connsiteY0"/>
                </a:cxn>
                <a:cxn ang="0">
                  <a:pos x="connsiteX1" y="connsiteY1"/>
                </a:cxn>
                <a:cxn ang="0">
                  <a:pos x="connsiteX2" y="connsiteY2"/>
                </a:cxn>
              </a:cxnLst>
              <a:rect l="l" t="t" r="r" b="b"/>
              <a:pathLst>
                <a:path w="2412" h="2179">
                  <a:moveTo>
                    <a:pt x="2168" y="116"/>
                  </a:moveTo>
                  <a:cubicBezTo>
                    <a:pt x="1675" y="-428"/>
                    <a:pt x="-753" y="1064"/>
                    <a:pt x="233" y="2063"/>
                  </a:cubicBezTo>
                  <a:cubicBezTo>
                    <a:pt x="752" y="2607"/>
                    <a:pt x="3180" y="1128"/>
                    <a:pt x="2168" y="11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5" name="Freeform: Shape 944">
              <a:extLst>
                <a:ext uri="{FF2B5EF4-FFF2-40B4-BE49-F238E27FC236}">
                  <a16:creationId xmlns:a16="http://schemas.microsoft.com/office/drawing/2014/main" id="{77DB2F47-769F-3968-5757-69B7DEF1B20D}"/>
                </a:ext>
              </a:extLst>
            </p:cNvPr>
            <p:cNvSpPr/>
            <p:nvPr/>
          </p:nvSpPr>
          <p:spPr>
            <a:xfrm>
              <a:off x="5592557" y="2106041"/>
              <a:ext cx="11545" cy="4880"/>
            </a:xfrm>
            <a:custGeom>
              <a:avLst/>
              <a:gdLst>
                <a:gd name="connsiteX0" fmla="*/ 11546 w 11545"/>
                <a:gd name="connsiteY0" fmla="*/ 81 h 4880"/>
                <a:gd name="connsiteX1" fmla="*/ 0 w 11545"/>
                <a:gd name="connsiteY1" fmla="*/ 3989 h 4880"/>
                <a:gd name="connsiteX2" fmla="*/ 11546 w 11545"/>
                <a:gd name="connsiteY2" fmla="*/ 81 h 4880"/>
              </a:gdLst>
              <a:ahLst/>
              <a:cxnLst>
                <a:cxn ang="0">
                  <a:pos x="connsiteX0" y="connsiteY0"/>
                </a:cxn>
                <a:cxn ang="0">
                  <a:pos x="connsiteX1" y="connsiteY1"/>
                </a:cxn>
                <a:cxn ang="0">
                  <a:pos x="connsiteX2" y="connsiteY2"/>
                </a:cxn>
              </a:cxnLst>
              <a:rect l="l" t="t" r="r" b="b"/>
              <a:pathLst>
                <a:path w="11545" h="4880">
                  <a:moveTo>
                    <a:pt x="11546" y="81"/>
                  </a:moveTo>
                  <a:cubicBezTo>
                    <a:pt x="6437" y="119"/>
                    <a:pt x="228" y="-994"/>
                    <a:pt x="0" y="3989"/>
                  </a:cubicBezTo>
                  <a:cubicBezTo>
                    <a:pt x="7246" y="4988"/>
                    <a:pt x="8814" y="6455"/>
                    <a:pt x="11546" y="8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46" name="Freeform: Shape 945">
              <a:extLst>
                <a:ext uri="{FF2B5EF4-FFF2-40B4-BE49-F238E27FC236}">
                  <a16:creationId xmlns:a16="http://schemas.microsoft.com/office/drawing/2014/main" id="{B9D7F5B8-FA33-AF85-D460-7D86ACE0CA59}"/>
                </a:ext>
              </a:extLst>
            </p:cNvPr>
            <p:cNvSpPr/>
            <p:nvPr/>
          </p:nvSpPr>
          <p:spPr>
            <a:xfrm>
              <a:off x="5623313" y="2088595"/>
              <a:ext cx="3869" cy="1947"/>
            </a:xfrm>
            <a:custGeom>
              <a:avLst/>
              <a:gdLst>
                <a:gd name="connsiteX0" fmla="*/ 3869 w 3869"/>
                <a:gd name="connsiteY0" fmla="*/ 0 h 1947"/>
                <a:gd name="connsiteX1" fmla="*/ 0 w 3869"/>
                <a:gd name="connsiteY1" fmla="*/ 1947 h 1947"/>
                <a:gd name="connsiteX2" fmla="*/ 3869 w 3869"/>
                <a:gd name="connsiteY2" fmla="*/ 0 h 1947"/>
              </a:gdLst>
              <a:ahLst/>
              <a:cxnLst>
                <a:cxn ang="0">
                  <a:pos x="connsiteX0" y="connsiteY0"/>
                </a:cxn>
                <a:cxn ang="0">
                  <a:pos x="connsiteX1" y="connsiteY1"/>
                </a:cxn>
                <a:cxn ang="0">
                  <a:pos x="connsiteX2" y="connsiteY2"/>
                </a:cxn>
              </a:cxnLst>
              <a:rect l="l" t="t" r="r" b="b"/>
              <a:pathLst>
                <a:path w="3869" h="1947">
                  <a:moveTo>
                    <a:pt x="3869" y="0"/>
                  </a:moveTo>
                  <a:cubicBezTo>
                    <a:pt x="2365" y="443"/>
                    <a:pt x="63" y="51"/>
                    <a:pt x="0" y="1947"/>
                  </a:cubicBezTo>
                  <a:cubicBezTo>
                    <a:pt x="1505" y="1505"/>
                    <a:pt x="3807" y="1872"/>
                    <a:pt x="3869"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47" name="Freeform: Shape 946">
              <a:extLst>
                <a:ext uri="{FF2B5EF4-FFF2-40B4-BE49-F238E27FC236}">
                  <a16:creationId xmlns:a16="http://schemas.microsoft.com/office/drawing/2014/main" id="{54AB14E1-FB76-F80C-7FEB-97DF13B4F140}"/>
                </a:ext>
              </a:extLst>
            </p:cNvPr>
            <p:cNvSpPr/>
            <p:nvPr/>
          </p:nvSpPr>
          <p:spPr>
            <a:xfrm>
              <a:off x="5366872" y="1764837"/>
              <a:ext cx="18085" cy="3164"/>
            </a:xfrm>
            <a:custGeom>
              <a:avLst/>
              <a:gdLst>
                <a:gd name="connsiteX0" fmla="*/ 18086 w 18085"/>
                <a:gd name="connsiteY0" fmla="*/ 142 h 3164"/>
                <a:gd name="connsiteX1" fmla="*/ 786 w 18085"/>
                <a:gd name="connsiteY1" fmla="*/ 2102 h 3164"/>
                <a:gd name="connsiteX2" fmla="*/ 18086 w 18085"/>
                <a:gd name="connsiteY2" fmla="*/ 142 h 3164"/>
              </a:gdLst>
              <a:ahLst/>
              <a:cxnLst>
                <a:cxn ang="0">
                  <a:pos x="connsiteX0" y="connsiteY0"/>
                </a:cxn>
                <a:cxn ang="0">
                  <a:pos x="connsiteX1" y="connsiteY1"/>
                </a:cxn>
                <a:cxn ang="0">
                  <a:pos x="connsiteX2" y="connsiteY2"/>
                </a:cxn>
              </a:cxnLst>
              <a:rect l="l" t="t" r="r" b="b"/>
              <a:pathLst>
                <a:path w="18085" h="3164">
                  <a:moveTo>
                    <a:pt x="18086" y="142"/>
                  </a:moveTo>
                  <a:cubicBezTo>
                    <a:pt x="13470" y="775"/>
                    <a:pt x="-3868" y="-1514"/>
                    <a:pt x="786" y="2102"/>
                  </a:cubicBezTo>
                  <a:cubicBezTo>
                    <a:pt x="9714" y="319"/>
                    <a:pt x="14671" y="6668"/>
                    <a:pt x="18086" y="142"/>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8" name="Freeform: Shape 947">
              <a:extLst>
                <a:ext uri="{FF2B5EF4-FFF2-40B4-BE49-F238E27FC236}">
                  <a16:creationId xmlns:a16="http://schemas.microsoft.com/office/drawing/2014/main" id="{AE96DD1D-BA8D-351B-8E1B-7416BE5F063E}"/>
                </a:ext>
              </a:extLst>
            </p:cNvPr>
            <p:cNvSpPr/>
            <p:nvPr/>
          </p:nvSpPr>
          <p:spPr>
            <a:xfrm>
              <a:off x="5273354" y="1759137"/>
              <a:ext cx="25733" cy="3986"/>
            </a:xfrm>
            <a:custGeom>
              <a:avLst/>
              <a:gdLst>
                <a:gd name="connsiteX0" fmla="*/ 23207 w 25733"/>
                <a:gd name="connsiteY0" fmla="*/ 0 h 3986"/>
                <a:gd name="connsiteX1" fmla="*/ 7779 w 25733"/>
                <a:gd name="connsiteY1" fmla="*/ 0 h 3986"/>
                <a:gd name="connsiteX2" fmla="*/ 128 w 25733"/>
                <a:gd name="connsiteY2" fmla="*/ 3895 h 3986"/>
                <a:gd name="connsiteX3" fmla="*/ 23207 w 25733"/>
                <a:gd name="connsiteY3" fmla="*/ 0 h 3986"/>
              </a:gdLst>
              <a:ahLst/>
              <a:cxnLst>
                <a:cxn ang="0">
                  <a:pos x="connsiteX0" y="connsiteY0"/>
                </a:cxn>
                <a:cxn ang="0">
                  <a:pos x="connsiteX1" y="connsiteY1"/>
                </a:cxn>
                <a:cxn ang="0">
                  <a:pos x="connsiteX2" y="connsiteY2"/>
                </a:cxn>
                <a:cxn ang="0">
                  <a:pos x="connsiteX3" y="connsiteY3"/>
                </a:cxn>
              </a:cxnLst>
              <a:rect l="l" t="t" r="r" b="b"/>
              <a:pathLst>
                <a:path w="25733" h="3986">
                  <a:moveTo>
                    <a:pt x="23207" y="0"/>
                  </a:moveTo>
                  <a:lnTo>
                    <a:pt x="7779" y="0"/>
                  </a:lnTo>
                  <a:cubicBezTo>
                    <a:pt x="9170" y="5311"/>
                    <a:pt x="-1263" y="-1391"/>
                    <a:pt x="128" y="3895"/>
                  </a:cubicBezTo>
                  <a:cubicBezTo>
                    <a:pt x="6856" y="4553"/>
                    <a:pt x="34058" y="1505"/>
                    <a:pt x="23207" y="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49" name="Freeform: Shape 948">
              <a:extLst>
                <a:ext uri="{FF2B5EF4-FFF2-40B4-BE49-F238E27FC236}">
                  <a16:creationId xmlns:a16="http://schemas.microsoft.com/office/drawing/2014/main" id="{C8271A0F-FCBF-3398-719F-1904612E6EF5}"/>
                </a:ext>
              </a:extLst>
            </p:cNvPr>
            <p:cNvSpPr/>
            <p:nvPr/>
          </p:nvSpPr>
          <p:spPr>
            <a:xfrm>
              <a:off x="5261867" y="1791413"/>
              <a:ext cx="28957" cy="11465"/>
            </a:xfrm>
            <a:custGeom>
              <a:avLst/>
              <a:gdLst>
                <a:gd name="connsiteX0" fmla="*/ 26980 w 28957"/>
                <a:gd name="connsiteY0" fmla="*/ 2805 h 11465"/>
                <a:gd name="connsiteX1" fmla="*/ 2003 w 28957"/>
                <a:gd name="connsiteY1" fmla="*/ 2805 h 11465"/>
                <a:gd name="connsiteX2" fmla="*/ 69 w 28957"/>
                <a:gd name="connsiteY2" fmla="*/ 4765 h 11465"/>
                <a:gd name="connsiteX3" fmla="*/ 28915 w 28957"/>
                <a:gd name="connsiteY3" fmla="*/ 10620 h 11465"/>
                <a:gd name="connsiteX4" fmla="*/ 26980 w 28957"/>
                <a:gd name="connsiteY4" fmla="*/ 2805 h 114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957" h="11465">
                  <a:moveTo>
                    <a:pt x="26980" y="2805"/>
                  </a:moveTo>
                  <a:cubicBezTo>
                    <a:pt x="17571" y="-1912"/>
                    <a:pt x="11438" y="187"/>
                    <a:pt x="2003" y="2805"/>
                  </a:cubicBezTo>
                  <a:cubicBezTo>
                    <a:pt x="1890" y="756"/>
                    <a:pt x="-424" y="1275"/>
                    <a:pt x="69" y="4765"/>
                  </a:cubicBezTo>
                  <a:cubicBezTo>
                    <a:pt x="11792" y="5410"/>
                    <a:pt x="13954" y="14174"/>
                    <a:pt x="28915" y="10620"/>
                  </a:cubicBezTo>
                  <a:cubicBezTo>
                    <a:pt x="29319" y="6927"/>
                    <a:pt x="26752" y="6320"/>
                    <a:pt x="26980" y="280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0" name="Freeform: Shape 949">
              <a:extLst>
                <a:ext uri="{FF2B5EF4-FFF2-40B4-BE49-F238E27FC236}">
                  <a16:creationId xmlns:a16="http://schemas.microsoft.com/office/drawing/2014/main" id="{83EC13BB-1DF0-E53F-5353-0B051C555F34}"/>
                </a:ext>
              </a:extLst>
            </p:cNvPr>
            <p:cNvSpPr/>
            <p:nvPr/>
          </p:nvSpPr>
          <p:spPr>
            <a:xfrm>
              <a:off x="5258104" y="1815665"/>
              <a:ext cx="32690" cy="13966"/>
            </a:xfrm>
            <a:custGeom>
              <a:avLst/>
              <a:gdLst>
                <a:gd name="connsiteX0" fmla="*/ 3832 w 32690"/>
                <a:gd name="connsiteY0" fmla="*/ 13658 h 13966"/>
                <a:gd name="connsiteX1" fmla="*/ 23041 w 32690"/>
                <a:gd name="connsiteY1" fmla="*/ 5855 h 13966"/>
                <a:gd name="connsiteX2" fmla="*/ 32690 w 32690"/>
                <a:gd name="connsiteY2" fmla="*/ 1948 h 13966"/>
                <a:gd name="connsiteX3" fmla="*/ 0 w 32690"/>
                <a:gd name="connsiteY3" fmla="*/ 0 h 13966"/>
                <a:gd name="connsiteX4" fmla="*/ 3844 w 32690"/>
                <a:gd name="connsiteY4" fmla="*/ 13658 h 13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0" h="13966">
                  <a:moveTo>
                    <a:pt x="3832" y="13658"/>
                  </a:moveTo>
                  <a:cubicBezTo>
                    <a:pt x="14202" y="15062"/>
                    <a:pt x="19652" y="11533"/>
                    <a:pt x="23041" y="5855"/>
                  </a:cubicBezTo>
                  <a:cubicBezTo>
                    <a:pt x="27834" y="6133"/>
                    <a:pt x="32399" y="6222"/>
                    <a:pt x="32690" y="1948"/>
                  </a:cubicBezTo>
                  <a:cubicBezTo>
                    <a:pt x="20588" y="2542"/>
                    <a:pt x="9902" y="1631"/>
                    <a:pt x="0" y="0"/>
                  </a:cubicBezTo>
                  <a:cubicBezTo>
                    <a:pt x="316" y="5526"/>
                    <a:pt x="3553" y="8131"/>
                    <a:pt x="3844" y="1365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1" name="Freeform: Shape 950">
              <a:extLst>
                <a:ext uri="{FF2B5EF4-FFF2-40B4-BE49-F238E27FC236}">
                  <a16:creationId xmlns:a16="http://schemas.microsoft.com/office/drawing/2014/main" id="{C74AD5D8-EBBD-46C9-D6BD-57C0EE43F6E3}"/>
                </a:ext>
              </a:extLst>
            </p:cNvPr>
            <p:cNvSpPr/>
            <p:nvPr/>
          </p:nvSpPr>
          <p:spPr>
            <a:xfrm>
              <a:off x="5294626" y="1831979"/>
              <a:ext cx="15365" cy="5252"/>
            </a:xfrm>
            <a:custGeom>
              <a:avLst/>
              <a:gdLst>
                <a:gd name="connsiteX0" fmla="*/ 15365 w 15365"/>
                <a:gd name="connsiteY0" fmla="*/ 1240 h 5252"/>
                <a:gd name="connsiteX1" fmla="*/ 0 w 15365"/>
                <a:gd name="connsiteY1" fmla="*/ 3187 h 5252"/>
                <a:gd name="connsiteX2" fmla="*/ 15365 w 15365"/>
                <a:gd name="connsiteY2" fmla="*/ 1240 h 5252"/>
              </a:gdLst>
              <a:ahLst/>
              <a:cxnLst>
                <a:cxn ang="0">
                  <a:pos x="connsiteX0" y="connsiteY0"/>
                </a:cxn>
                <a:cxn ang="0">
                  <a:pos x="connsiteX1" y="connsiteY1"/>
                </a:cxn>
                <a:cxn ang="0">
                  <a:pos x="connsiteX2" y="connsiteY2"/>
                </a:cxn>
              </a:cxnLst>
              <a:rect l="l" t="t" r="r" b="b"/>
              <a:pathLst>
                <a:path w="15365" h="5252">
                  <a:moveTo>
                    <a:pt x="15365" y="1240"/>
                  </a:moveTo>
                  <a:cubicBezTo>
                    <a:pt x="10193" y="-910"/>
                    <a:pt x="4388" y="-265"/>
                    <a:pt x="0" y="3187"/>
                  </a:cubicBezTo>
                  <a:cubicBezTo>
                    <a:pt x="3579" y="6576"/>
                    <a:pt x="13747" y="5704"/>
                    <a:pt x="15365" y="124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2" name="Freeform: Shape 951">
              <a:extLst>
                <a:ext uri="{FF2B5EF4-FFF2-40B4-BE49-F238E27FC236}">
                  <a16:creationId xmlns:a16="http://schemas.microsoft.com/office/drawing/2014/main" id="{2EFCFC3F-782C-D8B5-F1A4-37C475AC4C2B}"/>
                </a:ext>
              </a:extLst>
            </p:cNvPr>
            <p:cNvSpPr/>
            <p:nvPr/>
          </p:nvSpPr>
          <p:spPr>
            <a:xfrm>
              <a:off x="5300367" y="1799720"/>
              <a:ext cx="55770" cy="16797"/>
            </a:xfrm>
            <a:custGeom>
              <a:avLst/>
              <a:gdLst>
                <a:gd name="connsiteX0" fmla="*/ 19235 w 55770"/>
                <a:gd name="connsiteY0" fmla="*/ 14010 h 16797"/>
                <a:gd name="connsiteX1" fmla="*/ 34601 w 55770"/>
                <a:gd name="connsiteY1" fmla="*/ 15958 h 16797"/>
                <a:gd name="connsiteX2" fmla="*/ 44212 w 55770"/>
                <a:gd name="connsiteY2" fmla="*/ 10102 h 16797"/>
                <a:gd name="connsiteX3" fmla="*/ 55770 w 55770"/>
                <a:gd name="connsiteY3" fmla="*/ 6207 h 16797"/>
                <a:gd name="connsiteX4" fmla="*/ 21145 w 55770"/>
                <a:gd name="connsiteY4" fmla="*/ 4260 h 16797"/>
                <a:gd name="connsiteX5" fmla="*/ 5805 w 55770"/>
                <a:gd name="connsiteY5" fmla="*/ 2312 h 16797"/>
                <a:gd name="connsiteX6" fmla="*/ 1 w 55770"/>
                <a:gd name="connsiteY6" fmla="*/ 14010 h 16797"/>
                <a:gd name="connsiteX7" fmla="*/ 19235 w 55770"/>
                <a:gd name="connsiteY7" fmla="*/ 14010 h 1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770" h="16797">
                  <a:moveTo>
                    <a:pt x="19235" y="14010"/>
                  </a:moveTo>
                  <a:cubicBezTo>
                    <a:pt x="24521" y="14010"/>
                    <a:pt x="29517" y="16868"/>
                    <a:pt x="34601" y="15958"/>
                  </a:cubicBezTo>
                  <a:cubicBezTo>
                    <a:pt x="39254" y="15136"/>
                    <a:pt x="42479" y="10849"/>
                    <a:pt x="44212" y="10102"/>
                  </a:cubicBezTo>
                  <a:cubicBezTo>
                    <a:pt x="48309" y="8383"/>
                    <a:pt x="55075" y="11367"/>
                    <a:pt x="55770" y="6207"/>
                  </a:cubicBezTo>
                  <a:cubicBezTo>
                    <a:pt x="52153" y="-6515"/>
                    <a:pt x="30503" y="4260"/>
                    <a:pt x="21145" y="4260"/>
                  </a:cubicBezTo>
                  <a:cubicBezTo>
                    <a:pt x="18401" y="1250"/>
                    <a:pt x="11357" y="2540"/>
                    <a:pt x="5805" y="2312"/>
                  </a:cubicBezTo>
                  <a:cubicBezTo>
                    <a:pt x="4098" y="6435"/>
                    <a:pt x="-63" y="8066"/>
                    <a:pt x="1" y="14010"/>
                  </a:cubicBezTo>
                  <a:cubicBezTo>
                    <a:pt x="4073" y="20283"/>
                    <a:pt x="11749" y="14010"/>
                    <a:pt x="19235" y="1401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3" name="Freeform: Shape 952">
              <a:extLst>
                <a:ext uri="{FF2B5EF4-FFF2-40B4-BE49-F238E27FC236}">
                  <a16:creationId xmlns:a16="http://schemas.microsoft.com/office/drawing/2014/main" id="{54CC43E4-8FB5-1822-C3A2-E75A1BDDCC51}"/>
                </a:ext>
              </a:extLst>
            </p:cNvPr>
            <p:cNvSpPr/>
            <p:nvPr/>
          </p:nvSpPr>
          <p:spPr>
            <a:xfrm>
              <a:off x="5290810" y="1778602"/>
              <a:ext cx="7692" cy="2358"/>
            </a:xfrm>
            <a:custGeom>
              <a:avLst/>
              <a:gdLst>
                <a:gd name="connsiteX0" fmla="*/ 7686 w 7692"/>
                <a:gd name="connsiteY0" fmla="*/ 35 h 2358"/>
                <a:gd name="connsiteX1" fmla="*/ 3816 w 7692"/>
                <a:gd name="connsiteY1" fmla="*/ 35 h 2358"/>
                <a:gd name="connsiteX2" fmla="*/ 7686 w 7692"/>
                <a:gd name="connsiteY2" fmla="*/ 35 h 2358"/>
              </a:gdLst>
              <a:ahLst/>
              <a:cxnLst>
                <a:cxn ang="0">
                  <a:pos x="connsiteX0" y="connsiteY0"/>
                </a:cxn>
                <a:cxn ang="0">
                  <a:pos x="connsiteX1" y="connsiteY1"/>
                </a:cxn>
                <a:cxn ang="0">
                  <a:pos x="connsiteX2" y="connsiteY2"/>
                </a:cxn>
              </a:cxnLst>
              <a:rect l="l" t="t" r="r" b="b"/>
              <a:pathLst>
                <a:path w="7692" h="2358">
                  <a:moveTo>
                    <a:pt x="7686" y="35"/>
                  </a:moveTo>
                  <a:lnTo>
                    <a:pt x="3816" y="35"/>
                  </a:lnTo>
                  <a:cubicBezTo>
                    <a:pt x="-6756" y="-509"/>
                    <a:pt x="8028" y="5524"/>
                    <a:pt x="7686" y="3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4" name="Freeform: Shape 953">
              <a:extLst>
                <a:ext uri="{FF2B5EF4-FFF2-40B4-BE49-F238E27FC236}">
                  <a16:creationId xmlns:a16="http://schemas.microsoft.com/office/drawing/2014/main" id="{87357F74-F6B3-E8D2-66E4-CC08103EE518}"/>
                </a:ext>
              </a:extLst>
            </p:cNvPr>
            <p:cNvSpPr/>
            <p:nvPr/>
          </p:nvSpPr>
          <p:spPr>
            <a:xfrm>
              <a:off x="5757656" y="2067030"/>
              <a:ext cx="2405" cy="2179"/>
            </a:xfrm>
            <a:custGeom>
              <a:avLst/>
              <a:gdLst>
                <a:gd name="connsiteX0" fmla="*/ 2172 w 2405"/>
                <a:gd name="connsiteY0" fmla="*/ 117 h 2179"/>
                <a:gd name="connsiteX1" fmla="*/ 237 w 2405"/>
                <a:gd name="connsiteY1" fmla="*/ 2064 h 2179"/>
                <a:gd name="connsiteX2" fmla="*/ 2172 w 2405"/>
                <a:gd name="connsiteY2" fmla="*/ 117 h 2179"/>
              </a:gdLst>
              <a:ahLst/>
              <a:cxnLst>
                <a:cxn ang="0">
                  <a:pos x="connsiteX0" y="connsiteY0"/>
                </a:cxn>
                <a:cxn ang="0">
                  <a:pos x="connsiteX1" y="connsiteY1"/>
                </a:cxn>
                <a:cxn ang="0">
                  <a:pos x="connsiteX2" y="connsiteY2"/>
                </a:cxn>
              </a:cxnLst>
              <a:rect l="l" t="t" r="r" b="b"/>
              <a:pathLst>
                <a:path w="2405" h="2179">
                  <a:moveTo>
                    <a:pt x="2172" y="117"/>
                  </a:moveTo>
                  <a:cubicBezTo>
                    <a:pt x="1628" y="-427"/>
                    <a:pt x="-749" y="1052"/>
                    <a:pt x="237" y="2064"/>
                  </a:cubicBezTo>
                  <a:cubicBezTo>
                    <a:pt x="730" y="2608"/>
                    <a:pt x="3158" y="1116"/>
                    <a:pt x="2172"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55" name="Freeform: Shape 954">
              <a:extLst>
                <a:ext uri="{FF2B5EF4-FFF2-40B4-BE49-F238E27FC236}">
                  <a16:creationId xmlns:a16="http://schemas.microsoft.com/office/drawing/2014/main" id="{F4A9F070-DAC0-75A9-D741-2E85B97E0439}"/>
                </a:ext>
              </a:extLst>
            </p:cNvPr>
            <p:cNvSpPr/>
            <p:nvPr/>
          </p:nvSpPr>
          <p:spPr>
            <a:xfrm>
              <a:off x="5798026" y="2053385"/>
              <a:ext cx="2399" cy="2175"/>
            </a:xfrm>
            <a:custGeom>
              <a:avLst/>
              <a:gdLst>
                <a:gd name="connsiteX0" fmla="*/ 2156 w 2399"/>
                <a:gd name="connsiteY0" fmla="*/ 117 h 2175"/>
                <a:gd name="connsiteX1" fmla="*/ 246 w 2399"/>
                <a:gd name="connsiteY1" fmla="*/ 2064 h 2175"/>
                <a:gd name="connsiteX2" fmla="*/ 2156 w 2399"/>
                <a:gd name="connsiteY2" fmla="*/ 117 h 2175"/>
              </a:gdLst>
              <a:ahLst/>
              <a:cxnLst>
                <a:cxn ang="0">
                  <a:pos x="connsiteX0" y="connsiteY0"/>
                </a:cxn>
                <a:cxn ang="0">
                  <a:pos x="connsiteX1" y="connsiteY1"/>
                </a:cxn>
                <a:cxn ang="0">
                  <a:pos x="connsiteX2" y="connsiteY2"/>
                </a:cxn>
              </a:cxnLst>
              <a:rect l="l" t="t" r="r" b="b"/>
              <a:pathLst>
                <a:path w="2399" h="2175">
                  <a:moveTo>
                    <a:pt x="2156" y="117"/>
                  </a:moveTo>
                  <a:cubicBezTo>
                    <a:pt x="1637" y="-427"/>
                    <a:pt x="-766" y="1052"/>
                    <a:pt x="246" y="2064"/>
                  </a:cubicBezTo>
                  <a:cubicBezTo>
                    <a:pt x="739" y="2595"/>
                    <a:pt x="3167" y="1116"/>
                    <a:pt x="2156"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56" name="Freeform: Shape 955">
              <a:extLst>
                <a:ext uri="{FF2B5EF4-FFF2-40B4-BE49-F238E27FC236}">
                  <a16:creationId xmlns:a16="http://schemas.microsoft.com/office/drawing/2014/main" id="{604D022A-3ED8-6BAC-DA0E-8EE7836D3818}"/>
                </a:ext>
              </a:extLst>
            </p:cNvPr>
            <p:cNvSpPr/>
            <p:nvPr/>
          </p:nvSpPr>
          <p:spPr>
            <a:xfrm>
              <a:off x="5227361" y="1772235"/>
              <a:ext cx="52812" cy="14362"/>
            </a:xfrm>
            <a:custGeom>
              <a:avLst/>
              <a:gdLst>
                <a:gd name="connsiteX0" fmla="*/ 24976 w 52812"/>
                <a:gd name="connsiteY0" fmla="*/ 10297 h 14362"/>
                <a:gd name="connsiteX1" fmla="*/ 42276 w 52812"/>
                <a:gd name="connsiteY1" fmla="*/ 14205 h 14362"/>
                <a:gd name="connsiteX2" fmla="*/ 46121 w 52812"/>
                <a:gd name="connsiteY2" fmla="*/ 4455 h 14362"/>
                <a:gd name="connsiteX3" fmla="*/ 51862 w 52812"/>
                <a:gd name="connsiteY3" fmla="*/ 2507 h 14362"/>
                <a:gd name="connsiteX4" fmla="*/ 26936 w 52812"/>
                <a:gd name="connsiteY4" fmla="*/ 560 h 14362"/>
                <a:gd name="connsiteX5" fmla="*/ 23041 w 52812"/>
                <a:gd name="connsiteY5" fmla="*/ 4455 h 14362"/>
                <a:gd name="connsiteX6" fmla="*/ 0 w 52812"/>
                <a:gd name="connsiteY6" fmla="*/ 8350 h 14362"/>
                <a:gd name="connsiteX7" fmla="*/ 24976 w 52812"/>
                <a:gd name="connsiteY7" fmla="*/ 10310 h 1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12" h="14362">
                  <a:moveTo>
                    <a:pt x="24976" y="10297"/>
                  </a:moveTo>
                  <a:cubicBezTo>
                    <a:pt x="29971" y="12396"/>
                    <a:pt x="34397" y="15039"/>
                    <a:pt x="42276" y="14205"/>
                  </a:cubicBezTo>
                  <a:cubicBezTo>
                    <a:pt x="45855" y="9172"/>
                    <a:pt x="40569" y="7667"/>
                    <a:pt x="46121" y="4455"/>
                  </a:cubicBezTo>
                  <a:cubicBezTo>
                    <a:pt x="47334" y="3759"/>
                    <a:pt x="55567" y="6731"/>
                    <a:pt x="51862" y="2507"/>
                  </a:cubicBezTo>
                  <a:cubicBezTo>
                    <a:pt x="40973" y="1938"/>
                    <a:pt x="35890" y="-1274"/>
                    <a:pt x="26936" y="560"/>
                  </a:cubicBezTo>
                  <a:cubicBezTo>
                    <a:pt x="26709" y="585"/>
                    <a:pt x="23926" y="4012"/>
                    <a:pt x="23041" y="4455"/>
                  </a:cubicBezTo>
                  <a:cubicBezTo>
                    <a:pt x="13746" y="9121"/>
                    <a:pt x="8347" y="11043"/>
                    <a:pt x="0" y="8350"/>
                  </a:cubicBezTo>
                  <a:cubicBezTo>
                    <a:pt x="1012" y="16595"/>
                    <a:pt x="22358" y="10955"/>
                    <a:pt x="24976" y="1031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7" name="Freeform: Shape 956">
              <a:extLst>
                <a:ext uri="{FF2B5EF4-FFF2-40B4-BE49-F238E27FC236}">
                  <a16:creationId xmlns:a16="http://schemas.microsoft.com/office/drawing/2014/main" id="{69E6E80E-1BEB-4347-23AA-801F990B77DD}"/>
                </a:ext>
              </a:extLst>
            </p:cNvPr>
            <p:cNvSpPr/>
            <p:nvPr/>
          </p:nvSpPr>
          <p:spPr>
            <a:xfrm>
              <a:off x="5638471" y="1850642"/>
              <a:ext cx="2399" cy="2179"/>
            </a:xfrm>
            <a:custGeom>
              <a:avLst/>
              <a:gdLst>
                <a:gd name="connsiteX0" fmla="*/ 2166 w 2399"/>
                <a:gd name="connsiteY0" fmla="*/ 116 h 2179"/>
                <a:gd name="connsiteX1" fmla="*/ 257 w 2399"/>
                <a:gd name="connsiteY1" fmla="*/ 2063 h 2179"/>
                <a:gd name="connsiteX2" fmla="*/ 2166 w 2399"/>
                <a:gd name="connsiteY2" fmla="*/ 116 h 2179"/>
              </a:gdLst>
              <a:ahLst/>
              <a:cxnLst>
                <a:cxn ang="0">
                  <a:pos x="connsiteX0" y="connsiteY0"/>
                </a:cxn>
                <a:cxn ang="0">
                  <a:pos x="connsiteX1" y="connsiteY1"/>
                </a:cxn>
                <a:cxn ang="0">
                  <a:pos x="connsiteX2" y="connsiteY2"/>
                </a:cxn>
              </a:cxnLst>
              <a:rect l="l" t="t" r="r" b="b"/>
              <a:pathLst>
                <a:path w="2399" h="2179">
                  <a:moveTo>
                    <a:pt x="2166" y="116"/>
                  </a:moveTo>
                  <a:cubicBezTo>
                    <a:pt x="1622" y="-428"/>
                    <a:pt x="-780" y="1064"/>
                    <a:pt x="257" y="2063"/>
                  </a:cubicBezTo>
                  <a:cubicBezTo>
                    <a:pt x="775" y="2607"/>
                    <a:pt x="3140" y="1128"/>
                    <a:pt x="2166" y="11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58" name="Freeform: Shape 957">
              <a:extLst>
                <a:ext uri="{FF2B5EF4-FFF2-40B4-BE49-F238E27FC236}">
                  <a16:creationId xmlns:a16="http://schemas.microsoft.com/office/drawing/2014/main" id="{F0F69466-F256-2321-B8C6-6501477FB81D}"/>
                </a:ext>
              </a:extLst>
            </p:cNvPr>
            <p:cNvSpPr/>
            <p:nvPr/>
          </p:nvSpPr>
          <p:spPr>
            <a:xfrm>
              <a:off x="5771348" y="2067147"/>
              <a:ext cx="3819" cy="1947"/>
            </a:xfrm>
            <a:custGeom>
              <a:avLst/>
              <a:gdLst>
                <a:gd name="connsiteX0" fmla="*/ 3819 w 3819"/>
                <a:gd name="connsiteY0" fmla="*/ 0 h 1947"/>
                <a:gd name="connsiteX1" fmla="*/ 0 w 3819"/>
                <a:gd name="connsiteY1" fmla="*/ 1948 h 1947"/>
                <a:gd name="connsiteX2" fmla="*/ 3819 w 3819"/>
                <a:gd name="connsiteY2" fmla="*/ 0 h 1947"/>
              </a:gdLst>
              <a:ahLst/>
              <a:cxnLst>
                <a:cxn ang="0">
                  <a:pos x="connsiteX0" y="connsiteY0"/>
                </a:cxn>
                <a:cxn ang="0">
                  <a:pos x="connsiteX1" y="connsiteY1"/>
                </a:cxn>
                <a:cxn ang="0">
                  <a:pos x="connsiteX2" y="connsiteY2"/>
                </a:cxn>
              </a:cxnLst>
              <a:rect l="l" t="t" r="r" b="b"/>
              <a:pathLst>
                <a:path w="3819" h="1947">
                  <a:moveTo>
                    <a:pt x="3819" y="0"/>
                  </a:moveTo>
                  <a:cubicBezTo>
                    <a:pt x="2352" y="443"/>
                    <a:pt x="64" y="38"/>
                    <a:pt x="0" y="1948"/>
                  </a:cubicBezTo>
                  <a:cubicBezTo>
                    <a:pt x="1505" y="1505"/>
                    <a:pt x="3781" y="1897"/>
                    <a:pt x="3819"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59" name="Freeform: Shape 958">
              <a:extLst>
                <a:ext uri="{FF2B5EF4-FFF2-40B4-BE49-F238E27FC236}">
                  <a16:creationId xmlns:a16="http://schemas.microsoft.com/office/drawing/2014/main" id="{1F6D6B9A-B75C-72E3-2D79-B08C7206B3A9}"/>
                </a:ext>
              </a:extLst>
            </p:cNvPr>
            <p:cNvSpPr/>
            <p:nvPr/>
          </p:nvSpPr>
          <p:spPr>
            <a:xfrm>
              <a:off x="5905473" y="1786217"/>
              <a:ext cx="27353" cy="4277"/>
            </a:xfrm>
            <a:custGeom>
              <a:avLst/>
              <a:gdLst>
                <a:gd name="connsiteX0" fmla="*/ 27354 w 27353"/>
                <a:gd name="connsiteY0" fmla="*/ 223 h 4277"/>
                <a:gd name="connsiteX1" fmla="*/ 443 w 27353"/>
                <a:gd name="connsiteY1" fmla="*/ 2171 h 4277"/>
                <a:gd name="connsiteX2" fmla="*/ 27354 w 27353"/>
                <a:gd name="connsiteY2" fmla="*/ 223 h 4277"/>
              </a:gdLst>
              <a:ahLst/>
              <a:cxnLst>
                <a:cxn ang="0">
                  <a:pos x="connsiteX0" y="connsiteY0"/>
                </a:cxn>
                <a:cxn ang="0">
                  <a:pos x="connsiteX1" y="connsiteY1"/>
                </a:cxn>
                <a:cxn ang="0">
                  <a:pos x="connsiteX2" y="connsiteY2"/>
                </a:cxn>
              </a:cxnLst>
              <a:rect l="l" t="t" r="r" b="b"/>
              <a:pathLst>
                <a:path w="27353" h="4277">
                  <a:moveTo>
                    <a:pt x="27354" y="223"/>
                  </a:moveTo>
                  <a:cubicBezTo>
                    <a:pt x="20626" y="1159"/>
                    <a:pt x="-3553" y="-1876"/>
                    <a:pt x="443" y="2171"/>
                  </a:cubicBezTo>
                  <a:cubicBezTo>
                    <a:pt x="10585" y="-472"/>
                    <a:pt x="22650" y="9531"/>
                    <a:pt x="27354" y="22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60" name="Freeform: Shape 959">
              <a:extLst>
                <a:ext uri="{FF2B5EF4-FFF2-40B4-BE49-F238E27FC236}">
                  <a16:creationId xmlns:a16="http://schemas.microsoft.com/office/drawing/2014/main" id="{12CC1B07-5784-6A81-B141-ADF4D94DFD27}"/>
                </a:ext>
              </a:extLst>
            </p:cNvPr>
            <p:cNvSpPr/>
            <p:nvPr/>
          </p:nvSpPr>
          <p:spPr>
            <a:xfrm>
              <a:off x="5890577" y="1944323"/>
              <a:ext cx="5716" cy="3917"/>
            </a:xfrm>
            <a:custGeom>
              <a:avLst/>
              <a:gdLst>
                <a:gd name="connsiteX0" fmla="*/ 5716 w 5716"/>
                <a:gd name="connsiteY0" fmla="*/ 5 h 3917"/>
                <a:gd name="connsiteX1" fmla="*/ 0 w 5716"/>
                <a:gd name="connsiteY1" fmla="*/ 3912 h 3917"/>
                <a:gd name="connsiteX2" fmla="*/ 5716 w 5716"/>
                <a:gd name="connsiteY2" fmla="*/ 5 h 3917"/>
              </a:gdLst>
              <a:ahLst/>
              <a:cxnLst>
                <a:cxn ang="0">
                  <a:pos x="connsiteX0" y="connsiteY0"/>
                </a:cxn>
                <a:cxn ang="0">
                  <a:pos x="connsiteX1" y="connsiteY1"/>
                </a:cxn>
                <a:cxn ang="0">
                  <a:pos x="connsiteX2" y="connsiteY2"/>
                </a:cxn>
              </a:cxnLst>
              <a:rect l="l" t="t" r="r" b="b"/>
              <a:pathLst>
                <a:path w="5716" h="3917">
                  <a:moveTo>
                    <a:pt x="5716" y="5"/>
                  </a:moveTo>
                  <a:cubicBezTo>
                    <a:pt x="2390" y="-97"/>
                    <a:pt x="809" y="1509"/>
                    <a:pt x="0" y="3912"/>
                  </a:cubicBezTo>
                  <a:cubicBezTo>
                    <a:pt x="3262" y="4026"/>
                    <a:pt x="4881" y="2407"/>
                    <a:pt x="5716" y="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1" name="Freeform: Shape 960">
              <a:extLst>
                <a:ext uri="{FF2B5EF4-FFF2-40B4-BE49-F238E27FC236}">
                  <a16:creationId xmlns:a16="http://schemas.microsoft.com/office/drawing/2014/main" id="{FF08051E-0C76-F4E6-91A4-EF65A5EAAD47}"/>
                </a:ext>
              </a:extLst>
            </p:cNvPr>
            <p:cNvSpPr/>
            <p:nvPr/>
          </p:nvSpPr>
          <p:spPr>
            <a:xfrm>
              <a:off x="5834769" y="2035688"/>
              <a:ext cx="11558" cy="3804"/>
            </a:xfrm>
            <a:custGeom>
              <a:avLst/>
              <a:gdLst>
                <a:gd name="connsiteX0" fmla="*/ 11559 w 11558"/>
                <a:gd name="connsiteY0" fmla="*/ 273 h 3804"/>
                <a:gd name="connsiteX1" fmla="*/ 0 w 11558"/>
                <a:gd name="connsiteY1" fmla="*/ 2234 h 3804"/>
                <a:gd name="connsiteX2" fmla="*/ 11559 w 11558"/>
                <a:gd name="connsiteY2" fmla="*/ 273 h 3804"/>
              </a:gdLst>
              <a:ahLst/>
              <a:cxnLst>
                <a:cxn ang="0">
                  <a:pos x="connsiteX0" y="connsiteY0"/>
                </a:cxn>
                <a:cxn ang="0">
                  <a:pos x="connsiteX1" y="connsiteY1"/>
                </a:cxn>
                <a:cxn ang="0">
                  <a:pos x="connsiteX2" y="connsiteY2"/>
                </a:cxn>
              </a:cxnLst>
              <a:rect l="l" t="t" r="r" b="b"/>
              <a:pathLst>
                <a:path w="11558" h="3804">
                  <a:moveTo>
                    <a:pt x="11559" y="273"/>
                  </a:moveTo>
                  <a:cubicBezTo>
                    <a:pt x="8144" y="1386"/>
                    <a:pt x="240" y="-2079"/>
                    <a:pt x="0" y="2234"/>
                  </a:cubicBezTo>
                  <a:cubicBezTo>
                    <a:pt x="5868" y="1462"/>
                    <a:pt x="9788" y="7355"/>
                    <a:pt x="11559" y="27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2" name="Freeform: Shape 961">
              <a:extLst>
                <a:ext uri="{FF2B5EF4-FFF2-40B4-BE49-F238E27FC236}">
                  <a16:creationId xmlns:a16="http://schemas.microsoft.com/office/drawing/2014/main" id="{C3A04EB3-7764-EFAC-C1EE-DF1681274D4B}"/>
                </a:ext>
              </a:extLst>
            </p:cNvPr>
            <p:cNvSpPr/>
            <p:nvPr/>
          </p:nvSpPr>
          <p:spPr>
            <a:xfrm>
              <a:off x="5642547" y="1852211"/>
              <a:ext cx="8206" cy="3372"/>
            </a:xfrm>
            <a:custGeom>
              <a:avLst/>
              <a:gdLst>
                <a:gd name="connsiteX0" fmla="*/ 0 w 8206"/>
                <a:gd name="connsiteY0" fmla="*/ 2442 h 3372"/>
                <a:gd name="connsiteX1" fmla="*/ 0 w 8206"/>
                <a:gd name="connsiteY1" fmla="*/ 2442 h 3372"/>
                <a:gd name="connsiteX2" fmla="*/ 0 w 8206"/>
                <a:gd name="connsiteY2" fmla="*/ 2442 h 3372"/>
              </a:gdLst>
              <a:ahLst/>
              <a:cxnLst>
                <a:cxn ang="0">
                  <a:pos x="connsiteX0" y="connsiteY0"/>
                </a:cxn>
                <a:cxn ang="0">
                  <a:pos x="connsiteX1" y="connsiteY1"/>
                </a:cxn>
                <a:cxn ang="0">
                  <a:pos x="connsiteX2" y="connsiteY2"/>
                </a:cxn>
              </a:cxnLst>
              <a:rect l="l" t="t" r="r" b="b"/>
              <a:pathLst>
                <a:path w="8206" h="3372">
                  <a:moveTo>
                    <a:pt x="0" y="2442"/>
                  </a:moveTo>
                  <a:cubicBezTo>
                    <a:pt x="9940" y="6552"/>
                    <a:pt x="11900" y="-4716"/>
                    <a:pt x="0" y="2442"/>
                  </a:cubicBezTo>
                  <a:lnTo>
                    <a:pt x="0" y="2442"/>
                  </a:ln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63" name="Freeform: Shape 962">
              <a:extLst>
                <a:ext uri="{FF2B5EF4-FFF2-40B4-BE49-F238E27FC236}">
                  <a16:creationId xmlns:a16="http://schemas.microsoft.com/office/drawing/2014/main" id="{860BE3EE-E361-B8C6-CCF0-45A702E3D2CE}"/>
                </a:ext>
              </a:extLst>
            </p:cNvPr>
            <p:cNvSpPr/>
            <p:nvPr/>
          </p:nvSpPr>
          <p:spPr>
            <a:xfrm>
              <a:off x="5657705" y="2141104"/>
              <a:ext cx="2376" cy="2183"/>
            </a:xfrm>
            <a:custGeom>
              <a:avLst/>
              <a:gdLst>
                <a:gd name="connsiteX0" fmla="*/ 233 w 2376"/>
                <a:gd name="connsiteY0" fmla="*/ 2072 h 2183"/>
                <a:gd name="connsiteX1" fmla="*/ 2142 w 2376"/>
                <a:gd name="connsiteY1" fmla="*/ 112 h 2183"/>
                <a:gd name="connsiteX2" fmla="*/ 233 w 2376"/>
                <a:gd name="connsiteY2" fmla="*/ 2072 h 2183"/>
              </a:gdLst>
              <a:ahLst/>
              <a:cxnLst>
                <a:cxn ang="0">
                  <a:pos x="connsiteX0" y="connsiteY0"/>
                </a:cxn>
                <a:cxn ang="0">
                  <a:pos x="connsiteX1" y="connsiteY1"/>
                </a:cxn>
                <a:cxn ang="0">
                  <a:pos x="connsiteX2" y="connsiteY2"/>
                </a:cxn>
              </a:cxnLst>
              <a:rect l="l" t="t" r="r" b="b"/>
              <a:pathLst>
                <a:path w="2376" h="2183">
                  <a:moveTo>
                    <a:pt x="233" y="2072"/>
                  </a:moveTo>
                  <a:cubicBezTo>
                    <a:pt x="776" y="2603"/>
                    <a:pt x="3116" y="1123"/>
                    <a:pt x="2142" y="112"/>
                  </a:cubicBezTo>
                  <a:cubicBezTo>
                    <a:pt x="1624" y="-419"/>
                    <a:pt x="-741" y="1060"/>
                    <a:pt x="233" y="20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4" name="Freeform: Shape 963">
              <a:extLst>
                <a:ext uri="{FF2B5EF4-FFF2-40B4-BE49-F238E27FC236}">
                  <a16:creationId xmlns:a16="http://schemas.microsoft.com/office/drawing/2014/main" id="{3EADEEF5-70ED-3B97-2F93-7F55627E6EDE}"/>
                </a:ext>
              </a:extLst>
            </p:cNvPr>
            <p:cNvSpPr/>
            <p:nvPr/>
          </p:nvSpPr>
          <p:spPr>
            <a:xfrm>
              <a:off x="5648326" y="2124626"/>
              <a:ext cx="24976" cy="10992"/>
            </a:xfrm>
            <a:custGeom>
              <a:avLst/>
              <a:gdLst>
                <a:gd name="connsiteX0" fmla="*/ 24976 w 24976"/>
                <a:gd name="connsiteY0" fmla="*/ 2957 h 10992"/>
                <a:gd name="connsiteX1" fmla="*/ 0 w 24976"/>
                <a:gd name="connsiteY1" fmla="*/ 10747 h 10992"/>
                <a:gd name="connsiteX2" fmla="*/ 24976 w 24976"/>
                <a:gd name="connsiteY2" fmla="*/ 2957 h 10992"/>
              </a:gdLst>
              <a:ahLst/>
              <a:cxnLst>
                <a:cxn ang="0">
                  <a:pos x="connsiteX0" y="connsiteY0"/>
                </a:cxn>
                <a:cxn ang="0">
                  <a:pos x="connsiteX1" y="connsiteY1"/>
                </a:cxn>
                <a:cxn ang="0">
                  <a:pos x="connsiteX2" y="connsiteY2"/>
                </a:cxn>
              </a:cxnLst>
              <a:rect l="l" t="t" r="r" b="b"/>
              <a:pathLst>
                <a:path w="24976" h="10992">
                  <a:moveTo>
                    <a:pt x="24976" y="2957"/>
                  </a:moveTo>
                  <a:cubicBezTo>
                    <a:pt x="14467" y="-3872"/>
                    <a:pt x="5046" y="2135"/>
                    <a:pt x="0" y="10747"/>
                  </a:cubicBezTo>
                  <a:cubicBezTo>
                    <a:pt x="12216" y="12049"/>
                    <a:pt x="19096" y="7990"/>
                    <a:pt x="24976" y="295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5" name="Freeform: Shape 964">
              <a:extLst>
                <a:ext uri="{FF2B5EF4-FFF2-40B4-BE49-F238E27FC236}">
                  <a16:creationId xmlns:a16="http://schemas.microsoft.com/office/drawing/2014/main" id="{B0EF2181-8BDE-9E6C-0656-B5EF0FA894A8}"/>
                </a:ext>
              </a:extLst>
            </p:cNvPr>
            <p:cNvSpPr/>
            <p:nvPr/>
          </p:nvSpPr>
          <p:spPr>
            <a:xfrm>
              <a:off x="5690603" y="1795902"/>
              <a:ext cx="23104" cy="4302"/>
            </a:xfrm>
            <a:custGeom>
              <a:avLst/>
              <a:gdLst>
                <a:gd name="connsiteX0" fmla="*/ 23105 w 23104"/>
                <a:gd name="connsiteY0" fmla="*/ 276 h 4302"/>
                <a:gd name="connsiteX1" fmla="*/ 0 w 23104"/>
                <a:gd name="connsiteY1" fmla="*/ 4184 h 4302"/>
                <a:gd name="connsiteX2" fmla="*/ 23105 w 23104"/>
                <a:gd name="connsiteY2" fmla="*/ 276 h 4302"/>
              </a:gdLst>
              <a:ahLst/>
              <a:cxnLst>
                <a:cxn ang="0">
                  <a:pos x="connsiteX0" y="connsiteY0"/>
                </a:cxn>
                <a:cxn ang="0">
                  <a:pos x="connsiteX1" y="connsiteY1"/>
                </a:cxn>
                <a:cxn ang="0">
                  <a:pos x="connsiteX2" y="connsiteY2"/>
                </a:cxn>
              </a:cxnLst>
              <a:rect l="l" t="t" r="r" b="b"/>
              <a:pathLst>
                <a:path w="23104" h="4302">
                  <a:moveTo>
                    <a:pt x="23105" y="276"/>
                  </a:moveTo>
                  <a:cubicBezTo>
                    <a:pt x="15479" y="1642"/>
                    <a:pt x="1796" y="-3101"/>
                    <a:pt x="0" y="4184"/>
                  </a:cubicBezTo>
                  <a:cubicBezTo>
                    <a:pt x="8321" y="3526"/>
                    <a:pt x="20133" y="6409"/>
                    <a:pt x="23105" y="27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66" name="Freeform: Shape 965">
              <a:extLst>
                <a:ext uri="{FF2B5EF4-FFF2-40B4-BE49-F238E27FC236}">
                  <a16:creationId xmlns:a16="http://schemas.microsoft.com/office/drawing/2014/main" id="{5A1243DD-5746-130D-9FA9-FB186607B0B1}"/>
                </a:ext>
              </a:extLst>
            </p:cNvPr>
            <p:cNvSpPr/>
            <p:nvPr/>
          </p:nvSpPr>
          <p:spPr>
            <a:xfrm>
              <a:off x="5682927" y="2107989"/>
              <a:ext cx="15373" cy="11605"/>
            </a:xfrm>
            <a:custGeom>
              <a:avLst/>
              <a:gdLst>
                <a:gd name="connsiteX0" fmla="*/ 15352 w 15373"/>
                <a:gd name="connsiteY0" fmla="*/ 9831 h 11605"/>
                <a:gd name="connsiteX1" fmla="*/ 11546 w 15373"/>
                <a:gd name="connsiteY1" fmla="*/ 93 h 11605"/>
                <a:gd name="connsiteX2" fmla="*/ 0 w 15373"/>
                <a:gd name="connsiteY2" fmla="*/ 7883 h 11605"/>
                <a:gd name="connsiteX3" fmla="*/ 15365 w 15373"/>
                <a:gd name="connsiteY3" fmla="*/ 9831 h 11605"/>
              </a:gdLst>
              <a:ahLst/>
              <a:cxnLst>
                <a:cxn ang="0">
                  <a:pos x="connsiteX0" y="connsiteY0"/>
                </a:cxn>
                <a:cxn ang="0">
                  <a:pos x="connsiteX1" y="connsiteY1"/>
                </a:cxn>
                <a:cxn ang="0">
                  <a:pos x="connsiteX2" y="connsiteY2"/>
                </a:cxn>
                <a:cxn ang="0">
                  <a:pos x="connsiteX3" y="connsiteY3"/>
                </a:cxn>
              </a:cxnLst>
              <a:rect l="l" t="t" r="r" b="b"/>
              <a:pathLst>
                <a:path w="15373" h="11605">
                  <a:moveTo>
                    <a:pt x="15352" y="9831"/>
                  </a:moveTo>
                  <a:cubicBezTo>
                    <a:pt x="15668" y="5000"/>
                    <a:pt x="12355" y="3811"/>
                    <a:pt x="11546" y="93"/>
                  </a:cubicBezTo>
                  <a:cubicBezTo>
                    <a:pt x="4300" y="-741"/>
                    <a:pt x="2795" y="4203"/>
                    <a:pt x="0" y="7883"/>
                  </a:cubicBezTo>
                  <a:cubicBezTo>
                    <a:pt x="4477" y="9464"/>
                    <a:pt x="10939" y="14130"/>
                    <a:pt x="15365" y="983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7" name="Freeform: Shape 966">
              <a:extLst>
                <a:ext uri="{FF2B5EF4-FFF2-40B4-BE49-F238E27FC236}">
                  <a16:creationId xmlns:a16="http://schemas.microsoft.com/office/drawing/2014/main" id="{0A5987A8-CEEF-2682-C6D9-AF0645F1A124}"/>
                </a:ext>
              </a:extLst>
            </p:cNvPr>
            <p:cNvSpPr/>
            <p:nvPr/>
          </p:nvSpPr>
          <p:spPr>
            <a:xfrm>
              <a:off x="5015880" y="3156841"/>
              <a:ext cx="21191" cy="21460"/>
            </a:xfrm>
            <a:custGeom>
              <a:avLst/>
              <a:gdLst>
                <a:gd name="connsiteX0" fmla="*/ 13 w 21191"/>
                <a:gd name="connsiteY0" fmla="*/ 0 h 21460"/>
                <a:gd name="connsiteX1" fmla="*/ 11533 w 21191"/>
                <a:gd name="connsiteY1" fmla="*/ 19513 h 21460"/>
                <a:gd name="connsiteX2" fmla="*/ 21144 w 21191"/>
                <a:gd name="connsiteY2" fmla="*/ 21461 h 21460"/>
                <a:gd name="connsiteX3" fmla="*/ 17300 w 21191"/>
                <a:gd name="connsiteY3" fmla="*/ 5868 h 21460"/>
                <a:gd name="connsiteX4" fmla="*/ 0 w 21191"/>
                <a:gd name="connsiteY4" fmla="*/ 13 h 21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91" h="21460">
                  <a:moveTo>
                    <a:pt x="13" y="0"/>
                  </a:moveTo>
                  <a:cubicBezTo>
                    <a:pt x="1050" y="9320"/>
                    <a:pt x="9889" y="10787"/>
                    <a:pt x="11533" y="19513"/>
                  </a:cubicBezTo>
                  <a:cubicBezTo>
                    <a:pt x="16010" y="18881"/>
                    <a:pt x="18957" y="19817"/>
                    <a:pt x="21144" y="21461"/>
                  </a:cubicBezTo>
                  <a:cubicBezTo>
                    <a:pt x="21891" y="14164"/>
                    <a:pt x="13430" y="10370"/>
                    <a:pt x="17300" y="5868"/>
                  </a:cubicBezTo>
                  <a:cubicBezTo>
                    <a:pt x="7537" y="9953"/>
                    <a:pt x="7082" y="3136"/>
                    <a:pt x="0" y="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8" name="Freeform: Shape 967">
              <a:extLst>
                <a:ext uri="{FF2B5EF4-FFF2-40B4-BE49-F238E27FC236}">
                  <a16:creationId xmlns:a16="http://schemas.microsoft.com/office/drawing/2014/main" id="{00067B3E-DFAB-3486-36A0-A6D8417C487C}"/>
                </a:ext>
              </a:extLst>
            </p:cNvPr>
            <p:cNvSpPr/>
            <p:nvPr/>
          </p:nvSpPr>
          <p:spPr>
            <a:xfrm>
              <a:off x="5019775" y="3100582"/>
              <a:ext cx="101864" cy="89417"/>
            </a:xfrm>
            <a:custGeom>
              <a:avLst/>
              <a:gdLst>
                <a:gd name="connsiteX0" fmla="*/ 101852 w 101864"/>
                <a:gd name="connsiteY0" fmla="*/ 36771 h 89417"/>
                <a:gd name="connsiteX1" fmla="*/ 88397 w 101864"/>
                <a:gd name="connsiteY1" fmla="*/ 32889 h 89417"/>
                <a:gd name="connsiteX2" fmla="*/ 67252 w 101864"/>
                <a:gd name="connsiteY2" fmla="*/ 1704 h 89417"/>
                <a:gd name="connsiteX3" fmla="*/ 51862 w 101864"/>
                <a:gd name="connsiteY3" fmla="*/ 17296 h 89417"/>
                <a:gd name="connsiteX4" fmla="*/ 42276 w 101864"/>
                <a:gd name="connsiteY4" fmla="*/ 15349 h 89417"/>
                <a:gd name="connsiteX5" fmla="*/ 23016 w 101864"/>
                <a:gd name="connsiteY5" fmla="*/ 3664 h 89417"/>
                <a:gd name="connsiteX6" fmla="*/ 32665 w 101864"/>
                <a:gd name="connsiteY6" fmla="*/ 15349 h 89417"/>
                <a:gd name="connsiteX7" fmla="*/ 13430 w 101864"/>
                <a:gd name="connsiteY7" fmla="*/ 17296 h 89417"/>
                <a:gd name="connsiteX8" fmla="*/ 0 w 101864"/>
                <a:gd name="connsiteY8" fmla="*/ 11428 h 89417"/>
                <a:gd name="connsiteX9" fmla="*/ 7651 w 101864"/>
                <a:gd name="connsiteY9" fmla="*/ 34849 h 89417"/>
                <a:gd name="connsiteX10" fmla="*/ 13430 w 101864"/>
                <a:gd name="connsiteY10" fmla="*/ 50429 h 89417"/>
                <a:gd name="connsiteX11" fmla="*/ 28795 w 101864"/>
                <a:gd name="connsiteY11" fmla="*/ 62127 h 89417"/>
                <a:gd name="connsiteX12" fmla="*/ 30730 w 101864"/>
                <a:gd name="connsiteY12" fmla="*/ 69930 h 89417"/>
                <a:gd name="connsiteX13" fmla="*/ 30730 w 101864"/>
                <a:gd name="connsiteY13" fmla="*/ 75785 h 89417"/>
                <a:gd name="connsiteX14" fmla="*/ 57654 w 101864"/>
                <a:gd name="connsiteY14" fmla="*/ 56272 h 89417"/>
                <a:gd name="connsiteX15" fmla="*/ 65368 w 101864"/>
                <a:gd name="connsiteY15" fmla="*/ 66022 h 89417"/>
                <a:gd name="connsiteX16" fmla="*/ 59563 w 101864"/>
                <a:gd name="connsiteY16" fmla="*/ 77720 h 89417"/>
                <a:gd name="connsiteX17" fmla="*/ 73019 w 101864"/>
                <a:gd name="connsiteY17" fmla="*/ 89417 h 89417"/>
                <a:gd name="connsiteX18" fmla="*/ 74954 w 101864"/>
                <a:gd name="connsiteY18" fmla="*/ 71864 h 89417"/>
                <a:gd name="connsiteX19" fmla="*/ 82630 w 101864"/>
                <a:gd name="connsiteY19" fmla="*/ 67969 h 89417"/>
                <a:gd name="connsiteX20" fmla="*/ 84539 w 101864"/>
                <a:gd name="connsiteY20" fmla="*/ 44574 h 89417"/>
                <a:gd name="connsiteX21" fmla="*/ 101865 w 101864"/>
                <a:gd name="connsiteY21" fmla="*/ 36771 h 89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864" h="89417">
                  <a:moveTo>
                    <a:pt x="101852" y="36771"/>
                  </a:moveTo>
                  <a:cubicBezTo>
                    <a:pt x="97666" y="35153"/>
                    <a:pt x="95301" y="31751"/>
                    <a:pt x="88397" y="32889"/>
                  </a:cubicBezTo>
                  <a:cubicBezTo>
                    <a:pt x="78811" y="25048"/>
                    <a:pt x="80278" y="6041"/>
                    <a:pt x="67252" y="1704"/>
                  </a:cubicBezTo>
                  <a:cubicBezTo>
                    <a:pt x="64774" y="9569"/>
                    <a:pt x="56655" y="11783"/>
                    <a:pt x="51862" y="17296"/>
                  </a:cubicBezTo>
                  <a:cubicBezTo>
                    <a:pt x="47208" y="18093"/>
                    <a:pt x="47676" y="13743"/>
                    <a:pt x="42276" y="15349"/>
                  </a:cubicBezTo>
                  <a:cubicBezTo>
                    <a:pt x="41580" y="6863"/>
                    <a:pt x="29883" y="-6516"/>
                    <a:pt x="23016" y="3664"/>
                  </a:cubicBezTo>
                  <a:cubicBezTo>
                    <a:pt x="24748" y="9076"/>
                    <a:pt x="32577" y="8292"/>
                    <a:pt x="32665" y="15349"/>
                  </a:cubicBezTo>
                  <a:cubicBezTo>
                    <a:pt x="29781" y="23961"/>
                    <a:pt x="21309" y="15311"/>
                    <a:pt x="13430" y="17296"/>
                  </a:cubicBezTo>
                  <a:cubicBezTo>
                    <a:pt x="10597" y="11985"/>
                    <a:pt x="6007" y="8482"/>
                    <a:pt x="0" y="11428"/>
                  </a:cubicBezTo>
                  <a:cubicBezTo>
                    <a:pt x="2162" y="21786"/>
                    <a:pt x="16806" y="23379"/>
                    <a:pt x="7651" y="34849"/>
                  </a:cubicBezTo>
                  <a:cubicBezTo>
                    <a:pt x="13367" y="36670"/>
                    <a:pt x="22497" y="45308"/>
                    <a:pt x="13430" y="50429"/>
                  </a:cubicBezTo>
                  <a:cubicBezTo>
                    <a:pt x="17565" y="55323"/>
                    <a:pt x="24635" y="57271"/>
                    <a:pt x="28795" y="62127"/>
                  </a:cubicBezTo>
                  <a:cubicBezTo>
                    <a:pt x="25102" y="65061"/>
                    <a:pt x="30351" y="66869"/>
                    <a:pt x="30730" y="69930"/>
                  </a:cubicBezTo>
                  <a:cubicBezTo>
                    <a:pt x="30667" y="69651"/>
                    <a:pt x="26405" y="75570"/>
                    <a:pt x="30730" y="75785"/>
                  </a:cubicBezTo>
                  <a:cubicBezTo>
                    <a:pt x="37572" y="67110"/>
                    <a:pt x="45083" y="59168"/>
                    <a:pt x="57654" y="56272"/>
                  </a:cubicBezTo>
                  <a:cubicBezTo>
                    <a:pt x="62017" y="57688"/>
                    <a:pt x="63433" y="62140"/>
                    <a:pt x="65368" y="66022"/>
                  </a:cubicBezTo>
                  <a:cubicBezTo>
                    <a:pt x="55896" y="66338"/>
                    <a:pt x="69554" y="77960"/>
                    <a:pt x="59563" y="77720"/>
                  </a:cubicBezTo>
                  <a:cubicBezTo>
                    <a:pt x="61359" y="84384"/>
                    <a:pt x="65836" y="88292"/>
                    <a:pt x="73019" y="89417"/>
                  </a:cubicBezTo>
                  <a:cubicBezTo>
                    <a:pt x="71691" y="81564"/>
                    <a:pt x="74929" y="78289"/>
                    <a:pt x="74954" y="71864"/>
                  </a:cubicBezTo>
                  <a:cubicBezTo>
                    <a:pt x="80986" y="74103"/>
                    <a:pt x="79608" y="68804"/>
                    <a:pt x="82630" y="67969"/>
                  </a:cubicBezTo>
                  <a:cubicBezTo>
                    <a:pt x="81125" y="57992"/>
                    <a:pt x="85349" y="53806"/>
                    <a:pt x="84539" y="44574"/>
                  </a:cubicBezTo>
                  <a:cubicBezTo>
                    <a:pt x="88004" y="39629"/>
                    <a:pt x="96553" y="39857"/>
                    <a:pt x="101865" y="3677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69" name="Freeform: Shape 968">
              <a:extLst>
                <a:ext uri="{FF2B5EF4-FFF2-40B4-BE49-F238E27FC236}">
                  <a16:creationId xmlns:a16="http://schemas.microsoft.com/office/drawing/2014/main" id="{91DE2702-F3A6-E344-CEAF-DCA580D05502}"/>
                </a:ext>
              </a:extLst>
            </p:cNvPr>
            <p:cNvSpPr/>
            <p:nvPr/>
          </p:nvSpPr>
          <p:spPr>
            <a:xfrm>
              <a:off x="4527649" y="3061338"/>
              <a:ext cx="30755" cy="35093"/>
            </a:xfrm>
            <a:custGeom>
              <a:avLst/>
              <a:gdLst>
                <a:gd name="connsiteX0" fmla="*/ 11521 w 30755"/>
                <a:gd name="connsiteY0" fmla="*/ 0 h 35093"/>
                <a:gd name="connsiteX1" fmla="*/ 0 w 30755"/>
                <a:gd name="connsiteY1" fmla="*/ 13632 h 35093"/>
                <a:gd name="connsiteX2" fmla="*/ 11521 w 30755"/>
                <a:gd name="connsiteY2" fmla="*/ 35093 h 35093"/>
                <a:gd name="connsiteX3" fmla="*/ 11521 w 30755"/>
                <a:gd name="connsiteY3" fmla="*/ 29251 h 35093"/>
                <a:gd name="connsiteX4" fmla="*/ 30756 w 30755"/>
                <a:gd name="connsiteY4" fmla="*/ 15593 h 35093"/>
                <a:gd name="connsiteX5" fmla="*/ 11521 w 30755"/>
                <a:gd name="connsiteY5" fmla="*/ 0 h 3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55" h="35093">
                  <a:moveTo>
                    <a:pt x="11521" y="0"/>
                  </a:moveTo>
                  <a:cubicBezTo>
                    <a:pt x="9902" y="6791"/>
                    <a:pt x="6171" y="11445"/>
                    <a:pt x="0" y="13632"/>
                  </a:cubicBezTo>
                  <a:cubicBezTo>
                    <a:pt x="1353" y="23294"/>
                    <a:pt x="9813" y="25785"/>
                    <a:pt x="11521" y="35093"/>
                  </a:cubicBezTo>
                  <a:lnTo>
                    <a:pt x="11521" y="29251"/>
                  </a:lnTo>
                  <a:cubicBezTo>
                    <a:pt x="21195" y="27998"/>
                    <a:pt x="28935" y="24812"/>
                    <a:pt x="30756" y="15593"/>
                  </a:cubicBezTo>
                  <a:cubicBezTo>
                    <a:pt x="21220" y="13544"/>
                    <a:pt x="21018" y="2049"/>
                    <a:pt x="11521"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70" name="Freeform: Shape 969">
              <a:extLst>
                <a:ext uri="{FF2B5EF4-FFF2-40B4-BE49-F238E27FC236}">
                  <a16:creationId xmlns:a16="http://schemas.microsoft.com/office/drawing/2014/main" id="{F3AF8EED-3239-9D9A-823E-BA58F1951B02}"/>
                </a:ext>
              </a:extLst>
            </p:cNvPr>
            <p:cNvSpPr/>
            <p:nvPr/>
          </p:nvSpPr>
          <p:spPr>
            <a:xfrm>
              <a:off x="4441149" y="3004778"/>
              <a:ext cx="74915" cy="72127"/>
            </a:xfrm>
            <a:custGeom>
              <a:avLst/>
              <a:gdLst>
                <a:gd name="connsiteX0" fmla="*/ 74916 w 74915"/>
                <a:gd name="connsiteY0" fmla="*/ 31217 h 72127"/>
                <a:gd name="connsiteX1" fmla="*/ 69200 w 74915"/>
                <a:gd name="connsiteY1" fmla="*/ 9781 h 72127"/>
                <a:gd name="connsiteX2" fmla="*/ 66367 w 74915"/>
                <a:gd name="connsiteY2" fmla="*/ 10743 h 72127"/>
                <a:gd name="connsiteX3" fmla="*/ 65583 w 74915"/>
                <a:gd name="connsiteY3" fmla="*/ 10780 h 72127"/>
                <a:gd name="connsiteX4" fmla="*/ 64053 w 74915"/>
                <a:gd name="connsiteY4" fmla="*/ 10755 h 72127"/>
                <a:gd name="connsiteX5" fmla="*/ 63332 w 74915"/>
                <a:gd name="connsiteY5" fmla="*/ 10540 h 72127"/>
                <a:gd name="connsiteX6" fmla="*/ 62181 w 74915"/>
                <a:gd name="connsiteY6" fmla="*/ 10034 h 72127"/>
                <a:gd name="connsiteX7" fmla="*/ 61599 w 74915"/>
                <a:gd name="connsiteY7" fmla="*/ 9642 h 72127"/>
                <a:gd name="connsiteX8" fmla="*/ 60702 w 74915"/>
                <a:gd name="connsiteY8" fmla="*/ 8833 h 72127"/>
                <a:gd name="connsiteX9" fmla="*/ 60246 w 74915"/>
                <a:gd name="connsiteY9" fmla="*/ 8353 h 72127"/>
                <a:gd name="connsiteX10" fmla="*/ 59551 w 74915"/>
                <a:gd name="connsiteY10" fmla="*/ 7353 h 72127"/>
                <a:gd name="connsiteX11" fmla="*/ 59260 w 74915"/>
                <a:gd name="connsiteY11" fmla="*/ 6886 h 72127"/>
                <a:gd name="connsiteX12" fmla="*/ 58678 w 74915"/>
                <a:gd name="connsiteY12" fmla="*/ 5798 h 72127"/>
                <a:gd name="connsiteX13" fmla="*/ 58210 w 74915"/>
                <a:gd name="connsiteY13" fmla="*/ 4799 h 72127"/>
                <a:gd name="connsiteX14" fmla="*/ 40341 w 74915"/>
                <a:gd name="connsiteY14" fmla="*/ 3901 h 72127"/>
                <a:gd name="connsiteX15" fmla="*/ 13455 w 74915"/>
                <a:gd name="connsiteY15" fmla="*/ 5848 h 72127"/>
                <a:gd name="connsiteX16" fmla="*/ 1910 w 74915"/>
                <a:gd name="connsiteY16" fmla="*/ 6 h 72127"/>
                <a:gd name="connsiteX17" fmla="*/ 0 w 74915"/>
                <a:gd name="connsiteY17" fmla="*/ 11704 h 72127"/>
                <a:gd name="connsiteX18" fmla="*/ 9624 w 74915"/>
                <a:gd name="connsiteY18" fmla="*/ 27296 h 72127"/>
                <a:gd name="connsiteX19" fmla="*/ 30730 w 74915"/>
                <a:gd name="connsiteY19" fmla="*/ 48732 h 72127"/>
                <a:gd name="connsiteX20" fmla="*/ 53809 w 74915"/>
                <a:gd name="connsiteY20" fmla="*/ 72127 h 72127"/>
                <a:gd name="connsiteX21" fmla="*/ 51900 w 74915"/>
                <a:gd name="connsiteY21" fmla="*/ 60429 h 72127"/>
                <a:gd name="connsiteX22" fmla="*/ 55706 w 74915"/>
                <a:gd name="connsiteY22" fmla="*/ 54587 h 72127"/>
                <a:gd name="connsiteX23" fmla="*/ 63446 w 74915"/>
                <a:gd name="connsiteY23" fmla="*/ 48744 h 72127"/>
                <a:gd name="connsiteX24" fmla="*/ 65355 w 74915"/>
                <a:gd name="connsiteY24" fmla="*/ 44849 h 72127"/>
                <a:gd name="connsiteX25" fmla="*/ 73006 w 74915"/>
                <a:gd name="connsiteY25" fmla="*/ 42902 h 72127"/>
                <a:gd name="connsiteX26" fmla="*/ 67290 w 74915"/>
                <a:gd name="connsiteY26" fmla="*/ 33152 h 72127"/>
                <a:gd name="connsiteX27" fmla="*/ 74916 w 74915"/>
                <a:gd name="connsiteY27" fmla="*/ 31204 h 7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4915" h="72127">
                  <a:moveTo>
                    <a:pt x="74916" y="31217"/>
                  </a:moveTo>
                  <a:cubicBezTo>
                    <a:pt x="63357" y="30167"/>
                    <a:pt x="64723" y="17685"/>
                    <a:pt x="69200" y="9781"/>
                  </a:cubicBezTo>
                  <a:cubicBezTo>
                    <a:pt x="68163" y="10287"/>
                    <a:pt x="67240" y="10578"/>
                    <a:pt x="66367" y="10743"/>
                  </a:cubicBezTo>
                  <a:cubicBezTo>
                    <a:pt x="66114" y="10793"/>
                    <a:pt x="65848" y="10768"/>
                    <a:pt x="65583" y="10780"/>
                  </a:cubicBezTo>
                  <a:cubicBezTo>
                    <a:pt x="65039" y="10818"/>
                    <a:pt x="64508" y="10844"/>
                    <a:pt x="64053" y="10755"/>
                  </a:cubicBezTo>
                  <a:cubicBezTo>
                    <a:pt x="63787" y="10705"/>
                    <a:pt x="63560" y="10616"/>
                    <a:pt x="63332" y="10540"/>
                  </a:cubicBezTo>
                  <a:cubicBezTo>
                    <a:pt x="62902" y="10401"/>
                    <a:pt x="62523" y="10249"/>
                    <a:pt x="62181" y="10034"/>
                  </a:cubicBezTo>
                  <a:cubicBezTo>
                    <a:pt x="61979" y="9921"/>
                    <a:pt x="61776" y="9781"/>
                    <a:pt x="61599" y="9642"/>
                  </a:cubicBezTo>
                  <a:cubicBezTo>
                    <a:pt x="61258" y="9402"/>
                    <a:pt x="60967" y="9124"/>
                    <a:pt x="60702" y="8833"/>
                  </a:cubicBezTo>
                  <a:cubicBezTo>
                    <a:pt x="60524" y="8669"/>
                    <a:pt x="60385" y="8517"/>
                    <a:pt x="60246" y="8353"/>
                  </a:cubicBezTo>
                  <a:cubicBezTo>
                    <a:pt x="59981" y="8024"/>
                    <a:pt x="59778" y="7682"/>
                    <a:pt x="59551" y="7353"/>
                  </a:cubicBezTo>
                  <a:cubicBezTo>
                    <a:pt x="59462" y="7189"/>
                    <a:pt x="59348" y="7037"/>
                    <a:pt x="59260" y="6886"/>
                  </a:cubicBezTo>
                  <a:cubicBezTo>
                    <a:pt x="59058" y="6506"/>
                    <a:pt x="58855" y="6139"/>
                    <a:pt x="58678" y="5798"/>
                  </a:cubicBezTo>
                  <a:cubicBezTo>
                    <a:pt x="58501" y="5406"/>
                    <a:pt x="58349" y="5102"/>
                    <a:pt x="58210" y="4799"/>
                  </a:cubicBezTo>
                  <a:cubicBezTo>
                    <a:pt x="52368" y="3243"/>
                    <a:pt x="43579" y="4179"/>
                    <a:pt x="40341" y="3901"/>
                  </a:cubicBezTo>
                  <a:cubicBezTo>
                    <a:pt x="26772" y="2801"/>
                    <a:pt x="13569" y="-5369"/>
                    <a:pt x="13455" y="5848"/>
                  </a:cubicBezTo>
                  <a:cubicBezTo>
                    <a:pt x="6007" y="7556"/>
                    <a:pt x="6614" y="1093"/>
                    <a:pt x="1910" y="6"/>
                  </a:cubicBezTo>
                  <a:cubicBezTo>
                    <a:pt x="2162" y="4786"/>
                    <a:pt x="2200" y="9389"/>
                    <a:pt x="0" y="11704"/>
                  </a:cubicBezTo>
                  <a:cubicBezTo>
                    <a:pt x="4477" y="15599"/>
                    <a:pt x="10913" y="17533"/>
                    <a:pt x="9624" y="27296"/>
                  </a:cubicBezTo>
                  <a:cubicBezTo>
                    <a:pt x="18438" y="32633"/>
                    <a:pt x="21777" y="43547"/>
                    <a:pt x="30730" y="48732"/>
                  </a:cubicBezTo>
                  <a:cubicBezTo>
                    <a:pt x="35864" y="59139"/>
                    <a:pt x="43149" y="67359"/>
                    <a:pt x="53809" y="72127"/>
                  </a:cubicBezTo>
                  <a:cubicBezTo>
                    <a:pt x="53872" y="67536"/>
                    <a:pt x="50483" y="66398"/>
                    <a:pt x="51900" y="60429"/>
                  </a:cubicBezTo>
                  <a:cubicBezTo>
                    <a:pt x="57047" y="62035"/>
                    <a:pt x="54100" y="56724"/>
                    <a:pt x="55706" y="54587"/>
                  </a:cubicBezTo>
                  <a:cubicBezTo>
                    <a:pt x="57755" y="51931"/>
                    <a:pt x="61220" y="51982"/>
                    <a:pt x="63446" y="48744"/>
                  </a:cubicBezTo>
                  <a:cubicBezTo>
                    <a:pt x="62699" y="49832"/>
                    <a:pt x="61448" y="44369"/>
                    <a:pt x="65355" y="44849"/>
                  </a:cubicBezTo>
                  <a:cubicBezTo>
                    <a:pt x="68213" y="44521"/>
                    <a:pt x="72463" y="45557"/>
                    <a:pt x="73006" y="42902"/>
                  </a:cubicBezTo>
                  <a:cubicBezTo>
                    <a:pt x="69655" y="41119"/>
                    <a:pt x="69541" y="36073"/>
                    <a:pt x="67290" y="33152"/>
                  </a:cubicBezTo>
                  <a:cubicBezTo>
                    <a:pt x="70123" y="32823"/>
                    <a:pt x="74334" y="33847"/>
                    <a:pt x="74916" y="3120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71" name="Freeform: Shape 970">
              <a:extLst>
                <a:ext uri="{FF2B5EF4-FFF2-40B4-BE49-F238E27FC236}">
                  <a16:creationId xmlns:a16="http://schemas.microsoft.com/office/drawing/2014/main" id="{2C74E201-5F51-9013-6A2F-42444CFFA4BD}"/>
                </a:ext>
              </a:extLst>
            </p:cNvPr>
            <p:cNvSpPr/>
            <p:nvPr/>
          </p:nvSpPr>
          <p:spPr>
            <a:xfrm>
              <a:off x="4404589" y="2981386"/>
              <a:ext cx="107656" cy="90315"/>
            </a:xfrm>
            <a:custGeom>
              <a:avLst/>
              <a:gdLst>
                <a:gd name="connsiteX0" fmla="*/ 102523 w 107656"/>
                <a:gd name="connsiteY0" fmla="*/ 42759 h 90315"/>
                <a:gd name="connsiteX1" fmla="*/ 103914 w 107656"/>
                <a:gd name="connsiteY1" fmla="*/ 43139 h 90315"/>
                <a:gd name="connsiteX2" fmla="*/ 104457 w 107656"/>
                <a:gd name="connsiteY2" fmla="*/ 43227 h 90315"/>
                <a:gd name="connsiteX3" fmla="*/ 105608 w 107656"/>
                <a:gd name="connsiteY3" fmla="*/ 42911 h 90315"/>
                <a:gd name="connsiteX4" fmla="*/ 106152 w 107656"/>
                <a:gd name="connsiteY4" fmla="*/ 42721 h 90315"/>
                <a:gd name="connsiteX5" fmla="*/ 107657 w 107656"/>
                <a:gd name="connsiteY5" fmla="*/ 40964 h 90315"/>
                <a:gd name="connsiteX6" fmla="*/ 105747 w 107656"/>
                <a:gd name="connsiteY6" fmla="*/ 33173 h 90315"/>
                <a:gd name="connsiteX7" fmla="*/ 103812 w 107656"/>
                <a:gd name="connsiteY7" fmla="*/ 19516 h 90315"/>
                <a:gd name="connsiteX8" fmla="*/ 80733 w 107656"/>
                <a:gd name="connsiteY8" fmla="*/ 21463 h 90315"/>
                <a:gd name="connsiteX9" fmla="*/ 57654 w 107656"/>
                <a:gd name="connsiteY9" fmla="*/ 15 h 90315"/>
                <a:gd name="connsiteX10" fmla="*/ 49978 w 107656"/>
                <a:gd name="connsiteY10" fmla="*/ 5883 h 90315"/>
                <a:gd name="connsiteX11" fmla="*/ 40354 w 107656"/>
                <a:gd name="connsiteY11" fmla="*/ 11713 h 90315"/>
                <a:gd name="connsiteX12" fmla="*/ 42289 w 107656"/>
                <a:gd name="connsiteY12" fmla="*/ 19503 h 90315"/>
                <a:gd name="connsiteX13" fmla="*/ 32665 w 107656"/>
                <a:gd name="connsiteY13" fmla="*/ 31201 h 90315"/>
                <a:gd name="connsiteX14" fmla="*/ 17300 w 107656"/>
                <a:gd name="connsiteY14" fmla="*/ 27306 h 90315"/>
                <a:gd name="connsiteX15" fmla="*/ 0 w 107656"/>
                <a:gd name="connsiteY15" fmla="*/ 29266 h 90315"/>
                <a:gd name="connsiteX16" fmla="*/ 7651 w 107656"/>
                <a:gd name="connsiteY16" fmla="*/ 44859 h 90315"/>
                <a:gd name="connsiteX17" fmla="*/ 15327 w 107656"/>
                <a:gd name="connsiteY17" fmla="*/ 31201 h 90315"/>
                <a:gd name="connsiteX18" fmla="*/ 26911 w 107656"/>
                <a:gd name="connsiteY18" fmla="*/ 52649 h 90315"/>
                <a:gd name="connsiteX19" fmla="*/ 38407 w 107656"/>
                <a:gd name="connsiteY19" fmla="*/ 64346 h 90315"/>
                <a:gd name="connsiteX20" fmla="*/ 32665 w 107656"/>
                <a:gd name="connsiteY20" fmla="*/ 66306 h 90315"/>
                <a:gd name="connsiteX21" fmla="*/ 48030 w 107656"/>
                <a:gd name="connsiteY21" fmla="*/ 83847 h 90315"/>
                <a:gd name="connsiteX22" fmla="*/ 57641 w 107656"/>
                <a:gd name="connsiteY22" fmla="*/ 81886 h 90315"/>
                <a:gd name="connsiteX23" fmla="*/ 71097 w 107656"/>
                <a:gd name="connsiteY23" fmla="*/ 87729 h 90315"/>
                <a:gd name="connsiteX24" fmla="*/ 49952 w 107656"/>
                <a:gd name="connsiteY24" fmla="*/ 64346 h 90315"/>
                <a:gd name="connsiteX25" fmla="*/ 48018 w 107656"/>
                <a:gd name="connsiteY25" fmla="*/ 56544 h 90315"/>
                <a:gd name="connsiteX26" fmla="*/ 40341 w 107656"/>
                <a:gd name="connsiteY26" fmla="*/ 46806 h 90315"/>
                <a:gd name="connsiteX27" fmla="*/ 44186 w 107656"/>
                <a:gd name="connsiteY27" fmla="*/ 35096 h 90315"/>
                <a:gd name="connsiteX28" fmla="*/ 53809 w 107656"/>
                <a:gd name="connsiteY28" fmla="*/ 40938 h 90315"/>
                <a:gd name="connsiteX29" fmla="*/ 59589 w 107656"/>
                <a:gd name="connsiteY29" fmla="*/ 35096 h 90315"/>
                <a:gd name="connsiteX30" fmla="*/ 84540 w 107656"/>
                <a:gd name="connsiteY30" fmla="*/ 39016 h 90315"/>
                <a:gd name="connsiteX31" fmla="*/ 92254 w 107656"/>
                <a:gd name="connsiteY31" fmla="*/ 37056 h 90315"/>
                <a:gd name="connsiteX32" fmla="*/ 95491 w 107656"/>
                <a:gd name="connsiteY32" fmla="*/ 38409 h 90315"/>
                <a:gd name="connsiteX33" fmla="*/ 96364 w 107656"/>
                <a:gd name="connsiteY33" fmla="*/ 38902 h 90315"/>
                <a:gd name="connsiteX34" fmla="*/ 98476 w 107656"/>
                <a:gd name="connsiteY34" fmla="*/ 40293 h 90315"/>
                <a:gd name="connsiteX35" fmla="*/ 100765 w 107656"/>
                <a:gd name="connsiteY35" fmla="*/ 41773 h 90315"/>
                <a:gd name="connsiteX36" fmla="*/ 102105 w 107656"/>
                <a:gd name="connsiteY36" fmla="*/ 42532 h 90315"/>
                <a:gd name="connsiteX37" fmla="*/ 102510 w 107656"/>
                <a:gd name="connsiteY37" fmla="*/ 42747 h 90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7656" h="90315">
                  <a:moveTo>
                    <a:pt x="102523" y="42759"/>
                  </a:moveTo>
                  <a:cubicBezTo>
                    <a:pt x="103016" y="42974"/>
                    <a:pt x="103446" y="43063"/>
                    <a:pt x="103914" y="43139"/>
                  </a:cubicBezTo>
                  <a:cubicBezTo>
                    <a:pt x="104091" y="43164"/>
                    <a:pt x="104293" y="43227"/>
                    <a:pt x="104457" y="43227"/>
                  </a:cubicBezTo>
                  <a:cubicBezTo>
                    <a:pt x="104862" y="43227"/>
                    <a:pt x="105242" y="43088"/>
                    <a:pt x="105608" y="42911"/>
                  </a:cubicBezTo>
                  <a:cubicBezTo>
                    <a:pt x="105785" y="42848"/>
                    <a:pt x="105988" y="42848"/>
                    <a:pt x="106152" y="42721"/>
                  </a:cubicBezTo>
                  <a:cubicBezTo>
                    <a:pt x="106696" y="42355"/>
                    <a:pt x="107189" y="41798"/>
                    <a:pt x="107657" y="40964"/>
                  </a:cubicBezTo>
                  <a:cubicBezTo>
                    <a:pt x="107455" y="38801"/>
                    <a:pt x="106380" y="36854"/>
                    <a:pt x="105747" y="33173"/>
                  </a:cubicBezTo>
                  <a:cubicBezTo>
                    <a:pt x="105090" y="29367"/>
                    <a:pt x="103699" y="24587"/>
                    <a:pt x="103812" y="19516"/>
                  </a:cubicBezTo>
                  <a:cubicBezTo>
                    <a:pt x="99804" y="17391"/>
                    <a:pt x="91306" y="24169"/>
                    <a:pt x="80733" y="21463"/>
                  </a:cubicBezTo>
                  <a:cubicBezTo>
                    <a:pt x="72931" y="14445"/>
                    <a:pt x="65634" y="6882"/>
                    <a:pt x="57654" y="15"/>
                  </a:cubicBezTo>
                  <a:cubicBezTo>
                    <a:pt x="52836" y="-301"/>
                    <a:pt x="53000" y="4391"/>
                    <a:pt x="49978" y="5883"/>
                  </a:cubicBezTo>
                  <a:cubicBezTo>
                    <a:pt x="47524" y="8577"/>
                    <a:pt x="40556" y="6705"/>
                    <a:pt x="40354" y="11713"/>
                  </a:cubicBezTo>
                  <a:cubicBezTo>
                    <a:pt x="43212" y="12067"/>
                    <a:pt x="42150" y="16417"/>
                    <a:pt x="42289" y="19503"/>
                  </a:cubicBezTo>
                  <a:cubicBezTo>
                    <a:pt x="32614" y="20856"/>
                    <a:pt x="37698" y="25143"/>
                    <a:pt x="32665" y="31201"/>
                  </a:cubicBezTo>
                  <a:cubicBezTo>
                    <a:pt x="24610" y="29405"/>
                    <a:pt x="24610" y="30707"/>
                    <a:pt x="17300" y="27306"/>
                  </a:cubicBezTo>
                  <a:cubicBezTo>
                    <a:pt x="13114" y="29620"/>
                    <a:pt x="3984" y="32731"/>
                    <a:pt x="0" y="29266"/>
                  </a:cubicBezTo>
                  <a:cubicBezTo>
                    <a:pt x="544" y="36487"/>
                    <a:pt x="2163" y="42646"/>
                    <a:pt x="7651" y="44859"/>
                  </a:cubicBezTo>
                  <a:cubicBezTo>
                    <a:pt x="11255" y="41356"/>
                    <a:pt x="9927" y="32895"/>
                    <a:pt x="15327" y="31201"/>
                  </a:cubicBezTo>
                  <a:cubicBezTo>
                    <a:pt x="23471" y="34008"/>
                    <a:pt x="28378" y="40091"/>
                    <a:pt x="26911" y="52649"/>
                  </a:cubicBezTo>
                  <a:cubicBezTo>
                    <a:pt x="30718" y="56556"/>
                    <a:pt x="36674" y="58352"/>
                    <a:pt x="38407" y="64346"/>
                  </a:cubicBezTo>
                  <a:cubicBezTo>
                    <a:pt x="36130" y="64650"/>
                    <a:pt x="32943" y="64017"/>
                    <a:pt x="32665" y="66306"/>
                  </a:cubicBezTo>
                  <a:cubicBezTo>
                    <a:pt x="36674" y="73287"/>
                    <a:pt x="45665" y="75209"/>
                    <a:pt x="48030" y="83847"/>
                  </a:cubicBezTo>
                  <a:cubicBezTo>
                    <a:pt x="52684" y="84631"/>
                    <a:pt x="52216" y="80293"/>
                    <a:pt x="57641" y="81886"/>
                  </a:cubicBezTo>
                  <a:cubicBezTo>
                    <a:pt x="61739" y="82759"/>
                    <a:pt x="70667" y="95709"/>
                    <a:pt x="71097" y="87729"/>
                  </a:cubicBezTo>
                  <a:cubicBezTo>
                    <a:pt x="63560" y="80875"/>
                    <a:pt x="55846" y="73578"/>
                    <a:pt x="49952" y="64346"/>
                  </a:cubicBezTo>
                  <a:cubicBezTo>
                    <a:pt x="48220" y="61653"/>
                    <a:pt x="50016" y="58643"/>
                    <a:pt x="48018" y="56544"/>
                  </a:cubicBezTo>
                  <a:cubicBezTo>
                    <a:pt x="45071" y="53395"/>
                    <a:pt x="42238" y="49791"/>
                    <a:pt x="40341" y="46806"/>
                  </a:cubicBezTo>
                  <a:cubicBezTo>
                    <a:pt x="44123" y="45453"/>
                    <a:pt x="39848" y="35930"/>
                    <a:pt x="44186" y="35096"/>
                  </a:cubicBezTo>
                  <a:cubicBezTo>
                    <a:pt x="50218" y="34185"/>
                    <a:pt x="49295" y="40357"/>
                    <a:pt x="53809" y="40938"/>
                  </a:cubicBezTo>
                  <a:cubicBezTo>
                    <a:pt x="55858" y="39117"/>
                    <a:pt x="54416" y="33755"/>
                    <a:pt x="59589" y="35096"/>
                  </a:cubicBezTo>
                  <a:cubicBezTo>
                    <a:pt x="68770" y="33970"/>
                    <a:pt x="77293" y="39206"/>
                    <a:pt x="84540" y="39016"/>
                  </a:cubicBezTo>
                  <a:cubicBezTo>
                    <a:pt x="85526" y="38978"/>
                    <a:pt x="88523" y="36310"/>
                    <a:pt x="92254" y="37056"/>
                  </a:cubicBezTo>
                  <a:cubicBezTo>
                    <a:pt x="93354" y="37271"/>
                    <a:pt x="94416" y="37802"/>
                    <a:pt x="95491" y="38409"/>
                  </a:cubicBezTo>
                  <a:cubicBezTo>
                    <a:pt x="95782" y="38573"/>
                    <a:pt x="96073" y="38725"/>
                    <a:pt x="96364" y="38902"/>
                  </a:cubicBezTo>
                  <a:cubicBezTo>
                    <a:pt x="97085" y="39345"/>
                    <a:pt x="97780" y="39813"/>
                    <a:pt x="98476" y="40293"/>
                  </a:cubicBezTo>
                  <a:cubicBezTo>
                    <a:pt x="98703" y="40458"/>
                    <a:pt x="100196" y="41406"/>
                    <a:pt x="100765" y="41773"/>
                  </a:cubicBezTo>
                  <a:cubicBezTo>
                    <a:pt x="101220" y="42051"/>
                    <a:pt x="101663" y="42317"/>
                    <a:pt x="102105" y="42532"/>
                  </a:cubicBezTo>
                  <a:cubicBezTo>
                    <a:pt x="102244" y="42595"/>
                    <a:pt x="102396" y="42683"/>
                    <a:pt x="102510" y="4274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72" name="Freeform: Shape 971">
              <a:extLst>
                <a:ext uri="{FF2B5EF4-FFF2-40B4-BE49-F238E27FC236}">
                  <a16:creationId xmlns:a16="http://schemas.microsoft.com/office/drawing/2014/main" id="{0ECADC93-D9CA-CE14-0B64-56B040053397}"/>
                </a:ext>
              </a:extLst>
            </p:cNvPr>
            <p:cNvSpPr/>
            <p:nvPr/>
          </p:nvSpPr>
          <p:spPr>
            <a:xfrm>
              <a:off x="4499221" y="3009299"/>
              <a:ext cx="632" cy="379"/>
            </a:xfrm>
            <a:custGeom>
              <a:avLst/>
              <a:gdLst>
                <a:gd name="connsiteX0" fmla="*/ 392 w 632"/>
                <a:gd name="connsiteY0" fmla="*/ 215 h 379"/>
                <a:gd name="connsiteX1" fmla="*/ 0 w 632"/>
                <a:gd name="connsiteY1" fmla="*/ 0 h 379"/>
                <a:gd name="connsiteX2" fmla="*/ 139 w 632"/>
                <a:gd name="connsiteY2" fmla="*/ 291 h 379"/>
                <a:gd name="connsiteX3" fmla="*/ 632 w 632"/>
                <a:gd name="connsiteY3" fmla="*/ 379 h 379"/>
                <a:gd name="connsiteX4" fmla="*/ 392 w 632"/>
                <a:gd name="connsiteY4" fmla="*/ 228 h 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 h="379">
                  <a:moveTo>
                    <a:pt x="392" y="215"/>
                  </a:moveTo>
                  <a:cubicBezTo>
                    <a:pt x="266" y="139"/>
                    <a:pt x="139" y="88"/>
                    <a:pt x="0" y="0"/>
                  </a:cubicBezTo>
                  <a:cubicBezTo>
                    <a:pt x="38" y="76"/>
                    <a:pt x="101" y="202"/>
                    <a:pt x="139" y="291"/>
                  </a:cubicBezTo>
                  <a:cubicBezTo>
                    <a:pt x="291" y="329"/>
                    <a:pt x="481" y="329"/>
                    <a:pt x="632" y="379"/>
                  </a:cubicBezTo>
                  <a:cubicBezTo>
                    <a:pt x="594" y="354"/>
                    <a:pt x="468" y="278"/>
                    <a:pt x="392" y="22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73" name="Freeform: Shape 972">
              <a:extLst>
                <a:ext uri="{FF2B5EF4-FFF2-40B4-BE49-F238E27FC236}">
                  <a16:creationId xmlns:a16="http://schemas.microsoft.com/office/drawing/2014/main" id="{B0F23F27-D3C4-0B9E-0F81-AA71C0957C39}"/>
                </a:ext>
              </a:extLst>
            </p:cNvPr>
            <p:cNvSpPr/>
            <p:nvPr/>
          </p:nvSpPr>
          <p:spPr>
            <a:xfrm>
              <a:off x="4512284" y="3078890"/>
              <a:ext cx="32627" cy="77950"/>
            </a:xfrm>
            <a:custGeom>
              <a:avLst/>
              <a:gdLst>
                <a:gd name="connsiteX0" fmla="*/ 0 w 32627"/>
                <a:gd name="connsiteY0" fmla="*/ 7790 h 77950"/>
                <a:gd name="connsiteX1" fmla="*/ 5716 w 32627"/>
                <a:gd name="connsiteY1" fmla="*/ 23383 h 77950"/>
                <a:gd name="connsiteX2" fmla="*/ 1872 w 32627"/>
                <a:gd name="connsiteY2" fmla="*/ 58463 h 77950"/>
                <a:gd name="connsiteX3" fmla="*/ 1872 w 32627"/>
                <a:gd name="connsiteY3" fmla="*/ 62383 h 77950"/>
                <a:gd name="connsiteX4" fmla="*/ 17287 w 32627"/>
                <a:gd name="connsiteY4" fmla="*/ 77951 h 77950"/>
                <a:gd name="connsiteX5" fmla="*/ 17287 w 32627"/>
                <a:gd name="connsiteY5" fmla="*/ 70161 h 77950"/>
                <a:gd name="connsiteX6" fmla="*/ 24976 w 32627"/>
                <a:gd name="connsiteY6" fmla="*/ 66266 h 77950"/>
                <a:gd name="connsiteX7" fmla="*/ 26886 w 32627"/>
                <a:gd name="connsiteY7" fmla="*/ 58463 h 77950"/>
                <a:gd name="connsiteX8" fmla="*/ 32627 w 32627"/>
                <a:gd name="connsiteY8" fmla="*/ 52633 h 77950"/>
                <a:gd name="connsiteX9" fmla="*/ 30755 w 32627"/>
                <a:gd name="connsiteY9" fmla="*/ 46778 h 77950"/>
                <a:gd name="connsiteX10" fmla="*/ 21144 w 32627"/>
                <a:gd name="connsiteY10" fmla="*/ 35106 h 77950"/>
                <a:gd name="connsiteX11" fmla="*/ 23016 w 32627"/>
                <a:gd name="connsiteY11" fmla="*/ 13645 h 77950"/>
                <a:gd name="connsiteX12" fmla="*/ 17300 w 32627"/>
                <a:gd name="connsiteY12" fmla="*/ 5843 h 77950"/>
                <a:gd name="connsiteX13" fmla="*/ 5716 w 32627"/>
                <a:gd name="connsiteY13" fmla="*/ 0 h 77950"/>
                <a:gd name="connsiteX14" fmla="*/ 0 w 32627"/>
                <a:gd name="connsiteY14" fmla="*/ 7803 h 7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627" h="77950">
                  <a:moveTo>
                    <a:pt x="0" y="7790"/>
                  </a:moveTo>
                  <a:cubicBezTo>
                    <a:pt x="430" y="14442"/>
                    <a:pt x="3617" y="18413"/>
                    <a:pt x="5716" y="23383"/>
                  </a:cubicBezTo>
                  <a:cubicBezTo>
                    <a:pt x="1265" y="32665"/>
                    <a:pt x="4932" y="44666"/>
                    <a:pt x="1872" y="58463"/>
                  </a:cubicBezTo>
                  <a:cubicBezTo>
                    <a:pt x="4236" y="58893"/>
                    <a:pt x="3060" y="60638"/>
                    <a:pt x="1872" y="62383"/>
                  </a:cubicBezTo>
                  <a:cubicBezTo>
                    <a:pt x="9877" y="64660"/>
                    <a:pt x="11546" y="73373"/>
                    <a:pt x="17287" y="77951"/>
                  </a:cubicBezTo>
                  <a:cubicBezTo>
                    <a:pt x="20057" y="77078"/>
                    <a:pt x="16275" y="72020"/>
                    <a:pt x="17287" y="70161"/>
                  </a:cubicBezTo>
                  <a:cubicBezTo>
                    <a:pt x="18678" y="67505"/>
                    <a:pt x="22776" y="68669"/>
                    <a:pt x="24976" y="66266"/>
                  </a:cubicBezTo>
                  <a:cubicBezTo>
                    <a:pt x="26570" y="64495"/>
                    <a:pt x="25646" y="60525"/>
                    <a:pt x="26886" y="58463"/>
                  </a:cubicBezTo>
                  <a:cubicBezTo>
                    <a:pt x="29162" y="54821"/>
                    <a:pt x="32349" y="56933"/>
                    <a:pt x="32627" y="52633"/>
                  </a:cubicBezTo>
                  <a:cubicBezTo>
                    <a:pt x="30401" y="52305"/>
                    <a:pt x="30553" y="49548"/>
                    <a:pt x="30755" y="46778"/>
                  </a:cubicBezTo>
                  <a:cubicBezTo>
                    <a:pt x="24255" y="45412"/>
                    <a:pt x="22181" y="40291"/>
                    <a:pt x="21144" y="35106"/>
                  </a:cubicBezTo>
                  <a:cubicBezTo>
                    <a:pt x="19678" y="27733"/>
                    <a:pt x="24609" y="18514"/>
                    <a:pt x="23016" y="13645"/>
                  </a:cubicBezTo>
                  <a:cubicBezTo>
                    <a:pt x="22093" y="10661"/>
                    <a:pt x="18198" y="6816"/>
                    <a:pt x="17300" y="5843"/>
                  </a:cubicBezTo>
                  <a:cubicBezTo>
                    <a:pt x="11989" y="253"/>
                    <a:pt x="11520" y="6323"/>
                    <a:pt x="5716" y="0"/>
                  </a:cubicBezTo>
                  <a:cubicBezTo>
                    <a:pt x="3781" y="2605"/>
                    <a:pt x="3920" y="7246"/>
                    <a:pt x="0" y="780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74" name="Freeform: Shape 973">
              <a:extLst>
                <a:ext uri="{FF2B5EF4-FFF2-40B4-BE49-F238E27FC236}">
                  <a16:creationId xmlns:a16="http://schemas.microsoft.com/office/drawing/2014/main" id="{00B7D6D4-BF0E-7911-5373-50F313421A1B}"/>
                </a:ext>
              </a:extLst>
            </p:cNvPr>
            <p:cNvSpPr/>
            <p:nvPr/>
          </p:nvSpPr>
          <p:spPr>
            <a:xfrm>
              <a:off x="4611994" y="3199613"/>
              <a:ext cx="2388" cy="2180"/>
            </a:xfrm>
            <a:custGeom>
              <a:avLst/>
              <a:gdLst>
                <a:gd name="connsiteX0" fmla="*/ 2142 w 2388"/>
                <a:gd name="connsiteY0" fmla="*/ 112 h 2180"/>
                <a:gd name="connsiteX1" fmla="*/ 233 w 2388"/>
                <a:gd name="connsiteY1" fmla="*/ 2059 h 2180"/>
                <a:gd name="connsiteX2" fmla="*/ 2142 w 2388"/>
                <a:gd name="connsiteY2" fmla="*/ 112 h 2180"/>
              </a:gdLst>
              <a:ahLst/>
              <a:cxnLst>
                <a:cxn ang="0">
                  <a:pos x="connsiteX0" y="connsiteY0"/>
                </a:cxn>
                <a:cxn ang="0">
                  <a:pos x="connsiteX1" y="connsiteY1"/>
                </a:cxn>
                <a:cxn ang="0">
                  <a:pos x="connsiteX2" y="connsiteY2"/>
                </a:cxn>
              </a:cxnLst>
              <a:rect l="l" t="t" r="r" b="b"/>
              <a:pathLst>
                <a:path w="2388" h="2180">
                  <a:moveTo>
                    <a:pt x="2142" y="112"/>
                  </a:moveTo>
                  <a:cubicBezTo>
                    <a:pt x="1624" y="-419"/>
                    <a:pt x="-741" y="1060"/>
                    <a:pt x="233" y="2059"/>
                  </a:cubicBezTo>
                  <a:cubicBezTo>
                    <a:pt x="751" y="2616"/>
                    <a:pt x="3154" y="1136"/>
                    <a:pt x="2142"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75" name="Freeform: Shape 974">
              <a:extLst>
                <a:ext uri="{FF2B5EF4-FFF2-40B4-BE49-F238E27FC236}">
                  <a16:creationId xmlns:a16="http://schemas.microsoft.com/office/drawing/2014/main" id="{C4BA6E17-6C40-CB9A-F714-AE8AF9C4AFA5}"/>
                </a:ext>
              </a:extLst>
            </p:cNvPr>
            <p:cNvSpPr/>
            <p:nvPr/>
          </p:nvSpPr>
          <p:spPr>
            <a:xfrm>
              <a:off x="4396926" y="2957928"/>
              <a:ext cx="55769" cy="39090"/>
            </a:xfrm>
            <a:custGeom>
              <a:avLst/>
              <a:gdLst>
                <a:gd name="connsiteX0" fmla="*/ 55744 w 55769"/>
                <a:gd name="connsiteY0" fmla="*/ 2037 h 39090"/>
                <a:gd name="connsiteX1" fmla="*/ 49965 w 55769"/>
                <a:gd name="connsiteY1" fmla="*/ 77 h 39090"/>
                <a:gd name="connsiteX2" fmla="*/ 49965 w 55769"/>
                <a:gd name="connsiteY2" fmla="*/ 5932 h 39090"/>
                <a:gd name="connsiteX3" fmla="*/ 30755 w 55769"/>
                <a:gd name="connsiteY3" fmla="*/ 5932 h 39090"/>
                <a:gd name="connsiteX4" fmla="*/ 19235 w 55769"/>
                <a:gd name="connsiteY4" fmla="*/ 13735 h 39090"/>
                <a:gd name="connsiteX5" fmla="*/ 0 w 55769"/>
                <a:gd name="connsiteY5" fmla="*/ 13735 h 39090"/>
                <a:gd name="connsiteX6" fmla="*/ 7689 w 55769"/>
                <a:gd name="connsiteY6" fmla="*/ 35183 h 39090"/>
                <a:gd name="connsiteX7" fmla="*/ 7689 w 55769"/>
                <a:gd name="connsiteY7" fmla="*/ 39091 h 39090"/>
                <a:gd name="connsiteX8" fmla="*/ 34600 w 55769"/>
                <a:gd name="connsiteY8" fmla="*/ 39091 h 39090"/>
                <a:gd name="connsiteX9" fmla="*/ 42276 w 55769"/>
                <a:gd name="connsiteY9" fmla="*/ 27380 h 39090"/>
                <a:gd name="connsiteX10" fmla="*/ 40341 w 55769"/>
                <a:gd name="connsiteY10" fmla="*/ 17643 h 39090"/>
                <a:gd name="connsiteX11" fmla="*/ 55731 w 55769"/>
                <a:gd name="connsiteY11" fmla="*/ 2050 h 3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769" h="39090">
                  <a:moveTo>
                    <a:pt x="55744" y="2037"/>
                  </a:moveTo>
                  <a:cubicBezTo>
                    <a:pt x="53291" y="1924"/>
                    <a:pt x="53089" y="-454"/>
                    <a:pt x="49965" y="77"/>
                  </a:cubicBezTo>
                  <a:lnTo>
                    <a:pt x="49965" y="5932"/>
                  </a:lnTo>
                  <a:cubicBezTo>
                    <a:pt x="44337" y="3353"/>
                    <a:pt x="40063" y="7172"/>
                    <a:pt x="30755" y="5932"/>
                  </a:cubicBezTo>
                  <a:cubicBezTo>
                    <a:pt x="26683" y="8310"/>
                    <a:pt x="25216" y="13267"/>
                    <a:pt x="19235" y="13735"/>
                  </a:cubicBezTo>
                  <a:cubicBezTo>
                    <a:pt x="12734" y="11573"/>
                    <a:pt x="3895" y="7905"/>
                    <a:pt x="0" y="13735"/>
                  </a:cubicBezTo>
                  <a:cubicBezTo>
                    <a:pt x="4274" y="21095"/>
                    <a:pt x="2681" y="26268"/>
                    <a:pt x="7689" y="35183"/>
                  </a:cubicBezTo>
                  <a:cubicBezTo>
                    <a:pt x="7917" y="37371"/>
                    <a:pt x="4881" y="38218"/>
                    <a:pt x="7689" y="39091"/>
                  </a:cubicBezTo>
                  <a:cubicBezTo>
                    <a:pt x="18033" y="33235"/>
                    <a:pt x="24154" y="33817"/>
                    <a:pt x="34600" y="39091"/>
                  </a:cubicBezTo>
                  <a:cubicBezTo>
                    <a:pt x="32374" y="30302"/>
                    <a:pt x="37256" y="28784"/>
                    <a:pt x="42276" y="27380"/>
                  </a:cubicBezTo>
                  <a:cubicBezTo>
                    <a:pt x="43060" y="22689"/>
                    <a:pt x="38748" y="23144"/>
                    <a:pt x="40341" y="17643"/>
                  </a:cubicBezTo>
                  <a:cubicBezTo>
                    <a:pt x="47334" y="14304"/>
                    <a:pt x="56427" y="13128"/>
                    <a:pt x="55731" y="205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76" name="Freeform: Shape 975">
              <a:extLst>
                <a:ext uri="{FF2B5EF4-FFF2-40B4-BE49-F238E27FC236}">
                  <a16:creationId xmlns:a16="http://schemas.microsoft.com/office/drawing/2014/main" id="{E1309F3B-5C64-54FB-5E9A-F0620B598A2D}"/>
                </a:ext>
              </a:extLst>
            </p:cNvPr>
            <p:cNvSpPr/>
            <p:nvPr/>
          </p:nvSpPr>
          <p:spPr>
            <a:xfrm>
              <a:off x="4600435" y="3145040"/>
              <a:ext cx="2401" cy="2180"/>
            </a:xfrm>
            <a:custGeom>
              <a:avLst/>
              <a:gdLst>
                <a:gd name="connsiteX0" fmla="*/ 2156 w 2401"/>
                <a:gd name="connsiteY0" fmla="*/ 117 h 2180"/>
                <a:gd name="connsiteX1" fmla="*/ 246 w 2401"/>
                <a:gd name="connsiteY1" fmla="*/ 2064 h 2180"/>
                <a:gd name="connsiteX2" fmla="*/ 2156 w 2401"/>
                <a:gd name="connsiteY2" fmla="*/ 117 h 2180"/>
              </a:gdLst>
              <a:ahLst/>
              <a:cxnLst>
                <a:cxn ang="0">
                  <a:pos x="connsiteX0" y="connsiteY0"/>
                </a:cxn>
                <a:cxn ang="0">
                  <a:pos x="connsiteX1" y="connsiteY1"/>
                </a:cxn>
                <a:cxn ang="0">
                  <a:pos x="connsiteX2" y="connsiteY2"/>
                </a:cxn>
              </a:cxnLst>
              <a:rect l="l" t="t" r="r" b="b"/>
              <a:pathLst>
                <a:path w="2401" h="2180">
                  <a:moveTo>
                    <a:pt x="2156" y="117"/>
                  </a:moveTo>
                  <a:cubicBezTo>
                    <a:pt x="1637" y="-427"/>
                    <a:pt x="-766" y="1052"/>
                    <a:pt x="246" y="2064"/>
                  </a:cubicBezTo>
                  <a:cubicBezTo>
                    <a:pt x="765" y="2608"/>
                    <a:pt x="3167" y="1128"/>
                    <a:pt x="2156"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77" name="Freeform: Shape 976">
              <a:extLst>
                <a:ext uri="{FF2B5EF4-FFF2-40B4-BE49-F238E27FC236}">
                  <a16:creationId xmlns:a16="http://schemas.microsoft.com/office/drawing/2014/main" id="{EE14968C-5E40-3314-D89B-E8AAE37198D6}"/>
                </a:ext>
              </a:extLst>
            </p:cNvPr>
            <p:cNvSpPr/>
            <p:nvPr/>
          </p:nvSpPr>
          <p:spPr>
            <a:xfrm>
              <a:off x="4596838" y="3269607"/>
              <a:ext cx="40390" cy="14219"/>
            </a:xfrm>
            <a:custGeom>
              <a:avLst/>
              <a:gdLst>
                <a:gd name="connsiteX0" fmla="*/ 36 w 40390"/>
                <a:gd name="connsiteY0" fmla="*/ 4211 h 14219"/>
                <a:gd name="connsiteX1" fmla="*/ 17311 w 40390"/>
                <a:gd name="connsiteY1" fmla="*/ 8107 h 14219"/>
                <a:gd name="connsiteX2" fmla="*/ 26871 w 40390"/>
                <a:gd name="connsiteY2" fmla="*/ 13962 h 14219"/>
                <a:gd name="connsiteX3" fmla="*/ 40390 w 40390"/>
                <a:gd name="connsiteY3" fmla="*/ 8107 h 14219"/>
                <a:gd name="connsiteX4" fmla="*/ 11544 w 40390"/>
                <a:gd name="connsiteY4" fmla="*/ 6172 h 14219"/>
                <a:gd name="connsiteX5" fmla="*/ 49 w 40390"/>
                <a:gd name="connsiteY5" fmla="*/ 4211 h 14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90" h="14219">
                  <a:moveTo>
                    <a:pt x="36" y="4211"/>
                  </a:moveTo>
                  <a:cubicBezTo>
                    <a:pt x="3324" y="8638"/>
                    <a:pt x="11266" y="5767"/>
                    <a:pt x="17311" y="8107"/>
                  </a:cubicBezTo>
                  <a:cubicBezTo>
                    <a:pt x="22394" y="10092"/>
                    <a:pt x="22888" y="13747"/>
                    <a:pt x="26871" y="13962"/>
                  </a:cubicBezTo>
                  <a:cubicBezTo>
                    <a:pt x="30804" y="14164"/>
                    <a:pt x="39404" y="15682"/>
                    <a:pt x="40390" y="8107"/>
                  </a:cubicBezTo>
                  <a:cubicBezTo>
                    <a:pt x="32587" y="5274"/>
                    <a:pt x="19916" y="2568"/>
                    <a:pt x="11544" y="6172"/>
                  </a:cubicBezTo>
                  <a:cubicBezTo>
                    <a:pt x="13391" y="671"/>
                    <a:pt x="-938" y="-3465"/>
                    <a:pt x="49" y="4211"/>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78" name="Freeform: Shape 977">
              <a:extLst>
                <a:ext uri="{FF2B5EF4-FFF2-40B4-BE49-F238E27FC236}">
                  <a16:creationId xmlns:a16="http://schemas.microsoft.com/office/drawing/2014/main" id="{D1508761-FA42-AA3E-6E17-3742F2859F3E}"/>
                </a:ext>
              </a:extLst>
            </p:cNvPr>
            <p:cNvSpPr/>
            <p:nvPr/>
          </p:nvSpPr>
          <p:spPr>
            <a:xfrm>
              <a:off x="4519935" y="3155583"/>
              <a:ext cx="1934" cy="2535"/>
            </a:xfrm>
            <a:custGeom>
              <a:avLst/>
              <a:gdLst>
                <a:gd name="connsiteX0" fmla="*/ 0 w 1934"/>
                <a:gd name="connsiteY0" fmla="*/ 1259 h 2535"/>
                <a:gd name="connsiteX1" fmla="*/ 1935 w 1934"/>
                <a:gd name="connsiteY1" fmla="*/ 1259 h 2535"/>
                <a:gd name="connsiteX2" fmla="*/ 0 w 1934"/>
                <a:gd name="connsiteY2" fmla="*/ 1259 h 2535"/>
              </a:gdLst>
              <a:ahLst/>
              <a:cxnLst>
                <a:cxn ang="0">
                  <a:pos x="connsiteX0" y="connsiteY0"/>
                </a:cxn>
                <a:cxn ang="0">
                  <a:pos x="connsiteX1" y="connsiteY1"/>
                </a:cxn>
                <a:cxn ang="0">
                  <a:pos x="connsiteX2" y="connsiteY2"/>
                </a:cxn>
              </a:cxnLst>
              <a:rect l="l" t="t" r="r" b="b"/>
              <a:pathLst>
                <a:path w="1934" h="2535">
                  <a:moveTo>
                    <a:pt x="0" y="1259"/>
                  </a:moveTo>
                  <a:cubicBezTo>
                    <a:pt x="0" y="2346"/>
                    <a:pt x="1593" y="3484"/>
                    <a:pt x="1935" y="1259"/>
                  </a:cubicBezTo>
                  <a:cubicBezTo>
                    <a:pt x="1935" y="196"/>
                    <a:pt x="379" y="-942"/>
                    <a:pt x="0" y="12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79" name="Freeform: Shape 978">
              <a:extLst>
                <a:ext uri="{FF2B5EF4-FFF2-40B4-BE49-F238E27FC236}">
                  <a16:creationId xmlns:a16="http://schemas.microsoft.com/office/drawing/2014/main" id="{FADFB23B-2262-37FE-7DD8-026DBF24564F}"/>
                </a:ext>
              </a:extLst>
            </p:cNvPr>
            <p:cNvSpPr/>
            <p:nvPr/>
          </p:nvSpPr>
          <p:spPr>
            <a:xfrm>
              <a:off x="4417810" y="3006644"/>
              <a:ext cx="2430" cy="2164"/>
            </a:xfrm>
            <a:custGeom>
              <a:avLst/>
              <a:gdLst>
                <a:gd name="connsiteX0" fmla="*/ 235 w 2430"/>
                <a:gd name="connsiteY0" fmla="*/ 2048 h 2164"/>
                <a:gd name="connsiteX1" fmla="*/ 2195 w 2430"/>
                <a:gd name="connsiteY1" fmla="*/ 126 h 2164"/>
                <a:gd name="connsiteX2" fmla="*/ 235 w 2430"/>
                <a:gd name="connsiteY2" fmla="*/ 2048 h 2164"/>
              </a:gdLst>
              <a:ahLst/>
              <a:cxnLst>
                <a:cxn ang="0">
                  <a:pos x="connsiteX0" y="connsiteY0"/>
                </a:cxn>
                <a:cxn ang="0">
                  <a:pos x="connsiteX1" y="connsiteY1"/>
                </a:cxn>
                <a:cxn ang="0">
                  <a:pos x="connsiteX2" y="connsiteY2"/>
                </a:cxn>
              </a:cxnLst>
              <a:rect l="l" t="t" r="r" b="b"/>
              <a:pathLst>
                <a:path w="2430" h="2164">
                  <a:moveTo>
                    <a:pt x="235" y="2048"/>
                  </a:moveTo>
                  <a:cubicBezTo>
                    <a:pt x="779" y="2592"/>
                    <a:pt x="3182" y="1112"/>
                    <a:pt x="2195" y="126"/>
                  </a:cubicBezTo>
                  <a:cubicBezTo>
                    <a:pt x="1651" y="-444"/>
                    <a:pt x="-751" y="1049"/>
                    <a:pt x="235" y="204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80" name="Freeform: Shape 979">
              <a:extLst>
                <a:ext uri="{FF2B5EF4-FFF2-40B4-BE49-F238E27FC236}">
                  <a16:creationId xmlns:a16="http://schemas.microsoft.com/office/drawing/2014/main" id="{C98502CF-E4E6-AEFE-AF43-42084DB00356}"/>
                </a:ext>
              </a:extLst>
            </p:cNvPr>
            <p:cNvSpPr/>
            <p:nvPr/>
          </p:nvSpPr>
          <p:spPr>
            <a:xfrm>
              <a:off x="4779485" y="3273818"/>
              <a:ext cx="21106" cy="7939"/>
            </a:xfrm>
            <a:custGeom>
              <a:avLst/>
              <a:gdLst>
                <a:gd name="connsiteX0" fmla="*/ 11457 w 21106"/>
                <a:gd name="connsiteY0" fmla="*/ 3895 h 7939"/>
                <a:gd name="connsiteX1" fmla="*/ 15327 w 21106"/>
                <a:gd name="connsiteY1" fmla="*/ 7803 h 7939"/>
                <a:gd name="connsiteX2" fmla="*/ 21106 w 21106"/>
                <a:gd name="connsiteY2" fmla="*/ 0 h 7939"/>
                <a:gd name="connsiteX3" fmla="*/ 0 w 21106"/>
                <a:gd name="connsiteY3" fmla="*/ 5843 h 7939"/>
                <a:gd name="connsiteX4" fmla="*/ 11470 w 21106"/>
                <a:gd name="connsiteY4" fmla="*/ 3882 h 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06" h="7939">
                  <a:moveTo>
                    <a:pt x="11457" y="3895"/>
                  </a:moveTo>
                  <a:cubicBezTo>
                    <a:pt x="11748" y="6285"/>
                    <a:pt x="12064" y="8524"/>
                    <a:pt x="15327" y="7803"/>
                  </a:cubicBezTo>
                  <a:cubicBezTo>
                    <a:pt x="19285" y="7234"/>
                    <a:pt x="19171" y="2580"/>
                    <a:pt x="21106" y="0"/>
                  </a:cubicBezTo>
                  <a:cubicBezTo>
                    <a:pt x="16250" y="4173"/>
                    <a:pt x="1644" y="-1555"/>
                    <a:pt x="0" y="5843"/>
                  </a:cubicBezTo>
                  <a:cubicBezTo>
                    <a:pt x="4502" y="5893"/>
                    <a:pt x="5627" y="2479"/>
                    <a:pt x="11470" y="3882"/>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81" name="Freeform: Shape 980">
              <a:extLst>
                <a:ext uri="{FF2B5EF4-FFF2-40B4-BE49-F238E27FC236}">
                  <a16:creationId xmlns:a16="http://schemas.microsoft.com/office/drawing/2014/main" id="{928BFB42-A3A1-0A1D-5A7D-03D8842A189D}"/>
                </a:ext>
              </a:extLst>
            </p:cNvPr>
            <p:cNvSpPr/>
            <p:nvPr/>
          </p:nvSpPr>
          <p:spPr>
            <a:xfrm>
              <a:off x="4769836" y="3280486"/>
              <a:ext cx="23041" cy="11789"/>
            </a:xfrm>
            <a:custGeom>
              <a:avLst/>
              <a:gdLst>
                <a:gd name="connsiteX0" fmla="*/ 0 w 23041"/>
                <a:gd name="connsiteY0" fmla="*/ 6965 h 11789"/>
                <a:gd name="connsiteX1" fmla="*/ 23041 w 23041"/>
                <a:gd name="connsiteY1" fmla="*/ 3070 h 11789"/>
                <a:gd name="connsiteX2" fmla="*/ 0 w 23041"/>
                <a:gd name="connsiteY2" fmla="*/ 6965 h 11789"/>
              </a:gdLst>
              <a:ahLst/>
              <a:cxnLst>
                <a:cxn ang="0">
                  <a:pos x="connsiteX0" y="connsiteY0"/>
                </a:cxn>
                <a:cxn ang="0">
                  <a:pos x="connsiteX1" y="connsiteY1"/>
                </a:cxn>
                <a:cxn ang="0">
                  <a:pos x="connsiteX2" y="connsiteY2"/>
                </a:cxn>
              </a:cxnLst>
              <a:rect l="l" t="t" r="r" b="b"/>
              <a:pathLst>
                <a:path w="23041" h="11789">
                  <a:moveTo>
                    <a:pt x="0" y="6965"/>
                  </a:moveTo>
                  <a:cubicBezTo>
                    <a:pt x="6121" y="15943"/>
                    <a:pt x="19096" y="11075"/>
                    <a:pt x="23041" y="3070"/>
                  </a:cubicBezTo>
                  <a:cubicBezTo>
                    <a:pt x="17983" y="-509"/>
                    <a:pt x="2099" y="-2786"/>
                    <a:pt x="0" y="696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82" name="Freeform: Shape 981">
              <a:extLst>
                <a:ext uri="{FF2B5EF4-FFF2-40B4-BE49-F238E27FC236}">
                  <a16:creationId xmlns:a16="http://schemas.microsoft.com/office/drawing/2014/main" id="{577E0C38-1C9C-E5FA-2A3B-69A136E26486}"/>
                </a:ext>
              </a:extLst>
            </p:cNvPr>
            <p:cNvSpPr/>
            <p:nvPr/>
          </p:nvSpPr>
          <p:spPr>
            <a:xfrm>
              <a:off x="4658100" y="3209366"/>
              <a:ext cx="2430" cy="2177"/>
            </a:xfrm>
            <a:custGeom>
              <a:avLst/>
              <a:gdLst>
                <a:gd name="connsiteX0" fmla="*/ 2195 w 2430"/>
                <a:gd name="connsiteY0" fmla="*/ 121 h 2177"/>
                <a:gd name="connsiteX1" fmla="*/ 235 w 2430"/>
                <a:gd name="connsiteY1" fmla="*/ 2056 h 2177"/>
                <a:gd name="connsiteX2" fmla="*/ 2195 w 2430"/>
                <a:gd name="connsiteY2" fmla="*/ 121 h 2177"/>
              </a:gdLst>
              <a:ahLst/>
              <a:cxnLst>
                <a:cxn ang="0">
                  <a:pos x="connsiteX0" y="connsiteY0"/>
                </a:cxn>
                <a:cxn ang="0">
                  <a:pos x="connsiteX1" y="connsiteY1"/>
                </a:cxn>
                <a:cxn ang="0">
                  <a:pos x="connsiteX2" y="connsiteY2"/>
                </a:cxn>
              </a:cxnLst>
              <a:rect l="l" t="t" r="r" b="b"/>
              <a:pathLst>
                <a:path w="2430" h="2177">
                  <a:moveTo>
                    <a:pt x="2195" y="121"/>
                  </a:moveTo>
                  <a:cubicBezTo>
                    <a:pt x="1651" y="-435"/>
                    <a:pt x="-751" y="1045"/>
                    <a:pt x="235" y="2056"/>
                  </a:cubicBezTo>
                  <a:cubicBezTo>
                    <a:pt x="779" y="2613"/>
                    <a:pt x="3181" y="1133"/>
                    <a:pt x="2195" y="12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83" name="Freeform: Shape 982">
              <a:extLst>
                <a:ext uri="{FF2B5EF4-FFF2-40B4-BE49-F238E27FC236}">
                  <a16:creationId xmlns:a16="http://schemas.microsoft.com/office/drawing/2014/main" id="{2A6A860F-7C89-6165-42C8-20C1A58E664B}"/>
                </a:ext>
              </a:extLst>
            </p:cNvPr>
            <p:cNvSpPr/>
            <p:nvPr/>
          </p:nvSpPr>
          <p:spPr>
            <a:xfrm>
              <a:off x="4677534" y="3248396"/>
              <a:ext cx="7712" cy="9829"/>
            </a:xfrm>
            <a:custGeom>
              <a:avLst/>
              <a:gdLst>
                <a:gd name="connsiteX0" fmla="*/ 7712 w 7712"/>
                <a:gd name="connsiteY0" fmla="*/ 79 h 9829"/>
                <a:gd name="connsiteX1" fmla="*/ 1971 w 7712"/>
                <a:gd name="connsiteY1" fmla="*/ 9829 h 9829"/>
                <a:gd name="connsiteX2" fmla="*/ 7712 w 7712"/>
                <a:gd name="connsiteY2" fmla="*/ 79 h 9829"/>
              </a:gdLst>
              <a:ahLst/>
              <a:cxnLst>
                <a:cxn ang="0">
                  <a:pos x="connsiteX0" y="connsiteY0"/>
                </a:cxn>
                <a:cxn ang="0">
                  <a:pos x="connsiteX1" y="connsiteY1"/>
                </a:cxn>
                <a:cxn ang="0">
                  <a:pos x="connsiteX2" y="connsiteY2"/>
                </a:cxn>
              </a:cxnLst>
              <a:rect l="l" t="t" r="r" b="b"/>
              <a:pathLst>
                <a:path w="7712" h="9829">
                  <a:moveTo>
                    <a:pt x="7712" y="79"/>
                  </a:moveTo>
                  <a:cubicBezTo>
                    <a:pt x="2767" y="-869"/>
                    <a:pt x="-3151" y="6971"/>
                    <a:pt x="1971" y="9829"/>
                  </a:cubicBezTo>
                  <a:cubicBezTo>
                    <a:pt x="3703" y="6364"/>
                    <a:pt x="6624" y="4126"/>
                    <a:pt x="7712" y="7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984" name="Freeform: Shape 983">
              <a:extLst>
                <a:ext uri="{FF2B5EF4-FFF2-40B4-BE49-F238E27FC236}">
                  <a16:creationId xmlns:a16="http://schemas.microsoft.com/office/drawing/2014/main" id="{CC718291-A8D9-7B7F-C4CB-73EB8E28BCAF}"/>
                </a:ext>
              </a:extLst>
            </p:cNvPr>
            <p:cNvSpPr/>
            <p:nvPr/>
          </p:nvSpPr>
          <p:spPr>
            <a:xfrm>
              <a:off x="4377239" y="3197777"/>
              <a:ext cx="57522" cy="39212"/>
            </a:xfrm>
            <a:custGeom>
              <a:avLst/>
              <a:gdLst>
                <a:gd name="connsiteX0" fmla="*/ 54286 w 57522"/>
                <a:gd name="connsiteY0" fmla="*/ 13 h 39212"/>
                <a:gd name="connsiteX1" fmla="*/ 23531 w 57522"/>
                <a:gd name="connsiteY1" fmla="*/ 7815 h 39212"/>
                <a:gd name="connsiteX2" fmla="*/ 13920 w 57522"/>
                <a:gd name="connsiteY2" fmla="*/ 1948 h 39212"/>
                <a:gd name="connsiteX3" fmla="*/ 490 w 57522"/>
                <a:gd name="connsiteY3" fmla="*/ 5868 h 39212"/>
                <a:gd name="connsiteX4" fmla="*/ 13920 w 57522"/>
                <a:gd name="connsiteY4" fmla="*/ 17540 h 39212"/>
                <a:gd name="connsiteX5" fmla="*/ 25478 w 57522"/>
                <a:gd name="connsiteY5" fmla="*/ 29238 h 39212"/>
                <a:gd name="connsiteX6" fmla="*/ 35064 w 57522"/>
                <a:gd name="connsiteY6" fmla="*/ 29238 h 39212"/>
                <a:gd name="connsiteX7" fmla="*/ 50455 w 57522"/>
                <a:gd name="connsiteY7" fmla="*/ 38988 h 39212"/>
                <a:gd name="connsiteX8" fmla="*/ 50455 w 57522"/>
                <a:gd name="connsiteY8" fmla="*/ 17540 h 39212"/>
                <a:gd name="connsiteX9" fmla="*/ 54299 w 57522"/>
                <a:gd name="connsiteY9" fmla="*/ 0 h 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22" h="39212">
                  <a:moveTo>
                    <a:pt x="54286" y="13"/>
                  </a:moveTo>
                  <a:cubicBezTo>
                    <a:pt x="45801" y="4414"/>
                    <a:pt x="34129" y="5552"/>
                    <a:pt x="23531" y="7815"/>
                  </a:cubicBezTo>
                  <a:cubicBezTo>
                    <a:pt x="20648" y="5539"/>
                    <a:pt x="18827" y="2175"/>
                    <a:pt x="13920" y="1948"/>
                  </a:cubicBezTo>
                  <a:cubicBezTo>
                    <a:pt x="9848" y="8018"/>
                    <a:pt x="5371" y="2365"/>
                    <a:pt x="490" y="5868"/>
                  </a:cubicBezTo>
                  <a:cubicBezTo>
                    <a:pt x="-2343" y="17174"/>
                    <a:pt x="7774" y="15327"/>
                    <a:pt x="13920" y="17540"/>
                  </a:cubicBezTo>
                  <a:cubicBezTo>
                    <a:pt x="15539" y="23712"/>
                    <a:pt x="23822" y="23079"/>
                    <a:pt x="25478" y="29238"/>
                  </a:cubicBezTo>
                  <a:lnTo>
                    <a:pt x="35064" y="29238"/>
                  </a:lnTo>
                  <a:cubicBezTo>
                    <a:pt x="38353" y="34347"/>
                    <a:pt x="40667" y="40468"/>
                    <a:pt x="50455" y="38988"/>
                  </a:cubicBezTo>
                  <a:cubicBezTo>
                    <a:pt x="55627" y="29744"/>
                    <a:pt x="51062" y="28998"/>
                    <a:pt x="50455" y="17540"/>
                  </a:cubicBezTo>
                  <a:cubicBezTo>
                    <a:pt x="50745" y="12280"/>
                    <a:pt x="63253" y="2024"/>
                    <a:pt x="54299"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985" name="Freeform: Shape 984">
              <a:extLst>
                <a:ext uri="{FF2B5EF4-FFF2-40B4-BE49-F238E27FC236}">
                  <a16:creationId xmlns:a16="http://schemas.microsoft.com/office/drawing/2014/main" id="{02770780-3FF1-A6C5-7763-A7230CDC5E7E}"/>
                </a:ext>
              </a:extLst>
            </p:cNvPr>
            <p:cNvSpPr/>
            <p:nvPr/>
          </p:nvSpPr>
          <p:spPr>
            <a:xfrm>
              <a:off x="4808292" y="3353755"/>
              <a:ext cx="19284" cy="70186"/>
            </a:xfrm>
            <a:custGeom>
              <a:avLst/>
              <a:gdLst>
                <a:gd name="connsiteX0" fmla="*/ 11509 w 19284"/>
                <a:gd name="connsiteY0" fmla="*/ 70174 h 70186"/>
                <a:gd name="connsiteX1" fmla="*/ 19223 w 19284"/>
                <a:gd name="connsiteY1" fmla="*/ 27290 h 70186"/>
                <a:gd name="connsiteX2" fmla="*/ 9637 w 19284"/>
                <a:gd name="connsiteY2" fmla="*/ 25343 h 70186"/>
                <a:gd name="connsiteX3" fmla="*/ 9637 w 19284"/>
                <a:gd name="connsiteY3" fmla="*/ 0 h 70186"/>
                <a:gd name="connsiteX4" fmla="*/ 14 w 19284"/>
                <a:gd name="connsiteY4" fmla="*/ 31185 h 70186"/>
                <a:gd name="connsiteX5" fmla="*/ 11509 w 19284"/>
                <a:gd name="connsiteY5" fmla="*/ 70186 h 7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84" h="70186">
                  <a:moveTo>
                    <a:pt x="11509" y="70174"/>
                  </a:moveTo>
                  <a:cubicBezTo>
                    <a:pt x="11509" y="53291"/>
                    <a:pt x="17579" y="42491"/>
                    <a:pt x="19223" y="27290"/>
                  </a:cubicBezTo>
                  <a:cubicBezTo>
                    <a:pt x="20146" y="22384"/>
                    <a:pt x="10409" y="31982"/>
                    <a:pt x="9637" y="25343"/>
                  </a:cubicBezTo>
                  <a:cubicBezTo>
                    <a:pt x="10308" y="18767"/>
                    <a:pt x="14494" y="5691"/>
                    <a:pt x="9637" y="0"/>
                  </a:cubicBezTo>
                  <a:cubicBezTo>
                    <a:pt x="11054" y="12621"/>
                    <a:pt x="368" y="20171"/>
                    <a:pt x="14" y="31185"/>
                  </a:cubicBezTo>
                  <a:cubicBezTo>
                    <a:pt x="-416" y="44375"/>
                    <a:pt x="9486" y="56541"/>
                    <a:pt x="11509" y="70186"/>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986" name="Freeform: Shape 985">
              <a:extLst>
                <a:ext uri="{FF2B5EF4-FFF2-40B4-BE49-F238E27FC236}">
                  <a16:creationId xmlns:a16="http://schemas.microsoft.com/office/drawing/2014/main" id="{220F04C4-A10B-5D87-1988-080429CF3A03}"/>
                </a:ext>
              </a:extLst>
            </p:cNvPr>
            <p:cNvSpPr/>
            <p:nvPr/>
          </p:nvSpPr>
          <p:spPr>
            <a:xfrm>
              <a:off x="4316180" y="3334226"/>
              <a:ext cx="309157" cy="343166"/>
            </a:xfrm>
            <a:custGeom>
              <a:avLst/>
              <a:gdLst>
                <a:gd name="connsiteX0" fmla="*/ 17325 w 309157"/>
                <a:gd name="connsiteY0" fmla="*/ 218352 h 343166"/>
                <a:gd name="connsiteX1" fmla="*/ 42276 w 309157"/>
                <a:gd name="connsiteY1" fmla="*/ 224195 h 343166"/>
                <a:gd name="connsiteX2" fmla="*/ 51925 w 309157"/>
                <a:gd name="connsiteY2" fmla="*/ 245630 h 343166"/>
                <a:gd name="connsiteX3" fmla="*/ 96111 w 309157"/>
                <a:gd name="connsiteY3" fmla="*/ 267078 h 343166"/>
                <a:gd name="connsiteX4" fmla="*/ 130711 w 309157"/>
                <a:gd name="connsiteY4" fmla="*/ 245630 h 343166"/>
                <a:gd name="connsiteX5" fmla="*/ 282591 w 309157"/>
                <a:gd name="connsiteY5" fmla="*/ 341146 h 343166"/>
                <a:gd name="connsiteX6" fmla="*/ 286398 w 309157"/>
                <a:gd name="connsiteY6" fmla="*/ 343094 h 343166"/>
                <a:gd name="connsiteX7" fmla="*/ 286398 w 309157"/>
                <a:gd name="connsiteY7" fmla="*/ 333356 h 343166"/>
                <a:gd name="connsiteX8" fmla="*/ 305632 w 309157"/>
                <a:gd name="connsiteY8" fmla="*/ 333356 h 343166"/>
                <a:gd name="connsiteX9" fmla="*/ 305632 w 309157"/>
                <a:gd name="connsiteY9" fmla="*/ 216392 h 343166"/>
                <a:gd name="connsiteX10" fmla="*/ 299891 w 309157"/>
                <a:gd name="connsiteY10" fmla="*/ 76032 h 343166"/>
                <a:gd name="connsiteX11" fmla="*/ 305632 w 309157"/>
                <a:gd name="connsiteY11" fmla="*/ 60440 h 343166"/>
                <a:gd name="connsiteX12" fmla="*/ 303723 w 309157"/>
                <a:gd name="connsiteY12" fmla="*/ 46794 h 343166"/>
                <a:gd name="connsiteX13" fmla="*/ 307504 w 309157"/>
                <a:gd name="connsiteY13" fmla="*/ 31202 h 343166"/>
                <a:gd name="connsiteX14" fmla="*/ 271033 w 309157"/>
                <a:gd name="connsiteY14" fmla="*/ 23399 h 343166"/>
                <a:gd name="connsiteX15" fmla="*/ 267188 w 309157"/>
                <a:gd name="connsiteY15" fmla="*/ 11701 h 343166"/>
                <a:gd name="connsiteX16" fmla="*/ 207612 w 309157"/>
                <a:gd name="connsiteY16" fmla="*/ 31202 h 343166"/>
                <a:gd name="connsiteX17" fmla="*/ 213391 w 309157"/>
                <a:gd name="connsiteY17" fmla="*/ 52649 h 343166"/>
                <a:gd name="connsiteX18" fmla="*/ 190312 w 309157"/>
                <a:gd name="connsiteY18" fmla="*/ 74085 h 343166"/>
                <a:gd name="connsiteX19" fmla="*/ 173038 w 309157"/>
                <a:gd name="connsiteY19" fmla="*/ 60440 h 343166"/>
                <a:gd name="connsiteX20" fmla="*/ 161453 w 309157"/>
                <a:gd name="connsiteY20" fmla="*/ 56532 h 343166"/>
                <a:gd name="connsiteX21" fmla="*/ 124944 w 309157"/>
                <a:gd name="connsiteY21" fmla="*/ 46794 h 343166"/>
                <a:gd name="connsiteX22" fmla="*/ 115333 w 309157"/>
                <a:gd name="connsiteY22" fmla="*/ 21439 h 343166"/>
                <a:gd name="connsiteX23" fmla="*/ 61523 w 309157"/>
                <a:gd name="connsiteY23" fmla="*/ 7794 h 343166"/>
                <a:gd name="connsiteX24" fmla="*/ 42263 w 309157"/>
                <a:gd name="connsiteY24" fmla="*/ 3 h 343166"/>
                <a:gd name="connsiteX25" fmla="*/ 42263 w 309157"/>
                <a:gd name="connsiteY25" fmla="*/ 19491 h 343166"/>
                <a:gd name="connsiteX26" fmla="*/ 15352 w 309157"/>
                <a:gd name="connsiteY26" fmla="*/ 40939 h 343166"/>
                <a:gd name="connsiteX27" fmla="*/ 0 w 309157"/>
                <a:gd name="connsiteY27" fmla="*/ 76032 h 343166"/>
                <a:gd name="connsiteX28" fmla="*/ 9573 w 309157"/>
                <a:gd name="connsiteY28" fmla="*/ 103323 h 343166"/>
                <a:gd name="connsiteX29" fmla="*/ 11508 w 309157"/>
                <a:gd name="connsiteY29" fmla="*/ 140363 h 343166"/>
                <a:gd name="connsiteX30" fmla="*/ 7727 w 309157"/>
                <a:gd name="connsiteY30" fmla="*/ 152061 h 343166"/>
                <a:gd name="connsiteX31" fmla="*/ 9573 w 309157"/>
                <a:gd name="connsiteY31" fmla="*/ 167654 h 343166"/>
                <a:gd name="connsiteX32" fmla="*/ 1922 w 309157"/>
                <a:gd name="connsiteY32" fmla="*/ 179339 h 343166"/>
                <a:gd name="connsiteX33" fmla="*/ 13418 w 309157"/>
                <a:gd name="connsiteY33" fmla="*/ 200787 h 343166"/>
                <a:gd name="connsiteX34" fmla="*/ 17313 w 309157"/>
                <a:gd name="connsiteY34" fmla="*/ 218339 h 34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9157" h="343166">
                  <a:moveTo>
                    <a:pt x="17325" y="218352"/>
                  </a:moveTo>
                  <a:cubicBezTo>
                    <a:pt x="24749" y="219225"/>
                    <a:pt x="32981" y="220805"/>
                    <a:pt x="42276" y="224195"/>
                  </a:cubicBezTo>
                  <a:cubicBezTo>
                    <a:pt x="46209" y="230606"/>
                    <a:pt x="48283" y="238915"/>
                    <a:pt x="51925" y="245630"/>
                  </a:cubicBezTo>
                  <a:cubicBezTo>
                    <a:pt x="71653" y="247691"/>
                    <a:pt x="86702" y="254520"/>
                    <a:pt x="96111" y="267078"/>
                  </a:cubicBezTo>
                  <a:cubicBezTo>
                    <a:pt x="106329" y="258567"/>
                    <a:pt x="118292" y="251890"/>
                    <a:pt x="130711" y="245630"/>
                  </a:cubicBezTo>
                  <a:cubicBezTo>
                    <a:pt x="179841" y="278965"/>
                    <a:pt x="231475" y="309796"/>
                    <a:pt x="282591" y="341146"/>
                  </a:cubicBezTo>
                  <a:cubicBezTo>
                    <a:pt x="282971" y="342676"/>
                    <a:pt x="284185" y="343410"/>
                    <a:pt x="286398" y="343094"/>
                  </a:cubicBezTo>
                  <a:lnTo>
                    <a:pt x="286398" y="333356"/>
                  </a:lnTo>
                  <a:lnTo>
                    <a:pt x="305632" y="333356"/>
                  </a:lnTo>
                  <a:lnTo>
                    <a:pt x="305632" y="216392"/>
                  </a:lnTo>
                  <a:cubicBezTo>
                    <a:pt x="305696" y="166781"/>
                    <a:pt x="309325" y="109330"/>
                    <a:pt x="299891" y="76032"/>
                  </a:cubicBezTo>
                  <a:cubicBezTo>
                    <a:pt x="301535" y="70544"/>
                    <a:pt x="306075" y="68040"/>
                    <a:pt x="305632" y="60440"/>
                  </a:cubicBezTo>
                  <a:cubicBezTo>
                    <a:pt x="306555" y="54293"/>
                    <a:pt x="302193" y="53573"/>
                    <a:pt x="303723" y="46794"/>
                  </a:cubicBezTo>
                  <a:cubicBezTo>
                    <a:pt x="304469" y="39384"/>
                    <a:pt x="312562" y="39384"/>
                    <a:pt x="307504" y="31202"/>
                  </a:cubicBezTo>
                  <a:cubicBezTo>
                    <a:pt x="294542" y="29418"/>
                    <a:pt x="283476" y="25688"/>
                    <a:pt x="271033" y="23399"/>
                  </a:cubicBezTo>
                  <a:cubicBezTo>
                    <a:pt x="268377" y="20908"/>
                    <a:pt x="269844" y="14192"/>
                    <a:pt x="267188" y="11701"/>
                  </a:cubicBezTo>
                  <a:cubicBezTo>
                    <a:pt x="245070" y="-1185"/>
                    <a:pt x="214947" y="11549"/>
                    <a:pt x="207612" y="31202"/>
                  </a:cubicBezTo>
                  <a:cubicBezTo>
                    <a:pt x="208308" y="39561"/>
                    <a:pt x="212784" y="44151"/>
                    <a:pt x="213391" y="52649"/>
                  </a:cubicBezTo>
                  <a:cubicBezTo>
                    <a:pt x="208687" y="62969"/>
                    <a:pt x="202971" y="74717"/>
                    <a:pt x="190312" y="74085"/>
                  </a:cubicBezTo>
                  <a:cubicBezTo>
                    <a:pt x="182396" y="73693"/>
                    <a:pt x="178298" y="66978"/>
                    <a:pt x="173038" y="60440"/>
                  </a:cubicBezTo>
                  <a:cubicBezTo>
                    <a:pt x="168826" y="60869"/>
                    <a:pt x="165070" y="58087"/>
                    <a:pt x="161453" y="56532"/>
                  </a:cubicBezTo>
                  <a:cubicBezTo>
                    <a:pt x="149149" y="51271"/>
                    <a:pt x="138526" y="48565"/>
                    <a:pt x="124944" y="46794"/>
                  </a:cubicBezTo>
                  <a:cubicBezTo>
                    <a:pt x="118874" y="41217"/>
                    <a:pt x="117723" y="30696"/>
                    <a:pt x="115333" y="21439"/>
                  </a:cubicBezTo>
                  <a:cubicBezTo>
                    <a:pt x="97806" y="15988"/>
                    <a:pt x="84780" y="1698"/>
                    <a:pt x="61523" y="7794"/>
                  </a:cubicBezTo>
                  <a:cubicBezTo>
                    <a:pt x="52798" y="7515"/>
                    <a:pt x="51444" y="-186"/>
                    <a:pt x="42263" y="3"/>
                  </a:cubicBezTo>
                  <a:lnTo>
                    <a:pt x="42263" y="19491"/>
                  </a:lnTo>
                  <a:cubicBezTo>
                    <a:pt x="30047" y="23323"/>
                    <a:pt x="24357" y="33781"/>
                    <a:pt x="15352" y="40939"/>
                  </a:cubicBezTo>
                  <a:cubicBezTo>
                    <a:pt x="20411" y="58075"/>
                    <a:pt x="15036" y="73680"/>
                    <a:pt x="0" y="76032"/>
                  </a:cubicBezTo>
                  <a:cubicBezTo>
                    <a:pt x="2972" y="84164"/>
                    <a:pt x="8220" y="92965"/>
                    <a:pt x="9573" y="103323"/>
                  </a:cubicBezTo>
                  <a:cubicBezTo>
                    <a:pt x="11103" y="114742"/>
                    <a:pt x="11622" y="132902"/>
                    <a:pt x="11508" y="140363"/>
                  </a:cubicBezTo>
                  <a:cubicBezTo>
                    <a:pt x="11445" y="144321"/>
                    <a:pt x="7891" y="147951"/>
                    <a:pt x="7727" y="152061"/>
                  </a:cubicBezTo>
                  <a:cubicBezTo>
                    <a:pt x="7385" y="158017"/>
                    <a:pt x="12027" y="161912"/>
                    <a:pt x="9573" y="167654"/>
                  </a:cubicBezTo>
                  <a:cubicBezTo>
                    <a:pt x="10003" y="174546"/>
                    <a:pt x="582" y="171498"/>
                    <a:pt x="1922" y="179339"/>
                  </a:cubicBezTo>
                  <a:cubicBezTo>
                    <a:pt x="4338" y="187963"/>
                    <a:pt x="10813" y="192415"/>
                    <a:pt x="13418" y="200787"/>
                  </a:cubicBezTo>
                  <a:cubicBezTo>
                    <a:pt x="11710" y="209677"/>
                    <a:pt x="16655" y="211839"/>
                    <a:pt x="17313" y="21833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87" name="Freeform: Shape 986">
              <a:extLst>
                <a:ext uri="{FF2B5EF4-FFF2-40B4-BE49-F238E27FC236}">
                  <a16:creationId xmlns:a16="http://schemas.microsoft.com/office/drawing/2014/main" id="{C1D524CA-D150-9FA7-A03F-7A1A6B3E9D1B}"/>
                </a:ext>
              </a:extLst>
            </p:cNvPr>
            <p:cNvSpPr/>
            <p:nvPr/>
          </p:nvSpPr>
          <p:spPr>
            <a:xfrm>
              <a:off x="4819801" y="3349598"/>
              <a:ext cx="11583" cy="29486"/>
            </a:xfrm>
            <a:custGeom>
              <a:avLst/>
              <a:gdLst>
                <a:gd name="connsiteX0" fmla="*/ 11584 w 11583"/>
                <a:gd name="connsiteY0" fmla="*/ 4131 h 29486"/>
                <a:gd name="connsiteX1" fmla="*/ 3870 w 11583"/>
                <a:gd name="connsiteY1" fmla="*/ 249 h 29486"/>
                <a:gd name="connsiteX2" fmla="*/ 5779 w 11583"/>
                <a:gd name="connsiteY2" fmla="*/ 21684 h 29486"/>
                <a:gd name="connsiteX3" fmla="*/ 0 w 11583"/>
                <a:gd name="connsiteY3" fmla="*/ 29486 h 29486"/>
                <a:gd name="connsiteX4" fmla="*/ 11584 w 11583"/>
                <a:gd name="connsiteY4" fmla="*/ 4144 h 29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83" h="29486">
                  <a:moveTo>
                    <a:pt x="11584" y="4131"/>
                  </a:moveTo>
                  <a:cubicBezTo>
                    <a:pt x="7740" y="4106"/>
                    <a:pt x="9105" y="-1193"/>
                    <a:pt x="3870" y="249"/>
                  </a:cubicBezTo>
                  <a:cubicBezTo>
                    <a:pt x="-986" y="6572"/>
                    <a:pt x="3288" y="16676"/>
                    <a:pt x="5779" y="21684"/>
                  </a:cubicBezTo>
                  <a:cubicBezTo>
                    <a:pt x="696" y="21090"/>
                    <a:pt x="835" y="25743"/>
                    <a:pt x="0" y="29486"/>
                  </a:cubicBezTo>
                  <a:cubicBezTo>
                    <a:pt x="15163" y="28462"/>
                    <a:pt x="8056" y="14235"/>
                    <a:pt x="11584" y="4144"/>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988" name="Freeform: Shape 987">
              <a:extLst>
                <a:ext uri="{FF2B5EF4-FFF2-40B4-BE49-F238E27FC236}">
                  <a16:creationId xmlns:a16="http://schemas.microsoft.com/office/drawing/2014/main" id="{75079ED4-DE77-F940-B919-E5F67E421BD4}"/>
                </a:ext>
              </a:extLst>
            </p:cNvPr>
            <p:cNvSpPr/>
            <p:nvPr/>
          </p:nvSpPr>
          <p:spPr>
            <a:xfrm>
              <a:off x="4825567" y="3295266"/>
              <a:ext cx="25052" cy="37027"/>
            </a:xfrm>
            <a:custGeom>
              <a:avLst/>
              <a:gdLst>
                <a:gd name="connsiteX0" fmla="*/ 25052 w 25052"/>
                <a:gd name="connsiteY0" fmla="*/ 7803 h 37027"/>
                <a:gd name="connsiteX1" fmla="*/ 15428 w 25052"/>
                <a:gd name="connsiteY1" fmla="*/ 0 h 37027"/>
                <a:gd name="connsiteX2" fmla="*/ 0 w 25052"/>
                <a:gd name="connsiteY2" fmla="*/ 37028 h 37027"/>
                <a:gd name="connsiteX3" fmla="*/ 13455 w 25052"/>
                <a:gd name="connsiteY3" fmla="*/ 19488 h 37027"/>
                <a:gd name="connsiteX4" fmla="*/ 25039 w 25052"/>
                <a:gd name="connsiteY4" fmla="*/ 7790 h 37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52" h="37027">
                  <a:moveTo>
                    <a:pt x="25052" y="7803"/>
                  </a:moveTo>
                  <a:cubicBezTo>
                    <a:pt x="24331" y="2618"/>
                    <a:pt x="19943" y="1214"/>
                    <a:pt x="15428" y="0"/>
                  </a:cubicBezTo>
                  <a:cubicBezTo>
                    <a:pt x="6905" y="8915"/>
                    <a:pt x="4945" y="24470"/>
                    <a:pt x="0" y="37028"/>
                  </a:cubicBezTo>
                  <a:cubicBezTo>
                    <a:pt x="6905" y="33209"/>
                    <a:pt x="15454" y="28340"/>
                    <a:pt x="13455" y="19488"/>
                  </a:cubicBezTo>
                  <a:cubicBezTo>
                    <a:pt x="18400" y="16706"/>
                    <a:pt x="24344" y="14910"/>
                    <a:pt x="25039" y="779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989" name="Freeform: Shape 988">
              <a:extLst>
                <a:ext uri="{FF2B5EF4-FFF2-40B4-BE49-F238E27FC236}">
                  <a16:creationId xmlns:a16="http://schemas.microsoft.com/office/drawing/2014/main" id="{FBB94D7F-BFCB-DFA5-D049-32E750263E73}"/>
                </a:ext>
              </a:extLst>
            </p:cNvPr>
            <p:cNvSpPr/>
            <p:nvPr/>
          </p:nvSpPr>
          <p:spPr>
            <a:xfrm>
              <a:off x="4820588" y="3328399"/>
              <a:ext cx="17102" cy="21447"/>
            </a:xfrm>
            <a:custGeom>
              <a:avLst/>
              <a:gdLst>
                <a:gd name="connsiteX0" fmla="*/ 1148 w 17102"/>
                <a:gd name="connsiteY0" fmla="*/ 21448 h 21447"/>
                <a:gd name="connsiteX1" fmla="*/ 10797 w 17102"/>
                <a:gd name="connsiteY1" fmla="*/ 21448 h 21447"/>
                <a:gd name="connsiteX2" fmla="*/ 14603 w 17102"/>
                <a:gd name="connsiteY2" fmla="*/ 0 h 21447"/>
                <a:gd name="connsiteX3" fmla="*/ 3083 w 17102"/>
                <a:gd name="connsiteY3" fmla="*/ 7777 h 21447"/>
                <a:gd name="connsiteX4" fmla="*/ 1148 w 17102"/>
                <a:gd name="connsiteY4" fmla="*/ 21435 h 21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2" h="21447">
                  <a:moveTo>
                    <a:pt x="1148" y="21448"/>
                  </a:moveTo>
                  <a:cubicBezTo>
                    <a:pt x="1641" y="16883"/>
                    <a:pt x="9608" y="20310"/>
                    <a:pt x="10797" y="21448"/>
                  </a:cubicBezTo>
                  <a:cubicBezTo>
                    <a:pt x="9962" y="13380"/>
                    <a:pt x="22204" y="8448"/>
                    <a:pt x="14603" y="0"/>
                  </a:cubicBezTo>
                  <a:cubicBezTo>
                    <a:pt x="16943" y="4780"/>
                    <a:pt x="3892" y="6791"/>
                    <a:pt x="3083" y="7777"/>
                  </a:cubicBezTo>
                  <a:cubicBezTo>
                    <a:pt x="566" y="10926"/>
                    <a:pt x="-1305" y="21549"/>
                    <a:pt x="1148" y="21435"/>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990" name="Freeform: Shape 989">
              <a:extLst>
                <a:ext uri="{FF2B5EF4-FFF2-40B4-BE49-F238E27FC236}">
                  <a16:creationId xmlns:a16="http://schemas.microsoft.com/office/drawing/2014/main" id="{F557AF5B-7C35-AFCA-FD3B-02CBB0657FD8}"/>
                </a:ext>
              </a:extLst>
            </p:cNvPr>
            <p:cNvSpPr/>
            <p:nvPr/>
          </p:nvSpPr>
          <p:spPr>
            <a:xfrm>
              <a:off x="4225606" y="2521234"/>
              <a:ext cx="2405" cy="2176"/>
            </a:xfrm>
            <a:custGeom>
              <a:avLst/>
              <a:gdLst>
                <a:gd name="connsiteX0" fmla="*/ 2165 w 2405"/>
                <a:gd name="connsiteY0" fmla="*/ 112 h 2176"/>
                <a:gd name="connsiteX1" fmla="*/ 242 w 2405"/>
                <a:gd name="connsiteY1" fmla="*/ 2060 h 2176"/>
                <a:gd name="connsiteX2" fmla="*/ 2165 w 2405"/>
                <a:gd name="connsiteY2" fmla="*/ 112 h 2176"/>
              </a:gdLst>
              <a:ahLst/>
              <a:cxnLst>
                <a:cxn ang="0">
                  <a:pos x="connsiteX0" y="connsiteY0"/>
                </a:cxn>
                <a:cxn ang="0">
                  <a:pos x="connsiteX1" y="connsiteY1"/>
                </a:cxn>
                <a:cxn ang="0">
                  <a:pos x="connsiteX2" y="connsiteY2"/>
                </a:cxn>
              </a:cxnLst>
              <a:rect l="l" t="t" r="r" b="b"/>
              <a:pathLst>
                <a:path w="2405" h="2176">
                  <a:moveTo>
                    <a:pt x="2165" y="112"/>
                  </a:moveTo>
                  <a:cubicBezTo>
                    <a:pt x="1621" y="-419"/>
                    <a:pt x="-757" y="1048"/>
                    <a:pt x="242" y="2060"/>
                  </a:cubicBezTo>
                  <a:cubicBezTo>
                    <a:pt x="761" y="2604"/>
                    <a:pt x="3164" y="1124"/>
                    <a:pt x="2165"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91" name="Freeform: Shape 990">
              <a:extLst>
                <a:ext uri="{FF2B5EF4-FFF2-40B4-BE49-F238E27FC236}">
                  <a16:creationId xmlns:a16="http://schemas.microsoft.com/office/drawing/2014/main" id="{6E23B54B-E317-EBBB-3B86-BB01E9B2B9FC}"/>
                </a:ext>
              </a:extLst>
            </p:cNvPr>
            <p:cNvSpPr/>
            <p:nvPr/>
          </p:nvSpPr>
          <p:spPr>
            <a:xfrm>
              <a:off x="4635049" y="2739558"/>
              <a:ext cx="2410" cy="2185"/>
            </a:xfrm>
            <a:custGeom>
              <a:avLst/>
              <a:gdLst>
                <a:gd name="connsiteX0" fmla="*/ 2166 w 2410"/>
                <a:gd name="connsiteY0" fmla="*/ 112 h 2185"/>
                <a:gd name="connsiteX1" fmla="*/ 257 w 2410"/>
                <a:gd name="connsiteY1" fmla="*/ 2059 h 2185"/>
                <a:gd name="connsiteX2" fmla="*/ 2166 w 2410"/>
                <a:gd name="connsiteY2" fmla="*/ 112 h 2185"/>
              </a:gdLst>
              <a:ahLst/>
              <a:cxnLst>
                <a:cxn ang="0">
                  <a:pos x="connsiteX0" y="connsiteY0"/>
                </a:cxn>
                <a:cxn ang="0">
                  <a:pos x="connsiteX1" y="connsiteY1"/>
                </a:cxn>
                <a:cxn ang="0">
                  <a:pos x="connsiteX2" y="connsiteY2"/>
                </a:cxn>
              </a:cxnLst>
              <a:rect l="l" t="t" r="r" b="b"/>
              <a:pathLst>
                <a:path w="2410" h="2185">
                  <a:moveTo>
                    <a:pt x="2166" y="112"/>
                  </a:moveTo>
                  <a:cubicBezTo>
                    <a:pt x="1622" y="-419"/>
                    <a:pt x="-780" y="1060"/>
                    <a:pt x="257" y="2059"/>
                  </a:cubicBezTo>
                  <a:cubicBezTo>
                    <a:pt x="750" y="2628"/>
                    <a:pt x="3178" y="1149"/>
                    <a:pt x="2166"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92" name="Freeform: Shape 991">
              <a:extLst>
                <a:ext uri="{FF2B5EF4-FFF2-40B4-BE49-F238E27FC236}">
                  <a16:creationId xmlns:a16="http://schemas.microsoft.com/office/drawing/2014/main" id="{05B2B5D8-E241-1A94-1B80-4D3DD6D30F86}"/>
                </a:ext>
              </a:extLst>
            </p:cNvPr>
            <p:cNvSpPr/>
            <p:nvPr/>
          </p:nvSpPr>
          <p:spPr>
            <a:xfrm>
              <a:off x="4546544" y="2673294"/>
              <a:ext cx="107970" cy="74191"/>
            </a:xfrm>
            <a:custGeom>
              <a:avLst/>
              <a:gdLst>
                <a:gd name="connsiteX0" fmla="*/ 32967 w 107970"/>
                <a:gd name="connsiteY0" fmla="*/ 60546 h 74191"/>
                <a:gd name="connsiteX1" fmla="*/ 48357 w 107970"/>
                <a:gd name="connsiteY1" fmla="*/ 74191 h 74191"/>
                <a:gd name="connsiteX2" fmla="*/ 69526 w 107970"/>
                <a:gd name="connsiteY2" fmla="*/ 74191 h 74191"/>
                <a:gd name="connsiteX3" fmla="*/ 86801 w 107970"/>
                <a:gd name="connsiteY3" fmla="*/ 64441 h 74191"/>
                <a:gd name="connsiteX4" fmla="*/ 92606 w 107970"/>
                <a:gd name="connsiteY4" fmla="*/ 43006 h 74191"/>
                <a:gd name="connsiteX5" fmla="*/ 100282 w 107970"/>
                <a:gd name="connsiteY5" fmla="*/ 39098 h 74191"/>
                <a:gd name="connsiteX6" fmla="*/ 107971 w 107970"/>
                <a:gd name="connsiteY6" fmla="*/ 35191 h 74191"/>
                <a:gd name="connsiteX7" fmla="*/ 79125 w 107970"/>
                <a:gd name="connsiteY7" fmla="*/ 7913 h 74191"/>
                <a:gd name="connsiteX8" fmla="*/ 69539 w 107970"/>
                <a:gd name="connsiteY8" fmla="*/ 2058 h 74191"/>
                <a:gd name="connsiteX9" fmla="*/ 31070 w 107970"/>
                <a:gd name="connsiteY9" fmla="*/ 110 h 74191"/>
                <a:gd name="connsiteX10" fmla="*/ 25290 w 107970"/>
                <a:gd name="connsiteY10" fmla="*/ 2058 h 74191"/>
                <a:gd name="connsiteX11" fmla="*/ 19574 w 107970"/>
                <a:gd name="connsiteY11" fmla="*/ 110 h 74191"/>
                <a:gd name="connsiteX12" fmla="*/ 314 w 107970"/>
                <a:gd name="connsiteY12" fmla="*/ 9848 h 74191"/>
                <a:gd name="connsiteX13" fmla="*/ 4159 w 107970"/>
                <a:gd name="connsiteY13" fmla="*/ 33243 h 74191"/>
                <a:gd name="connsiteX14" fmla="*/ 29135 w 107970"/>
                <a:gd name="connsiteY14" fmla="*/ 39086 h 74191"/>
                <a:gd name="connsiteX15" fmla="*/ 34914 w 107970"/>
                <a:gd name="connsiteY15" fmla="*/ 46888 h 74191"/>
                <a:gd name="connsiteX16" fmla="*/ 32979 w 107970"/>
                <a:gd name="connsiteY16" fmla="*/ 60534 h 7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7970" h="74191">
                  <a:moveTo>
                    <a:pt x="32967" y="60546"/>
                  </a:moveTo>
                  <a:cubicBezTo>
                    <a:pt x="41048" y="62127"/>
                    <a:pt x="48155" y="64656"/>
                    <a:pt x="48357" y="74191"/>
                  </a:cubicBezTo>
                  <a:lnTo>
                    <a:pt x="69526" y="74191"/>
                  </a:lnTo>
                  <a:cubicBezTo>
                    <a:pt x="73460" y="69120"/>
                    <a:pt x="78746" y="65352"/>
                    <a:pt x="86801" y="64441"/>
                  </a:cubicBezTo>
                  <a:cubicBezTo>
                    <a:pt x="88104" y="56639"/>
                    <a:pt x="91860" y="51378"/>
                    <a:pt x="92606" y="43006"/>
                  </a:cubicBezTo>
                  <a:cubicBezTo>
                    <a:pt x="97424" y="45687"/>
                    <a:pt x="98499" y="40123"/>
                    <a:pt x="100282" y="39098"/>
                  </a:cubicBezTo>
                  <a:cubicBezTo>
                    <a:pt x="102242" y="37960"/>
                    <a:pt x="105771" y="37163"/>
                    <a:pt x="107971" y="35191"/>
                  </a:cubicBezTo>
                  <a:cubicBezTo>
                    <a:pt x="104595" y="19788"/>
                    <a:pt x="96412" y="9241"/>
                    <a:pt x="79125" y="7913"/>
                  </a:cubicBezTo>
                  <a:cubicBezTo>
                    <a:pt x="76786" y="4625"/>
                    <a:pt x="73523" y="-2052"/>
                    <a:pt x="69539" y="2058"/>
                  </a:cubicBezTo>
                  <a:cubicBezTo>
                    <a:pt x="56918" y="6408"/>
                    <a:pt x="43602" y="958"/>
                    <a:pt x="31070" y="110"/>
                  </a:cubicBezTo>
                  <a:cubicBezTo>
                    <a:pt x="28351" y="-79"/>
                    <a:pt x="26884" y="2083"/>
                    <a:pt x="25290" y="2058"/>
                  </a:cubicBezTo>
                  <a:cubicBezTo>
                    <a:pt x="24456" y="2045"/>
                    <a:pt x="22926" y="-560"/>
                    <a:pt x="19574" y="110"/>
                  </a:cubicBezTo>
                  <a:cubicBezTo>
                    <a:pt x="11974" y="1590"/>
                    <a:pt x="7763" y="7786"/>
                    <a:pt x="314" y="9848"/>
                  </a:cubicBezTo>
                  <a:cubicBezTo>
                    <a:pt x="-1621" y="20875"/>
                    <a:pt x="6093" y="22190"/>
                    <a:pt x="4159" y="33243"/>
                  </a:cubicBezTo>
                  <a:cubicBezTo>
                    <a:pt x="11670" y="36051"/>
                    <a:pt x="17235" y="40793"/>
                    <a:pt x="29135" y="39086"/>
                  </a:cubicBezTo>
                  <a:cubicBezTo>
                    <a:pt x="29716" y="43057"/>
                    <a:pt x="34358" y="42892"/>
                    <a:pt x="34914" y="46888"/>
                  </a:cubicBezTo>
                  <a:cubicBezTo>
                    <a:pt x="35863" y="53047"/>
                    <a:pt x="31474" y="53768"/>
                    <a:pt x="32979" y="6053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93" name="Freeform: Shape 992">
              <a:extLst>
                <a:ext uri="{FF2B5EF4-FFF2-40B4-BE49-F238E27FC236}">
                  <a16:creationId xmlns:a16="http://schemas.microsoft.com/office/drawing/2014/main" id="{A3DD2B20-D8EC-F01A-F397-DC9A9F214ED0}"/>
                </a:ext>
              </a:extLst>
            </p:cNvPr>
            <p:cNvSpPr/>
            <p:nvPr/>
          </p:nvSpPr>
          <p:spPr>
            <a:xfrm>
              <a:off x="4521865" y="2709303"/>
              <a:ext cx="57658" cy="24699"/>
            </a:xfrm>
            <a:custGeom>
              <a:avLst/>
              <a:gdLst>
                <a:gd name="connsiteX0" fmla="*/ 55749 w 57658"/>
                <a:gd name="connsiteY0" fmla="*/ 24537 h 24699"/>
                <a:gd name="connsiteX1" fmla="*/ 57659 w 57658"/>
                <a:gd name="connsiteY1" fmla="*/ 10892 h 24699"/>
                <a:gd name="connsiteX2" fmla="*/ 30773 w 57658"/>
                <a:gd name="connsiteY2" fmla="*/ 1141 h 24699"/>
                <a:gd name="connsiteX3" fmla="*/ 24994 w 57658"/>
                <a:gd name="connsiteY3" fmla="*/ 10892 h 24699"/>
                <a:gd name="connsiteX4" fmla="*/ 3849 w 57658"/>
                <a:gd name="connsiteY4" fmla="*/ 8931 h 24699"/>
                <a:gd name="connsiteX5" fmla="*/ 5 w 57658"/>
                <a:gd name="connsiteY5" fmla="*/ 22589 h 24699"/>
                <a:gd name="connsiteX6" fmla="*/ 55749 w 57658"/>
                <a:gd name="connsiteY6" fmla="*/ 24537 h 24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 h="24699">
                  <a:moveTo>
                    <a:pt x="55749" y="24537"/>
                  </a:moveTo>
                  <a:cubicBezTo>
                    <a:pt x="54624" y="18201"/>
                    <a:pt x="57052" y="15457"/>
                    <a:pt x="57659" y="10892"/>
                  </a:cubicBezTo>
                  <a:cubicBezTo>
                    <a:pt x="50931" y="5391"/>
                    <a:pt x="38968" y="5188"/>
                    <a:pt x="30773" y="1141"/>
                  </a:cubicBezTo>
                  <a:cubicBezTo>
                    <a:pt x="27687" y="-4334"/>
                    <a:pt x="29825" y="11714"/>
                    <a:pt x="24994" y="10892"/>
                  </a:cubicBezTo>
                  <a:cubicBezTo>
                    <a:pt x="18266" y="9943"/>
                    <a:pt x="12461" y="7983"/>
                    <a:pt x="3849" y="8931"/>
                  </a:cubicBezTo>
                  <a:cubicBezTo>
                    <a:pt x="6075" y="17038"/>
                    <a:pt x="-197" y="16532"/>
                    <a:pt x="5" y="22589"/>
                  </a:cubicBezTo>
                  <a:cubicBezTo>
                    <a:pt x="15598" y="26295"/>
                    <a:pt x="37235" y="23841"/>
                    <a:pt x="55749" y="24537"/>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994" name="Freeform: Shape 993">
              <a:extLst>
                <a:ext uri="{FF2B5EF4-FFF2-40B4-BE49-F238E27FC236}">
                  <a16:creationId xmlns:a16="http://schemas.microsoft.com/office/drawing/2014/main" id="{24200726-ED1E-6EDE-FF1C-FFDB5EA135E6}"/>
                </a:ext>
              </a:extLst>
            </p:cNvPr>
            <p:cNvSpPr/>
            <p:nvPr/>
          </p:nvSpPr>
          <p:spPr>
            <a:xfrm>
              <a:off x="4522019" y="2548472"/>
              <a:ext cx="5629" cy="7954"/>
            </a:xfrm>
            <a:custGeom>
              <a:avLst/>
              <a:gdLst>
                <a:gd name="connsiteX0" fmla="*/ 5630 w 5629"/>
                <a:gd name="connsiteY0" fmla="*/ 165 h 7954"/>
                <a:gd name="connsiteX1" fmla="*/ 1785 w 5629"/>
                <a:gd name="connsiteY1" fmla="*/ 7955 h 7954"/>
                <a:gd name="connsiteX2" fmla="*/ 5630 w 5629"/>
                <a:gd name="connsiteY2" fmla="*/ 165 h 7954"/>
              </a:gdLst>
              <a:ahLst/>
              <a:cxnLst>
                <a:cxn ang="0">
                  <a:pos x="connsiteX0" y="connsiteY0"/>
                </a:cxn>
                <a:cxn ang="0">
                  <a:pos x="connsiteX1" y="connsiteY1"/>
                </a:cxn>
                <a:cxn ang="0">
                  <a:pos x="connsiteX2" y="connsiteY2"/>
                </a:cxn>
              </a:cxnLst>
              <a:rect l="l" t="t" r="r" b="b"/>
              <a:pathLst>
                <a:path w="5629" h="7954">
                  <a:moveTo>
                    <a:pt x="5630" y="165"/>
                  </a:moveTo>
                  <a:cubicBezTo>
                    <a:pt x="1355" y="-1290"/>
                    <a:pt x="-2312" y="7348"/>
                    <a:pt x="1785" y="7955"/>
                  </a:cubicBezTo>
                  <a:cubicBezTo>
                    <a:pt x="2772" y="5084"/>
                    <a:pt x="4618" y="3048"/>
                    <a:pt x="5630" y="16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95" name="Freeform: Shape 994">
              <a:extLst>
                <a:ext uri="{FF2B5EF4-FFF2-40B4-BE49-F238E27FC236}">
                  <a16:creationId xmlns:a16="http://schemas.microsoft.com/office/drawing/2014/main" id="{D8FDEAA0-6B2D-EC20-51D1-B6A28CA40456}"/>
                </a:ext>
              </a:extLst>
            </p:cNvPr>
            <p:cNvSpPr/>
            <p:nvPr/>
          </p:nvSpPr>
          <p:spPr>
            <a:xfrm>
              <a:off x="4210395" y="2764238"/>
              <a:ext cx="61738" cy="69222"/>
            </a:xfrm>
            <a:custGeom>
              <a:avLst/>
              <a:gdLst>
                <a:gd name="connsiteX0" fmla="*/ 23130 w 61738"/>
                <a:gd name="connsiteY0" fmla="*/ 63170 h 69222"/>
                <a:gd name="connsiteX1" fmla="*/ 30831 w 61738"/>
                <a:gd name="connsiteY1" fmla="*/ 63170 h 69222"/>
                <a:gd name="connsiteX2" fmla="*/ 40430 w 61738"/>
                <a:gd name="connsiteY2" fmla="*/ 69013 h 69222"/>
                <a:gd name="connsiteX3" fmla="*/ 36585 w 61738"/>
                <a:gd name="connsiteY3" fmla="*/ 47565 h 69222"/>
                <a:gd name="connsiteX4" fmla="*/ 51988 w 61738"/>
                <a:gd name="connsiteY4" fmla="*/ 45618 h 69222"/>
                <a:gd name="connsiteX5" fmla="*/ 57730 w 61738"/>
                <a:gd name="connsiteY5" fmla="*/ 31960 h 69222"/>
                <a:gd name="connsiteX6" fmla="*/ 51988 w 61738"/>
                <a:gd name="connsiteY6" fmla="*/ 24170 h 69222"/>
                <a:gd name="connsiteX7" fmla="*/ 61587 w 61738"/>
                <a:gd name="connsiteY7" fmla="*/ 4669 h 69222"/>
                <a:gd name="connsiteX8" fmla="*/ 55820 w 61738"/>
                <a:gd name="connsiteY8" fmla="*/ 774 h 69222"/>
                <a:gd name="connsiteX9" fmla="*/ 19298 w 61738"/>
                <a:gd name="connsiteY9" fmla="*/ 16380 h 69222"/>
                <a:gd name="connsiteX10" fmla="*/ 13531 w 61738"/>
                <a:gd name="connsiteY10" fmla="*/ 16380 h 69222"/>
                <a:gd name="connsiteX11" fmla="*/ 88 w 61738"/>
                <a:gd name="connsiteY11" fmla="*/ 45618 h 69222"/>
                <a:gd name="connsiteX12" fmla="*/ 3920 w 61738"/>
                <a:gd name="connsiteY12" fmla="*/ 57315 h 69222"/>
                <a:gd name="connsiteX13" fmla="*/ 15454 w 61738"/>
                <a:gd name="connsiteY13" fmla="*/ 59263 h 69222"/>
                <a:gd name="connsiteX14" fmla="*/ 23130 w 61738"/>
                <a:gd name="connsiteY14" fmla="*/ 63158 h 69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738" h="69222">
                  <a:moveTo>
                    <a:pt x="23130" y="63170"/>
                  </a:moveTo>
                  <a:cubicBezTo>
                    <a:pt x="25242" y="64144"/>
                    <a:pt x="28618" y="62500"/>
                    <a:pt x="30831" y="63170"/>
                  </a:cubicBezTo>
                  <a:cubicBezTo>
                    <a:pt x="35017" y="64460"/>
                    <a:pt x="35852" y="70404"/>
                    <a:pt x="40430" y="69013"/>
                  </a:cubicBezTo>
                  <a:cubicBezTo>
                    <a:pt x="42782" y="56607"/>
                    <a:pt x="39469" y="57201"/>
                    <a:pt x="36585" y="47565"/>
                  </a:cubicBezTo>
                  <a:cubicBezTo>
                    <a:pt x="39405" y="44555"/>
                    <a:pt x="46437" y="45858"/>
                    <a:pt x="51988" y="45618"/>
                  </a:cubicBezTo>
                  <a:cubicBezTo>
                    <a:pt x="48839" y="35943"/>
                    <a:pt x="58678" y="39408"/>
                    <a:pt x="57730" y="31960"/>
                  </a:cubicBezTo>
                  <a:cubicBezTo>
                    <a:pt x="56983" y="28204"/>
                    <a:pt x="48953" y="31795"/>
                    <a:pt x="51988" y="24170"/>
                  </a:cubicBezTo>
                  <a:cubicBezTo>
                    <a:pt x="58463" y="20970"/>
                    <a:pt x="62599" y="15456"/>
                    <a:pt x="61587" y="4669"/>
                  </a:cubicBezTo>
                  <a:cubicBezTo>
                    <a:pt x="58299" y="4783"/>
                    <a:pt x="56642" y="3177"/>
                    <a:pt x="55820" y="774"/>
                  </a:cubicBezTo>
                  <a:cubicBezTo>
                    <a:pt x="34043" y="-3285"/>
                    <a:pt x="31426" y="9614"/>
                    <a:pt x="19298" y="16380"/>
                  </a:cubicBezTo>
                  <a:cubicBezTo>
                    <a:pt x="17844" y="17202"/>
                    <a:pt x="15099" y="15709"/>
                    <a:pt x="13531" y="16380"/>
                  </a:cubicBezTo>
                  <a:cubicBezTo>
                    <a:pt x="11938" y="29051"/>
                    <a:pt x="9434" y="40799"/>
                    <a:pt x="88" y="45618"/>
                  </a:cubicBezTo>
                  <a:cubicBezTo>
                    <a:pt x="-847" y="51764"/>
                    <a:pt x="6007" y="50018"/>
                    <a:pt x="3920" y="57315"/>
                  </a:cubicBezTo>
                  <a:cubicBezTo>
                    <a:pt x="7297" y="58441"/>
                    <a:pt x="15188" y="54963"/>
                    <a:pt x="15454" y="59263"/>
                  </a:cubicBezTo>
                  <a:cubicBezTo>
                    <a:pt x="20929" y="53205"/>
                    <a:pt x="21144" y="62222"/>
                    <a:pt x="23130" y="6315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996" name="Freeform: Shape 995">
              <a:extLst>
                <a:ext uri="{FF2B5EF4-FFF2-40B4-BE49-F238E27FC236}">
                  <a16:creationId xmlns:a16="http://schemas.microsoft.com/office/drawing/2014/main" id="{A7A3214E-CA70-98C2-4ACB-7C49B90C04DB}"/>
                </a:ext>
              </a:extLst>
            </p:cNvPr>
            <p:cNvSpPr/>
            <p:nvPr/>
          </p:nvSpPr>
          <p:spPr>
            <a:xfrm>
              <a:off x="4181638" y="2823526"/>
              <a:ext cx="73069" cy="55029"/>
            </a:xfrm>
            <a:custGeom>
              <a:avLst/>
              <a:gdLst>
                <a:gd name="connsiteX0" fmla="*/ 13455 w 73069"/>
                <a:gd name="connsiteY0" fmla="*/ 19475 h 55029"/>
                <a:gd name="connsiteX1" fmla="*/ 15365 w 73069"/>
                <a:gd name="connsiteY1" fmla="*/ 27265 h 55029"/>
                <a:gd name="connsiteX2" fmla="*/ 32677 w 73069"/>
                <a:gd name="connsiteY2" fmla="*/ 35068 h 55029"/>
                <a:gd name="connsiteX3" fmla="*/ 32677 w 73069"/>
                <a:gd name="connsiteY3" fmla="*/ 42883 h 55029"/>
                <a:gd name="connsiteX4" fmla="*/ 46146 w 73069"/>
                <a:gd name="connsiteY4" fmla="*/ 37028 h 55029"/>
                <a:gd name="connsiteX5" fmla="*/ 46146 w 73069"/>
                <a:gd name="connsiteY5" fmla="*/ 48726 h 55029"/>
                <a:gd name="connsiteX6" fmla="*/ 63433 w 73069"/>
                <a:gd name="connsiteY6" fmla="*/ 54568 h 55029"/>
                <a:gd name="connsiteX7" fmla="*/ 73069 w 73069"/>
                <a:gd name="connsiteY7" fmla="*/ 29238 h 55029"/>
                <a:gd name="connsiteX8" fmla="*/ 67265 w 73069"/>
                <a:gd name="connsiteY8" fmla="*/ 21435 h 55029"/>
                <a:gd name="connsiteX9" fmla="*/ 59589 w 73069"/>
                <a:gd name="connsiteY9" fmla="*/ 19488 h 55029"/>
                <a:gd name="connsiteX10" fmla="*/ 61536 w 73069"/>
                <a:gd name="connsiteY10" fmla="*/ 7790 h 55029"/>
                <a:gd name="connsiteX11" fmla="*/ 44211 w 73069"/>
                <a:gd name="connsiteY11" fmla="*/ 0 h 55029"/>
                <a:gd name="connsiteX12" fmla="*/ 36535 w 73069"/>
                <a:gd name="connsiteY12" fmla="*/ 0 h 55029"/>
                <a:gd name="connsiteX13" fmla="*/ 26923 w 73069"/>
                <a:gd name="connsiteY13" fmla="*/ 7790 h 55029"/>
                <a:gd name="connsiteX14" fmla="*/ 15365 w 73069"/>
                <a:gd name="connsiteY14" fmla="*/ 3895 h 55029"/>
                <a:gd name="connsiteX15" fmla="*/ 0 w 73069"/>
                <a:gd name="connsiteY15" fmla="*/ 9738 h 55029"/>
                <a:gd name="connsiteX16" fmla="*/ 13455 w 73069"/>
                <a:gd name="connsiteY16" fmla="*/ 19488 h 5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69" h="55029">
                  <a:moveTo>
                    <a:pt x="13455" y="19475"/>
                  </a:moveTo>
                  <a:cubicBezTo>
                    <a:pt x="13316" y="22864"/>
                    <a:pt x="13860" y="25533"/>
                    <a:pt x="15365" y="27265"/>
                  </a:cubicBezTo>
                  <a:cubicBezTo>
                    <a:pt x="22687" y="28277"/>
                    <a:pt x="27796" y="31565"/>
                    <a:pt x="32677" y="35068"/>
                  </a:cubicBezTo>
                  <a:lnTo>
                    <a:pt x="32677" y="42883"/>
                  </a:lnTo>
                  <a:cubicBezTo>
                    <a:pt x="42225" y="46045"/>
                    <a:pt x="38824" y="36092"/>
                    <a:pt x="46146" y="37028"/>
                  </a:cubicBezTo>
                  <a:lnTo>
                    <a:pt x="46146" y="48726"/>
                  </a:lnTo>
                  <a:cubicBezTo>
                    <a:pt x="55415" y="47132"/>
                    <a:pt x="53076" y="57274"/>
                    <a:pt x="63433" y="54568"/>
                  </a:cubicBezTo>
                  <a:cubicBezTo>
                    <a:pt x="55934" y="41151"/>
                    <a:pt x="70426" y="38356"/>
                    <a:pt x="73069" y="29238"/>
                  </a:cubicBezTo>
                  <a:cubicBezTo>
                    <a:pt x="66987" y="30705"/>
                    <a:pt x="70123" y="23231"/>
                    <a:pt x="67265" y="21435"/>
                  </a:cubicBezTo>
                  <a:cubicBezTo>
                    <a:pt x="65052" y="20031"/>
                    <a:pt x="59702" y="22927"/>
                    <a:pt x="59589" y="19488"/>
                  </a:cubicBezTo>
                  <a:cubicBezTo>
                    <a:pt x="59525" y="14897"/>
                    <a:pt x="62915" y="13734"/>
                    <a:pt x="61536" y="7790"/>
                  </a:cubicBezTo>
                  <a:cubicBezTo>
                    <a:pt x="54695" y="6260"/>
                    <a:pt x="47651" y="4970"/>
                    <a:pt x="44211" y="0"/>
                  </a:cubicBezTo>
                  <a:cubicBezTo>
                    <a:pt x="41353" y="2251"/>
                    <a:pt x="39355" y="2251"/>
                    <a:pt x="36535" y="0"/>
                  </a:cubicBezTo>
                  <a:cubicBezTo>
                    <a:pt x="36939" y="6260"/>
                    <a:pt x="29655" y="4755"/>
                    <a:pt x="26923" y="7790"/>
                  </a:cubicBezTo>
                  <a:cubicBezTo>
                    <a:pt x="22181" y="3022"/>
                    <a:pt x="15820" y="12039"/>
                    <a:pt x="15365" y="3895"/>
                  </a:cubicBezTo>
                  <a:cubicBezTo>
                    <a:pt x="8612" y="4173"/>
                    <a:pt x="6778" y="9472"/>
                    <a:pt x="0" y="9738"/>
                  </a:cubicBezTo>
                  <a:cubicBezTo>
                    <a:pt x="493" y="17022"/>
                    <a:pt x="4148" y="21106"/>
                    <a:pt x="13455" y="19488"/>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997" name="Freeform: Shape 996">
              <a:extLst>
                <a:ext uri="{FF2B5EF4-FFF2-40B4-BE49-F238E27FC236}">
                  <a16:creationId xmlns:a16="http://schemas.microsoft.com/office/drawing/2014/main" id="{EE3999E8-0334-D684-3B88-3BB443F5D8FE}"/>
                </a:ext>
              </a:extLst>
            </p:cNvPr>
            <p:cNvSpPr/>
            <p:nvPr/>
          </p:nvSpPr>
          <p:spPr>
            <a:xfrm>
              <a:off x="4243064" y="2837709"/>
              <a:ext cx="5921" cy="5292"/>
            </a:xfrm>
            <a:custGeom>
              <a:avLst/>
              <a:gdLst>
                <a:gd name="connsiteX0" fmla="*/ 97 w 5921"/>
                <a:gd name="connsiteY0" fmla="*/ 5292 h 5292"/>
                <a:gd name="connsiteX1" fmla="*/ 5826 w 5921"/>
                <a:gd name="connsiteY1" fmla="*/ 5292 h 5292"/>
                <a:gd name="connsiteX2" fmla="*/ 97 w 5921"/>
                <a:gd name="connsiteY2" fmla="*/ 5292 h 5292"/>
              </a:gdLst>
              <a:ahLst/>
              <a:cxnLst>
                <a:cxn ang="0">
                  <a:pos x="connsiteX0" y="connsiteY0"/>
                </a:cxn>
                <a:cxn ang="0">
                  <a:pos x="connsiteX1" y="connsiteY1"/>
                </a:cxn>
                <a:cxn ang="0">
                  <a:pos x="connsiteX2" y="connsiteY2"/>
                </a:cxn>
              </a:cxnLst>
              <a:rect l="l" t="t" r="r" b="b"/>
              <a:pathLst>
                <a:path w="5921" h="5292">
                  <a:moveTo>
                    <a:pt x="97" y="5292"/>
                  </a:moveTo>
                  <a:lnTo>
                    <a:pt x="5826" y="5292"/>
                  </a:lnTo>
                  <a:cubicBezTo>
                    <a:pt x="6863" y="-1764"/>
                    <a:pt x="-952" y="-1764"/>
                    <a:pt x="97" y="529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98" name="Freeform: Shape 997">
              <a:extLst>
                <a:ext uri="{FF2B5EF4-FFF2-40B4-BE49-F238E27FC236}">
                  <a16:creationId xmlns:a16="http://schemas.microsoft.com/office/drawing/2014/main" id="{FE55F3B0-2591-614F-4511-2923C6D5E020}"/>
                </a:ext>
              </a:extLst>
            </p:cNvPr>
            <p:cNvSpPr/>
            <p:nvPr/>
          </p:nvSpPr>
          <p:spPr>
            <a:xfrm>
              <a:off x="4198937" y="2825449"/>
              <a:ext cx="3844" cy="1947"/>
            </a:xfrm>
            <a:custGeom>
              <a:avLst/>
              <a:gdLst>
                <a:gd name="connsiteX0" fmla="*/ 3844 w 3844"/>
                <a:gd name="connsiteY0" fmla="*/ 0 h 1947"/>
                <a:gd name="connsiteX1" fmla="*/ 0 w 3844"/>
                <a:gd name="connsiteY1" fmla="*/ 1947 h 1947"/>
                <a:gd name="connsiteX2" fmla="*/ 3844 w 3844"/>
                <a:gd name="connsiteY2" fmla="*/ 0 h 1947"/>
              </a:gdLst>
              <a:ahLst/>
              <a:cxnLst>
                <a:cxn ang="0">
                  <a:pos x="connsiteX0" y="connsiteY0"/>
                </a:cxn>
                <a:cxn ang="0">
                  <a:pos x="connsiteX1" y="connsiteY1"/>
                </a:cxn>
                <a:cxn ang="0">
                  <a:pos x="connsiteX2" y="connsiteY2"/>
                </a:cxn>
              </a:cxnLst>
              <a:rect l="l" t="t" r="r" b="b"/>
              <a:pathLst>
                <a:path w="3844" h="1947">
                  <a:moveTo>
                    <a:pt x="3844" y="0"/>
                  </a:moveTo>
                  <a:cubicBezTo>
                    <a:pt x="2365" y="443"/>
                    <a:pt x="51" y="51"/>
                    <a:pt x="0" y="1947"/>
                  </a:cubicBezTo>
                  <a:cubicBezTo>
                    <a:pt x="1492" y="1517"/>
                    <a:pt x="3781" y="1910"/>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999" name="Freeform: Shape 998">
              <a:extLst>
                <a:ext uri="{FF2B5EF4-FFF2-40B4-BE49-F238E27FC236}">
                  <a16:creationId xmlns:a16="http://schemas.microsoft.com/office/drawing/2014/main" id="{3FEFFE9C-369C-B935-A346-32F7B3D1373F}"/>
                </a:ext>
              </a:extLst>
            </p:cNvPr>
            <p:cNvSpPr/>
            <p:nvPr/>
          </p:nvSpPr>
          <p:spPr>
            <a:xfrm>
              <a:off x="4200847" y="2819276"/>
              <a:ext cx="7713" cy="4572"/>
            </a:xfrm>
            <a:custGeom>
              <a:avLst/>
              <a:gdLst>
                <a:gd name="connsiteX0" fmla="*/ 7714 w 7713"/>
                <a:gd name="connsiteY0" fmla="*/ 2290 h 4572"/>
                <a:gd name="connsiteX1" fmla="*/ 0 w 7713"/>
                <a:gd name="connsiteY1" fmla="*/ 2290 h 4572"/>
                <a:gd name="connsiteX2" fmla="*/ 7714 w 7713"/>
                <a:gd name="connsiteY2" fmla="*/ 2290 h 4572"/>
              </a:gdLst>
              <a:ahLst/>
              <a:cxnLst>
                <a:cxn ang="0">
                  <a:pos x="connsiteX0" y="connsiteY0"/>
                </a:cxn>
                <a:cxn ang="0">
                  <a:pos x="connsiteX1" y="connsiteY1"/>
                </a:cxn>
                <a:cxn ang="0">
                  <a:pos x="connsiteX2" y="connsiteY2"/>
                </a:cxn>
              </a:cxnLst>
              <a:rect l="l" t="t" r="r" b="b"/>
              <a:pathLst>
                <a:path w="7713" h="4572">
                  <a:moveTo>
                    <a:pt x="7714" y="2290"/>
                  </a:moveTo>
                  <a:cubicBezTo>
                    <a:pt x="6500" y="1721"/>
                    <a:pt x="278" y="-2566"/>
                    <a:pt x="0" y="2290"/>
                  </a:cubicBezTo>
                  <a:cubicBezTo>
                    <a:pt x="1189" y="2847"/>
                    <a:pt x="7398" y="7134"/>
                    <a:pt x="7714" y="229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0" name="Freeform: Shape 999">
              <a:extLst>
                <a:ext uri="{FF2B5EF4-FFF2-40B4-BE49-F238E27FC236}">
                  <a16:creationId xmlns:a16="http://schemas.microsoft.com/office/drawing/2014/main" id="{7F6C5F84-8CB5-81A7-4C8A-F8706E75F7DF}"/>
                </a:ext>
              </a:extLst>
            </p:cNvPr>
            <p:cNvSpPr/>
            <p:nvPr/>
          </p:nvSpPr>
          <p:spPr>
            <a:xfrm>
              <a:off x="4206359" y="2827293"/>
              <a:ext cx="2439" cy="2175"/>
            </a:xfrm>
            <a:custGeom>
              <a:avLst/>
              <a:gdLst>
                <a:gd name="connsiteX0" fmla="*/ 242 w 2439"/>
                <a:gd name="connsiteY0" fmla="*/ 2063 h 2175"/>
                <a:gd name="connsiteX1" fmla="*/ 2202 w 2439"/>
                <a:gd name="connsiteY1" fmla="*/ 116 h 2175"/>
                <a:gd name="connsiteX2" fmla="*/ 242 w 2439"/>
                <a:gd name="connsiteY2" fmla="*/ 2063 h 2175"/>
              </a:gdLst>
              <a:ahLst/>
              <a:cxnLst>
                <a:cxn ang="0">
                  <a:pos x="connsiteX0" y="connsiteY0"/>
                </a:cxn>
                <a:cxn ang="0">
                  <a:pos x="connsiteX1" y="connsiteY1"/>
                </a:cxn>
                <a:cxn ang="0">
                  <a:pos x="connsiteX2" y="connsiteY2"/>
                </a:cxn>
              </a:cxnLst>
              <a:rect l="l" t="t" r="r" b="b"/>
              <a:pathLst>
                <a:path w="2439" h="2175">
                  <a:moveTo>
                    <a:pt x="242" y="2063"/>
                  </a:moveTo>
                  <a:cubicBezTo>
                    <a:pt x="824" y="2594"/>
                    <a:pt x="3189" y="1115"/>
                    <a:pt x="2202" y="116"/>
                  </a:cubicBezTo>
                  <a:cubicBezTo>
                    <a:pt x="1620" y="-428"/>
                    <a:pt x="-757" y="1064"/>
                    <a:pt x="242" y="206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1" name="Freeform: Shape 1000">
              <a:extLst>
                <a:ext uri="{FF2B5EF4-FFF2-40B4-BE49-F238E27FC236}">
                  <a16:creationId xmlns:a16="http://schemas.microsoft.com/office/drawing/2014/main" id="{AF0749E1-1128-182F-D765-2B5D40EE51B3}"/>
                </a:ext>
              </a:extLst>
            </p:cNvPr>
            <p:cNvSpPr/>
            <p:nvPr/>
          </p:nvSpPr>
          <p:spPr>
            <a:xfrm>
              <a:off x="4641060" y="3279661"/>
              <a:ext cx="5779" cy="1960"/>
            </a:xfrm>
            <a:custGeom>
              <a:avLst/>
              <a:gdLst>
                <a:gd name="connsiteX0" fmla="*/ 5779 w 5779"/>
                <a:gd name="connsiteY0" fmla="*/ 0 h 1960"/>
                <a:gd name="connsiteX1" fmla="*/ 0 w 5779"/>
                <a:gd name="connsiteY1" fmla="*/ 1960 h 1960"/>
                <a:gd name="connsiteX2" fmla="*/ 5779 w 5779"/>
                <a:gd name="connsiteY2" fmla="*/ 0 h 1960"/>
              </a:gdLst>
              <a:ahLst/>
              <a:cxnLst>
                <a:cxn ang="0">
                  <a:pos x="connsiteX0" y="connsiteY0"/>
                </a:cxn>
                <a:cxn ang="0">
                  <a:pos x="connsiteX1" y="connsiteY1"/>
                </a:cxn>
                <a:cxn ang="0">
                  <a:pos x="connsiteX2" y="connsiteY2"/>
                </a:cxn>
              </a:cxnLst>
              <a:rect l="l" t="t" r="r" b="b"/>
              <a:pathLst>
                <a:path w="5779" h="1960">
                  <a:moveTo>
                    <a:pt x="5779" y="0"/>
                  </a:moveTo>
                  <a:cubicBezTo>
                    <a:pt x="3503" y="291"/>
                    <a:pt x="316" y="-329"/>
                    <a:pt x="0" y="1960"/>
                  </a:cubicBezTo>
                  <a:cubicBezTo>
                    <a:pt x="2276" y="1644"/>
                    <a:pt x="5463" y="2289"/>
                    <a:pt x="5779"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002" name="Freeform: Shape 1001">
              <a:extLst>
                <a:ext uri="{FF2B5EF4-FFF2-40B4-BE49-F238E27FC236}">
                  <a16:creationId xmlns:a16="http://schemas.microsoft.com/office/drawing/2014/main" id="{C5D7627B-A49F-E53A-4549-FD75007BDF84}"/>
                </a:ext>
              </a:extLst>
            </p:cNvPr>
            <p:cNvSpPr/>
            <p:nvPr/>
          </p:nvSpPr>
          <p:spPr>
            <a:xfrm>
              <a:off x="4642732" y="3195730"/>
              <a:ext cx="2395" cy="2175"/>
            </a:xfrm>
            <a:custGeom>
              <a:avLst/>
              <a:gdLst>
                <a:gd name="connsiteX0" fmla="*/ 237 w 2395"/>
                <a:gd name="connsiteY0" fmla="*/ 2059 h 2175"/>
                <a:gd name="connsiteX1" fmla="*/ 2172 w 2395"/>
                <a:gd name="connsiteY1" fmla="*/ 112 h 2175"/>
                <a:gd name="connsiteX2" fmla="*/ 237 w 2395"/>
                <a:gd name="connsiteY2" fmla="*/ 2059 h 2175"/>
              </a:gdLst>
              <a:ahLst/>
              <a:cxnLst>
                <a:cxn ang="0">
                  <a:pos x="connsiteX0" y="connsiteY0"/>
                </a:cxn>
                <a:cxn ang="0">
                  <a:pos x="connsiteX1" y="connsiteY1"/>
                </a:cxn>
                <a:cxn ang="0">
                  <a:pos x="connsiteX2" y="connsiteY2"/>
                </a:cxn>
              </a:cxnLst>
              <a:rect l="l" t="t" r="r" b="b"/>
              <a:pathLst>
                <a:path w="2395" h="2175">
                  <a:moveTo>
                    <a:pt x="237" y="2059"/>
                  </a:moveTo>
                  <a:cubicBezTo>
                    <a:pt x="781" y="2603"/>
                    <a:pt x="3120" y="1123"/>
                    <a:pt x="2172" y="112"/>
                  </a:cubicBezTo>
                  <a:cubicBezTo>
                    <a:pt x="1628" y="-419"/>
                    <a:pt x="-749" y="1060"/>
                    <a:pt x="237" y="20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3" name="Freeform: Shape 1002">
              <a:extLst>
                <a:ext uri="{FF2B5EF4-FFF2-40B4-BE49-F238E27FC236}">
                  <a16:creationId xmlns:a16="http://schemas.microsoft.com/office/drawing/2014/main" id="{D1CFD44F-7F8A-0A02-2D4D-673BF31C7EC7}"/>
                </a:ext>
              </a:extLst>
            </p:cNvPr>
            <p:cNvSpPr/>
            <p:nvPr/>
          </p:nvSpPr>
          <p:spPr>
            <a:xfrm>
              <a:off x="4638902" y="3143092"/>
              <a:ext cx="2388" cy="2176"/>
            </a:xfrm>
            <a:custGeom>
              <a:avLst/>
              <a:gdLst>
                <a:gd name="connsiteX0" fmla="*/ 248 w 2388"/>
                <a:gd name="connsiteY0" fmla="*/ 2064 h 2176"/>
                <a:gd name="connsiteX1" fmla="*/ 2157 w 2388"/>
                <a:gd name="connsiteY1" fmla="*/ 117 h 2176"/>
                <a:gd name="connsiteX2" fmla="*/ 248 w 2388"/>
                <a:gd name="connsiteY2" fmla="*/ 2064 h 2176"/>
              </a:gdLst>
              <a:ahLst/>
              <a:cxnLst>
                <a:cxn ang="0">
                  <a:pos x="connsiteX0" y="connsiteY0"/>
                </a:cxn>
                <a:cxn ang="0">
                  <a:pos x="connsiteX1" y="connsiteY1"/>
                </a:cxn>
                <a:cxn ang="0">
                  <a:pos x="connsiteX2" y="connsiteY2"/>
                </a:cxn>
              </a:cxnLst>
              <a:rect l="l" t="t" r="r" b="b"/>
              <a:pathLst>
                <a:path w="2388" h="2176">
                  <a:moveTo>
                    <a:pt x="248" y="2064"/>
                  </a:moveTo>
                  <a:cubicBezTo>
                    <a:pt x="741" y="2595"/>
                    <a:pt x="3131" y="1128"/>
                    <a:pt x="2157" y="117"/>
                  </a:cubicBezTo>
                  <a:cubicBezTo>
                    <a:pt x="1614" y="-427"/>
                    <a:pt x="-764" y="1052"/>
                    <a:pt x="248"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4" name="Freeform: Shape 1003">
              <a:extLst>
                <a:ext uri="{FF2B5EF4-FFF2-40B4-BE49-F238E27FC236}">
                  <a16:creationId xmlns:a16="http://schemas.microsoft.com/office/drawing/2014/main" id="{1C45425D-C026-0925-C0E2-7379827DBF5B}"/>
                </a:ext>
              </a:extLst>
            </p:cNvPr>
            <p:cNvSpPr/>
            <p:nvPr/>
          </p:nvSpPr>
          <p:spPr>
            <a:xfrm>
              <a:off x="4421637" y="2708484"/>
              <a:ext cx="6057" cy="5959"/>
            </a:xfrm>
            <a:custGeom>
              <a:avLst/>
              <a:gdLst>
                <a:gd name="connsiteX0" fmla="*/ 6057 w 6057"/>
                <a:gd name="connsiteY0" fmla="*/ 3908 h 5959"/>
                <a:gd name="connsiteX1" fmla="*/ 278 w 6057"/>
                <a:gd name="connsiteY1" fmla="*/ 0 h 5959"/>
                <a:gd name="connsiteX2" fmla="*/ 6057 w 6057"/>
                <a:gd name="connsiteY2" fmla="*/ 3908 h 5959"/>
              </a:gdLst>
              <a:ahLst/>
              <a:cxnLst>
                <a:cxn ang="0">
                  <a:pos x="connsiteX0" y="connsiteY0"/>
                </a:cxn>
                <a:cxn ang="0">
                  <a:pos x="connsiteX1" y="connsiteY1"/>
                </a:cxn>
                <a:cxn ang="0">
                  <a:pos x="connsiteX2" y="connsiteY2"/>
                </a:cxn>
              </a:cxnLst>
              <a:rect l="l" t="t" r="r" b="b"/>
              <a:pathLst>
                <a:path w="6057" h="5959">
                  <a:moveTo>
                    <a:pt x="6057" y="3908"/>
                  </a:moveTo>
                  <a:cubicBezTo>
                    <a:pt x="3313" y="3440"/>
                    <a:pt x="2820" y="696"/>
                    <a:pt x="278" y="0"/>
                  </a:cubicBezTo>
                  <a:cubicBezTo>
                    <a:pt x="-1429" y="4022"/>
                    <a:pt x="5248" y="8751"/>
                    <a:pt x="6057" y="3908"/>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05" name="Freeform: Shape 1004">
              <a:extLst>
                <a:ext uri="{FF2B5EF4-FFF2-40B4-BE49-F238E27FC236}">
                  <a16:creationId xmlns:a16="http://schemas.microsoft.com/office/drawing/2014/main" id="{1ECC484E-D786-CAE8-31FF-23AE32ACD858}"/>
                </a:ext>
              </a:extLst>
            </p:cNvPr>
            <p:cNvSpPr/>
            <p:nvPr/>
          </p:nvSpPr>
          <p:spPr>
            <a:xfrm>
              <a:off x="4625657" y="3149732"/>
              <a:ext cx="1909" cy="2539"/>
            </a:xfrm>
            <a:custGeom>
              <a:avLst/>
              <a:gdLst>
                <a:gd name="connsiteX0" fmla="*/ 1910 w 1909"/>
                <a:gd name="connsiteY0" fmla="*/ 1267 h 2539"/>
                <a:gd name="connsiteX1" fmla="*/ 0 w 1909"/>
                <a:gd name="connsiteY1" fmla="*/ 1267 h 2539"/>
                <a:gd name="connsiteX2" fmla="*/ 1910 w 1909"/>
                <a:gd name="connsiteY2" fmla="*/ 1267 h 2539"/>
              </a:gdLst>
              <a:ahLst/>
              <a:cxnLst>
                <a:cxn ang="0">
                  <a:pos x="connsiteX0" y="connsiteY0"/>
                </a:cxn>
                <a:cxn ang="0">
                  <a:pos x="connsiteX1" y="connsiteY1"/>
                </a:cxn>
                <a:cxn ang="0">
                  <a:pos x="connsiteX2" y="connsiteY2"/>
                </a:cxn>
              </a:cxnLst>
              <a:rect l="l" t="t" r="r" b="b"/>
              <a:pathLst>
                <a:path w="1909" h="2539">
                  <a:moveTo>
                    <a:pt x="1910" y="1267"/>
                  </a:moveTo>
                  <a:cubicBezTo>
                    <a:pt x="1910" y="179"/>
                    <a:pt x="379" y="-934"/>
                    <a:pt x="0" y="1267"/>
                  </a:cubicBezTo>
                  <a:cubicBezTo>
                    <a:pt x="0" y="2342"/>
                    <a:pt x="1555" y="3492"/>
                    <a:pt x="1910" y="126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6" name="Freeform: Shape 1005">
              <a:extLst>
                <a:ext uri="{FF2B5EF4-FFF2-40B4-BE49-F238E27FC236}">
                  <a16:creationId xmlns:a16="http://schemas.microsoft.com/office/drawing/2014/main" id="{DC775A85-F650-2C07-64C7-1687090E9E4C}"/>
                </a:ext>
              </a:extLst>
            </p:cNvPr>
            <p:cNvSpPr/>
            <p:nvPr/>
          </p:nvSpPr>
          <p:spPr>
            <a:xfrm>
              <a:off x="4615825" y="3129448"/>
              <a:ext cx="2410" cy="2183"/>
            </a:xfrm>
            <a:custGeom>
              <a:avLst/>
              <a:gdLst>
                <a:gd name="connsiteX0" fmla="*/ 2155 w 2410"/>
                <a:gd name="connsiteY0" fmla="*/ 116 h 2183"/>
                <a:gd name="connsiteX1" fmla="*/ 246 w 2410"/>
                <a:gd name="connsiteY1" fmla="*/ 2076 h 2183"/>
                <a:gd name="connsiteX2" fmla="*/ 2155 w 2410"/>
                <a:gd name="connsiteY2" fmla="*/ 116 h 2183"/>
              </a:gdLst>
              <a:ahLst/>
              <a:cxnLst>
                <a:cxn ang="0">
                  <a:pos x="connsiteX0" y="connsiteY0"/>
                </a:cxn>
                <a:cxn ang="0">
                  <a:pos x="connsiteX1" y="connsiteY1"/>
                </a:cxn>
                <a:cxn ang="0">
                  <a:pos x="connsiteX2" y="connsiteY2"/>
                </a:cxn>
              </a:cxnLst>
              <a:rect l="l" t="t" r="r" b="b"/>
              <a:pathLst>
                <a:path w="2410" h="2183">
                  <a:moveTo>
                    <a:pt x="2155" y="116"/>
                  </a:moveTo>
                  <a:cubicBezTo>
                    <a:pt x="1637" y="-428"/>
                    <a:pt x="-766" y="1064"/>
                    <a:pt x="246" y="2076"/>
                  </a:cubicBezTo>
                  <a:cubicBezTo>
                    <a:pt x="765" y="2594"/>
                    <a:pt x="3193" y="1128"/>
                    <a:pt x="2155" y="1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7" name="Freeform: Shape 1006">
              <a:extLst>
                <a:ext uri="{FF2B5EF4-FFF2-40B4-BE49-F238E27FC236}">
                  <a16:creationId xmlns:a16="http://schemas.microsoft.com/office/drawing/2014/main" id="{7AD3C288-5006-B56A-4019-9DCB03333260}"/>
                </a:ext>
              </a:extLst>
            </p:cNvPr>
            <p:cNvSpPr/>
            <p:nvPr/>
          </p:nvSpPr>
          <p:spPr>
            <a:xfrm>
              <a:off x="4529584" y="3102273"/>
              <a:ext cx="125136" cy="107226"/>
            </a:xfrm>
            <a:custGeom>
              <a:avLst/>
              <a:gdLst>
                <a:gd name="connsiteX0" fmla="*/ 119127 w 125136"/>
                <a:gd name="connsiteY0" fmla="*/ 11710 h 107226"/>
                <a:gd name="connsiteX1" fmla="*/ 124931 w 125136"/>
                <a:gd name="connsiteY1" fmla="*/ 5843 h 107226"/>
                <a:gd name="connsiteX2" fmla="*/ 117243 w 125136"/>
                <a:gd name="connsiteY2" fmla="*/ 0 h 107226"/>
                <a:gd name="connsiteX3" fmla="*/ 113373 w 125136"/>
                <a:gd name="connsiteY3" fmla="*/ 11710 h 107226"/>
                <a:gd name="connsiteX4" fmla="*/ 80708 w 125136"/>
                <a:gd name="connsiteY4" fmla="*/ 5843 h 107226"/>
                <a:gd name="connsiteX5" fmla="*/ 49927 w 125136"/>
                <a:gd name="connsiteY5" fmla="*/ 11710 h 107226"/>
                <a:gd name="connsiteX6" fmla="*/ 46083 w 125136"/>
                <a:gd name="connsiteY6" fmla="*/ 17540 h 107226"/>
                <a:gd name="connsiteX7" fmla="*/ 17262 w 125136"/>
                <a:gd name="connsiteY7" fmla="*/ 23395 h 107226"/>
                <a:gd name="connsiteX8" fmla="*/ 17262 w 125136"/>
                <a:gd name="connsiteY8" fmla="*/ 33158 h 107226"/>
                <a:gd name="connsiteX9" fmla="*/ 9586 w 125136"/>
                <a:gd name="connsiteY9" fmla="*/ 44831 h 107226"/>
                <a:gd name="connsiteX10" fmla="*/ 3844 w 125136"/>
                <a:gd name="connsiteY10" fmla="*/ 46791 h 107226"/>
                <a:gd name="connsiteX11" fmla="*/ 0 w 125136"/>
                <a:gd name="connsiteY11" fmla="*/ 60436 h 107226"/>
                <a:gd name="connsiteX12" fmla="*/ 19209 w 125136"/>
                <a:gd name="connsiteY12" fmla="*/ 74094 h 107226"/>
                <a:gd name="connsiteX13" fmla="*/ 13468 w 125136"/>
                <a:gd name="connsiteY13" fmla="*/ 77976 h 107226"/>
                <a:gd name="connsiteX14" fmla="*/ 17275 w 125136"/>
                <a:gd name="connsiteY14" fmla="*/ 89674 h 107226"/>
                <a:gd name="connsiteX15" fmla="*/ 26924 w 125136"/>
                <a:gd name="connsiteY15" fmla="*/ 89674 h 107226"/>
                <a:gd name="connsiteX16" fmla="*/ 44198 w 125136"/>
                <a:gd name="connsiteY16" fmla="*/ 87726 h 107226"/>
                <a:gd name="connsiteX17" fmla="*/ 59564 w 125136"/>
                <a:gd name="connsiteY17" fmla="*/ 97464 h 107226"/>
                <a:gd name="connsiteX18" fmla="*/ 57654 w 125136"/>
                <a:gd name="connsiteY18" fmla="*/ 101384 h 107226"/>
                <a:gd name="connsiteX19" fmla="*/ 74954 w 125136"/>
                <a:gd name="connsiteY19" fmla="*/ 107227 h 107226"/>
                <a:gd name="connsiteX20" fmla="*/ 73019 w 125136"/>
                <a:gd name="connsiteY20" fmla="*/ 93569 h 107226"/>
                <a:gd name="connsiteX21" fmla="*/ 65343 w 125136"/>
                <a:gd name="connsiteY21" fmla="*/ 87726 h 107226"/>
                <a:gd name="connsiteX22" fmla="*/ 59564 w 125136"/>
                <a:gd name="connsiteY22" fmla="*/ 87726 h 107226"/>
                <a:gd name="connsiteX23" fmla="*/ 59564 w 125136"/>
                <a:gd name="connsiteY23" fmla="*/ 83831 h 107226"/>
                <a:gd name="connsiteX24" fmla="*/ 46108 w 125136"/>
                <a:gd name="connsiteY24" fmla="*/ 77963 h 107226"/>
                <a:gd name="connsiteX25" fmla="*/ 51887 w 125136"/>
                <a:gd name="connsiteY25" fmla="*/ 76016 h 107226"/>
                <a:gd name="connsiteX26" fmla="*/ 57667 w 125136"/>
                <a:gd name="connsiteY26" fmla="*/ 62371 h 107226"/>
                <a:gd name="connsiteX27" fmla="*/ 53822 w 125136"/>
                <a:gd name="connsiteY27" fmla="*/ 29238 h 107226"/>
                <a:gd name="connsiteX28" fmla="*/ 71122 w 125136"/>
                <a:gd name="connsiteY28" fmla="*/ 35068 h 107226"/>
                <a:gd name="connsiteX29" fmla="*/ 69212 w 125136"/>
                <a:gd name="connsiteY29" fmla="*/ 25330 h 107226"/>
                <a:gd name="connsiteX30" fmla="*/ 84578 w 125136"/>
                <a:gd name="connsiteY30" fmla="*/ 19488 h 107226"/>
                <a:gd name="connsiteX31" fmla="*/ 90357 w 125136"/>
                <a:gd name="connsiteY31" fmla="*/ 21448 h 107226"/>
                <a:gd name="connsiteX32" fmla="*/ 115333 w 125136"/>
                <a:gd name="connsiteY32" fmla="*/ 25343 h 107226"/>
                <a:gd name="connsiteX33" fmla="*/ 119139 w 125136"/>
                <a:gd name="connsiteY33" fmla="*/ 11723 h 10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5136" h="107226">
                  <a:moveTo>
                    <a:pt x="119127" y="11710"/>
                  </a:moveTo>
                  <a:cubicBezTo>
                    <a:pt x="120973" y="9624"/>
                    <a:pt x="126234" y="11091"/>
                    <a:pt x="124931" y="5843"/>
                  </a:cubicBezTo>
                  <a:cubicBezTo>
                    <a:pt x="124413" y="1846"/>
                    <a:pt x="119759" y="1960"/>
                    <a:pt x="117243" y="0"/>
                  </a:cubicBezTo>
                  <a:cubicBezTo>
                    <a:pt x="117179" y="5160"/>
                    <a:pt x="118318" y="11483"/>
                    <a:pt x="113373" y="11710"/>
                  </a:cubicBezTo>
                  <a:cubicBezTo>
                    <a:pt x="99158" y="15137"/>
                    <a:pt x="91685" y="10205"/>
                    <a:pt x="80708" y="5843"/>
                  </a:cubicBezTo>
                  <a:cubicBezTo>
                    <a:pt x="71299" y="8637"/>
                    <a:pt x="61815" y="11419"/>
                    <a:pt x="49927" y="11710"/>
                  </a:cubicBezTo>
                  <a:cubicBezTo>
                    <a:pt x="50066" y="15036"/>
                    <a:pt x="48485" y="16680"/>
                    <a:pt x="46083" y="17540"/>
                  </a:cubicBezTo>
                  <a:cubicBezTo>
                    <a:pt x="34271" y="11331"/>
                    <a:pt x="32450" y="27038"/>
                    <a:pt x="17262" y="23395"/>
                  </a:cubicBezTo>
                  <a:cubicBezTo>
                    <a:pt x="13658" y="27113"/>
                    <a:pt x="18388" y="26924"/>
                    <a:pt x="17262" y="33158"/>
                  </a:cubicBezTo>
                  <a:cubicBezTo>
                    <a:pt x="11508" y="32817"/>
                    <a:pt x="12924" y="41075"/>
                    <a:pt x="9586" y="44831"/>
                  </a:cubicBezTo>
                  <a:cubicBezTo>
                    <a:pt x="8283" y="46323"/>
                    <a:pt x="4907" y="44894"/>
                    <a:pt x="3844" y="46791"/>
                  </a:cubicBezTo>
                  <a:cubicBezTo>
                    <a:pt x="1682" y="50610"/>
                    <a:pt x="3174" y="57009"/>
                    <a:pt x="0" y="60436"/>
                  </a:cubicBezTo>
                  <a:cubicBezTo>
                    <a:pt x="4097" y="67315"/>
                    <a:pt x="10256" y="72096"/>
                    <a:pt x="19209" y="74094"/>
                  </a:cubicBezTo>
                  <a:cubicBezTo>
                    <a:pt x="19462" y="77584"/>
                    <a:pt x="17300" y="78659"/>
                    <a:pt x="13468" y="77976"/>
                  </a:cubicBezTo>
                  <a:cubicBezTo>
                    <a:pt x="12482" y="84122"/>
                    <a:pt x="19336" y="82390"/>
                    <a:pt x="17275" y="89674"/>
                  </a:cubicBezTo>
                  <a:cubicBezTo>
                    <a:pt x="23281" y="86626"/>
                    <a:pt x="24496" y="92115"/>
                    <a:pt x="26924" y="89674"/>
                  </a:cubicBezTo>
                  <a:cubicBezTo>
                    <a:pt x="30857" y="85690"/>
                    <a:pt x="42314" y="93784"/>
                    <a:pt x="44198" y="87726"/>
                  </a:cubicBezTo>
                  <a:cubicBezTo>
                    <a:pt x="47663" y="92633"/>
                    <a:pt x="56099" y="92545"/>
                    <a:pt x="59564" y="97464"/>
                  </a:cubicBezTo>
                  <a:cubicBezTo>
                    <a:pt x="59589" y="99437"/>
                    <a:pt x="58033" y="99791"/>
                    <a:pt x="57654" y="101384"/>
                  </a:cubicBezTo>
                  <a:cubicBezTo>
                    <a:pt x="66228" y="96123"/>
                    <a:pt x="69579" y="103787"/>
                    <a:pt x="74954" y="107227"/>
                  </a:cubicBezTo>
                  <a:cubicBezTo>
                    <a:pt x="74322" y="102636"/>
                    <a:pt x="71919" y="99905"/>
                    <a:pt x="73019" y="93569"/>
                  </a:cubicBezTo>
                  <a:cubicBezTo>
                    <a:pt x="65305" y="96376"/>
                    <a:pt x="67189" y="89042"/>
                    <a:pt x="65343" y="87726"/>
                  </a:cubicBezTo>
                  <a:cubicBezTo>
                    <a:pt x="64040" y="86791"/>
                    <a:pt x="60980" y="88548"/>
                    <a:pt x="59564" y="87726"/>
                  </a:cubicBezTo>
                  <a:cubicBezTo>
                    <a:pt x="58982" y="87360"/>
                    <a:pt x="60171" y="84236"/>
                    <a:pt x="59564" y="83831"/>
                  </a:cubicBezTo>
                  <a:cubicBezTo>
                    <a:pt x="55428" y="80682"/>
                    <a:pt x="48764" y="83363"/>
                    <a:pt x="46108" y="77963"/>
                  </a:cubicBezTo>
                  <a:cubicBezTo>
                    <a:pt x="46449" y="75700"/>
                    <a:pt x="49168" y="75852"/>
                    <a:pt x="51887" y="76016"/>
                  </a:cubicBezTo>
                  <a:cubicBezTo>
                    <a:pt x="48941" y="67151"/>
                    <a:pt x="50989" y="65317"/>
                    <a:pt x="57667" y="62371"/>
                  </a:cubicBezTo>
                  <a:cubicBezTo>
                    <a:pt x="49459" y="58893"/>
                    <a:pt x="37888" y="33335"/>
                    <a:pt x="53822" y="29238"/>
                  </a:cubicBezTo>
                  <a:cubicBezTo>
                    <a:pt x="50129" y="41454"/>
                    <a:pt x="68087" y="41049"/>
                    <a:pt x="71122" y="35068"/>
                  </a:cubicBezTo>
                  <a:cubicBezTo>
                    <a:pt x="68960" y="33297"/>
                    <a:pt x="70515" y="31451"/>
                    <a:pt x="69212" y="25330"/>
                  </a:cubicBezTo>
                  <a:cubicBezTo>
                    <a:pt x="75852" y="29643"/>
                    <a:pt x="79355" y="20588"/>
                    <a:pt x="84578" y="19488"/>
                  </a:cubicBezTo>
                  <a:cubicBezTo>
                    <a:pt x="86538" y="19058"/>
                    <a:pt x="87638" y="21435"/>
                    <a:pt x="90357" y="21448"/>
                  </a:cubicBezTo>
                  <a:cubicBezTo>
                    <a:pt x="100815" y="21524"/>
                    <a:pt x="107707" y="18817"/>
                    <a:pt x="115333" y="25343"/>
                  </a:cubicBezTo>
                  <a:cubicBezTo>
                    <a:pt x="117900" y="22093"/>
                    <a:pt x="120417" y="18817"/>
                    <a:pt x="119139" y="1172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008" name="Freeform: Shape 1007">
              <a:extLst>
                <a:ext uri="{FF2B5EF4-FFF2-40B4-BE49-F238E27FC236}">
                  <a16:creationId xmlns:a16="http://schemas.microsoft.com/office/drawing/2014/main" id="{BC88F9D4-9CA7-202F-F706-D728D333D63A}"/>
                </a:ext>
              </a:extLst>
            </p:cNvPr>
            <p:cNvSpPr/>
            <p:nvPr/>
          </p:nvSpPr>
          <p:spPr>
            <a:xfrm>
              <a:off x="4343091" y="3314767"/>
              <a:ext cx="3844" cy="1947"/>
            </a:xfrm>
            <a:custGeom>
              <a:avLst/>
              <a:gdLst>
                <a:gd name="connsiteX0" fmla="*/ 3844 w 3844"/>
                <a:gd name="connsiteY0" fmla="*/ 0 h 1947"/>
                <a:gd name="connsiteX1" fmla="*/ 0 w 3844"/>
                <a:gd name="connsiteY1" fmla="*/ 1948 h 1947"/>
                <a:gd name="connsiteX2" fmla="*/ 3844 w 3844"/>
                <a:gd name="connsiteY2" fmla="*/ 0 h 1947"/>
              </a:gdLst>
              <a:ahLst/>
              <a:cxnLst>
                <a:cxn ang="0">
                  <a:pos x="connsiteX0" y="connsiteY0"/>
                </a:cxn>
                <a:cxn ang="0">
                  <a:pos x="connsiteX1" y="connsiteY1"/>
                </a:cxn>
                <a:cxn ang="0">
                  <a:pos x="connsiteX2" y="connsiteY2"/>
                </a:cxn>
              </a:cxnLst>
              <a:rect l="l" t="t" r="r" b="b"/>
              <a:pathLst>
                <a:path w="3844" h="1947">
                  <a:moveTo>
                    <a:pt x="3844" y="0"/>
                  </a:moveTo>
                  <a:cubicBezTo>
                    <a:pt x="2377" y="430"/>
                    <a:pt x="63" y="38"/>
                    <a:pt x="0" y="1948"/>
                  </a:cubicBezTo>
                  <a:cubicBezTo>
                    <a:pt x="1442" y="1505"/>
                    <a:pt x="3781" y="1884"/>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09" name="Freeform: Shape 1008">
              <a:extLst>
                <a:ext uri="{FF2B5EF4-FFF2-40B4-BE49-F238E27FC236}">
                  <a16:creationId xmlns:a16="http://schemas.microsoft.com/office/drawing/2014/main" id="{B0E200F9-0150-46A8-F625-A17ECEF6EB4F}"/>
                </a:ext>
              </a:extLst>
            </p:cNvPr>
            <p:cNvSpPr/>
            <p:nvPr/>
          </p:nvSpPr>
          <p:spPr>
            <a:xfrm>
              <a:off x="4464171" y="2880042"/>
              <a:ext cx="109586" cy="51158"/>
            </a:xfrm>
            <a:custGeom>
              <a:avLst/>
              <a:gdLst>
                <a:gd name="connsiteX0" fmla="*/ 94234 w 109586"/>
                <a:gd name="connsiteY0" fmla="*/ 3908 h 51158"/>
                <a:gd name="connsiteX1" fmla="*/ 76934 w 109586"/>
                <a:gd name="connsiteY1" fmla="*/ 7815 h 51158"/>
                <a:gd name="connsiteX2" fmla="*/ 67323 w 109586"/>
                <a:gd name="connsiteY2" fmla="*/ 5855 h 51158"/>
                <a:gd name="connsiteX3" fmla="*/ 55777 w 109586"/>
                <a:gd name="connsiteY3" fmla="*/ 11698 h 51158"/>
                <a:gd name="connsiteX4" fmla="*/ 48126 w 109586"/>
                <a:gd name="connsiteY4" fmla="*/ 0 h 51158"/>
                <a:gd name="connsiteX5" fmla="*/ 46191 w 109586"/>
                <a:gd name="connsiteY5" fmla="*/ 3908 h 51158"/>
                <a:gd name="connsiteX6" fmla="*/ 32698 w 109586"/>
                <a:gd name="connsiteY6" fmla="*/ 1935 h 51158"/>
                <a:gd name="connsiteX7" fmla="*/ 3902 w 109586"/>
                <a:gd name="connsiteY7" fmla="*/ 21448 h 51158"/>
                <a:gd name="connsiteX8" fmla="*/ 58 w 109586"/>
                <a:gd name="connsiteY8" fmla="*/ 35093 h 51158"/>
                <a:gd name="connsiteX9" fmla="*/ 5799 w 109586"/>
                <a:gd name="connsiteY9" fmla="*/ 42883 h 51158"/>
                <a:gd name="connsiteX10" fmla="*/ 17320 w 109586"/>
                <a:gd name="connsiteY10" fmla="*/ 50686 h 51158"/>
                <a:gd name="connsiteX11" fmla="*/ 34620 w 109586"/>
                <a:gd name="connsiteY11" fmla="*/ 50686 h 51158"/>
                <a:gd name="connsiteX12" fmla="*/ 40424 w 109586"/>
                <a:gd name="connsiteY12" fmla="*/ 40948 h 51158"/>
                <a:gd name="connsiteX13" fmla="*/ 51895 w 109586"/>
                <a:gd name="connsiteY13" fmla="*/ 37053 h 51158"/>
                <a:gd name="connsiteX14" fmla="*/ 61543 w 109586"/>
                <a:gd name="connsiteY14" fmla="*/ 39001 h 51158"/>
                <a:gd name="connsiteX15" fmla="*/ 74999 w 109586"/>
                <a:gd name="connsiteY15" fmla="*/ 27303 h 51158"/>
                <a:gd name="connsiteX16" fmla="*/ 90389 w 109586"/>
                <a:gd name="connsiteY16" fmla="*/ 27303 h 51158"/>
                <a:gd name="connsiteX17" fmla="*/ 98066 w 109586"/>
                <a:gd name="connsiteY17" fmla="*/ 33133 h 51158"/>
                <a:gd name="connsiteX18" fmla="*/ 109586 w 109586"/>
                <a:gd name="connsiteY18" fmla="*/ 13645 h 51158"/>
                <a:gd name="connsiteX19" fmla="*/ 94221 w 109586"/>
                <a:gd name="connsiteY19" fmla="*/ 3908 h 51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586" h="51158">
                  <a:moveTo>
                    <a:pt x="94234" y="3908"/>
                  </a:moveTo>
                  <a:cubicBezTo>
                    <a:pt x="85280" y="1985"/>
                    <a:pt x="82625" y="6424"/>
                    <a:pt x="76934" y="7815"/>
                  </a:cubicBezTo>
                  <a:cubicBezTo>
                    <a:pt x="74708" y="6159"/>
                    <a:pt x="71762" y="5236"/>
                    <a:pt x="67323" y="5855"/>
                  </a:cubicBezTo>
                  <a:cubicBezTo>
                    <a:pt x="64351" y="8675"/>
                    <a:pt x="59849" y="9953"/>
                    <a:pt x="55777" y="11698"/>
                  </a:cubicBezTo>
                  <a:cubicBezTo>
                    <a:pt x="54942" y="3199"/>
                    <a:pt x="52337" y="1303"/>
                    <a:pt x="48126" y="0"/>
                  </a:cubicBezTo>
                  <a:cubicBezTo>
                    <a:pt x="48530" y="139"/>
                    <a:pt x="46254" y="3844"/>
                    <a:pt x="46191" y="3908"/>
                  </a:cubicBezTo>
                  <a:cubicBezTo>
                    <a:pt x="40323" y="9409"/>
                    <a:pt x="38186" y="-1201"/>
                    <a:pt x="32698" y="1935"/>
                  </a:cubicBezTo>
                  <a:cubicBezTo>
                    <a:pt x="24870" y="10243"/>
                    <a:pt x="22480" y="24053"/>
                    <a:pt x="3902" y="21448"/>
                  </a:cubicBezTo>
                  <a:cubicBezTo>
                    <a:pt x="3814" y="26747"/>
                    <a:pt x="-549" y="30996"/>
                    <a:pt x="58" y="35093"/>
                  </a:cubicBezTo>
                  <a:cubicBezTo>
                    <a:pt x="83" y="35510"/>
                    <a:pt x="5002" y="42883"/>
                    <a:pt x="5799" y="42883"/>
                  </a:cubicBezTo>
                  <a:cubicBezTo>
                    <a:pt x="10478" y="42883"/>
                    <a:pt x="16144" y="50370"/>
                    <a:pt x="17320" y="50686"/>
                  </a:cubicBezTo>
                  <a:cubicBezTo>
                    <a:pt x="22808" y="52178"/>
                    <a:pt x="29764" y="49560"/>
                    <a:pt x="34620" y="50686"/>
                  </a:cubicBezTo>
                  <a:cubicBezTo>
                    <a:pt x="33722" y="44578"/>
                    <a:pt x="37023" y="42719"/>
                    <a:pt x="40424" y="40948"/>
                  </a:cubicBezTo>
                  <a:cubicBezTo>
                    <a:pt x="46634" y="42048"/>
                    <a:pt x="50048" y="40354"/>
                    <a:pt x="51895" y="37053"/>
                  </a:cubicBezTo>
                  <a:cubicBezTo>
                    <a:pt x="56574" y="36244"/>
                    <a:pt x="56105" y="40607"/>
                    <a:pt x="61543" y="39001"/>
                  </a:cubicBezTo>
                  <a:cubicBezTo>
                    <a:pt x="67614" y="36687"/>
                    <a:pt x="67007" y="27632"/>
                    <a:pt x="74999" y="27303"/>
                  </a:cubicBezTo>
                  <a:cubicBezTo>
                    <a:pt x="82650" y="28719"/>
                    <a:pt x="82713" y="28719"/>
                    <a:pt x="90389" y="27303"/>
                  </a:cubicBezTo>
                  <a:cubicBezTo>
                    <a:pt x="93424" y="28783"/>
                    <a:pt x="93222" y="33487"/>
                    <a:pt x="98066" y="33133"/>
                  </a:cubicBezTo>
                  <a:cubicBezTo>
                    <a:pt x="103554" y="28353"/>
                    <a:pt x="105603" y="20006"/>
                    <a:pt x="109586" y="13645"/>
                  </a:cubicBezTo>
                  <a:cubicBezTo>
                    <a:pt x="102024" y="12899"/>
                    <a:pt x="99166" y="7360"/>
                    <a:pt x="94221" y="3908"/>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010" name="Freeform: Shape 1009">
              <a:extLst>
                <a:ext uri="{FF2B5EF4-FFF2-40B4-BE49-F238E27FC236}">
                  <a16:creationId xmlns:a16="http://schemas.microsoft.com/office/drawing/2014/main" id="{88E786C6-A6D6-6D32-90BE-6F6F366EF7A3}"/>
                </a:ext>
              </a:extLst>
            </p:cNvPr>
            <p:cNvSpPr/>
            <p:nvPr/>
          </p:nvSpPr>
          <p:spPr>
            <a:xfrm>
              <a:off x="4534855" y="3084720"/>
              <a:ext cx="48525" cy="39566"/>
            </a:xfrm>
            <a:custGeom>
              <a:avLst/>
              <a:gdLst>
                <a:gd name="connsiteX0" fmla="*/ 445 w 48525"/>
                <a:gd name="connsiteY0" fmla="*/ 17553 h 39566"/>
                <a:gd name="connsiteX1" fmla="*/ 4315 w 48525"/>
                <a:gd name="connsiteY1" fmla="*/ 39001 h 39566"/>
                <a:gd name="connsiteX2" fmla="*/ 33160 w 48525"/>
                <a:gd name="connsiteY2" fmla="*/ 31198 h 39566"/>
                <a:gd name="connsiteX3" fmla="*/ 40811 w 48525"/>
                <a:gd name="connsiteY3" fmla="*/ 33146 h 39566"/>
                <a:gd name="connsiteX4" fmla="*/ 48526 w 48525"/>
                <a:gd name="connsiteY4" fmla="*/ 15605 h 39566"/>
                <a:gd name="connsiteX5" fmla="*/ 33160 w 48525"/>
                <a:gd name="connsiteY5" fmla="*/ 0 h 39566"/>
                <a:gd name="connsiteX6" fmla="*/ 6250 w 48525"/>
                <a:gd name="connsiteY6" fmla="*/ 7803 h 39566"/>
                <a:gd name="connsiteX7" fmla="*/ 445 w 48525"/>
                <a:gd name="connsiteY7" fmla="*/ 17553 h 3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25" h="39566">
                  <a:moveTo>
                    <a:pt x="445" y="17553"/>
                  </a:moveTo>
                  <a:cubicBezTo>
                    <a:pt x="-1515" y="25343"/>
                    <a:pt x="3594" y="30717"/>
                    <a:pt x="4315" y="39001"/>
                  </a:cubicBezTo>
                  <a:cubicBezTo>
                    <a:pt x="18731" y="41252"/>
                    <a:pt x="26117" y="36408"/>
                    <a:pt x="33160" y="31198"/>
                  </a:cubicBezTo>
                  <a:cubicBezTo>
                    <a:pt x="36803" y="30768"/>
                    <a:pt x="37410" y="33398"/>
                    <a:pt x="40811" y="33146"/>
                  </a:cubicBezTo>
                  <a:cubicBezTo>
                    <a:pt x="43847" y="27771"/>
                    <a:pt x="48058" y="23572"/>
                    <a:pt x="48526" y="15605"/>
                  </a:cubicBezTo>
                  <a:cubicBezTo>
                    <a:pt x="44074" y="9687"/>
                    <a:pt x="37928" y="5539"/>
                    <a:pt x="33160" y="0"/>
                  </a:cubicBezTo>
                  <a:cubicBezTo>
                    <a:pt x="22222" y="3541"/>
                    <a:pt x="15595" y="6778"/>
                    <a:pt x="6250" y="7803"/>
                  </a:cubicBezTo>
                  <a:cubicBezTo>
                    <a:pt x="9057" y="13721"/>
                    <a:pt x="1545" y="13253"/>
                    <a:pt x="445" y="1755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11" name="Freeform: Shape 1010">
              <a:extLst>
                <a:ext uri="{FF2B5EF4-FFF2-40B4-BE49-F238E27FC236}">
                  <a16:creationId xmlns:a16="http://schemas.microsoft.com/office/drawing/2014/main" id="{6BFB2448-CFD2-DAAC-27C3-5D43DE2EEA67}"/>
                </a:ext>
              </a:extLst>
            </p:cNvPr>
            <p:cNvSpPr/>
            <p:nvPr/>
          </p:nvSpPr>
          <p:spPr>
            <a:xfrm>
              <a:off x="4710083" y="4179820"/>
              <a:ext cx="215440" cy="258165"/>
            </a:xfrm>
            <a:custGeom>
              <a:avLst/>
              <a:gdLst>
                <a:gd name="connsiteX0" fmla="*/ 161643 w 215440"/>
                <a:gd name="connsiteY0" fmla="*/ 49214 h 258165"/>
                <a:gd name="connsiteX1" fmla="*/ 90509 w 215440"/>
                <a:gd name="connsiteY1" fmla="*/ 2423 h 258165"/>
                <a:gd name="connsiteX2" fmla="*/ 23244 w 215440"/>
                <a:gd name="connsiteY2" fmla="*/ 2423 h 258165"/>
                <a:gd name="connsiteX3" fmla="*/ 28998 w 215440"/>
                <a:gd name="connsiteY3" fmla="*/ 14108 h 258165"/>
                <a:gd name="connsiteX4" fmla="*/ 30932 w 215440"/>
                <a:gd name="connsiteY4" fmla="*/ 29700 h 258165"/>
                <a:gd name="connsiteX5" fmla="*/ 23244 w 215440"/>
                <a:gd name="connsiteY5" fmla="*/ 43346 h 258165"/>
                <a:gd name="connsiteX6" fmla="*/ 28998 w 215440"/>
                <a:gd name="connsiteY6" fmla="*/ 51161 h 258165"/>
                <a:gd name="connsiteX7" fmla="*/ 9788 w 215440"/>
                <a:gd name="connsiteY7" fmla="*/ 82346 h 258165"/>
                <a:gd name="connsiteX8" fmla="*/ 177 w 215440"/>
                <a:gd name="connsiteY8" fmla="*/ 86229 h 258165"/>
                <a:gd name="connsiteX9" fmla="*/ 2087 w 215440"/>
                <a:gd name="connsiteY9" fmla="*/ 123270 h 258165"/>
                <a:gd name="connsiteX10" fmla="*/ 19412 w 215440"/>
                <a:gd name="connsiteY10" fmla="*/ 148612 h 258165"/>
                <a:gd name="connsiteX11" fmla="*/ 32867 w 215440"/>
                <a:gd name="connsiteY11" fmla="*/ 183705 h 258165"/>
                <a:gd name="connsiteX12" fmla="*/ 42453 w 215440"/>
                <a:gd name="connsiteY12" fmla="*/ 183705 h 258165"/>
                <a:gd name="connsiteX13" fmla="*/ 61688 w 215440"/>
                <a:gd name="connsiteY13" fmla="*/ 195403 h 258165"/>
                <a:gd name="connsiteX14" fmla="*/ 82794 w 215440"/>
                <a:gd name="connsiteY14" fmla="*/ 207101 h 258165"/>
                <a:gd name="connsiteX15" fmla="*/ 94378 w 215440"/>
                <a:gd name="connsiteY15" fmla="*/ 205153 h 258165"/>
                <a:gd name="connsiteX16" fmla="*/ 115485 w 215440"/>
                <a:gd name="connsiteY16" fmla="*/ 255826 h 258165"/>
                <a:gd name="connsiteX17" fmla="*/ 130913 w 215440"/>
                <a:gd name="connsiteY17" fmla="*/ 251957 h 258165"/>
                <a:gd name="connsiteX18" fmla="*/ 138564 w 215440"/>
                <a:gd name="connsiteY18" fmla="*/ 257799 h 258165"/>
                <a:gd name="connsiteX19" fmla="*/ 148175 w 215440"/>
                <a:gd name="connsiteY19" fmla="*/ 253891 h 258165"/>
                <a:gd name="connsiteX20" fmla="*/ 159670 w 215440"/>
                <a:gd name="connsiteY20" fmla="*/ 257799 h 258165"/>
                <a:gd name="connsiteX21" fmla="*/ 171254 w 215440"/>
                <a:gd name="connsiteY21" fmla="*/ 248024 h 258165"/>
                <a:gd name="connsiteX22" fmla="*/ 180865 w 215440"/>
                <a:gd name="connsiteY22" fmla="*/ 249984 h 258165"/>
                <a:gd name="connsiteX23" fmla="*/ 215440 w 215440"/>
                <a:gd name="connsiteY23" fmla="*/ 226576 h 258165"/>
                <a:gd name="connsiteX24" fmla="*/ 202010 w 215440"/>
                <a:gd name="connsiteY24" fmla="*/ 216864 h 258165"/>
                <a:gd name="connsiteX25" fmla="*/ 194296 w 215440"/>
                <a:gd name="connsiteY25" fmla="*/ 177863 h 258165"/>
                <a:gd name="connsiteX26" fmla="*/ 194296 w 215440"/>
                <a:gd name="connsiteY26" fmla="*/ 156428 h 258165"/>
                <a:gd name="connsiteX27" fmla="*/ 198165 w 215440"/>
                <a:gd name="connsiteY27" fmla="*/ 144717 h 258165"/>
                <a:gd name="connsiteX28" fmla="*/ 190426 w 215440"/>
                <a:gd name="connsiteY28" fmla="*/ 134967 h 258165"/>
                <a:gd name="connsiteX29" fmla="*/ 184672 w 215440"/>
                <a:gd name="connsiteY29" fmla="*/ 123270 h 258165"/>
                <a:gd name="connsiteX30" fmla="*/ 192386 w 215440"/>
                <a:gd name="connsiteY30" fmla="*/ 90124 h 258165"/>
                <a:gd name="connsiteX31" fmla="*/ 161631 w 215440"/>
                <a:gd name="connsiteY31" fmla="*/ 58938 h 258165"/>
                <a:gd name="connsiteX32" fmla="*/ 161631 w 215440"/>
                <a:gd name="connsiteY32" fmla="*/ 49201 h 25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5440" h="258165">
                  <a:moveTo>
                    <a:pt x="161643" y="49214"/>
                  </a:moveTo>
                  <a:cubicBezTo>
                    <a:pt x="137299" y="34253"/>
                    <a:pt x="115548" y="16662"/>
                    <a:pt x="90509" y="2423"/>
                  </a:cubicBezTo>
                  <a:cubicBezTo>
                    <a:pt x="72336" y="-1068"/>
                    <a:pt x="41492" y="-537"/>
                    <a:pt x="23244" y="2423"/>
                  </a:cubicBezTo>
                  <a:cubicBezTo>
                    <a:pt x="23560" y="6975"/>
                    <a:pt x="27607" y="9163"/>
                    <a:pt x="28998" y="14108"/>
                  </a:cubicBezTo>
                  <a:cubicBezTo>
                    <a:pt x="30325" y="18926"/>
                    <a:pt x="28125" y="25047"/>
                    <a:pt x="30932" y="29700"/>
                  </a:cubicBezTo>
                  <a:cubicBezTo>
                    <a:pt x="29137" y="34898"/>
                    <a:pt x="17009" y="36049"/>
                    <a:pt x="23244" y="43346"/>
                  </a:cubicBezTo>
                  <a:cubicBezTo>
                    <a:pt x="17439" y="46292"/>
                    <a:pt x="32690" y="43940"/>
                    <a:pt x="28998" y="51161"/>
                  </a:cubicBezTo>
                  <a:cubicBezTo>
                    <a:pt x="23421" y="62365"/>
                    <a:pt x="17325" y="73064"/>
                    <a:pt x="9788" y="82346"/>
                  </a:cubicBezTo>
                  <a:cubicBezTo>
                    <a:pt x="7246" y="84307"/>
                    <a:pt x="2681" y="84243"/>
                    <a:pt x="177" y="86229"/>
                  </a:cubicBezTo>
                  <a:cubicBezTo>
                    <a:pt x="-1619" y="102213"/>
                    <a:pt x="11040" y="111180"/>
                    <a:pt x="2087" y="123270"/>
                  </a:cubicBezTo>
                  <a:cubicBezTo>
                    <a:pt x="4199" y="133816"/>
                    <a:pt x="14568" y="139659"/>
                    <a:pt x="19412" y="148612"/>
                  </a:cubicBezTo>
                  <a:cubicBezTo>
                    <a:pt x="25419" y="159703"/>
                    <a:pt x="25153" y="173057"/>
                    <a:pt x="32867" y="183705"/>
                  </a:cubicBezTo>
                  <a:lnTo>
                    <a:pt x="42453" y="183705"/>
                  </a:lnTo>
                  <a:cubicBezTo>
                    <a:pt x="45944" y="190560"/>
                    <a:pt x="52760" y="194012"/>
                    <a:pt x="61688" y="195403"/>
                  </a:cubicBezTo>
                  <a:cubicBezTo>
                    <a:pt x="66506" y="201574"/>
                    <a:pt x="74827" y="204167"/>
                    <a:pt x="82794" y="207101"/>
                  </a:cubicBezTo>
                  <a:cubicBezTo>
                    <a:pt x="88688" y="208530"/>
                    <a:pt x="88485" y="203750"/>
                    <a:pt x="94378" y="205153"/>
                  </a:cubicBezTo>
                  <a:cubicBezTo>
                    <a:pt x="111008" y="216585"/>
                    <a:pt x="96629" y="248643"/>
                    <a:pt x="115485" y="255826"/>
                  </a:cubicBezTo>
                  <a:cubicBezTo>
                    <a:pt x="124261" y="258204"/>
                    <a:pt x="123047" y="250477"/>
                    <a:pt x="130913" y="251957"/>
                  </a:cubicBezTo>
                  <a:cubicBezTo>
                    <a:pt x="133885" y="253411"/>
                    <a:pt x="133746" y="258141"/>
                    <a:pt x="138564" y="257799"/>
                  </a:cubicBezTo>
                  <a:cubicBezTo>
                    <a:pt x="144710" y="259443"/>
                    <a:pt x="144508" y="254714"/>
                    <a:pt x="148175" y="253891"/>
                  </a:cubicBezTo>
                  <a:cubicBezTo>
                    <a:pt x="151615" y="255624"/>
                    <a:pt x="153057" y="259342"/>
                    <a:pt x="159670" y="257799"/>
                  </a:cubicBezTo>
                  <a:cubicBezTo>
                    <a:pt x="165070" y="256067"/>
                    <a:pt x="164286" y="248125"/>
                    <a:pt x="171254" y="248024"/>
                  </a:cubicBezTo>
                  <a:cubicBezTo>
                    <a:pt x="176679" y="246456"/>
                    <a:pt x="176224" y="250793"/>
                    <a:pt x="180865" y="249984"/>
                  </a:cubicBezTo>
                  <a:cubicBezTo>
                    <a:pt x="191665" y="241473"/>
                    <a:pt x="211305" y="241916"/>
                    <a:pt x="215440" y="226576"/>
                  </a:cubicBezTo>
                  <a:cubicBezTo>
                    <a:pt x="211077" y="223237"/>
                    <a:pt x="205740" y="220809"/>
                    <a:pt x="202010" y="216864"/>
                  </a:cubicBezTo>
                  <a:cubicBezTo>
                    <a:pt x="203831" y="207151"/>
                    <a:pt x="196951" y="189472"/>
                    <a:pt x="194296" y="177863"/>
                  </a:cubicBezTo>
                  <a:cubicBezTo>
                    <a:pt x="199809" y="168618"/>
                    <a:pt x="194928" y="166886"/>
                    <a:pt x="194296" y="156428"/>
                  </a:cubicBezTo>
                  <a:cubicBezTo>
                    <a:pt x="193802" y="150712"/>
                    <a:pt x="198659" y="150421"/>
                    <a:pt x="198165" y="144717"/>
                  </a:cubicBezTo>
                  <a:cubicBezTo>
                    <a:pt x="195105" y="141986"/>
                    <a:pt x="193031" y="138799"/>
                    <a:pt x="190426" y="134967"/>
                  </a:cubicBezTo>
                  <a:cubicBezTo>
                    <a:pt x="188112" y="131502"/>
                    <a:pt x="185317" y="128062"/>
                    <a:pt x="184672" y="123270"/>
                  </a:cubicBezTo>
                  <a:cubicBezTo>
                    <a:pt x="183230" y="111711"/>
                    <a:pt x="191020" y="101101"/>
                    <a:pt x="192386" y="90124"/>
                  </a:cubicBezTo>
                  <a:cubicBezTo>
                    <a:pt x="183458" y="78401"/>
                    <a:pt x="167865" y="73368"/>
                    <a:pt x="161631" y="58938"/>
                  </a:cubicBezTo>
                  <a:cubicBezTo>
                    <a:pt x="162959" y="52944"/>
                    <a:pt x="162959" y="55195"/>
                    <a:pt x="161631" y="4920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2" name="Freeform: Shape 1011">
              <a:extLst>
                <a:ext uri="{FF2B5EF4-FFF2-40B4-BE49-F238E27FC236}">
                  <a16:creationId xmlns:a16="http://schemas.microsoft.com/office/drawing/2014/main" id="{E7D722F8-F781-AE97-0DED-7FB859D973FD}"/>
                </a:ext>
              </a:extLst>
            </p:cNvPr>
            <p:cNvSpPr/>
            <p:nvPr/>
          </p:nvSpPr>
          <p:spPr>
            <a:xfrm>
              <a:off x="4363815" y="4298627"/>
              <a:ext cx="239195" cy="294944"/>
            </a:xfrm>
            <a:custGeom>
              <a:avLst/>
              <a:gdLst>
                <a:gd name="connsiteX0" fmla="*/ 204201 w 239195"/>
                <a:gd name="connsiteY0" fmla="*/ 127295 h 294944"/>
                <a:gd name="connsiteX1" fmla="*/ 206110 w 239195"/>
                <a:gd name="connsiteY1" fmla="*/ 107769 h 294944"/>
                <a:gd name="connsiteX2" fmla="*/ 196499 w 239195"/>
                <a:gd name="connsiteY2" fmla="*/ 86334 h 294944"/>
                <a:gd name="connsiteX3" fmla="*/ 198434 w 239195"/>
                <a:gd name="connsiteY3" fmla="*/ 64886 h 294944"/>
                <a:gd name="connsiteX4" fmla="*/ 196499 w 239195"/>
                <a:gd name="connsiteY4" fmla="*/ 35635 h 294944"/>
                <a:gd name="connsiteX5" fmla="*/ 171485 w 239195"/>
                <a:gd name="connsiteY5" fmla="*/ 33688 h 294944"/>
                <a:gd name="connsiteX6" fmla="*/ 167666 w 239195"/>
                <a:gd name="connsiteY6" fmla="*/ 25898 h 294944"/>
                <a:gd name="connsiteX7" fmla="*/ 154185 w 239195"/>
                <a:gd name="connsiteY7" fmla="*/ 27858 h 294944"/>
                <a:gd name="connsiteX8" fmla="*/ 146534 w 239195"/>
                <a:gd name="connsiteY8" fmla="*/ 51241 h 294944"/>
                <a:gd name="connsiteX9" fmla="*/ 113844 w 239195"/>
                <a:gd name="connsiteY9" fmla="*/ 53188 h 294944"/>
                <a:gd name="connsiteX10" fmla="*/ 92700 w 239195"/>
                <a:gd name="connsiteY10" fmla="*/ 555 h 294944"/>
                <a:gd name="connsiteX11" fmla="*/ 11979 w 239195"/>
                <a:gd name="connsiteY11" fmla="*/ 4450 h 294944"/>
                <a:gd name="connsiteX12" fmla="*/ 21603 w 239195"/>
                <a:gd name="connsiteY12" fmla="*/ 25898 h 294944"/>
                <a:gd name="connsiteX13" fmla="*/ 31189 w 239195"/>
                <a:gd name="connsiteY13" fmla="*/ 62938 h 294944"/>
                <a:gd name="connsiteX14" fmla="*/ 25409 w 239195"/>
                <a:gd name="connsiteY14" fmla="*/ 78531 h 294944"/>
                <a:gd name="connsiteX15" fmla="*/ 31189 w 239195"/>
                <a:gd name="connsiteY15" fmla="*/ 101914 h 294944"/>
                <a:gd name="connsiteX16" fmla="*/ 35058 w 239195"/>
                <a:gd name="connsiteY16" fmla="*/ 103874 h 294944"/>
                <a:gd name="connsiteX17" fmla="*/ 36968 w 239195"/>
                <a:gd name="connsiteY17" fmla="*/ 109704 h 294944"/>
                <a:gd name="connsiteX18" fmla="*/ 40812 w 239195"/>
                <a:gd name="connsiteY18" fmla="*/ 142862 h 294944"/>
                <a:gd name="connsiteX19" fmla="*/ 23513 w 239195"/>
                <a:gd name="connsiteY19" fmla="*/ 166270 h 294944"/>
                <a:gd name="connsiteX20" fmla="*/ 15798 w 239195"/>
                <a:gd name="connsiteY20" fmla="*/ 181850 h 294944"/>
                <a:gd name="connsiteX21" fmla="*/ 6213 w 239195"/>
                <a:gd name="connsiteY21" fmla="*/ 230576 h 294944"/>
                <a:gd name="connsiteX22" fmla="*/ 433 w 239195"/>
                <a:gd name="connsiteY22" fmla="*/ 244221 h 294944"/>
                <a:gd name="connsiteX23" fmla="*/ 433 w 239195"/>
                <a:gd name="connsiteY23" fmla="*/ 273459 h 294944"/>
                <a:gd name="connsiteX24" fmla="*/ 29254 w 239195"/>
                <a:gd name="connsiteY24" fmla="*/ 267629 h 294944"/>
                <a:gd name="connsiteX25" fmla="*/ 46554 w 239195"/>
                <a:gd name="connsiteY25" fmla="*/ 279314 h 294944"/>
                <a:gd name="connsiteX26" fmla="*/ 129235 w 239195"/>
                <a:gd name="connsiteY26" fmla="*/ 279314 h 294944"/>
                <a:gd name="connsiteX27" fmla="*/ 142690 w 239195"/>
                <a:gd name="connsiteY27" fmla="*/ 289077 h 294944"/>
                <a:gd name="connsiteX28" fmla="*/ 167666 w 239195"/>
                <a:gd name="connsiteY28" fmla="*/ 290999 h 294944"/>
                <a:gd name="connsiteX29" fmla="*/ 177290 w 239195"/>
                <a:gd name="connsiteY29" fmla="*/ 294945 h 294944"/>
                <a:gd name="connsiteX30" fmla="*/ 184979 w 239195"/>
                <a:gd name="connsiteY30" fmla="*/ 292997 h 294944"/>
                <a:gd name="connsiteX31" fmla="*/ 223423 w 239195"/>
                <a:gd name="connsiteY31" fmla="*/ 287117 h 294944"/>
                <a:gd name="connsiteX32" fmla="*/ 213799 w 239195"/>
                <a:gd name="connsiteY32" fmla="*/ 273472 h 294944"/>
                <a:gd name="connsiteX33" fmla="*/ 202304 w 239195"/>
                <a:gd name="connsiteY33" fmla="*/ 257892 h 294944"/>
                <a:gd name="connsiteX34" fmla="*/ 200369 w 239195"/>
                <a:gd name="connsiteY34" fmla="*/ 170153 h 294944"/>
                <a:gd name="connsiteX35" fmla="*/ 236879 w 239195"/>
                <a:gd name="connsiteY35" fmla="*/ 170153 h 294944"/>
                <a:gd name="connsiteX36" fmla="*/ 236879 w 239195"/>
                <a:gd name="connsiteY36" fmla="*/ 123399 h 294944"/>
                <a:gd name="connsiteX37" fmla="*/ 221488 w 239195"/>
                <a:gd name="connsiteY37" fmla="*/ 125334 h 294944"/>
                <a:gd name="connsiteX38" fmla="*/ 214938 w 239195"/>
                <a:gd name="connsiteY38" fmla="*/ 126270 h 294944"/>
                <a:gd name="connsiteX39" fmla="*/ 207805 w 239195"/>
                <a:gd name="connsiteY39" fmla="*/ 123374 h 294944"/>
                <a:gd name="connsiteX40" fmla="*/ 208033 w 239195"/>
                <a:gd name="connsiteY40" fmla="*/ 127257 h 294944"/>
                <a:gd name="connsiteX41" fmla="*/ 204213 w 239195"/>
                <a:gd name="connsiteY41" fmla="*/ 127295 h 29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39195" h="294944">
                  <a:moveTo>
                    <a:pt x="204201" y="127295"/>
                  </a:moveTo>
                  <a:cubicBezTo>
                    <a:pt x="203505" y="119378"/>
                    <a:pt x="206831" y="114484"/>
                    <a:pt x="206110" y="107769"/>
                  </a:cubicBezTo>
                  <a:cubicBezTo>
                    <a:pt x="205124" y="98790"/>
                    <a:pt x="197739" y="93820"/>
                    <a:pt x="196499" y="86334"/>
                  </a:cubicBezTo>
                  <a:cubicBezTo>
                    <a:pt x="195311" y="78986"/>
                    <a:pt x="198523" y="72195"/>
                    <a:pt x="198434" y="64886"/>
                  </a:cubicBezTo>
                  <a:cubicBezTo>
                    <a:pt x="198320" y="55110"/>
                    <a:pt x="192718" y="45752"/>
                    <a:pt x="196499" y="35635"/>
                  </a:cubicBezTo>
                  <a:cubicBezTo>
                    <a:pt x="191327" y="31829"/>
                    <a:pt x="179693" y="34497"/>
                    <a:pt x="171485" y="33688"/>
                  </a:cubicBezTo>
                  <a:cubicBezTo>
                    <a:pt x="171081" y="30248"/>
                    <a:pt x="173483" y="23937"/>
                    <a:pt x="167666" y="25898"/>
                  </a:cubicBezTo>
                  <a:cubicBezTo>
                    <a:pt x="161002" y="24342"/>
                    <a:pt x="160268" y="28806"/>
                    <a:pt x="154185" y="27858"/>
                  </a:cubicBezTo>
                  <a:cubicBezTo>
                    <a:pt x="151037" y="35016"/>
                    <a:pt x="151466" y="45891"/>
                    <a:pt x="146534" y="51241"/>
                  </a:cubicBezTo>
                  <a:cubicBezTo>
                    <a:pt x="132586" y="47611"/>
                    <a:pt x="128450" y="53365"/>
                    <a:pt x="113844" y="53188"/>
                  </a:cubicBezTo>
                  <a:cubicBezTo>
                    <a:pt x="101337" y="41162"/>
                    <a:pt x="97442" y="20434"/>
                    <a:pt x="92700" y="555"/>
                  </a:cubicBezTo>
                  <a:cubicBezTo>
                    <a:pt x="64575" y="1351"/>
                    <a:pt x="36526" y="-3012"/>
                    <a:pt x="11979" y="4450"/>
                  </a:cubicBezTo>
                  <a:cubicBezTo>
                    <a:pt x="11461" y="15338"/>
                    <a:pt x="19719" y="17374"/>
                    <a:pt x="21603" y="25898"/>
                  </a:cubicBezTo>
                  <a:cubicBezTo>
                    <a:pt x="22147" y="40896"/>
                    <a:pt x="30645" y="47902"/>
                    <a:pt x="31189" y="62938"/>
                  </a:cubicBezTo>
                  <a:cubicBezTo>
                    <a:pt x="33149" y="72069"/>
                    <a:pt x="23475" y="69426"/>
                    <a:pt x="25409" y="78531"/>
                  </a:cubicBezTo>
                  <a:cubicBezTo>
                    <a:pt x="28647" y="84626"/>
                    <a:pt x="27686" y="92720"/>
                    <a:pt x="31189" y="101914"/>
                  </a:cubicBezTo>
                  <a:cubicBezTo>
                    <a:pt x="31416" y="102470"/>
                    <a:pt x="34654" y="103191"/>
                    <a:pt x="35058" y="103874"/>
                  </a:cubicBezTo>
                  <a:cubicBezTo>
                    <a:pt x="35868" y="105303"/>
                    <a:pt x="36589" y="108983"/>
                    <a:pt x="36968" y="109704"/>
                  </a:cubicBezTo>
                  <a:cubicBezTo>
                    <a:pt x="40774" y="117974"/>
                    <a:pt x="42596" y="132088"/>
                    <a:pt x="40812" y="142862"/>
                  </a:cubicBezTo>
                  <a:cubicBezTo>
                    <a:pt x="39219" y="152296"/>
                    <a:pt x="33415" y="163627"/>
                    <a:pt x="23513" y="166270"/>
                  </a:cubicBezTo>
                  <a:cubicBezTo>
                    <a:pt x="25713" y="173061"/>
                    <a:pt x="18049" y="176033"/>
                    <a:pt x="15798" y="181850"/>
                  </a:cubicBezTo>
                  <a:cubicBezTo>
                    <a:pt x="10714" y="195129"/>
                    <a:pt x="10082" y="218385"/>
                    <a:pt x="6213" y="230576"/>
                  </a:cubicBezTo>
                  <a:cubicBezTo>
                    <a:pt x="4683" y="235407"/>
                    <a:pt x="1129" y="239896"/>
                    <a:pt x="433" y="244221"/>
                  </a:cubicBezTo>
                  <a:cubicBezTo>
                    <a:pt x="-920" y="253035"/>
                    <a:pt x="1420" y="263215"/>
                    <a:pt x="433" y="273459"/>
                  </a:cubicBezTo>
                  <a:cubicBezTo>
                    <a:pt x="14268" y="275811"/>
                    <a:pt x="19871" y="269791"/>
                    <a:pt x="29254" y="267629"/>
                  </a:cubicBezTo>
                  <a:cubicBezTo>
                    <a:pt x="34198" y="271309"/>
                    <a:pt x="38840" y="277493"/>
                    <a:pt x="46554" y="279314"/>
                  </a:cubicBezTo>
                  <a:cubicBezTo>
                    <a:pt x="68874" y="284613"/>
                    <a:pt x="104600" y="275356"/>
                    <a:pt x="129235" y="279314"/>
                  </a:cubicBezTo>
                  <a:cubicBezTo>
                    <a:pt x="135102" y="281160"/>
                    <a:pt x="135242" y="288824"/>
                    <a:pt x="142690" y="289077"/>
                  </a:cubicBezTo>
                  <a:cubicBezTo>
                    <a:pt x="150859" y="290936"/>
                    <a:pt x="159902" y="289558"/>
                    <a:pt x="167666" y="290999"/>
                  </a:cubicBezTo>
                  <a:cubicBezTo>
                    <a:pt x="171283" y="291707"/>
                    <a:pt x="174343" y="294856"/>
                    <a:pt x="177290" y="294945"/>
                  </a:cubicBezTo>
                  <a:cubicBezTo>
                    <a:pt x="177290" y="294945"/>
                    <a:pt x="182310" y="293099"/>
                    <a:pt x="184979" y="292997"/>
                  </a:cubicBezTo>
                  <a:cubicBezTo>
                    <a:pt x="201330" y="292213"/>
                    <a:pt x="209323" y="288002"/>
                    <a:pt x="223423" y="287117"/>
                  </a:cubicBezTo>
                  <a:cubicBezTo>
                    <a:pt x="226104" y="279744"/>
                    <a:pt x="217328" y="277354"/>
                    <a:pt x="213799" y="273472"/>
                  </a:cubicBezTo>
                  <a:cubicBezTo>
                    <a:pt x="209930" y="269184"/>
                    <a:pt x="205339" y="265226"/>
                    <a:pt x="202304" y="257892"/>
                  </a:cubicBezTo>
                  <a:cubicBezTo>
                    <a:pt x="192630" y="234673"/>
                    <a:pt x="199939" y="198859"/>
                    <a:pt x="200369" y="170153"/>
                  </a:cubicBezTo>
                  <a:lnTo>
                    <a:pt x="236879" y="170153"/>
                  </a:lnTo>
                  <a:cubicBezTo>
                    <a:pt x="237865" y="156836"/>
                    <a:pt x="241558" y="135957"/>
                    <a:pt x="236879" y="123399"/>
                  </a:cubicBezTo>
                  <a:cubicBezTo>
                    <a:pt x="235007" y="124930"/>
                    <a:pt x="227672" y="124614"/>
                    <a:pt x="221488" y="125334"/>
                  </a:cubicBezTo>
                  <a:cubicBezTo>
                    <a:pt x="219212" y="125613"/>
                    <a:pt x="217011" y="125941"/>
                    <a:pt x="214938" y="126270"/>
                  </a:cubicBezTo>
                  <a:cubicBezTo>
                    <a:pt x="212370" y="126688"/>
                    <a:pt x="209715" y="123185"/>
                    <a:pt x="207805" y="123374"/>
                  </a:cubicBezTo>
                  <a:cubicBezTo>
                    <a:pt x="207856" y="124727"/>
                    <a:pt x="207919" y="126068"/>
                    <a:pt x="208033" y="127257"/>
                  </a:cubicBezTo>
                  <a:cubicBezTo>
                    <a:pt x="206477" y="127434"/>
                    <a:pt x="205086" y="127522"/>
                    <a:pt x="204213" y="1272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3" name="Freeform: Shape 1012">
              <a:extLst>
                <a:ext uri="{FF2B5EF4-FFF2-40B4-BE49-F238E27FC236}">
                  <a16:creationId xmlns:a16="http://schemas.microsoft.com/office/drawing/2014/main" id="{74BA8624-EA2E-704E-1F75-ECD2F02D2383}"/>
                </a:ext>
              </a:extLst>
            </p:cNvPr>
            <p:cNvSpPr/>
            <p:nvPr/>
          </p:nvSpPr>
          <p:spPr>
            <a:xfrm>
              <a:off x="4571607" y="4421989"/>
              <a:ext cx="1264" cy="12"/>
            </a:xfrm>
            <a:custGeom>
              <a:avLst/>
              <a:gdLst>
                <a:gd name="connsiteX0" fmla="*/ 0 w 1264"/>
                <a:gd name="connsiteY0" fmla="*/ 12 h 12"/>
                <a:gd name="connsiteX1" fmla="*/ 0 w 1264"/>
                <a:gd name="connsiteY1" fmla="*/ 0 h 12"/>
                <a:gd name="connsiteX2" fmla="*/ 0 w 1264"/>
                <a:gd name="connsiteY2" fmla="*/ 0 h 12"/>
                <a:gd name="connsiteX3" fmla="*/ 0 w 1264"/>
                <a:gd name="connsiteY3" fmla="*/ 12 h 12"/>
              </a:gdLst>
              <a:ahLst/>
              <a:cxnLst>
                <a:cxn ang="0">
                  <a:pos x="connsiteX0" y="connsiteY0"/>
                </a:cxn>
                <a:cxn ang="0">
                  <a:pos x="connsiteX1" y="connsiteY1"/>
                </a:cxn>
                <a:cxn ang="0">
                  <a:pos x="connsiteX2" y="connsiteY2"/>
                </a:cxn>
                <a:cxn ang="0">
                  <a:pos x="connsiteX3" y="connsiteY3"/>
                </a:cxn>
              </a:cxnLst>
              <a:rect l="l" t="t" r="r" b="b"/>
              <a:pathLst>
                <a:path w="1264" h="12">
                  <a:moveTo>
                    <a:pt x="0" y="12"/>
                  </a:moveTo>
                  <a:cubicBezTo>
                    <a:pt x="0" y="12"/>
                    <a:pt x="0" y="12"/>
                    <a:pt x="0" y="0"/>
                  </a:cubicBezTo>
                  <a:lnTo>
                    <a:pt x="0" y="0"/>
                  </a:lnTo>
                  <a:cubicBezTo>
                    <a:pt x="0" y="0"/>
                    <a:pt x="0" y="12"/>
                    <a:pt x="0" y="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4" name="Freeform: Shape 1013">
              <a:extLst>
                <a:ext uri="{FF2B5EF4-FFF2-40B4-BE49-F238E27FC236}">
                  <a16:creationId xmlns:a16="http://schemas.microsoft.com/office/drawing/2014/main" id="{BB4A00B6-B1F4-084A-5579-ED2D5D2D0754}"/>
                </a:ext>
              </a:extLst>
            </p:cNvPr>
            <p:cNvSpPr/>
            <p:nvPr/>
          </p:nvSpPr>
          <p:spPr>
            <a:xfrm>
              <a:off x="4704183" y="4182237"/>
              <a:ext cx="33515" cy="39442"/>
            </a:xfrm>
            <a:custGeom>
              <a:avLst/>
              <a:gdLst>
                <a:gd name="connsiteX0" fmla="*/ 13753 w 33515"/>
                <a:gd name="connsiteY0" fmla="*/ 38981 h 39442"/>
                <a:gd name="connsiteX1" fmla="*/ 17598 w 33515"/>
                <a:gd name="connsiteY1" fmla="*/ 29244 h 39442"/>
                <a:gd name="connsiteX2" fmla="*/ 32963 w 33515"/>
                <a:gd name="connsiteY2" fmla="*/ 29244 h 39442"/>
                <a:gd name="connsiteX3" fmla="*/ 32963 w 33515"/>
                <a:gd name="connsiteY3" fmla="*/ 9731 h 39442"/>
                <a:gd name="connsiteX4" fmla="*/ 27221 w 33515"/>
                <a:gd name="connsiteY4" fmla="*/ 5836 h 39442"/>
                <a:gd name="connsiteX5" fmla="*/ 25312 w 33515"/>
                <a:gd name="connsiteY5" fmla="*/ 6 h 39442"/>
                <a:gd name="connsiteX6" fmla="*/ 6077 w 33515"/>
                <a:gd name="connsiteY6" fmla="*/ 9743 h 39442"/>
                <a:gd name="connsiteX7" fmla="*/ 2207 w 33515"/>
                <a:gd name="connsiteY7" fmla="*/ 27284 h 39442"/>
                <a:gd name="connsiteX8" fmla="*/ 576 w 33515"/>
                <a:gd name="connsiteY8" fmla="*/ 34960 h 39442"/>
                <a:gd name="connsiteX9" fmla="*/ 13766 w 33515"/>
                <a:gd name="connsiteY9" fmla="*/ 38981 h 39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515" h="39442">
                  <a:moveTo>
                    <a:pt x="13753" y="38981"/>
                  </a:moveTo>
                  <a:cubicBezTo>
                    <a:pt x="17079" y="37793"/>
                    <a:pt x="13640" y="29724"/>
                    <a:pt x="17598" y="29244"/>
                  </a:cubicBezTo>
                  <a:cubicBezTo>
                    <a:pt x="26374" y="28928"/>
                    <a:pt x="25160" y="27625"/>
                    <a:pt x="32963" y="29244"/>
                  </a:cubicBezTo>
                  <a:cubicBezTo>
                    <a:pt x="34114" y="25665"/>
                    <a:pt x="33140" y="15700"/>
                    <a:pt x="32963" y="9731"/>
                  </a:cubicBezTo>
                  <a:cubicBezTo>
                    <a:pt x="32874" y="6961"/>
                    <a:pt x="28461" y="7556"/>
                    <a:pt x="27221" y="5836"/>
                  </a:cubicBezTo>
                  <a:cubicBezTo>
                    <a:pt x="26033" y="4179"/>
                    <a:pt x="28208" y="-184"/>
                    <a:pt x="25312" y="6"/>
                  </a:cubicBezTo>
                  <a:cubicBezTo>
                    <a:pt x="22833" y="10894"/>
                    <a:pt x="14247" y="7935"/>
                    <a:pt x="6077" y="9743"/>
                  </a:cubicBezTo>
                  <a:cubicBezTo>
                    <a:pt x="3307" y="14094"/>
                    <a:pt x="1259" y="19140"/>
                    <a:pt x="2207" y="27284"/>
                  </a:cubicBezTo>
                  <a:cubicBezTo>
                    <a:pt x="-866" y="27562"/>
                    <a:pt x="-18" y="31343"/>
                    <a:pt x="576" y="34960"/>
                  </a:cubicBezTo>
                  <a:cubicBezTo>
                    <a:pt x="6052" y="35213"/>
                    <a:pt x="5938" y="41106"/>
                    <a:pt x="13766" y="3898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5" name="Freeform: Shape 1014">
              <a:extLst>
                <a:ext uri="{FF2B5EF4-FFF2-40B4-BE49-F238E27FC236}">
                  <a16:creationId xmlns:a16="http://schemas.microsoft.com/office/drawing/2014/main" id="{81D69493-5EEE-B890-35CB-4D85F8736879}"/>
                </a:ext>
              </a:extLst>
            </p:cNvPr>
            <p:cNvSpPr/>
            <p:nvPr/>
          </p:nvSpPr>
          <p:spPr>
            <a:xfrm>
              <a:off x="4702735" y="4217188"/>
              <a:ext cx="2371" cy="6205"/>
            </a:xfrm>
            <a:custGeom>
              <a:avLst/>
              <a:gdLst>
                <a:gd name="connsiteX0" fmla="*/ 2011 w 2371"/>
                <a:gd name="connsiteY0" fmla="*/ 9 h 6205"/>
                <a:gd name="connsiteX1" fmla="*/ 0 w 2371"/>
                <a:gd name="connsiteY1" fmla="*/ 135 h 6205"/>
                <a:gd name="connsiteX2" fmla="*/ 1353 w 2371"/>
                <a:gd name="connsiteY2" fmla="*/ 6205 h 6205"/>
                <a:gd name="connsiteX3" fmla="*/ 2011 w 2371"/>
                <a:gd name="connsiteY3" fmla="*/ 21 h 6205"/>
              </a:gdLst>
              <a:ahLst/>
              <a:cxnLst>
                <a:cxn ang="0">
                  <a:pos x="connsiteX0" y="connsiteY0"/>
                </a:cxn>
                <a:cxn ang="0">
                  <a:pos x="connsiteX1" y="connsiteY1"/>
                </a:cxn>
                <a:cxn ang="0">
                  <a:pos x="connsiteX2" y="connsiteY2"/>
                </a:cxn>
                <a:cxn ang="0">
                  <a:pos x="connsiteX3" y="connsiteY3"/>
                </a:cxn>
              </a:cxnLst>
              <a:rect l="l" t="t" r="r" b="b"/>
              <a:pathLst>
                <a:path w="2371" h="6205">
                  <a:moveTo>
                    <a:pt x="2011" y="9"/>
                  </a:moveTo>
                  <a:cubicBezTo>
                    <a:pt x="1404" y="-16"/>
                    <a:pt x="759" y="9"/>
                    <a:pt x="0" y="135"/>
                  </a:cubicBezTo>
                  <a:cubicBezTo>
                    <a:pt x="379" y="2020"/>
                    <a:pt x="860" y="4018"/>
                    <a:pt x="1353" y="6205"/>
                  </a:cubicBezTo>
                  <a:cubicBezTo>
                    <a:pt x="2744" y="5156"/>
                    <a:pt x="2441" y="2627"/>
                    <a:pt x="2011" y="2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6" name="Freeform: Shape 1015">
              <a:extLst>
                <a:ext uri="{FF2B5EF4-FFF2-40B4-BE49-F238E27FC236}">
                  <a16:creationId xmlns:a16="http://schemas.microsoft.com/office/drawing/2014/main" id="{04D0559F-091F-370E-E3E6-E858D95A7B5C}"/>
                </a:ext>
              </a:extLst>
            </p:cNvPr>
            <p:cNvSpPr/>
            <p:nvPr/>
          </p:nvSpPr>
          <p:spPr>
            <a:xfrm>
              <a:off x="4714117" y="4058060"/>
              <a:ext cx="105931" cy="131959"/>
            </a:xfrm>
            <a:custGeom>
              <a:avLst/>
              <a:gdLst>
                <a:gd name="connsiteX0" fmla="*/ 96098 w 105931"/>
                <a:gd name="connsiteY0" fmla="*/ 22798 h 131959"/>
                <a:gd name="connsiteX1" fmla="*/ 94189 w 105931"/>
                <a:gd name="connsiteY1" fmla="*/ 18916 h 131959"/>
                <a:gd name="connsiteX2" fmla="*/ 88410 w 105931"/>
                <a:gd name="connsiteY2" fmla="*/ 1376 h 131959"/>
                <a:gd name="connsiteX3" fmla="*/ 74979 w 105931"/>
                <a:gd name="connsiteY3" fmla="*/ 7218 h 131959"/>
                <a:gd name="connsiteX4" fmla="*/ 48068 w 105931"/>
                <a:gd name="connsiteY4" fmla="*/ 13061 h 131959"/>
                <a:gd name="connsiteX5" fmla="*/ 42264 w 105931"/>
                <a:gd name="connsiteY5" fmla="*/ 7218 h 131959"/>
                <a:gd name="connsiteX6" fmla="*/ 26898 w 105931"/>
                <a:gd name="connsiteY6" fmla="*/ 9153 h 131959"/>
                <a:gd name="connsiteX7" fmla="*/ 24964 w 105931"/>
                <a:gd name="connsiteY7" fmla="*/ 36444 h 131959"/>
                <a:gd name="connsiteX8" fmla="*/ 34587 w 105931"/>
                <a:gd name="connsiteY8" fmla="*/ 48154 h 131959"/>
                <a:gd name="connsiteX9" fmla="*/ 21132 w 105931"/>
                <a:gd name="connsiteY9" fmla="*/ 65694 h 131959"/>
                <a:gd name="connsiteX10" fmla="*/ 19083 w 105931"/>
                <a:gd name="connsiteY10" fmla="*/ 67022 h 131959"/>
                <a:gd name="connsiteX11" fmla="*/ 16832 w 105931"/>
                <a:gd name="connsiteY11" fmla="*/ 67857 h 131959"/>
                <a:gd name="connsiteX12" fmla="*/ 17300 w 105931"/>
                <a:gd name="connsiteY12" fmla="*/ 67629 h 131959"/>
                <a:gd name="connsiteX13" fmla="*/ 18312 w 105931"/>
                <a:gd name="connsiteY13" fmla="*/ 64935 h 131959"/>
                <a:gd name="connsiteX14" fmla="*/ 7689 w 105931"/>
                <a:gd name="connsiteY14" fmla="*/ 77392 h 131959"/>
                <a:gd name="connsiteX15" fmla="*/ 0 w 105931"/>
                <a:gd name="connsiteY15" fmla="*/ 128065 h 131959"/>
                <a:gd name="connsiteX16" fmla="*/ 7689 w 105931"/>
                <a:gd name="connsiteY16" fmla="*/ 131960 h 131959"/>
                <a:gd name="connsiteX17" fmla="*/ 15403 w 105931"/>
                <a:gd name="connsiteY17" fmla="*/ 122210 h 131959"/>
                <a:gd name="connsiteX18" fmla="*/ 84578 w 105931"/>
                <a:gd name="connsiteY18" fmla="*/ 120275 h 131959"/>
                <a:gd name="connsiteX19" fmla="*/ 84578 w 105931"/>
                <a:gd name="connsiteY19" fmla="*/ 91024 h 131959"/>
                <a:gd name="connsiteX20" fmla="*/ 94227 w 105931"/>
                <a:gd name="connsiteY20" fmla="*/ 77392 h 131959"/>
                <a:gd name="connsiteX21" fmla="*/ 96136 w 105931"/>
                <a:gd name="connsiteY21" fmla="*/ 69589 h 131959"/>
                <a:gd name="connsiteX22" fmla="*/ 101878 w 105931"/>
                <a:gd name="connsiteY22" fmla="*/ 67629 h 131959"/>
                <a:gd name="connsiteX23" fmla="*/ 101878 w 105931"/>
                <a:gd name="connsiteY23" fmla="*/ 59826 h 131959"/>
                <a:gd name="connsiteX24" fmla="*/ 105722 w 105931"/>
                <a:gd name="connsiteY24" fmla="*/ 53996 h 131959"/>
                <a:gd name="connsiteX25" fmla="*/ 96136 w 105931"/>
                <a:gd name="connsiteY25" fmla="*/ 22786 h 13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5931" h="131959">
                  <a:moveTo>
                    <a:pt x="96098" y="22798"/>
                  </a:moveTo>
                  <a:cubicBezTo>
                    <a:pt x="96098" y="20851"/>
                    <a:pt x="94543" y="20484"/>
                    <a:pt x="94189" y="18916"/>
                  </a:cubicBezTo>
                  <a:cubicBezTo>
                    <a:pt x="96870" y="8369"/>
                    <a:pt x="88991" y="8597"/>
                    <a:pt x="88410" y="1376"/>
                  </a:cubicBezTo>
                  <a:cubicBezTo>
                    <a:pt x="82542" y="-4011"/>
                    <a:pt x="82377" y="8230"/>
                    <a:pt x="74979" y="7218"/>
                  </a:cubicBezTo>
                  <a:cubicBezTo>
                    <a:pt x="64293" y="3298"/>
                    <a:pt x="56579" y="9495"/>
                    <a:pt x="48068" y="13061"/>
                  </a:cubicBezTo>
                  <a:cubicBezTo>
                    <a:pt x="43617" y="13655"/>
                    <a:pt x="45931" y="7421"/>
                    <a:pt x="42264" y="7218"/>
                  </a:cubicBezTo>
                  <a:cubicBezTo>
                    <a:pt x="37901" y="12643"/>
                    <a:pt x="32096" y="4550"/>
                    <a:pt x="26898" y="9153"/>
                  </a:cubicBezTo>
                  <a:cubicBezTo>
                    <a:pt x="24243" y="20434"/>
                    <a:pt x="26898" y="26731"/>
                    <a:pt x="24964" y="36444"/>
                  </a:cubicBezTo>
                  <a:cubicBezTo>
                    <a:pt x="27847" y="40680"/>
                    <a:pt x="34613" y="40996"/>
                    <a:pt x="34587" y="48154"/>
                  </a:cubicBezTo>
                  <a:cubicBezTo>
                    <a:pt x="30199" y="54932"/>
                    <a:pt x="25457" y="61508"/>
                    <a:pt x="21132" y="65694"/>
                  </a:cubicBezTo>
                  <a:cubicBezTo>
                    <a:pt x="20500" y="66289"/>
                    <a:pt x="19804" y="66693"/>
                    <a:pt x="19083" y="67022"/>
                  </a:cubicBezTo>
                  <a:cubicBezTo>
                    <a:pt x="18362" y="67351"/>
                    <a:pt x="17578" y="67616"/>
                    <a:pt x="16832" y="67857"/>
                  </a:cubicBezTo>
                  <a:cubicBezTo>
                    <a:pt x="17009" y="67768"/>
                    <a:pt x="17148" y="67768"/>
                    <a:pt x="17300" y="67629"/>
                  </a:cubicBezTo>
                  <a:cubicBezTo>
                    <a:pt x="18021" y="67035"/>
                    <a:pt x="18185" y="66010"/>
                    <a:pt x="18312" y="64935"/>
                  </a:cubicBezTo>
                  <a:cubicBezTo>
                    <a:pt x="16036" y="67300"/>
                    <a:pt x="13494" y="78593"/>
                    <a:pt x="7689" y="77392"/>
                  </a:cubicBezTo>
                  <a:cubicBezTo>
                    <a:pt x="5805" y="94970"/>
                    <a:pt x="443" y="109007"/>
                    <a:pt x="0" y="128065"/>
                  </a:cubicBezTo>
                  <a:cubicBezTo>
                    <a:pt x="6032" y="125827"/>
                    <a:pt x="4654" y="131138"/>
                    <a:pt x="7689" y="131960"/>
                  </a:cubicBezTo>
                  <a:cubicBezTo>
                    <a:pt x="9940" y="128381"/>
                    <a:pt x="12747" y="125359"/>
                    <a:pt x="15403" y="122210"/>
                  </a:cubicBezTo>
                  <a:cubicBezTo>
                    <a:pt x="35182" y="118252"/>
                    <a:pt x="61751" y="121160"/>
                    <a:pt x="84578" y="120275"/>
                  </a:cubicBezTo>
                  <a:lnTo>
                    <a:pt x="84578" y="91024"/>
                  </a:lnTo>
                  <a:cubicBezTo>
                    <a:pt x="86449" y="87711"/>
                    <a:pt x="92924" y="79959"/>
                    <a:pt x="94227" y="77392"/>
                  </a:cubicBezTo>
                  <a:cubicBezTo>
                    <a:pt x="95504" y="74837"/>
                    <a:pt x="94517" y="71790"/>
                    <a:pt x="96136" y="69589"/>
                  </a:cubicBezTo>
                  <a:cubicBezTo>
                    <a:pt x="96882" y="68565"/>
                    <a:pt x="101397" y="68527"/>
                    <a:pt x="101878" y="67629"/>
                  </a:cubicBezTo>
                  <a:cubicBezTo>
                    <a:pt x="103003" y="65720"/>
                    <a:pt x="101182" y="61951"/>
                    <a:pt x="101878" y="59826"/>
                  </a:cubicBezTo>
                  <a:cubicBezTo>
                    <a:pt x="102598" y="57714"/>
                    <a:pt x="105254" y="58094"/>
                    <a:pt x="105722" y="53996"/>
                  </a:cubicBezTo>
                  <a:cubicBezTo>
                    <a:pt x="107113" y="42261"/>
                    <a:pt x="101309" y="33535"/>
                    <a:pt x="96136" y="2278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7" name="Freeform: Shape 1016">
              <a:extLst>
                <a:ext uri="{FF2B5EF4-FFF2-40B4-BE49-F238E27FC236}">
                  <a16:creationId xmlns:a16="http://schemas.microsoft.com/office/drawing/2014/main" id="{54DE7287-010F-9ED9-1F56-FE125EEA03CE}"/>
                </a:ext>
              </a:extLst>
            </p:cNvPr>
            <p:cNvSpPr/>
            <p:nvPr/>
          </p:nvSpPr>
          <p:spPr>
            <a:xfrm>
              <a:off x="4913944" y="4276422"/>
              <a:ext cx="2102" cy="6558"/>
            </a:xfrm>
            <a:custGeom>
              <a:avLst/>
              <a:gdLst>
                <a:gd name="connsiteX0" fmla="*/ 96 w 2102"/>
                <a:gd name="connsiteY0" fmla="*/ 1325 h 6558"/>
                <a:gd name="connsiteX1" fmla="*/ 2006 w 2102"/>
                <a:gd name="connsiteY1" fmla="*/ 5245 h 6558"/>
                <a:gd name="connsiteX2" fmla="*/ 96 w 2102"/>
                <a:gd name="connsiteY2" fmla="*/ 1325 h 6558"/>
              </a:gdLst>
              <a:ahLst/>
              <a:cxnLst>
                <a:cxn ang="0">
                  <a:pos x="connsiteX0" y="connsiteY0"/>
                </a:cxn>
                <a:cxn ang="0">
                  <a:pos x="connsiteX1" y="connsiteY1"/>
                </a:cxn>
                <a:cxn ang="0">
                  <a:pos x="connsiteX2" y="connsiteY2"/>
                </a:cxn>
              </a:cxnLst>
              <a:rect l="l" t="t" r="r" b="b"/>
              <a:pathLst>
                <a:path w="2102" h="6558">
                  <a:moveTo>
                    <a:pt x="96" y="1325"/>
                  </a:moveTo>
                  <a:cubicBezTo>
                    <a:pt x="-422" y="3980"/>
                    <a:pt x="1285" y="8925"/>
                    <a:pt x="2006" y="5245"/>
                  </a:cubicBezTo>
                  <a:cubicBezTo>
                    <a:pt x="2524" y="2589"/>
                    <a:pt x="817" y="-2381"/>
                    <a:pt x="96" y="132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8" name="Freeform: Shape 1017">
              <a:extLst>
                <a:ext uri="{FF2B5EF4-FFF2-40B4-BE49-F238E27FC236}">
                  <a16:creationId xmlns:a16="http://schemas.microsoft.com/office/drawing/2014/main" id="{7BCBEF63-B863-6910-DE0B-55867F992786}"/>
                </a:ext>
              </a:extLst>
            </p:cNvPr>
            <p:cNvSpPr/>
            <p:nvPr/>
          </p:nvSpPr>
          <p:spPr>
            <a:xfrm>
              <a:off x="4525702" y="4589639"/>
              <a:ext cx="180701" cy="224229"/>
            </a:xfrm>
            <a:custGeom>
              <a:avLst/>
              <a:gdLst>
                <a:gd name="connsiteX0" fmla="*/ 140334 w 180701"/>
                <a:gd name="connsiteY0" fmla="*/ 56554 h 224229"/>
                <a:gd name="connsiteX1" fmla="*/ 119190 w 180701"/>
                <a:gd name="connsiteY1" fmla="*/ 40948 h 224229"/>
                <a:gd name="connsiteX2" fmla="*/ 105735 w 180701"/>
                <a:gd name="connsiteY2" fmla="*/ 11736 h 224229"/>
                <a:gd name="connsiteX3" fmla="*/ 97995 w 180701"/>
                <a:gd name="connsiteY3" fmla="*/ 0 h 224229"/>
                <a:gd name="connsiteX4" fmla="*/ 94214 w 180701"/>
                <a:gd name="connsiteY4" fmla="*/ 0 h 224229"/>
                <a:gd name="connsiteX5" fmla="*/ 90369 w 180701"/>
                <a:gd name="connsiteY5" fmla="*/ 5881 h 224229"/>
                <a:gd name="connsiteX6" fmla="*/ 69200 w 180701"/>
                <a:gd name="connsiteY6" fmla="*/ 15618 h 224229"/>
                <a:gd name="connsiteX7" fmla="*/ 61524 w 180701"/>
                <a:gd name="connsiteY7" fmla="*/ 5881 h 224229"/>
                <a:gd name="connsiteX8" fmla="*/ 19210 w 180701"/>
                <a:gd name="connsiteY8" fmla="*/ 13683 h 224229"/>
                <a:gd name="connsiteX9" fmla="*/ 19210 w 180701"/>
                <a:gd name="connsiteY9" fmla="*/ 105292 h 224229"/>
                <a:gd name="connsiteX10" fmla="*/ 0 w 180701"/>
                <a:gd name="connsiteY10" fmla="*/ 105292 h 224229"/>
                <a:gd name="connsiteX11" fmla="*/ 0 w 180701"/>
                <a:gd name="connsiteY11" fmla="*/ 171571 h 224229"/>
                <a:gd name="connsiteX12" fmla="*/ 11559 w 180701"/>
                <a:gd name="connsiteY12" fmla="*/ 187214 h 224229"/>
                <a:gd name="connsiteX13" fmla="*/ 13468 w 180701"/>
                <a:gd name="connsiteY13" fmla="*/ 224229 h 224229"/>
                <a:gd name="connsiteX14" fmla="*/ 32703 w 180701"/>
                <a:gd name="connsiteY14" fmla="*/ 224229 h 224229"/>
                <a:gd name="connsiteX15" fmla="*/ 49978 w 180701"/>
                <a:gd name="connsiteY15" fmla="*/ 208611 h 224229"/>
                <a:gd name="connsiteX16" fmla="*/ 61536 w 180701"/>
                <a:gd name="connsiteY16" fmla="*/ 185241 h 224229"/>
                <a:gd name="connsiteX17" fmla="*/ 76901 w 180701"/>
                <a:gd name="connsiteY17" fmla="*/ 193044 h 224229"/>
                <a:gd name="connsiteX18" fmla="*/ 82681 w 180701"/>
                <a:gd name="connsiteY18" fmla="*/ 193044 h 224229"/>
                <a:gd name="connsiteX19" fmla="*/ 84616 w 180701"/>
                <a:gd name="connsiteY19" fmla="*/ 196964 h 224229"/>
                <a:gd name="connsiteX20" fmla="*/ 107657 w 180701"/>
                <a:gd name="connsiteY20" fmla="*/ 195016 h 224229"/>
                <a:gd name="connsiteX21" fmla="*/ 113461 w 180701"/>
                <a:gd name="connsiteY21" fmla="*/ 173543 h 224229"/>
                <a:gd name="connsiteX22" fmla="*/ 136541 w 180701"/>
                <a:gd name="connsiteY22" fmla="*/ 142383 h 224229"/>
                <a:gd name="connsiteX23" fmla="*/ 163401 w 180701"/>
                <a:gd name="connsiteY23" fmla="*/ 117015 h 224229"/>
                <a:gd name="connsiteX24" fmla="*/ 180701 w 180701"/>
                <a:gd name="connsiteY24" fmla="*/ 105317 h 224229"/>
                <a:gd name="connsiteX25" fmla="*/ 171115 w 180701"/>
                <a:gd name="connsiteY25" fmla="*/ 97540 h 224229"/>
                <a:gd name="connsiteX26" fmla="*/ 155725 w 180701"/>
                <a:gd name="connsiteY26" fmla="*/ 93658 h 224229"/>
                <a:gd name="connsiteX27" fmla="*/ 150009 w 180701"/>
                <a:gd name="connsiteY27" fmla="*/ 66304 h 224229"/>
                <a:gd name="connsiteX28" fmla="*/ 140360 w 180701"/>
                <a:gd name="connsiteY28" fmla="*/ 56604 h 22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701" h="224229">
                  <a:moveTo>
                    <a:pt x="140334" y="56554"/>
                  </a:moveTo>
                  <a:cubicBezTo>
                    <a:pt x="131583" y="51976"/>
                    <a:pt x="124539" y="49181"/>
                    <a:pt x="119190" y="40948"/>
                  </a:cubicBezTo>
                  <a:cubicBezTo>
                    <a:pt x="113499" y="32184"/>
                    <a:pt x="114625" y="18438"/>
                    <a:pt x="105735" y="11736"/>
                  </a:cubicBezTo>
                  <a:cubicBezTo>
                    <a:pt x="103534" y="7449"/>
                    <a:pt x="103509" y="961"/>
                    <a:pt x="97995" y="0"/>
                  </a:cubicBezTo>
                  <a:lnTo>
                    <a:pt x="94214" y="0"/>
                  </a:lnTo>
                  <a:cubicBezTo>
                    <a:pt x="93759" y="2820"/>
                    <a:pt x="91065" y="3313"/>
                    <a:pt x="90369" y="5881"/>
                  </a:cubicBezTo>
                  <a:cubicBezTo>
                    <a:pt x="77116" y="2845"/>
                    <a:pt x="78558" y="14708"/>
                    <a:pt x="69200" y="15618"/>
                  </a:cubicBezTo>
                  <a:cubicBezTo>
                    <a:pt x="66203" y="12836"/>
                    <a:pt x="67733" y="5476"/>
                    <a:pt x="61524" y="5881"/>
                  </a:cubicBezTo>
                  <a:cubicBezTo>
                    <a:pt x="46538" y="7550"/>
                    <a:pt x="33399" y="11103"/>
                    <a:pt x="19210" y="13683"/>
                  </a:cubicBezTo>
                  <a:lnTo>
                    <a:pt x="19210" y="105292"/>
                  </a:lnTo>
                  <a:lnTo>
                    <a:pt x="0" y="105292"/>
                  </a:lnTo>
                  <a:lnTo>
                    <a:pt x="0" y="171571"/>
                  </a:lnTo>
                  <a:cubicBezTo>
                    <a:pt x="3465" y="176553"/>
                    <a:pt x="8372" y="180385"/>
                    <a:pt x="11559" y="187214"/>
                  </a:cubicBezTo>
                  <a:cubicBezTo>
                    <a:pt x="17540" y="199987"/>
                    <a:pt x="15884" y="211381"/>
                    <a:pt x="13468" y="224229"/>
                  </a:cubicBezTo>
                  <a:lnTo>
                    <a:pt x="32703" y="224229"/>
                  </a:lnTo>
                  <a:cubicBezTo>
                    <a:pt x="39456" y="220043"/>
                    <a:pt x="41075" y="210660"/>
                    <a:pt x="49978" y="208611"/>
                  </a:cubicBezTo>
                  <a:cubicBezTo>
                    <a:pt x="52633" y="199620"/>
                    <a:pt x="52115" y="187416"/>
                    <a:pt x="61536" y="185241"/>
                  </a:cubicBezTo>
                  <a:cubicBezTo>
                    <a:pt x="68466" y="183610"/>
                    <a:pt x="71325" y="190325"/>
                    <a:pt x="76901" y="193044"/>
                  </a:cubicBezTo>
                  <a:cubicBezTo>
                    <a:pt x="78495" y="193790"/>
                    <a:pt x="81113" y="192310"/>
                    <a:pt x="82681" y="193044"/>
                  </a:cubicBezTo>
                  <a:cubicBezTo>
                    <a:pt x="83427" y="193385"/>
                    <a:pt x="83693" y="196585"/>
                    <a:pt x="84616" y="196964"/>
                  </a:cubicBezTo>
                  <a:cubicBezTo>
                    <a:pt x="93632" y="200808"/>
                    <a:pt x="100069" y="196825"/>
                    <a:pt x="107657" y="195016"/>
                  </a:cubicBezTo>
                  <a:cubicBezTo>
                    <a:pt x="109731" y="188023"/>
                    <a:pt x="112538" y="181688"/>
                    <a:pt x="113461" y="173543"/>
                  </a:cubicBezTo>
                  <a:cubicBezTo>
                    <a:pt x="125538" y="167612"/>
                    <a:pt x="136882" y="160922"/>
                    <a:pt x="136541" y="142383"/>
                  </a:cubicBezTo>
                  <a:cubicBezTo>
                    <a:pt x="148909" y="137363"/>
                    <a:pt x="155839" y="126892"/>
                    <a:pt x="163401" y="117015"/>
                  </a:cubicBezTo>
                  <a:cubicBezTo>
                    <a:pt x="173455" y="117420"/>
                    <a:pt x="175592" y="109857"/>
                    <a:pt x="180701" y="105317"/>
                  </a:cubicBezTo>
                  <a:cubicBezTo>
                    <a:pt x="174580" y="105697"/>
                    <a:pt x="177616" y="96794"/>
                    <a:pt x="171115" y="97540"/>
                  </a:cubicBezTo>
                  <a:cubicBezTo>
                    <a:pt x="166613" y="95605"/>
                    <a:pt x="161669" y="94113"/>
                    <a:pt x="155725" y="93658"/>
                  </a:cubicBezTo>
                  <a:cubicBezTo>
                    <a:pt x="152956" y="85412"/>
                    <a:pt x="147758" y="79671"/>
                    <a:pt x="150009" y="66304"/>
                  </a:cubicBezTo>
                  <a:cubicBezTo>
                    <a:pt x="140309" y="69655"/>
                    <a:pt x="143256" y="60158"/>
                    <a:pt x="140360" y="5660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19" name="Freeform: Shape 1018">
              <a:extLst>
                <a:ext uri="{FF2B5EF4-FFF2-40B4-BE49-F238E27FC236}">
                  <a16:creationId xmlns:a16="http://schemas.microsoft.com/office/drawing/2014/main" id="{0467A398-6246-ED1D-FF9A-409EDB130CC0}"/>
                </a:ext>
              </a:extLst>
            </p:cNvPr>
            <p:cNvSpPr/>
            <p:nvPr/>
          </p:nvSpPr>
          <p:spPr>
            <a:xfrm>
              <a:off x="4563992" y="4355699"/>
              <a:ext cx="228885" cy="237860"/>
            </a:xfrm>
            <a:custGeom>
              <a:avLst/>
              <a:gdLst>
                <a:gd name="connsiteX0" fmla="*/ 215493 w 228885"/>
                <a:gd name="connsiteY0" fmla="*/ 140371 h 237860"/>
                <a:gd name="connsiteX1" fmla="*/ 209688 w 228885"/>
                <a:gd name="connsiteY1" fmla="*/ 128661 h 237860"/>
                <a:gd name="connsiteX2" fmla="*/ 215493 w 228885"/>
                <a:gd name="connsiteY2" fmla="*/ 109211 h 237860"/>
                <a:gd name="connsiteX3" fmla="*/ 225104 w 228885"/>
                <a:gd name="connsiteY3" fmla="*/ 99436 h 237860"/>
                <a:gd name="connsiteX4" fmla="*/ 221234 w 228885"/>
                <a:gd name="connsiteY4" fmla="*/ 62408 h 237860"/>
                <a:gd name="connsiteX5" fmla="*/ 228885 w 228885"/>
                <a:gd name="connsiteY5" fmla="*/ 52645 h 237860"/>
                <a:gd name="connsiteX6" fmla="*/ 221234 w 228885"/>
                <a:gd name="connsiteY6" fmla="*/ 33182 h 237860"/>
                <a:gd name="connsiteX7" fmla="*/ 215493 w 228885"/>
                <a:gd name="connsiteY7" fmla="*/ 27315 h 237860"/>
                <a:gd name="connsiteX8" fmla="*/ 209688 w 228885"/>
                <a:gd name="connsiteY8" fmla="*/ 25380 h 237860"/>
                <a:gd name="connsiteX9" fmla="*/ 194323 w 228885"/>
                <a:gd name="connsiteY9" fmla="*/ 19512 h 237860"/>
                <a:gd name="connsiteX10" fmla="*/ 186609 w 228885"/>
                <a:gd name="connsiteY10" fmla="*/ 9762 h 237860"/>
                <a:gd name="connsiteX11" fmla="*/ 177023 w 228885"/>
                <a:gd name="connsiteY11" fmla="*/ 9762 h 237860"/>
                <a:gd name="connsiteX12" fmla="*/ 173154 w 228885"/>
                <a:gd name="connsiteY12" fmla="*/ 11 h 237860"/>
                <a:gd name="connsiteX13" fmla="*/ 140489 w 228885"/>
                <a:gd name="connsiteY13" fmla="*/ 3907 h 237860"/>
                <a:gd name="connsiteX14" fmla="*/ 128968 w 228885"/>
                <a:gd name="connsiteY14" fmla="*/ 25367 h 237860"/>
                <a:gd name="connsiteX15" fmla="*/ 127033 w 228885"/>
                <a:gd name="connsiteY15" fmla="*/ 79922 h 237860"/>
                <a:gd name="connsiteX16" fmla="*/ 146268 w 228885"/>
                <a:gd name="connsiteY16" fmla="*/ 99410 h 237860"/>
                <a:gd name="connsiteX17" fmla="*/ 155879 w 228885"/>
                <a:gd name="connsiteY17" fmla="*/ 93568 h 237860"/>
                <a:gd name="connsiteX18" fmla="*/ 153944 w 228885"/>
                <a:gd name="connsiteY18" fmla="*/ 126713 h 237860"/>
                <a:gd name="connsiteX19" fmla="*/ 150099 w 228885"/>
                <a:gd name="connsiteY19" fmla="*/ 122844 h 237860"/>
                <a:gd name="connsiteX20" fmla="*/ 138579 w 228885"/>
                <a:gd name="connsiteY20" fmla="*/ 126713 h 237860"/>
                <a:gd name="connsiteX21" fmla="*/ 127020 w 228885"/>
                <a:gd name="connsiteY21" fmla="*/ 103343 h 237860"/>
                <a:gd name="connsiteX22" fmla="*/ 109746 w 228885"/>
                <a:gd name="connsiteY22" fmla="*/ 97488 h 237860"/>
                <a:gd name="connsiteX23" fmla="*/ 100097 w 228885"/>
                <a:gd name="connsiteY23" fmla="*/ 81908 h 237860"/>
                <a:gd name="connsiteX24" fmla="*/ 94317 w 228885"/>
                <a:gd name="connsiteY24" fmla="*/ 91645 h 237860"/>
                <a:gd name="connsiteX25" fmla="*/ 69341 w 228885"/>
                <a:gd name="connsiteY25" fmla="*/ 85790 h 237860"/>
                <a:gd name="connsiteX26" fmla="*/ 59692 w 228885"/>
                <a:gd name="connsiteY26" fmla="*/ 74093 h 237860"/>
                <a:gd name="connsiteX27" fmla="*/ 46287 w 228885"/>
                <a:gd name="connsiteY27" fmla="*/ 77988 h 237860"/>
                <a:gd name="connsiteX28" fmla="*/ 40508 w 228885"/>
                <a:gd name="connsiteY28" fmla="*/ 66302 h 237860"/>
                <a:gd name="connsiteX29" fmla="*/ 38573 w 228885"/>
                <a:gd name="connsiteY29" fmla="*/ 114990 h 237860"/>
                <a:gd name="connsiteX30" fmla="*/ 167 w 228885"/>
                <a:gd name="connsiteY30" fmla="*/ 116988 h 237860"/>
                <a:gd name="connsiteX31" fmla="*/ 4011 w 228885"/>
                <a:gd name="connsiteY31" fmla="*/ 202767 h 237860"/>
                <a:gd name="connsiteX32" fmla="*/ 29025 w 228885"/>
                <a:gd name="connsiteY32" fmla="*/ 228085 h 237860"/>
                <a:gd name="connsiteX33" fmla="*/ 55911 w 228885"/>
                <a:gd name="connsiteY33" fmla="*/ 224203 h 237860"/>
                <a:gd name="connsiteX34" fmla="*/ 96290 w 228885"/>
                <a:gd name="connsiteY34" fmla="*/ 237861 h 237860"/>
                <a:gd name="connsiteX35" fmla="*/ 123151 w 228885"/>
                <a:gd name="connsiteY35" fmla="*/ 204715 h 237860"/>
                <a:gd name="connsiteX36" fmla="*/ 134734 w 228885"/>
                <a:gd name="connsiteY36" fmla="*/ 198822 h 237860"/>
                <a:gd name="connsiteX37" fmla="*/ 165490 w 228885"/>
                <a:gd name="connsiteY37" fmla="*/ 175439 h 237860"/>
                <a:gd name="connsiteX38" fmla="*/ 161646 w 228885"/>
                <a:gd name="connsiteY38" fmla="*/ 161781 h 237860"/>
                <a:gd name="connsiteX39" fmla="*/ 215480 w 228885"/>
                <a:gd name="connsiteY39" fmla="*/ 140346 h 23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28885" h="237860">
                  <a:moveTo>
                    <a:pt x="215493" y="140371"/>
                  </a:moveTo>
                  <a:cubicBezTo>
                    <a:pt x="215430" y="134567"/>
                    <a:pt x="210472" y="133732"/>
                    <a:pt x="209688" y="128661"/>
                  </a:cubicBezTo>
                  <a:cubicBezTo>
                    <a:pt x="215897" y="126511"/>
                    <a:pt x="215784" y="117912"/>
                    <a:pt x="215493" y="109211"/>
                  </a:cubicBezTo>
                  <a:cubicBezTo>
                    <a:pt x="216328" y="103596"/>
                    <a:pt x="223726" y="104570"/>
                    <a:pt x="225104" y="99436"/>
                  </a:cubicBezTo>
                  <a:cubicBezTo>
                    <a:pt x="216758" y="90090"/>
                    <a:pt x="225799" y="74889"/>
                    <a:pt x="221234" y="62408"/>
                  </a:cubicBezTo>
                  <a:cubicBezTo>
                    <a:pt x="224522" y="59878"/>
                    <a:pt x="228771" y="58361"/>
                    <a:pt x="228885" y="52645"/>
                  </a:cubicBezTo>
                  <a:cubicBezTo>
                    <a:pt x="224990" y="47498"/>
                    <a:pt x="222651" y="40859"/>
                    <a:pt x="221234" y="33182"/>
                  </a:cubicBezTo>
                  <a:cubicBezTo>
                    <a:pt x="214620" y="37356"/>
                    <a:pt x="218111" y="29641"/>
                    <a:pt x="215493" y="27315"/>
                  </a:cubicBezTo>
                  <a:cubicBezTo>
                    <a:pt x="214367" y="26328"/>
                    <a:pt x="210788" y="25999"/>
                    <a:pt x="209688" y="25380"/>
                  </a:cubicBezTo>
                  <a:cubicBezTo>
                    <a:pt x="205073" y="22648"/>
                    <a:pt x="201228" y="19271"/>
                    <a:pt x="194323" y="19512"/>
                  </a:cubicBezTo>
                  <a:cubicBezTo>
                    <a:pt x="194728" y="13265"/>
                    <a:pt x="185913" y="16325"/>
                    <a:pt x="186609" y="9762"/>
                  </a:cubicBezTo>
                  <a:lnTo>
                    <a:pt x="177023" y="9762"/>
                  </a:lnTo>
                  <a:cubicBezTo>
                    <a:pt x="178440" y="3755"/>
                    <a:pt x="171737" y="6006"/>
                    <a:pt x="173154" y="11"/>
                  </a:cubicBezTo>
                  <a:cubicBezTo>
                    <a:pt x="160735" y="-267"/>
                    <a:pt x="153400" y="4640"/>
                    <a:pt x="140489" y="3907"/>
                  </a:cubicBezTo>
                  <a:cubicBezTo>
                    <a:pt x="139072" y="13543"/>
                    <a:pt x="131674" y="17096"/>
                    <a:pt x="128968" y="25367"/>
                  </a:cubicBezTo>
                  <a:cubicBezTo>
                    <a:pt x="135696" y="42579"/>
                    <a:pt x="131800" y="61826"/>
                    <a:pt x="127033" y="79922"/>
                  </a:cubicBezTo>
                  <a:cubicBezTo>
                    <a:pt x="132433" y="87472"/>
                    <a:pt x="136012" y="96831"/>
                    <a:pt x="146268" y="99410"/>
                  </a:cubicBezTo>
                  <a:cubicBezTo>
                    <a:pt x="149682" y="97678"/>
                    <a:pt x="148721" y="91494"/>
                    <a:pt x="155879" y="93568"/>
                  </a:cubicBezTo>
                  <a:cubicBezTo>
                    <a:pt x="154602" y="104026"/>
                    <a:pt x="158395" y="119530"/>
                    <a:pt x="153944" y="126713"/>
                  </a:cubicBezTo>
                  <a:cubicBezTo>
                    <a:pt x="151605" y="126498"/>
                    <a:pt x="149379" y="126170"/>
                    <a:pt x="150099" y="122844"/>
                  </a:cubicBezTo>
                  <a:cubicBezTo>
                    <a:pt x="144434" y="122325"/>
                    <a:pt x="144206" y="127245"/>
                    <a:pt x="138579" y="126713"/>
                  </a:cubicBezTo>
                  <a:cubicBezTo>
                    <a:pt x="136214" y="117431"/>
                    <a:pt x="128475" y="113574"/>
                    <a:pt x="127020" y="103343"/>
                  </a:cubicBezTo>
                  <a:cubicBezTo>
                    <a:pt x="119597" y="103040"/>
                    <a:pt x="118130" y="96755"/>
                    <a:pt x="109746" y="97488"/>
                  </a:cubicBezTo>
                  <a:cubicBezTo>
                    <a:pt x="106951" y="91873"/>
                    <a:pt x="104460" y="85917"/>
                    <a:pt x="100097" y="81908"/>
                  </a:cubicBezTo>
                  <a:cubicBezTo>
                    <a:pt x="101627" y="88636"/>
                    <a:pt x="98301" y="90457"/>
                    <a:pt x="94317" y="91645"/>
                  </a:cubicBezTo>
                  <a:cubicBezTo>
                    <a:pt x="84466" y="91254"/>
                    <a:pt x="78952" y="86499"/>
                    <a:pt x="69341" y="85790"/>
                  </a:cubicBezTo>
                  <a:cubicBezTo>
                    <a:pt x="65181" y="82856"/>
                    <a:pt x="66281" y="74598"/>
                    <a:pt x="59692" y="74093"/>
                  </a:cubicBezTo>
                  <a:cubicBezTo>
                    <a:pt x="53660" y="73777"/>
                    <a:pt x="53344" y="79277"/>
                    <a:pt x="46287" y="77988"/>
                  </a:cubicBezTo>
                  <a:cubicBezTo>
                    <a:pt x="47438" y="70982"/>
                    <a:pt x="45592" y="66985"/>
                    <a:pt x="40508" y="66302"/>
                  </a:cubicBezTo>
                  <a:cubicBezTo>
                    <a:pt x="42063" y="79467"/>
                    <a:pt x="40040" y="105215"/>
                    <a:pt x="38573" y="114990"/>
                  </a:cubicBezTo>
                  <a:cubicBezTo>
                    <a:pt x="26180" y="116065"/>
                    <a:pt x="9462" y="112765"/>
                    <a:pt x="167" y="116988"/>
                  </a:cubicBezTo>
                  <a:cubicBezTo>
                    <a:pt x="837" y="146189"/>
                    <a:pt x="-2198" y="179157"/>
                    <a:pt x="4011" y="202767"/>
                  </a:cubicBezTo>
                  <a:cubicBezTo>
                    <a:pt x="14495" y="208964"/>
                    <a:pt x="18655" y="221673"/>
                    <a:pt x="29025" y="228085"/>
                  </a:cubicBezTo>
                  <a:cubicBezTo>
                    <a:pt x="35411" y="224203"/>
                    <a:pt x="45402" y="223937"/>
                    <a:pt x="55911" y="224203"/>
                  </a:cubicBezTo>
                  <a:cubicBezTo>
                    <a:pt x="67899" y="234180"/>
                    <a:pt x="80432" y="234598"/>
                    <a:pt x="96290" y="237861"/>
                  </a:cubicBezTo>
                  <a:cubicBezTo>
                    <a:pt x="107178" y="228730"/>
                    <a:pt x="110732" y="212201"/>
                    <a:pt x="123151" y="204715"/>
                  </a:cubicBezTo>
                  <a:cubicBezTo>
                    <a:pt x="127223" y="202944"/>
                    <a:pt x="131725" y="201642"/>
                    <a:pt x="134734" y="198822"/>
                  </a:cubicBezTo>
                  <a:cubicBezTo>
                    <a:pt x="132534" y="178436"/>
                    <a:pt x="151971" y="179928"/>
                    <a:pt x="165490" y="175439"/>
                  </a:cubicBezTo>
                  <a:cubicBezTo>
                    <a:pt x="162480" y="172606"/>
                    <a:pt x="161443" y="167864"/>
                    <a:pt x="161646" y="161781"/>
                  </a:cubicBezTo>
                  <a:cubicBezTo>
                    <a:pt x="180413" y="155496"/>
                    <a:pt x="198180" y="148186"/>
                    <a:pt x="215480" y="14034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0" name="Freeform: Shape 1019">
              <a:extLst>
                <a:ext uri="{FF2B5EF4-FFF2-40B4-BE49-F238E27FC236}">
                  <a16:creationId xmlns:a16="http://schemas.microsoft.com/office/drawing/2014/main" id="{D2FC4735-A958-829F-C8C3-5C5E08BDD10B}"/>
                </a:ext>
              </a:extLst>
            </p:cNvPr>
            <p:cNvSpPr/>
            <p:nvPr/>
          </p:nvSpPr>
          <p:spPr>
            <a:xfrm>
              <a:off x="4777537" y="4386908"/>
              <a:ext cx="59594" cy="183243"/>
            </a:xfrm>
            <a:custGeom>
              <a:avLst/>
              <a:gdLst>
                <a:gd name="connsiteX0" fmla="*/ 40379 w 59594"/>
                <a:gd name="connsiteY0" fmla="*/ 44856 h 183243"/>
                <a:gd name="connsiteX1" fmla="*/ 34574 w 59594"/>
                <a:gd name="connsiteY1" fmla="*/ 35106 h 183243"/>
                <a:gd name="connsiteX2" fmla="*/ 23054 w 59594"/>
                <a:gd name="connsiteY2" fmla="*/ 0 h 183243"/>
                <a:gd name="connsiteX3" fmla="*/ 9624 w 59594"/>
                <a:gd name="connsiteY3" fmla="*/ 0 h 183243"/>
                <a:gd name="connsiteX4" fmla="*/ 17275 w 59594"/>
                <a:gd name="connsiteY4" fmla="*/ 25343 h 183243"/>
                <a:gd name="connsiteX5" fmla="*/ 11558 w 59594"/>
                <a:gd name="connsiteY5" fmla="*/ 35106 h 183243"/>
                <a:gd name="connsiteX6" fmla="*/ 15340 w 59594"/>
                <a:gd name="connsiteY6" fmla="*/ 68214 h 183243"/>
                <a:gd name="connsiteX7" fmla="*/ 3844 w 59594"/>
                <a:gd name="connsiteY7" fmla="*/ 76042 h 183243"/>
                <a:gd name="connsiteX8" fmla="*/ 0 w 59594"/>
                <a:gd name="connsiteY8" fmla="*/ 101359 h 183243"/>
                <a:gd name="connsiteX9" fmla="*/ 9624 w 59594"/>
                <a:gd name="connsiteY9" fmla="*/ 107227 h 183243"/>
                <a:gd name="connsiteX10" fmla="*/ 17275 w 59594"/>
                <a:gd name="connsiteY10" fmla="*/ 120872 h 183243"/>
                <a:gd name="connsiteX11" fmla="*/ 32665 w 59594"/>
                <a:gd name="connsiteY11" fmla="*/ 117002 h 183243"/>
                <a:gd name="connsiteX12" fmla="*/ 36509 w 59594"/>
                <a:gd name="connsiteY12" fmla="*/ 136478 h 183243"/>
                <a:gd name="connsiteX13" fmla="*/ 30768 w 59594"/>
                <a:gd name="connsiteY13" fmla="*/ 153992 h 183243"/>
                <a:gd name="connsiteX14" fmla="*/ 48043 w 59594"/>
                <a:gd name="connsiteY14" fmla="*/ 183243 h 183243"/>
                <a:gd name="connsiteX15" fmla="*/ 46133 w 59594"/>
                <a:gd name="connsiteY15" fmla="*/ 165677 h 183243"/>
                <a:gd name="connsiteX16" fmla="*/ 57654 w 59594"/>
                <a:gd name="connsiteY16" fmla="*/ 157875 h 183243"/>
                <a:gd name="connsiteX17" fmla="*/ 59589 w 59594"/>
                <a:gd name="connsiteY17" fmla="*/ 150085 h 183243"/>
                <a:gd name="connsiteX18" fmla="*/ 57654 w 59594"/>
                <a:gd name="connsiteY18" fmla="*/ 136452 h 183243"/>
                <a:gd name="connsiteX19" fmla="*/ 53847 w 59594"/>
                <a:gd name="connsiteY19" fmla="*/ 116977 h 183243"/>
                <a:gd name="connsiteX20" fmla="*/ 32677 w 59594"/>
                <a:gd name="connsiteY20" fmla="*/ 91622 h 183243"/>
                <a:gd name="connsiteX21" fmla="*/ 30768 w 59594"/>
                <a:gd name="connsiteY21" fmla="*/ 58438 h 183243"/>
                <a:gd name="connsiteX22" fmla="*/ 40392 w 59594"/>
                <a:gd name="connsiteY22" fmla="*/ 44831 h 183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94" h="183243">
                  <a:moveTo>
                    <a:pt x="40379" y="44856"/>
                  </a:moveTo>
                  <a:cubicBezTo>
                    <a:pt x="36509" y="43503"/>
                    <a:pt x="35245" y="39646"/>
                    <a:pt x="34574" y="35106"/>
                  </a:cubicBezTo>
                  <a:cubicBezTo>
                    <a:pt x="36649" y="23016"/>
                    <a:pt x="33626" y="5109"/>
                    <a:pt x="23054" y="0"/>
                  </a:cubicBezTo>
                  <a:cubicBezTo>
                    <a:pt x="23686" y="8030"/>
                    <a:pt x="13026" y="165"/>
                    <a:pt x="9624" y="0"/>
                  </a:cubicBezTo>
                  <a:cubicBezTo>
                    <a:pt x="9914" y="10724"/>
                    <a:pt x="16642" y="14948"/>
                    <a:pt x="17275" y="25343"/>
                  </a:cubicBezTo>
                  <a:cubicBezTo>
                    <a:pt x="16693" y="29934"/>
                    <a:pt x="10610" y="28973"/>
                    <a:pt x="11558" y="35106"/>
                  </a:cubicBezTo>
                  <a:cubicBezTo>
                    <a:pt x="11622" y="48688"/>
                    <a:pt x="7056" y="61600"/>
                    <a:pt x="15340" y="68214"/>
                  </a:cubicBezTo>
                  <a:cubicBezTo>
                    <a:pt x="12165" y="71489"/>
                    <a:pt x="10344" y="76092"/>
                    <a:pt x="3844" y="76042"/>
                  </a:cubicBezTo>
                  <a:cubicBezTo>
                    <a:pt x="4995" y="86930"/>
                    <a:pt x="2833" y="94480"/>
                    <a:pt x="0" y="101359"/>
                  </a:cubicBezTo>
                  <a:cubicBezTo>
                    <a:pt x="5084" y="105419"/>
                    <a:pt x="4072" y="106519"/>
                    <a:pt x="9624" y="107227"/>
                  </a:cubicBezTo>
                  <a:cubicBezTo>
                    <a:pt x="10344" y="113639"/>
                    <a:pt x="14075" y="117002"/>
                    <a:pt x="17275" y="120872"/>
                  </a:cubicBezTo>
                  <a:cubicBezTo>
                    <a:pt x="20828" y="117989"/>
                    <a:pt x="26430" y="117129"/>
                    <a:pt x="32665" y="117002"/>
                  </a:cubicBezTo>
                  <a:cubicBezTo>
                    <a:pt x="33411" y="124906"/>
                    <a:pt x="37003" y="128789"/>
                    <a:pt x="36509" y="136478"/>
                  </a:cubicBezTo>
                  <a:cubicBezTo>
                    <a:pt x="36105" y="142978"/>
                    <a:pt x="30275" y="148580"/>
                    <a:pt x="30768" y="153992"/>
                  </a:cubicBezTo>
                  <a:cubicBezTo>
                    <a:pt x="31894" y="167005"/>
                    <a:pt x="43161" y="171065"/>
                    <a:pt x="48043" y="183243"/>
                  </a:cubicBezTo>
                  <a:cubicBezTo>
                    <a:pt x="49548" y="175200"/>
                    <a:pt x="45096" y="173240"/>
                    <a:pt x="46133" y="165677"/>
                  </a:cubicBezTo>
                  <a:cubicBezTo>
                    <a:pt x="49307" y="162428"/>
                    <a:pt x="51154" y="157799"/>
                    <a:pt x="57654" y="157875"/>
                  </a:cubicBezTo>
                  <a:cubicBezTo>
                    <a:pt x="56035" y="154865"/>
                    <a:pt x="59563" y="150818"/>
                    <a:pt x="59589" y="150085"/>
                  </a:cubicBezTo>
                  <a:cubicBezTo>
                    <a:pt x="59728" y="146633"/>
                    <a:pt x="57451" y="141182"/>
                    <a:pt x="57654" y="136452"/>
                  </a:cubicBezTo>
                  <a:cubicBezTo>
                    <a:pt x="58261" y="124008"/>
                    <a:pt x="59475" y="126082"/>
                    <a:pt x="53847" y="116977"/>
                  </a:cubicBezTo>
                  <a:cubicBezTo>
                    <a:pt x="46513" y="105102"/>
                    <a:pt x="41226" y="98754"/>
                    <a:pt x="32677" y="91622"/>
                  </a:cubicBezTo>
                  <a:cubicBezTo>
                    <a:pt x="34385" y="80341"/>
                    <a:pt x="28403" y="68239"/>
                    <a:pt x="30768" y="58438"/>
                  </a:cubicBezTo>
                  <a:cubicBezTo>
                    <a:pt x="32437" y="51546"/>
                    <a:pt x="36636" y="49687"/>
                    <a:pt x="40392" y="4483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1" name="Freeform: Shape 1020">
              <a:extLst>
                <a:ext uri="{FF2B5EF4-FFF2-40B4-BE49-F238E27FC236}">
                  <a16:creationId xmlns:a16="http://schemas.microsoft.com/office/drawing/2014/main" id="{1AEA4300-C51F-6992-78FF-615B2E3E4DC4}"/>
                </a:ext>
              </a:extLst>
            </p:cNvPr>
            <p:cNvSpPr/>
            <p:nvPr/>
          </p:nvSpPr>
          <p:spPr>
            <a:xfrm>
              <a:off x="4629501" y="4535037"/>
              <a:ext cx="150431" cy="165773"/>
            </a:xfrm>
            <a:custGeom>
              <a:avLst/>
              <a:gdLst>
                <a:gd name="connsiteX0" fmla="*/ 144179 w 150431"/>
                <a:gd name="connsiteY0" fmla="*/ 23441 h 165773"/>
                <a:gd name="connsiteX1" fmla="*/ 99993 w 150431"/>
                <a:gd name="connsiteY1" fmla="*/ 9771 h 165773"/>
                <a:gd name="connsiteX2" fmla="*/ 98058 w 150431"/>
                <a:gd name="connsiteY2" fmla="*/ 46 h 165773"/>
                <a:gd name="connsiteX3" fmla="*/ 71173 w 150431"/>
                <a:gd name="connsiteY3" fmla="*/ 9771 h 165773"/>
                <a:gd name="connsiteX4" fmla="*/ 71173 w 150431"/>
                <a:gd name="connsiteY4" fmla="*/ 21481 h 165773"/>
                <a:gd name="connsiteX5" fmla="*/ 51913 w 150431"/>
                <a:gd name="connsiteY5" fmla="*/ 31231 h 165773"/>
                <a:gd name="connsiteX6" fmla="*/ 28833 w 150431"/>
                <a:gd name="connsiteY6" fmla="*/ 60469 h 165773"/>
                <a:gd name="connsiteX7" fmla="*/ 11558 w 150431"/>
                <a:gd name="connsiteY7" fmla="*/ 58534 h 165773"/>
                <a:gd name="connsiteX8" fmla="*/ 0 w 150431"/>
                <a:gd name="connsiteY8" fmla="*/ 54589 h 165773"/>
                <a:gd name="connsiteX9" fmla="*/ 11558 w 150431"/>
                <a:gd name="connsiteY9" fmla="*/ 76049 h 165773"/>
                <a:gd name="connsiteX10" fmla="*/ 17338 w 150431"/>
                <a:gd name="connsiteY10" fmla="*/ 95550 h 165773"/>
                <a:gd name="connsiteX11" fmla="*/ 38444 w 150431"/>
                <a:gd name="connsiteY11" fmla="*/ 109195 h 165773"/>
                <a:gd name="connsiteX12" fmla="*/ 40379 w 150431"/>
                <a:gd name="connsiteY12" fmla="*/ 118933 h 165773"/>
                <a:gd name="connsiteX13" fmla="*/ 48093 w 150431"/>
                <a:gd name="connsiteY13" fmla="*/ 120867 h 165773"/>
                <a:gd name="connsiteX14" fmla="*/ 53835 w 150431"/>
                <a:gd name="connsiteY14" fmla="*/ 146235 h 165773"/>
                <a:gd name="connsiteX15" fmla="*/ 74979 w 150431"/>
                <a:gd name="connsiteY15" fmla="*/ 152103 h 165773"/>
                <a:gd name="connsiteX16" fmla="*/ 80759 w 150431"/>
                <a:gd name="connsiteY16" fmla="*/ 161841 h 165773"/>
                <a:gd name="connsiteX17" fmla="*/ 119203 w 150431"/>
                <a:gd name="connsiteY17" fmla="*/ 165774 h 165773"/>
                <a:gd name="connsiteX18" fmla="*/ 140347 w 150431"/>
                <a:gd name="connsiteY18" fmla="*/ 124826 h 165773"/>
                <a:gd name="connsiteX19" fmla="*/ 144192 w 150431"/>
                <a:gd name="connsiteY19" fmla="*/ 79970 h 165773"/>
                <a:gd name="connsiteX20" fmla="*/ 149996 w 150431"/>
                <a:gd name="connsiteY20" fmla="*/ 70219 h 165773"/>
                <a:gd name="connsiteX21" fmla="*/ 149996 w 150431"/>
                <a:gd name="connsiteY21" fmla="*/ 27336 h 165773"/>
                <a:gd name="connsiteX22" fmla="*/ 144192 w 150431"/>
                <a:gd name="connsiteY22" fmla="*/ 23467 h 165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0431" h="165773">
                  <a:moveTo>
                    <a:pt x="144179" y="23441"/>
                  </a:moveTo>
                  <a:cubicBezTo>
                    <a:pt x="125121" y="23277"/>
                    <a:pt x="122959" y="6015"/>
                    <a:pt x="99993" y="9771"/>
                  </a:cubicBezTo>
                  <a:cubicBezTo>
                    <a:pt x="100600" y="5231"/>
                    <a:pt x="99677" y="2310"/>
                    <a:pt x="98058" y="46"/>
                  </a:cubicBezTo>
                  <a:cubicBezTo>
                    <a:pt x="85298" y="-561"/>
                    <a:pt x="78558" y="4965"/>
                    <a:pt x="71173" y="9771"/>
                  </a:cubicBezTo>
                  <a:lnTo>
                    <a:pt x="71173" y="21481"/>
                  </a:lnTo>
                  <a:cubicBezTo>
                    <a:pt x="65191" y="25174"/>
                    <a:pt x="58665" y="28323"/>
                    <a:pt x="51913" y="31231"/>
                  </a:cubicBezTo>
                  <a:cubicBezTo>
                    <a:pt x="44805" y="41070"/>
                    <a:pt x="41745" y="57586"/>
                    <a:pt x="28833" y="60469"/>
                  </a:cubicBezTo>
                  <a:cubicBezTo>
                    <a:pt x="25394" y="61228"/>
                    <a:pt x="15871" y="59521"/>
                    <a:pt x="11558" y="58534"/>
                  </a:cubicBezTo>
                  <a:cubicBezTo>
                    <a:pt x="7664" y="57586"/>
                    <a:pt x="4945" y="53337"/>
                    <a:pt x="0" y="54589"/>
                  </a:cubicBezTo>
                  <a:cubicBezTo>
                    <a:pt x="556" y="63074"/>
                    <a:pt x="7828" y="67754"/>
                    <a:pt x="11558" y="76049"/>
                  </a:cubicBezTo>
                  <a:cubicBezTo>
                    <a:pt x="14303" y="82221"/>
                    <a:pt x="14037" y="90845"/>
                    <a:pt x="17338" y="95550"/>
                  </a:cubicBezTo>
                  <a:cubicBezTo>
                    <a:pt x="22447" y="102922"/>
                    <a:pt x="30794" y="104453"/>
                    <a:pt x="38444" y="109195"/>
                  </a:cubicBezTo>
                  <a:cubicBezTo>
                    <a:pt x="40063" y="111471"/>
                    <a:pt x="41011" y="114405"/>
                    <a:pt x="40379" y="118933"/>
                  </a:cubicBezTo>
                  <a:cubicBezTo>
                    <a:pt x="43262" y="119299"/>
                    <a:pt x="47486" y="118262"/>
                    <a:pt x="48093" y="120867"/>
                  </a:cubicBezTo>
                  <a:cubicBezTo>
                    <a:pt x="45640" y="133754"/>
                    <a:pt x="51697" y="138041"/>
                    <a:pt x="53835" y="146235"/>
                  </a:cubicBezTo>
                  <a:cubicBezTo>
                    <a:pt x="62561" y="146539"/>
                    <a:pt x="67758" y="150333"/>
                    <a:pt x="74979" y="152103"/>
                  </a:cubicBezTo>
                  <a:cubicBezTo>
                    <a:pt x="72551" y="159805"/>
                    <a:pt x="80581" y="156820"/>
                    <a:pt x="80759" y="161841"/>
                  </a:cubicBezTo>
                  <a:cubicBezTo>
                    <a:pt x="93240" y="163472"/>
                    <a:pt x="107821" y="162966"/>
                    <a:pt x="119203" y="165774"/>
                  </a:cubicBezTo>
                  <a:cubicBezTo>
                    <a:pt x="126335" y="152192"/>
                    <a:pt x="141182" y="146413"/>
                    <a:pt x="140347" y="124826"/>
                  </a:cubicBezTo>
                  <a:cubicBezTo>
                    <a:pt x="152298" y="116656"/>
                    <a:pt x="150831" y="93792"/>
                    <a:pt x="144192" y="79970"/>
                  </a:cubicBezTo>
                  <a:cubicBezTo>
                    <a:pt x="148011" y="78654"/>
                    <a:pt x="149339" y="74785"/>
                    <a:pt x="149996" y="70219"/>
                  </a:cubicBezTo>
                  <a:cubicBezTo>
                    <a:pt x="151843" y="54955"/>
                    <a:pt x="147024" y="37377"/>
                    <a:pt x="149996" y="27336"/>
                  </a:cubicBezTo>
                  <a:cubicBezTo>
                    <a:pt x="146670" y="27437"/>
                    <a:pt x="145051" y="25831"/>
                    <a:pt x="144192" y="2346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2" name="Freeform: Shape 1021">
              <a:extLst>
                <a:ext uri="{FF2B5EF4-FFF2-40B4-BE49-F238E27FC236}">
                  <a16:creationId xmlns:a16="http://schemas.microsoft.com/office/drawing/2014/main" id="{402D623C-7D34-F679-BBEE-54AD5BCB6131}"/>
                </a:ext>
              </a:extLst>
            </p:cNvPr>
            <p:cNvSpPr/>
            <p:nvPr/>
          </p:nvSpPr>
          <p:spPr>
            <a:xfrm>
              <a:off x="4704094" y="4213230"/>
              <a:ext cx="33122" cy="48936"/>
            </a:xfrm>
            <a:custGeom>
              <a:avLst/>
              <a:gdLst>
                <a:gd name="connsiteX0" fmla="*/ 13841 w 33122"/>
                <a:gd name="connsiteY0" fmla="*/ 9936 h 48936"/>
                <a:gd name="connsiteX1" fmla="*/ 386 w 33122"/>
                <a:gd name="connsiteY1" fmla="*/ 6054 h 48936"/>
                <a:gd name="connsiteX2" fmla="*/ 4256 w 33122"/>
                <a:gd name="connsiteY2" fmla="*/ 17751 h 48936"/>
                <a:gd name="connsiteX3" fmla="*/ 8062 w 33122"/>
                <a:gd name="connsiteY3" fmla="*/ 48937 h 48936"/>
                <a:gd name="connsiteX4" fmla="*/ 31142 w 33122"/>
                <a:gd name="connsiteY4" fmla="*/ 21634 h 48936"/>
                <a:gd name="connsiteX5" fmla="*/ 33051 w 33122"/>
                <a:gd name="connsiteY5" fmla="*/ 17751 h 48936"/>
                <a:gd name="connsiteX6" fmla="*/ 25400 w 33122"/>
                <a:gd name="connsiteY6" fmla="*/ 11871 h 48936"/>
                <a:gd name="connsiteX7" fmla="*/ 27310 w 33122"/>
                <a:gd name="connsiteY7" fmla="*/ 186 h 48936"/>
                <a:gd name="connsiteX8" fmla="*/ 17699 w 33122"/>
                <a:gd name="connsiteY8" fmla="*/ 186 h 48936"/>
                <a:gd name="connsiteX9" fmla="*/ 13854 w 33122"/>
                <a:gd name="connsiteY9" fmla="*/ 9936 h 4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122" h="48936">
                  <a:moveTo>
                    <a:pt x="13841" y="9936"/>
                  </a:moveTo>
                  <a:cubicBezTo>
                    <a:pt x="6823" y="11213"/>
                    <a:pt x="3624" y="8621"/>
                    <a:pt x="386" y="6054"/>
                  </a:cubicBezTo>
                  <a:cubicBezTo>
                    <a:pt x="-1663" y="13338"/>
                    <a:pt x="5154" y="11580"/>
                    <a:pt x="4256" y="17751"/>
                  </a:cubicBezTo>
                  <a:cubicBezTo>
                    <a:pt x="3383" y="30309"/>
                    <a:pt x="4749" y="40578"/>
                    <a:pt x="8062" y="48937"/>
                  </a:cubicBezTo>
                  <a:cubicBezTo>
                    <a:pt x="23048" y="47217"/>
                    <a:pt x="21581" y="28817"/>
                    <a:pt x="31142" y="21634"/>
                  </a:cubicBezTo>
                  <a:cubicBezTo>
                    <a:pt x="32608" y="21216"/>
                    <a:pt x="33367" y="20002"/>
                    <a:pt x="33051" y="17751"/>
                  </a:cubicBezTo>
                  <a:cubicBezTo>
                    <a:pt x="33886" y="12351"/>
                    <a:pt x="25919" y="15905"/>
                    <a:pt x="25400" y="11871"/>
                  </a:cubicBezTo>
                  <a:cubicBezTo>
                    <a:pt x="25135" y="7078"/>
                    <a:pt x="25109" y="2487"/>
                    <a:pt x="27310" y="186"/>
                  </a:cubicBezTo>
                  <a:cubicBezTo>
                    <a:pt x="21189" y="-978"/>
                    <a:pt x="21391" y="3853"/>
                    <a:pt x="17699" y="186"/>
                  </a:cubicBezTo>
                  <a:cubicBezTo>
                    <a:pt x="17989" y="5029"/>
                    <a:pt x="18078" y="9658"/>
                    <a:pt x="13854" y="99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3" name="Freeform: Shape 1022">
              <a:extLst>
                <a:ext uri="{FF2B5EF4-FFF2-40B4-BE49-F238E27FC236}">
                  <a16:creationId xmlns:a16="http://schemas.microsoft.com/office/drawing/2014/main" id="{2E7C0C2D-62A4-6AD8-B0D7-3FB9EF498D74}"/>
                </a:ext>
              </a:extLst>
            </p:cNvPr>
            <p:cNvSpPr/>
            <p:nvPr/>
          </p:nvSpPr>
          <p:spPr>
            <a:xfrm>
              <a:off x="4837113" y="3223132"/>
              <a:ext cx="126213" cy="130609"/>
            </a:xfrm>
            <a:custGeom>
              <a:avLst/>
              <a:gdLst>
                <a:gd name="connsiteX0" fmla="*/ 124919 w 126213"/>
                <a:gd name="connsiteY0" fmla="*/ 0 h 130609"/>
                <a:gd name="connsiteX1" fmla="*/ 94189 w 126213"/>
                <a:gd name="connsiteY1" fmla="*/ 5843 h 130609"/>
                <a:gd name="connsiteX2" fmla="*/ 59589 w 126213"/>
                <a:gd name="connsiteY2" fmla="*/ 17553 h 130609"/>
                <a:gd name="connsiteX3" fmla="*/ 46133 w 126213"/>
                <a:gd name="connsiteY3" fmla="*/ 11698 h 130609"/>
                <a:gd name="connsiteX4" fmla="*/ 30794 w 126213"/>
                <a:gd name="connsiteY4" fmla="*/ 17553 h 130609"/>
                <a:gd name="connsiteX5" fmla="*/ 17275 w 126213"/>
                <a:gd name="connsiteY5" fmla="*/ 13645 h 130609"/>
                <a:gd name="connsiteX6" fmla="*/ 17275 w 126213"/>
                <a:gd name="connsiteY6" fmla="*/ 29238 h 130609"/>
                <a:gd name="connsiteX7" fmla="*/ 0 w 126213"/>
                <a:gd name="connsiteY7" fmla="*/ 38988 h 130609"/>
                <a:gd name="connsiteX8" fmla="*/ 3870 w 126213"/>
                <a:gd name="connsiteY8" fmla="*/ 70174 h 130609"/>
                <a:gd name="connsiteX9" fmla="*/ 13494 w 126213"/>
                <a:gd name="connsiteY9" fmla="*/ 70174 h 130609"/>
                <a:gd name="connsiteX10" fmla="*/ 15365 w 126213"/>
                <a:gd name="connsiteY10" fmla="*/ 83819 h 130609"/>
                <a:gd name="connsiteX11" fmla="*/ 3870 w 126213"/>
                <a:gd name="connsiteY11" fmla="*/ 93582 h 130609"/>
                <a:gd name="connsiteX12" fmla="*/ 1910 w 126213"/>
                <a:gd name="connsiteY12" fmla="*/ 120872 h 130609"/>
                <a:gd name="connsiteX13" fmla="*/ 19210 w 126213"/>
                <a:gd name="connsiteY13" fmla="*/ 130610 h 130609"/>
                <a:gd name="connsiteX14" fmla="*/ 101865 w 126213"/>
                <a:gd name="connsiteY14" fmla="*/ 74081 h 130609"/>
                <a:gd name="connsiteX15" fmla="*/ 105735 w 126213"/>
                <a:gd name="connsiteY15" fmla="*/ 23383 h 130609"/>
                <a:gd name="connsiteX16" fmla="*/ 124906 w 126213"/>
                <a:gd name="connsiteY16" fmla="*/ 0 h 13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6213" h="130609">
                  <a:moveTo>
                    <a:pt x="124919" y="0"/>
                  </a:moveTo>
                  <a:cubicBezTo>
                    <a:pt x="120910" y="8220"/>
                    <a:pt x="105861" y="5299"/>
                    <a:pt x="94189" y="5843"/>
                  </a:cubicBezTo>
                  <a:cubicBezTo>
                    <a:pt x="86070" y="13203"/>
                    <a:pt x="74638" y="17186"/>
                    <a:pt x="59589" y="17553"/>
                  </a:cubicBezTo>
                  <a:cubicBezTo>
                    <a:pt x="54050" y="16680"/>
                    <a:pt x="53607" y="10648"/>
                    <a:pt x="46133" y="11698"/>
                  </a:cubicBezTo>
                  <a:cubicBezTo>
                    <a:pt x="40759" y="13405"/>
                    <a:pt x="36661" y="16377"/>
                    <a:pt x="30794" y="17553"/>
                  </a:cubicBezTo>
                  <a:cubicBezTo>
                    <a:pt x="22788" y="19766"/>
                    <a:pt x="23282" y="13443"/>
                    <a:pt x="17275" y="13645"/>
                  </a:cubicBezTo>
                  <a:cubicBezTo>
                    <a:pt x="12773" y="18211"/>
                    <a:pt x="17654" y="23231"/>
                    <a:pt x="17275" y="29238"/>
                  </a:cubicBezTo>
                  <a:cubicBezTo>
                    <a:pt x="7373" y="28277"/>
                    <a:pt x="12140" y="42175"/>
                    <a:pt x="0" y="38988"/>
                  </a:cubicBezTo>
                  <a:cubicBezTo>
                    <a:pt x="2883" y="52102"/>
                    <a:pt x="2112" y="57376"/>
                    <a:pt x="3870" y="70174"/>
                  </a:cubicBezTo>
                  <a:cubicBezTo>
                    <a:pt x="8637" y="69946"/>
                    <a:pt x="9788" y="66519"/>
                    <a:pt x="13494" y="70174"/>
                  </a:cubicBezTo>
                  <a:cubicBezTo>
                    <a:pt x="8814" y="74853"/>
                    <a:pt x="18109" y="75346"/>
                    <a:pt x="15365" y="83819"/>
                  </a:cubicBezTo>
                  <a:cubicBezTo>
                    <a:pt x="10888" y="86424"/>
                    <a:pt x="11672" y="94391"/>
                    <a:pt x="3870" y="93582"/>
                  </a:cubicBezTo>
                  <a:cubicBezTo>
                    <a:pt x="6007" y="100259"/>
                    <a:pt x="-632" y="108061"/>
                    <a:pt x="1910" y="120872"/>
                  </a:cubicBezTo>
                  <a:cubicBezTo>
                    <a:pt x="7310" y="124514"/>
                    <a:pt x="11609" y="129219"/>
                    <a:pt x="19210" y="130610"/>
                  </a:cubicBezTo>
                  <a:cubicBezTo>
                    <a:pt x="45058" y="110009"/>
                    <a:pt x="72867" y="91444"/>
                    <a:pt x="101865" y="74081"/>
                  </a:cubicBezTo>
                  <a:cubicBezTo>
                    <a:pt x="107404" y="59614"/>
                    <a:pt x="107581" y="40379"/>
                    <a:pt x="105735" y="23383"/>
                  </a:cubicBezTo>
                  <a:cubicBezTo>
                    <a:pt x="111476" y="16250"/>
                    <a:pt x="131469" y="13177"/>
                    <a:pt x="124906"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4" name="Freeform: Shape 1023">
              <a:extLst>
                <a:ext uri="{FF2B5EF4-FFF2-40B4-BE49-F238E27FC236}">
                  <a16:creationId xmlns:a16="http://schemas.microsoft.com/office/drawing/2014/main" id="{3B804897-4E15-FE37-2F2C-45F58A6ED32C}"/>
                </a:ext>
              </a:extLst>
            </p:cNvPr>
            <p:cNvSpPr/>
            <p:nvPr/>
          </p:nvSpPr>
          <p:spPr>
            <a:xfrm>
              <a:off x="4988981" y="3115906"/>
              <a:ext cx="57666" cy="62393"/>
            </a:xfrm>
            <a:custGeom>
              <a:avLst/>
              <a:gdLst>
                <a:gd name="connsiteX0" fmla="*/ 5779 w 57666"/>
                <a:gd name="connsiteY0" fmla="*/ 31185 h 62393"/>
                <a:gd name="connsiteX1" fmla="*/ 23079 w 57666"/>
                <a:gd name="connsiteY1" fmla="*/ 39001 h 62393"/>
                <a:gd name="connsiteX2" fmla="*/ 34600 w 57666"/>
                <a:gd name="connsiteY2" fmla="*/ 44843 h 62393"/>
                <a:gd name="connsiteX3" fmla="*/ 44211 w 57666"/>
                <a:gd name="connsiteY3" fmla="*/ 42908 h 62393"/>
                <a:gd name="connsiteX4" fmla="*/ 57667 w 57666"/>
                <a:gd name="connsiteY4" fmla="*/ 62384 h 62393"/>
                <a:gd name="connsiteX5" fmla="*/ 55732 w 57666"/>
                <a:gd name="connsiteY5" fmla="*/ 44843 h 62393"/>
                <a:gd name="connsiteX6" fmla="*/ 40366 w 57666"/>
                <a:gd name="connsiteY6" fmla="*/ 31185 h 62393"/>
                <a:gd name="connsiteX7" fmla="*/ 46108 w 57666"/>
                <a:gd name="connsiteY7" fmla="*/ 31185 h 62393"/>
                <a:gd name="connsiteX8" fmla="*/ 34587 w 57666"/>
                <a:gd name="connsiteY8" fmla="*/ 15605 h 62393"/>
                <a:gd name="connsiteX9" fmla="*/ 36497 w 57666"/>
                <a:gd name="connsiteY9" fmla="*/ 5843 h 62393"/>
                <a:gd name="connsiteX10" fmla="*/ 28846 w 57666"/>
                <a:gd name="connsiteY10" fmla="*/ 0 h 62393"/>
                <a:gd name="connsiteX11" fmla="*/ 0 w 57666"/>
                <a:gd name="connsiteY11" fmla="*/ 5843 h 62393"/>
                <a:gd name="connsiteX12" fmla="*/ 5779 w 57666"/>
                <a:gd name="connsiteY12" fmla="*/ 31173 h 6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66" h="62393">
                  <a:moveTo>
                    <a:pt x="5779" y="31185"/>
                  </a:moveTo>
                  <a:cubicBezTo>
                    <a:pt x="15023" y="30275"/>
                    <a:pt x="21688" y="31957"/>
                    <a:pt x="23079" y="39001"/>
                  </a:cubicBezTo>
                  <a:cubicBezTo>
                    <a:pt x="29984" y="37837"/>
                    <a:pt x="33904" y="39696"/>
                    <a:pt x="34600" y="44843"/>
                  </a:cubicBezTo>
                  <a:cubicBezTo>
                    <a:pt x="39077" y="45476"/>
                    <a:pt x="42023" y="44527"/>
                    <a:pt x="44211" y="42908"/>
                  </a:cubicBezTo>
                  <a:cubicBezTo>
                    <a:pt x="49586" y="48473"/>
                    <a:pt x="46348" y="62826"/>
                    <a:pt x="57667" y="62384"/>
                  </a:cubicBezTo>
                  <a:cubicBezTo>
                    <a:pt x="57034" y="51584"/>
                    <a:pt x="53885" y="53683"/>
                    <a:pt x="55732" y="44843"/>
                  </a:cubicBezTo>
                  <a:cubicBezTo>
                    <a:pt x="46803" y="44148"/>
                    <a:pt x="43086" y="38204"/>
                    <a:pt x="40366" y="31185"/>
                  </a:cubicBezTo>
                  <a:lnTo>
                    <a:pt x="46108" y="31185"/>
                  </a:lnTo>
                  <a:cubicBezTo>
                    <a:pt x="45159" y="23079"/>
                    <a:pt x="35283" y="24040"/>
                    <a:pt x="34587" y="15605"/>
                  </a:cubicBezTo>
                  <a:cubicBezTo>
                    <a:pt x="36294" y="12153"/>
                    <a:pt x="40708" y="9902"/>
                    <a:pt x="36497" y="5843"/>
                  </a:cubicBezTo>
                  <a:cubicBezTo>
                    <a:pt x="28985" y="5931"/>
                    <a:pt x="25381" y="6993"/>
                    <a:pt x="28846" y="0"/>
                  </a:cubicBezTo>
                  <a:cubicBezTo>
                    <a:pt x="19576" y="2314"/>
                    <a:pt x="6058" y="291"/>
                    <a:pt x="0" y="5843"/>
                  </a:cubicBezTo>
                  <a:cubicBezTo>
                    <a:pt x="11356" y="11963"/>
                    <a:pt x="-2200" y="21587"/>
                    <a:pt x="5779" y="3117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5" name="Freeform: Shape 1024">
              <a:extLst>
                <a:ext uri="{FF2B5EF4-FFF2-40B4-BE49-F238E27FC236}">
                  <a16:creationId xmlns:a16="http://schemas.microsoft.com/office/drawing/2014/main" id="{1E79069B-C22F-6B42-4486-A6CBF819FD15}"/>
                </a:ext>
              </a:extLst>
            </p:cNvPr>
            <p:cNvSpPr/>
            <p:nvPr/>
          </p:nvSpPr>
          <p:spPr>
            <a:xfrm>
              <a:off x="4921729" y="3051595"/>
              <a:ext cx="127078" cy="66283"/>
            </a:xfrm>
            <a:custGeom>
              <a:avLst/>
              <a:gdLst>
                <a:gd name="connsiteX0" fmla="*/ 109528 w 127078"/>
                <a:gd name="connsiteY0" fmla="*/ 29242 h 66283"/>
                <a:gd name="connsiteX1" fmla="*/ 98033 w 127078"/>
                <a:gd name="connsiteY1" fmla="*/ 23375 h 66283"/>
                <a:gd name="connsiteX2" fmla="*/ 92228 w 127078"/>
                <a:gd name="connsiteY2" fmla="*/ 25335 h 66283"/>
                <a:gd name="connsiteX3" fmla="*/ 84552 w 127078"/>
                <a:gd name="connsiteY3" fmla="*/ 23375 h 66283"/>
                <a:gd name="connsiteX4" fmla="*/ 71097 w 127078"/>
                <a:gd name="connsiteY4" fmla="*/ 27295 h 66283"/>
                <a:gd name="connsiteX5" fmla="*/ 55757 w 127078"/>
                <a:gd name="connsiteY5" fmla="*/ 11702 h 66283"/>
                <a:gd name="connsiteX6" fmla="*/ 24976 w 127078"/>
                <a:gd name="connsiteY6" fmla="*/ 7795 h 66283"/>
                <a:gd name="connsiteX7" fmla="*/ 0 w 127078"/>
                <a:gd name="connsiteY7" fmla="*/ 4 h 66283"/>
                <a:gd name="connsiteX8" fmla="*/ 28846 w 127078"/>
                <a:gd name="connsiteY8" fmla="*/ 25335 h 66283"/>
                <a:gd name="connsiteX9" fmla="*/ 32690 w 127078"/>
                <a:gd name="connsiteY9" fmla="*/ 42875 h 66283"/>
                <a:gd name="connsiteX10" fmla="*/ 30755 w 127078"/>
                <a:gd name="connsiteY10" fmla="*/ 56533 h 66283"/>
                <a:gd name="connsiteX11" fmla="*/ 44186 w 127078"/>
                <a:gd name="connsiteY11" fmla="*/ 56533 h 66283"/>
                <a:gd name="connsiteX12" fmla="*/ 51925 w 127078"/>
                <a:gd name="connsiteY12" fmla="*/ 52638 h 66283"/>
                <a:gd name="connsiteX13" fmla="*/ 65330 w 127078"/>
                <a:gd name="connsiteY13" fmla="*/ 66283 h 66283"/>
                <a:gd name="connsiteX14" fmla="*/ 94176 w 127078"/>
                <a:gd name="connsiteY14" fmla="*/ 62401 h 66283"/>
                <a:gd name="connsiteX15" fmla="*/ 103762 w 127078"/>
                <a:gd name="connsiteY15" fmla="*/ 56533 h 66283"/>
                <a:gd name="connsiteX16" fmla="*/ 126841 w 127078"/>
                <a:gd name="connsiteY16" fmla="*/ 66283 h 66283"/>
                <a:gd name="connsiteX17" fmla="*/ 119127 w 127078"/>
                <a:gd name="connsiteY17" fmla="*/ 52638 h 66283"/>
                <a:gd name="connsiteX18" fmla="*/ 122997 w 127078"/>
                <a:gd name="connsiteY18" fmla="*/ 44848 h 66283"/>
                <a:gd name="connsiteX19" fmla="*/ 109541 w 127078"/>
                <a:gd name="connsiteY19" fmla="*/ 29255 h 6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7078" h="66283">
                  <a:moveTo>
                    <a:pt x="109528" y="29242"/>
                  </a:moveTo>
                  <a:cubicBezTo>
                    <a:pt x="102801" y="33403"/>
                    <a:pt x="101321" y="24374"/>
                    <a:pt x="98033" y="23375"/>
                  </a:cubicBezTo>
                  <a:cubicBezTo>
                    <a:pt x="95289" y="22578"/>
                    <a:pt x="93822" y="25284"/>
                    <a:pt x="92228" y="25335"/>
                  </a:cubicBezTo>
                  <a:cubicBezTo>
                    <a:pt x="89510" y="25436"/>
                    <a:pt x="88738" y="22793"/>
                    <a:pt x="84552" y="23375"/>
                  </a:cubicBezTo>
                  <a:cubicBezTo>
                    <a:pt x="80796" y="23918"/>
                    <a:pt x="77243" y="30381"/>
                    <a:pt x="71097" y="27295"/>
                  </a:cubicBezTo>
                  <a:cubicBezTo>
                    <a:pt x="72892" y="15079"/>
                    <a:pt x="55441" y="22363"/>
                    <a:pt x="55757" y="11702"/>
                  </a:cubicBezTo>
                  <a:cubicBezTo>
                    <a:pt x="44084" y="10362"/>
                    <a:pt x="34271" y="10121"/>
                    <a:pt x="24976" y="7795"/>
                  </a:cubicBezTo>
                  <a:cubicBezTo>
                    <a:pt x="16857" y="5759"/>
                    <a:pt x="9320" y="-185"/>
                    <a:pt x="0" y="4"/>
                  </a:cubicBezTo>
                  <a:cubicBezTo>
                    <a:pt x="4072" y="12840"/>
                    <a:pt x="22523" y="12904"/>
                    <a:pt x="28846" y="25335"/>
                  </a:cubicBezTo>
                  <a:cubicBezTo>
                    <a:pt x="30667" y="28926"/>
                    <a:pt x="32425" y="37804"/>
                    <a:pt x="32690" y="42875"/>
                  </a:cubicBezTo>
                  <a:cubicBezTo>
                    <a:pt x="32829" y="47073"/>
                    <a:pt x="32311" y="51753"/>
                    <a:pt x="30755" y="56533"/>
                  </a:cubicBezTo>
                  <a:cubicBezTo>
                    <a:pt x="35978" y="52537"/>
                    <a:pt x="40000" y="57418"/>
                    <a:pt x="44186" y="56533"/>
                  </a:cubicBezTo>
                  <a:cubicBezTo>
                    <a:pt x="47195" y="55913"/>
                    <a:pt x="47676" y="51727"/>
                    <a:pt x="51925" y="52638"/>
                  </a:cubicBezTo>
                  <a:cubicBezTo>
                    <a:pt x="57907" y="55648"/>
                    <a:pt x="60499" y="62084"/>
                    <a:pt x="65330" y="66283"/>
                  </a:cubicBezTo>
                  <a:cubicBezTo>
                    <a:pt x="74625" y="64639"/>
                    <a:pt x="84539" y="63627"/>
                    <a:pt x="94176" y="62401"/>
                  </a:cubicBezTo>
                  <a:cubicBezTo>
                    <a:pt x="98703" y="61781"/>
                    <a:pt x="97730" y="55610"/>
                    <a:pt x="103762" y="56533"/>
                  </a:cubicBezTo>
                  <a:cubicBezTo>
                    <a:pt x="110515" y="60731"/>
                    <a:pt x="116648" y="65600"/>
                    <a:pt x="126841" y="66283"/>
                  </a:cubicBezTo>
                  <a:cubicBezTo>
                    <a:pt x="128662" y="57317"/>
                    <a:pt x="119443" y="59492"/>
                    <a:pt x="119127" y="52638"/>
                  </a:cubicBezTo>
                  <a:cubicBezTo>
                    <a:pt x="117736" y="47314"/>
                    <a:pt x="122971" y="48705"/>
                    <a:pt x="122997" y="44848"/>
                  </a:cubicBezTo>
                  <a:cubicBezTo>
                    <a:pt x="115194" y="43608"/>
                    <a:pt x="102952" y="38891"/>
                    <a:pt x="109541" y="2925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26" name="Freeform: Shape 1025">
              <a:extLst>
                <a:ext uri="{FF2B5EF4-FFF2-40B4-BE49-F238E27FC236}">
                  <a16:creationId xmlns:a16="http://schemas.microsoft.com/office/drawing/2014/main" id="{67531884-4283-4E8E-788D-9CF99C4BDC26}"/>
                </a:ext>
              </a:extLst>
            </p:cNvPr>
            <p:cNvSpPr/>
            <p:nvPr/>
          </p:nvSpPr>
          <p:spPr>
            <a:xfrm>
              <a:off x="4973663" y="3880088"/>
              <a:ext cx="121798" cy="82151"/>
            </a:xfrm>
            <a:custGeom>
              <a:avLst/>
              <a:gdLst>
                <a:gd name="connsiteX0" fmla="*/ 90322 w 121798"/>
                <a:gd name="connsiteY0" fmla="*/ 5843 h 82151"/>
                <a:gd name="connsiteX1" fmla="*/ 72997 w 121798"/>
                <a:gd name="connsiteY1" fmla="*/ 17540 h 82151"/>
                <a:gd name="connsiteX2" fmla="*/ 59542 w 121798"/>
                <a:gd name="connsiteY2" fmla="*/ 13645 h 82151"/>
                <a:gd name="connsiteX3" fmla="*/ 30696 w 121798"/>
                <a:gd name="connsiteY3" fmla="*/ 23395 h 82151"/>
                <a:gd name="connsiteX4" fmla="*/ 7654 w 121798"/>
                <a:gd name="connsiteY4" fmla="*/ 0 h 82151"/>
                <a:gd name="connsiteX5" fmla="*/ 3 w 121798"/>
                <a:gd name="connsiteY5" fmla="*/ 19488 h 82151"/>
                <a:gd name="connsiteX6" fmla="*/ 13408 w 121798"/>
                <a:gd name="connsiteY6" fmla="*/ 46778 h 82151"/>
                <a:gd name="connsiteX7" fmla="*/ 19188 w 121798"/>
                <a:gd name="connsiteY7" fmla="*/ 50673 h 82151"/>
                <a:gd name="connsiteX8" fmla="*/ 38423 w 121798"/>
                <a:gd name="connsiteY8" fmla="*/ 62358 h 82151"/>
                <a:gd name="connsiteX9" fmla="*/ 61464 w 121798"/>
                <a:gd name="connsiteY9" fmla="*/ 72121 h 82151"/>
                <a:gd name="connsiteX10" fmla="*/ 101843 w 121798"/>
                <a:gd name="connsiteY10" fmla="*/ 81859 h 82151"/>
                <a:gd name="connsiteX11" fmla="*/ 111492 w 121798"/>
                <a:gd name="connsiteY11" fmla="*/ 64331 h 82151"/>
                <a:gd name="connsiteX12" fmla="*/ 121078 w 121798"/>
                <a:gd name="connsiteY12" fmla="*/ 44818 h 82151"/>
                <a:gd name="connsiteX13" fmla="*/ 121078 w 121798"/>
                <a:gd name="connsiteY13" fmla="*/ 3895 h 82151"/>
                <a:gd name="connsiteX14" fmla="*/ 90348 w 121798"/>
                <a:gd name="connsiteY14" fmla="*/ 5843 h 8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798" h="82151">
                  <a:moveTo>
                    <a:pt x="90322" y="5843"/>
                  </a:moveTo>
                  <a:cubicBezTo>
                    <a:pt x="87401" y="12646"/>
                    <a:pt x="78764" y="13671"/>
                    <a:pt x="72997" y="17540"/>
                  </a:cubicBezTo>
                  <a:cubicBezTo>
                    <a:pt x="70430" y="14290"/>
                    <a:pt x="62084" y="16895"/>
                    <a:pt x="59542" y="13645"/>
                  </a:cubicBezTo>
                  <a:cubicBezTo>
                    <a:pt x="48830" y="19981"/>
                    <a:pt x="42709" y="26342"/>
                    <a:pt x="30696" y="23395"/>
                  </a:cubicBezTo>
                  <a:cubicBezTo>
                    <a:pt x="18935" y="20487"/>
                    <a:pt x="18125" y="2125"/>
                    <a:pt x="7654" y="0"/>
                  </a:cubicBezTo>
                  <a:cubicBezTo>
                    <a:pt x="6643" y="9055"/>
                    <a:pt x="-174" y="12242"/>
                    <a:pt x="3" y="19488"/>
                  </a:cubicBezTo>
                  <a:cubicBezTo>
                    <a:pt x="143" y="30085"/>
                    <a:pt x="12624" y="35536"/>
                    <a:pt x="13408" y="46778"/>
                  </a:cubicBezTo>
                  <a:cubicBezTo>
                    <a:pt x="15887" y="47499"/>
                    <a:pt x="17506" y="49156"/>
                    <a:pt x="19188" y="50673"/>
                  </a:cubicBezTo>
                  <a:cubicBezTo>
                    <a:pt x="25915" y="56769"/>
                    <a:pt x="27307" y="57882"/>
                    <a:pt x="38423" y="62358"/>
                  </a:cubicBezTo>
                  <a:cubicBezTo>
                    <a:pt x="46339" y="65558"/>
                    <a:pt x="55811" y="69921"/>
                    <a:pt x="61464" y="72121"/>
                  </a:cubicBezTo>
                  <a:cubicBezTo>
                    <a:pt x="76601" y="77951"/>
                    <a:pt x="83987" y="83503"/>
                    <a:pt x="101843" y="81859"/>
                  </a:cubicBezTo>
                  <a:cubicBezTo>
                    <a:pt x="104967" y="76471"/>
                    <a:pt x="108229" y="70414"/>
                    <a:pt x="111492" y="64331"/>
                  </a:cubicBezTo>
                  <a:cubicBezTo>
                    <a:pt x="114527" y="58526"/>
                    <a:pt x="119775" y="51672"/>
                    <a:pt x="121078" y="44818"/>
                  </a:cubicBezTo>
                  <a:cubicBezTo>
                    <a:pt x="123329" y="33234"/>
                    <a:pt x="119434" y="19855"/>
                    <a:pt x="121078" y="3895"/>
                  </a:cubicBezTo>
                  <a:cubicBezTo>
                    <a:pt x="110860" y="-1568"/>
                    <a:pt x="102184" y="12975"/>
                    <a:pt x="90348" y="584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7" name="Freeform: Shape 1026">
              <a:extLst>
                <a:ext uri="{FF2B5EF4-FFF2-40B4-BE49-F238E27FC236}">
                  <a16:creationId xmlns:a16="http://schemas.microsoft.com/office/drawing/2014/main" id="{950A2D73-8D70-37AD-3F12-00A9E530B81F}"/>
                </a:ext>
              </a:extLst>
            </p:cNvPr>
            <p:cNvSpPr/>
            <p:nvPr/>
          </p:nvSpPr>
          <p:spPr>
            <a:xfrm>
              <a:off x="4868602" y="3413154"/>
              <a:ext cx="1150" cy="1125"/>
            </a:xfrm>
            <a:custGeom>
              <a:avLst/>
              <a:gdLst>
                <a:gd name="connsiteX0" fmla="*/ 1075 w 1150"/>
                <a:gd name="connsiteY0" fmla="*/ 0 h 1125"/>
                <a:gd name="connsiteX1" fmla="*/ 0 w 1150"/>
                <a:gd name="connsiteY1" fmla="*/ 1126 h 1125"/>
                <a:gd name="connsiteX2" fmla="*/ 1151 w 1150"/>
                <a:gd name="connsiteY2" fmla="*/ 784 h 1125"/>
                <a:gd name="connsiteX3" fmla="*/ 1075 w 1150"/>
                <a:gd name="connsiteY3" fmla="*/ 0 h 1125"/>
              </a:gdLst>
              <a:ahLst/>
              <a:cxnLst>
                <a:cxn ang="0">
                  <a:pos x="connsiteX0" y="connsiteY0"/>
                </a:cxn>
                <a:cxn ang="0">
                  <a:pos x="connsiteX1" y="connsiteY1"/>
                </a:cxn>
                <a:cxn ang="0">
                  <a:pos x="connsiteX2" y="connsiteY2"/>
                </a:cxn>
                <a:cxn ang="0">
                  <a:pos x="connsiteX3" y="connsiteY3"/>
                </a:cxn>
              </a:cxnLst>
              <a:rect l="l" t="t" r="r" b="b"/>
              <a:pathLst>
                <a:path w="1150" h="1125">
                  <a:moveTo>
                    <a:pt x="1075" y="0"/>
                  </a:moveTo>
                  <a:cubicBezTo>
                    <a:pt x="721" y="367"/>
                    <a:pt x="316" y="797"/>
                    <a:pt x="0" y="1126"/>
                  </a:cubicBezTo>
                  <a:lnTo>
                    <a:pt x="1151" y="784"/>
                  </a:lnTo>
                  <a:cubicBezTo>
                    <a:pt x="1087" y="493"/>
                    <a:pt x="1113" y="266"/>
                    <a:pt x="1075"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28" name="Freeform: Shape 1027">
              <a:extLst>
                <a:ext uri="{FF2B5EF4-FFF2-40B4-BE49-F238E27FC236}">
                  <a16:creationId xmlns:a16="http://schemas.microsoft.com/office/drawing/2014/main" id="{D8DE2559-EF4F-2939-CCA1-883B032FCA44}"/>
                </a:ext>
              </a:extLst>
            </p:cNvPr>
            <p:cNvSpPr/>
            <p:nvPr/>
          </p:nvSpPr>
          <p:spPr>
            <a:xfrm>
              <a:off x="4821736" y="3328399"/>
              <a:ext cx="82655" cy="105628"/>
            </a:xfrm>
            <a:custGeom>
              <a:avLst/>
              <a:gdLst>
                <a:gd name="connsiteX0" fmla="*/ 55770 w 82655"/>
                <a:gd name="connsiteY0" fmla="*/ 72121 h 105628"/>
                <a:gd name="connsiteX1" fmla="*/ 36535 w 82655"/>
                <a:gd name="connsiteY1" fmla="*/ 46791 h 105628"/>
                <a:gd name="connsiteX2" fmla="*/ 82655 w 82655"/>
                <a:gd name="connsiteY2" fmla="*/ 27278 h 105628"/>
                <a:gd name="connsiteX3" fmla="*/ 76914 w 82655"/>
                <a:gd name="connsiteY3" fmla="*/ 25330 h 105628"/>
                <a:gd name="connsiteX4" fmla="*/ 71135 w 82655"/>
                <a:gd name="connsiteY4" fmla="*/ 0 h 105628"/>
                <a:gd name="connsiteX5" fmla="*/ 32665 w 82655"/>
                <a:gd name="connsiteY5" fmla="*/ 27265 h 105628"/>
                <a:gd name="connsiteX6" fmla="*/ 11558 w 82655"/>
                <a:gd name="connsiteY6" fmla="*/ 17528 h 105628"/>
                <a:gd name="connsiteX7" fmla="*/ 0 w 82655"/>
                <a:gd name="connsiteY7" fmla="*/ 103307 h 105628"/>
                <a:gd name="connsiteX8" fmla="*/ 19260 w 82655"/>
                <a:gd name="connsiteY8" fmla="*/ 105267 h 105628"/>
                <a:gd name="connsiteX9" fmla="*/ 34600 w 82655"/>
                <a:gd name="connsiteY9" fmla="*/ 87726 h 105628"/>
                <a:gd name="connsiteX10" fmla="*/ 37319 w 82655"/>
                <a:gd name="connsiteY10" fmla="*/ 86765 h 105628"/>
                <a:gd name="connsiteX11" fmla="*/ 37951 w 82655"/>
                <a:gd name="connsiteY11" fmla="*/ 86690 h 105628"/>
                <a:gd name="connsiteX12" fmla="*/ 46879 w 82655"/>
                <a:gd name="connsiteY12" fmla="*/ 85867 h 105628"/>
                <a:gd name="connsiteX13" fmla="*/ 47954 w 82655"/>
                <a:gd name="connsiteY13" fmla="*/ 84742 h 105628"/>
                <a:gd name="connsiteX14" fmla="*/ 55770 w 82655"/>
                <a:gd name="connsiteY14" fmla="*/ 72108 h 10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655" h="105628">
                  <a:moveTo>
                    <a:pt x="55770" y="72121"/>
                  </a:moveTo>
                  <a:cubicBezTo>
                    <a:pt x="49851" y="63193"/>
                    <a:pt x="42086" y="56111"/>
                    <a:pt x="36535" y="46791"/>
                  </a:cubicBezTo>
                  <a:cubicBezTo>
                    <a:pt x="51116" y="39469"/>
                    <a:pt x="72323" y="38849"/>
                    <a:pt x="82655" y="27278"/>
                  </a:cubicBezTo>
                  <a:cubicBezTo>
                    <a:pt x="80404" y="26987"/>
                    <a:pt x="77192" y="27619"/>
                    <a:pt x="76914" y="25330"/>
                  </a:cubicBezTo>
                  <a:cubicBezTo>
                    <a:pt x="77116" y="14733"/>
                    <a:pt x="75207" y="6272"/>
                    <a:pt x="71135" y="0"/>
                  </a:cubicBezTo>
                  <a:cubicBezTo>
                    <a:pt x="58855" y="9649"/>
                    <a:pt x="47107" y="19804"/>
                    <a:pt x="32665" y="27265"/>
                  </a:cubicBezTo>
                  <a:cubicBezTo>
                    <a:pt x="23598" y="26734"/>
                    <a:pt x="18046" y="14417"/>
                    <a:pt x="11558" y="17528"/>
                  </a:cubicBezTo>
                  <a:cubicBezTo>
                    <a:pt x="12950" y="47853"/>
                    <a:pt x="1884" y="71147"/>
                    <a:pt x="0" y="103307"/>
                  </a:cubicBezTo>
                  <a:cubicBezTo>
                    <a:pt x="9826" y="102358"/>
                    <a:pt x="12823" y="106911"/>
                    <a:pt x="19260" y="105267"/>
                  </a:cubicBezTo>
                  <a:cubicBezTo>
                    <a:pt x="27063" y="103218"/>
                    <a:pt x="27113" y="91735"/>
                    <a:pt x="34600" y="87726"/>
                  </a:cubicBezTo>
                  <a:cubicBezTo>
                    <a:pt x="35435" y="87259"/>
                    <a:pt x="36358" y="86968"/>
                    <a:pt x="37319" y="86765"/>
                  </a:cubicBezTo>
                  <a:cubicBezTo>
                    <a:pt x="37496" y="86727"/>
                    <a:pt x="37749" y="86727"/>
                    <a:pt x="37951" y="86690"/>
                  </a:cubicBezTo>
                  <a:cubicBezTo>
                    <a:pt x="40430" y="86285"/>
                    <a:pt x="43351" y="86323"/>
                    <a:pt x="46879" y="85867"/>
                  </a:cubicBezTo>
                  <a:cubicBezTo>
                    <a:pt x="47196" y="85539"/>
                    <a:pt x="47600" y="85109"/>
                    <a:pt x="47954" y="84742"/>
                  </a:cubicBezTo>
                  <a:cubicBezTo>
                    <a:pt x="46753" y="76648"/>
                    <a:pt x="52646" y="75789"/>
                    <a:pt x="55770" y="7210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29" name="Freeform: Shape 1028">
              <a:extLst>
                <a:ext uri="{FF2B5EF4-FFF2-40B4-BE49-F238E27FC236}">
                  <a16:creationId xmlns:a16="http://schemas.microsoft.com/office/drawing/2014/main" id="{72BC11B5-FD3D-018C-FBFE-9DC19D9B460A}"/>
                </a:ext>
              </a:extLst>
            </p:cNvPr>
            <p:cNvSpPr/>
            <p:nvPr/>
          </p:nvSpPr>
          <p:spPr>
            <a:xfrm>
              <a:off x="4815956" y="3362831"/>
              <a:ext cx="409740" cy="392490"/>
            </a:xfrm>
            <a:custGeom>
              <a:avLst/>
              <a:gdLst>
                <a:gd name="connsiteX0" fmla="*/ 409470 w 409740"/>
                <a:gd name="connsiteY0" fmla="*/ 254078 h 392490"/>
                <a:gd name="connsiteX1" fmla="*/ 403729 w 409740"/>
                <a:gd name="connsiteY1" fmla="*/ 240433 h 392490"/>
                <a:gd name="connsiteX2" fmla="*/ 353700 w 409740"/>
                <a:gd name="connsiteY2" fmla="*/ 234590 h 392490"/>
                <a:gd name="connsiteX3" fmla="*/ 340270 w 409740"/>
                <a:gd name="connsiteY3" fmla="*/ 218985 h 392490"/>
                <a:gd name="connsiteX4" fmla="*/ 330621 w 409740"/>
                <a:gd name="connsiteY4" fmla="*/ 197537 h 392490"/>
                <a:gd name="connsiteX5" fmla="*/ 326815 w 409740"/>
                <a:gd name="connsiteY5" fmla="*/ 191669 h 392490"/>
                <a:gd name="connsiteX6" fmla="*/ 317191 w 409740"/>
                <a:gd name="connsiteY6" fmla="*/ 191669 h 392490"/>
                <a:gd name="connsiteX7" fmla="*/ 299891 w 409740"/>
                <a:gd name="connsiteY7" fmla="*/ 154641 h 392490"/>
                <a:gd name="connsiteX8" fmla="*/ 303761 w 409740"/>
                <a:gd name="connsiteY8" fmla="*/ 144891 h 392490"/>
                <a:gd name="connsiteX9" fmla="*/ 299891 w 409740"/>
                <a:gd name="connsiteY9" fmla="*/ 137088 h 392490"/>
                <a:gd name="connsiteX10" fmla="*/ 276812 w 409740"/>
                <a:gd name="connsiteY10" fmla="*/ 111758 h 392490"/>
                <a:gd name="connsiteX11" fmla="*/ 269161 w 409740"/>
                <a:gd name="connsiteY11" fmla="*/ 90323 h 392490"/>
                <a:gd name="connsiteX12" fmla="*/ 251811 w 409740"/>
                <a:gd name="connsiteY12" fmla="*/ 90323 h 392490"/>
                <a:gd name="connsiteX13" fmla="*/ 249901 w 409740"/>
                <a:gd name="connsiteY13" fmla="*/ 78625 h 392490"/>
                <a:gd name="connsiteX14" fmla="*/ 196091 w 409740"/>
                <a:gd name="connsiteY14" fmla="*/ 74730 h 392490"/>
                <a:gd name="connsiteX15" fmla="*/ 169206 w 409740"/>
                <a:gd name="connsiteY15" fmla="*/ 49400 h 392490"/>
                <a:gd name="connsiteX16" fmla="*/ 134606 w 409740"/>
                <a:gd name="connsiteY16" fmla="*/ 18214 h 392490"/>
                <a:gd name="connsiteX17" fmla="*/ 119190 w 409740"/>
                <a:gd name="connsiteY17" fmla="*/ 8464 h 392490"/>
                <a:gd name="connsiteX18" fmla="*/ 76914 w 409740"/>
                <a:gd name="connsiteY18" fmla="*/ 2622 h 392490"/>
                <a:gd name="connsiteX19" fmla="*/ 46158 w 409740"/>
                <a:gd name="connsiteY19" fmla="*/ 12372 h 392490"/>
                <a:gd name="connsiteX20" fmla="*/ 63459 w 409740"/>
                <a:gd name="connsiteY20" fmla="*/ 39662 h 392490"/>
                <a:gd name="connsiteX21" fmla="*/ 58552 w 409740"/>
                <a:gd name="connsiteY21" fmla="*/ 44847 h 392490"/>
                <a:gd name="connsiteX22" fmla="*/ 53734 w 409740"/>
                <a:gd name="connsiteY22" fmla="*/ 50336 h 392490"/>
                <a:gd name="connsiteX23" fmla="*/ 53809 w 409740"/>
                <a:gd name="connsiteY23" fmla="*/ 51120 h 392490"/>
                <a:gd name="connsiteX24" fmla="*/ 52659 w 409740"/>
                <a:gd name="connsiteY24" fmla="*/ 51461 h 392490"/>
                <a:gd name="connsiteX25" fmla="*/ 53607 w 409740"/>
                <a:gd name="connsiteY25" fmla="*/ 51373 h 392490"/>
                <a:gd name="connsiteX26" fmla="*/ 53582 w 409740"/>
                <a:gd name="connsiteY26" fmla="*/ 51373 h 392490"/>
                <a:gd name="connsiteX27" fmla="*/ 51495 w 409740"/>
                <a:gd name="connsiteY27" fmla="*/ 53168 h 392490"/>
                <a:gd name="connsiteX28" fmla="*/ 50749 w 409740"/>
                <a:gd name="connsiteY28" fmla="*/ 53636 h 392490"/>
                <a:gd name="connsiteX29" fmla="*/ 48726 w 409740"/>
                <a:gd name="connsiteY29" fmla="*/ 54648 h 392490"/>
                <a:gd name="connsiteX30" fmla="*/ 46879 w 409740"/>
                <a:gd name="connsiteY30" fmla="*/ 55091 h 392490"/>
                <a:gd name="connsiteX31" fmla="*/ 45084 w 409740"/>
                <a:gd name="connsiteY31" fmla="*/ 55445 h 392490"/>
                <a:gd name="connsiteX32" fmla="*/ 40379 w 409740"/>
                <a:gd name="connsiteY32" fmla="*/ 55255 h 392490"/>
                <a:gd name="connsiteX33" fmla="*/ 25039 w 409740"/>
                <a:gd name="connsiteY33" fmla="*/ 72808 h 392490"/>
                <a:gd name="connsiteX34" fmla="*/ 3844 w 409740"/>
                <a:gd name="connsiteY34" fmla="*/ 70860 h 392490"/>
                <a:gd name="connsiteX35" fmla="*/ 0 w 409740"/>
                <a:gd name="connsiteY35" fmla="*/ 98138 h 392490"/>
                <a:gd name="connsiteX36" fmla="*/ 11559 w 409740"/>
                <a:gd name="connsiteY36" fmla="*/ 105941 h 392490"/>
                <a:gd name="connsiteX37" fmla="*/ 50028 w 409740"/>
                <a:gd name="connsiteY37" fmla="*/ 176127 h 392490"/>
                <a:gd name="connsiteX38" fmla="*/ 53809 w 409740"/>
                <a:gd name="connsiteY38" fmla="*/ 195602 h 392490"/>
                <a:gd name="connsiteX39" fmla="*/ 82693 w 409740"/>
                <a:gd name="connsiteY39" fmla="*/ 232656 h 392490"/>
                <a:gd name="connsiteX40" fmla="*/ 86538 w 409740"/>
                <a:gd name="connsiteY40" fmla="*/ 242393 h 392490"/>
                <a:gd name="connsiteX41" fmla="*/ 84578 w 409740"/>
                <a:gd name="connsiteY41" fmla="*/ 256038 h 392490"/>
                <a:gd name="connsiteX42" fmla="*/ 86538 w 409740"/>
                <a:gd name="connsiteY42" fmla="*/ 275526 h 392490"/>
                <a:gd name="connsiteX43" fmla="*/ 98084 w 409740"/>
                <a:gd name="connsiteY43" fmla="*/ 295014 h 392490"/>
                <a:gd name="connsiteX44" fmla="*/ 113474 w 409740"/>
                <a:gd name="connsiteY44" fmla="*/ 302816 h 392490"/>
                <a:gd name="connsiteX45" fmla="*/ 124969 w 409740"/>
                <a:gd name="connsiteY45" fmla="*/ 322304 h 392490"/>
                <a:gd name="connsiteX46" fmla="*/ 134618 w 409740"/>
                <a:gd name="connsiteY46" fmla="*/ 351542 h 392490"/>
                <a:gd name="connsiteX47" fmla="*/ 149958 w 409740"/>
                <a:gd name="connsiteY47" fmla="*/ 369082 h 392490"/>
                <a:gd name="connsiteX48" fmla="*/ 151893 w 409740"/>
                <a:gd name="connsiteY48" fmla="*/ 374950 h 392490"/>
                <a:gd name="connsiteX49" fmla="*/ 161542 w 409740"/>
                <a:gd name="connsiteY49" fmla="*/ 392490 h 392490"/>
                <a:gd name="connsiteX50" fmla="*/ 171103 w 409740"/>
                <a:gd name="connsiteY50" fmla="*/ 365187 h 392490"/>
                <a:gd name="connsiteX51" fmla="*/ 201896 w 409740"/>
                <a:gd name="connsiteY51" fmla="*/ 367135 h 392490"/>
                <a:gd name="connsiteX52" fmla="*/ 213417 w 409740"/>
                <a:gd name="connsiteY52" fmla="*/ 371030 h 392490"/>
                <a:gd name="connsiteX53" fmla="*/ 234561 w 409740"/>
                <a:gd name="connsiteY53" fmla="*/ 371030 h 392490"/>
                <a:gd name="connsiteX54" fmla="*/ 246120 w 409740"/>
                <a:gd name="connsiteY54" fmla="*/ 378832 h 392490"/>
                <a:gd name="connsiteX55" fmla="*/ 251836 w 409740"/>
                <a:gd name="connsiteY55" fmla="*/ 365175 h 392490"/>
                <a:gd name="connsiteX56" fmla="*/ 265355 w 409740"/>
                <a:gd name="connsiteY56" fmla="*/ 347634 h 392490"/>
                <a:gd name="connsiteX57" fmla="*/ 284564 w 409740"/>
                <a:gd name="connsiteY57" fmla="*/ 337884 h 392490"/>
                <a:gd name="connsiteX58" fmla="*/ 311475 w 409740"/>
                <a:gd name="connsiteY58" fmla="*/ 333989 h 392490"/>
                <a:gd name="connsiteX59" fmla="*/ 324905 w 409740"/>
                <a:gd name="connsiteY59" fmla="*/ 332042 h 392490"/>
                <a:gd name="connsiteX60" fmla="*/ 338361 w 409740"/>
                <a:gd name="connsiteY60" fmla="*/ 330094 h 392490"/>
                <a:gd name="connsiteX61" fmla="*/ 351816 w 409740"/>
                <a:gd name="connsiteY61" fmla="*/ 322291 h 392490"/>
                <a:gd name="connsiteX62" fmla="*/ 359505 w 409740"/>
                <a:gd name="connsiteY62" fmla="*/ 320357 h 392490"/>
                <a:gd name="connsiteX63" fmla="*/ 397975 w 409740"/>
                <a:gd name="connsiteY63" fmla="*/ 304751 h 392490"/>
                <a:gd name="connsiteX64" fmla="*/ 409495 w 409740"/>
                <a:gd name="connsiteY64" fmla="*/ 254065 h 39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09740" h="392490">
                  <a:moveTo>
                    <a:pt x="409470" y="254078"/>
                  </a:moveTo>
                  <a:cubicBezTo>
                    <a:pt x="408749" y="248906"/>
                    <a:pt x="403577" y="246503"/>
                    <a:pt x="403729" y="240433"/>
                  </a:cubicBezTo>
                  <a:cubicBezTo>
                    <a:pt x="384835" y="240724"/>
                    <a:pt x="372935" y="233945"/>
                    <a:pt x="353700" y="234590"/>
                  </a:cubicBezTo>
                  <a:cubicBezTo>
                    <a:pt x="348212" y="230582"/>
                    <a:pt x="344115" y="224676"/>
                    <a:pt x="340270" y="218985"/>
                  </a:cubicBezTo>
                  <a:cubicBezTo>
                    <a:pt x="336401" y="213244"/>
                    <a:pt x="330862" y="206326"/>
                    <a:pt x="330621" y="197537"/>
                  </a:cubicBezTo>
                  <a:cubicBezTo>
                    <a:pt x="322882" y="198093"/>
                    <a:pt x="326322" y="196841"/>
                    <a:pt x="326815" y="191669"/>
                  </a:cubicBezTo>
                  <a:lnTo>
                    <a:pt x="317191" y="191669"/>
                  </a:lnTo>
                  <a:cubicBezTo>
                    <a:pt x="311677" y="179086"/>
                    <a:pt x="306530" y="166124"/>
                    <a:pt x="299891" y="154641"/>
                  </a:cubicBezTo>
                  <a:cubicBezTo>
                    <a:pt x="298475" y="148647"/>
                    <a:pt x="305177" y="150898"/>
                    <a:pt x="303761" y="144891"/>
                  </a:cubicBezTo>
                  <a:cubicBezTo>
                    <a:pt x="298184" y="144398"/>
                    <a:pt x="301510" y="140136"/>
                    <a:pt x="299891" y="137088"/>
                  </a:cubicBezTo>
                  <a:cubicBezTo>
                    <a:pt x="294668" y="127250"/>
                    <a:pt x="283135" y="120787"/>
                    <a:pt x="276812" y="111758"/>
                  </a:cubicBezTo>
                  <a:cubicBezTo>
                    <a:pt x="274966" y="103880"/>
                    <a:pt x="271298" y="97873"/>
                    <a:pt x="269161" y="90323"/>
                  </a:cubicBezTo>
                  <a:lnTo>
                    <a:pt x="251811" y="90323"/>
                  </a:lnTo>
                  <a:cubicBezTo>
                    <a:pt x="253227" y="84367"/>
                    <a:pt x="248484" y="84581"/>
                    <a:pt x="249901" y="78625"/>
                  </a:cubicBezTo>
                  <a:cubicBezTo>
                    <a:pt x="232082" y="77221"/>
                    <a:pt x="215187" y="74882"/>
                    <a:pt x="196091" y="74730"/>
                  </a:cubicBezTo>
                  <a:cubicBezTo>
                    <a:pt x="188845" y="67737"/>
                    <a:pt x="179399" y="58910"/>
                    <a:pt x="169206" y="49400"/>
                  </a:cubicBezTo>
                  <a:cubicBezTo>
                    <a:pt x="157976" y="38929"/>
                    <a:pt x="146076" y="25220"/>
                    <a:pt x="134606" y="18214"/>
                  </a:cubicBezTo>
                  <a:cubicBezTo>
                    <a:pt x="128017" y="14218"/>
                    <a:pt x="124438" y="11866"/>
                    <a:pt x="119190" y="8464"/>
                  </a:cubicBezTo>
                  <a:cubicBezTo>
                    <a:pt x="106506" y="206"/>
                    <a:pt x="90104" y="-2551"/>
                    <a:pt x="76914" y="2622"/>
                  </a:cubicBezTo>
                  <a:cubicBezTo>
                    <a:pt x="66203" y="6808"/>
                    <a:pt x="58463" y="11032"/>
                    <a:pt x="46158" y="12372"/>
                  </a:cubicBezTo>
                  <a:cubicBezTo>
                    <a:pt x="50344" y="23058"/>
                    <a:pt x="60828" y="27358"/>
                    <a:pt x="63459" y="39662"/>
                  </a:cubicBezTo>
                  <a:cubicBezTo>
                    <a:pt x="61435" y="41016"/>
                    <a:pt x="59968" y="42887"/>
                    <a:pt x="58552" y="44847"/>
                  </a:cubicBezTo>
                  <a:cubicBezTo>
                    <a:pt x="57312" y="46618"/>
                    <a:pt x="55390" y="48603"/>
                    <a:pt x="53734" y="50336"/>
                  </a:cubicBezTo>
                  <a:cubicBezTo>
                    <a:pt x="53772" y="50614"/>
                    <a:pt x="53759" y="50829"/>
                    <a:pt x="53809" y="51120"/>
                  </a:cubicBezTo>
                  <a:lnTo>
                    <a:pt x="52659" y="51461"/>
                  </a:lnTo>
                  <a:cubicBezTo>
                    <a:pt x="52975" y="51423"/>
                    <a:pt x="53266" y="51423"/>
                    <a:pt x="53607" y="51373"/>
                  </a:cubicBezTo>
                  <a:lnTo>
                    <a:pt x="53582" y="51373"/>
                  </a:lnTo>
                  <a:cubicBezTo>
                    <a:pt x="52950" y="52043"/>
                    <a:pt x="52254" y="52625"/>
                    <a:pt x="51495" y="53168"/>
                  </a:cubicBezTo>
                  <a:cubicBezTo>
                    <a:pt x="51268" y="53346"/>
                    <a:pt x="50977" y="53472"/>
                    <a:pt x="50749" y="53636"/>
                  </a:cubicBezTo>
                  <a:cubicBezTo>
                    <a:pt x="50117" y="54028"/>
                    <a:pt x="49447" y="54370"/>
                    <a:pt x="48726" y="54648"/>
                  </a:cubicBezTo>
                  <a:cubicBezTo>
                    <a:pt x="48144" y="54850"/>
                    <a:pt x="47512" y="54964"/>
                    <a:pt x="46879" y="55091"/>
                  </a:cubicBezTo>
                  <a:cubicBezTo>
                    <a:pt x="46298" y="55217"/>
                    <a:pt x="45754" y="55382"/>
                    <a:pt x="45084" y="55445"/>
                  </a:cubicBezTo>
                  <a:cubicBezTo>
                    <a:pt x="43693" y="55546"/>
                    <a:pt x="42137" y="55521"/>
                    <a:pt x="40379" y="55255"/>
                  </a:cubicBezTo>
                  <a:cubicBezTo>
                    <a:pt x="35042" y="60870"/>
                    <a:pt x="34663" y="71518"/>
                    <a:pt x="25039" y="72808"/>
                  </a:cubicBezTo>
                  <a:cubicBezTo>
                    <a:pt x="15820" y="74313"/>
                    <a:pt x="12621" y="69748"/>
                    <a:pt x="3844" y="70860"/>
                  </a:cubicBezTo>
                  <a:cubicBezTo>
                    <a:pt x="3984" y="81357"/>
                    <a:pt x="873" y="88603"/>
                    <a:pt x="0" y="98138"/>
                  </a:cubicBezTo>
                  <a:cubicBezTo>
                    <a:pt x="4097" y="100465"/>
                    <a:pt x="10484" y="100528"/>
                    <a:pt x="11559" y="105941"/>
                  </a:cubicBezTo>
                  <a:cubicBezTo>
                    <a:pt x="23825" y="129867"/>
                    <a:pt x="38014" y="151859"/>
                    <a:pt x="50028" y="176127"/>
                  </a:cubicBezTo>
                  <a:cubicBezTo>
                    <a:pt x="48359" y="185612"/>
                    <a:pt x="52633" y="189039"/>
                    <a:pt x="53809" y="195602"/>
                  </a:cubicBezTo>
                  <a:cubicBezTo>
                    <a:pt x="70793" y="199535"/>
                    <a:pt x="77369" y="218429"/>
                    <a:pt x="82693" y="232656"/>
                  </a:cubicBezTo>
                  <a:cubicBezTo>
                    <a:pt x="84224" y="236753"/>
                    <a:pt x="86108" y="239763"/>
                    <a:pt x="86538" y="242393"/>
                  </a:cubicBezTo>
                  <a:cubicBezTo>
                    <a:pt x="87284" y="246996"/>
                    <a:pt x="84514" y="251448"/>
                    <a:pt x="84578" y="256038"/>
                  </a:cubicBezTo>
                  <a:cubicBezTo>
                    <a:pt x="84780" y="263601"/>
                    <a:pt x="90471" y="269620"/>
                    <a:pt x="86538" y="275526"/>
                  </a:cubicBezTo>
                  <a:cubicBezTo>
                    <a:pt x="91305" y="281090"/>
                    <a:pt x="95314" y="287413"/>
                    <a:pt x="98084" y="295014"/>
                  </a:cubicBezTo>
                  <a:cubicBezTo>
                    <a:pt x="104040" y="296721"/>
                    <a:pt x="108188" y="300325"/>
                    <a:pt x="113474" y="302816"/>
                  </a:cubicBezTo>
                  <a:cubicBezTo>
                    <a:pt x="116421" y="309620"/>
                    <a:pt x="122200" y="316019"/>
                    <a:pt x="124969" y="322304"/>
                  </a:cubicBezTo>
                  <a:cubicBezTo>
                    <a:pt x="129623" y="332800"/>
                    <a:pt x="129648" y="343208"/>
                    <a:pt x="134618" y="351542"/>
                  </a:cubicBezTo>
                  <a:cubicBezTo>
                    <a:pt x="138197" y="357650"/>
                    <a:pt x="145621" y="361899"/>
                    <a:pt x="149958" y="369082"/>
                  </a:cubicBezTo>
                  <a:cubicBezTo>
                    <a:pt x="150793" y="370473"/>
                    <a:pt x="151552" y="374204"/>
                    <a:pt x="151893" y="374950"/>
                  </a:cubicBezTo>
                  <a:cubicBezTo>
                    <a:pt x="154903" y="381362"/>
                    <a:pt x="156686" y="388241"/>
                    <a:pt x="161542" y="392490"/>
                  </a:cubicBezTo>
                  <a:cubicBezTo>
                    <a:pt x="167524" y="384941"/>
                    <a:pt x="159670" y="369917"/>
                    <a:pt x="171103" y="365187"/>
                  </a:cubicBezTo>
                  <a:cubicBezTo>
                    <a:pt x="179601" y="372573"/>
                    <a:pt x="191084" y="366287"/>
                    <a:pt x="201896" y="367135"/>
                  </a:cubicBezTo>
                  <a:cubicBezTo>
                    <a:pt x="205766" y="367426"/>
                    <a:pt x="209180" y="370145"/>
                    <a:pt x="213417" y="371030"/>
                  </a:cubicBezTo>
                  <a:cubicBezTo>
                    <a:pt x="220461" y="372535"/>
                    <a:pt x="227745" y="372674"/>
                    <a:pt x="234561" y="371030"/>
                  </a:cubicBezTo>
                  <a:cubicBezTo>
                    <a:pt x="240024" y="372004"/>
                    <a:pt x="237331" y="381235"/>
                    <a:pt x="246120" y="378832"/>
                  </a:cubicBezTo>
                  <a:cubicBezTo>
                    <a:pt x="249610" y="375886"/>
                    <a:pt x="251987" y="371801"/>
                    <a:pt x="251836" y="365175"/>
                  </a:cubicBezTo>
                  <a:cubicBezTo>
                    <a:pt x="258475" y="361494"/>
                    <a:pt x="260587" y="353237"/>
                    <a:pt x="265355" y="347634"/>
                  </a:cubicBezTo>
                  <a:cubicBezTo>
                    <a:pt x="272487" y="347445"/>
                    <a:pt x="277482" y="340211"/>
                    <a:pt x="284564" y="337884"/>
                  </a:cubicBezTo>
                  <a:cubicBezTo>
                    <a:pt x="292594" y="335241"/>
                    <a:pt x="302926" y="335406"/>
                    <a:pt x="311475" y="333989"/>
                  </a:cubicBezTo>
                  <a:cubicBezTo>
                    <a:pt x="316217" y="333205"/>
                    <a:pt x="320163" y="332712"/>
                    <a:pt x="324905" y="332042"/>
                  </a:cubicBezTo>
                  <a:cubicBezTo>
                    <a:pt x="328712" y="331485"/>
                    <a:pt x="334694" y="331081"/>
                    <a:pt x="338361" y="330094"/>
                  </a:cubicBezTo>
                  <a:cubicBezTo>
                    <a:pt x="342686" y="328918"/>
                    <a:pt x="347896" y="323897"/>
                    <a:pt x="351816" y="322291"/>
                  </a:cubicBezTo>
                  <a:cubicBezTo>
                    <a:pt x="354535" y="321191"/>
                    <a:pt x="357646" y="321039"/>
                    <a:pt x="359505" y="320357"/>
                  </a:cubicBezTo>
                  <a:cubicBezTo>
                    <a:pt x="372240" y="315665"/>
                    <a:pt x="385531" y="308874"/>
                    <a:pt x="397975" y="304751"/>
                  </a:cubicBezTo>
                  <a:cubicBezTo>
                    <a:pt x="398038" y="288235"/>
                    <a:pt x="411721" y="270265"/>
                    <a:pt x="409495" y="25406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30" name="Freeform: Shape 1029">
              <a:extLst>
                <a:ext uri="{FF2B5EF4-FFF2-40B4-BE49-F238E27FC236}">
                  <a16:creationId xmlns:a16="http://schemas.microsoft.com/office/drawing/2014/main" id="{B1682F24-4834-4C2F-9CB8-A14F1C3C6BF5}"/>
                </a:ext>
              </a:extLst>
            </p:cNvPr>
            <p:cNvSpPr/>
            <p:nvPr/>
          </p:nvSpPr>
          <p:spPr>
            <a:xfrm>
              <a:off x="4850059" y="3720203"/>
              <a:ext cx="135137" cy="169610"/>
            </a:xfrm>
            <a:custGeom>
              <a:avLst/>
              <a:gdLst>
                <a:gd name="connsiteX0" fmla="*/ 125201 w 135137"/>
                <a:gd name="connsiteY0" fmla="*/ 128966 h 169610"/>
                <a:gd name="connsiteX1" fmla="*/ 127427 w 135137"/>
                <a:gd name="connsiteY1" fmla="*/ 126740 h 169610"/>
                <a:gd name="connsiteX2" fmla="*/ 113933 w 135137"/>
                <a:gd name="connsiteY2" fmla="*/ 107239 h 169610"/>
                <a:gd name="connsiteX3" fmla="*/ 92789 w 135137"/>
                <a:gd name="connsiteY3" fmla="*/ 81896 h 169610"/>
                <a:gd name="connsiteX4" fmla="*/ 71645 w 135137"/>
                <a:gd name="connsiteY4" fmla="*/ 72146 h 169610"/>
                <a:gd name="connsiteX5" fmla="*/ 65865 w 135137"/>
                <a:gd name="connsiteY5" fmla="*/ 62383 h 169610"/>
                <a:gd name="connsiteX6" fmla="*/ 63956 w 135137"/>
                <a:gd name="connsiteY6" fmla="*/ 70199 h 169610"/>
                <a:gd name="connsiteX7" fmla="*/ 60086 w 135137"/>
                <a:gd name="connsiteY7" fmla="*/ 58501 h 169610"/>
                <a:gd name="connsiteX8" fmla="*/ 54307 w 135137"/>
                <a:gd name="connsiteY8" fmla="*/ 48764 h 169610"/>
                <a:gd name="connsiteX9" fmla="*/ 40876 w 135137"/>
                <a:gd name="connsiteY9" fmla="*/ 0 h 169610"/>
                <a:gd name="connsiteX10" fmla="*/ 17835 w 135137"/>
                <a:gd name="connsiteY10" fmla="*/ 21448 h 169610"/>
                <a:gd name="connsiteX11" fmla="*/ 10095 w 135137"/>
                <a:gd name="connsiteY11" fmla="*/ 23395 h 169610"/>
                <a:gd name="connsiteX12" fmla="*/ 535 w 135137"/>
                <a:gd name="connsiteY12" fmla="*/ 87726 h 169610"/>
                <a:gd name="connsiteX13" fmla="*/ 13965 w 135137"/>
                <a:gd name="connsiteY13" fmla="*/ 83831 h 169610"/>
                <a:gd name="connsiteX14" fmla="*/ 21642 w 135137"/>
                <a:gd name="connsiteY14" fmla="*/ 89674 h 169610"/>
                <a:gd name="connsiteX15" fmla="*/ 27421 w 135137"/>
                <a:gd name="connsiteY15" fmla="*/ 74081 h 169610"/>
                <a:gd name="connsiteX16" fmla="*/ 40876 w 135137"/>
                <a:gd name="connsiteY16" fmla="*/ 83831 h 169610"/>
                <a:gd name="connsiteX17" fmla="*/ 50437 w 135137"/>
                <a:gd name="connsiteY17" fmla="*/ 79936 h 169610"/>
                <a:gd name="connsiteX18" fmla="*/ 75451 w 135137"/>
                <a:gd name="connsiteY18" fmla="*/ 83831 h 169610"/>
                <a:gd name="connsiteX19" fmla="*/ 86997 w 135137"/>
                <a:gd name="connsiteY19" fmla="*/ 91634 h 169610"/>
                <a:gd name="connsiteX20" fmla="*/ 106232 w 135137"/>
                <a:gd name="connsiteY20" fmla="*/ 116977 h 169610"/>
                <a:gd name="connsiteX21" fmla="*/ 122520 w 135137"/>
                <a:gd name="connsiteY21" fmla="*/ 133935 h 169610"/>
                <a:gd name="connsiteX22" fmla="*/ 123532 w 135137"/>
                <a:gd name="connsiteY22" fmla="*/ 134517 h 169610"/>
                <a:gd name="connsiteX23" fmla="*/ 123532 w 135137"/>
                <a:gd name="connsiteY23" fmla="*/ 134517 h 169610"/>
                <a:gd name="connsiteX24" fmla="*/ 115818 w 135137"/>
                <a:gd name="connsiteY24" fmla="*/ 136477 h 169610"/>
                <a:gd name="connsiteX25" fmla="*/ 108141 w 135137"/>
                <a:gd name="connsiteY25" fmla="*/ 169610 h 169610"/>
                <a:gd name="connsiteX26" fmla="*/ 125467 w 135137"/>
                <a:gd name="connsiteY26" fmla="*/ 167663 h 169610"/>
                <a:gd name="connsiteX27" fmla="*/ 131208 w 135137"/>
                <a:gd name="connsiteY27" fmla="*/ 155990 h 169610"/>
                <a:gd name="connsiteX28" fmla="*/ 117752 w 135137"/>
                <a:gd name="connsiteY28" fmla="*/ 155990 h 169610"/>
                <a:gd name="connsiteX29" fmla="*/ 135078 w 135137"/>
                <a:gd name="connsiteY29" fmla="*/ 144293 h 169610"/>
                <a:gd name="connsiteX30" fmla="*/ 129273 w 135137"/>
                <a:gd name="connsiteY30" fmla="*/ 128687 h 169610"/>
                <a:gd name="connsiteX31" fmla="*/ 126503 w 135137"/>
                <a:gd name="connsiteY31" fmla="*/ 132241 h 169610"/>
                <a:gd name="connsiteX32" fmla="*/ 123848 w 135137"/>
                <a:gd name="connsiteY32" fmla="*/ 134277 h 169610"/>
                <a:gd name="connsiteX33" fmla="*/ 123557 w 135137"/>
                <a:gd name="connsiteY33" fmla="*/ 134505 h 169610"/>
                <a:gd name="connsiteX34" fmla="*/ 125176 w 135137"/>
                <a:gd name="connsiteY34" fmla="*/ 128966 h 169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5137" h="169610">
                  <a:moveTo>
                    <a:pt x="125201" y="128966"/>
                  </a:moveTo>
                  <a:cubicBezTo>
                    <a:pt x="126124" y="128434"/>
                    <a:pt x="127072" y="127916"/>
                    <a:pt x="127427" y="126740"/>
                  </a:cubicBezTo>
                  <a:cubicBezTo>
                    <a:pt x="122684" y="120455"/>
                    <a:pt x="114920" y="117280"/>
                    <a:pt x="113933" y="107239"/>
                  </a:cubicBezTo>
                  <a:cubicBezTo>
                    <a:pt x="103918" y="101789"/>
                    <a:pt x="97784" y="92393"/>
                    <a:pt x="92789" y="81896"/>
                  </a:cubicBezTo>
                  <a:cubicBezTo>
                    <a:pt x="84329" y="80063"/>
                    <a:pt x="81205" y="72829"/>
                    <a:pt x="71645" y="72146"/>
                  </a:cubicBezTo>
                  <a:cubicBezTo>
                    <a:pt x="68963" y="69642"/>
                    <a:pt x="70810" y="62586"/>
                    <a:pt x="65865" y="62383"/>
                  </a:cubicBezTo>
                  <a:cubicBezTo>
                    <a:pt x="65549" y="65317"/>
                    <a:pt x="66561" y="69592"/>
                    <a:pt x="63956" y="70199"/>
                  </a:cubicBezTo>
                  <a:cubicBezTo>
                    <a:pt x="62856" y="66557"/>
                    <a:pt x="62135" y="62864"/>
                    <a:pt x="60086" y="58501"/>
                  </a:cubicBezTo>
                  <a:cubicBezTo>
                    <a:pt x="58758" y="55668"/>
                    <a:pt x="55381" y="52292"/>
                    <a:pt x="54307" y="48764"/>
                  </a:cubicBezTo>
                  <a:cubicBezTo>
                    <a:pt x="49450" y="32513"/>
                    <a:pt x="51133" y="12128"/>
                    <a:pt x="40876" y="0"/>
                  </a:cubicBezTo>
                  <a:cubicBezTo>
                    <a:pt x="37677" y="11685"/>
                    <a:pt x="21464" y="10218"/>
                    <a:pt x="17835" y="21448"/>
                  </a:cubicBezTo>
                  <a:cubicBezTo>
                    <a:pt x="14484" y="21283"/>
                    <a:pt x="11853" y="21878"/>
                    <a:pt x="10095" y="23395"/>
                  </a:cubicBezTo>
                  <a:cubicBezTo>
                    <a:pt x="12372" y="50395"/>
                    <a:pt x="-3018" y="59462"/>
                    <a:pt x="535" y="87726"/>
                  </a:cubicBezTo>
                  <a:cubicBezTo>
                    <a:pt x="6884" y="88346"/>
                    <a:pt x="12347" y="88030"/>
                    <a:pt x="13965" y="83831"/>
                  </a:cubicBezTo>
                  <a:cubicBezTo>
                    <a:pt x="17860" y="84400"/>
                    <a:pt x="17746" y="89105"/>
                    <a:pt x="21642" y="89674"/>
                  </a:cubicBezTo>
                  <a:cubicBezTo>
                    <a:pt x="21844" y="82769"/>
                    <a:pt x="24765" y="78571"/>
                    <a:pt x="27421" y="74081"/>
                  </a:cubicBezTo>
                  <a:cubicBezTo>
                    <a:pt x="33693" y="75523"/>
                    <a:pt x="33832" y="83161"/>
                    <a:pt x="40876" y="83831"/>
                  </a:cubicBezTo>
                  <a:cubicBezTo>
                    <a:pt x="45644" y="84122"/>
                    <a:pt x="46795" y="80758"/>
                    <a:pt x="50437" y="79936"/>
                  </a:cubicBezTo>
                  <a:cubicBezTo>
                    <a:pt x="55723" y="84704"/>
                    <a:pt x="64651" y="81429"/>
                    <a:pt x="75451" y="83831"/>
                  </a:cubicBezTo>
                  <a:cubicBezTo>
                    <a:pt x="76551" y="89244"/>
                    <a:pt x="82900" y="89269"/>
                    <a:pt x="86997" y="91634"/>
                  </a:cubicBezTo>
                  <a:cubicBezTo>
                    <a:pt x="90348" y="101688"/>
                    <a:pt x="100427" y="108605"/>
                    <a:pt x="106232" y="116977"/>
                  </a:cubicBezTo>
                  <a:cubicBezTo>
                    <a:pt x="111202" y="124147"/>
                    <a:pt x="115071" y="130458"/>
                    <a:pt x="122520" y="133935"/>
                  </a:cubicBezTo>
                  <a:cubicBezTo>
                    <a:pt x="122900" y="134112"/>
                    <a:pt x="123152" y="134353"/>
                    <a:pt x="123532" y="134517"/>
                  </a:cubicBezTo>
                  <a:lnTo>
                    <a:pt x="123532" y="134517"/>
                  </a:lnTo>
                  <a:cubicBezTo>
                    <a:pt x="121217" y="135832"/>
                    <a:pt x="118739" y="136376"/>
                    <a:pt x="115818" y="136477"/>
                  </a:cubicBezTo>
                  <a:cubicBezTo>
                    <a:pt x="111922" y="145216"/>
                    <a:pt x="97683" y="158595"/>
                    <a:pt x="108141" y="169610"/>
                  </a:cubicBezTo>
                  <a:cubicBezTo>
                    <a:pt x="112277" y="167296"/>
                    <a:pt x="121458" y="164210"/>
                    <a:pt x="125467" y="167663"/>
                  </a:cubicBezTo>
                  <a:cubicBezTo>
                    <a:pt x="127110" y="163565"/>
                    <a:pt x="131271" y="161921"/>
                    <a:pt x="131208" y="155990"/>
                  </a:cubicBezTo>
                  <a:cubicBezTo>
                    <a:pt x="125252" y="153411"/>
                    <a:pt x="120547" y="161757"/>
                    <a:pt x="117752" y="155990"/>
                  </a:cubicBezTo>
                  <a:cubicBezTo>
                    <a:pt x="122697" y="151223"/>
                    <a:pt x="128236" y="147100"/>
                    <a:pt x="135078" y="144293"/>
                  </a:cubicBezTo>
                  <a:cubicBezTo>
                    <a:pt x="135596" y="136553"/>
                    <a:pt x="132675" y="132367"/>
                    <a:pt x="129273" y="128687"/>
                  </a:cubicBezTo>
                  <a:cubicBezTo>
                    <a:pt x="128375" y="130129"/>
                    <a:pt x="127452" y="131267"/>
                    <a:pt x="126503" y="132241"/>
                  </a:cubicBezTo>
                  <a:cubicBezTo>
                    <a:pt x="125631" y="133076"/>
                    <a:pt x="124771" y="133708"/>
                    <a:pt x="123848" y="134277"/>
                  </a:cubicBezTo>
                  <a:cubicBezTo>
                    <a:pt x="123759" y="134340"/>
                    <a:pt x="123645" y="134454"/>
                    <a:pt x="123557" y="134505"/>
                  </a:cubicBezTo>
                  <a:cubicBezTo>
                    <a:pt x="122204" y="130736"/>
                    <a:pt x="123645" y="129825"/>
                    <a:pt x="125176" y="12896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31" name="Freeform: Shape 1030">
              <a:extLst>
                <a:ext uri="{FF2B5EF4-FFF2-40B4-BE49-F238E27FC236}">
                  <a16:creationId xmlns:a16="http://schemas.microsoft.com/office/drawing/2014/main" id="{F7C4251D-2B3C-9619-0A40-B2AD560AF1C7}"/>
                </a:ext>
              </a:extLst>
            </p:cNvPr>
            <p:cNvSpPr/>
            <p:nvPr/>
          </p:nvSpPr>
          <p:spPr>
            <a:xfrm>
              <a:off x="5148550" y="3563003"/>
              <a:ext cx="1873" cy="2543"/>
            </a:xfrm>
            <a:custGeom>
              <a:avLst/>
              <a:gdLst>
                <a:gd name="connsiteX0" fmla="*/ 1872 w 1873"/>
                <a:gd name="connsiteY0" fmla="*/ 1272 h 2543"/>
                <a:gd name="connsiteX1" fmla="*/ 0 w 1873"/>
                <a:gd name="connsiteY1" fmla="*/ 1272 h 2543"/>
                <a:gd name="connsiteX2" fmla="*/ 1872 w 1873"/>
                <a:gd name="connsiteY2" fmla="*/ 1272 h 2543"/>
              </a:gdLst>
              <a:ahLst/>
              <a:cxnLst>
                <a:cxn ang="0">
                  <a:pos x="connsiteX0" y="connsiteY0"/>
                </a:cxn>
                <a:cxn ang="0">
                  <a:pos x="connsiteX1" y="connsiteY1"/>
                </a:cxn>
                <a:cxn ang="0">
                  <a:pos x="connsiteX2" y="connsiteY2"/>
                </a:cxn>
              </a:cxnLst>
              <a:rect l="l" t="t" r="r" b="b"/>
              <a:pathLst>
                <a:path w="1873" h="2543">
                  <a:moveTo>
                    <a:pt x="1872" y="1272"/>
                  </a:moveTo>
                  <a:cubicBezTo>
                    <a:pt x="1935" y="184"/>
                    <a:pt x="342" y="-941"/>
                    <a:pt x="0" y="1272"/>
                  </a:cubicBezTo>
                  <a:cubicBezTo>
                    <a:pt x="-25" y="2359"/>
                    <a:pt x="1530" y="3485"/>
                    <a:pt x="1872" y="12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32" name="Freeform: Shape 1031">
              <a:extLst>
                <a:ext uri="{FF2B5EF4-FFF2-40B4-BE49-F238E27FC236}">
                  <a16:creationId xmlns:a16="http://schemas.microsoft.com/office/drawing/2014/main" id="{B8857146-A0B4-B405-3E72-117B5A4478A3}"/>
                </a:ext>
              </a:extLst>
            </p:cNvPr>
            <p:cNvSpPr/>
            <p:nvPr/>
          </p:nvSpPr>
          <p:spPr>
            <a:xfrm>
              <a:off x="5133502" y="3515288"/>
              <a:ext cx="13075" cy="37291"/>
            </a:xfrm>
            <a:custGeom>
              <a:avLst/>
              <a:gdLst>
                <a:gd name="connsiteX0" fmla="*/ 5424 w 13075"/>
                <a:gd name="connsiteY0" fmla="*/ 249 h 37291"/>
                <a:gd name="connsiteX1" fmla="*/ 1580 w 13075"/>
                <a:gd name="connsiteY1" fmla="*/ 37290 h 37291"/>
                <a:gd name="connsiteX2" fmla="*/ 13075 w 13075"/>
                <a:gd name="connsiteY2" fmla="*/ 4144 h 37291"/>
                <a:gd name="connsiteX3" fmla="*/ 5424 w 13075"/>
                <a:gd name="connsiteY3" fmla="*/ 237 h 37291"/>
              </a:gdLst>
              <a:ahLst/>
              <a:cxnLst>
                <a:cxn ang="0">
                  <a:pos x="connsiteX0" y="connsiteY0"/>
                </a:cxn>
                <a:cxn ang="0">
                  <a:pos x="connsiteX1" y="connsiteY1"/>
                </a:cxn>
                <a:cxn ang="0">
                  <a:pos x="connsiteX2" y="connsiteY2"/>
                </a:cxn>
                <a:cxn ang="0">
                  <a:pos x="connsiteX3" y="connsiteY3"/>
                </a:cxn>
              </a:cxnLst>
              <a:rect l="l" t="t" r="r" b="b"/>
              <a:pathLst>
                <a:path w="13075" h="37291">
                  <a:moveTo>
                    <a:pt x="5424" y="249"/>
                  </a:moveTo>
                  <a:cubicBezTo>
                    <a:pt x="-899" y="10442"/>
                    <a:pt x="-987" y="27957"/>
                    <a:pt x="1580" y="37290"/>
                  </a:cubicBezTo>
                  <a:cubicBezTo>
                    <a:pt x="20587" y="37467"/>
                    <a:pt x="7928" y="15716"/>
                    <a:pt x="13075" y="4144"/>
                  </a:cubicBezTo>
                  <a:cubicBezTo>
                    <a:pt x="9294" y="4132"/>
                    <a:pt x="10672" y="-1167"/>
                    <a:pt x="5424" y="23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33" name="Freeform: Shape 1032">
              <a:extLst>
                <a:ext uri="{FF2B5EF4-FFF2-40B4-BE49-F238E27FC236}">
                  <a16:creationId xmlns:a16="http://schemas.microsoft.com/office/drawing/2014/main" id="{7E02B9F4-EBE1-5EF3-D68C-E1B6CD9CD578}"/>
                </a:ext>
              </a:extLst>
            </p:cNvPr>
            <p:cNvSpPr/>
            <p:nvPr/>
          </p:nvSpPr>
          <p:spPr>
            <a:xfrm>
              <a:off x="4252384" y="2933682"/>
              <a:ext cx="83352" cy="49826"/>
            </a:xfrm>
            <a:custGeom>
              <a:avLst/>
              <a:gdLst>
                <a:gd name="connsiteX0" fmla="*/ 17650 w 83352"/>
                <a:gd name="connsiteY0" fmla="*/ 49667 h 49826"/>
                <a:gd name="connsiteX1" fmla="*/ 34963 w 83352"/>
                <a:gd name="connsiteY1" fmla="*/ 47719 h 49826"/>
                <a:gd name="connsiteX2" fmla="*/ 46509 w 83352"/>
                <a:gd name="connsiteY2" fmla="*/ 34061 h 49826"/>
                <a:gd name="connsiteX3" fmla="*/ 56094 w 83352"/>
                <a:gd name="connsiteY3" fmla="*/ 47719 h 49826"/>
                <a:gd name="connsiteX4" fmla="*/ 61874 w 83352"/>
                <a:gd name="connsiteY4" fmla="*/ 34061 h 49826"/>
                <a:gd name="connsiteX5" fmla="*/ 69601 w 83352"/>
                <a:gd name="connsiteY5" fmla="*/ 37969 h 49826"/>
                <a:gd name="connsiteX6" fmla="*/ 77226 w 83352"/>
                <a:gd name="connsiteY6" fmla="*/ 30166 h 49826"/>
                <a:gd name="connsiteX7" fmla="*/ 83031 w 83352"/>
                <a:gd name="connsiteY7" fmla="*/ 24311 h 49826"/>
                <a:gd name="connsiteX8" fmla="*/ 75317 w 83352"/>
                <a:gd name="connsiteY8" fmla="*/ 24311 h 49826"/>
                <a:gd name="connsiteX9" fmla="*/ 63809 w 83352"/>
                <a:gd name="connsiteY9" fmla="*/ 16521 h 49826"/>
                <a:gd name="connsiteX10" fmla="*/ 65731 w 83352"/>
                <a:gd name="connsiteY10" fmla="*/ 4823 h 49826"/>
                <a:gd name="connsiteX11" fmla="*/ 46509 w 83352"/>
                <a:gd name="connsiteY11" fmla="*/ 2876 h 49826"/>
                <a:gd name="connsiteX12" fmla="*/ 17638 w 83352"/>
                <a:gd name="connsiteY12" fmla="*/ 6771 h 49826"/>
                <a:gd name="connsiteX13" fmla="*/ 6129 w 83352"/>
                <a:gd name="connsiteY13" fmla="*/ 28219 h 49826"/>
                <a:gd name="connsiteX14" fmla="*/ 350 w 83352"/>
                <a:gd name="connsiteY14" fmla="*/ 36009 h 49826"/>
                <a:gd name="connsiteX15" fmla="*/ 9961 w 83352"/>
                <a:gd name="connsiteY15" fmla="*/ 34049 h 49826"/>
                <a:gd name="connsiteX16" fmla="*/ 13806 w 83352"/>
                <a:gd name="connsiteY16" fmla="*/ 36009 h 49826"/>
                <a:gd name="connsiteX17" fmla="*/ 17638 w 83352"/>
                <a:gd name="connsiteY17" fmla="*/ 49641 h 4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352" h="49826">
                  <a:moveTo>
                    <a:pt x="17650" y="49667"/>
                  </a:moveTo>
                  <a:cubicBezTo>
                    <a:pt x="25099" y="50716"/>
                    <a:pt x="27046" y="46202"/>
                    <a:pt x="34963" y="47719"/>
                  </a:cubicBezTo>
                  <a:cubicBezTo>
                    <a:pt x="37530" y="41889"/>
                    <a:pt x="38693" y="34567"/>
                    <a:pt x="46509" y="34061"/>
                  </a:cubicBezTo>
                  <a:cubicBezTo>
                    <a:pt x="45181" y="43179"/>
                    <a:pt x="50884" y="45203"/>
                    <a:pt x="56094" y="47719"/>
                  </a:cubicBezTo>
                  <a:cubicBezTo>
                    <a:pt x="57890" y="43027"/>
                    <a:pt x="59623" y="38273"/>
                    <a:pt x="61874" y="34061"/>
                  </a:cubicBezTo>
                  <a:cubicBezTo>
                    <a:pt x="68108" y="31659"/>
                    <a:pt x="63316" y="40372"/>
                    <a:pt x="69601" y="37969"/>
                  </a:cubicBezTo>
                  <a:cubicBezTo>
                    <a:pt x="74659" y="37944"/>
                    <a:pt x="74482" y="32544"/>
                    <a:pt x="77226" y="30166"/>
                  </a:cubicBezTo>
                  <a:cubicBezTo>
                    <a:pt x="82247" y="31330"/>
                    <a:pt x="84182" y="29382"/>
                    <a:pt x="83031" y="24311"/>
                  </a:cubicBezTo>
                  <a:cubicBezTo>
                    <a:pt x="81273" y="22098"/>
                    <a:pt x="78643" y="25070"/>
                    <a:pt x="75317" y="24311"/>
                  </a:cubicBezTo>
                  <a:cubicBezTo>
                    <a:pt x="71510" y="23439"/>
                    <a:pt x="67388" y="16900"/>
                    <a:pt x="63809" y="16521"/>
                  </a:cubicBezTo>
                  <a:cubicBezTo>
                    <a:pt x="63745" y="11931"/>
                    <a:pt x="67084" y="10780"/>
                    <a:pt x="65731" y="4823"/>
                  </a:cubicBezTo>
                  <a:cubicBezTo>
                    <a:pt x="60849" y="2155"/>
                    <a:pt x="48621" y="-3397"/>
                    <a:pt x="46509" y="2876"/>
                  </a:cubicBezTo>
                  <a:cubicBezTo>
                    <a:pt x="33863" y="1637"/>
                    <a:pt x="24087" y="11235"/>
                    <a:pt x="17638" y="6771"/>
                  </a:cubicBezTo>
                  <a:cubicBezTo>
                    <a:pt x="18599" y="18797"/>
                    <a:pt x="5143" y="16205"/>
                    <a:pt x="6129" y="28219"/>
                  </a:cubicBezTo>
                  <a:cubicBezTo>
                    <a:pt x="3297" y="29913"/>
                    <a:pt x="-1306" y="29762"/>
                    <a:pt x="350" y="36009"/>
                  </a:cubicBezTo>
                  <a:cubicBezTo>
                    <a:pt x="2095" y="41320"/>
                    <a:pt x="3904" y="30811"/>
                    <a:pt x="9961" y="34049"/>
                  </a:cubicBezTo>
                  <a:cubicBezTo>
                    <a:pt x="10391" y="35579"/>
                    <a:pt x="11555" y="36325"/>
                    <a:pt x="13806" y="36009"/>
                  </a:cubicBezTo>
                  <a:cubicBezTo>
                    <a:pt x="12668" y="43015"/>
                    <a:pt x="16019" y="45443"/>
                    <a:pt x="17638" y="49641"/>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34" name="Freeform: Shape 1033">
              <a:extLst>
                <a:ext uri="{FF2B5EF4-FFF2-40B4-BE49-F238E27FC236}">
                  <a16:creationId xmlns:a16="http://schemas.microsoft.com/office/drawing/2014/main" id="{992D33EA-7068-A41B-8F75-EA8DD34BB460}"/>
                </a:ext>
              </a:extLst>
            </p:cNvPr>
            <p:cNvSpPr/>
            <p:nvPr/>
          </p:nvSpPr>
          <p:spPr>
            <a:xfrm>
              <a:off x="4293126" y="2636255"/>
              <a:ext cx="52200" cy="84278"/>
            </a:xfrm>
            <a:custGeom>
              <a:avLst/>
              <a:gdLst>
                <a:gd name="connsiteX0" fmla="*/ 7664 w 52200"/>
                <a:gd name="connsiteY0" fmla="*/ 35214 h 84278"/>
                <a:gd name="connsiteX1" fmla="*/ 0 w 52200"/>
                <a:gd name="connsiteY1" fmla="*/ 31306 h 84278"/>
                <a:gd name="connsiteX2" fmla="*/ 0 w 52200"/>
                <a:gd name="connsiteY2" fmla="*/ 62504 h 84278"/>
                <a:gd name="connsiteX3" fmla="*/ 9599 w 52200"/>
                <a:gd name="connsiteY3" fmla="*/ 81980 h 84278"/>
                <a:gd name="connsiteX4" fmla="*/ 28859 w 52200"/>
                <a:gd name="connsiteY4" fmla="*/ 83940 h 84278"/>
                <a:gd name="connsiteX5" fmla="*/ 23067 w 52200"/>
                <a:gd name="connsiteY5" fmla="*/ 78097 h 84278"/>
                <a:gd name="connsiteX6" fmla="*/ 26911 w 52200"/>
                <a:gd name="connsiteY6" fmla="*/ 62504 h 84278"/>
                <a:gd name="connsiteX7" fmla="*/ 34575 w 52200"/>
                <a:gd name="connsiteY7" fmla="*/ 54702 h 84278"/>
                <a:gd name="connsiteX8" fmla="*/ 38419 w 52200"/>
                <a:gd name="connsiteY8" fmla="*/ 52754 h 84278"/>
                <a:gd name="connsiteX9" fmla="*/ 42289 w 52200"/>
                <a:gd name="connsiteY9" fmla="*/ 39096 h 84278"/>
                <a:gd name="connsiteX10" fmla="*/ 51875 w 52200"/>
                <a:gd name="connsiteY10" fmla="*/ 39096 h 84278"/>
                <a:gd name="connsiteX11" fmla="*/ 40379 w 52200"/>
                <a:gd name="connsiteY11" fmla="*/ 31294 h 84278"/>
                <a:gd name="connsiteX12" fmla="*/ 44224 w 52200"/>
                <a:gd name="connsiteY12" fmla="*/ 2056 h 84278"/>
                <a:gd name="connsiteX13" fmla="*/ 24989 w 52200"/>
                <a:gd name="connsiteY13" fmla="*/ 13741 h 84278"/>
                <a:gd name="connsiteX14" fmla="*/ 5767 w 52200"/>
                <a:gd name="connsiteY14" fmla="*/ 27386 h 84278"/>
                <a:gd name="connsiteX15" fmla="*/ 21132 w 52200"/>
                <a:gd name="connsiteY15" fmla="*/ 15688 h 84278"/>
                <a:gd name="connsiteX16" fmla="*/ 21132 w 52200"/>
                <a:gd name="connsiteY16" fmla="*/ 27386 h 84278"/>
                <a:gd name="connsiteX17" fmla="*/ 7664 w 52200"/>
                <a:gd name="connsiteY17" fmla="*/ 35201 h 8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200" h="84278">
                  <a:moveTo>
                    <a:pt x="7664" y="35214"/>
                  </a:moveTo>
                  <a:cubicBezTo>
                    <a:pt x="6386" y="32584"/>
                    <a:pt x="3579" y="31572"/>
                    <a:pt x="0" y="31306"/>
                  </a:cubicBezTo>
                  <a:lnTo>
                    <a:pt x="0" y="62504"/>
                  </a:lnTo>
                  <a:cubicBezTo>
                    <a:pt x="10117" y="61961"/>
                    <a:pt x="10496" y="71369"/>
                    <a:pt x="9599" y="81980"/>
                  </a:cubicBezTo>
                  <a:cubicBezTo>
                    <a:pt x="17287" y="81347"/>
                    <a:pt x="20272" y="85457"/>
                    <a:pt x="28859" y="83940"/>
                  </a:cubicBezTo>
                  <a:cubicBezTo>
                    <a:pt x="31805" y="77022"/>
                    <a:pt x="22320" y="82751"/>
                    <a:pt x="23067" y="78097"/>
                  </a:cubicBezTo>
                  <a:cubicBezTo>
                    <a:pt x="28909" y="74986"/>
                    <a:pt x="24685" y="67487"/>
                    <a:pt x="26911" y="62504"/>
                  </a:cubicBezTo>
                  <a:cubicBezTo>
                    <a:pt x="27581" y="60949"/>
                    <a:pt x="33158" y="60595"/>
                    <a:pt x="34575" y="54702"/>
                  </a:cubicBezTo>
                  <a:cubicBezTo>
                    <a:pt x="34549" y="54841"/>
                    <a:pt x="32412" y="51363"/>
                    <a:pt x="38419" y="52754"/>
                  </a:cubicBezTo>
                  <a:cubicBezTo>
                    <a:pt x="37294" y="45748"/>
                    <a:pt x="40670" y="43308"/>
                    <a:pt x="42289" y="39096"/>
                  </a:cubicBezTo>
                  <a:cubicBezTo>
                    <a:pt x="44831" y="41600"/>
                    <a:pt x="49396" y="41600"/>
                    <a:pt x="51875" y="39096"/>
                  </a:cubicBezTo>
                  <a:cubicBezTo>
                    <a:pt x="54328" y="30130"/>
                    <a:pt x="42175" y="35985"/>
                    <a:pt x="40379" y="31294"/>
                  </a:cubicBezTo>
                  <a:cubicBezTo>
                    <a:pt x="35877" y="22884"/>
                    <a:pt x="43237" y="14765"/>
                    <a:pt x="44224" y="2056"/>
                  </a:cubicBezTo>
                  <a:cubicBezTo>
                    <a:pt x="33487" y="-5317"/>
                    <a:pt x="30098" y="9163"/>
                    <a:pt x="24989" y="13741"/>
                  </a:cubicBezTo>
                  <a:cubicBezTo>
                    <a:pt x="13203" y="11515"/>
                    <a:pt x="-4856" y="19381"/>
                    <a:pt x="5767" y="27386"/>
                  </a:cubicBezTo>
                  <a:cubicBezTo>
                    <a:pt x="12305" y="24958"/>
                    <a:pt x="11065" y="14563"/>
                    <a:pt x="21132" y="15688"/>
                  </a:cubicBezTo>
                  <a:lnTo>
                    <a:pt x="21132" y="27386"/>
                  </a:lnTo>
                  <a:cubicBezTo>
                    <a:pt x="12646" y="22049"/>
                    <a:pt x="12975" y="32040"/>
                    <a:pt x="7664" y="35201"/>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35" name="Freeform: Shape 1034">
              <a:extLst>
                <a:ext uri="{FF2B5EF4-FFF2-40B4-BE49-F238E27FC236}">
                  <a16:creationId xmlns:a16="http://schemas.microsoft.com/office/drawing/2014/main" id="{75BE34AD-6842-25B5-1B6E-BD9979D10CF0}"/>
                </a:ext>
              </a:extLst>
            </p:cNvPr>
            <p:cNvSpPr/>
            <p:nvPr/>
          </p:nvSpPr>
          <p:spPr>
            <a:xfrm>
              <a:off x="4245629" y="2862489"/>
              <a:ext cx="10962" cy="17984"/>
            </a:xfrm>
            <a:custGeom>
              <a:avLst/>
              <a:gdLst>
                <a:gd name="connsiteX0" fmla="*/ 1339 w 10962"/>
                <a:gd name="connsiteY0" fmla="*/ 17540 h 17984"/>
                <a:gd name="connsiteX1" fmla="*/ 10963 w 10962"/>
                <a:gd name="connsiteY1" fmla="*/ 13645 h 17984"/>
                <a:gd name="connsiteX2" fmla="*/ 3261 w 10962"/>
                <a:gd name="connsiteY2" fmla="*/ 0 h 17984"/>
                <a:gd name="connsiteX3" fmla="*/ 1339 w 10962"/>
                <a:gd name="connsiteY3" fmla="*/ 17540 h 17984"/>
              </a:gdLst>
              <a:ahLst/>
              <a:cxnLst>
                <a:cxn ang="0">
                  <a:pos x="connsiteX0" y="connsiteY0"/>
                </a:cxn>
                <a:cxn ang="0">
                  <a:pos x="connsiteX1" y="connsiteY1"/>
                </a:cxn>
                <a:cxn ang="0">
                  <a:pos x="connsiteX2" y="connsiteY2"/>
                </a:cxn>
                <a:cxn ang="0">
                  <a:pos x="connsiteX3" y="connsiteY3"/>
                </a:cxn>
              </a:cxnLst>
              <a:rect l="l" t="t" r="r" b="b"/>
              <a:pathLst>
                <a:path w="10962" h="17984">
                  <a:moveTo>
                    <a:pt x="1339" y="17540"/>
                  </a:moveTo>
                  <a:cubicBezTo>
                    <a:pt x="7485" y="19197"/>
                    <a:pt x="8686" y="15846"/>
                    <a:pt x="10963" y="13645"/>
                  </a:cubicBezTo>
                  <a:cubicBezTo>
                    <a:pt x="9900" y="7575"/>
                    <a:pt x="5158" y="5273"/>
                    <a:pt x="3261" y="0"/>
                  </a:cubicBezTo>
                  <a:cubicBezTo>
                    <a:pt x="-2657" y="4654"/>
                    <a:pt x="1276" y="9181"/>
                    <a:pt x="1339" y="1754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36" name="Freeform: Shape 1035">
              <a:extLst>
                <a:ext uri="{FF2B5EF4-FFF2-40B4-BE49-F238E27FC236}">
                  <a16:creationId xmlns:a16="http://schemas.microsoft.com/office/drawing/2014/main" id="{9DE62D64-E22F-C24E-D39E-83032F3241B8}"/>
                </a:ext>
              </a:extLst>
            </p:cNvPr>
            <p:cNvSpPr/>
            <p:nvPr/>
          </p:nvSpPr>
          <p:spPr>
            <a:xfrm>
              <a:off x="4679272" y="3135314"/>
              <a:ext cx="2397" cy="2156"/>
            </a:xfrm>
            <a:custGeom>
              <a:avLst/>
              <a:gdLst>
                <a:gd name="connsiteX0" fmla="*/ 233 w 2397"/>
                <a:gd name="connsiteY0" fmla="*/ 2040 h 2156"/>
                <a:gd name="connsiteX1" fmla="*/ 2142 w 2397"/>
                <a:gd name="connsiteY1" fmla="*/ 117 h 2156"/>
                <a:gd name="connsiteX2" fmla="*/ 233 w 2397"/>
                <a:gd name="connsiteY2" fmla="*/ 2040 h 2156"/>
              </a:gdLst>
              <a:ahLst/>
              <a:cxnLst>
                <a:cxn ang="0">
                  <a:pos x="connsiteX0" y="connsiteY0"/>
                </a:cxn>
                <a:cxn ang="0">
                  <a:pos x="connsiteX1" y="connsiteY1"/>
                </a:cxn>
                <a:cxn ang="0">
                  <a:pos x="connsiteX2" y="connsiteY2"/>
                </a:cxn>
              </a:cxnLst>
              <a:rect l="l" t="t" r="r" b="b"/>
              <a:pathLst>
                <a:path w="2397" h="2156">
                  <a:moveTo>
                    <a:pt x="233" y="2040"/>
                  </a:moveTo>
                  <a:cubicBezTo>
                    <a:pt x="751" y="2583"/>
                    <a:pt x="3179" y="1104"/>
                    <a:pt x="2142" y="117"/>
                  </a:cubicBezTo>
                  <a:cubicBezTo>
                    <a:pt x="1624" y="-426"/>
                    <a:pt x="-741" y="1041"/>
                    <a:pt x="233" y="204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37" name="Freeform: Shape 1036">
              <a:extLst>
                <a:ext uri="{FF2B5EF4-FFF2-40B4-BE49-F238E27FC236}">
                  <a16:creationId xmlns:a16="http://schemas.microsoft.com/office/drawing/2014/main" id="{D18C4D86-E0F6-7C0F-D2FE-713C621C738E}"/>
                </a:ext>
              </a:extLst>
            </p:cNvPr>
            <p:cNvSpPr/>
            <p:nvPr/>
          </p:nvSpPr>
          <p:spPr>
            <a:xfrm>
              <a:off x="4348845" y="2682810"/>
              <a:ext cx="29377" cy="39319"/>
            </a:xfrm>
            <a:custGeom>
              <a:avLst/>
              <a:gdLst>
                <a:gd name="connsiteX0" fmla="*/ 15390 w 29377"/>
                <a:gd name="connsiteY0" fmla="*/ 12042 h 39319"/>
                <a:gd name="connsiteX1" fmla="*/ 9611 w 29377"/>
                <a:gd name="connsiteY1" fmla="*/ 6199 h 39319"/>
                <a:gd name="connsiteX2" fmla="*/ 0 w 29377"/>
                <a:gd name="connsiteY2" fmla="*/ 13977 h 39319"/>
                <a:gd name="connsiteX3" fmla="*/ 3869 w 29377"/>
                <a:gd name="connsiteY3" fmla="*/ 23727 h 39319"/>
                <a:gd name="connsiteX4" fmla="*/ 17300 w 29377"/>
                <a:gd name="connsiteY4" fmla="*/ 39320 h 39319"/>
                <a:gd name="connsiteX5" fmla="*/ 24976 w 29377"/>
                <a:gd name="connsiteY5" fmla="*/ 25675 h 39319"/>
                <a:gd name="connsiteX6" fmla="*/ 21170 w 29377"/>
                <a:gd name="connsiteY6" fmla="*/ 17885 h 39319"/>
                <a:gd name="connsiteX7" fmla="*/ 28884 w 29377"/>
                <a:gd name="connsiteY7" fmla="*/ 344 h 39319"/>
                <a:gd name="connsiteX8" fmla="*/ 17300 w 29377"/>
                <a:gd name="connsiteY8" fmla="*/ 2292 h 39319"/>
                <a:gd name="connsiteX9" fmla="*/ 15390 w 29377"/>
                <a:gd name="connsiteY9" fmla="*/ 12042 h 39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77" h="39319">
                  <a:moveTo>
                    <a:pt x="15390" y="12042"/>
                  </a:moveTo>
                  <a:cubicBezTo>
                    <a:pt x="8574" y="15064"/>
                    <a:pt x="14240" y="5403"/>
                    <a:pt x="9611" y="6199"/>
                  </a:cubicBezTo>
                  <a:cubicBezTo>
                    <a:pt x="9143" y="11574"/>
                    <a:pt x="2479" y="10651"/>
                    <a:pt x="0" y="13977"/>
                  </a:cubicBezTo>
                  <a:cubicBezTo>
                    <a:pt x="4211" y="14280"/>
                    <a:pt x="4135" y="18884"/>
                    <a:pt x="3869" y="23727"/>
                  </a:cubicBezTo>
                  <a:cubicBezTo>
                    <a:pt x="13342" y="23866"/>
                    <a:pt x="13544" y="33376"/>
                    <a:pt x="17300" y="39320"/>
                  </a:cubicBezTo>
                  <a:cubicBezTo>
                    <a:pt x="21347" y="36247"/>
                    <a:pt x="16174" y="23841"/>
                    <a:pt x="24976" y="25675"/>
                  </a:cubicBezTo>
                  <a:cubicBezTo>
                    <a:pt x="26392" y="20351"/>
                    <a:pt x="21195" y="21767"/>
                    <a:pt x="21170" y="17885"/>
                  </a:cubicBezTo>
                  <a:cubicBezTo>
                    <a:pt x="25672" y="14027"/>
                    <a:pt x="31046" y="10980"/>
                    <a:pt x="28884" y="344"/>
                  </a:cubicBezTo>
                  <a:cubicBezTo>
                    <a:pt x="22991" y="-1072"/>
                    <a:pt x="21865" y="2342"/>
                    <a:pt x="17300" y="2292"/>
                  </a:cubicBezTo>
                  <a:cubicBezTo>
                    <a:pt x="16288" y="5125"/>
                    <a:pt x="19551" y="12371"/>
                    <a:pt x="15390" y="12042"/>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38" name="Freeform: Shape 1037">
              <a:extLst>
                <a:ext uri="{FF2B5EF4-FFF2-40B4-BE49-F238E27FC236}">
                  <a16:creationId xmlns:a16="http://schemas.microsoft.com/office/drawing/2014/main" id="{B345CA96-DCD8-E133-733E-DC3E9F7A2C42}"/>
                </a:ext>
              </a:extLst>
            </p:cNvPr>
            <p:cNvSpPr/>
            <p:nvPr/>
          </p:nvSpPr>
          <p:spPr>
            <a:xfrm>
              <a:off x="4326502" y="2698533"/>
              <a:ext cx="16925" cy="14959"/>
            </a:xfrm>
            <a:custGeom>
              <a:avLst/>
              <a:gdLst>
                <a:gd name="connsiteX0" fmla="*/ 1198 w 16925"/>
                <a:gd name="connsiteY0" fmla="*/ 11899 h 14959"/>
                <a:gd name="connsiteX1" fmla="*/ 16589 w 16925"/>
                <a:gd name="connsiteY1" fmla="*/ 13859 h 14959"/>
                <a:gd name="connsiteX2" fmla="*/ 14679 w 16925"/>
                <a:gd name="connsiteY2" fmla="*/ 214 h 14959"/>
                <a:gd name="connsiteX3" fmla="*/ 1198 w 16925"/>
                <a:gd name="connsiteY3" fmla="*/ 11899 h 14959"/>
              </a:gdLst>
              <a:ahLst/>
              <a:cxnLst>
                <a:cxn ang="0">
                  <a:pos x="connsiteX0" y="connsiteY0"/>
                </a:cxn>
                <a:cxn ang="0">
                  <a:pos x="connsiteX1" y="connsiteY1"/>
                </a:cxn>
                <a:cxn ang="0">
                  <a:pos x="connsiteX2" y="connsiteY2"/>
                </a:cxn>
                <a:cxn ang="0">
                  <a:pos x="connsiteX3" y="connsiteY3"/>
                </a:cxn>
              </a:cxnLst>
              <a:rect l="l" t="t" r="r" b="b"/>
              <a:pathLst>
                <a:path w="16925" h="14959">
                  <a:moveTo>
                    <a:pt x="1198" y="11899"/>
                  </a:moveTo>
                  <a:cubicBezTo>
                    <a:pt x="8154" y="12784"/>
                    <a:pt x="10531" y="16894"/>
                    <a:pt x="16589" y="13859"/>
                  </a:cubicBezTo>
                  <a:cubicBezTo>
                    <a:pt x="18144" y="7106"/>
                    <a:pt x="13756" y="6373"/>
                    <a:pt x="14679" y="214"/>
                  </a:cubicBezTo>
                  <a:cubicBezTo>
                    <a:pt x="3095" y="-874"/>
                    <a:pt x="-2671" y="2060"/>
                    <a:pt x="1198" y="11899"/>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39" name="Freeform: Shape 1038">
              <a:extLst>
                <a:ext uri="{FF2B5EF4-FFF2-40B4-BE49-F238E27FC236}">
                  <a16:creationId xmlns:a16="http://schemas.microsoft.com/office/drawing/2014/main" id="{F5ACB90B-9628-559B-310A-1AD68C7D0CD7}"/>
                </a:ext>
              </a:extLst>
            </p:cNvPr>
            <p:cNvSpPr/>
            <p:nvPr/>
          </p:nvSpPr>
          <p:spPr>
            <a:xfrm>
              <a:off x="4348803" y="2718234"/>
              <a:ext cx="13535" cy="7828"/>
            </a:xfrm>
            <a:custGeom>
              <a:avLst/>
              <a:gdLst>
                <a:gd name="connsiteX0" fmla="*/ 13536 w 13535"/>
                <a:gd name="connsiteY0" fmla="*/ 5843 h 7828"/>
                <a:gd name="connsiteX1" fmla="*/ 55 w 13535"/>
                <a:gd name="connsiteY1" fmla="*/ 0 h 7828"/>
                <a:gd name="connsiteX2" fmla="*/ 13536 w 13535"/>
                <a:gd name="connsiteY2" fmla="*/ 5843 h 7828"/>
              </a:gdLst>
              <a:ahLst/>
              <a:cxnLst>
                <a:cxn ang="0">
                  <a:pos x="connsiteX0" y="connsiteY0"/>
                </a:cxn>
                <a:cxn ang="0">
                  <a:pos x="connsiteX1" y="connsiteY1"/>
                </a:cxn>
                <a:cxn ang="0">
                  <a:pos x="connsiteX2" y="connsiteY2"/>
                </a:cxn>
              </a:cxnLst>
              <a:rect l="l" t="t" r="r" b="b"/>
              <a:pathLst>
                <a:path w="13535" h="7828">
                  <a:moveTo>
                    <a:pt x="13536" y="5843"/>
                  </a:moveTo>
                  <a:cubicBezTo>
                    <a:pt x="8718" y="4236"/>
                    <a:pt x="5973" y="519"/>
                    <a:pt x="55" y="0"/>
                  </a:cubicBezTo>
                  <a:cubicBezTo>
                    <a:pt x="-868" y="6298"/>
                    <a:pt x="10071" y="10509"/>
                    <a:pt x="13536" y="584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40" name="Freeform: Shape 1039">
              <a:extLst>
                <a:ext uri="{FF2B5EF4-FFF2-40B4-BE49-F238E27FC236}">
                  <a16:creationId xmlns:a16="http://schemas.microsoft.com/office/drawing/2014/main" id="{F6599757-4843-A9F6-FFF6-001003750833}"/>
                </a:ext>
              </a:extLst>
            </p:cNvPr>
            <p:cNvSpPr/>
            <p:nvPr/>
          </p:nvSpPr>
          <p:spPr>
            <a:xfrm>
              <a:off x="4532176" y="3069368"/>
              <a:ext cx="202" cy="101"/>
            </a:xfrm>
            <a:custGeom>
              <a:avLst/>
              <a:gdLst>
                <a:gd name="connsiteX0" fmla="*/ 202 w 202"/>
                <a:gd name="connsiteY0" fmla="*/ 88 h 101"/>
                <a:gd name="connsiteX1" fmla="*/ 76 w 202"/>
                <a:gd name="connsiteY1" fmla="*/ 0 h 101"/>
                <a:gd name="connsiteX2" fmla="*/ 0 w 202"/>
                <a:gd name="connsiteY2" fmla="*/ 50 h 101"/>
                <a:gd name="connsiteX3" fmla="*/ 202 w 202"/>
                <a:gd name="connsiteY3" fmla="*/ 101 h 101"/>
              </a:gdLst>
              <a:ahLst/>
              <a:cxnLst>
                <a:cxn ang="0">
                  <a:pos x="connsiteX0" y="connsiteY0"/>
                </a:cxn>
                <a:cxn ang="0">
                  <a:pos x="connsiteX1" y="connsiteY1"/>
                </a:cxn>
                <a:cxn ang="0">
                  <a:pos x="connsiteX2" y="connsiteY2"/>
                </a:cxn>
                <a:cxn ang="0">
                  <a:pos x="connsiteX3" y="connsiteY3"/>
                </a:cxn>
              </a:cxnLst>
              <a:rect l="l" t="t" r="r" b="b"/>
              <a:pathLst>
                <a:path w="202" h="101">
                  <a:moveTo>
                    <a:pt x="202" y="88"/>
                  </a:moveTo>
                  <a:cubicBezTo>
                    <a:pt x="202" y="88"/>
                    <a:pt x="114" y="25"/>
                    <a:pt x="76" y="0"/>
                  </a:cubicBezTo>
                  <a:cubicBezTo>
                    <a:pt x="51" y="13"/>
                    <a:pt x="25" y="25"/>
                    <a:pt x="0" y="50"/>
                  </a:cubicBezTo>
                  <a:cubicBezTo>
                    <a:pt x="76" y="50"/>
                    <a:pt x="126" y="88"/>
                    <a:pt x="202" y="10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41" name="Freeform: Shape 1040">
              <a:extLst>
                <a:ext uri="{FF2B5EF4-FFF2-40B4-BE49-F238E27FC236}">
                  <a16:creationId xmlns:a16="http://schemas.microsoft.com/office/drawing/2014/main" id="{0DFC17D9-BCC8-423D-5AD5-946A42A8C833}"/>
                </a:ext>
              </a:extLst>
            </p:cNvPr>
            <p:cNvSpPr/>
            <p:nvPr/>
          </p:nvSpPr>
          <p:spPr>
            <a:xfrm>
              <a:off x="4504345" y="2977380"/>
              <a:ext cx="77113" cy="109274"/>
            </a:xfrm>
            <a:custGeom>
              <a:avLst/>
              <a:gdLst>
                <a:gd name="connsiteX0" fmla="*/ 65580 w 77113"/>
                <a:gd name="connsiteY0" fmla="*/ 66404 h 109274"/>
                <a:gd name="connsiteX1" fmla="*/ 71334 w 77113"/>
                <a:gd name="connsiteY1" fmla="*/ 58601 h 109274"/>
                <a:gd name="connsiteX2" fmla="*/ 71334 w 77113"/>
                <a:gd name="connsiteY2" fmla="*/ 42996 h 109274"/>
                <a:gd name="connsiteX3" fmla="*/ 59839 w 77113"/>
                <a:gd name="connsiteY3" fmla="*/ 46904 h 109274"/>
                <a:gd name="connsiteX4" fmla="*/ 46358 w 77113"/>
                <a:gd name="connsiteY4" fmla="*/ 37166 h 109274"/>
                <a:gd name="connsiteX5" fmla="*/ 48293 w 77113"/>
                <a:gd name="connsiteY5" fmla="*/ 27416 h 109274"/>
                <a:gd name="connsiteX6" fmla="*/ 34837 w 77113"/>
                <a:gd name="connsiteY6" fmla="*/ 19626 h 109274"/>
                <a:gd name="connsiteX7" fmla="*/ 13668 w 77113"/>
                <a:gd name="connsiteY7" fmla="*/ 113 h 109274"/>
                <a:gd name="connsiteX8" fmla="*/ 263 w 77113"/>
                <a:gd name="connsiteY8" fmla="*/ 5955 h 109274"/>
                <a:gd name="connsiteX9" fmla="*/ 2172 w 77113"/>
                <a:gd name="connsiteY9" fmla="*/ 21548 h 109274"/>
                <a:gd name="connsiteX10" fmla="*/ 9823 w 77113"/>
                <a:gd name="connsiteY10" fmla="*/ 29364 h 109274"/>
                <a:gd name="connsiteX11" fmla="*/ 9823 w 77113"/>
                <a:gd name="connsiteY11" fmla="*/ 37154 h 109274"/>
                <a:gd name="connsiteX12" fmla="*/ 4107 w 77113"/>
                <a:gd name="connsiteY12" fmla="*/ 46891 h 109274"/>
                <a:gd name="connsiteX13" fmla="*/ 13668 w 77113"/>
                <a:gd name="connsiteY13" fmla="*/ 62471 h 109274"/>
                <a:gd name="connsiteX14" fmla="*/ 7952 w 77113"/>
                <a:gd name="connsiteY14" fmla="*/ 64431 h 109274"/>
                <a:gd name="connsiteX15" fmla="*/ 6017 w 77113"/>
                <a:gd name="connsiteY15" fmla="*/ 76129 h 109274"/>
                <a:gd name="connsiteX16" fmla="*/ 27920 w 77113"/>
                <a:gd name="connsiteY16" fmla="*/ 91962 h 109274"/>
                <a:gd name="connsiteX17" fmla="*/ 36772 w 77113"/>
                <a:gd name="connsiteY17" fmla="*/ 80024 h 109274"/>
                <a:gd name="connsiteX18" fmla="*/ 55982 w 77113"/>
                <a:gd name="connsiteY18" fmla="*/ 99524 h 109274"/>
                <a:gd name="connsiteX19" fmla="*/ 54072 w 77113"/>
                <a:gd name="connsiteY19" fmla="*/ 109275 h 109274"/>
                <a:gd name="connsiteX20" fmla="*/ 69437 w 77113"/>
                <a:gd name="connsiteY20" fmla="*/ 105380 h 109274"/>
                <a:gd name="connsiteX21" fmla="*/ 77113 w 77113"/>
                <a:gd name="connsiteY21" fmla="*/ 83932 h 109274"/>
                <a:gd name="connsiteX22" fmla="*/ 65593 w 77113"/>
                <a:gd name="connsiteY22" fmla="*/ 66392 h 10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7113" h="109274">
                  <a:moveTo>
                    <a:pt x="65580" y="66404"/>
                  </a:moveTo>
                  <a:cubicBezTo>
                    <a:pt x="68666" y="64950"/>
                    <a:pt x="65175" y="56856"/>
                    <a:pt x="71334" y="58601"/>
                  </a:cubicBezTo>
                  <a:cubicBezTo>
                    <a:pt x="71675" y="52569"/>
                    <a:pt x="66832" y="47574"/>
                    <a:pt x="71334" y="42996"/>
                  </a:cubicBezTo>
                  <a:cubicBezTo>
                    <a:pt x="65327" y="42060"/>
                    <a:pt x="67009" y="48990"/>
                    <a:pt x="59839" y="46904"/>
                  </a:cubicBezTo>
                  <a:cubicBezTo>
                    <a:pt x="58890" y="40075"/>
                    <a:pt x="47939" y="43338"/>
                    <a:pt x="46358" y="37166"/>
                  </a:cubicBezTo>
                  <a:cubicBezTo>
                    <a:pt x="44764" y="31652"/>
                    <a:pt x="49077" y="32095"/>
                    <a:pt x="48293" y="27416"/>
                  </a:cubicBezTo>
                  <a:cubicBezTo>
                    <a:pt x="41970" y="26683"/>
                    <a:pt x="38707" y="22851"/>
                    <a:pt x="34837" y="19626"/>
                  </a:cubicBezTo>
                  <a:cubicBezTo>
                    <a:pt x="34319" y="7233"/>
                    <a:pt x="24088" y="-1076"/>
                    <a:pt x="13668" y="113"/>
                  </a:cubicBezTo>
                  <a:cubicBezTo>
                    <a:pt x="9014" y="657"/>
                    <a:pt x="6472" y="10078"/>
                    <a:pt x="263" y="5955"/>
                  </a:cubicBezTo>
                  <a:cubicBezTo>
                    <a:pt x="-1129" y="13189"/>
                    <a:pt x="3525" y="14327"/>
                    <a:pt x="2172" y="21548"/>
                  </a:cubicBezTo>
                  <a:cubicBezTo>
                    <a:pt x="5030" y="23862"/>
                    <a:pt x="10746" y="23243"/>
                    <a:pt x="9823" y="29364"/>
                  </a:cubicBezTo>
                  <a:cubicBezTo>
                    <a:pt x="-863" y="28061"/>
                    <a:pt x="5928" y="36635"/>
                    <a:pt x="9823" y="37154"/>
                  </a:cubicBezTo>
                  <a:cubicBezTo>
                    <a:pt x="7597" y="40062"/>
                    <a:pt x="7458" y="45121"/>
                    <a:pt x="4107" y="46891"/>
                  </a:cubicBezTo>
                  <a:cubicBezTo>
                    <a:pt x="4107" y="55301"/>
                    <a:pt x="13642" y="54074"/>
                    <a:pt x="13668" y="62471"/>
                  </a:cubicBezTo>
                  <a:cubicBezTo>
                    <a:pt x="11442" y="62787"/>
                    <a:pt x="8242" y="62155"/>
                    <a:pt x="7952" y="64431"/>
                  </a:cubicBezTo>
                  <a:cubicBezTo>
                    <a:pt x="13845" y="67606"/>
                    <a:pt x="11884" y="75079"/>
                    <a:pt x="6017" y="76129"/>
                  </a:cubicBezTo>
                  <a:cubicBezTo>
                    <a:pt x="11935" y="82364"/>
                    <a:pt x="21546" y="86132"/>
                    <a:pt x="27920" y="91962"/>
                  </a:cubicBezTo>
                  <a:cubicBezTo>
                    <a:pt x="31714" y="88838"/>
                    <a:pt x="32169" y="82313"/>
                    <a:pt x="36772" y="80024"/>
                  </a:cubicBezTo>
                  <a:cubicBezTo>
                    <a:pt x="43298" y="86398"/>
                    <a:pt x="49886" y="92708"/>
                    <a:pt x="55982" y="99524"/>
                  </a:cubicBezTo>
                  <a:cubicBezTo>
                    <a:pt x="57651" y="104077"/>
                    <a:pt x="49254" y="107934"/>
                    <a:pt x="54072" y="109275"/>
                  </a:cubicBezTo>
                  <a:cubicBezTo>
                    <a:pt x="57626" y="106366"/>
                    <a:pt x="63203" y="105544"/>
                    <a:pt x="69437" y="105380"/>
                  </a:cubicBezTo>
                  <a:cubicBezTo>
                    <a:pt x="61989" y="93404"/>
                    <a:pt x="75672" y="92658"/>
                    <a:pt x="77113" y="83932"/>
                  </a:cubicBezTo>
                  <a:cubicBezTo>
                    <a:pt x="73016" y="78367"/>
                    <a:pt x="67983" y="73726"/>
                    <a:pt x="65593" y="66392"/>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042" name="Freeform: Shape 1041">
              <a:extLst>
                <a:ext uri="{FF2B5EF4-FFF2-40B4-BE49-F238E27FC236}">
                  <a16:creationId xmlns:a16="http://schemas.microsoft.com/office/drawing/2014/main" id="{28368819-1212-6232-357D-8F7CE243D217}"/>
                </a:ext>
              </a:extLst>
            </p:cNvPr>
            <p:cNvSpPr/>
            <p:nvPr/>
          </p:nvSpPr>
          <p:spPr>
            <a:xfrm>
              <a:off x="4494946" y="3054614"/>
              <a:ext cx="37230" cy="38356"/>
            </a:xfrm>
            <a:custGeom>
              <a:avLst/>
              <a:gdLst>
                <a:gd name="connsiteX0" fmla="*/ 11558 w 37230"/>
                <a:gd name="connsiteY0" fmla="*/ 868 h 38356"/>
                <a:gd name="connsiteX1" fmla="*/ 13493 w 37230"/>
                <a:gd name="connsiteY1" fmla="*/ 2815 h 38356"/>
                <a:gd name="connsiteX2" fmla="*/ 5779 w 37230"/>
                <a:gd name="connsiteY2" fmla="*/ 4763 h 38356"/>
                <a:gd name="connsiteX3" fmla="*/ 0 w 37230"/>
                <a:gd name="connsiteY3" fmla="*/ 12566 h 38356"/>
                <a:gd name="connsiteX4" fmla="*/ 1910 w 37230"/>
                <a:gd name="connsiteY4" fmla="*/ 26224 h 38356"/>
                <a:gd name="connsiteX5" fmla="*/ 17338 w 37230"/>
                <a:gd name="connsiteY5" fmla="*/ 37909 h 38356"/>
                <a:gd name="connsiteX6" fmla="*/ 24989 w 37230"/>
                <a:gd name="connsiteY6" fmla="*/ 20356 h 38356"/>
                <a:gd name="connsiteX7" fmla="*/ 30768 w 37230"/>
                <a:gd name="connsiteY7" fmla="*/ 24263 h 38356"/>
                <a:gd name="connsiteX8" fmla="*/ 32703 w 37230"/>
                <a:gd name="connsiteY8" fmla="*/ 16461 h 38356"/>
                <a:gd name="connsiteX9" fmla="*/ 37230 w 37230"/>
                <a:gd name="connsiteY9" fmla="*/ 14792 h 38356"/>
                <a:gd name="connsiteX10" fmla="*/ 21119 w 37230"/>
                <a:gd name="connsiteY10" fmla="*/ 8671 h 38356"/>
                <a:gd name="connsiteX11" fmla="*/ 11558 w 37230"/>
                <a:gd name="connsiteY11" fmla="*/ 868 h 3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230" h="38356">
                  <a:moveTo>
                    <a:pt x="11558" y="868"/>
                  </a:moveTo>
                  <a:cubicBezTo>
                    <a:pt x="12747" y="982"/>
                    <a:pt x="13835" y="1159"/>
                    <a:pt x="13493" y="2815"/>
                  </a:cubicBezTo>
                  <a:cubicBezTo>
                    <a:pt x="9965" y="5674"/>
                    <a:pt x="9080" y="1804"/>
                    <a:pt x="5779" y="4763"/>
                  </a:cubicBezTo>
                  <a:cubicBezTo>
                    <a:pt x="3907" y="6458"/>
                    <a:pt x="5602" y="13223"/>
                    <a:pt x="0" y="12566"/>
                  </a:cubicBezTo>
                  <a:cubicBezTo>
                    <a:pt x="632" y="17144"/>
                    <a:pt x="3060" y="19888"/>
                    <a:pt x="1910" y="26224"/>
                  </a:cubicBezTo>
                  <a:cubicBezTo>
                    <a:pt x="7866" y="28070"/>
                    <a:pt x="13000" y="40893"/>
                    <a:pt x="17338" y="37909"/>
                  </a:cubicBezTo>
                  <a:cubicBezTo>
                    <a:pt x="12836" y="32597"/>
                    <a:pt x="20335" y="22898"/>
                    <a:pt x="24989" y="20356"/>
                  </a:cubicBezTo>
                  <a:cubicBezTo>
                    <a:pt x="25798" y="22822"/>
                    <a:pt x="27467" y="24352"/>
                    <a:pt x="30768" y="24263"/>
                  </a:cubicBezTo>
                  <a:cubicBezTo>
                    <a:pt x="30629" y="20862"/>
                    <a:pt x="31198" y="18193"/>
                    <a:pt x="32703" y="16461"/>
                  </a:cubicBezTo>
                  <a:cubicBezTo>
                    <a:pt x="34676" y="16372"/>
                    <a:pt x="36092" y="15715"/>
                    <a:pt x="37230" y="14792"/>
                  </a:cubicBezTo>
                  <a:cubicBezTo>
                    <a:pt x="30604" y="14399"/>
                    <a:pt x="27859" y="8924"/>
                    <a:pt x="21119" y="8671"/>
                  </a:cubicBezTo>
                  <a:cubicBezTo>
                    <a:pt x="20335" y="4788"/>
                    <a:pt x="13177" y="-2509"/>
                    <a:pt x="11558" y="86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43" name="Freeform: Shape 1042">
              <a:extLst>
                <a:ext uri="{FF2B5EF4-FFF2-40B4-BE49-F238E27FC236}">
                  <a16:creationId xmlns:a16="http://schemas.microsoft.com/office/drawing/2014/main" id="{C38FA348-040A-33D2-01CF-6E405DAF8C46}"/>
                </a:ext>
              </a:extLst>
            </p:cNvPr>
            <p:cNvSpPr/>
            <p:nvPr/>
          </p:nvSpPr>
          <p:spPr>
            <a:xfrm>
              <a:off x="4646826" y="3093718"/>
              <a:ext cx="55744" cy="39752"/>
            </a:xfrm>
            <a:custGeom>
              <a:avLst/>
              <a:gdLst>
                <a:gd name="connsiteX0" fmla="*/ 55744 w 55744"/>
                <a:gd name="connsiteY0" fmla="*/ 26095 h 39752"/>
                <a:gd name="connsiteX1" fmla="*/ 44186 w 55744"/>
                <a:gd name="connsiteY1" fmla="*/ 18280 h 39752"/>
                <a:gd name="connsiteX2" fmla="*/ 34562 w 55744"/>
                <a:gd name="connsiteY2" fmla="*/ 2712 h 39752"/>
                <a:gd name="connsiteX3" fmla="*/ 13456 w 55744"/>
                <a:gd name="connsiteY3" fmla="*/ 739 h 39752"/>
                <a:gd name="connsiteX4" fmla="*/ 7676 w 55744"/>
                <a:gd name="connsiteY4" fmla="*/ 2712 h 39752"/>
                <a:gd name="connsiteX5" fmla="*/ 9586 w 55744"/>
                <a:gd name="connsiteY5" fmla="*/ 18280 h 39752"/>
                <a:gd name="connsiteX6" fmla="*/ 0 w 55744"/>
                <a:gd name="connsiteY6" fmla="*/ 37805 h 39752"/>
                <a:gd name="connsiteX7" fmla="*/ 15391 w 55744"/>
                <a:gd name="connsiteY7" fmla="*/ 39753 h 39752"/>
                <a:gd name="connsiteX8" fmla="*/ 40316 w 55744"/>
                <a:gd name="connsiteY8" fmla="*/ 24147 h 39752"/>
                <a:gd name="connsiteX9" fmla="*/ 55744 w 55744"/>
                <a:gd name="connsiteY9" fmla="*/ 26095 h 3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44" h="39752">
                  <a:moveTo>
                    <a:pt x="55744" y="26095"/>
                  </a:moveTo>
                  <a:cubicBezTo>
                    <a:pt x="55276" y="20050"/>
                    <a:pt x="48928" y="20012"/>
                    <a:pt x="44186" y="18280"/>
                  </a:cubicBezTo>
                  <a:cubicBezTo>
                    <a:pt x="41530" y="12563"/>
                    <a:pt x="34802" y="10920"/>
                    <a:pt x="34562" y="2712"/>
                  </a:cubicBezTo>
                  <a:cubicBezTo>
                    <a:pt x="20929" y="3446"/>
                    <a:pt x="22030" y="-1904"/>
                    <a:pt x="13456" y="739"/>
                  </a:cubicBezTo>
                  <a:cubicBezTo>
                    <a:pt x="12507" y="1030"/>
                    <a:pt x="10851" y="4381"/>
                    <a:pt x="7676" y="2712"/>
                  </a:cubicBezTo>
                  <a:cubicBezTo>
                    <a:pt x="3541" y="10009"/>
                    <a:pt x="11344" y="8593"/>
                    <a:pt x="9586" y="18280"/>
                  </a:cubicBezTo>
                  <a:cubicBezTo>
                    <a:pt x="2162" y="20505"/>
                    <a:pt x="4211" y="32342"/>
                    <a:pt x="0" y="37805"/>
                  </a:cubicBezTo>
                  <a:cubicBezTo>
                    <a:pt x="5539" y="38020"/>
                    <a:pt x="12558" y="36730"/>
                    <a:pt x="15391" y="39753"/>
                  </a:cubicBezTo>
                  <a:cubicBezTo>
                    <a:pt x="23079" y="32102"/>
                    <a:pt x="27809" y="24868"/>
                    <a:pt x="40316" y="24147"/>
                  </a:cubicBezTo>
                  <a:cubicBezTo>
                    <a:pt x="45337" y="23857"/>
                    <a:pt x="50572" y="30723"/>
                    <a:pt x="55744" y="260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44" name="Freeform: Shape 1043">
              <a:extLst>
                <a:ext uri="{FF2B5EF4-FFF2-40B4-BE49-F238E27FC236}">
                  <a16:creationId xmlns:a16="http://schemas.microsoft.com/office/drawing/2014/main" id="{BC9799EC-6832-BF0C-C365-056A6BA45538}"/>
                </a:ext>
              </a:extLst>
            </p:cNvPr>
            <p:cNvSpPr/>
            <p:nvPr/>
          </p:nvSpPr>
          <p:spPr>
            <a:xfrm>
              <a:off x="4573065" y="3033769"/>
              <a:ext cx="120092" cy="78760"/>
            </a:xfrm>
            <a:custGeom>
              <a:avLst/>
              <a:gdLst>
                <a:gd name="connsiteX0" fmla="*/ 7976 w 120092"/>
                <a:gd name="connsiteY0" fmla="*/ 822 h 78760"/>
                <a:gd name="connsiteX1" fmla="*/ 337 w 120092"/>
                <a:gd name="connsiteY1" fmla="*/ 4793 h 78760"/>
                <a:gd name="connsiteX2" fmla="*/ 12124 w 120092"/>
                <a:gd name="connsiteY2" fmla="*/ 30022 h 78760"/>
                <a:gd name="connsiteX3" fmla="*/ 2626 w 120092"/>
                <a:gd name="connsiteY3" fmla="*/ 41808 h 78760"/>
                <a:gd name="connsiteX4" fmla="*/ 869 w 120092"/>
                <a:gd name="connsiteY4" fmla="*/ 55479 h 78760"/>
                <a:gd name="connsiteX5" fmla="*/ 10733 w 120092"/>
                <a:gd name="connsiteY5" fmla="*/ 78760 h 78760"/>
                <a:gd name="connsiteX6" fmla="*/ 41412 w 120092"/>
                <a:gd name="connsiteY6" fmla="*/ 70667 h 78760"/>
                <a:gd name="connsiteX7" fmla="*/ 70309 w 120092"/>
                <a:gd name="connsiteY7" fmla="*/ 78141 h 78760"/>
                <a:gd name="connsiteX8" fmla="*/ 72117 w 120092"/>
                <a:gd name="connsiteY8" fmla="*/ 66443 h 78760"/>
                <a:gd name="connsiteX9" fmla="*/ 95057 w 120092"/>
                <a:gd name="connsiteY9" fmla="*/ 56465 h 78760"/>
                <a:gd name="connsiteX10" fmla="*/ 106654 w 120092"/>
                <a:gd name="connsiteY10" fmla="*/ 60221 h 78760"/>
                <a:gd name="connsiteX11" fmla="*/ 98826 w 120092"/>
                <a:gd name="connsiteY11" fmla="*/ 46677 h 78760"/>
                <a:gd name="connsiteX12" fmla="*/ 106426 w 120092"/>
                <a:gd name="connsiteY12" fmla="*/ 38786 h 78760"/>
                <a:gd name="connsiteX13" fmla="*/ 111965 w 120092"/>
                <a:gd name="connsiteY13" fmla="*/ 19235 h 78760"/>
                <a:gd name="connsiteX14" fmla="*/ 119616 w 120092"/>
                <a:gd name="connsiteY14" fmla="*/ 13316 h 78760"/>
                <a:gd name="connsiteX15" fmla="*/ 88747 w 120092"/>
                <a:gd name="connsiteY15" fmla="*/ 0 h 78760"/>
                <a:gd name="connsiteX16" fmla="*/ 60028 w 120092"/>
                <a:gd name="connsiteY16" fmla="*/ 15883 h 78760"/>
                <a:gd name="connsiteX17" fmla="*/ 6117 w 120092"/>
                <a:gd name="connsiteY17" fmla="*/ 8650 h 78760"/>
                <a:gd name="connsiteX18" fmla="*/ 7963 w 120092"/>
                <a:gd name="connsiteY18" fmla="*/ 847 h 7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092" h="78760">
                  <a:moveTo>
                    <a:pt x="7976" y="822"/>
                  </a:moveTo>
                  <a:cubicBezTo>
                    <a:pt x="1716" y="-1543"/>
                    <a:pt x="6598" y="7132"/>
                    <a:pt x="337" y="4793"/>
                  </a:cubicBezTo>
                  <a:cubicBezTo>
                    <a:pt x="-2078" y="19779"/>
                    <a:pt x="9165" y="20626"/>
                    <a:pt x="12124" y="30022"/>
                  </a:cubicBezTo>
                  <a:cubicBezTo>
                    <a:pt x="10126" y="35093"/>
                    <a:pt x="3840" y="35940"/>
                    <a:pt x="2626" y="41808"/>
                  </a:cubicBezTo>
                  <a:cubicBezTo>
                    <a:pt x="502" y="42883"/>
                    <a:pt x="4195" y="51192"/>
                    <a:pt x="869" y="55479"/>
                  </a:cubicBezTo>
                  <a:cubicBezTo>
                    <a:pt x="9632" y="58779"/>
                    <a:pt x="15311" y="67050"/>
                    <a:pt x="10733" y="78760"/>
                  </a:cubicBezTo>
                  <a:cubicBezTo>
                    <a:pt x="21343" y="76421"/>
                    <a:pt x="32383" y="74574"/>
                    <a:pt x="41412" y="70667"/>
                  </a:cubicBezTo>
                  <a:cubicBezTo>
                    <a:pt x="48532" y="79835"/>
                    <a:pt x="56056" y="79140"/>
                    <a:pt x="70309" y="78141"/>
                  </a:cubicBezTo>
                  <a:cubicBezTo>
                    <a:pt x="72484" y="75839"/>
                    <a:pt x="72433" y="71248"/>
                    <a:pt x="72117" y="66443"/>
                  </a:cubicBezTo>
                  <a:cubicBezTo>
                    <a:pt x="81197" y="64559"/>
                    <a:pt x="84839" y="57249"/>
                    <a:pt x="95057" y="56465"/>
                  </a:cubicBezTo>
                  <a:cubicBezTo>
                    <a:pt x="98510" y="58147"/>
                    <a:pt x="100027" y="61852"/>
                    <a:pt x="106654" y="60221"/>
                  </a:cubicBezTo>
                  <a:cubicBezTo>
                    <a:pt x="108146" y="51457"/>
                    <a:pt x="101077" y="51596"/>
                    <a:pt x="98826" y="46677"/>
                  </a:cubicBezTo>
                  <a:cubicBezTo>
                    <a:pt x="101659" y="44350"/>
                    <a:pt x="100988" y="38545"/>
                    <a:pt x="106426" y="38786"/>
                  </a:cubicBezTo>
                  <a:cubicBezTo>
                    <a:pt x="104415" y="28416"/>
                    <a:pt x="109550" y="25179"/>
                    <a:pt x="111965" y="19235"/>
                  </a:cubicBezTo>
                  <a:cubicBezTo>
                    <a:pt x="116998" y="19741"/>
                    <a:pt x="121614" y="19791"/>
                    <a:pt x="119616" y="13316"/>
                  </a:cubicBezTo>
                  <a:cubicBezTo>
                    <a:pt x="109487" y="8688"/>
                    <a:pt x="99015" y="4426"/>
                    <a:pt x="88747" y="0"/>
                  </a:cubicBezTo>
                  <a:cubicBezTo>
                    <a:pt x="76885" y="3048"/>
                    <a:pt x="68829" y="9851"/>
                    <a:pt x="60028" y="15883"/>
                  </a:cubicBezTo>
                  <a:cubicBezTo>
                    <a:pt x="45042" y="10446"/>
                    <a:pt x="21937" y="13329"/>
                    <a:pt x="6117" y="8650"/>
                  </a:cubicBezTo>
                  <a:cubicBezTo>
                    <a:pt x="7167" y="4666"/>
                    <a:pt x="11884" y="4768"/>
                    <a:pt x="7963" y="847"/>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45" name="Freeform: Shape 1044">
              <a:extLst>
                <a:ext uri="{FF2B5EF4-FFF2-40B4-BE49-F238E27FC236}">
                  <a16:creationId xmlns:a16="http://schemas.microsoft.com/office/drawing/2014/main" id="{43BA5063-B92B-52FB-1070-CF39E6BF7E4D}"/>
                </a:ext>
              </a:extLst>
            </p:cNvPr>
            <p:cNvSpPr/>
            <p:nvPr/>
          </p:nvSpPr>
          <p:spPr>
            <a:xfrm>
              <a:off x="4406302" y="2747368"/>
              <a:ext cx="2402" cy="2175"/>
            </a:xfrm>
            <a:custGeom>
              <a:avLst/>
              <a:gdLst>
                <a:gd name="connsiteX0" fmla="*/ 2157 w 2402"/>
                <a:gd name="connsiteY0" fmla="*/ 117 h 2175"/>
                <a:gd name="connsiteX1" fmla="*/ 222 w 2402"/>
                <a:gd name="connsiteY1" fmla="*/ 2064 h 2175"/>
                <a:gd name="connsiteX2" fmla="*/ 2157 w 2402"/>
                <a:gd name="connsiteY2" fmla="*/ 117 h 2175"/>
              </a:gdLst>
              <a:ahLst/>
              <a:cxnLst>
                <a:cxn ang="0">
                  <a:pos x="connsiteX0" y="connsiteY0"/>
                </a:cxn>
                <a:cxn ang="0">
                  <a:pos x="connsiteX1" y="connsiteY1"/>
                </a:cxn>
                <a:cxn ang="0">
                  <a:pos x="connsiteX2" y="connsiteY2"/>
                </a:cxn>
              </a:cxnLst>
              <a:rect l="l" t="t" r="r" b="b"/>
              <a:pathLst>
                <a:path w="2402" h="2175">
                  <a:moveTo>
                    <a:pt x="2157" y="117"/>
                  </a:moveTo>
                  <a:cubicBezTo>
                    <a:pt x="1639" y="-427"/>
                    <a:pt x="-726" y="1052"/>
                    <a:pt x="222" y="2064"/>
                  </a:cubicBezTo>
                  <a:cubicBezTo>
                    <a:pt x="766" y="2595"/>
                    <a:pt x="3169" y="1116"/>
                    <a:pt x="2157"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46" name="Freeform: Shape 1045">
              <a:extLst>
                <a:ext uri="{FF2B5EF4-FFF2-40B4-BE49-F238E27FC236}">
                  <a16:creationId xmlns:a16="http://schemas.microsoft.com/office/drawing/2014/main" id="{AA7E2D59-F9D4-B2E6-E930-CD2D61DD09E6}"/>
                </a:ext>
              </a:extLst>
            </p:cNvPr>
            <p:cNvSpPr/>
            <p:nvPr/>
          </p:nvSpPr>
          <p:spPr>
            <a:xfrm>
              <a:off x="4391258" y="2727920"/>
              <a:ext cx="7719" cy="9294"/>
            </a:xfrm>
            <a:custGeom>
              <a:avLst/>
              <a:gdLst>
                <a:gd name="connsiteX0" fmla="*/ 7603 w 7719"/>
                <a:gd name="connsiteY0" fmla="*/ 7867 h 9294"/>
                <a:gd name="connsiteX1" fmla="*/ 1798 w 7719"/>
                <a:gd name="connsiteY1" fmla="*/ 64 h 9294"/>
                <a:gd name="connsiteX2" fmla="*/ 7603 w 7719"/>
                <a:gd name="connsiteY2" fmla="*/ 7867 h 9294"/>
              </a:gdLst>
              <a:ahLst/>
              <a:cxnLst>
                <a:cxn ang="0">
                  <a:pos x="connsiteX0" y="connsiteY0"/>
                </a:cxn>
                <a:cxn ang="0">
                  <a:pos x="connsiteX1" y="connsiteY1"/>
                </a:cxn>
                <a:cxn ang="0">
                  <a:pos x="connsiteX2" y="connsiteY2"/>
                </a:cxn>
              </a:cxnLst>
              <a:rect l="l" t="t" r="r" b="b"/>
              <a:pathLst>
                <a:path w="7719" h="9294">
                  <a:moveTo>
                    <a:pt x="7603" y="7867"/>
                  </a:moveTo>
                  <a:cubicBezTo>
                    <a:pt x="8147" y="2758"/>
                    <a:pt x="6882" y="-505"/>
                    <a:pt x="1798" y="64"/>
                  </a:cubicBezTo>
                  <a:cubicBezTo>
                    <a:pt x="-2337" y="5287"/>
                    <a:pt x="1103" y="12356"/>
                    <a:pt x="7603" y="7867"/>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47" name="Freeform: Shape 1046">
              <a:extLst>
                <a:ext uri="{FF2B5EF4-FFF2-40B4-BE49-F238E27FC236}">
                  <a16:creationId xmlns:a16="http://schemas.microsoft.com/office/drawing/2014/main" id="{87E2AABF-5796-85E4-B1A0-10F8D819AC50}"/>
                </a:ext>
              </a:extLst>
            </p:cNvPr>
            <p:cNvSpPr/>
            <p:nvPr/>
          </p:nvSpPr>
          <p:spPr>
            <a:xfrm>
              <a:off x="3835613" y="3527235"/>
              <a:ext cx="57988" cy="107214"/>
            </a:xfrm>
            <a:custGeom>
              <a:avLst/>
              <a:gdLst>
                <a:gd name="connsiteX0" fmla="*/ 0 w 57988"/>
                <a:gd name="connsiteY0" fmla="*/ 107214 h 107214"/>
                <a:gd name="connsiteX1" fmla="*/ 36535 w 57988"/>
                <a:gd name="connsiteY1" fmla="*/ 107214 h 107214"/>
                <a:gd name="connsiteX2" fmla="*/ 34613 w 57988"/>
                <a:gd name="connsiteY2" fmla="*/ 68239 h 107214"/>
                <a:gd name="connsiteX3" fmla="*/ 57679 w 57988"/>
                <a:gd name="connsiteY3" fmla="*/ 54581 h 107214"/>
                <a:gd name="connsiteX4" fmla="*/ 55757 w 57988"/>
                <a:gd name="connsiteY4" fmla="*/ 0 h 107214"/>
                <a:gd name="connsiteX5" fmla="*/ 51913 w 57988"/>
                <a:gd name="connsiteY5" fmla="*/ 19488 h 107214"/>
                <a:gd name="connsiteX6" fmla="*/ 34613 w 57988"/>
                <a:gd name="connsiteY6" fmla="*/ 40936 h 107214"/>
                <a:gd name="connsiteX7" fmla="*/ 21157 w 57988"/>
                <a:gd name="connsiteY7" fmla="*/ 48751 h 107214"/>
                <a:gd name="connsiteX8" fmla="*/ 17313 w 57988"/>
                <a:gd name="connsiteY8" fmla="*/ 79924 h 107214"/>
                <a:gd name="connsiteX9" fmla="*/ 7702 w 57988"/>
                <a:gd name="connsiteY9" fmla="*/ 103332 h 107214"/>
                <a:gd name="connsiteX10" fmla="*/ 0 w 57988"/>
                <a:gd name="connsiteY10" fmla="*/ 107214 h 10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988" h="107214">
                  <a:moveTo>
                    <a:pt x="0" y="107214"/>
                  </a:moveTo>
                  <a:lnTo>
                    <a:pt x="36535" y="107214"/>
                  </a:lnTo>
                  <a:cubicBezTo>
                    <a:pt x="37635" y="99677"/>
                    <a:pt x="36396" y="79178"/>
                    <a:pt x="34613" y="68239"/>
                  </a:cubicBezTo>
                  <a:cubicBezTo>
                    <a:pt x="40088" y="61460"/>
                    <a:pt x="46791" y="55883"/>
                    <a:pt x="57679" y="54581"/>
                  </a:cubicBezTo>
                  <a:cubicBezTo>
                    <a:pt x="56402" y="37041"/>
                    <a:pt x="60209" y="14303"/>
                    <a:pt x="55757" y="0"/>
                  </a:cubicBezTo>
                  <a:cubicBezTo>
                    <a:pt x="53708" y="7942"/>
                    <a:pt x="54593" y="14391"/>
                    <a:pt x="51913" y="19488"/>
                  </a:cubicBezTo>
                  <a:cubicBezTo>
                    <a:pt x="47550" y="27809"/>
                    <a:pt x="34524" y="28859"/>
                    <a:pt x="34613" y="40936"/>
                  </a:cubicBezTo>
                  <a:cubicBezTo>
                    <a:pt x="30528" y="43958"/>
                    <a:pt x="26039" y="46551"/>
                    <a:pt x="21157" y="48751"/>
                  </a:cubicBezTo>
                  <a:cubicBezTo>
                    <a:pt x="20980" y="60259"/>
                    <a:pt x="15555" y="66443"/>
                    <a:pt x="17313" y="79924"/>
                  </a:cubicBezTo>
                  <a:cubicBezTo>
                    <a:pt x="14480" y="88081"/>
                    <a:pt x="6336" y="90888"/>
                    <a:pt x="7702" y="103332"/>
                  </a:cubicBezTo>
                  <a:cubicBezTo>
                    <a:pt x="6525" y="106026"/>
                    <a:pt x="303" y="103610"/>
                    <a:pt x="0" y="107214"/>
                  </a:cubicBezTo>
                  <a:close/>
                </a:path>
              </a:pathLst>
            </a:custGeom>
            <a:solidFill>
              <a:srgbClr val="808080"/>
            </a:solidFill>
            <a:ln w="1270" cap="flat">
              <a:solidFill>
                <a:schemeClr val="bg1"/>
              </a:solidFill>
              <a:prstDash val="solid"/>
              <a:miter/>
            </a:ln>
          </p:spPr>
          <p:txBody>
            <a:bodyPr rtlCol="0" anchor="ctr"/>
            <a:lstStyle/>
            <a:p>
              <a:endParaRPr lang="en-US" dirty="0"/>
            </a:p>
          </p:txBody>
        </p:sp>
        <p:sp>
          <p:nvSpPr>
            <p:cNvPr id="1048" name="Freeform: Shape 1047">
              <a:extLst>
                <a:ext uri="{FF2B5EF4-FFF2-40B4-BE49-F238E27FC236}">
                  <a16:creationId xmlns:a16="http://schemas.microsoft.com/office/drawing/2014/main" id="{F0BB89F9-D136-66D2-3990-6D70A8D44046}"/>
                </a:ext>
              </a:extLst>
            </p:cNvPr>
            <p:cNvSpPr/>
            <p:nvPr/>
          </p:nvSpPr>
          <p:spPr>
            <a:xfrm>
              <a:off x="3799104" y="3631710"/>
              <a:ext cx="32677" cy="3057"/>
            </a:xfrm>
            <a:custGeom>
              <a:avLst/>
              <a:gdLst>
                <a:gd name="connsiteX0" fmla="*/ 32677 w 32677"/>
                <a:gd name="connsiteY0" fmla="*/ 791 h 3057"/>
                <a:gd name="connsiteX1" fmla="*/ 0 w 32677"/>
                <a:gd name="connsiteY1" fmla="*/ 2739 h 3057"/>
                <a:gd name="connsiteX2" fmla="*/ 32677 w 32677"/>
                <a:gd name="connsiteY2" fmla="*/ 791 h 3057"/>
              </a:gdLst>
              <a:ahLst/>
              <a:cxnLst>
                <a:cxn ang="0">
                  <a:pos x="connsiteX0" y="connsiteY0"/>
                </a:cxn>
                <a:cxn ang="0">
                  <a:pos x="connsiteX1" y="connsiteY1"/>
                </a:cxn>
                <a:cxn ang="0">
                  <a:pos x="connsiteX2" y="connsiteY2"/>
                </a:cxn>
              </a:cxnLst>
              <a:rect l="l" t="t" r="r" b="b"/>
              <a:pathLst>
                <a:path w="32677" h="3057">
                  <a:moveTo>
                    <a:pt x="32677" y="791"/>
                  </a:moveTo>
                  <a:cubicBezTo>
                    <a:pt x="19462" y="855"/>
                    <a:pt x="10964" y="-1991"/>
                    <a:pt x="0" y="2739"/>
                  </a:cubicBezTo>
                  <a:cubicBezTo>
                    <a:pt x="10281" y="1474"/>
                    <a:pt x="25596" y="5293"/>
                    <a:pt x="32677" y="79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49" name="Freeform: Shape 1048">
              <a:extLst>
                <a:ext uri="{FF2B5EF4-FFF2-40B4-BE49-F238E27FC236}">
                  <a16:creationId xmlns:a16="http://schemas.microsoft.com/office/drawing/2014/main" id="{5757E415-BEEA-2B9D-8327-3804CA6113D4}"/>
                </a:ext>
              </a:extLst>
            </p:cNvPr>
            <p:cNvSpPr/>
            <p:nvPr/>
          </p:nvSpPr>
          <p:spPr>
            <a:xfrm>
              <a:off x="3900994" y="3490207"/>
              <a:ext cx="57653" cy="25330"/>
            </a:xfrm>
            <a:custGeom>
              <a:avLst/>
              <a:gdLst>
                <a:gd name="connsiteX0" fmla="*/ 57654 w 57653"/>
                <a:gd name="connsiteY0" fmla="*/ 25330 h 25330"/>
                <a:gd name="connsiteX1" fmla="*/ 57654 w 57653"/>
                <a:gd name="connsiteY1" fmla="*/ 0 h 25330"/>
                <a:gd name="connsiteX2" fmla="*/ 44198 w 57653"/>
                <a:gd name="connsiteY2" fmla="*/ 0 h 25330"/>
                <a:gd name="connsiteX3" fmla="*/ 36522 w 57653"/>
                <a:gd name="connsiteY3" fmla="*/ 5843 h 25330"/>
                <a:gd name="connsiteX4" fmla="*/ 7689 w 57653"/>
                <a:gd name="connsiteY4" fmla="*/ 3895 h 25330"/>
                <a:gd name="connsiteX5" fmla="*/ 0 w 57653"/>
                <a:gd name="connsiteY5" fmla="*/ 25330 h 25330"/>
                <a:gd name="connsiteX6" fmla="*/ 57654 w 57653"/>
                <a:gd name="connsiteY6" fmla="*/ 25330 h 2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3" h="25330">
                  <a:moveTo>
                    <a:pt x="57654" y="25330"/>
                  </a:moveTo>
                  <a:lnTo>
                    <a:pt x="57654" y="0"/>
                  </a:lnTo>
                  <a:lnTo>
                    <a:pt x="44198" y="0"/>
                  </a:lnTo>
                  <a:cubicBezTo>
                    <a:pt x="41176" y="1492"/>
                    <a:pt x="41328" y="6184"/>
                    <a:pt x="36522" y="5843"/>
                  </a:cubicBezTo>
                  <a:cubicBezTo>
                    <a:pt x="23433" y="7309"/>
                    <a:pt x="19210" y="-1227"/>
                    <a:pt x="7689" y="3895"/>
                  </a:cubicBezTo>
                  <a:cubicBezTo>
                    <a:pt x="9346" y="15327"/>
                    <a:pt x="481" y="16086"/>
                    <a:pt x="0" y="25330"/>
                  </a:cubicBezTo>
                  <a:lnTo>
                    <a:pt x="57654" y="25330"/>
                  </a:lnTo>
                  <a:close/>
                </a:path>
              </a:pathLst>
            </a:custGeom>
            <a:solidFill>
              <a:srgbClr val="808080"/>
            </a:solidFill>
            <a:ln w="1270" cap="flat">
              <a:solidFill>
                <a:schemeClr val="bg1"/>
              </a:solidFill>
              <a:prstDash val="solid"/>
              <a:miter/>
            </a:ln>
          </p:spPr>
          <p:txBody>
            <a:bodyPr rtlCol="0" anchor="ctr"/>
            <a:lstStyle/>
            <a:p>
              <a:endParaRPr lang="en-US" dirty="0"/>
            </a:p>
          </p:txBody>
        </p:sp>
        <p:sp>
          <p:nvSpPr>
            <p:cNvPr id="1050" name="Freeform: Shape 1049">
              <a:extLst>
                <a:ext uri="{FF2B5EF4-FFF2-40B4-BE49-F238E27FC236}">
                  <a16:creationId xmlns:a16="http://schemas.microsoft.com/office/drawing/2014/main" id="{A989D877-0DB8-7961-32AB-7C5875F76596}"/>
                </a:ext>
              </a:extLst>
            </p:cNvPr>
            <p:cNvSpPr/>
            <p:nvPr/>
          </p:nvSpPr>
          <p:spPr>
            <a:xfrm>
              <a:off x="4156636" y="3174388"/>
              <a:ext cx="5779" cy="3906"/>
            </a:xfrm>
            <a:custGeom>
              <a:avLst/>
              <a:gdLst>
                <a:gd name="connsiteX0" fmla="*/ 0 w 5779"/>
                <a:gd name="connsiteY0" fmla="*/ 3901 h 3906"/>
                <a:gd name="connsiteX1" fmla="*/ 5779 w 5779"/>
                <a:gd name="connsiteY1" fmla="*/ 6 h 3906"/>
                <a:gd name="connsiteX2" fmla="*/ 0 w 5779"/>
                <a:gd name="connsiteY2" fmla="*/ 3901 h 3906"/>
              </a:gdLst>
              <a:ahLst/>
              <a:cxnLst>
                <a:cxn ang="0">
                  <a:pos x="connsiteX0" y="connsiteY0"/>
                </a:cxn>
                <a:cxn ang="0">
                  <a:pos x="connsiteX1" y="connsiteY1"/>
                </a:cxn>
                <a:cxn ang="0">
                  <a:pos x="connsiteX2" y="connsiteY2"/>
                </a:cxn>
              </a:cxnLst>
              <a:rect l="l" t="t" r="r" b="b"/>
              <a:pathLst>
                <a:path w="5779" h="3906">
                  <a:moveTo>
                    <a:pt x="0" y="3901"/>
                  </a:moveTo>
                  <a:cubicBezTo>
                    <a:pt x="3326" y="4015"/>
                    <a:pt x="4945" y="2396"/>
                    <a:pt x="5779" y="6"/>
                  </a:cubicBezTo>
                  <a:cubicBezTo>
                    <a:pt x="2466" y="-108"/>
                    <a:pt x="835" y="1511"/>
                    <a:pt x="0" y="390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051" name="Freeform: Shape 1050">
              <a:extLst>
                <a:ext uri="{FF2B5EF4-FFF2-40B4-BE49-F238E27FC236}">
                  <a16:creationId xmlns:a16="http://schemas.microsoft.com/office/drawing/2014/main" id="{939D4D12-24C4-90D6-3CF4-8BF74B96CBD1}"/>
                </a:ext>
              </a:extLst>
            </p:cNvPr>
            <p:cNvSpPr/>
            <p:nvPr/>
          </p:nvSpPr>
          <p:spPr>
            <a:xfrm>
              <a:off x="4307796" y="3359319"/>
              <a:ext cx="796" cy="1188"/>
            </a:xfrm>
            <a:custGeom>
              <a:avLst/>
              <a:gdLst>
                <a:gd name="connsiteX0" fmla="*/ 797 w 796"/>
                <a:gd name="connsiteY0" fmla="*/ 1176 h 1188"/>
                <a:gd name="connsiteX1" fmla="*/ 708 w 796"/>
                <a:gd name="connsiteY1" fmla="*/ 974 h 1188"/>
                <a:gd name="connsiteX2" fmla="*/ 38 w 796"/>
                <a:gd name="connsiteY2" fmla="*/ 13 h 1188"/>
                <a:gd name="connsiteX3" fmla="*/ 0 w 796"/>
                <a:gd name="connsiteY3" fmla="*/ 0 h 1188"/>
                <a:gd name="connsiteX4" fmla="*/ 708 w 796"/>
                <a:gd name="connsiteY4" fmla="*/ 1037 h 1188"/>
                <a:gd name="connsiteX5" fmla="*/ 797 w 796"/>
                <a:gd name="connsiteY5" fmla="*/ 1189 h 1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 h="1188">
                  <a:moveTo>
                    <a:pt x="797" y="1176"/>
                  </a:moveTo>
                  <a:cubicBezTo>
                    <a:pt x="797" y="1176"/>
                    <a:pt x="746" y="1037"/>
                    <a:pt x="708" y="974"/>
                  </a:cubicBezTo>
                  <a:cubicBezTo>
                    <a:pt x="708" y="974"/>
                    <a:pt x="379" y="506"/>
                    <a:pt x="38" y="13"/>
                  </a:cubicBezTo>
                  <a:cubicBezTo>
                    <a:pt x="25" y="13"/>
                    <a:pt x="13" y="13"/>
                    <a:pt x="0" y="0"/>
                  </a:cubicBezTo>
                  <a:cubicBezTo>
                    <a:pt x="202" y="291"/>
                    <a:pt x="404" y="582"/>
                    <a:pt x="708" y="1037"/>
                  </a:cubicBezTo>
                  <a:cubicBezTo>
                    <a:pt x="746" y="1088"/>
                    <a:pt x="759" y="1138"/>
                    <a:pt x="797" y="118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2" name="Freeform: Shape 1051">
              <a:extLst>
                <a:ext uri="{FF2B5EF4-FFF2-40B4-BE49-F238E27FC236}">
                  <a16:creationId xmlns:a16="http://schemas.microsoft.com/office/drawing/2014/main" id="{C51DB29F-6438-C6F0-69BA-20C9A91D1961}"/>
                </a:ext>
              </a:extLst>
            </p:cNvPr>
            <p:cNvSpPr/>
            <p:nvPr/>
          </p:nvSpPr>
          <p:spPr>
            <a:xfrm>
              <a:off x="4308592" y="3360508"/>
              <a:ext cx="6323" cy="23951"/>
            </a:xfrm>
            <a:custGeom>
              <a:avLst/>
              <a:gdLst>
                <a:gd name="connsiteX0" fmla="*/ 6323 w 6323"/>
                <a:gd name="connsiteY0" fmla="*/ 23952 h 23951"/>
                <a:gd name="connsiteX1" fmla="*/ 0 w 6323"/>
                <a:gd name="connsiteY1" fmla="*/ 0 h 23951"/>
                <a:gd name="connsiteX2" fmla="*/ 6323 w 6323"/>
                <a:gd name="connsiteY2" fmla="*/ 23952 h 23951"/>
              </a:gdLst>
              <a:ahLst/>
              <a:cxnLst>
                <a:cxn ang="0">
                  <a:pos x="connsiteX0" y="connsiteY0"/>
                </a:cxn>
                <a:cxn ang="0">
                  <a:pos x="connsiteX1" y="connsiteY1"/>
                </a:cxn>
                <a:cxn ang="0">
                  <a:pos x="connsiteX2" y="connsiteY2"/>
                </a:cxn>
              </a:cxnLst>
              <a:rect l="l" t="t" r="r" b="b"/>
              <a:pathLst>
                <a:path w="6323" h="23951">
                  <a:moveTo>
                    <a:pt x="6323" y="23952"/>
                  </a:moveTo>
                  <a:cubicBezTo>
                    <a:pt x="5944" y="15555"/>
                    <a:pt x="4844" y="7094"/>
                    <a:pt x="0" y="0"/>
                  </a:cubicBezTo>
                  <a:cubicBezTo>
                    <a:pt x="3516" y="6551"/>
                    <a:pt x="5084" y="15074"/>
                    <a:pt x="6323" y="2395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3" name="Freeform: Shape 1052">
              <a:extLst>
                <a:ext uri="{FF2B5EF4-FFF2-40B4-BE49-F238E27FC236}">
                  <a16:creationId xmlns:a16="http://schemas.microsoft.com/office/drawing/2014/main" id="{336AE51A-0EE4-F2F0-A0D8-183640F13E92}"/>
                </a:ext>
              </a:extLst>
            </p:cNvPr>
            <p:cNvSpPr/>
            <p:nvPr/>
          </p:nvSpPr>
          <p:spPr>
            <a:xfrm>
              <a:off x="4307123" y="3358303"/>
              <a:ext cx="722" cy="1028"/>
            </a:xfrm>
            <a:custGeom>
              <a:avLst/>
              <a:gdLst>
                <a:gd name="connsiteX0" fmla="*/ 685 w 722"/>
                <a:gd name="connsiteY0" fmla="*/ 1016 h 1028"/>
                <a:gd name="connsiteX1" fmla="*/ 723 w 722"/>
                <a:gd name="connsiteY1" fmla="*/ 1028 h 1028"/>
                <a:gd name="connsiteX2" fmla="*/ 685 w 722"/>
                <a:gd name="connsiteY2" fmla="*/ 1016 h 1028"/>
              </a:gdLst>
              <a:ahLst/>
              <a:cxnLst>
                <a:cxn ang="0">
                  <a:pos x="connsiteX0" y="connsiteY0"/>
                </a:cxn>
                <a:cxn ang="0">
                  <a:pos x="connsiteX1" y="connsiteY1"/>
                </a:cxn>
                <a:cxn ang="0">
                  <a:pos x="connsiteX2" y="connsiteY2"/>
                </a:cxn>
              </a:cxnLst>
              <a:rect l="l" t="t" r="r" b="b"/>
              <a:pathLst>
                <a:path w="722" h="1028">
                  <a:moveTo>
                    <a:pt x="685" y="1016"/>
                  </a:moveTo>
                  <a:cubicBezTo>
                    <a:pt x="685" y="1016"/>
                    <a:pt x="710" y="1016"/>
                    <a:pt x="723" y="1028"/>
                  </a:cubicBezTo>
                  <a:cubicBezTo>
                    <a:pt x="103" y="131"/>
                    <a:pt x="-516" y="-742"/>
                    <a:pt x="685" y="10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4" name="Freeform: Shape 1053">
              <a:extLst>
                <a:ext uri="{FF2B5EF4-FFF2-40B4-BE49-F238E27FC236}">
                  <a16:creationId xmlns:a16="http://schemas.microsoft.com/office/drawing/2014/main" id="{2476761B-1025-E044-C17A-DCE30E1860B5}"/>
                </a:ext>
              </a:extLst>
            </p:cNvPr>
            <p:cNvSpPr/>
            <p:nvPr/>
          </p:nvSpPr>
          <p:spPr>
            <a:xfrm>
              <a:off x="4279534" y="3223111"/>
              <a:ext cx="77038" cy="183251"/>
            </a:xfrm>
            <a:custGeom>
              <a:avLst/>
              <a:gdLst>
                <a:gd name="connsiteX0" fmla="*/ 29059 w 77038"/>
                <a:gd name="connsiteY0" fmla="*/ 137384 h 183251"/>
                <a:gd name="connsiteX1" fmla="*/ 35382 w 77038"/>
                <a:gd name="connsiteY1" fmla="*/ 161336 h 183251"/>
                <a:gd name="connsiteX2" fmla="*/ 36899 w 77038"/>
                <a:gd name="connsiteY2" fmla="*/ 172629 h 183251"/>
                <a:gd name="connsiteX3" fmla="*/ 38594 w 77038"/>
                <a:gd name="connsiteY3" fmla="*/ 183252 h 183251"/>
                <a:gd name="connsiteX4" fmla="*/ 50089 w 77038"/>
                <a:gd name="connsiteY4" fmla="*/ 150106 h 183251"/>
                <a:gd name="connsiteX5" fmla="*/ 77038 w 77038"/>
                <a:gd name="connsiteY5" fmla="*/ 128671 h 183251"/>
                <a:gd name="connsiteX6" fmla="*/ 77038 w 77038"/>
                <a:gd name="connsiteY6" fmla="*/ 111131 h 183251"/>
                <a:gd name="connsiteX7" fmla="*/ 69324 w 77038"/>
                <a:gd name="connsiteY7" fmla="*/ 99433 h 183251"/>
                <a:gd name="connsiteX8" fmla="*/ 61673 w 77038"/>
                <a:gd name="connsiteY8" fmla="*/ 101381 h 183251"/>
                <a:gd name="connsiteX9" fmla="*/ 48193 w 77038"/>
                <a:gd name="connsiteY9" fmla="*/ 81906 h 183251"/>
                <a:gd name="connsiteX10" fmla="*/ 67427 w 77038"/>
                <a:gd name="connsiteY10" fmla="*/ 44865 h 183251"/>
                <a:gd name="connsiteX11" fmla="*/ 57841 w 77038"/>
                <a:gd name="connsiteY11" fmla="*/ 33167 h 183251"/>
                <a:gd name="connsiteX12" fmla="*/ 69337 w 77038"/>
                <a:gd name="connsiteY12" fmla="*/ 7837 h 183251"/>
                <a:gd name="connsiteX13" fmla="*/ 53997 w 77038"/>
                <a:gd name="connsiteY13" fmla="*/ 15627 h 183251"/>
                <a:gd name="connsiteX14" fmla="*/ 52037 w 77038"/>
                <a:gd name="connsiteY14" fmla="*/ 1982 h 183251"/>
                <a:gd name="connsiteX15" fmla="*/ 40529 w 77038"/>
                <a:gd name="connsiteY15" fmla="*/ 34 h 183251"/>
                <a:gd name="connsiteX16" fmla="*/ 19385 w 77038"/>
                <a:gd name="connsiteY16" fmla="*/ 15627 h 183251"/>
                <a:gd name="connsiteX17" fmla="*/ 17462 w 77038"/>
                <a:gd name="connsiteY17" fmla="*/ 27325 h 183251"/>
                <a:gd name="connsiteX18" fmla="*/ 15502 w 77038"/>
                <a:gd name="connsiteY18" fmla="*/ 70208 h 183251"/>
                <a:gd name="connsiteX19" fmla="*/ 7838 w 77038"/>
                <a:gd name="connsiteY19" fmla="*/ 77998 h 183251"/>
                <a:gd name="connsiteX20" fmla="*/ 175 w 77038"/>
                <a:gd name="connsiteY20" fmla="*/ 87735 h 183251"/>
                <a:gd name="connsiteX21" fmla="*/ 13618 w 77038"/>
                <a:gd name="connsiteY21" fmla="*/ 113078 h 183251"/>
                <a:gd name="connsiteX22" fmla="*/ 17475 w 77038"/>
                <a:gd name="connsiteY22" fmla="*/ 126736 h 183251"/>
                <a:gd name="connsiteX23" fmla="*/ 23950 w 77038"/>
                <a:gd name="connsiteY23" fmla="*/ 130543 h 183251"/>
                <a:gd name="connsiteX24" fmla="*/ 24278 w 77038"/>
                <a:gd name="connsiteY24" fmla="*/ 130960 h 183251"/>
                <a:gd name="connsiteX25" fmla="*/ 28616 w 77038"/>
                <a:gd name="connsiteY25" fmla="*/ 136322 h 183251"/>
                <a:gd name="connsiteX26" fmla="*/ 28591 w 77038"/>
                <a:gd name="connsiteY26" fmla="*/ 136322 h 183251"/>
                <a:gd name="connsiteX27" fmla="*/ 28350 w 77038"/>
                <a:gd name="connsiteY27" fmla="*/ 136221 h 183251"/>
                <a:gd name="connsiteX28" fmla="*/ 29021 w 77038"/>
                <a:gd name="connsiteY28" fmla="*/ 137182 h 183251"/>
                <a:gd name="connsiteX29" fmla="*/ 29109 w 77038"/>
                <a:gd name="connsiteY29" fmla="*/ 137384 h 18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7038" h="183251">
                  <a:moveTo>
                    <a:pt x="29059" y="137384"/>
                  </a:moveTo>
                  <a:cubicBezTo>
                    <a:pt x="33890" y="144491"/>
                    <a:pt x="35002" y="152952"/>
                    <a:pt x="35382" y="161336"/>
                  </a:cubicBezTo>
                  <a:cubicBezTo>
                    <a:pt x="35900" y="165092"/>
                    <a:pt x="36381" y="168873"/>
                    <a:pt x="36899" y="172629"/>
                  </a:cubicBezTo>
                  <a:cubicBezTo>
                    <a:pt x="37367" y="176259"/>
                    <a:pt x="37860" y="179850"/>
                    <a:pt x="38594" y="183252"/>
                  </a:cubicBezTo>
                  <a:cubicBezTo>
                    <a:pt x="53896" y="181178"/>
                    <a:pt x="52049" y="165370"/>
                    <a:pt x="50089" y="150106"/>
                  </a:cubicBezTo>
                  <a:cubicBezTo>
                    <a:pt x="59106" y="142999"/>
                    <a:pt x="65454" y="133173"/>
                    <a:pt x="77038" y="128671"/>
                  </a:cubicBezTo>
                  <a:lnTo>
                    <a:pt x="77038" y="111131"/>
                  </a:lnTo>
                  <a:cubicBezTo>
                    <a:pt x="73826" y="107881"/>
                    <a:pt x="69236" y="106022"/>
                    <a:pt x="69324" y="99433"/>
                  </a:cubicBezTo>
                  <a:cubicBezTo>
                    <a:pt x="65682" y="99003"/>
                    <a:pt x="65075" y="101646"/>
                    <a:pt x="61673" y="101381"/>
                  </a:cubicBezTo>
                  <a:cubicBezTo>
                    <a:pt x="58866" y="93186"/>
                    <a:pt x="46574" y="94628"/>
                    <a:pt x="48193" y="81906"/>
                  </a:cubicBezTo>
                  <a:cubicBezTo>
                    <a:pt x="56716" y="71257"/>
                    <a:pt x="71841" y="62848"/>
                    <a:pt x="67427" y="44865"/>
                  </a:cubicBezTo>
                  <a:cubicBezTo>
                    <a:pt x="64569" y="40628"/>
                    <a:pt x="57841" y="40312"/>
                    <a:pt x="57841" y="33167"/>
                  </a:cubicBezTo>
                  <a:cubicBezTo>
                    <a:pt x="55641" y="18624"/>
                    <a:pt x="68262" y="19041"/>
                    <a:pt x="69337" y="7837"/>
                  </a:cubicBezTo>
                  <a:cubicBezTo>
                    <a:pt x="62141" y="8280"/>
                    <a:pt x="61218" y="15159"/>
                    <a:pt x="53997" y="15627"/>
                  </a:cubicBezTo>
                  <a:cubicBezTo>
                    <a:pt x="54920" y="9481"/>
                    <a:pt x="50507" y="8747"/>
                    <a:pt x="52037" y="1982"/>
                  </a:cubicBezTo>
                  <a:cubicBezTo>
                    <a:pt x="42704" y="5940"/>
                    <a:pt x="47269" y="-522"/>
                    <a:pt x="40529" y="34"/>
                  </a:cubicBezTo>
                  <a:cubicBezTo>
                    <a:pt x="30425" y="869"/>
                    <a:pt x="22205" y="10796"/>
                    <a:pt x="19385" y="15627"/>
                  </a:cubicBezTo>
                  <a:cubicBezTo>
                    <a:pt x="15641" y="22026"/>
                    <a:pt x="17867" y="19585"/>
                    <a:pt x="17462" y="27325"/>
                  </a:cubicBezTo>
                  <a:cubicBezTo>
                    <a:pt x="16640" y="42361"/>
                    <a:pt x="16425" y="56752"/>
                    <a:pt x="15502" y="70208"/>
                  </a:cubicBezTo>
                  <a:cubicBezTo>
                    <a:pt x="11974" y="70979"/>
                    <a:pt x="10431" y="75178"/>
                    <a:pt x="7838" y="77998"/>
                  </a:cubicBezTo>
                  <a:cubicBezTo>
                    <a:pt x="4411" y="81728"/>
                    <a:pt x="896" y="82449"/>
                    <a:pt x="175" y="87735"/>
                  </a:cubicBezTo>
                  <a:cubicBezTo>
                    <a:pt x="-1241" y="97650"/>
                    <a:pt x="6194" y="107919"/>
                    <a:pt x="13618" y="113078"/>
                  </a:cubicBezTo>
                  <a:cubicBezTo>
                    <a:pt x="15717" y="116771"/>
                    <a:pt x="16084" y="122297"/>
                    <a:pt x="17475" y="126736"/>
                  </a:cubicBezTo>
                  <a:cubicBezTo>
                    <a:pt x="19992" y="127621"/>
                    <a:pt x="22091" y="128924"/>
                    <a:pt x="23950" y="130543"/>
                  </a:cubicBezTo>
                  <a:cubicBezTo>
                    <a:pt x="24064" y="130669"/>
                    <a:pt x="24152" y="130834"/>
                    <a:pt x="24278" y="130960"/>
                  </a:cubicBezTo>
                  <a:cubicBezTo>
                    <a:pt x="25973" y="132515"/>
                    <a:pt x="27415" y="134286"/>
                    <a:pt x="28616" y="136322"/>
                  </a:cubicBezTo>
                  <a:lnTo>
                    <a:pt x="28591" y="136322"/>
                  </a:lnTo>
                  <a:cubicBezTo>
                    <a:pt x="28502" y="136297"/>
                    <a:pt x="28439" y="136246"/>
                    <a:pt x="28350" y="136221"/>
                  </a:cubicBezTo>
                  <a:cubicBezTo>
                    <a:pt x="28692" y="136714"/>
                    <a:pt x="29021" y="137182"/>
                    <a:pt x="29021" y="137182"/>
                  </a:cubicBezTo>
                  <a:cubicBezTo>
                    <a:pt x="29059" y="137245"/>
                    <a:pt x="29071" y="137321"/>
                    <a:pt x="29109" y="13738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5" name="Freeform: Shape 1054">
              <a:extLst>
                <a:ext uri="{FF2B5EF4-FFF2-40B4-BE49-F238E27FC236}">
                  <a16:creationId xmlns:a16="http://schemas.microsoft.com/office/drawing/2014/main" id="{821A456D-A425-FC2F-C046-A8E8B1FB952A}"/>
                </a:ext>
              </a:extLst>
            </p:cNvPr>
            <p:cNvSpPr/>
            <p:nvPr/>
          </p:nvSpPr>
          <p:spPr>
            <a:xfrm>
              <a:off x="5738635" y="2014442"/>
              <a:ext cx="11581" cy="7231"/>
            </a:xfrm>
            <a:custGeom>
              <a:avLst/>
              <a:gdLst>
                <a:gd name="connsiteX0" fmla="*/ 11582 w 11581"/>
                <a:gd name="connsiteY0" fmla="*/ 5914 h 7231"/>
                <a:gd name="connsiteX1" fmla="*/ 11582 w 11581"/>
                <a:gd name="connsiteY1" fmla="*/ 2019 h 7231"/>
                <a:gd name="connsiteX2" fmla="*/ 7737 w 11581"/>
                <a:gd name="connsiteY2" fmla="*/ 72 h 7231"/>
                <a:gd name="connsiteX3" fmla="*/ 23 w 11581"/>
                <a:gd name="connsiteY3" fmla="*/ 5914 h 7231"/>
                <a:gd name="connsiteX4" fmla="*/ 11582 w 11581"/>
                <a:gd name="connsiteY4" fmla="*/ 5914 h 7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81" h="7231">
                  <a:moveTo>
                    <a:pt x="11582" y="5914"/>
                  </a:moveTo>
                  <a:lnTo>
                    <a:pt x="11582" y="2019"/>
                  </a:lnTo>
                  <a:cubicBezTo>
                    <a:pt x="11152" y="502"/>
                    <a:pt x="9938" y="-245"/>
                    <a:pt x="7737" y="72"/>
                  </a:cubicBezTo>
                  <a:cubicBezTo>
                    <a:pt x="10798" y="7735"/>
                    <a:pt x="-583" y="742"/>
                    <a:pt x="23" y="5914"/>
                  </a:cubicBezTo>
                  <a:cubicBezTo>
                    <a:pt x="3463" y="9556"/>
                    <a:pt x="4930" y="4321"/>
                    <a:pt x="11582" y="591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6" name="Freeform: Shape 1055">
              <a:extLst>
                <a:ext uri="{FF2B5EF4-FFF2-40B4-BE49-F238E27FC236}">
                  <a16:creationId xmlns:a16="http://schemas.microsoft.com/office/drawing/2014/main" id="{2103E28C-07B3-DED9-7109-CC41AE1609E8}"/>
                </a:ext>
              </a:extLst>
            </p:cNvPr>
            <p:cNvSpPr/>
            <p:nvPr/>
          </p:nvSpPr>
          <p:spPr>
            <a:xfrm>
              <a:off x="6451593" y="4055412"/>
              <a:ext cx="2417" cy="2175"/>
            </a:xfrm>
            <a:custGeom>
              <a:avLst/>
              <a:gdLst>
                <a:gd name="connsiteX0" fmla="*/ 2180 w 2417"/>
                <a:gd name="connsiteY0" fmla="*/ 117 h 2175"/>
                <a:gd name="connsiteX1" fmla="*/ 246 w 2417"/>
                <a:gd name="connsiteY1" fmla="*/ 2064 h 2175"/>
                <a:gd name="connsiteX2" fmla="*/ 2180 w 2417"/>
                <a:gd name="connsiteY2" fmla="*/ 117 h 2175"/>
              </a:gdLst>
              <a:ahLst/>
              <a:cxnLst>
                <a:cxn ang="0">
                  <a:pos x="connsiteX0" y="connsiteY0"/>
                </a:cxn>
                <a:cxn ang="0">
                  <a:pos x="connsiteX1" y="connsiteY1"/>
                </a:cxn>
                <a:cxn ang="0">
                  <a:pos x="connsiteX2" y="connsiteY2"/>
                </a:cxn>
              </a:cxnLst>
              <a:rect l="l" t="t" r="r" b="b"/>
              <a:pathLst>
                <a:path w="2417" h="2175">
                  <a:moveTo>
                    <a:pt x="2180" y="117"/>
                  </a:moveTo>
                  <a:cubicBezTo>
                    <a:pt x="1637" y="-427"/>
                    <a:pt x="-766" y="1052"/>
                    <a:pt x="246" y="2064"/>
                  </a:cubicBezTo>
                  <a:cubicBezTo>
                    <a:pt x="790" y="2595"/>
                    <a:pt x="3167" y="1116"/>
                    <a:pt x="2180"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7" name="Freeform: Shape 1056">
              <a:extLst>
                <a:ext uri="{FF2B5EF4-FFF2-40B4-BE49-F238E27FC236}">
                  <a16:creationId xmlns:a16="http://schemas.microsoft.com/office/drawing/2014/main" id="{E317E5F1-14F9-5F07-BAEB-210B28E96CFC}"/>
                </a:ext>
              </a:extLst>
            </p:cNvPr>
            <p:cNvSpPr/>
            <p:nvPr/>
          </p:nvSpPr>
          <p:spPr>
            <a:xfrm>
              <a:off x="6188232" y="4166533"/>
              <a:ext cx="2417" cy="2172"/>
            </a:xfrm>
            <a:custGeom>
              <a:avLst/>
              <a:gdLst>
                <a:gd name="connsiteX0" fmla="*/ 237 w 2417"/>
                <a:gd name="connsiteY0" fmla="*/ 2065 h 2172"/>
                <a:gd name="connsiteX1" fmla="*/ 2172 w 2417"/>
                <a:gd name="connsiteY1" fmla="*/ 117 h 2172"/>
                <a:gd name="connsiteX2" fmla="*/ 237 w 2417"/>
                <a:gd name="connsiteY2" fmla="*/ 2065 h 2172"/>
              </a:gdLst>
              <a:ahLst/>
              <a:cxnLst>
                <a:cxn ang="0">
                  <a:pos x="connsiteX0" y="connsiteY0"/>
                </a:cxn>
                <a:cxn ang="0">
                  <a:pos x="connsiteX1" y="connsiteY1"/>
                </a:cxn>
                <a:cxn ang="0">
                  <a:pos x="connsiteX2" y="connsiteY2"/>
                </a:cxn>
              </a:cxnLst>
              <a:rect l="l" t="t" r="r" b="b"/>
              <a:pathLst>
                <a:path w="2417" h="2172">
                  <a:moveTo>
                    <a:pt x="237" y="2065"/>
                  </a:moveTo>
                  <a:cubicBezTo>
                    <a:pt x="781" y="2583"/>
                    <a:pt x="3184" y="1116"/>
                    <a:pt x="2172" y="117"/>
                  </a:cubicBezTo>
                  <a:cubicBezTo>
                    <a:pt x="1628" y="-426"/>
                    <a:pt x="-749" y="1040"/>
                    <a:pt x="237" y="206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8" name="Freeform: Shape 1057">
              <a:extLst>
                <a:ext uri="{FF2B5EF4-FFF2-40B4-BE49-F238E27FC236}">
                  <a16:creationId xmlns:a16="http://schemas.microsoft.com/office/drawing/2014/main" id="{74417DD8-29FB-58E5-A3A0-AD978F10A831}"/>
                </a:ext>
              </a:extLst>
            </p:cNvPr>
            <p:cNvSpPr/>
            <p:nvPr/>
          </p:nvSpPr>
          <p:spPr>
            <a:xfrm>
              <a:off x="6186535" y="4127257"/>
              <a:ext cx="6461" cy="6247"/>
            </a:xfrm>
            <a:custGeom>
              <a:avLst/>
              <a:gdLst>
                <a:gd name="connsiteX0" fmla="*/ 0 w 6461"/>
                <a:gd name="connsiteY0" fmla="*/ 2340 h 6247"/>
                <a:gd name="connsiteX1" fmla="*/ 5779 w 6461"/>
                <a:gd name="connsiteY1" fmla="*/ 6248 h 6247"/>
                <a:gd name="connsiteX2" fmla="*/ 0 w 6461"/>
                <a:gd name="connsiteY2" fmla="*/ 2340 h 6247"/>
              </a:gdLst>
              <a:ahLst/>
              <a:cxnLst>
                <a:cxn ang="0">
                  <a:pos x="connsiteX0" y="connsiteY0"/>
                </a:cxn>
                <a:cxn ang="0">
                  <a:pos x="connsiteX1" y="connsiteY1"/>
                </a:cxn>
                <a:cxn ang="0">
                  <a:pos x="connsiteX2" y="connsiteY2"/>
                </a:cxn>
              </a:cxnLst>
              <a:rect l="l" t="t" r="r" b="b"/>
              <a:pathLst>
                <a:path w="6461" h="6247">
                  <a:moveTo>
                    <a:pt x="0" y="2340"/>
                  </a:moveTo>
                  <a:cubicBezTo>
                    <a:pt x="3807" y="1771"/>
                    <a:pt x="3870" y="4970"/>
                    <a:pt x="5779" y="6248"/>
                  </a:cubicBezTo>
                  <a:cubicBezTo>
                    <a:pt x="8815" y="848"/>
                    <a:pt x="784" y="-2503"/>
                    <a:pt x="0" y="234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59" name="Freeform: Shape 1058">
              <a:extLst>
                <a:ext uri="{FF2B5EF4-FFF2-40B4-BE49-F238E27FC236}">
                  <a16:creationId xmlns:a16="http://schemas.microsoft.com/office/drawing/2014/main" id="{CAE6FDD7-00A1-2EF8-F42A-913E39EE23A6}"/>
                </a:ext>
              </a:extLst>
            </p:cNvPr>
            <p:cNvSpPr/>
            <p:nvPr/>
          </p:nvSpPr>
          <p:spPr>
            <a:xfrm>
              <a:off x="6261514" y="4057476"/>
              <a:ext cx="3844" cy="3882"/>
            </a:xfrm>
            <a:custGeom>
              <a:avLst/>
              <a:gdLst>
                <a:gd name="connsiteX0" fmla="*/ 3844 w 3844"/>
                <a:gd name="connsiteY0" fmla="*/ 0 h 3882"/>
                <a:gd name="connsiteX1" fmla="*/ 0 w 3844"/>
                <a:gd name="connsiteY1" fmla="*/ 0 h 3882"/>
                <a:gd name="connsiteX2" fmla="*/ 0 w 3844"/>
                <a:gd name="connsiteY2" fmla="*/ 3882 h 3882"/>
                <a:gd name="connsiteX3" fmla="*/ 3844 w 3844"/>
                <a:gd name="connsiteY3" fmla="*/ 3882 h 3882"/>
                <a:gd name="connsiteX4" fmla="*/ 3844 w 3844"/>
                <a:gd name="connsiteY4" fmla="*/ 0 h 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4" h="3882">
                  <a:moveTo>
                    <a:pt x="3844" y="0"/>
                  </a:moveTo>
                  <a:lnTo>
                    <a:pt x="0" y="0"/>
                  </a:lnTo>
                  <a:lnTo>
                    <a:pt x="0" y="3882"/>
                  </a:lnTo>
                  <a:lnTo>
                    <a:pt x="3844" y="3882"/>
                  </a:lnTo>
                  <a:lnTo>
                    <a:pt x="3844"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0" name="Freeform: Shape 1059">
              <a:extLst>
                <a:ext uri="{FF2B5EF4-FFF2-40B4-BE49-F238E27FC236}">
                  <a16:creationId xmlns:a16="http://schemas.microsoft.com/office/drawing/2014/main" id="{8BDB89F5-982D-AFEB-6554-D11DF9D46EBA}"/>
                </a:ext>
              </a:extLst>
            </p:cNvPr>
            <p:cNvSpPr/>
            <p:nvPr/>
          </p:nvSpPr>
          <p:spPr>
            <a:xfrm>
              <a:off x="6105802" y="3997040"/>
              <a:ext cx="78861" cy="124767"/>
            </a:xfrm>
            <a:custGeom>
              <a:avLst/>
              <a:gdLst>
                <a:gd name="connsiteX0" fmla="*/ 78861 w 78861"/>
                <a:gd name="connsiteY0" fmla="*/ 120859 h 124767"/>
                <a:gd name="connsiteX1" fmla="*/ 63446 w 78861"/>
                <a:gd name="connsiteY1" fmla="*/ 87714 h 124767"/>
                <a:gd name="connsiteX2" fmla="*/ 63446 w 78861"/>
                <a:gd name="connsiteY2" fmla="*/ 44831 h 124767"/>
                <a:gd name="connsiteX3" fmla="*/ 42301 w 78861"/>
                <a:gd name="connsiteY3" fmla="*/ 9750 h 124767"/>
                <a:gd name="connsiteX4" fmla="*/ 30781 w 78861"/>
                <a:gd name="connsiteY4" fmla="*/ 19500 h 124767"/>
                <a:gd name="connsiteX5" fmla="*/ 17325 w 78861"/>
                <a:gd name="connsiteY5" fmla="*/ 23395 h 124767"/>
                <a:gd name="connsiteX6" fmla="*/ 17325 w 78861"/>
                <a:gd name="connsiteY6" fmla="*/ 9750 h 124767"/>
                <a:gd name="connsiteX7" fmla="*/ 11583 w 78861"/>
                <a:gd name="connsiteY7" fmla="*/ 3908 h 124767"/>
                <a:gd name="connsiteX8" fmla="*/ 0 w 78861"/>
                <a:gd name="connsiteY8" fmla="*/ 0 h 124767"/>
                <a:gd name="connsiteX9" fmla="*/ 13480 w 78861"/>
                <a:gd name="connsiteY9" fmla="*/ 68239 h 124767"/>
                <a:gd name="connsiteX10" fmla="*/ 23092 w 78861"/>
                <a:gd name="connsiteY10" fmla="*/ 79936 h 124767"/>
                <a:gd name="connsiteX11" fmla="*/ 23092 w 78861"/>
                <a:gd name="connsiteY11" fmla="*/ 89674 h 124767"/>
                <a:gd name="connsiteX12" fmla="*/ 44236 w 78861"/>
                <a:gd name="connsiteY12" fmla="*/ 107202 h 124767"/>
                <a:gd name="connsiteX13" fmla="*/ 67277 w 78861"/>
                <a:gd name="connsiteY13" fmla="*/ 124767 h 124767"/>
                <a:gd name="connsiteX14" fmla="*/ 78861 w 78861"/>
                <a:gd name="connsiteY14" fmla="*/ 120872 h 124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861" h="124767">
                  <a:moveTo>
                    <a:pt x="78861" y="120859"/>
                  </a:moveTo>
                  <a:cubicBezTo>
                    <a:pt x="76812" y="106696"/>
                    <a:pt x="69073" y="98286"/>
                    <a:pt x="63446" y="87714"/>
                  </a:cubicBezTo>
                  <a:cubicBezTo>
                    <a:pt x="59955" y="71856"/>
                    <a:pt x="65089" y="57123"/>
                    <a:pt x="63446" y="44831"/>
                  </a:cubicBezTo>
                  <a:cubicBezTo>
                    <a:pt x="61283" y="28530"/>
                    <a:pt x="47587" y="25798"/>
                    <a:pt x="42301" y="9750"/>
                  </a:cubicBezTo>
                  <a:cubicBezTo>
                    <a:pt x="34676" y="9131"/>
                    <a:pt x="37104" y="18742"/>
                    <a:pt x="30781" y="19500"/>
                  </a:cubicBezTo>
                  <a:cubicBezTo>
                    <a:pt x="23560" y="15302"/>
                    <a:pt x="23737" y="21966"/>
                    <a:pt x="17325" y="23395"/>
                  </a:cubicBezTo>
                  <a:cubicBezTo>
                    <a:pt x="14581" y="20778"/>
                    <a:pt x="14581" y="12343"/>
                    <a:pt x="17325" y="9750"/>
                  </a:cubicBezTo>
                  <a:cubicBezTo>
                    <a:pt x="12190" y="12747"/>
                    <a:pt x="13746" y="5375"/>
                    <a:pt x="11583" y="3908"/>
                  </a:cubicBezTo>
                  <a:cubicBezTo>
                    <a:pt x="8612" y="1897"/>
                    <a:pt x="2403" y="3503"/>
                    <a:pt x="0" y="0"/>
                  </a:cubicBezTo>
                  <a:cubicBezTo>
                    <a:pt x="4793" y="22131"/>
                    <a:pt x="9649" y="51306"/>
                    <a:pt x="13480" y="68239"/>
                  </a:cubicBezTo>
                  <a:cubicBezTo>
                    <a:pt x="20031" y="68745"/>
                    <a:pt x="18944" y="77003"/>
                    <a:pt x="23092" y="79936"/>
                  </a:cubicBezTo>
                  <a:lnTo>
                    <a:pt x="23092" y="89674"/>
                  </a:lnTo>
                  <a:cubicBezTo>
                    <a:pt x="31375" y="94075"/>
                    <a:pt x="37066" y="101561"/>
                    <a:pt x="44236" y="107202"/>
                  </a:cubicBezTo>
                  <a:cubicBezTo>
                    <a:pt x="51951" y="113310"/>
                    <a:pt x="60411" y="117736"/>
                    <a:pt x="67277" y="124767"/>
                  </a:cubicBezTo>
                  <a:cubicBezTo>
                    <a:pt x="68871" y="120632"/>
                    <a:pt x="75219" y="117167"/>
                    <a:pt x="78861" y="120872"/>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61" name="Freeform: Shape 1060">
              <a:extLst>
                <a:ext uri="{FF2B5EF4-FFF2-40B4-BE49-F238E27FC236}">
                  <a16:creationId xmlns:a16="http://schemas.microsoft.com/office/drawing/2014/main" id="{77729F35-407F-6FA7-C30A-9266AC0E101F}"/>
                </a:ext>
              </a:extLst>
            </p:cNvPr>
            <p:cNvSpPr/>
            <p:nvPr/>
          </p:nvSpPr>
          <p:spPr>
            <a:xfrm>
              <a:off x="7057375" y="2997007"/>
              <a:ext cx="5873" cy="3894"/>
            </a:xfrm>
            <a:custGeom>
              <a:avLst/>
              <a:gdLst>
                <a:gd name="connsiteX0" fmla="*/ 1872 w 5873"/>
                <a:gd name="connsiteY0" fmla="*/ 0 h 3894"/>
                <a:gd name="connsiteX1" fmla="*/ 0 w 5873"/>
                <a:gd name="connsiteY1" fmla="*/ 3895 h 3894"/>
                <a:gd name="connsiteX2" fmla="*/ 5741 w 5873"/>
                <a:gd name="connsiteY2" fmla="*/ 0 h 3894"/>
                <a:gd name="connsiteX3" fmla="*/ 1872 w 5873"/>
                <a:gd name="connsiteY3" fmla="*/ 0 h 3894"/>
              </a:gdLst>
              <a:ahLst/>
              <a:cxnLst>
                <a:cxn ang="0">
                  <a:pos x="connsiteX0" y="connsiteY0"/>
                </a:cxn>
                <a:cxn ang="0">
                  <a:pos x="connsiteX1" y="connsiteY1"/>
                </a:cxn>
                <a:cxn ang="0">
                  <a:pos x="connsiteX2" y="connsiteY2"/>
                </a:cxn>
                <a:cxn ang="0">
                  <a:pos x="connsiteX3" y="connsiteY3"/>
                </a:cxn>
              </a:cxnLst>
              <a:rect l="l" t="t" r="r" b="b"/>
              <a:pathLst>
                <a:path w="5873" h="3894">
                  <a:moveTo>
                    <a:pt x="1872" y="0"/>
                  </a:moveTo>
                  <a:cubicBezTo>
                    <a:pt x="1935" y="1947"/>
                    <a:pt x="341" y="2314"/>
                    <a:pt x="0" y="3895"/>
                  </a:cubicBezTo>
                  <a:cubicBezTo>
                    <a:pt x="2997" y="3718"/>
                    <a:pt x="6614" y="4148"/>
                    <a:pt x="5741" y="0"/>
                  </a:cubicBezTo>
                  <a:lnTo>
                    <a:pt x="1872"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2" name="Freeform: Shape 1061">
              <a:extLst>
                <a:ext uri="{FF2B5EF4-FFF2-40B4-BE49-F238E27FC236}">
                  <a16:creationId xmlns:a16="http://schemas.microsoft.com/office/drawing/2014/main" id="{2644E921-5859-F9D5-032E-85EA1FB12DC9}"/>
                </a:ext>
              </a:extLst>
            </p:cNvPr>
            <p:cNvSpPr/>
            <p:nvPr/>
          </p:nvSpPr>
          <p:spPr>
            <a:xfrm>
              <a:off x="7080155" y="2987131"/>
              <a:ext cx="2433" cy="2176"/>
            </a:xfrm>
            <a:custGeom>
              <a:avLst/>
              <a:gdLst>
                <a:gd name="connsiteX0" fmla="*/ 2195 w 2433"/>
                <a:gd name="connsiteY0" fmla="*/ 112 h 2176"/>
                <a:gd name="connsiteX1" fmla="*/ 235 w 2433"/>
                <a:gd name="connsiteY1" fmla="*/ 2060 h 2176"/>
                <a:gd name="connsiteX2" fmla="*/ 2195 w 2433"/>
                <a:gd name="connsiteY2" fmla="*/ 112 h 2176"/>
              </a:gdLst>
              <a:ahLst/>
              <a:cxnLst>
                <a:cxn ang="0">
                  <a:pos x="connsiteX0" y="connsiteY0"/>
                </a:cxn>
                <a:cxn ang="0">
                  <a:pos x="connsiteX1" y="connsiteY1"/>
                </a:cxn>
                <a:cxn ang="0">
                  <a:pos x="connsiteX2" y="connsiteY2"/>
                </a:cxn>
              </a:cxnLst>
              <a:rect l="l" t="t" r="r" b="b"/>
              <a:pathLst>
                <a:path w="2433" h="2176">
                  <a:moveTo>
                    <a:pt x="2195" y="112"/>
                  </a:moveTo>
                  <a:cubicBezTo>
                    <a:pt x="1651" y="-419"/>
                    <a:pt x="-751" y="1048"/>
                    <a:pt x="235" y="2060"/>
                  </a:cubicBezTo>
                  <a:cubicBezTo>
                    <a:pt x="817" y="2604"/>
                    <a:pt x="3182" y="1124"/>
                    <a:pt x="2195"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3" name="Freeform: Shape 1062">
              <a:extLst>
                <a:ext uri="{FF2B5EF4-FFF2-40B4-BE49-F238E27FC236}">
                  <a16:creationId xmlns:a16="http://schemas.microsoft.com/office/drawing/2014/main" id="{5763DF40-F9DC-433A-D0D9-07270C600773}"/>
                </a:ext>
              </a:extLst>
            </p:cNvPr>
            <p:cNvSpPr/>
            <p:nvPr/>
          </p:nvSpPr>
          <p:spPr>
            <a:xfrm>
              <a:off x="7109027" y="4398506"/>
              <a:ext cx="2403" cy="2172"/>
            </a:xfrm>
            <a:custGeom>
              <a:avLst/>
              <a:gdLst>
                <a:gd name="connsiteX0" fmla="*/ 248 w 2403"/>
                <a:gd name="connsiteY0" fmla="*/ 2047 h 2172"/>
                <a:gd name="connsiteX1" fmla="*/ 2157 w 2403"/>
                <a:gd name="connsiteY1" fmla="*/ 113 h 2172"/>
                <a:gd name="connsiteX2" fmla="*/ 248 w 2403"/>
                <a:gd name="connsiteY2" fmla="*/ 2047 h 2172"/>
              </a:gdLst>
              <a:ahLst/>
              <a:cxnLst>
                <a:cxn ang="0">
                  <a:pos x="connsiteX0" y="connsiteY0"/>
                </a:cxn>
                <a:cxn ang="0">
                  <a:pos x="connsiteX1" y="connsiteY1"/>
                </a:cxn>
                <a:cxn ang="0">
                  <a:pos x="connsiteX2" y="connsiteY2"/>
                </a:cxn>
              </a:cxnLst>
              <a:rect l="l" t="t" r="r" b="b"/>
              <a:pathLst>
                <a:path w="2403" h="2172">
                  <a:moveTo>
                    <a:pt x="248" y="2047"/>
                  </a:moveTo>
                  <a:cubicBezTo>
                    <a:pt x="766" y="2617"/>
                    <a:pt x="3169" y="1112"/>
                    <a:pt x="2157" y="113"/>
                  </a:cubicBezTo>
                  <a:cubicBezTo>
                    <a:pt x="1614" y="-419"/>
                    <a:pt x="-764" y="1048"/>
                    <a:pt x="248" y="20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4" name="Freeform: Shape 1063">
              <a:extLst>
                <a:ext uri="{FF2B5EF4-FFF2-40B4-BE49-F238E27FC236}">
                  <a16:creationId xmlns:a16="http://schemas.microsoft.com/office/drawing/2014/main" id="{5056F0D2-9F8A-FEFC-EBCC-10B698DB24DF}"/>
                </a:ext>
              </a:extLst>
            </p:cNvPr>
            <p:cNvSpPr/>
            <p:nvPr/>
          </p:nvSpPr>
          <p:spPr>
            <a:xfrm>
              <a:off x="6680348" y="3456944"/>
              <a:ext cx="2381" cy="2173"/>
            </a:xfrm>
            <a:custGeom>
              <a:avLst/>
              <a:gdLst>
                <a:gd name="connsiteX0" fmla="*/ 2119 w 2381"/>
                <a:gd name="connsiteY0" fmla="*/ 117 h 2173"/>
                <a:gd name="connsiteX1" fmla="*/ 247 w 2381"/>
                <a:gd name="connsiteY1" fmla="*/ 2052 h 2173"/>
                <a:gd name="connsiteX2" fmla="*/ 2119 w 2381"/>
                <a:gd name="connsiteY2" fmla="*/ 117 h 2173"/>
              </a:gdLst>
              <a:ahLst/>
              <a:cxnLst>
                <a:cxn ang="0">
                  <a:pos x="connsiteX0" y="connsiteY0"/>
                </a:cxn>
                <a:cxn ang="0">
                  <a:pos x="connsiteX1" y="connsiteY1"/>
                </a:cxn>
                <a:cxn ang="0">
                  <a:pos x="connsiteX2" y="connsiteY2"/>
                </a:cxn>
              </a:cxnLst>
              <a:rect l="l" t="t" r="r" b="b"/>
              <a:pathLst>
                <a:path w="2381" h="2173">
                  <a:moveTo>
                    <a:pt x="2119" y="117"/>
                  </a:moveTo>
                  <a:cubicBezTo>
                    <a:pt x="1625" y="-426"/>
                    <a:pt x="-765" y="1040"/>
                    <a:pt x="247" y="2052"/>
                  </a:cubicBezTo>
                  <a:cubicBezTo>
                    <a:pt x="765" y="2609"/>
                    <a:pt x="3169" y="1129"/>
                    <a:pt x="2119"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5" name="Freeform: Shape 1064">
              <a:extLst>
                <a:ext uri="{FF2B5EF4-FFF2-40B4-BE49-F238E27FC236}">
                  <a16:creationId xmlns:a16="http://schemas.microsoft.com/office/drawing/2014/main" id="{72881432-D28B-FCB4-DDF0-8B5708424210}"/>
                </a:ext>
              </a:extLst>
            </p:cNvPr>
            <p:cNvSpPr/>
            <p:nvPr/>
          </p:nvSpPr>
          <p:spPr>
            <a:xfrm>
              <a:off x="6697440" y="4431764"/>
              <a:ext cx="4299" cy="8138"/>
            </a:xfrm>
            <a:custGeom>
              <a:avLst/>
              <a:gdLst>
                <a:gd name="connsiteX0" fmla="*/ 429 w 4299"/>
                <a:gd name="connsiteY0" fmla="*/ 0 h 8138"/>
                <a:gd name="connsiteX1" fmla="*/ 4299 w 4299"/>
                <a:gd name="connsiteY1" fmla="*/ 5842 h 8138"/>
                <a:gd name="connsiteX2" fmla="*/ 429 w 4299"/>
                <a:gd name="connsiteY2" fmla="*/ 0 h 8138"/>
              </a:gdLst>
              <a:ahLst/>
              <a:cxnLst>
                <a:cxn ang="0">
                  <a:pos x="connsiteX0" y="connsiteY0"/>
                </a:cxn>
                <a:cxn ang="0">
                  <a:pos x="connsiteX1" y="connsiteY1"/>
                </a:cxn>
                <a:cxn ang="0">
                  <a:pos x="connsiteX2" y="connsiteY2"/>
                </a:cxn>
              </a:cxnLst>
              <a:rect l="l" t="t" r="r" b="b"/>
              <a:pathLst>
                <a:path w="4299" h="8138">
                  <a:moveTo>
                    <a:pt x="429" y="0"/>
                  </a:moveTo>
                  <a:cubicBezTo>
                    <a:pt x="-1189" y="3971"/>
                    <a:pt x="2137" y="12115"/>
                    <a:pt x="4299" y="5842"/>
                  </a:cubicBezTo>
                  <a:cubicBezTo>
                    <a:pt x="1125" y="5804"/>
                    <a:pt x="3199" y="430"/>
                    <a:pt x="429"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6" name="Freeform: Shape 1065">
              <a:extLst>
                <a:ext uri="{FF2B5EF4-FFF2-40B4-BE49-F238E27FC236}">
                  <a16:creationId xmlns:a16="http://schemas.microsoft.com/office/drawing/2014/main" id="{47C43FC3-C4D1-5D27-B33D-706E6AF8D045}"/>
                </a:ext>
              </a:extLst>
            </p:cNvPr>
            <p:cNvSpPr/>
            <p:nvPr/>
          </p:nvSpPr>
          <p:spPr>
            <a:xfrm>
              <a:off x="6175039" y="4121794"/>
              <a:ext cx="3844" cy="1960"/>
            </a:xfrm>
            <a:custGeom>
              <a:avLst/>
              <a:gdLst>
                <a:gd name="connsiteX0" fmla="*/ 3844 w 3844"/>
                <a:gd name="connsiteY0" fmla="*/ 0 h 1960"/>
                <a:gd name="connsiteX1" fmla="*/ 0 w 3844"/>
                <a:gd name="connsiteY1" fmla="*/ 1960 h 1960"/>
                <a:gd name="connsiteX2" fmla="*/ 3844 w 3844"/>
                <a:gd name="connsiteY2" fmla="*/ 0 h 1960"/>
              </a:gdLst>
              <a:ahLst/>
              <a:cxnLst>
                <a:cxn ang="0">
                  <a:pos x="connsiteX0" y="connsiteY0"/>
                </a:cxn>
                <a:cxn ang="0">
                  <a:pos x="connsiteX1" y="connsiteY1"/>
                </a:cxn>
                <a:cxn ang="0">
                  <a:pos x="connsiteX2" y="connsiteY2"/>
                </a:cxn>
              </a:cxnLst>
              <a:rect l="l" t="t" r="r" b="b"/>
              <a:pathLst>
                <a:path w="3844" h="1960">
                  <a:moveTo>
                    <a:pt x="3844" y="0"/>
                  </a:moveTo>
                  <a:cubicBezTo>
                    <a:pt x="2340" y="443"/>
                    <a:pt x="38" y="63"/>
                    <a:pt x="0" y="1960"/>
                  </a:cubicBezTo>
                  <a:cubicBezTo>
                    <a:pt x="1467" y="1517"/>
                    <a:pt x="3781" y="1884"/>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7" name="Freeform: Shape 1066">
              <a:extLst>
                <a:ext uri="{FF2B5EF4-FFF2-40B4-BE49-F238E27FC236}">
                  <a16:creationId xmlns:a16="http://schemas.microsoft.com/office/drawing/2014/main" id="{DAAAA5BB-B0BD-2AE5-06B1-1C2405C2BD96}"/>
                </a:ext>
              </a:extLst>
            </p:cNvPr>
            <p:cNvSpPr/>
            <p:nvPr/>
          </p:nvSpPr>
          <p:spPr>
            <a:xfrm>
              <a:off x="4989695" y="2268515"/>
              <a:ext cx="1228" cy="1361"/>
            </a:xfrm>
            <a:custGeom>
              <a:avLst/>
              <a:gdLst>
                <a:gd name="connsiteX0" fmla="*/ 1221 w 1228"/>
                <a:gd name="connsiteY0" fmla="*/ 1362 h 1361"/>
                <a:gd name="connsiteX1" fmla="*/ 1221 w 1228"/>
                <a:gd name="connsiteY1" fmla="*/ 1362 h 1361"/>
                <a:gd name="connsiteX2" fmla="*/ 1221 w 1228"/>
                <a:gd name="connsiteY2" fmla="*/ 1362 h 1361"/>
              </a:gdLst>
              <a:ahLst/>
              <a:cxnLst>
                <a:cxn ang="0">
                  <a:pos x="connsiteX0" y="connsiteY0"/>
                </a:cxn>
                <a:cxn ang="0">
                  <a:pos x="connsiteX1" y="connsiteY1"/>
                </a:cxn>
                <a:cxn ang="0">
                  <a:pos x="connsiteX2" y="connsiteY2"/>
                </a:cxn>
              </a:cxnLst>
              <a:rect l="l" t="t" r="r" b="b"/>
              <a:pathLst>
                <a:path w="1228" h="1361">
                  <a:moveTo>
                    <a:pt x="1221" y="1362"/>
                  </a:moveTo>
                  <a:cubicBezTo>
                    <a:pt x="1397" y="-990"/>
                    <a:pt x="-1612" y="173"/>
                    <a:pt x="1221" y="1362"/>
                  </a:cubicBezTo>
                  <a:lnTo>
                    <a:pt x="1221" y="1362"/>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8" name="Freeform: Shape 1067">
              <a:extLst>
                <a:ext uri="{FF2B5EF4-FFF2-40B4-BE49-F238E27FC236}">
                  <a16:creationId xmlns:a16="http://schemas.microsoft.com/office/drawing/2014/main" id="{E79B39C0-E753-8DDE-A62F-E715C44CBA5A}"/>
                </a:ext>
              </a:extLst>
            </p:cNvPr>
            <p:cNvSpPr/>
            <p:nvPr/>
          </p:nvSpPr>
          <p:spPr>
            <a:xfrm>
              <a:off x="7439857" y="4679608"/>
              <a:ext cx="3844" cy="2897"/>
            </a:xfrm>
            <a:custGeom>
              <a:avLst/>
              <a:gdLst>
                <a:gd name="connsiteX0" fmla="*/ 0 w 3844"/>
                <a:gd name="connsiteY0" fmla="*/ 1665 h 2897"/>
                <a:gd name="connsiteX1" fmla="*/ 3844 w 3844"/>
                <a:gd name="connsiteY1" fmla="*/ 1665 h 2897"/>
                <a:gd name="connsiteX2" fmla="*/ 0 w 3844"/>
                <a:gd name="connsiteY2" fmla="*/ 1665 h 2897"/>
              </a:gdLst>
              <a:ahLst/>
              <a:cxnLst>
                <a:cxn ang="0">
                  <a:pos x="connsiteX0" y="connsiteY0"/>
                </a:cxn>
                <a:cxn ang="0">
                  <a:pos x="connsiteX1" y="connsiteY1"/>
                </a:cxn>
                <a:cxn ang="0">
                  <a:pos x="connsiteX2" y="connsiteY2"/>
                </a:cxn>
              </a:cxnLst>
              <a:rect l="l" t="t" r="r" b="b"/>
              <a:pathLst>
                <a:path w="3844" h="2897">
                  <a:moveTo>
                    <a:pt x="0" y="1665"/>
                  </a:moveTo>
                  <a:cubicBezTo>
                    <a:pt x="2162" y="1463"/>
                    <a:pt x="3010" y="4536"/>
                    <a:pt x="3844" y="1665"/>
                  </a:cubicBezTo>
                  <a:cubicBezTo>
                    <a:pt x="3844" y="-295"/>
                    <a:pt x="493" y="-801"/>
                    <a:pt x="0" y="166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69" name="Freeform: Shape 1068">
              <a:extLst>
                <a:ext uri="{FF2B5EF4-FFF2-40B4-BE49-F238E27FC236}">
                  <a16:creationId xmlns:a16="http://schemas.microsoft.com/office/drawing/2014/main" id="{C8B9102F-B322-4F87-52DE-89F3E7AB9A67}"/>
                </a:ext>
              </a:extLst>
            </p:cNvPr>
            <p:cNvSpPr/>
            <p:nvPr/>
          </p:nvSpPr>
          <p:spPr>
            <a:xfrm>
              <a:off x="7443467" y="4548603"/>
              <a:ext cx="2418" cy="2176"/>
            </a:xfrm>
            <a:custGeom>
              <a:avLst/>
              <a:gdLst>
                <a:gd name="connsiteX0" fmla="*/ 2170 w 2418"/>
                <a:gd name="connsiteY0" fmla="*/ 113 h 2176"/>
                <a:gd name="connsiteX1" fmla="*/ 235 w 2418"/>
                <a:gd name="connsiteY1" fmla="*/ 2060 h 2176"/>
                <a:gd name="connsiteX2" fmla="*/ 2170 w 2418"/>
                <a:gd name="connsiteY2" fmla="*/ 113 h 2176"/>
              </a:gdLst>
              <a:ahLst/>
              <a:cxnLst>
                <a:cxn ang="0">
                  <a:pos x="connsiteX0" y="connsiteY0"/>
                </a:cxn>
                <a:cxn ang="0">
                  <a:pos x="connsiteX1" y="connsiteY1"/>
                </a:cxn>
                <a:cxn ang="0">
                  <a:pos x="connsiteX2" y="connsiteY2"/>
                </a:cxn>
              </a:cxnLst>
              <a:rect l="l" t="t" r="r" b="b"/>
              <a:pathLst>
                <a:path w="2418" h="2176">
                  <a:moveTo>
                    <a:pt x="2170" y="113"/>
                  </a:moveTo>
                  <a:cubicBezTo>
                    <a:pt x="1652" y="-419"/>
                    <a:pt x="-751" y="1048"/>
                    <a:pt x="235" y="2060"/>
                  </a:cubicBezTo>
                  <a:cubicBezTo>
                    <a:pt x="817" y="2604"/>
                    <a:pt x="3182" y="1124"/>
                    <a:pt x="2170" y="1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0" name="Freeform: Shape 1069">
              <a:extLst>
                <a:ext uri="{FF2B5EF4-FFF2-40B4-BE49-F238E27FC236}">
                  <a16:creationId xmlns:a16="http://schemas.microsoft.com/office/drawing/2014/main" id="{158C3779-9AA4-A5AA-DAC1-BA20E65BDA49}"/>
                </a:ext>
              </a:extLst>
            </p:cNvPr>
            <p:cNvSpPr/>
            <p:nvPr/>
          </p:nvSpPr>
          <p:spPr>
            <a:xfrm>
              <a:off x="7432019" y="4550676"/>
              <a:ext cx="3756" cy="5536"/>
            </a:xfrm>
            <a:custGeom>
              <a:avLst/>
              <a:gdLst>
                <a:gd name="connsiteX0" fmla="*/ 162 w 3756"/>
                <a:gd name="connsiteY0" fmla="*/ 0 h 5536"/>
                <a:gd name="connsiteX1" fmla="*/ 162 w 3756"/>
                <a:gd name="connsiteY1" fmla="*/ 0 h 5536"/>
                <a:gd name="connsiteX2" fmla="*/ 162 w 3756"/>
                <a:gd name="connsiteY2" fmla="*/ 0 h 5536"/>
              </a:gdLst>
              <a:ahLst/>
              <a:cxnLst>
                <a:cxn ang="0">
                  <a:pos x="connsiteX0" y="connsiteY0"/>
                </a:cxn>
                <a:cxn ang="0">
                  <a:pos x="connsiteX1" y="connsiteY1"/>
                </a:cxn>
                <a:cxn ang="0">
                  <a:pos x="connsiteX2" y="connsiteY2"/>
                </a:cxn>
              </a:cxnLst>
              <a:rect l="l" t="t" r="r" b="b"/>
              <a:pathLst>
                <a:path w="3756" h="5536">
                  <a:moveTo>
                    <a:pt x="162" y="0"/>
                  </a:moveTo>
                  <a:cubicBezTo>
                    <a:pt x="-1393" y="11786"/>
                    <a:pt x="8977" y="1290"/>
                    <a:pt x="162" y="0"/>
                  </a:cubicBezTo>
                  <a:lnTo>
                    <a:pt x="162"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1" name="Freeform: Shape 1070">
              <a:extLst>
                <a:ext uri="{FF2B5EF4-FFF2-40B4-BE49-F238E27FC236}">
                  <a16:creationId xmlns:a16="http://schemas.microsoft.com/office/drawing/2014/main" id="{A338B598-C77A-0351-DE59-14DD5273EED0}"/>
                </a:ext>
              </a:extLst>
            </p:cNvPr>
            <p:cNvSpPr/>
            <p:nvPr/>
          </p:nvSpPr>
          <p:spPr>
            <a:xfrm>
              <a:off x="7424793" y="4663733"/>
              <a:ext cx="5479" cy="5850"/>
            </a:xfrm>
            <a:custGeom>
              <a:avLst/>
              <a:gdLst>
                <a:gd name="connsiteX0" fmla="*/ 5479 w 5479"/>
                <a:gd name="connsiteY0" fmla="*/ 3920 h 5850"/>
                <a:gd name="connsiteX1" fmla="*/ 1610 w 5479"/>
                <a:gd name="connsiteY1" fmla="*/ 0 h 5850"/>
                <a:gd name="connsiteX2" fmla="*/ 5479 w 5479"/>
                <a:gd name="connsiteY2" fmla="*/ 3920 h 5850"/>
              </a:gdLst>
              <a:ahLst/>
              <a:cxnLst>
                <a:cxn ang="0">
                  <a:pos x="connsiteX0" y="connsiteY0"/>
                </a:cxn>
                <a:cxn ang="0">
                  <a:pos x="connsiteX1" y="connsiteY1"/>
                </a:cxn>
                <a:cxn ang="0">
                  <a:pos x="connsiteX2" y="connsiteY2"/>
                </a:cxn>
              </a:cxnLst>
              <a:rect l="l" t="t" r="r" b="b"/>
              <a:pathLst>
                <a:path w="5479" h="5850">
                  <a:moveTo>
                    <a:pt x="5479" y="3920"/>
                  </a:moveTo>
                  <a:cubicBezTo>
                    <a:pt x="2963" y="3857"/>
                    <a:pt x="3722" y="468"/>
                    <a:pt x="1610" y="0"/>
                  </a:cubicBezTo>
                  <a:cubicBezTo>
                    <a:pt x="-3070" y="2264"/>
                    <a:pt x="3772" y="9181"/>
                    <a:pt x="5479" y="392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2" name="Freeform: Shape 1071">
              <a:extLst>
                <a:ext uri="{FF2B5EF4-FFF2-40B4-BE49-F238E27FC236}">
                  <a16:creationId xmlns:a16="http://schemas.microsoft.com/office/drawing/2014/main" id="{ABA32A6E-1E49-8F4E-5B33-783BFD3182E9}"/>
                </a:ext>
              </a:extLst>
            </p:cNvPr>
            <p:cNvSpPr/>
            <p:nvPr/>
          </p:nvSpPr>
          <p:spPr>
            <a:xfrm>
              <a:off x="7426402" y="4543545"/>
              <a:ext cx="1934" cy="2549"/>
            </a:xfrm>
            <a:custGeom>
              <a:avLst/>
              <a:gdLst>
                <a:gd name="connsiteX0" fmla="*/ 1935 w 1934"/>
                <a:gd name="connsiteY0" fmla="*/ 1263 h 2549"/>
                <a:gd name="connsiteX1" fmla="*/ 0 w 1934"/>
                <a:gd name="connsiteY1" fmla="*/ 1263 h 2549"/>
                <a:gd name="connsiteX2" fmla="*/ 1935 w 1934"/>
                <a:gd name="connsiteY2" fmla="*/ 1263 h 2549"/>
              </a:gdLst>
              <a:ahLst/>
              <a:cxnLst>
                <a:cxn ang="0">
                  <a:pos x="connsiteX0" y="connsiteY0"/>
                </a:cxn>
                <a:cxn ang="0">
                  <a:pos x="connsiteX1" y="connsiteY1"/>
                </a:cxn>
                <a:cxn ang="0">
                  <a:pos x="connsiteX2" y="connsiteY2"/>
                </a:cxn>
              </a:cxnLst>
              <a:rect l="l" t="t" r="r" b="b"/>
              <a:pathLst>
                <a:path w="1934" h="2549">
                  <a:moveTo>
                    <a:pt x="1935" y="1263"/>
                  </a:moveTo>
                  <a:cubicBezTo>
                    <a:pt x="1935" y="188"/>
                    <a:pt x="379" y="-938"/>
                    <a:pt x="0" y="1263"/>
                  </a:cubicBezTo>
                  <a:cubicBezTo>
                    <a:pt x="0" y="2363"/>
                    <a:pt x="1555" y="3501"/>
                    <a:pt x="1935" y="126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3" name="Freeform: Shape 1072">
              <a:extLst>
                <a:ext uri="{FF2B5EF4-FFF2-40B4-BE49-F238E27FC236}">
                  <a16:creationId xmlns:a16="http://schemas.microsoft.com/office/drawing/2014/main" id="{3C43ECAD-A34D-C982-6948-0E405266770D}"/>
                </a:ext>
              </a:extLst>
            </p:cNvPr>
            <p:cNvSpPr/>
            <p:nvPr/>
          </p:nvSpPr>
          <p:spPr>
            <a:xfrm>
              <a:off x="7447546" y="4584089"/>
              <a:ext cx="3869" cy="2878"/>
            </a:xfrm>
            <a:custGeom>
              <a:avLst/>
              <a:gdLst>
                <a:gd name="connsiteX0" fmla="*/ 3870 w 3869"/>
                <a:gd name="connsiteY0" fmla="*/ 1655 h 2878"/>
                <a:gd name="connsiteX1" fmla="*/ 0 w 3869"/>
                <a:gd name="connsiteY1" fmla="*/ 1655 h 2878"/>
                <a:gd name="connsiteX2" fmla="*/ 3870 w 3869"/>
                <a:gd name="connsiteY2" fmla="*/ 1655 h 2878"/>
              </a:gdLst>
              <a:ahLst/>
              <a:cxnLst>
                <a:cxn ang="0">
                  <a:pos x="connsiteX0" y="connsiteY0"/>
                </a:cxn>
                <a:cxn ang="0">
                  <a:pos x="connsiteX1" y="connsiteY1"/>
                </a:cxn>
                <a:cxn ang="0">
                  <a:pos x="connsiteX2" y="connsiteY2"/>
                </a:cxn>
              </a:cxnLst>
              <a:rect l="l" t="t" r="r" b="b"/>
              <a:pathLst>
                <a:path w="3869" h="2878">
                  <a:moveTo>
                    <a:pt x="3870" y="1655"/>
                  </a:moveTo>
                  <a:cubicBezTo>
                    <a:pt x="3870" y="-318"/>
                    <a:pt x="519" y="-773"/>
                    <a:pt x="0" y="1655"/>
                  </a:cubicBezTo>
                  <a:cubicBezTo>
                    <a:pt x="2201" y="1465"/>
                    <a:pt x="3035" y="4500"/>
                    <a:pt x="3870" y="165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4" name="Freeform: Shape 1073">
              <a:extLst>
                <a:ext uri="{FF2B5EF4-FFF2-40B4-BE49-F238E27FC236}">
                  <a16:creationId xmlns:a16="http://schemas.microsoft.com/office/drawing/2014/main" id="{D1B39E2A-313E-8C7D-E35F-F34665A7AE4A}"/>
                </a:ext>
              </a:extLst>
            </p:cNvPr>
            <p:cNvSpPr/>
            <p:nvPr/>
          </p:nvSpPr>
          <p:spPr>
            <a:xfrm>
              <a:off x="6676492" y="2152801"/>
              <a:ext cx="2405" cy="2176"/>
            </a:xfrm>
            <a:custGeom>
              <a:avLst/>
              <a:gdLst>
                <a:gd name="connsiteX0" fmla="*/ 234 w 2405"/>
                <a:gd name="connsiteY0" fmla="*/ 2060 h 2176"/>
                <a:gd name="connsiteX1" fmla="*/ 2168 w 2405"/>
                <a:gd name="connsiteY1" fmla="*/ 112 h 2176"/>
                <a:gd name="connsiteX2" fmla="*/ 234 w 2405"/>
                <a:gd name="connsiteY2" fmla="*/ 2060 h 2176"/>
              </a:gdLst>
              <a:ahLst/>
              <a:cxnLst>
                <a:cxn ang="0">
                  <a:pos x="connsiteX0" y="connsiteY0"/>
                </a:cxn>
                <a:cxn ang="0">
                  <a:pos x="connsiteX1" y="connsiteY1"/>
                </a:cxn>
                <a:cxn ang="0">
                  <a:pos x="connsiteX2" y="connsiteY2"/>
                </a:cxn>
              </a:cxnLst>
              <a:rect l="l" t="t" r="r" b="b"/>
              <a:pathLst>
                <a:path w="2405" h="2176">
                  <a:moveTo>
                    <a:pt x="234" y="2060"/>
                  </a:moveTo>
                  <a:cubicBezTo>
                    <a:pt x="777" y="2604"/>
                    <a:pt x="3155" y="1124"/>
                    <a:pt x="2168" y="112"/>
                  </a:cubicBezTo>
                  <a:cubicBezTo>
                    <a:pt x="1675" y="-419"/>
                    <a:pt x="-753" y="1048"/>
                    <a:pt x="234" y="20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5" name="Freeform: Shape 1074">
              <a:extLst>
                <a:ext uri="{FF2B5EF4-FFF2-40B4-BE49-F238E27FC236}">
                  <a16:creationId xmlns:a16="http://schemas.microsoft.com/office/drawing/2014/main" id="{85D6F257-9374-1E3D-14A5-DE7180A23583}"/>
                </a:ext>
              </a:extLst>
            </p:cNvPr>
            <p:cNvSpPr/>
            <p:nvPr/>
          </p:nvSpPr>
          <p:spPr>
            <a:xfrm>
              <a:off x="6332635" y="2051541"/>
              <a:ext cx="30768" cy="14644"/>
            </a:xfrm>
            <a:custGeom>
              <a:avLst/>
              <a:gdLst>
                <a:gd name="connsiteX0" fmla="*/ 13 w 30768"/>
                <a:gd name="connsiteY0" fmla="*/ 9750 h 14644"/>
                <a:gd name="connsiteX1" fmla="*/ 30768 w 30768"/>
                <a:gd name="connsiteY1" fmla="*/ 3908 h 14644"/>
                <a:gd name="connsiteX2" fmla="*/ 7689 w 30768"/>
                <a:gd name="connsiteY2" fmla="*/ 0 h 14644"/>
                <a:gd name="connsiteX3" fmla="*/ 0 w 30768"/>
                <a:gd name="connsiteY3" fmla="*/ 9750 h 14644"/>
              </a:gdLst>
              <a:ahLst/>
              <a:cxnLst>
                <a:cxn ang="0">
                  <a:pos x="connsiteX0" y="connsiteY0"/>
                </a:cxn>
                <a:cxn ang="0">
                  <a:pos x="connsiteX1" y="connsiteY1"/>
                </a:cxn>
                <a:cxn ang="0">
                  <a:pos x="connsiteX2" y="connsiteY2"/>
                </a:cxn>
                <a:cxn ang="0">
                  <a:pos x="connsiteX3" y="connsiteY3"/>
                </a:cxn>
              </a:cxnLst>
              <a:rect l="l" t="t" r="r" b="b"/>
              <a:pathLst>
                <a:path w="30768" h="14644">
                  <a:moveTo>
                    <a:pt x="13" y="9750"/>
                  </a:moveTo>
                  <a:cubicBezTo>
                    <a:pt x="10585" y="15719"/>
                    <a:pt x="27505" y="18678"/>
                    <a:pt x="30768" y="3908"/>
                  </a:cubicBezTo>
                  <a:cubicBezTo>
                    <a:pt x="22131" y="3579"/>
                    <a:pt x="14366" y="2352"/>
                    <a:pt x="7689" y="0"/>
                  </a:cubicBezTo>
                  <a:cubicBezTo>
                    <a:pt x="6703" y="4844"/>
                    <a:pt x="3010" y="6955"/>
                    <a:pt x="0" y="975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6" name="Freeform: Shape 1075">
              <a:extLst>
                <a:ext uri="{FF2B5EF4-FFF2-40B4-BE49-F238E27FC236}">
                  <a16:creationId xmlns:a16="http://schemas.microsoft.com/office/drawing/2014/main" id="{D28180D6-90A2-0A33-656A-B4560EE88B9F}"/>
                </a:ext>
              </a:extLst>
            </p:cNvPr>
            <p:cNvSpPr/>
            <p:nvPr/>
          </p:nvSpPr>
          <p:spPr>
            <a:xfrm>
              <a:off x="7653224" y="2163790"/>
              <a:ext cx="70502" cy="23214"/>
            </a:xfrm>
            <a:custGeom>
              <a:avLst/>
              <a:gdLst>
                <a:gd name="connsiteX0" fmla="*/ 22447 w 70502"/>
                <a:gd name="connsiteY0" fmla="*/ 19575 h 23214"/>
                <a:gd name="connsiteX1" fmla="*/ 22447 w 70502"/>
                <a:gd name="connsiteY1" fmla="*/ 19714 h 23214"/>
                <a:gd name="connsiteX2" fmla="*/ 70502 w 70502"/>
                <a:gd name="connsiteY2" fmla="*/ 11912 h 23214"/>
                <a:gd name="connsiteX3" fmla="*/ 23800 w 70502"/>
                <a:gd name="connsiteY3" fmla="*/ 1845 h 23214"/>
                <a:gd name="connsiteX4" fmla="*/ 23079 w 70502"/>
                <a:gd name="connsiteY4" fmla="*/ 834 h 23214"/>
                <a:gd name="connsiteX5" fmla="*/ 0 w 70502"/>
                <a:gd name="connsiteY5" fmla="*/ 22269 h 23214"/>
                <a:gd name="connsiteX6" fmla="*/ 22434 w 70502"/>
                <a:gd name="connsiteY6" fmla="*/ 19575 h 2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502" h="23214">
                  <a:moveTo>
                    <a:pt x="22447" y="19575"/>
                  </a:moveTo>
                  <a:lnTo>
                    <a:pt x="22447" y="19714"/>
                  </a:lnTo>
                  <a:cubicBezTo>
                    <a:pt x="37724" y="23268"/>
                    <a:pt x="61751" y="21169"/>
                    <a:pt x="70502" y="11912"/>
                  </a:cubicBezTo>
                  <a:cubicBezTo>
                    <a:pt x="59639" y="4122"/>
                    <a:pt x="42517" y="-3643"/>
                    <a:pt x="23800" y="1845"/>
                  </a:cubicBezTo>
                  <a:cubicBezTo>
                    <a:pt x="23509" y="1554"/>
                    <a:pt x="23509" y="1023"/>
                    <a:pt x="23079" y="834"/>
                  </a:cubicBezTo>
                  <a:cubicBezTo>
                    <a:pt x="16377" y="8965"/>
                    <a:pt x="873" y="8168"/>
                    <a:pt x="0" y="22269"/>
                  </a:cubicBezTo>
                  <a:cubicBezTo>
                    <a:pt x="4705" y="24431"/>
                    <a:pt x="16086" y="22610"/>
                    <a:pt x="22434" y="1957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77" name="Freeform: Shape 1076">
              <a:extLst>
                <a:ext uri="{FF2B5EF4-FFF2-40B4-BE49-F238E27FC236}">
                  <a16:creationId xmlns:a16="http://schemas.microsoft.com/office/drawing/2014/main" id="{F6BF66A7-FB58-3C6F-B07F-67B0DE407539}"/>
                </a:ext>
              </a:extLst>
            </p:cNvPr>
            <p:cNvSpPr/>
            <p:nvPr/>
          </p:nvSpPr>
          <p:spPr>
            <a:xfrm>
              <a:off x="5502213" y="2336169"/>
              <a:ext cx="7713" cy="6074"/>
            </a:xfrm>
            <a:custGeom>
              <a:avLst/>
              <a:gdLst>
                <a:gd name="connsiteX0" fmla="*/ 0 w 7713"/>
                <a:gd name="connsiteY0" fmla="*/ 1947 h 6074"/>
                <a:gd name="connsiteX1" fmla="*/ 7714 w 7713"/>
                <a:gd name="connsiteY1" fmla="*/ 5830 h 6074"/>
                <a:gd name="connsiteX2" fmla="*/ 7714 w 7713"/>
                <a:gd name="connsiteY2" fmla="*/ 0 h 6074"/>
                <a:gd name="connsiteX3" fmla="*/ 0 w 7713"/>
                <a:gd name="connsiteY3" fmla="*/ 1947 h 6074"/>
              </a:gdLst>
              <a:ahLst/>
              <a:cxnLst>
                <a:cxn ang="0">
                  <a:pos x="connsiteX0" y="connsiteY0"/>
                </a:cxn>
                <a:cxn ang="0">
                  <a:pos x="connsiteX1" y="connsiteY1"/>
                </a:cxn>
                <a:cxn ang="0">
                  <a:pos x="connsiteX2" y="connsiteY2"/>
                </a:cxn>
                <a:cxn ang="0">
                  <a:pos x="connsiteX3" y="connsiteY3"/>
                </a:cxn>
              </a:cxnLst>
              <a:rect l="l" t="t" r="r" b="b"/>
              <a:pathLst>
                <a:path w="7713" h="6074">
                  <a:moveTo>
                    <a:pt x="0" y="1947"/>
                  </a:moveTo>
                  <a:cubicBezTo>
                    <a:pt x="3807" y="1960"/>
                    <a:pt x="2453" y="7259"/>
                    <a:pt x="7714" y="5830"/>
                  </a:cubicBezTo>
                  <a:lnTo>
                    <a:pt x="7714" y="0"/>
                  </a:lnTo>
                  <a:cubicBezTo>
                    <a:pt x="4831" y="316"/>
                    <a:pt x="632" y="-708"/>
                    <a:pt x="0" y="19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8" name="Freeform: Shape 1077">
              <a:extLst>
                <a:ext uri="{FF2B5EF4-FFF2-40B4-BE49-F238E27FC236}">
                  <a16:creationId xmlns:a16="http://schemas.microsoft.com/office/drawing/2014/main" id="{06D68F82-8DFF-48D5-8AF4-229A66D5F63D}"/>
                </a:ext>
              </a:extLst>
            </p:cNvPr>
            <p:cNvSpPr/>
            <p:nvPr/>
          </p:nvSpPr>
          <p:spPr>
            <a:xfrm>
              <a:off x="5453934" y="2236624"/>
              <a:ext cx="2404" cy="2179"/>
            </a:xfrm>
            <a:custGeom>
              <a:avLst/>
              <a:gdLst>
                <a:gd name="connsiteX0" fmla="*/ 2158 w 2404"/>
                <a:gd name="connsiteY0" fmla="*/ 108 h 2179"/>
                <a:gd name="connsiteX1" fmla="*/ 224 w 2404"/>
                <a:gd name="connsiteY1" fmla="*/ 2068 h 2179"/>
                <a:gd name="connsiteX2" fmla="*/ 2158 w 2404"/>
                <a:gd name="connsiteY2" fmla="*/ 108 h 2179"/>
              </a:gdLst>
              <a:ahLst/>
              <a:cxnLst>
                <a:cxn ang="0">
                  <a:pos x="connsiteX0" y="connsiteY0"/>
                </a:cxn>
                <a:cxn ang="0">
                  <a:pos x="connsiteX1" y="connsiteY1"/>
                </a:cxn>
                <a:cxn ang="0">
                  <a:pos x="connsiteX2" y="connsiteY2"/>
                </a:cxn>
              </a:cxnLst>
              <a:rect l="l" t="t" r="r" b="b"/>
              <a:pathLst>
                <a:path w="2404" h="2179">
                  <a:moveTo>
                    <a:pt x="2158" y="108"/>
                  </a:moveTo>
                  <a:cubicBezTo>
                    <a:pt x="1615" y="-411"/>
                    <a:pt x="-725" y="1056"/>
                    <a:pt x="224" y="2068"/>
                  </a:cubicBezTo>
                  <a:cubicBezTo>
                    <a:pt x="767" y="2599"/>
                    <a:pt x="3170" y="1119"/>
                    <a:pt x="2158" y="10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79" name="Freeform: Shape 1078">
              <a:extLst>
                <a:ext uri="{FF2B5EF4-FFF2-40B4-BE49-F238E27FC236}">
                  <a16:creationId xmlns:a16="http://schemas.microsoft.com/office/drawing/2014/main" id="{CE22C2E3-B8FC-AF56-93C9-2975EAE724D1}"/>
                </a:ext>
              </a:extLst>
            </p:cNvPr>
            <p:cNvSpPr/>
            <p:nvPr/>
          </p:nvSpPr>
          <p:spPr>
            <a:xfrm>
              <a:off x="7678988" y="2558360"/>
              <a:ext cx="14615" cy="2288"/>
            </a:xfrm>
            <a:custGeom>
              <a:avLst/>
              <a:gdLst>
                <a:gd name="connsiteX0" fmla="*/ 14615 w 14615"/>
                <a:gd name="connsiteY0" fmla="*/ 27 h 2288"/>
                <a:gd name="connsiteX1" fmla="*/ 6964 w 14615"/>
                <a:gd name="connsiteY1" fmla="*/ 27 h 2288"/>
                <a:gd name="connsiteX2" fmla="*/ 14615 w 14615"/>
                <a:gd name="connsiteY2" fmla="*/ 27 h 2288"/>
              </a:gdLst>
              <a:ahLst/>
              <a:cxnLst>
                <a:cxn ang="0">
                  <a:pos x="connsiteX0" y="connsiteY0"/>
                </a:cxn>
                <a:cxn ang="0">
                  <a:pos x="connsiteX1" y="connsiteY1"/>
                </a:cxn>
                <a:cxn ang="0">
                  <a:pos x="connsiteX2" y="connsiteY2"/>
                </a:cxn>
              </a:cxnLst>
              <a:rect l="l" t="t" r="r" b="b"/>
              <a:pathLst>
                <a:path w="14615" h="2288">
                  <a:moveTo>
                    <a:pt x="14615" y="27"/>
                  </a:moveTo>
                  <a:cubicBezTo>
                    <a:pt x="12073" y="103"/>
                    <a:pt x="9506" y="-62"/>
                    <a:pt x="6964" y="27"/>
                  </a:cubicBezTo>
                  <a:cubicBezTo>
                    <a:pt x="-9589" y="571"/>
                    <a:pt x="7660" y="4833"/>
                    <a:pt x="14615" y="2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0" name="Freeform: Shape 1079">
              <a:extLst>
                <a:ext uri="{FF2B5EF4-FFF2-40B4-BE49-F238E27FC236}">
                  <a16:creationId xmlns:a16="http://schemas.microsoft.com/office/drawing/2014/main" id="{6DC88610-59C8-07BC-4F13-F730B4518C82}"/>
                </a:ext>
              </a:extLst>
            </p:cNvPr>
            <p:cNvSpPr/>
            <p:nvPr/>
          </p:nvSpPr>
          <p:spPr>
            <a:xfrm>
              <a:off x="5709812" y="3405580"/>
              <a:ext cx="163718" cy="105543"/>
            </a:xfrm>
            <a:custGeom>
              <a:avLst/>
              <a:gdLst>
                <a:gd name="connsiteX0" fmla="*/ 115371 w 163718"/>
                <a:gd name="connsiteY0" fmla="*/ 65126 h 105543"/>
                <a:gd name="connsiteX1" fmla="*/ 111527 w 163718"/>
                <a:gd name="connsiteY1" fmla="*/ 55376 h 105543"/>
                <a:gd name="connsiteX2" fmla="*/ 98007 w 163718"/>
                <a:gd name="connsiteY2" fmla="*/ 53416 h 105543"/>
                <a:gd name="connsiteX3" fmla="*/ 96098 w 163718"/>
                <a:gd name="connsiteY3" fmla="*/ 45626 h 105543"/>
                <a:gd name="connsiteX4" fmla="*/ 78823 w 163718"/>
                <a:gd name="connsiteY4" fmla="*/ 30033 h 105543"/>
                <a:gd name="connsiteX5" fmla="*/ 67265 w 163718"/>
                <a:gd name="connsiteY5" fmla="*/ 30033 h 105543"/>
                <a:gd name="connsiteX6" fmla="*/ 36535 w 163718"/>
                <a:gd name="connsiteY6" fmla="*/ 783 h 105543"/>
                <a:gd name="connsiteX7" fmla="*/ 13430 w 163718"/>
                <a:gd name="connsiteY7" fmla="*/ 6638 h 105543"/>
                <a:gd name="connsiteX8" fmla="*/ 0 w 163718"/>
                <a:gd name="connsiteY8" fmla="*/ 39771 h 105543"/>
                <a:gd name="connsiteX9" fmla="*/ 13430 w 163718"/>
                <a:gd name="connsiteY9" fmla="*/ 43666 h 105543"/>
                <a:gd name="connsiteX10" fmla="*/ 51900 w 163718"/>
                <a:gd name="connsiteY10" fmla="*/ 67061 h 105543"/>
                <a:gd name="connsiteX11" fmla="*/ 53809 w 163718"/>
                <a:gd name="connsiteY11" fmla="*/ 72916 h 105543"/>
                <a:gd name="connsiteX12" fmla="*/ 82655 w 163718"/>
                <a:gd name="connsiteY12" fmla="*/ 72916 h 105543"/>
                <a:gd name="connsiteX13" fmla="*/ 90344 w 163718"/>
                <a:gd name="connsiteY13" fmla="*/ 78759 h 105543"/>
                <a:gd name="connsiteX14" fmla="*/ 90344 w 163718"/>
                <a:gd name="connsiteY14" fmla="*/ 84601 h 105543"/>
                <a:gd name="connsiteX15" fmla="*/ 109579 w 163718"/>
                <a:gd name="connsiteY15" fmla="*/ 88509 h 105543"/>
                <a:gd name="connsiteX16" fmla="*/ 121074 w 163718"/>
                <a:gd name="connsiteY16" fmla="*/ 96312 h 105543"/>
                <a:gd name="connsiteX17" fmla="*/ 138425 w 163718"/>
                <a:gd name="connsiteY17" fmla="*/ 96312 h 105543"/>
                <a:gd name="connsiteX18" fmla="*/ 160619 w 163718"/>
                <a:gd name="connsiteY18" fmla="*/ 105543 h 105543"/>
                <a:gd name="connsiteX19" fmla="*/ 162098 w 163718"/>
                <a:gd name="connsiteY19" fmla="*/ 61509 h 105543"/>
                <a:gd name="connsiteX20" fmla="*/ 115358 w 163718"/>
                <a:gd name="connsiteY20" fmla="*/ 65114 h 1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3718" h="105543">
                  <a:moveTo>
                    <a:pt x="115371" y="65126"/>
                  </a:moveTo>
                  <a:cubicBezTo>
                    <a:pt x="114536" y="61421"/>
                    <a:pt x="111211" y="60245"/>
                    <a:pt x="111527" y="55376"/>
                  </a:cubicBezTo>
                  <a:cubicBezTo>
                    <a:pt x="105254" y="56501"/>
                    <a:pt x="102548" y="54061"/>
                    <a:pt x="98007" y="53416"/>
                  </a:cubicBezTo>
                  <a:cubicBezTo>
                    <a:pt x="97755" y="50507"/>
                    <a:pt x="98729" y="46220"/>
                    <a:pt x="96098" y="45626"/>
                  </a:cubicBezTo>
                  <a:cubicBezTo>
                    <a:pt x="89054" y="49496"/>
                    <a:pt x="79898" y="38721"/>
                    <a:pt x="78823" y="30033"/>
                  </a:cubicBezTo>
                  <a:cubicBezTo>
                    <a:pt x="72146" y="28440"/>
                    <a:pt x="70705" y="33675"/>
                    <a:pt x="67265" y="30033"/>
                  </a:cubicBezTo>
                  <a:cubicBezTo>
                    <a:pt x="59412" y="17893"/>
                    <a:pt x="42807" y="14542"/>
                    <a:pt x="36535" y="783"/>
                  </a:cubicBezTo>
                  <a:cubicBezTo>
                    <a:pt x="21840" y="-3884"/>
                    <a:pt x="25305" y="14162"/>
                    <a:pt x="13430" y="6638"/>
                  </a:cubicBezTo>
                  <a:cubicBezTo>
                    <a:pt x="6184" y="14845"/>
                    <a:pt x="3844" y="28086"/>
                    <a:pt x="0" y="39771"/>
                  </a:cubicBezTo>
                  <a:cubicBezTo>
                    <a:pt x="5944" y="39581"/>
                    <a:pt x="5489" y="45917"/>
                    <a:pt x="13430" y="43666"/>
                  </a:cubicBezTo>
                  <a:cubicBezTo>
                    <a:pt x="22700" y="55098"/>
                    <a:pt x="34259" y="64152"/>
                    <a:pt x="51900" y="67061"/>
                  </a:cubicBezTo>
                  <a:cubicBezTo>
                    <a:pt x="51811" y="69742"/>
                    <a:pt x="52797" y="71336"/>
                    <a:pt x="53809" y="72916"/>
                  </a:cubicBezTo>
                  <a:cubicBezTo>
                    <a:pt x="65039" y="74408"/>
                    <a:pt x="70616" y="73915"/>
                    <a:pt x="82655" y="72916"/>
                  </a:cubicBezTo>
                  <a:cubicBezTo>
                    <a:pt x="83174" y="76912"/>
                    <a:pt x="89813" y="74737"/>
                    <a:pt x="90344" y="78759"/>
                  </a:cubicBezTo>
                  <a:lnTo>
                    <a:pt x="90344" y="84601"/>
                  </a:lnTo>
                  <a:cubicBezTo>
                    <a:pt x="97679" y="84677"/>
                    <a:pt x="101928" y="94857"/>
                    <a:pt x="109579" y="88509"/>
                  </a:cubicBezTo>
                  <a:cubicBezTo>
                    <a:pt x="111451" y="94807"/>
                    <a:pt x="113537" y="93643"/>
                    <a:pt x="121074" y="96312"/>
                  </a:cubicBezTo>
                  <a:cubicBezTo>
                    <a:pt x="133151" y="100586"/>
                    <a:pt x="130976" y="97323"/>
                    <a:pt x="138425" y="96312"/>
                  </a:cubicBezTo>
                  <a:cubicBezTo>
                    <a:pt x="137679" y="104203"/>
                    <a:pt x="155307" y="103798"/>
                    <a:pt x="160619" y="105543"/>
                  </a:cubicBezTo>
                  <a:cubicBezTo>
                    <a:pt x="164375" y="93138"/>
                    <a:pt x="164526" y="74940"/>
                    <a:pt x="162098" y="61509"/>
                  </a:cubicBezTo>
                  <a:cubicBezTo>
                    <a:pt x="146013" y="66328"/>
                    <a:pt x="126019" y="55692"/>
                    <a:pt x="115358" y="6511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081" name="Freeform: Shape 1080">
              <a:extLst>
                <a:ext uri="{FF2B5EF4-FFF2-40B4-BE49-F238E27FC236}">
                  <a16:creationId xmlns:a16="http://schemas.microsoft.com/office/drawing/2014/main" id="{0154DC11-57A3-BB86-E12D-017318EDC52A}"/>
                </a:ext>
              </a:extLst>
            </p:cNvPr>
            <p:cNvSpPr/>
            <p:nvPr/>
          </p:nvSpPr>
          <p:spPr>
            <a:xfrm>
              <a:off x="5880927" y="3458880"/>
              <a:ext cx="63420" cy="39113"/>
            </a:xfrm>
            <a:custGeom>
              <a:avLst/>
              <a:gdLst>
                <a:gd name="connsiteX0" fmla="*/ 53797 w 63420"/>
                <a:gd name="connsiteY0" fmla="*/ 7919 h 39113"/>
                <a:gd name="connsiteX1" fmla="*/ 42276 w 63420"/>
                <a:gd name="connsiteY1" fmla="*/ 9879 h 39113"/>
                <a:gd name="connsiteX2" fmla="*/ 28795 w 63420"/>
                <a:gd name="connsiteY2" fmla="*/ 5972 h 39113"/>
                <a:gd name="connsiteX3" fmla="*/ 21145 w 63420"/>
                <a:gd name="connsiteY3" fmla="*/ 116 h 39113"/>
                <a:gd name="connsiteX4" fmla="*/ 0 w 63420"/>
                <a:gd name="connsiteY4" fmla="*/ 29367 h 39113"/>
                <a:gd name="connsiteX5" fmla="*/ 1910 w 63420"/>
                <a:gd name="connsiteY5" fmla="*/ 33249 h 39113"/>
                <a:gd name="connsiteX6" fmla="*/ 21145 w 63420"/>
                <a:gd name="connsiteY6" fmla="*/ 39104 h 39113"/>
                <a:gd name="connsiteX7" fmla="*/ 30756 w 63420"/>
                <a:gd name="connsiteY7" fmla="*/ 35210 h 39113"/>
                <a:gd name="connsiteX8" fmla="*/ 38407 w 63420"/>
                <a:gd name="connsiteY8" fmla="*/ 37157 h 39113"/>
                <a:gd name="connsiteX9" fmla="*/ 63421 w 63420"/>
                <a:gd name="connsiteY9" fmla="*/ 35210 h 39113"/>
                <a:gd name="connsiteX10" fmla="*/ 63421 w 63420"/>
                <a:gd name="connsiteY10" fmla="*/ 23499 h 39113"/>
                <a:gd name="connsiteX11" fmla="*/ 53810 w 63420"/>
                <a:gd name="connsiteY11" fmla="*/ 7907 h 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3420" h="39113">
                  <a:moveTo>
                    <a:pt x="53797" y="7919"/>
                  </a:moveTo>
                  <a:cubicBezTo>
                    <a:pt x="47006" y="4505"/>
                    <a:pt x="49093" y="9222"/>
                    <a:pt x="42276" y="9879"/>
                  </a:cubicBezTo>
                  <a:cubicBezTo>
                    <a:pt x="40405" y="5908"/>
                    <a:pt x="34878" y="5655"/>
                    <a:pt x="28795" y="5972"/>
                  </a:cubicBezTo>
                  <a:cubicBezTo>
                    <a:pt x="29377" y="837"/>
                    <a:pt x="26190" y="-427"/>
                    <a:pt x="21145" y="116"/>
                  </a:cubicBezTo>
                  <a:cubicBezTo>
                    <a:pt x="12773" y="8539"/>
                    <a:pt x="6159" y="18706"/>
                    <a:pt x="0" y="29367"/>
                  </a:cubicBezTo>
                  <a:cubicBezTo>
                    <a:pt x="1467" y="29784"/>
                    <a:pt x="2201" y="30986"/>
                    <a:pt x="1910" y="33249"/>
                  </a:cubicBezTo>
                  <a:cubicBezTo>
                    <a:pt x="8182" y="33781"/>
                    <a:pt x="14847" y="38662"/>
                    <a:pt x="21145" y="39104"/>
                  </a:cubicBezTo>
                  <a:cubicBezTo>
                    <a:pt x="24230" y="39320"/>
                    <a:pt x="28049" y="35475"/>
                    <a:pt x="30756" y="35210"/>
                  </a:cubicBezTo>
                  <a:cubicBezTo>
                    <a:pt x="34246" y="34855"/>
                    <a:pt x="35055" y="36955"/>
                    <a:pt x="38407" y="37157"/>
                  </a:cubicBezTo>
                  <a:cubicBezTo>
                    <a:pt x="46778" y="37688"/>
                    <a:pt x="55909" y="35134"/>
                    <a:pt x="63421" y="35210"/>
                  </a:cubicBezTo>
                  <a:cubicBezTo>
                    <a:pt x="61688" y="29493"/>
                    <a:pt x="61688" y="29215"/>
                    <a:pt x="63421" y="23499"/>
                  </a:cubicBezTo>
                  <a:cubicBezTo>
                    <a:pt x="50395" y="24954"/>
                    <a:pt x="56630" y="13129"/>
                    <a:pt x="53810" y="790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2" name="Freeform: Shape 1081">
              <a:extLst>
                <a:ext uri="{FF2B5EF4-FFF2-40B4-BE49-F238E27FC236}">
                  <a16:creationId xmlns:a16="http://schemas.microsoft.com/office/drawing/2014/main" id="{46145E3B-ED0E-A00B-E1A2-D15606DFCA30}"/>
                </a:ext>
              </a:extLst>
            </p:cNvPr>
            <p:cNvSpPr/>
            <p:nvPr/>
          </p:nvSpPr>
          <p:spPr>
            <a:xfrm>
              <a:off x="6830269" y="2714235"/>
              <a:ext cx="2416" cy="2172"/>
            </a:xfrm>
            <a:custGeom>
              <a:avLst/>
              <a:gdLst>
                <a:gd name="connsiteX0" fmla="*/ 246 w 2416"/>
                <a:gd name="connsiteY0" fmla="*/ 2065 h 2172"/>
                <a:gd name="connsiteX1" fmla="*/ 2181 w 2416"/>
                <a:gd name="connsiteY1" fmla="*/ 117 h 2172"/>
                <a:gd name="connsiteX2" fmla="*/ 246 w 2416"/>
                <a:gd name="connsiteY2" fmla="*/ 2065 h 2172"/>
              </a:gdLst>
              <a:ahLst/>
              <a:cxnLst>
                <a:cxn ang="0">
                  <a:pos x="connsiteX0" y="connsiteY0"/>
                </a:cxn>
                <a:cxn ang="0">
                  <a:pos x="connsiteX1" y="connsiteY1"/>
                </a:cxn>
                <a:cxn ang="0">
                  <a:pos x="connsiteX2" y="connsiteY2"/>
                </a:cxn>
              </a:cxnLst>
              <a:rect l="l" t="t" r="r" b="b"/>
              <a:pathLst>
                <a:path w="2416" h="2172">
                  <a:moveTo>
                    <a:pt x="246" y="2065"/>
                  </a:moveTo>
                  <a:cubicBezTo>
                    <a:pt x="764" y="2583"/>
                    <a:pt x="3167" y="1116"/>
                    <a:pt x="2181" y="117"/>
                  </a:cubicBezTo>
                  <a:cubicBezTo>
                    <a:pt x="1637" y="-427"/>
                    <a:pt x="-766" y="1040"/>
                    <a:pt x="246" y="206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3" name="Freeform: Shape 1082">
              <a:extLst>
                <a:ext uri="{FF2B5EF4-FFF2-40B4-BE49-F238E27FC236}">
                  <a16:creationId xmlns:a16="http://schemas.microsoft.com/office/drawing/2014/main" id="{BFE2DEC4-CACA-4327-0593-A953498A414B}"/>
                </a:ext>
              </a:extLst>
            </p:cNvPr>
            <p:cNvSpPr/>
            <p:nvPr/>
          </p:nvSpPr>
          <p:spPr>
            <a:xfrm>
              <a:off x="5079325" y="3420021"/>
              <a:ext cx="3895" cy="1960"/>
            </a:xfrm>
            <a:custGeom>
              <a:avLst/>
              <a:gdLst>
                <a:gd name="connsiteX0" fmla="*/ 3895 w 3895"/>
                <a:gd name="connsiteY0" fmla="*/ 0 h 1960"/>
                <a:gd name="connsiteX1" fmla="*/ 0 w 3895"/>
                <a:gd name="connsiteY1" fmla="*/ 1960 h 1960"/>
                <a:gd name="connsiteX2" fmla="*/ 3895 w 3895"/>
                <a:gd name="connsiteY2" fmla="*/ 0 h 1960"/>
              </a:gdLst>
              <a:ahLst/>
              <a:cxnLst>
                <a:cxn ang="0">
                  <a:pos x="connsiteX0" y="connsiteY0"/>
                </a:cxn>
                <a:cxn ang="0">
                  <a:pos x="connsiteX1" y="connsiteY1"/>
                </a:cxn>
                <a:cxn ang="0">
                  <a:pos x="connsiteX2" y="connsiteY2"/>
                </a:cxn>
              </a:cxnLst>
              <a:rect l="l" t="t" r="r" b="b"/>
              <a:pathLst>
                <a:path w="3895" h="1960">
                  <a:moveTo>
                    <a:pt x="3895" y="0"/>
                  </a:moveTo>
                  <a:cubicBezTo>
                    <a:pt x="2365" y="430"/>
                    <a:pt x="51" y="63"/>
                    <a:pt x="0" y="1960"/>
                  </a:cubicBezTo>
                  <a:cubicBezTo>
                    <a:pt x="1505" y="1505"/>
                    <a:pt x="3844" y="1897"/>
                    <a:pt x="3895"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4" name="Freeform: Shape 1083">
              <a:extLst>
                <a:ext uri="{FF2B5EF4-FFF2-40B4-BE49-F238E27FC236}">
                  <a16:creationId xmlns:a16="http://schemas.microsoft.com/office/drawing/2014/main" id="{31A6A0B5-B8FC-1558-87CA-BE4B352186D0}"/>
                </a:ext>
              </a:extLst>
            </p:cNvPr>
            <p:cNvSpPr/>
            <p:nvPr/>
          </p:nvSpPr>
          <p:spPr>
            <a:xfrm>
              <a:off x="5181215" y="3088628"/>
              <a:ext cx="5779" cy="1960"/>
            </a:xfrm>
            <a:custGeom>
              <a:avLst/>
              <a:gdLst>
                <a:gd name="connsiteX0" fmla="*/ 0 w 5779"/>
                <a:gd name="connsiteY0" fmla="*/ 1960 h 1960"/>
                <a:gd name="connsiteX1" fmla="*/ 5779 w 5779"/>
                <a:gd name="connsiteY1" fmla="*/ 0 h 1960"/>
                <a:gd name="connsiteX2" fmla="*/ 0 w 5779"/>
                <a:gd name="connsiteY2" fmla="*/ 1960 h 1960"/>
              </a:gdLst>
              <a:ahLst/>
              <a:cxnLst>
                <a:cxn ang="0">
                  <a:pos x="connsiteX0" y="connsiteY0"/>
                </a:cxn>
                <a:cxn ang="0">
                  <a:pos x="connsiteX1" y="connsiteY1"/>
                </a:cxn>
                <a:cxn ang="0">
                  <a:pos x="connsiteX2" y="connsiteY2"/>
                </a:cxn>
              </a:cxnLst>
              <a:rect l="l" t="t" r="r" b="b"/>
              <a:pathLst>
                <a:path w="5779" h="1960">
                  <a:moveTo>
                    <a:pt x="0" y="1960"/>
                  </a:moveTo>
                  <a:cubicBezTo>
                    <a:pt x="2276" y="1644"/>
                    <a:pt x="5463" y="2289"/>
                    <a:pt x="5779" y="0"/>
                  </a:cubicBezTo>
                  <a:cubicBezTo>
                    <a:pt x="3503" y="303"/>
                    <a:pt x="291" y="-329"/>
                    <a:pt x="0" y="19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5" name="Freeform: Shape 1084">
              <a:extLst>
                <a:ext uri="{FF2B5EF4-FFF2-40B4-BE49-F238E27FC236}">
                  <a16:creationId xmlns:a16="http://schemas.microsoft.com/office/drawing/2014/main" id="{117AD26D-9F99-B195-96B8-FF0323D35B81}"/>
                </a:ext>
              </a:extLst>
            </p:cNvPr>
            <p:cNvSpPr/>
            <p:nvPr/>
          </p:nvSpPr>
          <p:spPr>
            <a:xfrm>
              <a:off x="5496434" y="3061350"/>
              <a:ext cx="215338" cy="107201"/>
            </a:xfrm>
            <a:custGeom>
              <a:avLst/>
              <a:gdLst>
                <a:gd name="connsiteX0" fmla="*/ 36535 w 215338"/>
                <a:gd name="connsiteY0" fmla="*/ 91596 h 107201"/>
                <a:gd name="connsiteX1" fmla="*/ 28884 w 215338"/>
                <a:gd name="connsiteY1" fmla="*/ 85741 h 107201"/>
                <a:gd name="connsiteX2" fmla="*/ 25014 w 215338"/>
                <a:gd name="connsiteY2" fmla="*/ 95491 h 107201"/>
                <a:gd name="connsiteX3" fmla="*/ 11584 w 215338"/>
                <a:gd name="connsiteY3" fmla="*/ 83806 h 107201"/>
                <a:gd name="connsiteX4" fmla="*/ 0 w 215338"/>
                <a:gd name="connsiteY4" fmla="*/ 97464 h 107201"/>
                <a:gd name="connsiteX5" fmla="*/ 25014 w 215338"/>
                <a:gd name="connsiteY5" fmla="*/ 97464 h 107201"/>
                <a:gd name="connsiteX6" fmla="*/ 28884 w 215338"/>
                <a:gd name="connsiteY6" fmla="*/ 103294 h 107201"/>
                <a:gd name="connsiteX7" fmla="*/ 42314 w 215338"/>
                <a:gd name="connsiteY7" fmla="*/ 97464 h 107201"/>
                <a:gd name="connsiteX8" fmla="*/ 57704 w 215338"/>
                <a:gd name="connsiteY8" fmla="*/ 107202 h 107201"/>
                <a:gd name="connsiteX9" fmla="*/ 90369 w 215338"/>
                <a:gd name="connsiteY9" fmla="*/ 99399 h 107201"/>
                <a:gd name="connsiteX10" fmla="*/ 109604 w 215338"/>
                <a:gd name="connsiteY10" fmla="*/ 74069 h 107201"/>
                <a:gd name="connsiteX11" fmla="*/ 124969 w 215338"/>
                <a:gd name="connsiteY11" fmla="*/ 70174 h 107201"/>
                <a:gd name="connsiteX12" fmla="*/ 126879 w 215338"/>
                <a:gd name="connsiteY12" fmla="*/ 77951 h 107201"/>
                <a:gd name="connsiteX13" fmla="*/ 142307 w 215338"/>
                <a:gd name="connsiteY13" fmla="*/ 74069 h 107201"/>
                <a:gd name="connsiteX14" fmla="*/ 149983 w 215338"/>
                <a:gd name="connsiteY14" fmla="*/ 58463 h 107201"/>
                <a:gd name="connsiteX15" fmla="*/ 173063 w 215338"/>
                <a:gd name="connsiteY15" fmla="*/ 58463 h 107201"/>
                <a:gd name="connsiteX16" fmla="*/ 182674 w 215338"/>
                <a:gd name="connsiteY16" fmla="*/ 46766 h 107201"/>
                <a:gd name="connsiteX17" fmla="*/ 215339 w 215338"/>
                <a:gd name="connsiteY17" fmla="*/ 31173 h 107201"/>
                <a:gd name="connsiteX18" fmla="*/ 192260 w 215338"/>
                <a:gd name="connsiteY18" fmla="*/ 11685 h 107201"/>
                <a:gd name="connsiteX19" fmla="*/ 130749 w 215338"/>
                <a:gd name="connsiteY19" fmla="*/ 7803 h 107201"/>
                <a:gd name="connsiteX20" fmla="*/ 123035 w 215338"/>
                <a:gd name="connsiteY20" fmla="*/ 11685 h 107201"/>
                <a:gd name="connsiteX21" fmla="*/ 96123 w 215338"/>
                <a:gd name="connsiteY21" fmla="*/ 0 h 107201"/>
                <a:gd name="connsiteX22" fmla="*/ 84628 w 215338"/>
                <a:gd name="connsiteY22" fmla="*/ 5843 h 107201"/>
                <a:gd name="connsiteX23" fmla="*/ 82668 w 215338"/>
                <a:gd name="connsiteY23" fmla="*/ 21448 h 107201"/>
                <a:gd name="connsiteX24" fmla="*/ 34587 w 215338"/>
                <a:gd name="connsiteY24" fmla="*/ 17553 h 107201"/>
                <a:gd name="connsiteX25" fmla="*/ 40392 w 215338"/>
                <a:gd name="connsiteY25" fmla="*/ 29251 h 107201"/>
                <a:gd name="connsiteX26" fmla="*/ 21182 w 215338"/>
                <a:gd name="connsiteY26" fmla="*/ 46778 h 107201"/>
                <a:gd name="connsiteX27" fmla="*/ 38482 w 215338"/>
                <a:gd name="connsiteY27" fmla="*/ 54581 h 107201"/>
                <a:gd name="connsiteX28" fmla="*/ 46196 w 215338"/>
                <a:gd name="connsiteY28" fmla="*/ 44831 h 107201"/>
                <a:gd name="connsiteX29" fmla="*/ 51976 w 215338"/>
                <a:gd name="connsiteY29" fmla="*/ 54581 h 107201"/>
                <a:gd name="connsiteX30" fmla="*/ 57717 w 215338"/>
                <a:gd name="connsiteY30" fmla="*/ 58476 h 107201"/>
                <a:gd name="connsiteX31" fmla="*/ 76952 w 215338"/>
                <a:gd name="connsiteY31" fmla="*/ 66279 h 107201"/>
                <a:gd name="connsiteX32" fmla="*/ 46196 w 215338"/>
                <a:gd name="connsiteY32" fmla="*/ 83819 h 107201"/>
                <a:gd name="connsiteX33" fmla="*/ 34587 w 215338"/>
                <a:gd name="connsiteY33" fmla="*/ 83819 h 107201"/>
                <a:gd name="connsiteX34" fmla="*/ 36547 w 215338"/>
                <a:gd name="connsiteY34" fmla="*/ 91622 h 107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5338" h="107201">
                  <a:moveTo>
                    <a:pt x="36535" y="91596"/>
                  </a:moveTo>
                  <a:cubicBezTo>
                    <a:pt x="29250" y="94467"/>
                    <a:pt x="36193" y="82883"/>
                    <a:pt x="28884" y="85741"/>
                  </a:cubicBezTo>
                  <a:cubicBezTo>
                    <a:pt x="22852" y="88258"/>
                    <a:pt x="33044" y="95036"/>
                    <a:pt x="25014" y="95491"/>
                  </a:cubicBezTo>
                  <a:cubicBezTo>
                    <a:pt x="22852" y="89269"/>
                    <a:pt x="20221" y="83465"/>
                    <a:pt x="11584" y="83806"/>
                  </a:cubicBezTo>
                  <a:cubicBezTo>
                    <a:pt x="6677" y="87296"/>
                    <a:pt x="607" y="89573"/>
                    <a:pt x="0" y="97464"/>
                  </a:cubicBezTo>
                  <a:cubicBezTo>
                    <a:pt x="7917" y="99500"/>
                    <a:pt x="17414" y="99323"/>
                    <a:pt x="25014" y="97464"/>
                  </a:cubicBezTo>
                  <a:cubicBezTo>
                    <a:pt x="27442" y="98248"/>
                    <a:pt x="28947" y="99968"/>
                    <a:pt x="28884" y="103294"/>
                  </a:cubicBezTo>
                  <a:cubicBezTo>
                    <a:pt x="34309" y="102307"/>
                    <a:pt x="37028" y="98577"/>
                    <a:pt x="42314" y="97464"/>
                  </a:cubicBezTo>
                  <a:cubicBezTo>
                    <a:pt x="47221" y="100904"/>
                    <a:pt x="50711" y="105836"/>
                    <a:pt x="57704" y="107202"/>
                  </a:cubicBezTo>
                  <a:cubicBezTo>
                    <a:pt x="64495" y="100474"/>
                    <a:pt x="82769" y="105343"/>
                    <a:pt x="90369" y="99399"/>
                  </a:cubicBezTo>
                  <a:cubicBezTo>
                    <a:pt x="82883" y="83376"/>
                    <a:pt x="106190" y="85134"/>
                    <a:pt x="109604" y="74069"/>
                  </a:cubicBezTo>
                  <a:cubicBezTo>
                    <a:pt x="117609" y="75713"/>
                    <a:pt x="118672" y="70275"/>
                    <a:pt x="124969" y="70174"/>
                  </a:cubicBezTo>
                  <a:cubicBezTo>
                    <a:pt x="125551" y="72791"/>
                    <a:pt x="127714" y="73879"/>
                    <a:pt x="126879" y="77951"/>
                  </a:cubicBezTo>
                  <a:cubicBezTo>
                    <a:pt x="134100" y="75536"/>
                    <a:pt x="137831" y="75422"/>
                    <a:pt x="142307" y="74069"/>
                  </a:cubicBezTo>
                  <a:cubicBezTo>
                    <a:pt x="144103" y="68138"/>
                    <a:pt x="144533" y="60765"/>
                    <a:pt x="149983" y="58463"/>
                  </a:cubicBezTo>
                  <a:lnTo>
                    <a:pt x="173063" y="58463"/>
                  </a:lnTo>
                  <a:cubicBezTo>
                    <a:pt x="176300" y="54644"/>
                    <a:pt x="177539" y="48726"/>
                    <a:pt x="182674" y="46766"/>
                  </a:cubicBezTo>
                  <a:cubicBezTo>
                    <a:pt x="192980" y="40999"/>
                    <a:pt x="201238" y="33133"/>
                    <a:pt x="215339" y="31173"/>
                  </a:cubicBezTo>
                  <a:cubicBezTo>
                    <a:pt x="214213" y="18033"/>
                    <a:pt x="194549" y="23661"/>
                    <a:pt x="192260" y="11685"/>
                  </a:cubicBezTo>
                  <a:cubicBezTo>
                    <a:pt x="173088" y="11306"/>
                    <a:pt x="149402" y="3705"/>
                    <a:pt x="130749" y="7803"/>
                  </a:cubicBezTo>
                  <a:cubicBezTo>
                    <a:pt x="127511" y="8498"/>
                    <a:pt x="126297" y="11900"/>
                    <a:pt x="123035" y="11685"/>
                  </a:cubicBezTo>
                  <a:cubicBezTo>
                    <a:pt x="111248" y="10952"/>
                    <a:pt x="105127" y="2883"/>
                    <a:pt x="96123" y="0"/>
                  </a:cubicBezTo>
                  <a:cubicBezTo>
                    <a:pt x="90407" y="25"/>
                    <a:pt x="89598" y="5058"/>
                    <a:pt x="84628" y="5843"/>
                  </a:cubicBezTo>
                  <a:cubicBezTo>
                    <a:pt x="83680" y="12798"/>
                    <a:pt x="83591" y="19222"/>
                    <a:pt x="82668" y="21448"/>
                  </a:cubicBezTo>
                  <a:cubicBezTo>
                    <a:pt x="67998" y="18704"/>
                    <a:pt x="48296" y="3642"/>
                    <a:pt x="34587" y="17553"/>
                  </a:cubicBezTo>
                  <a:cubicBezTo>
                    <a:pt x="32994" y="25103"/>
                    <a:pt x="39329" y="24483"/>
                    <a:pt x="40392" y="29251"/>
                  </a:cubicBezTo>
                  <a:cubicBezTo>
                    <a:pt x="32652" y="33689"/>
                    <a:pt x="24040" y="37331"/>
                    <a:pt x="21182" y="46778"/>
                  </a:cubicBezTo>
                  <a:cubicBezTo>
                    <a:pt x="32994" y="43275"/>
                    <a:pt x="28049" y="56706"/>
                    <a:pt x="38482" y="54581"/>
                  </a:cubicBezTo>
                  <a:cubicBezTo>
                    <a:pt x="43794" y="54126"/>
                    <a:pt x="42870" y="47335"/>
                    <a:pt x="46196" y="44831"/>
                  </a:cubicBezTo>
                  <a:cubicBezTo>
                    <a:pt x="49522" y="46627"/>
                    <a:pt x="52874" y="48460"/>
                    <a:pt x="51976" y="54581"/>
                  </a:cubicBezTo>
                  <a:cubicBezTo>
                    <a:pt x="54973" y="54771"/>
                    <a:pt x="58590" y="54328"/>
                    <a:pt x="57717" y="58476"/>
                  </a:cubicBezTo>
                  <a:cubicBezTo>
                    <a:pt x="65431" y="59753"/>
                    <a:pt x="70806" y="63370"/>
                    <a:pt x="76952" y="66279"/>
                  </a:cubicBezTo>
                  <a:cubicBezTo>
                    <a:pt x="66923" y="72387"/>
                    <a:pt x="58122" y="79734"/>
                    <a:pt x="46196" y="83819"/>
                  </a:cubicBezTo>
                  <a:cubicBezTo>
                    <a:pt x="40253" y="83085"/>
                    <a:pt x="38685" y="77180"/>
                    <a:pt x="34587" y="83819"/>
                  </a:cubicBezTo>
                  <a:cubicBezTo>
                    <a:pt x="40012" y="84831"/>
                    <a:pt x="41631" y="88574"/>
                    <a:pt x="36547" y="9162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6" name="Freeform: Shape 1085">
              <a:extLst>
                <a:ext uri="{FF2B5EF4-FFF2-40B4-BE49-F238E27FC236}">
                  <a16:creationId xmlns:a16="http://schemas.microsoft.com/office/drawing/2014/main" id="{A24269BB-4A0A-69D8-E419-E5B5E6BD19CD}"/>
                </a:ext>
              </a:extLst>
            </p:cNvPr>
            <p:cNvSpPr/>
            <p:nvPr/>
          </p:nvSpPr>
          <p:spPr>
            <a:xfrm>
              <a:off x="4617744" y="2392580"/>
              <a:ext cx="2417" cy="2168"/>
            </a:xfrm>
            <a:custGeom>
              <a:avLst/>
              <a:gdLst>
                <a:gd name="connsiteX0" fmla="*/ 2172 w 2417"/>
                <a:gd name="connsiteY0" fmla="*/ 117 h 2168"/>
                <a:gd name="connsiteX1" fmla="*/ 237 w 2417"/>
                <a:gd name="connsiteY1" fmla="*/ 2052 h 2168"/>
                <a:gd name="connsiteX2" fmla="*/ 2172 w 2417"/>
                <a:gd name="connsiteY2" fmla="*/ 117 h 2168"/>
              </a:gdLst>
              <a:ahLst/>
              <a:cxnLst>
                <a:cxn ang="0">
                  <a:pos x="connsiteX0" y="connsiteY0"/>
                </a:cxn>
                <a:cxn ang="0">
                  <a:pos x="connsiteX1" y="connsiteY1"/>
                </a:cxn>
                <a:cxn ang="0">
                  <a:pos x="connsiteX2" y="connsiteY2"/>
                </a:cxn>
              </a:cxnLst>
              <a:rect l="l" t="t" r="r" b="b"/>
              <a:pathLst>
                <a:path w="2417" h="2168">
                  <a:moveTo>
                    <a:pt x="2172" y="117"/>
                  </a:moveTo>
                  <a:cubicBezTo>
                    <a:pt x="1628" y="-426"/>
                    <a:pt x="-749" y="1040"/>
                    <a:pt x="237" y="2052"/>
                  </a:cubicBezTo>
                  <a:cubicBezTo>
                    <a:pt x="781" y="2596"/>
                    <a:pt x="3184" y="1116"/>
                    <a:pt x="2172"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7" name="Freeform: Shape 1086">
              <a:extLst>
                <a:ext uri="{FF2B5EF4-FFF2-40B4-BE49-F238E27FC236}">
                  <a16:creationId xmlns:a16="http://schemas.microsoft.com/office/drawing/2014/main" id="{372DB392-3C26-A569-227F-962CCCC89BE8}"/>
                </a:ext>
              </a:extLst>
            </p:cNvPr>
            <p:cNvSpPr/>
            <p:nvPr/>
          </p:nvSpPr>
          <p:spPr>
            <a:xfrm>
              <a:off x="5459949" y="3123721"/>
              <a:ext cx="149970" cy="113082"/>
            </a:xfrm>
            <a:custGeom>
              <a:avLst/>
              <a:gdLst>
                <a:gd name="connsiteX0" fmla="*/ 82668 w 149970"/>
                <a:gd name="connsiteY0" fmla="*/ 113057 h 113082"/>
                <a:gd name="connsiteX1" fmla="*/ 117243 w 149970"/>
                <a:gd name="connsiteY1" fmla="*/ 93556 h 113082"/>
                <a:gd name="connsiteX2" fmla="*/ 124957 w 149970"/>
                <a:gd name="connsiteY2" fmla="*/ 93556 h 113082"/>
                <a:gd name="connsiteX3" fmla="*/ 126866 w 149970"/>
                <a:gd name="connsiteY3" fmla="*/ 99411 h 113082"/>
                <a:gd name="connsiteX4" fmla="*/ 149971 w 149970"/>
                <a:gd name="connsiteY4" fmla="*/ 97464 h 113082"/>
                <a:gd name="connsiteX5" fmla="*/ 144166 w 149970"/>
                <a:gd name="connsiteY5" fmla="*/ 66279 h 113082"/>
                <a:gd name="connsiteX6" fmla="*/ 126866 w 149970"/>
                <a:gd name="connsiteY6" fmla="*/ 66279 h 113082"/>
                <a:gd name="connsiteX7" fmla="*/ 119152 w 149970"/>
                <a:gd name="connsiteY7" fmla="*/ 40936 h 113082"/>
                <a:gd name="connsiteX8" fmla="*/ 94201 w 149970"/>
                <a:gd name="connsiteY8" fmla="*/ 48738 h 113082"/>
                <a:gd name="connsiteX9" fmla="*/ 82681 w 149970"/>
                <a:gd name="connsiteY9" fmla="*/ 44843 h 113082"/>
                <a:gd name="connsiteX10" fmla="*/ 76876 w 149970"/>
                <a:gd name="connsiteY10" fmla="*/ 37041 h 113082"/>
                <a:gd name="connsiteX11" fmla="*/ 65381 w 149970"/>
                <a:gd name="connsiteY11" fmla="*/ 42883 h 113082"/>
                <a:gd name="connsiteX12" fmla="*/ 34587 w 149970"/>
                <a:gd name="connsiteY12" fmla="*/ 35106 h 113082"/>
                <a:gd name="connsiteX13" fmla="*/ 48081 w 149970"/>
                <a:gd name="connsiteY13" fmla="*/ 19500 h 113082"/>
                <a:gd name="connsiteX14" fmla="*/ 63446 w 149970"/>
                <a:gd name="connsiteY14" fmla="*/ 23383 h 113082"/>
                <a:gd name="connsiteX15" fmla="*/ 57667 w 149970"/>
                <a:gd name="connsiteY15" fmla="*/ 13633 h 113082"/>
                <a:gd name="connsiteX16" fmla="*/ 63446 w 149970"/>
                <a:gd name="connsiteY16" fmla="*/ 3895 h 113082"/>
                <a:gd name="connsiteX17" fmla="*/ 61511 w 149970"/>
                <a:gd name="connsiteY17" fmla="*/ 0 h 113082"/>
                <a:gd name="connsiteX18" fmla="*/ 38470 w 149970"/>
                <a:gd name="connsiteY18" fmla="*/ 5843 h 113082"/>
                <a:gd name="connsiteX19" fmla="*/ 38470 w 149970"/>
                <a:gd name="connsiteY19" fmla="*/ 17553 h 113082"/>
                <a:gd name="connsiteX20" fmla="*/ 21170 w 149970"/>
                <a:gd name="connsiteY20" fmla="*/ 38988 h 113082"/>
                <a:gd name="connsiteX21" fmla="*/ 0 w 149970"/>
                <a:gd name="connsiteY21" fmla="*/ 44843 h 113082"/>
                <a:gd name="connsiteX22" fmla="*/ 5779 w 149970"/>
                <a:gd name="connsiteY22" fmla="*/ 52646 h 113082"/>
                <a:gd name="connsiteX23" fmla="*/ 15365 w 149970"/>
                <a:gd name="connsiteY23" fmla="*/ 54594 h 113082"/>
                <a:gd name="connsiteX24" fmla="*/ 19210 w 149970"/>
                <a:gd name="connsiteY24" fmla="*/ 77976 h 113082"/>
                <a:gd name="connsiteX25" fmla="*/ 13494 w 149970"/>
                <a:gd name="connsiteY25" fmla="*/ 107240 h 113082"/>
                <a:gd name="connsiteX26" fmla="*/ 28859 w 149970"/>
                <a:gd name="connsiteY26" fmla="*/ 97489 h 113082"/>
                <a:gd name="connsiteX27" fmla="*/ 38470 w 149970"/>
                <a:gd name="connsiteY27" fmla="*/ 101384 h 113082"/>
                <a:gd name="connsiteX28" fmla="*/ 53809 w 149970"/>
                <a:gd name="connsiteY28" fmla="*/ 91634 h 113082"/>
                <a:gd name="connsiteX29" fmla="*/ 53809 w 149970"/>
                <a:gd name="connsiteY29" fmla="*/ 79962 h 113082"/>
                <a:gd name="connsiteX30" fmla="*/ 69225 w 149970"/>
                <a:gd name="connsiteY30" fmla="*/ 66304 h 113082"/>
                <a:gd name="connsiteX31" fmla="*/ 82681 w 149970"/>
                <a:gd name="connsiteY31" fmla="*/ 81897 h 113082"/>
                <a:gd name="connsiteX32" fmla="*/ 82681 w 149970"/>
                <a:gd name="connsiteY32" fmla="*/ 113082 h 113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970" h="113082">
                  <a:moveTo>
                    <a:pt x="82668" y="113057"/>
                  </a:moveTo>
                  <a:cubicBezTo>
                    <a:pt x="98033" y="110490"/>
                    <a:pt x="103572" y="97919"/>
                    <a:pt x="117243" y="93556"/>
                  </a:cubicBezTo>
                  <a:lnTo>
                    <a:pt x="124957" y="93556"/>
                  </a:lnTo>
                  <a:cubicBezTo>
                    <a:pt x="125248" y="95858"/>
                    <a:pt x="124577" y="99095"/>
                    <a:pt x="126866" y="99411"/>
                  </a:cubicBezTo>
                  <a:cubicBezTo>
                    <a:pt x="132380" y="91760"/>
                    <a:pt x="141017" y="94758"/>
                    <a:pt x="149971" y="97464"/>
                  </a:cubicBezTo>
                  <a:cubicBezTo>
                    <a:pt x="146101" y="88991"/>
                    <a:pt x="143825" y="78975"/>
                    <a:pt x="144166" y="66279"/>
                  </a:cubicBezTo>
                  <a:cubicBezTo>
                    <a:pt x="135731" y="63699"/>
                    <a:pt x="133860" y="62131"/>
                    <a:pt x="126866" y="66279"/>
                  </a:cubicBezTo>
                  <a:cubicBezTo>
                    <a:pt x="121150" y="57768"/>
                    <a:pt x="125652" y="49725"/>
                    <a:pt x="119152" y="40936"/>
                  </a:cubicBezTo>
                  <a:cubicBezTo>
                    <a:pt x="111754" y="47739"/>
                    <a:pt x="99740" y="39013"/>
                    <a:pt x="94201" y="48738"/>
                  </a:cubicBezTo>
                  <a:cubicBezTo>
                    <a:pt x="93974" y="43756"/>
                    <a:pt x="87765" y="44881"/>
                    <a:pt x="82681" y="44843"/>
                  </a:cubicBezTo>
                  <a:cubicBezTo>
                    <a:pt x="82972" y="39975"/>
                    <a:pt x="79709" y="38735"/>
                    <a:pt x="76876" y="37041"/>
                  </a:cubicBezTo>
                  <a:cubicBezTo>
                    <a:pt x="73550" y="39507"/>
                    <a:pt x="71856" y="43629"/>
                    <a:pt x="65381" y="42883"/>
                  </a:cubicBezTo>
                  <a:cubicBezTo>
                    <a:pt x="64369" y="31413"/>
                    <a:pt x="39911" y="45994"/>
                    <a:pt x="34587" y="35106"/>
                  </a:cubicBezTo>
                  <a:cubicBezTo>
                    <a:pt x="33639" y="25292"/>
                    <a:pt x="40771" y="20057"/>
                    <a:pt x="48081" y="19500"/>
                  </a:cubicBezTo>
                  <a:cubicBezTo>
                    <a:pt x="53797" y="19045"/>
                    <a:pt x="57553" y="24015"/>
                    <a:pt x="63446" y="23383"/>
                  </a:cubicBezTo>
                  <a:cubicBezTo>
                    <a:pt x="65469" y="16124"/>
                    <a:pt x="56225" y="20310"/>
                    <a:pt x="57667" y="13633"/>
                  </a:cubicBezTo>
                  <a:cubicBezTo>
                    <a:pt x="58274" y="9042"/>
                    <a:pt x="64344" y="10003"/>
                    <a:pt x="63446" y="3895"/>
                  </a:cubicBezTo>
                  <a:cubicBezTo>
                    <a:pt x="61941" y="3465"/>
                    <a:pt x="61195" y="2264"/>
                    <a:pt x="61511" y="0"/>
                  </a:cubicBezTo>
                  <a:cubicBezTo>
                    <a:pt x="53822" y="2428"/>
                    <a:pt x="48751" y="11849"/>
                    <a:pt x="38470" y="5843"/>
                  </a:cubicBezTo>
                  <a:cubicBezTo>
                    <a:pt x="36737" y="11559"/>
                    <a:pt x="36737" y="11837"/>
                    <a:pt x="38470" y="17553"/>
                  </a:cubicBezTo>
                  <a:cubicBezTo>
                    <a:pt x="31249" y="23231"/>
                    <a:pt x="25710" y="30578"/>
                    <a:pt x="21170" y="38988"/>
                  </a:cubicBezTo>
                  <a:cubicBezTo>
                    <a:pt x="11634" y="39368"/>
                    <a:pt x="873" y="32716"/>
                    <a:pt x="0" y="44843"/>
                  </a:cubicBezTo>
                  <a:cubicBezTo>
                    <a:pt x="784" y="48587"/>
                    <a:pt x="7449" y="46386"/>
                    <a:pt x="5779" y="52646"/>
                  </a:cubicBezTo>
                  <a:cubicBezTo>
                    <a:pt x="10724" y="51622"/>
                    <a:pt x="12482" y="50053"/>
                    <a:pt x="15365" y="54594"/>
                  </a:cubicBezTo>
                  <a:cubicBezTo>
                    <a:pt x="9561" y="64597"/>
                    <a:pt x="18653" y="68795"/>
                    <a:pt x="19210" y="77976"/>
                  </a:cubicBezTo>
                  <a:cubicBezTo>
                    <a:pt x="14214" y="84299"/>
                    <a:pt x="-25" y="100069"/>
                    <a:pt x="13494" y="107240"/>
                  </a:cubicBezTo>
                  <a:cubicBezTo>
                    <a:pt x="16933" y="102282"/>
                    <a:pt x="22902" y="99892"/>
                    <a:pt x="28859" y="97489"/>
                  </a:cubicBezTo>
                  <a:cubicBezTo>
                    <a:pt x="34752" y="96035"/>
                    <a:pt x="32551" y="102826"/>
                    <a:pt x="38470" y="101384"/>
                  </a:cubicBezTo>
                  <a:cubicBezTo>
                    <a:pt x="34170" y="88953"/>
                    <a:pt x="47448" y="87069"/>
                    <a:pt x="53809" y="91634"/>
                  </a:cubicBezTo>
                  <a:lnTo>
                    <a:pt x="53809" y="79962"/>
                  </a:lnTo>
                  <a:cubicBezTo>
                    <a:pt x="61435" y="77913"/>
                    <a:pt x="60221" y="66911"/>
                    <a:pt x="69225" y="66304"/>
                  </a:cubicBezTo>
                  <a:cubicBezTo>
                    <a:pt x="78963" y="66139"/>
                    <a:pt x="74309" y="80632"/>
                    <a:pt x="82681" y="81897"/>
                  </a:cubicBezTo>
                  <a:cubicBezTo>
                    <a:pt x="82415" y="92342"/>
                    <a:pt x="78229" y="103749"/>
                    <a:pt x="82681" y="11308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8" name="Freeform: Shape 1087">
              <a:extLst>
                <a:ext uri="{FF2B5EF4-FFF2-40B4-BE49-F238E27FC236}">
                  <a16:creationId xmlns:a16="http://schemas.microsoft.com/office/drawing/2014/main" id="{6EE5F930-CC7D-3122-8EC8-B159BE304D02}"/>
                </a:ext>
              </a:extLst>
            </p:cNvPr>
            <p:cNvSpPr/>
            <p:nvPr/>
          </p:nvSpPr>
          <p:spPr>
            <a:xfrm>
              <a:off x="6365314" y="4800857"/>
              <a:ext cx="1934" cy="2550"/>
            </a:xfrm>
            <a:custGeom>
              <a:avLst/>
              <a:gdLst>
                <a:gd name="connsiteX0" fmla="*/ 0 w 1934"/>
                <a:gd name="connsiteY0" fmla="*/ 1276 h 2550"/>
                <a:gd name="connsiteX1" fmla="*/ 1935 w 1934"/>
                <a:gd name="connsiteY1" fmla="*/ 1276 h 2550"/>
                <a:gd name="connsiteX2" fmla="*/ 0 w 1934"/>
                <a:gd name="connsiteY2" fmla="*/ 1276 h 2550"/>
              </a:gdLst>
              <a:ahLst/>
              <a:cxnLst>
                <a:cxn ang="0">
                  <a:pos x="connsiteX0" y="connsiteY0"/>
                </a:cxn>
                <a:cxn ang="0">
                  <a:pos x="connsiteX1" y="connsiteY1"/>
                </a:cxn>
                <a:cxn ang="0">
                  <a:pos x="connsiteX2" y="connsiteY2"/>
                </a:cxn>
              </a:cxnLst>
              <a:rect l="l" t="t" r="r" b="b"/>
              <a:pathLst>
                <a:path w="1934" h="2550">
                  <a:moveTo>
                    <a:pt x="0" y="1276"/>
                  </a:moveTo>
                  <a:cubicBezTo>
                    <a:pt x="0" y="2389"/>
                    <a:pt x="1593" y="3476"/>
                    <a:pt x="1935" y="1276"/>
                  </a:cubicBezTo>
                  <a:cubicBezTo>
                    <a:pt x="1960" y="176"/>
                    <a:pt x="379" y="-937"/>
                    <a:pt x="0" y="127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89" name="Freeform: Shape 1088">
              <a:extLst>
                <a:ext uri="{FF2B5EF4-FFF2-40B4-BE49-F238E27FC236}">
                  <a16:creationId xmlns:a16="http://schemas.microsoft.com/office/drawing/2014/main" id="{A58ABC9F-BBA3-566F-6737-EF74761B278F}"/>
                </a:ext>
              </a:extLst>
            </p:cNvPr>
            <p:cNvSpPr/>
            <p:nvPr/>
          </p:nvSpPr>
          <p:spPr>
            <a:xfrm>
              <a:off x="6144035" y="4117787"/>
              <a:ext cx="2369" cy="2179"/>
            </a:xfrm>
            <a:custGeom>
              <a:avLst/>
              <a:gdLst>
                <a:gd name="connsiteX0" fmla="*/ 249 w 2369"/>
                <a:gd name="connsiteY0" fmla="*/ 2072 h 2179"/>
                <a:gd name="connsiteX1" fmla="*/ 2120 w 2369"/>
                <a:gd name="connsiteY1" fmla="*/ 112 h 2179"/>
                <a:gd name="connsiteX2" fmla="*/ 249 w 2369"/>
                <a:gd name="connsiteY2" fmla="*/ 2072 h 2179"/>
              </a:gdLst>
              <a:ahLst/>
              <a:cxnLst>
                <a:cxn ang="0">
                  <a:pos x="connsiteX0" y="connsiteY0"/>
                </a:cxn>
                <a:cxn ang="0">
                  <a:pos x="connsiteX1" y="connsiteY1"/>
                </a:cxn>
                <a:cxn ang="0">
                  <a:pos x="connsiteX2" y="connsiteY2"/>
                </a:cxn>
              </a:cxnLst>
              <a:rect l="l" t="t" r="r" b="b"/>
              <a:pathLst>
                <a:path w="2369" h="2179">
                  <a:moveTo>
                    <a:pt x="249" y="2072"/>
                  </a:moveTo>
                  <a:cubicBezTo>
                    <a:pt x="768" y="2590"/>
                    <a:pt x="3132" y="1123"/>
                    <a:pt x="2120" y="112"/>
                  </a:cubicBezTo>
                  <a:cubicBezTo>
                    <a:pt x="1602" y="-419"/>
                    <a:pt x="-763" y="1060"/>
                    <a:pt x="249" y="20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0" name="Freeform: Shape 1089">
              <a:extLst>
                <a:ext uri="{FF2B5EF4-FFF2-40B4-BE49-F238E27FC236}">
                  <a16:creationId xmlns:a16="http://schemas.microsoft.com/office/drawing/2014/main" id="{71C9636E-2E2A-C9D0-5453-91A3A7484907}"/>
                </a:ext>
              </a:extLst>
            </p:cNvPr>
            <p:cNvSpPr/>
            <p:nvPr/>
          </p:nvSpPr>
          <p:spPr>
            <a:xfrm>
              <a:off x="6095982" y="4000831"/>
              <a:ext cx="2401" cy="2175"/>
            </a:xfrm>
            <a:custGeom>
              <a:avLst/>
              <a:gdLst>
                <a:gd name="connsiteX0" fmla="*/ 246 w 2401"/>
                <a:gd name="connsiteY0" fmla="*/ 2064 h 2175"/>
                <a:gd name="connsiteX1" fmla="*/ 2156 w 2401"/>
                <a:gd name="connsiteY1" fmla="*/ 117 h 2175"/>
                <a:gd name="connsiteX2" fmla="*/ 246 w 2401"/>
                <a:gd name="connsiteY2" fmla="*/ 2064 h 2175"/>
              </a:gdLst>
              <a:ahLst/>
              <a:cxnLst>
                <a:cxn ang="0">
                  <a:pos x="connsiteX0" y="connsiteY0"/>
                </a:cxn>
                <a:cxn ang="0">
                  <a:pos x="connsiteX1" y="connsiteY1"/>
                </a:cxn>
                <a:cxn ang="0">
                  <a:pos x="connsiteX2" y="connsiteY2"/>
                </a:cxn>
              </a:cxnLst>
              <a:rect l="l" t="t" r="r" b="b"/>
              <a:pathLst>
                <a:path w="2401" h="2175">
                  <a:moveTo>
                    <a:pt x="246" y="2064"/>
                  </a:moveTo>
                  <a:cubicBezTo>
                    <a:pt x="765" y="2595"/>
                    <a:pt x="3167" y="1116"/>
                    <a:pt x="2156" y="117"/>
                  </a:cubicBezTo>
                  <a:cubicBezTo>
                    <a:pt x="1637" y="-427"/>
                    <a:pt x="-766" y="1052"/>
                    <a:pt x="246"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1" name="Freeform: Shape 1090">
              <a:extLst>
                <a:ext uri="{FF2B5EF4-FFF2-40B4-BE49-F238E27FC236}">
                  <a16:creationId xmlns:a16="http://schemas.microsoft.com/office/drawing/2014/main" id="{8E17CD6B-4375-1D67-B07C-886DF38AC1B2}"/>
                </a:ext>
              </a:extLst>
            </p:cNvPr>
            <p:cNvSpPr/>
            <p:nvPr/>
          </p:nvSpPr>
          <p:spPr>
            <a:xfrm>
              <a:off x="6067384" y="3872285"/>
              <a:ext cx="74964" cy="144254"/>
            </a:xfrm>
            <a:custGeom>
              <a:avLst/>
              <a:gdLst>
                <a:gd name="connsiteX0" fmla="*/ 57639 w 74964"/>
                <a:gd name="connsiteY0" fmla="*/ 134505 h 144254"/>
                <a:gd name="connsiteX1" fmla="*/ 57639 w 74964"/>
                <a:gd name="connsiteY1" fmla="*/ 144255 h 144254"/>
                <a:gd name="connsiteX2" fmla="*/ 71120 w 74964"/>
                <a:gd name="connsiteY2" fmla="*/ 142295 h 144254"/>
                <a:gd name="connsiteX3" fmla="*/ 74965 w 74964"/>
                <a:gd name="connsiteY3" fmla="*/ 132557 h 144254"/>
                <a:gd name="connsiteX4" fmla="*/ 63406 w 74964"/>
                <a:gd name="connsiteY4" fmla="*/ 116952 h 144254"/>
                <a:gd name="connsiteX5" fmla="*/ 36520 w 74964"/>
                <a:gd name="connsiteY5" fmla="*/ 97451 h 144254"/>
                <a:gd name="connsiteX6" fmla="*/ 40327 w 74964"/>
                <a:gd name="connsiteY6" fmla="*/ 91622 h 144254"/>
                <a:gd name="connsiteX7" fmla="*/ 28832 w 74964"/>
                <a:gd name="connsiteY7" fmla="*/ 58476 h 144254"/>
                <a:gd name="connsiteX8" fmla="*/ 19183 w 74964"/>
                <a:gd name="connsiteY8" fmla="*/ 60411 h 144254"/>
                <a:gd name="connsiteX9" fmla="*/ 17247 w 74964"/>
                <a:gd name="connsiteY9" fmla="*/ 33120 h 144254"/>
                <a:gd name="connsiteX10" fmla="*/ 23027 w 74964"/>
                <a:gd name="connsiteY10" fmla="*/ 21435 h 144254"/>
                <a:gd name="connsiteX11" fmla="*/ 24987 w 74964"/>
                <a:gd name="connsiteY11" fmla="*/ 5843 h 144254"/>
                <a:gd name="connsiteX12" fmla="*/ 26896 w 74964"/>
                <a:gd name="connsiteY12" fmla="*/ 0 h 144254"/>
                <a:gd name="connsiteX13" fmla="*/ 11531 w 74964"/>
                <a:gd name="connsiteY13" fmla="*/ 23395 h 144254"/>
                <a:gd name="connsiteX14" fmla="*/ 3817 w 74964"/>
                <a:gd name="connsiteY14" fmla="*/ 54581 h 144254"/>
                <a:gd name="connsiteX15" fmla="*/ 3817 w 74964"/>
                <a:gd name="connsiteY15" fmla="*/ 64331 h 144254"/>
                <a:gd name="connsiteX16" fmla="*/ 3817 w 74964"/>
                <a:gd name="connsiteY16" fmla="*/ 83831 h 144254"/>
                <a:gd name="connsiteX17" fmla="*/ 7636 w 74964"/>
                <a:gd name="connsiteY17" fmla="*/ 79936 h 144254"/>
                <a:gd name="connsiteX18" fmla="*/ 24987 w 74964"/>
                <a:gd name="connsiteY18" fmla="*/ 105267 h 144254"/>
                <a:gd name="connsiteX19" fmla="*/ 26896 w 74964"/>
                <a:gd name="connsiteY19" fmla="*/ 105267 h 144254"/>
                <a:gd name="connsiteX20" fmla="*/ 32676 w 74964"/>
                <a:gd name="connsiteY20" fmla="*/ 120872 h 144254"/>
                <a:gd name="connsiteX21" fmla="*/ 57627 w 74964"/>
                <a:gd name="connsiteY21" fmla="*/ 134517 h 14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964" h="144254">
                  <a:moveTo>
                    <a:pt x="57639" y="134505"/>
                  </a:moveTo>
                  <a:cubicBezTo>
                    <a:pt x="58828" y="137970"/>
                    <a:pt x="52037" y="142585"/>
                    <a:pt x="57639" y="144255"/>
                  </a:cubicBezTo>
                  <a:cubicBezTo>
                    <a:pt x="60207" y="139146"/>
                    <a:pt x="66188" y="140524"/>
                    <a:pt x="71120" y="142295"/>
                  </a:cubicBezTo>
                  <a:cubicBezTo>
                    <a:pt x="70804" y="137451"/>
                    <a:pt x="74130" y="136262"/>
                    <a:pt x="74965" y="132557"/>
                  </a:cubicBezTo>
                  <a:cubicBezTo>
                    <a:pt x="68755" y="129737"/>
                    <a:pt x="66441" y="123009"/>
                    <a:pt x="63406" y="116952"/>
                  </a:cubicBezTo>
                  <a:cubicBezTo>
                    <a:pt x="50039" y="121542"/>
                    <a:pt x="39467" y="109630"/>
                    <a:pt x="36520" y="97451"/>
                  </a:cubicBezTo>
                  <a:cubicBezTo>
                    <a:pt x="36697" y="94378"/>
                    <a:pt x="41465" y="95934"/>
                    <a:pt x="40327" y="91622"/>
                  </a:cubicBezTo>
                  <a:cubicBezTo>
                    <a:pt x="37848" y="79216"/>
                    <a:pt x="30855" y="71362"/>
                    <a:pt x="28832" y="58476"/>
                  </a:cubicBezTo>
                  <a:cubicBezTo>
                    <a:pt x="29122" y="62687"/>
                    <a:pt x="21990" y="59361"/>
                    <a:pt x="19183" y="60411"/>
                  </a:cubicBezTo>
                  <a:cubicBezTo>
                    <a:pt x="18310" y="50838"/>
                    <a:pt x="16097" y="42428"/>
                    <a:pt x="17247" y="33120"/>
                  </a:cubicBezTo>
                  <a:cubicBezTo>
                    <a:pt x="17716" y="29959"/>
                    <a:pt x="21699" y="26001"/>
                    <a:pt x="23027" y="21435"/>
                  </a:cubicBezTo>
                  <a:cubicBezTo>
                    <a:pt x="24823" y="15504"/>
                    <a:pt x="23976" y="9333"/>
                    <a:pt x="24987" y="5843"/>
                  </a:cubicBezTo>
                  <a:cubicBezTo>
                    <a:pt x="25569" y="3731"/>
                    <a:pt x="30564" y="1960"/>
                    <a:pt x="26896" y="0"/>
                  </a:cubicBezTo>
                  <a:cubicBezTo>
                    <a:pt x="22040" y="8081"/>
                    <a:pt x="20055" y="19058"/>
                    <a:pt x="11531" y="23395"/>
                  </a:cubicBezTo>
                  <a:cubicBezTo>
                    <a:pt x="12518" y="38457"/>
                    <a:pt x="6220" y="44704"/>
                    <a:pt x="3817" y="54581"/>
                  </a:cubicBezTo>
                  <a:cubicBezTo>
                    <a:pt x="3096" y="57641"/>
                    <a:pt x="4564" y="61271"/>
                    <a:pt x="3817" y="64331"/>
                  </a:cubicBezTo>
                  <a:cubicBezTo>
                    <a:pt x="2199" y="70970"/>
                    <a:pt x="-3897" y="79304"/>
                    <a:pt x="3817" y="83831"/>
                  </a:cubicBezTo>
                  <a:cubicBezTo>
                    <a:pt x="4222" y="81631"/>
                    <a:pt x="5955" y="80796"/>
                    <a:pt x="7636" y="79936"/>
                  </a:cubicBezTo>
                  <a:cubicBezTo>
                    <a:pt x="13643" y="87537"/>
                    <a:pt x="18461" y="98299"/>
                    <a:pt x="24987" y="105267"/>
                  </a:cubicBezTo>
                  <a:cubicBezTo>
                    <a:pt x="24405" y="104698"/>
                    <a:pt x="26947" y="102636"/>
                    <a:pt x="26896" y="105267"/>
                  </a:cubicBezTo>
                  <a:cubicBezTo>
                    <a:pt x="28768" y="110540"/>
                    <a:pt x="31146" y="115270"/>
                    <a:pt x="32676" y="120872"/>
                  </a:cubicBezTo>
                  <a:cubicBezTo>
                    <a:pt x="42350" y="123047"/>
                    <a:pt x="50962" y="124754"/>
                    <a:pt x="57627" y="134517"/>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092" name="Freeform: Shape 1091">
              <a:extLst>
                <a:ext uri="{FF2B5EF4-FFF2-40B4-BE49-F238E27FC236}">
                  <a16:creationId xmlns:a16="http://schemas.microsoft.com/office/drawing/2014/main" id="{8C2F291A-9B2F-A738-2AF0-FBCF901A58C7}"/>
                </a:ext>
              </a:extLst>
            </p:cNvPr>
            <p:cNvSpPr/>
            <p:nvPr/>
          </p:nvSpPr>
          <p:spPr>
            <a:xfrm>
              <a:off x="6130803" y="4106142"/>
              <a:ext cx="5779" cy="5926"/>
            </a:xfrm>
            <a:custGeom>
              <a:avLst/>
              <a:gdLst>
                <a:gd name="connsiteX0" fmla="*/ 3870 w 5779"/>
                <a:gd name="connsiteY0" fmla="*/ 5927 h 5926"/>
                <a:gd name="connsiteX1" fmla="*/ 5779 w 5779"/>
                <a:gd name="connsiteY1" fmla="*/ 2019 h 5926"/>
                <a:gd name="connsiteX2" fmla="*/ 0 w 5779"/>
                <a:gd name="connsiteY2" fmla="*/ 84 h 5926"/>
                <a:gd name="connsiteX3" fmla="*/ 0 w 5779"/>
                <a:gd name="connsiteY3" fmla="*/ 5927 h 5926"/>
                <a:gd name="connsiteX4" fmla="*/ 3870 w 5779"/>
                <a:gd name="connsiteY4" fmla="*/ 5927 h 5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79" h="5926">
                  <a:moveTo>
                    <a:pt x="3870" y="5927"/>
                  </a:moveTo>
                  <a:cubicBezTo>
                    <a:pt x="3870" y="3967"/>
                    <a:pt x="5400" y="3600"/>
                    <a:pt x="5779" y="2019"/>
                  </a:cubicBezTo>
                  <a:cubicBezTo>
                    <a:pt x="3326" y="1905"/>
                    <a:pt x="3149" y="-472"/>
                    <a:pt x="0" y="84"/>
                  </a:cubicBezTo>
                  <a:lnTo>
                    <a:pt x="0" y="5927"/>
                  </a:lnTo>
                  <a:lnTo>
                    <a:pt x="3870" y="5927"/>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3" name="Freeform: Shape 1092">
              <a:extLst>
                <a:ext uri="{FF2B5EF4-FFF2-40B4-BE49-F238E27FC236}">
                  <a16:creationId xmlns:a16="http://schemas.microsoft.com/office/drawing/2014/main" id="{95A28CF2-77B5-02B9-E176-9AEAE9FB5073}"/>
                </a:ext>
              </a:extLst>
            </p:cNvPr>
            <p:cNvSpPr/>
            <p:nvPr/>
          </p:nvSpPr>
          <p:spPr>
            <a:xfrm>
              <a:off x="6145935" y="4123641"/>
              <a:ext cx="2407" cy="2176"/>
            </a:xfrm>
            <a:custGeom>
              <a:avLst/>
              <a:gdLst>
                <a:gd name="connsiteX0" fmla="*/ 2168 w 2407"/>
                <a:gd name="connsiteY0" fmla="*/ 126 h 2176"/>
                <a:gd name="connsiteX1" fmla="*/ 234 w 2407"/>
                <a:gd name="connsiteY1" fmla="*/ 2060 h 2176"/>
                <a:gd name="connsiteX2" fmla="*/ 2168 w 2407"/>
                <a:gd name="connsiteY2" fmla="*/ 126 h 2176"/>
              </a:gdLst>
              <a:ahLst/>
              <a:cxnLst>
                <a:cxn ang="0">
                  <a:pos x="connsiteX0" y="connsiteY0"/>
                </a:cxn>
                <a:cxn ang="0">
                  <a:pos x="connsiteX1" y="connsiteY1"/>
                </a:cxn>
                <a:cxn ang="0">
                  <a:pos x="connsiteX2" y="connsiteY2"/>
                </a:cxn>
              </a:cxnLst>
              <a:rect l="l" t="t" r="r" b="b"/>
              <a:pathLst>
                <a:path w="2407" h="2176">
                  <a:moveTo>
                    <a:pt x="2168" y="126"/>
                  </a:moveTo>
                  <a:cubicBezTo>
                    <a:pt x="1675" y="-444"/>
                    <a:pt x="-753" y="1049"/>
                    <a:pt x="234" y="2060"/>
                  </a:cubicBezTo>
                  <a:cubicBezTo>
                    <a:pt x="815" y="2604"/>
                    <a:pt x="3155" y="1125"/>
                    <a:pt x="2168" y="12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4" name="Freeform: Shape 1093">
              <a:extLst>
                <a:ext uri="{FF2B5EF4-FFF2-40B4-BE49-F238E27FC236}">
                  <a16:creationId xmlns:a16="http://schemas.microsoft.com/office/drawing/2014/main" id="{29095818-DFF2-200B-905C-14039F1B3652}"/>
                </a:ext>
              </a:extLst>
            </p:cNvPr>
            <p:cNvSpPr/>
            <p:nvPr/>
          </p:nvSpPr>
          <p:spPr>
            <a:xfrm>
              <a:off x="6151375" y="4131467"/>
              <a:ext cx="6406" cy="4364"/>
            </a:xfrm>
            <a:custGeom>
              <a:avLst/>
              <a:gdLst>
                <a:gd name="connsiteX0" fmla="*/ 6365 w 6406"/>
                <a:gd name="connsiteY0" fmla="*/ 2037 h 4364"/>
                <a:gd name="connsiteX1" fmla="*/ 586 w 6406"/>
                <a:gd name="connsiteY1" fmla="*/ 77 h 4364"/>
                <a:gd name="connsiteX2" fmla="*/ 6365 w 6406"/>
                <a:gd name="connsiteY2" fmla="*/ 2037 h 4364"/>
              </a:gdLst>
              <a:ahLst/>
              <a:cxnLst>
                <a:cxn ang="0">
                  <a:pos x="connsiteX0" y="connsiteY0"/>
                </a:cxn>
                <a:cxn ang="0">
                  <a:pos x="connsiteX1" y="connsiteY1"/>
                </a:cxn>
                <a:cxn ang="0">
                  <a:pos x="connsiteX2" y="connsiteY2"/>
                </a:cxn>
              </a:cxnLst>
              <a:rect l="l" t="t" r="r" b="b"/>
              <a:pathLst>
                <a:path w="6406" h="4364">
                  <a:moveTo>
                    <a:pt x="6365" y="2037"/>
                  </a:moveTo>
                  <a:cubicBezTo>
                    <a:pt x="3886" y="1924"/>
                    <a:pt x="3683" y="-454"/>
                    <a:pt x="586" y="77"/>
                  </a:cubicBezTo>
                  <a:cubicBezTo>
                    <a:pt x="-2412" y="4870"/>
                    <a:pt x="7111" y="5819"/>
                    <a:pt x="6365" y="203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5" name="Freeform: Shape 1094">
              <a:extLst>
                <a:ext uri="{FF2B5EF4-FFF2-40B4-BE49-F238E27FC236}">
                  <a16:creationId xmlns:a16="http://schemas.microsoft.com/office/drawing/2014/main" id="{E082FD37-0B49-49EC-7181-BB14591377A5}"/>
                </a:ext>
              </a:extLst>
            </p:cNvPr>
            <p:cNvSpPr/>
            <p:nvPr/>
          </p:nvSpPr>
          <p:spPr>
            <a:xfrm>
              <a:off x="6070977" y="3872169"/>
              <a:ext cx="2409" cy="2168"/>
            </a:xfrm>
            <a:custGeom>
              <a:avLst/>
              <a:gdLst>
                <a:gd name="connsiteX0" fmla="*/ 2172 w 2409"/>
                <a:gd name="connsiteY0" fmla="*/ 117 h 2168"/>
                <a:gd name="connsiteX1" fmla="*/ 237 w 2409"/>
                <a:gd name="connsiteY1" fmla="*/ 2051 h 2168"/>
                <a:gd name="connsiteX2" fmla="*/ 2172 w 2409"/>
                <a:gd name="connsiteY2" fmla="*/ 117 h 2168"/>
              </a:gdLst>
              <a:ahLst/>
              <a:cxnLst>
                <a:cxn ang="0">
                  <a:pos x="connsiteX0" y="connsiteY0"/>
                </a:cxn>
                <a:cxn ang="0">
                  <a:pos x="connsiteX1" y="connsiteY1"/>
                </a:cxn>
                <a:cxn ang="0">
                  <a:pos x="connsiteX2" y="connsiteY2"/>
                </a:cxn>
              </a:cxnLst>
              <a:rect l="l" t="t" r="r" b="b"/>
              <a:pathLst>
                <a:path w="2409" h="2168">
                  <a:moveTo>
                    <a:pt x="2172" y="117"/>
                  </a:moveTo>
                  <a:cubicBezTo>
                    <a:pt x="1628" y="-427"/>
                    <a:pt x="-750" y="1053"/>
                    <a:pt x="237" y="2051"/>
                  </a:cubicBezTo>
                  <a:cubicBezTo>
                    <a:pt x="793" y="2595"/>
                    <a:pt x="3158" y="1128"/>
                    <a:pt x="2172"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6" name="Freeform: Shape 1095">
              <a:extLst>
                <a:ext uri="{FF2B5EF4-FFF2-40B4-BE49-F238E27FC236}">
                  <a16:creationId xmlns:a16="http://schemas.microsoft.com/office/drawing/2014/main" id="{3410E778-4BF7-4DC4-EE76-A3B5B5770E40}"/>
                </a:ext>
              </a:extLst>
            </p:cNvPr>
            <p:cNvSpPr/>
            <p:nvPr/>
          </p:nvSpPr>
          <p:spPr>
            <a:xfrm>
              <a:off x="6022938" y="4090509"/>
              <a:ext cx="2388" cy="2171"/>
            </a:xfrm>
            <a:custGeom>
              <a:avLst/>
              <a:gdLst>
                <a:gd name="connsiteX0" fmla="*/ 246 w 2388"/>
                <a:gd name="connsiteY0" fmla="*/ 2060 h 2171"/>
                <a:gd name="connsiteX1" fmla="*/ 2155 w 2388"/>
                <a:gd name="connsiteY1" fmla="*/ 112 h 2171"/>
                <a:gd name="connsiteX2" fmla="*/ 246 w 2388"/>
                <a:gd name="connsiteY2" fmla="*/ 2060 h 2171"/>
              </a:gdLst>
              <a:ahLst/>
              <a:cxnLst>
                <a:cxn ang="0">
                  <a:pos x="connsiteX0" y="connsiteY0"/>
                </a:cxn>
                <a:cxn ang="0">
                  <a:pos x="connsiteX1" y="connsiteY1"/>
                </a:cxn>
                <a:cxn ang="0">
                  <a:pos x="connsiteX2" y="connsiteY2"/>
                </a:cxn>
              </a:cxnLst>
              <a:rect l="l" t="t" r="r" b="b"/>
              <a:pathLst>
                <a:path w="2388" h="2171">
                  <a:moveTo>
                    <a:pt x="246" y="2060"/>
                  </a:moveTo>
                  <a:cubicBezTo>
                    <a:pt x="765" y="2591"/>
                    <a:pt x="3129" y="1112"/>
                    <a:pt x="2155" y="112"/>
                  </a:cubicBezTo>
                  <a:cubicBezTo>
                    <a:pt x="1637" y="-419"/>
                    <a:pt x="-766" y="1048"/>
                    <a:pt x="246" y="20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7" name="Freeform: Shape 1096">
              <a:extLst>
                <a:ext uri="{FF2B5EF4-FFF2-40B4-BE49-F238E27FC236}">
                  <a16:creationId xmlns:a16="http://schemas.microsoft.com/office/drawing/2014/main" id="{A8D73D22-515A-0D8D-79C6-474972F2B8D3}"/>
                </a:ext>
              </a:extLst>
            </p:cNvPr>
            <p:cNvSpPr/>
            <p:nvPr/>
          </p:nvSpPr>
          <p:spPr>
            <a:xfrm>
              <a:off x="6019314" y="4087398"/>
              <a:ext cx="1871" cy="2538"/>
            </a:xfrm>
            <a:custGeom>
              <a:avLst/>
              <a:gdLst>
                <a:gd name="connsiteX0" fmla="*/ 0 w 1871"/>
                <a:gd name="connsiteY0" fmla="*/ 1276 h 2538"/>
                <a:gd name="connsiteX1" fmla="*/ 1872 w 1871"/>
                <a:gd name="connsiteY1" fmla="*/ 1276 h 2538"/>
                <a:gd name="connsiteX2" fmla="*/ 0 w 1871"/>
                <a:gd name="connsiteY2" fmla="*/ 1276 h 2538"/>
              </a:gdLst>
              <a:ahLst/>
              <a:cxnLst>
                <a:cxn ang="0">
                  <a:pos x="connsiteX0" y="connsiteY0"/>
                </a:cxn>
                <a:cxn ang="0">
                  <a:pos x="connsiteX1" y="connsiteY1"/>
                </a:cxn>
                <a:cxn ang="0">
                  <a:pos x="connsiteX2" y="connsiteY2"/>
                </a:cxn>
              </a:cxnLst>
              <a:rect l="l" t="t" r="r" b="b"/>
              <a:pathLst>
                <a:path w="1871" h="2538">
                  <a:moveTo>
                    <a:pt x="0" y="1276"/>
                  </a:moveTo>
                  <a:cubicBezTo>
                    <a:pt x="0" y="2351"/>
                    <a:pt x="1555" y="3476"/>
                    <a:pt x="1872" y="1276"/>
                  </a:cubicBezTo>
                  <a:cubicBezTo>
                    <a:pt x="1897" y="176"/>
                    <a:pt x="367" y="-937"/>
                    <a:pt x="0" y="127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8" name="Freeform: Shape 1097">
              <a:extLst>
                <a:ext uri="{FF2B5EF4-FFF2-40B4-BE49-F238E27FC236}">
                  <a16:creationId xmlns:a16="http://schemas.microsoft.com/office/drawing/2014/main" id="{3C875A24-7218-20DD-29ED-7F63EAF412E1}"/>
                </a:ext>
              </a:extLst>
            </p:cNvPr>
            <p:cNvSpPr/>
            <p:nvPr/>
          </p:nvSpPr>
          <p:spPr>
            <a:xfrm>
              <a:off x="7314926" y="4406396"/>
              <a:ext cx="13468" cy="9775"/>
            </a:xfrm>
            <a:custGeom>
              <a:avLst/>
              <a:gdLst>
                <a:gd name="connsiteX0" fmla="*/ 0 w 13468"/>
                <a:gd name="connsiteY0" fmla="*/ 0 h 9775"/>
                <a:gd name="connsiteX1" fmla="*/ 13456 w 13468"/>
                <a:gd name="connsiteY1" fmla="*/ 9775 h 9775"/>
                <a:gd name="connsiteX2" fmla="*/ 0 w 13468"/>
                <a:gd name="connsiteY2" fmla="*/ 0 h 9775"/>
              </a:gdLst>
              <a:ahLst/>
              <a:cxnLst>
                <a:cxn ang="0">
                  <a:pos x="connsiteX0" y="connsiteY0"/>
                </a:cxn>
                <a:cxn ang="0">
                  <a:pos x="connsiteX1" y="connsiteY1"/>
                </a:cxn>
                <a:cxn ang="0">
                  <a:pos x="connsiteX2" y="connsiteY2"/>
                </a:cxn>
              </a:cxnLst>
              <a:rect l="l" t="t" r="r" b="b"/>
              <a:pathLst>
                <a:path w="13468" h="9775">
                  <a:moveTo>
                    <a:pt x="0" y="0"/>
                  </a:moveTo>
                  <a:cubicBezTo>
                    <a:pt x="64" y="7765"/>
                    <a:pt x="7512" y="8043"/>
                    <a:pt x="13456" y="9775"/>
                  </a:cubicBezTo>
                  <a:cubicBezTo>
                    <a:pt x="13886" y="1505"/>
                    <a:pt x="3428" y="4300"/>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099" name="Freeform: Shape 1098">
              <a:extLst>
                <a:ext uri="{FF2B5EF4-FFF2-40B4-BE49-F238E27FC236}">
                  <a16:creationId xmlns:a16="http://schemas.microsoft.com/office/drawing/2014/main" id="{8E1082E9-02C6-826D-42DC-8DD0DC924328}"/>
                </a:ext>
              </a:extLst>
            </p:cNvPr>
            <p:cNvSpPr/>
            <p:nvPr/>
          </p:nvSpPr>
          <p:spPr>
            <a:xfrm>
              <a:off x="7366851" y="4650087"/>
              <a:ext cx="53835" cy="50698"/>
            </a:xfrm>
            <a:custGeom>
              <a:avLst/>
              <a:gdLst>
                <a:gd name="connsiteX0" fmla="*/ 40354 w 53835"/>
                <a:gd name="connsiteY0" fmla="*/ 35093 h 50698"/>
                <a:gd name="connsiteX1" fmla="*/ 23079 w 53835"/>
                <a:gd name="connsiteY1" fmla="*/ 21435 h 50698"/>
                <a:gd name="connsiteX2" fmla="*/ 21145 w 53835"/>
                <a:gd name="connsiteY2" fmla="*/ 13645 h 50698"/>
                <a:gd name="connsiteX3" fmla="*/ 0 w 53835"/>
                <a:gd name="connsiteY3" fmla="*/ 0 h 50698"/>
                <a:gd name="connsiteX4" fmla="*/ 53835 w 53835"/>
                <a:gd name="connsiteY4" fmla="*/ 50699 h 50698"/>
                <a:gd name="connsiteX5" fmla="*/ 40354 w 53835"/>
                <a:gd name="connsiteY5" fmla="*/ 35093 h 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35" h="50698">
                  <a:moveTo>
                    <a:pt x="40354" y="35093"/>
                  </a:moveTo>
                  <a:cubicBezTo>
                    <a:pt x="35384" y="30515"/>
                    <a:pt x="30161" y="23825"/>
                    <a:pt x="23079" y="21435"/>
                  </a:cubicBezTo>
                  <a:cubicBezTo>
                    <a:pt x="23193" y="18021"/>
                    <a:pt x="22649" y="15390"/>
                    <a:pt x="21145" y="13645"/>
                  </a:cubicBezTo>
                  <a:cubicBezTo>
                    <a:pt x="12773" y="10408"/>
                    <a:pt x="8069" y="3490"/>
                    <a:pt x="0" y="0"/>
                  </a:cubicBezTo>
                  <a:cubicBezTo>
                    <a:pt x="10623" y="24306"/>
                    <a:pt x="30414" y="39279"/>
                    <a:pt x="53835" y="50699"/>
                  </a:cubicBezTo>
                  <a:cubicBezTo>
                    <a:pt x="53089" y="42870"/>
                    <a:pt x="44995" y="39342"/>
                    <a:pt x="40354" y="3509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0" name="Freeform: Shape 1099">
              <a:extLst>
                <a:ext uri="{FF2B5EF4-FFF2-40B4-BE49-F238E27FC236}">
                  <a16:creationId xmlns:a16="http://schemas.microsoft.com/office/drawing/2014/main" id="{5CC178E0-8FB6-2777-AF6B-9DCCEF75378C}"/>
                </a:ext>
              </a:extLst>
            </p:cNvPr>
            <p:cNvSpPr/>
            <p:nvPr/>
          </p:nvSpPr>
          <p:spPr>
            <a:xfrm>
              <a:off x="7155160" y="4433603"/>
              <a:ext cx="2392" cy="2164"/>
            </a:xfrm>
            <a:custGeom>
              <a:avLst/>
              <a:gdLst>
                <a:gd name="connsiteX0" fmla="*/ 234 w 2392"/>
                <a:gd name="connsiteY0" fmla="*/ 2043 h 2164"/>
                <a:gd name="connsiteX1" fmla="*/ 2144 w 2392"/>
                <a:gd name="connsiteY1" fmla="*/ 108 h 2164"/>
                <a:gd name="connsiteX2" fmla="*/ 234 w 2392"/>
                <a:gd name="connsiteY2" fmla="*/ 2043 h 2164"/>
              </a:gdLst>
              <a:ahLst/>
              <a:cxnLst>
                <a:cxn ang="0">
                  <a:pos x="connsiteX0" y="connsiteY0"/>
                </a:cxn>
                <a:cxn ang="0">
                  <a:pos x="connsiteX1" y="connsiteY1"/>
                </a:cxn>
                <a:cxn ang="0">
                  <a:pos x="connsiteX2" y="connsiteY2"/>
                </a:cxn>
              </a:cxnLst>
              <a:rect l="l" t="t" r="r" b="b"/>
              <a:pathLst>
                <a:path w="2392" h="2164">
                  <a:moveTo>
                    <a:pt x="234" y="2043"/>
                  </a:moveTo>
                  <a:cubicBezTo>
                    <a:pt x="778" y="2600"/>
                    <a:pt x="3156" y="1108"/>
                    <a:pt x="2144" y="108"/>
                  </a:cubicBezTo>
                  <a:cubicBezTo>
                    <a:pt x="1600" y="-410"/>
                    <a:pt x="-739" y="1044"/>
                    <a:pt x="234" y="204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1" name="Freeform: Shape 1100">
              <a:extLst>
                <a:ext uri="{FF2B5EF4-FFF2-40B4-BE49-F238E27FC236}">
                  <a16:creationId xmlns:a16="http://schemas.microsoft.com/office/drawing/2014/main" id="{D85BC86C-B5D1-F500-0551-D9F800F2C660}"/>
                </a:ext>
              </a:extLst>
            </p:cNvPr>
            <p:cNvSpPr/>
            <p:nvPr/>
          </p:nvSpPr>
          <p:spPr>
            <a:xfrm>
              <a:off x="7149376" y="4772789"/>
              <a:ext cx="2398" cy="2177"/>
            </a:xfrm>
            <a:custGeom>
              <a:avLst/>
              <a:gdLst>
                <a:gd name="connsiteX0" fmla="*/ 2174 w 2398"/>
                <a:gd name="connsiteY0" fmla="*/ 131 h 2177"/>
                <a:gd name="connsiteX1" fmla="*/ 240 w 2398"/>
                <a:gd name="connsiteY1" fmla="*/ 2065 h 2177"/>
                <a:gd name="connsiteX2" fmla="*/ 2174 w 2398"/>
                <a:gd name="connsiteY2" fmla="*/ 131 h 2177"/>
              </a:gdLst>
              <a:ahLst/>
              <a:cxnLst>
                <a:cxn ang="0">
                  <a:pos x="connsiteX0" y="connsiteY0"/>
                </a:cxn>
                <a:cxn ang="0">
                  <a:pos x="connsiteX1" y="connsiteY1"/>
                </a:cxn>
                <a:cxn ang="0">
                  <a:pos x="connsiteX2" y="connsiteY2"/>
                </a:cxn>
              </a:cxnLst>
              <a:rect l="l" t="t" r="r" b="b"/>
              <a:pathLst>
                <a:path w="2398" h="2177">
                  <a:moveTo>
                    <a:pt x="2174" y="131"/>
                  </a:moveTo>
                  <a:cubicBezTo>
                    <a:pt x="1593" y="-451"/>
                    <a:pt x="-747" y="1041"/>
                    <a:pt x="240" y="2065"/>
                  </a:cubicBezTo>
                  <a:cubicBezTo>
                    <a:pt x="784" y="2597"/>
                    <a:pt x="3123" y="1117"/>
                    <a:pt x="2174" y="13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2" name="Freeform: Shape 1101">
              <a:extLst>
                <a:ext uri="{FF2B5EF4-FFF2-40B4-BE49-F238E27FC236}">
                  <a16:creationId xmlns:a16="http://schemas.microsoft.com/office/drawing/2014/main" id="{67EDBE70-5D9D-E41E-FAC7-A72F24ACA376}"/>
                </a:ext>
              </a:extLst>
            </p:cNvPr>
            <p:cNvSpPr/>
            <p:nvPr/>
          </p:nvSpPr>
          <p:spPr>
            <a:xfrm>
              <a:off x="6820702" y="4490240"/>
              <a:ext cx="5969" cy="10211"/>
            </a:xfrm>
            <a:custGeom>
              <a:avLst/>
              <a:gdLst>
                <a:gd name="connsiteX0" fmla="*/ 2125 w 5969"/>
                <a:gd name="connsiteY0" fmla="*/ 0 h 10211"/>
                <a:gd name="connsiteX1" fmla="*/ 5969 w 5969"/>
                <a:gd name="connsiteY1" fmla="*/ 7803 h 10211"/>
                <a:gd name="connsiteX2" fmla="*/ 2125 w 5969"/>
                <a:gd name="connsiteY2" fmla="*/ 0 h 10211"/>
              </a:gdLst>
              <a:ahLst/>
              <a:cxnLst>
                <a:cxn ang="0">
                  <a:pos x="connsiteX0" y="connsiteY0"/>
                </a:cxn>
                <a:cxn ang="0">
                  <a:pos x="connsiteX1" y="connsiteY1"/>
                </a:cxn>
                <a:cxn ang="0">
                  <a:pos x="connsiteX2" y="connsiteY2"/>
                </a:cxn>
              </a:cxnLst>
              <a:rect l="l" t="t" r="r" b="b"/>
              <a:pathLst>
                <a:path w="5969" h="10211">
                  <a:moveTo>
                    <a:pt x="2125" y="0"/>
                  </a:moveTo>
                  <a:cubicBezTo>
                    <a:pt x="-2618" y="2365"/>
                    <a:pt x="1429" y="15542"/>
                    <a:pt x="5969" y="7803"/>
                  </a:cubicBezTo>
                  <a:cubicBezTo>
                    <a:pt x="2276" y="7613"/>
                    <a:pt x="9320" y="190"/>
                    <a:pt x="2125"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3" name="Freeform: Shape 1102">
              <a:extLst>
                <a:ext uri="{FF2B5EF4-FFF2-40B4-BE49-F238E27FC236}">
                  <a16:creationId xmlns:a16="http://schemas.microsoft.com/office/drawing/2014/main" id="{A28E76AD-D53C-59AC-4B76-D93C73D247C9}"/>
                </a:ext>
              </a:extLst>
            </p:cNvPr>
            <p:cNvSpPr/>
            <p:nvPr/>
          </p:nvSpPr>
          <p:spPr>
            <a:xfrm>
              <a:off x="7191928" y="2844949"/>
              <a:ext cx="14976" cy="19487"/>
            </a:xfrm>
            <a:custGeom>
              <a:avLst/>
              <a:gdLst>
                <a:gd name="connsiteX0" fmla="*/ 9613 w 14976"/>
                <a:gd name="connsiteY0" fmla="*/ 9750 h 19487"/>
                <a:gd name="connsiteX1" fmla="*/ 1899 w 14976"/>
                <a:gd name="connsiteY1" fmla="*/ 19488 h 19487"/>
                <a:gd name="connsiteX2" fmla="*/ 13445 w 14976"/>
                <a:gd name="connsiteY2" fmla="*/ 0 h 19487"/>
                <a:gd name="connsiteX3" fmla="*/ 9600 w 14976"/>
                <a:gd name="connsiteY3" fmla="*/ 9750 h 19487"/>
              </a:gdLst>
              <a:ahLst/>
              <a:cxnLst>
                <a:cxn ang="0">
                  <a:pos x="connsiteX0" y="connsiteY0"/>
                </a:cxn>
                <a:cxn ang="0">
                  <a:pos x="connsiteX1" y="connsiteY1"/>
                </a:cxn>
                <a:cxn ang="0">
                  <a:pos x="connsiteX2" y="connsiteY2"/>
                </a:cxn>
                <a:cxn ang="0">
                  <a:pos x="connsiteX3" y="connsiteY3"/>
                </a:cxn>
              </a:cxnLst>
              <a:rect l="l" t="t" r="r" b="b"/>
              <a:pathLst>
                <a:path w="14976" h="19487">
                  <a:moveTo>
                    <a:pt x="9613" y="9750"/>
                  </a:moveTo>
                  <a:cubicBezTo>
                    <a:pt x="3138" y="7929"/>
                    <a:pt x="-3299" y="15997"/>
                    <a:pt x="1899" y="19488"/>
                  </a:cubicBezTo>
                  <a:cubicBezTo>
                    <a:pt x="5971" y="14493"/>
                    <a:pt x="19490" y="8827"/>
                    <a:pt x="13445" y="0"/>
                  </a:cubicBezTo>
                  <a:cubicBezTo>
                    <a:pt x="12636" y="3718"/>
                    <a:pt x="9309" y="4907"/>
                    <a:pt x="9600" y="975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4" name="Freeform: Shape 1103">
              <a:extLst>
                <a:ext uri="{FF2B5EF4-FFF2-40B4-BE49-F238E27FC236}">
                  <a16:creationId xmlns:a16="http://schemas.microsoft.com/office/drawing/2014/main" id="{E380D7BA-F430-0308-9A93-1E8DC08C422F}"/>
                </a:ext>
              </a:extLst>
            </p:cNvPr>
            <p:cNvSpPr/>
            <p:nvPr/>
          </p:nvSpPr>
          <p:spPr>
            <a:xfrm>
              <a:off x="7210866" y="2842885"/>
              <a:ext cx="2407" cy="2180"/>
            </a:xfrm>
            <a:custGeom>
              <a:avLst/>
              <a:gdLst>
                <a:gd name="connsiteX0" fmla="*/ 235 w 2407"/>
                <a:gd name="connsiteY0" fmla="*/ 2064 h 2180"/>
                <a:gd name="connsiteX1" fmla="*/ 2170 w 2407"/>
                <a:gd name="connsiteY1" fmla="*/ 117 h 2180"/>
                <a:gd name="connsiteX2" fmla="*/ 235 w 2407"/>
                <a:gd name="connsiteY2" fmla="*/ 2064 h 2180"/>
              </a:gdLst>
              <a:ahLst/>
              <a:cxnLst>
                <a:cxn ang="0">
                  <a:pos x="connsiteX0" y="connsiteY0"/>
                </a:cxn>
                <a:cxn ang="0">
                  <a:pos x="connsiteX1" y="connsiteY1"/>
                </a:cxn>
                <a:cxn ang="0">
                  <a:pos x="connsiteX2" y="connsiteY2"/>
                </a:cxn>
              </a:cxnLst>
              <a:rect l="l" t="t" r="r" b="b"/>
              <a:pathLst>
                <a:path w="2407" h="2180">
                  <a:moveTo>
                    <a:pt x="235" y="2064"/>
                  </a:moveTo>
                  <a:cubicBezTo>
                    <a:pt x="779" y="2608"/>
                    <a:pt x="3157" y="1128"/>
                    <a:pt x="2170" y="117"/>
                  </a:cubicBezTo>
                  <a:cubicBezTo>
                    <a:pt x="1651" y="-427"/>
                    <a:pt x="-751" y="1052"/>
                    <a:pt x="235"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5" name="Freeform: Shape 1104">
              <a:extLst>
                <a:ext uri="{FF2B5EF4-FFF2-40B4-BE49-F238E27FC236}">
                  <a16:creationId xmlns:a16="http://schemas.microsoft.com/office/drawing/2014/main" id="{0E162AFA-52B3-773D-0072-F78F49B7167A}"/>
                </a:ext>
              </a:extLst>
            </p:cNvPr>
            <p:cNvSpPr/>
            <p:nvPr/>
          </p:nvSpPr>
          <p:spPr>
            <a:xfrm>
              <a:off x="3252940" y="4209409"/>
              <a:ext cx="2399" cy="2183"/>
            </a:xfrm>
            <a:custGeom>
              <a:avLst/>
              <a:gdLst>
                <a:gd name="connsiteX0" fmla="*/ 2164 w 2399"/>
                <a:gd name="connsiteY0" fmla="*/ 112 h 2183"/>
                <a:gd name="connsiteX1" fmla="*/ 241 w 2399"/>
                <a:gd name="connsiteY1" fmla="*/ 2072 h 2183"/>
                <a:gd name="connsiteX2" fmla="*/ 2164 w 2399"/>
                <a:gd name="connsiteY2" fmla="*/ 112 h 2183"/>
              </a:gdLst>
              <a:ahLst/>
              <a:cxnLst>
                <a:cxn ang="0">
                  <a:pos x="connsiteX0" y="connsiteY0"/>
                </a:cxn>
                <a:cxn ang="0">
                  <a:pos x="connsiteX1" y="connsiteY1"/>
                </a:cxn>
                <a:cxn ang="0">
                  <a:pos x="connsiteX2" y="connsiteY2"/>
                </a:cxn>
              </a:cxnLst>
              <a:rect l="l" t="t" r="r" b="b"/>
              <a:pathLst>
                <a:path w="2399" h="2183">
                  <a:moveTo>
                    <a:pt x="2164" y="112"/>
                  </a:moveTo>
                  <a:cubicBezTo>
                    <a:pt x="1633" y="-419"/>
                    <a:pt x="-758" y="1060"/>
                    <a:pt x="241" y="2072"/>
                  </a:cubicBezTo>
                  <a:cubicBezTo>
                    <a:pt x="760" y="2603"/>
                    <a:pt x="3150" y="1124"/>
                    <a:pt x="2164"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6" name="Freeform: Shape 1105">
              <a:extLst>
                <a:ext uri="{FF2B5EF4-FFF2-40B4-BE49-F238E27FC236}">
                  <a16:creationId xmlns:a16="http://schemas.microsoft.com/office/drawing/2014/main" id="{58A577F3-A4EA-73BF-5CEE-E61F04D34B56}"/>
                </a:ext>
              </a:extLst>
            </p:cNvPr>
            <p:cNvSpPr/>
            <p:nvPr/>
          </p:nvSpPr>
          <p:spPr>
            <a:xfrm>
              <a:off x="3258702" y="4217219"/>
              <a:ext cx="2397" cy="2177"/>
            </a:xfrm>
            <a:custGeom>
              <a:avLst/>
              <a:gdLst>
                <a:gd name="connsiteX0" fmla="*/ 2156 w 2397"/>
                <a:gd name="connsiteY0" fmla="*/ 117 h 2177"/>
                <a:gd name="connsiteX1" fmla="*/ 246 w 2397"/>
                <a:gd name="connsiteY1" fmla="*/ 2065 h 2177"/>
                <a:gd name="connsiteX2" fmla="*/ 2156 w 2397"/>
                <a:gd name="connsiteY2" fmla="*/ 117 h 2177"/>
              </a:gdLst>
              <a:ahLst/>
              <a:cxnLst>
                <a:cxn ang="0">
                  <a:pos x="connsiteX0" y="connsiteY0"/>
                </a:cxn>
                <a:cxn ang="0">
                  <a:pos x="connsiteX1" y="connsiteY1"/>
                </a:cxn>
                <a:cxn ang="0">
                  <a:pos x="connsiteX2" y="connsiteY2"/>
                </a:cxn>
              </a:cxnLst>
              <a:rect l="l" t="t" r="r" b="b"/>
              <a:pathLst>
                <a:path w="2397" h="2177">
                  <a:moveTo>
                    <a:pt x="2156" y="117"/>
                  </a:moveTo>
                  <a:cubicBezTo>
                    <a:pt x="1637" y="-427"/>
                    <a:pt x="-766" y="1040"/>
                    <a:pt x="246" y="2065"/>
                  </a:cubicBezTo>
                  <a:cubicBezTo>
                    <a:pt x="764" y="2596"/>
                    <a:pt x="3155" y="1129"/>
                    <a:pt x="2156"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7" name="Freeform: Shape 1106">
              <a:extLst>
                <a:ext uri="{FF2B5EF4-FFF2-40B4-BE49-F238E27FC236}">
                  <a16:creationId xmlns:a16="http://schemas.microsoft.com/office/drawing/2014/main" id="{3126B49F-C2EA-506B-5E66-AB8662672B8C}"/>
                </a:ext>
              </a:extLst>
            </p:cNvPr>
            <p:cNvSpPr/>
            <p:nvPr/>
          </p:nvSpPr>
          <p:spPr>
            <a:xfrm>
              <a:off x="3399257" y="2371933"/>
              <a:ext cx="1922" cy="2538"/>
            </a:xfrm>
            <a:custGeom>
              <a:avLst/>
              <a:gdLst>
                <a:gd name="connsiteX0" fmla="*/ 1922 w 1922"/>
                <a:gd name="connsiteY0" fmla="*/ 1276 h 2538"/>
                <a:gd name="connsiteX1" fmla="*/ 0 w 1922"/>
                <a:gd name="connsiteY1" fmla="*/ 1276 h 2538"/>
                <a:gd name="connsiteX2" fmla="*/ 1922 w 1922"/>
                <a:gd name="connsiteY2" fmla="*/ 1276 h 2538"/>
              </a:gdLst>
              <a:ahLst/>
              <a:cxnLst>
                <a:cxn ang="0">
                  <a:pos x="connsiteX0" y="connsiteY0"/>
                </a:cxn>
                <a:cxn ang="0">
                  <a:pos x="connsiteX1" y="connsiteY1"/>
                </a:cxn>
                <a:cxn ang="0">
                  <a:pos x="connsiteX2" y="connsiteY2"/>
                </a:cxn>
              </a:cxnLst>
              <a:rect l="l" t="t" r="r" b="b"/>
              <a:pathLst>
                <a:path w="1922" h="2538">
                  <a:moveTo>
                    <a:pt x="1922" y="1276"/>
                  </a:moveTo>
                  <a:cubicBezTo>
                    <a:pt x="1922" y="176"/>
                    <a:pt x="367" y="-937"/>
                    <a:pt x="0" y="1276"/>
                  </a:cubicBezTo>
                  <a:cubicBezTo>
                    <a:pt x="0" y="2351"/>
                    <a:pt x="1555" y="3476"/>
                    <a:pt x="1922" y="127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8" name="Freeform: Shape 1107">
              <a:extLst>
                <a:ext uri="{FF2B5EF4-FFF2-40B4-BE49-F238E27FC236}">
                  <a16:creationId xmlns:a16="http://schemas.microsoft.com/office/drawing/2014/main" id="{2609FA3E-D2AD-A10D-AB91-4A5509847C6B}"/>
                </a:ext>
              </a:extLst>
            </p:cNvPr>
            <p:cNvSpPr/>
            <p:nvPr/>
          </p:nvSpPr>
          <p:spPr>
            <a:xfrm>
              <a:off x="3212802" y="2531105"/>
              <a:ext cx="5766" cy="3892"/>
            </a:xfrm>
            <a:custGeom>
              <a:avLst/>
              <a:gdLst>
                <a:gd name="connsiteX0" fmla="*/ 0 w 5766"/>
                <a:gd name="connsiteY0" fmla="*/ 3887 h 3892"/>
                <a:gd name="connsiteX1" fmla="*/ 5767 w 5766"/>
                <a:gd name="connsiteY1" fmla="*/ 5 h 3892"/>
                <a:gd name="connsiteX2" fmla="*/ 0 w 5766"/>
                <a:gd name="connsiteY2" fmla="*/ 3887 h 3892"/>
              </a:gdLst>
              <a:ahLst/>
              <a:cxnLst>
                <a:cxn ang="0">
                  <a:pos x="connsiteX0" y="connsiteY0"/>
                </a:cxn>
                <a:cxn ang="0">
                  <a:pos x="connsiteX1" y="connsiteY1"/>
                </a:cxn>
                <a:cxn ang="0">
                  <a:pos x="connsiteX2" y="connsiteY2"/>
                </a:cxn>
              </a:cxnLst>
              <a:rect l="l" t="t" r="r" b="b"/>
              <a:pathLst>
                <a:path w="5766" h="3892">
                  <a:moveTo>
                    <a:pt x="0" y="3887"/>
                  </a:moveTo>
                  <a:cubicBezTo>
                    <a:pt x="3313" y="4001"/>
                    <a:pt x="4919" y="2382"/>
                    <a:pt x="5767" y="5"/>
                  </a:cubicBezTo>
                  <a:cubicBezTo>
                    <a:pt x="2466" y="-97"/>
                    <a:pt x="835" y="1497"/>
                    <a:pt x="0" y="388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09" name="Freeform: Shape 1108">
              <a:extLst>
                <a:ext uri="{FF2B5EF4-FFF2-40B4-BE49-F238E27FC236}">
                  <a16:creationId xmlns:a16="http://schemas.microsoft.com/office/drawing/2014/main" id="{95ED06FB-EABD-7888-5F86-FC4514BFA418}"/>
                </a:ext>
              </a:extLst>
            </p:cNvPr>
            <p:cNvSpPr/>
            <p:nvPr/>
          </p:nvSpPr>
          <p:spPr>
            <a:xfrm>
              <a:off x="3068274" y="2174341"/>
              <a:ext cx="8050" cy="5994"/>
            </a:xfrm>
            <a:custGeom>
              <a:avLst/>
              <a:gdLst>
                <a:gd name="connsiteX0" fmla="*/ 8051 w 8050"/>
                <a:gd name="connsiteY0" fmla="*/ 5863 h 5994"/>
                <a:gd name="connsiteX1" fmla="*/ 8051 w 8050"/>
                <a:gd name="connsiteY1" fmla="*/ 20 h 5994"/>
                <a:gd name="connsiteX2" fmla="*/ 362 w 8050"/>
                <a:gd name="connsiteY2" fmla="*/ 1980 h 5994"/>
                <a:gd name="connsiteX3" fmla="*/ 8051 w 8050"/>
                <a:gd name="connsiteY3" fmla="*/ 5863 h 5994"/>
              </a:gdLst>
              <a:ahLst/>
              <a:cxnLst>
                <a:cxn ang="0">
                  <a:pos x="connsiteX0" y="connsiteY0"/>
                </a:cxn>
                <a:cxn ang="0">
                  <a:pos x="connsiteX1" y="connsiteY1"/>
                </a:cxn>
                <a:cxn ang="0">
                  <a:pos x="connsiteX2" y="connsiteY2"/>
                </a:cxn>
                <a:cxn ang="0">
                  <a:pos x="connsiteX3" y="connsiteY3"/>
                </a:cxn>
              </a:cxnLst>
              <a:rect l="l" t="t" r="r" b="b"/>
              <a:pathLst>
                <a:path w="8050" h="5994">
                  <a:moveTo>
                    <a:pt x="8051" y="5863"/>
                  </a:moveTo>
                  <a:lnTo>
                    <a:pt x="8051" y="20"/>
                  </a:lnTo>
                  <a:cubicBezTo>
                    <a:pt x="4700" y="-119"/>
                    <a:pt x="2082" y="450"/>
                    <a:pt x="362" y="1980"/>
                  </a:cubicBezTo>
                  <a:cubicBezTo>
                    <a:pt x="-1560" y="7823"/>
                    <a:pt x="4636" y="5433"/>
                    <a:pt x="8051" y="586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0" name="Freeform: Shape 1109">
              <a:extLst>
                <a:ext uri="{FF2B5EF4-FFF2-40B4-BE49-F238E27FC236}">
                  <a16:creationId xmlns:a16="http://schemas.microsoft.com/office/drawing/2014/main" id="{9E8F448D-BE14-BC72-FD34-CEEA54DCEB00}"/>
                </a:ext>
              </a:extLst>
            </p:cNvPr>
            <p:cNvSpPr/>
            <p:nvPr/>
          </p:nvSpPr>
          <p:spPr>
            <a:xfrm>
              <a:off x="3120536" y="2222910"/>
              <a:ext cx="9611" cy="11873"/>
            </a:xfrm>
            <a:custGeom>
              <a:avLst/>
              <a:gdLst>
                <a:gd name="connsiteX0" fmla="*/ 9611 w 9611"/>
                <a:gd name="connsiteY0" fmla="*/ 2136 h 11873"/>
                <a:gd name="connsiteX1" fmla="*/ 0 w 9611"/>
                <a:gd name="connsiteY1" fmla="*/ 189 h 11873"/>
                <a:gd name="connsiteX2" fmla="*/ 0 w 9611"/>
                <a:gd name="connsiteY2" fmla="*/ 11874 h 11873"/>
                <a:gd name="connsiteX3" fmla="*/ 9611 w 9611"/>
                <a:gd name="connsiteY3" fmla="*/ 2136 h 11873"/>
              </a:gdLst>
              <a:ahLst/>
              <a:cxnLst>
                <a:cxn ang="0">
                  <a:pos x="connsiteX0" y="connsiteY0"/>
                </a:cxn>
                <a:cxn ang="0">
                  <a:pos x="connsiteX1" y="connsiteY1"/>
                </a:cxn>
                <a:cxn ang="0">
                  <a:pos x="connsiteX2" y="connsiteY2"/>
                </a:cxn>
                <a:cxn ang="0">
                  <a:pos x="connsiteX3" y="connsiteY3"/>
                </a:cxn>
              </a:cxnLst>
              <a:rect l="l" t="t" r="r" b="b"/>
              <a:pathLst>
                <a:path w="9611" h="11873">
                  <a:moveTo>
                    <a:pt x="9611" y="2136"/>
                  </a:moveTo>
                  <a:cubicBezTo>
                    <a:pt x="7385" y="492"/>
                    <a:pt x="4451" y="-418"/>
                    <a:pt x="0" y="189"/>
                  </a:cubicBezTo>
                  <a:lnTo>
                    <a:pt x="0" y="11874"/>
                  </a:lnTo>
                  <a:cubicBezTo>
                    <a:pt x="6348" y="11823"/>
                    <a:pt x="4692" y="3667"/>
                    <a:pt x="9611" y="21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1" name="Freeform: Shape 1110">
              <a:extLst>
                <a:ext uri="{FF2B5EF4-FFF2-40B4-BE49-F238E27FC236}">
                  <a16:creationId xmlns:a16="http://schemas.microsoft.com/office/drawing/2014/main" id="{5DE77D60-2C01-F0CC-F0CD-0EE0A5D241FE}"/>
                </a:ext>
              </a:extLst>
            </p:cNvPr>
            <p:cNvSpPr/>
            <p:nvPr/>
          </p:nvSpPr>
          <p:spPr>
            <a:xfrm>
              <a:off x="2697712" y="1683912"/>
              <a:ext cx="1205280" cy="880440"/>
            </a:xfrm>
            <a:custGeom>
              <a:avLst/>
              <a:gdLst>
                <a:gd name="connsiteX0" fmla="*/ 937991 w 1205280"/>
                <a:gd name="connsiteY0" fmla="*/ 560635 h 880440"/>
                <a:gd name="connsiteX1" fmla="*/ 955278 w 1205280"/>
                <a:gd name="connsiteY1" fmla="*/ 552820 h 880440"/>
                <a:gd name="connsiteX2" fmla="*/ 955278 w 1205280"/>
                <a:gd name="connsiteY2" fmla="*/ 548925 h 880440"/>
                <a:gd name="connsiteX3" fmla="*/ 962992 w 1205280"/>
                <a:gd name="connsiteY3" fmla="*/ 550873 h 880440"/>
                <a:gd name="connsiteX4" fmla="*/ 964902 w 1205280"/>
                <a:gd name="connsiteY4" fmla="*/ 543083 h 880440"/>
                <a:gd name="connsiteX5" fmla="*/ 978370 w 1205280"/>
                <a:gd name="connsiteY5" fmla="*/ 543083 h 880440"/>
                <a:gd name="connsiteX6" fmla="*/ 993761 w 1205280"/>
                <a:gd name="connsiteY6" fmla="*/ 531385 h 880440"/>
                <a:gd name="connsiteX7" fmla="*/ 926470 w 1205280"/>
                <a:gd name="connsiteY7" fmla="*/ 523582 h 880440"/>
                <a:gd name="connsiteX8" fmla="*/ 916859 w 1205280"/>
                <a:gd name="connsiteY8" fmla="*/ 527502 h 880440"/>
                <a:gd name="connsiteX9" fmla="*/ 903404 w 1205280"/>
                <a:gd name="connsiteY9" fmla="*/ 527502 h 880440"/>
                <a:gd name="connsiteX10" fmla="*/ 889948 w 1205280"/>
                <a:gd name="connsiteY10" fmla="*/ 537227 h 880440"/>
                <a:gd name="connsiteX11" fmla="*/ 888026 w 1205280"/>
                <a:gd name="connsiteY11" fmla="*/ 533332 h 880440"/>
                <a:gd name="connsiteX12" fmla="*/ 909183 w 1205280"/>
                <a:gd name="connsiteY12" fmla="*/ 519674 h 880440"/>
                <a:gd name="connsiteX13" fmla="*/ 859206 w 1205280"/>
                <a:gd name="connsiteY13" fmla="*/ 517740 h 880440"/>
                <a:gd name="connsiteX14" fmla="*/ 880350 w 1205280"/>
                <a:gd name="connsiteY14" fmla="*/ 506029 h 880440"/>
                <a:gd name="connsiteX15" fmla="*/ 872661 w 1205280"/>
                <a:gd name="connsiteY15" fmla="*/ 498239 h 880440"/>
                <a:gd name="connsiteX16" fmla="*/ 926496 w 1205280"/>
                <a:gd name="connsiteY16" fmla="*/ 486529 h 880440"/>
                <a:gd name="connsiteX17" fmla="*/ 924561 w 1205280"/>
                <a:gd name="connsiteY17" fmla="*/ 482646 h 880440"/>
                <a:gd name="connsiteX18" fmla="*/ 905339 w 1205280"/>
                <a:gd name="connsiteY18" fmla="*/ 482646 h 880440"/>
                <a:gd name="connsiteX19" fmla="*/ 897662 w 1205280"/>
                <a:gd name="connsiteY19" fmla="*/ 474831 h 880440"/>
                <a:gd name="connsiteX20" fmla="*/ 955316 w 1205280"/>
                <a:gd name="connsiteY20" fmla="*/ 496279 h 880440"/>
                <a:gd name="connsiteX21" fmla="*/ 986072 w 1205280"/>
                <a:gd name="connsiteY21" fmla="*/ 517727 h 880440"/>
                <a:gd name="connsiteX22" fmla="*/ 991851 w 1205280"/>
                <a:gd name="connsiteY22" fmla="*/ 504069 h 880440"/>
                <a:gd name="connsiteX23" fmla="*/ 993786 w 1205280"/>
                <a:gd name="connsiteY23" fmla="*/ 517727 h 880440"/>
                <a:gd name="connsiteX24" fmla="*/ 1007229 w 1205280"/>
                <a:gd name="connsiteY24" fmla="*/ 517727 h 880440"/>
                <a:gd name="connsiteX25" fmla="*/ 1003372 w 1205280"/>
                <a:gd name="connsiteY25" fmla="*/ 482646 h 880440"/>
                <a:gd name="connsiteX26" fmla="*/ 989929 w 1205280"/>
                <a:gd name="connsiteY26" fmla="*/ 490437 h 880440"/>
                <a:gd name="connsiteX27" fmla="*/ 987994 w 1205280"/>
                <a:gd name="connsiteY27" fmla="*/ 480699 h 880440"/>
                <a:gd name="connsiteX28" fmla="*/ 997618 w 1205280"/>
                <a:gd name="connsiteY28" fmla="*/ 472896 h 880440"/>
                <a:gd name="connsiteX29" fmla="*/ 987994 w 1205280"/>
                <a:gd name="connsiteY29" fmla="*/ 465094 h 880440"/>
                <a:gd name="connsiteX30" fmla="*/ 976473 w 1205280"/>
                <a:gd name="connsiteY30" fmla="*/ 463133 h 880440"/>
                <a:gd name="connsiteX31" fmla="*/ 972616 w 1205280"/>
                <a:gd name="connsiteY31" fmla="*/ 461186 h 880440"/>
                <a:gd name="connsiteX32" fmla="*/ 949562 w 1205280"/>
                <a:gd name="connsiteY32" fmla="*/ 447528 h 880440"/>
                <a:gd name="connsiteX33" fmla="*/ 936107 w 1205280"/>
                <a:gd name="connsiteY33" fmla="*/ 447528 h 880440"/>
                <a:gd name="connsiteX34" fmla="*/ 945718 w 1205280"/>
                <a:gd name="connsiteY34" fmla="*/ 439738 h 880440"/>
                <a:gd name="connsiteX35" fmla="*/ 943796 w 1205280"/>
                <a:gd name="connsiteY35" fmla="*/ 429988 h 880440"/>
                <a:gd name="connsiteX36" fmla="*/ 918807 w 1205280"/>
                <a:gd name="connsiteY36" fmla="*/ 437803 h 880440"/>
                <a:gd name="connsiteX37" fmla="*/ 907274 w 1205280"/>
                <a:gd name="connsiteY37" fmla="*/ 435843 h 880440"/>
                <a:gd name="connsiteX38" fmla="*/ 949562 w 1205280"/>
                <a:gd name="connsiteY38" fmla="*/ 422198 h 880440"/>
                <a:gd name="connsiteX39" fmla="*/ 993786 w 1205280"/>
                <a:gd name="connsiteY39" fmla="*/ 457291 h 880440"/>
                <a:gd name="connsiteX40" fmla="*/ 997618 w 1205280"/>
                <a:gd name="connsiteY40" fmla="*/ 443646 h 880440"/>
                <a:gd name="connsiteX41" fmla="*/ 997618 w 1205280"/>
                <a:gd name="connsiteY41" fmla="*/ 428053 h 880440"/>
                <a:gd name="connsiteX42" fmla="*/ 976473 w 1205280"/>
                <a:gd name="connsiteY42" fmla="*/ 420250 h 880440"/>
                <a:gd name="connsiteX43" fmla="*/ 957251 w 1205280"/>
                <a:gd name="connsiteY43" fmla="*/ 410500 h 880440"/>
                <a:gd name="connsiteX44" fmla="*/ 926496 w 1205280"/>
                <a:gd name="connsiteY44" fmla="*/ 418303 h 880440"/>
                <a:gd name="connsiteX45" fmla="*/ 905339 w 1205280"/>
                <a:gd name="connsiteY45" fmla="*/ 422198 h 880440"/>
                <a:gd name="connsiteX46" fmla="*/ 888039 w 1205280"/>
                <a:gd name="connsiteY46" fmla="*/ 420250 h 880440"/>
                <a:gd name="connsiteX47" fmla="*/ 907274 w 1205280"/>
                <a:gd name="connsiteY47" fmla="*/ 416355 h 880440"/>
                <a:gd name="connsiteX48" fmla="*/ 895740 w 1205280"/>
                <a:gd name="connsiteY48" fmla="*/ 408565 h 880440"/>
                <a:gd name="connsiteX49" fmla="*/ 924561 w 1205280"/>
                <a:gd name="connsiteY49" fmla="*/ 414408 h 880440"/>
                <a:gd name="connsiteX50" fmla="*/ 941873 w 1205280"/>
                <a:gd name="connsiteY50" fmla="*/ 404658 h 880440"/>
                <a:gd name="connsiteX51" fmla="*/ 930340 w 1205280"/>
                <a:gd name="connsiteY51" fmla="*/ 392960 h 880440"/>
                <a:gd name="connsiteX52" fmla="*/ 947653 w 1205280"/>
                <a:gd name="connsiteY52" fmla="*/ 402710 h 880440"/>
                <a:gd name="connsiteX53" fmla="*/ 959186 w 1205280"/>
                <a:gd name="connsiteY53" fmla="*/ 396842 h 880440"/>
                <a:gd name="connsiteX54" fmla="*/ 995695 w 1205280"/>
                <a:gd name="connsiteY54" fmla="*/ 414408 h 880440"/>
                <a:gd name="connsiteX55" fmla="*/ 1028386 w 1205280"/>
                <a:gd name="connsiteY55" fmla="*/ 406605 h 880440"/>
                <a:gd name="connsiteX56" fmla="*/ 1030308 w 1205280"/>
                <a:gd name="connsiteY56" fmla="*/ 394907 h 880440"/>
                <a:gd name="connsiteX57" fmla="*/ 991864 w 1205280"/>
                <a:gd name="connsiteY57" fmla="*/ 385170 h 880440"/>
                <a:gd name="connsiteX58" fmla="*/ 991864 w 1205280"/>
                <a:gd name="connsiteY58" fmla="*/ 375432 h 880440"/>
                <a:gd name="connsiteX59" fmla="*/ 1001475 w 1205280"/>
                <a:gd name="connsiteY59" fmla="*/ 365682 h 880440"/>
                <a:gd name="connsiteX60" fmla="*/ 1003384 w 1205280"/>
                <a:gd name="connsiteY60" fmla="*/ 379315 h 880440"/>
                <a:gd name="connsiteX61" fmla="*/ 1018775 w 1205280"/>
                <a:gd name="connsiteY61" fmla="*/ 383235 h 880440"/>
                <a:gd name="connsiteX62" fmla="*/ 1037997 w 1205280"/>
                <a:gd name="connsiteY62" fmla="*/ 375445 h 880440"/>
                <a:gd name="connsiteX63" fmla="*/ 1053387 w 1205280"/>
                <a:gd name="connsiteY63" fmla="*/ 373485 h 880440"/>
                <a:gd name="connsiteX64" fmla="*/ 1045698 w 1205280"/>
                <a:gd name="connsiteY64" fmla="*/ 359840 h 880440"/>
                <a:gd name="connsiteX65" fmla="*/ 1032243 w 1205280"/>
                <a:gd name="connsiteY65" fmla="*/ 350089 h 880440"/>
                <a:gd name="connsiteX66" fmla="*/ 1018787 w 1205280"/>
                <a:gd name="connsiteY66" fmla="*/ 363722 h 880440"/>
                <a:gd name="connsiteX67" fmla="*/ 1020710 w 1205280"/>
                <a:gd name="connsiteY67" fmla="*/ 348129 h 880440"/>
                <a:gd name="connsiteX68" fmla="*/ 1003397 w 1205280"/>
                <a:gd name="connsiteY68" fmla="*/ 352037 h 880440"/>
                <a:gd name="connsiteX69" fmla="*/ 995721 w 1205280"/>
                <a:gd name="connsiteY69" fmla="*/ 344234 h 880440"/>
                <a:gd name="connsiteX70" fmla="*/ 1032243 w 1205280"/>
                <a:gd name="connsiteY70" fmla="*/ 336432 h 880440"/>
                <a:gd name="connsiteX71" fmla="*/ 1049530 w 1205280"/>
                <a:gd name="connsiteY71" fmla="*/ 342287 h 880440"/>
                <a:gd name="connsiteX72" fmla="*/ 1049530 w 1205280"/>
                <a:gd name="connsiteY72" fmla="*/ 332537 h 880440"/>
                <a:gd name="connsiteX73" fmla="*/ 1047621 w 1205280"/>
                <a:gd name="connsiteY73" fmla="*/ 320851 h 880440"/>
                <a:gd name="connsiteX74" fmla="*/ 1039932 w 1205280"/>
                <a:gd name="connsiteY74" fmla="*/ 313036 h 880440"/>
                <a:gd name="connsiteX75" fmla="*/ 1036087 w 1205280"/>
                <a:gd name="connsiteY75" fmla="*/ 303299 h 880440"/>
                <a:gd name="connsiteX76" fmla="*/ 1007254 w 1205280"/>
                <a:gd name="connsiteY76" fmla="*/ 301338 h 880440"/>
                <a:gd name="connsiteX77" fmla="*/ 1001488 w 1205280"/>
                <a:gd name="connsiteY77" fmla="*/ 289641 h 880440"/>
                <a:gd name="connsiteX78" fmla="*/ 986097 w 1205280"/>
                <a:gd name="connsiteY78" fmla="*/ 281851 h 880440"/>
                <a:gd name="connsiteX79" fmla="*/ 1007254 w 1205280"/>
                <a:gd name="connsiteY79" fmla="*/ 283798 h 880440"/>
                <a:gd name="connsiteX80" fmla="*/ 1041867 w 1205280"/>
                <a:gd name="connsiteY80" fmla="*/ 274048 h 880440"/>
                <a:gd name="connsiteX81" fmla="*/ 1049543 w 1205280"/>
                <a:gd name="connsiteY81" fmla="*/ 277930 h 880440"/>
                <a:gd name="connsiteX82" fmla="*/ 1068790 w 1205280"/>
                <a:gd name="connsiteY82" fmla="*/ 279903 h 880440"/>
                <a:gd name="connsiteX83" fmla="*/ 1072635 w 1205280"/>
                <a:gd name="connsiteY83" fmla="*/ 266245 h 880440"/>
                <a:gd name="connsiteX84" fmla="*/ 1051490 w 1205280"/>
                <a:gd name="connsiteY84" fmla="*/ 264285 h 880440"/>
                <a:gd name="connsiteX85" fmla="*/ 1028424 w 1205280"/>
                <a:gd name="connsiteY85" fmla="*/ 254548 h 880440"/>
                <a:gd name="connsiteX86" fmla="*/ 1024579 w 1205280"/>
                <a:gd name="connsiteY86" fmla="*/ 246745 h 880440"/>
                <a:gd name="connsiteX87" fmla="*/ 1051490 w 1205280"/>
                <a:gd name="connsiteY87" fmla="*/ 246745 h 880440"/>
                <a:gd name="connsiteX88" fmla="*/ 1020722 w 1205280"/>
                <a:gd name="connsiteY88" fmla="*/ 236995 h 880440"/>
                <a:gd name="connsiteX89" fmla="*/ 1005344 w 1205280"/>
                <a:gd name="connsiteY89" fmla="*/ 246745 h 880440"/>
                <a:gd name="connsiteX90" fmla="*/ 1003422 w 1205280"/>
                <a:gd name="connsiteY90" fmla="*/ 242837 h 880440"/>
                <a:gd name="connsiteX91" fmla="*/ 1018813 w 1205280"/>
                <a:gd name="connsiteY91" fmla="*/ 211652 h 880440"/>
                <a:gd name="connsiteX92" fmla="*/ 1014981 w 1205280"/>
                <a:gd name="connsiteY92" fmla="*/ 205784 h 880440"/>
                <a:gd name="connsiteX93" fmla="*/ 1038035 w 1205280"/>
                <a:gd name="connsiteY93" fmla="*/ 197994 h 880440"/>
                <a:gd name="connsiteX94" fmla="*/ 1057257 w 1205280"/>
                <a:gd name="connsiteY94" fmla="*/ 184349 h 880440"/>
                <a:gd name="connsiteX95" fmla="*/ 1049556 w 1205280"/>
                <a:gd name="connsiteY95" fmla="*/ 176546 h 880440"/>
                <a:gd name="connsiteX96" fmla="*/ 1051490 w 1205280"/>
                <a:gd name="connsiteY96" fmla="*/ 162901 h 880440"/>
                <a:gd name="connsiteX97" fmla="*/ 1034190 w 1205280"/>
                <a:gd name="connsiteY97" fmla="*/ 155098 h 880440"/>
                <a:gd name="connsiteX98" fmla="*/ 1051490 w 1205280"/>
                <a:gd name="connsiteY98" fmla="*/ 139518 h 880440"/>
                <a:gd name="connsiteX99" fmla="*/ 1088013 w 1205280"/>
                <a:gd name="connsiteY99" fmla="*/ 143401 h 880440"/>
                <a:gd name="connsiteX100" fmla="*/ 1116846 w 1205280"/>
                <a:gd name="connsiteY100" fmla="*/ 133650 h 880440"/>
                <a:gd name="connsiteX101" fmla="*/ 1103377 w 1205280"/>
                <a:gd name="connsiteY101" fmla="*/ 125848 h 880440"/>
                <a:gd name="connsiteX102" fmla="*/ 1126444 w 1205280"/>
                <a:gd name="connsiteY102" fmla="*/ 123900 h 880440"/>
                <a:gd name="connsiteX103" fmla="*/ 1136068 w 1205280"/>
                <a:gd name="connsiteY103" fmla="*/ 120005 h 880440"/>
                <a:gd name="connsiteX104" fmla="*/ 1151458 w 1205280"/>
                <a:gd name="connsiteY104" fmla="*/ 114163 h 880440"/>
                <a:gd name="connsiteX105" fmla="*/ 1145679 w 1205280"/>
                <a:gd name="connsiteY105" fmla="*/ 110255 h 880440"/>
                <a:gd name="connsiteX106" fmla="*/ 1193734 w 1205280"/>
                <a:gd name="connsiteY106" fmla="*/ 94675 h 880440"/>
                <a:gd name="connsiteX107" fmla="*/ 1205280 w 1205280"/>
                <a:gd name="connsiteY107" fmla="*/ 88820 h 880440"/>
                <a:gd name="connsiteX108" fmla="*/ 1159135 w 1205280"/>
                <a:gd name="connsiteY108" fmla="*/ 77122 h 880440"/>
                <a:gd name="connsiteX109" fmla="*/ 1134146 w 1205280"/>
                <a:gd name="connsiteY109" fmla="*/ 77122 h 880440"/>
                <a:gd name="connsiteX110" fmla="*/ 1089935 w 1205280"/>
                <a:gd name="connsiteY110" fmla="*/ 94688 h 880440"/>
                <a:gd name="connsiteX111" fmla="*/ 1057244 w 1205280"/>
                <a:gd name="connsiteY111" fmla="*/ 90780 h 880440"/>
                <a:gd name="connsiteX112" fmla="*/ 1049543 w 1205280"/>
                <a:gd name="connsiteY112" fmla="*/ 84950 h 880440"/>
                <a:gd name="connsiteX113" fmla="*/ 1030333 w 1205280"/>
                <a:gd name="connsiteY113" fmla="*/ 94688 h 880440"/>
                <a:gd name="connsiteX114" fmla="*/ 1007267 w 1205280"/>
                <a:gd name="connsiteY114" fmla="*/ 104438 h 880440"/>
                <a:gd name="connsiteX115" fmla="*/ 995733 w 1205280"/>
                <a:gd name="connsiteY115" fmla="*/ 112228 h 880440"/>
                <a:gd name="connsiteX116" fmla="*/ 984213 w 1205280"/>
                <a:gd name="connsiteY116" fmla="*/ 114188 h 880440"/>
                <a:gd name="connsiteX117" fmla="*/ 974602 w 1205280"/>
                <a:gd name="connsiteY117" fmla="*/ 120030 h 880440"/>
                <a:gd name="connsiteX118" fmla="*/ 1014968 w 1205280"/>
                <a:gd name="connsiteY118" fmla="*/ 67410 h 880440"/>
                <a:gd name="connsiteX119" fmla="*/ 978446 w 1205280"/>
                <a:gd name="connsiteY119" fmla="*/ 67410 h 880440"/>
                <a:gd name="connsiteX120" fmla="*/ 955367 w 1205280"/>
                <a:gd name="connsiteY120" fmla="*/ 81030 h 880440"/>
                <a:gd name="connsiteX121" fmla="*/ 872712 w 1205280"/>
                <a:gd name="connsiteY121" fmla="*/ 67410 h 880440"/>
                <a:gd name="connsiteX122" fmla="*/ 843878 w 1205280"/>
                <a:gd name="connsiteY122" fmla="*/ 67410 h 880440"/>
                <a:gd name="connsiteX123" fmla="*/ 849645 w 1205280"/>
                <a:gd name="connsiteY123" fmla="*/ 59594 h 880440"/>
                <a:gd name="connsiteX124" fmla="*/ 926546 w 1205280"/>
                <a:gd name="connsiteY124" fmla="*/ 55712 h 880440"/>
                <a:gd name="connsiteX125" fmla="*/ 986122 w 1205280"/>
                <a:gd name="connsiteY125" fmla="*/ 51817 h 880440"/>
                <a:gd name="connsiteX126" fmla="*/ 995733 w 1205280"/>
                <a:gd name="connsiteY126" fmla="*/ 49870 h 880440"/>
                <a:gd name="connsiteX127" fmla="*/ 1007267 w 1205280"/>
                <a:gd name="connsiteY127" fmla="*/ 40119 h 880440"/>
                <a:gd name="connsiteX128" fmla="*/ 982278 w 1205280"/>
                <a:gd name="connsiteY128" fmla="*/ 34252 h 880440"/>
                <a:gd name="connsiteX129" fmla="*/ 964965 w 1205280"/>
                <a:gd name="connsiteY129" fmla="*/ 34252 h 880440"/>
                <a:gd name="connsiteX130" fmla="*/ 957289 w 1205280"/>
                <a:gd name="connsiteY130" fmla="*/ 30356 h 880440"/>
                <a:gd name="connsiteX131" fmla="*/ 949600 w 1205280"/>
                <a:gd name="connsiteY131" fmla="*/ 32317 h 880440"/>
                <a:gd name="connsiteX132" fmla="*/ 936145 w 1205280"/>
                <a:gd name="connsiteY132" fmla="*/ 20632 h 880440"/>
                <a:gd name="connsiteX133" fmla="*/ 851567 w 1205280"/>
                <a:gd name="connsiteY133" fmla="*/ 22579 h 880440"/>
                <a:gd name="connsiteX134" fmla="*/ 841956 w 1205280"/>
                <a:gd name="connsiteY134" fmla="*/ 20632 h 880440"/>
                <a:gd name="connsiteX135" fmla="*/ 815045 w 1205280"/>
                <a:gd name="connsiteY135" fmla="*/ 26461 h 880440"/>
                <a:gd name="connsiteX136" fmla="*/ 801590 w 1205280"/>
                <a:gd name="connsiteY136" fmla="*/ 22579 h 880440"/>
                <a:gd name="connsiteX137" fmla="*/ 918845 w 1205280"/>
                <a:gd name="connsiteY137" fmla="*/ 12829 h 880440"/>
                <a:gd name="connsiteX138" fmla="*/ 866945 w 1205280"/>
                <a:gd name="connsiteY138" fmla="*/ 6974 h 880440"/>
                <a:gd name="connsiteX139" fmla="*/ 855424 w 1205280"/>
                <a:gd name="connsiteY139" fmla="*/ 3066 h 880440"/>
                <a:gd name="connsiteX140" fmla="*/ 774679 w 1205280"/>
                <a:gd name="connsiteY140" fmla="*/ 1119 h 880440"/>
                <a:gd name="connsiteX141" fmla="*/ 757391 w 1205280"/>
                <a:gd name="connsiteY141" fmla="*/ 3066 h 880440"/>
                <a:gd name="connsiteX142" fmla="*/ 709311 w 1205280"/>
                <a:gd name="connsiteY142" fmla="*/ 5026 h 880440"/>
                <a:gd name="connsiteX143" fmla="*/ 690101 w 1205280"/>
                <a:gd name="connsiteY143" fmla="*/ 5026 h 880440"/>
                <a:gd name="connsiteX144" fmla="*/ 680503 w 1205280"/>
                <a:gd name="connsiteY144" fmla="*/ 8921 h 880440"/>
                <a:gd name="connsiteX145" fmla="*/ 670891 w 1205280"/>
                <a:gd name="connsiteY145" fmla="*/ 10869 h 880440"/>
                <a:gd name="connsiteX146" fmla="*/ 686282 w 1205280"/>
                <a:gd name="connsiteY146" fmla="*/ 20619 h 880440"/>
                <a:gd name="connsiteX147" fmla="*/ 678580 w 1205280"/>
                <a:gd name="connsiteY147" fmla="*/ 26449 h 880440"/>
                <a:gd name="connsiteX148" fmla="*/ 632460 w 1205280"/>
                <a:gd name="connsiteY148" fmla="*/ 12816 h 880440"/>
                <a:gd name="connsiteX149" fmla="*/ 618991 w 1205280"/>
                <a:gd name="connsiteY149" fmla="*/ 22566 h 880440"/>
                <a:gd name="connsiteX150" fmla="*/ 580547 w 1205280"/>
                <a:gd name="connsiteY150" fmla="*/ 14751 h 880440"/>
                <a:gd name="connsiteX151" fmla="*/ 567079 w 1205280"/>
                <a:gd name="connsiteY151" fmla="*/ 18646 h 880440"/>
                <a:gd name="connsiteX152" fmla="*/ 540168 w 1205280"/>
                <a:gd name="connsiteY152" fmla="*/ 24489 h 880440"/>
                <a:gd name="connsiteX153" fmla="*/ 519011 w 1205280"/>
                <a:gd name="connsiteY153" fmla="*/ 28396 h 880440"/>
                <a:gd name="connsiteX154" fmla="*/ 584366 w 1205280"/>
                <a:gd name="connsiteY154" fmla="*/ 32291 h 880440"/>
                <a:gd name="connsiteX155" fmla="*/ 618979 w 1205280"/>
                <a:gd name="connsiteY155" fmla="*/ 36186 h 880440"/>
                <a:gd name="connsiteX156" fmla="*/ 590133 w 1205280"/>
                <a:gd name="connsiteY156" fmla="*/ 36186 h 880440"/>
                <a:gd name="connsiteX157" fmla="*/ 540168 w 1205280"/>
                <a:gd name="connsiteY157" fmla="*/ 38147 h 880440"/>
                <a:gd name="connsiteX158" fmla="*/ 561325 w 1205280"/>
                <a:gd name="connsiteY158" fmla="*/ 53739 h 880440"/>
                <a:gd name="connsiteX159" fmla="*/ 557481 w 1205280"/>
                <a:gd name="connsiteY159" fmla="*/ 75174 h 880440"/>
                <a:gd name="connsiteX160" fmla="*/ 526725 w 1205280"/>
                <a:gd name="connsiteY160" fmla="*/ 71279 h 880440"/>
                <a:gd name="connsiteX161" fmla="*/ 513257 w 1205280"/>
                <a:gd name="connsiteY161" fmla="*/ 63477 h 880440"/>
                <a:gd name="connsiteX162" fmla="*/ 490191 w 1205280"/>
                <a:gd name="connsiteY162" fmla="*/ 59582 h 880440"/>
                <a:gd name="connsiteX163" fmla="*/ 470968 w 1205280"/>
                <a:gd name="connsiteY163" fmla="*/ 51804 h 880440"/>
                <a:gd name="connsiteX164" fmla="*/ 457513 w 1205280"/>
                <a:gd name="connsiteY164" fmla="*/ 49857 h 880440"/>
                <a:gd name="connsiteX165" fmla="*/ 430602 w 1205280"/>
                <a:gd name="connsiteY165" fmla="*/ 51804 h 880440"/>
                <a:gd name="connsiteX166" fmla="*/ 442135 w 1205280"/>
                <a:gd name="connsiteY166" fmla="*/ 63489 h 880440"/>
                <a:gd name="connsiteX167" fmla="*/ 457513 w 1205280"/>
                <a:gd name="connsiteY167" fmla="*/ 73240 h 880440"/>
                <a:gd name="connsiteX168" fmla="*/ 428680 w 1205280"/>
                <a:gd name="connsiteY168" fmla="*/ 73240 h 880440"/>
                <a:gd name="connsiteX169" fmla="*/ 388313 w 1205280"/>
                <a:gd name="connsiteY169" fmla="*/ 55699 h 880440"/>
                <a:gd name="connsiteX170" fmla="*/ 390223 w 1205280"/>
                <a:gd name="connsiteY170" fmla="*/ 73240 h 880440"/>
                <a:gd name="connsiteX171" fmla="*/ 376767 w 1205280"/>
                <a:gd name="connsiteY171" fmla="*/ 82990 h 880440"/>
                <a:gd name="connsiteX172" fmla="*/ 376767 w 1205280"/>
                <a:gd name="connsiteY172" fmla="*/ 63489 h 880440"/>
                <a:gd name="connsiteX173" fmla="*/ 357545 w 1205280"/>
                <a:gd name="connsiteY173" fmla="*/ 53752 h 880440"/>
                <a:gd name="connsiteX174" fmla="*/ 332569 w 1205280"/>
                <a:gd name="connsiteY174" fmla="*/ 59594 h 880440"/>
                <a:gd name="connsiteX175" fmla="*/ 299878 w 1205280"/>
                <a:gd name="connsiteY175" fmla="*/ 61542 h 880440"/>
                <a:gd name="connsiteX176" fmla="*/ 269123 w 1205280"/>
                <a:gd name="connsiteY176" fmla="*/ 69345 h 880440"/>
                <a:gd name="connsiteX177" fmla="*/ 294124 w 1205280"/>
                <a:gd name="connsiteY177" fmla="*/ 81030 h 880440"/>
                <a:gd name="connsiteX178" fmla="*/ 315269 w 1205280"/>
                <a:gd name="connsiteY178" fmla="*/ 94688 h 880440"/>
                <a:gd name="connsiteX179" fmla="*/ 301801 w 1205280"/>
                <a:gd name="connsiteY179" fmla="*/ 88832 h 880440"/>
                <a:gd name="connsiteX180" fmla="*/ 276824 w 1205280"/>
                <a:gd name="connsiteY180" fmla="*/ 81030 h 880440"/>
                <a:gd name="connsiteX181" fmla="*/ 271058 w 1205280"/>
                <a:gd name="connsiteY181" fmla="*/ 75187 h 880440"/>
                <a:gd name="connsiteX182" fmla="*/ 247979 w 1205280"/>
                <a:gd name="connsiteY182" fmla="*/ 71292 h 880440"/>
                <a:gd name="connsiteX183" fmla="*/ 226847 w 1205280"/>
                <a:gd name="connsiteY183" fmla="*/ 81030 h 880440"/>
                <a:gd name="connsiteX184" fmla="*/ 230679 w 1205280"/>
                <a:gd name="connsiteY184" fmla="*/ 94688 h 880440"/>
                <a:gd name="connsiteX185" fmla="*/ 219145 w 1205280"/>
                <a:gd name="connsiteY185" fmla="*/ 106385 h 880440"/>
                <a:gd name="connsiteX186" fmla="*/ 190312 w 1205280"/>
                <a:gd name="connsiteY186" fmla="*/ 102490 h 880440"/>
                <a:gd name="connsiteX187" fmla="*/ 190312 w 1205280"/>
                <a:gd name="connsiteY187" fmla="*/ 116135 h 880440"/>
                <a:gd name="connsiteX188" fmla="*/ 174934 w 1205280"/>
                <a:gd name="connsiteY188" fmla="*/ 108333 h 880440"/>
                <a:gd name="connsiteX189" fmla="*/ 136490 w 1205280"/>
                <a:gd name="connsiteY189" fmla="*/ 125873 h 880440"/>
                <a:gd name="connsiteX190" fmla="*/ 109579 w 1205280"/>
                <a:gd name="connsiteY190" fmla="*/ 143413 h 880440"/>
                <a:gd name="connsiteX191" fmla="*/ 169168 w 1205280"/>
                <a:gd name="connsiteY191" fmla="*/ 147321 h 880440"/>
                <a:gd name="connsiteX192" fmla="*/ 155712 w 1205280"/>
                <a:gd name="connsiteY192" fmla="*/ 153151 h 880440"/>
                <a:gd name="connsiteX193" fmla="*/ 132633 w 1205280"/>
                <a:gd name="connsiteY193" fmla="*/ 188244 h 880440"/>
                <a:gd name="connsiteX194" fmla="*/ 74966 w 1205280"/>
                <a:gd name="connsiteY194" fmla="*/ 196047 h 880440"/>
                <a:gd name="connsiteX195" fmla="*/ 74966 w 1205280"/>
                <a:gd name="connsiteY195" fmla="*/ 197994 h 880440"/>
                <a:gd name="connsiteX196" fmla="*/ 71135 w 1205280"/>
                <a:gd name="connsiteY196" fmla="*/ 199942 h 880440"/>
                <a:gd name="connsiteX197" fmla="*/ 36522 w 1205280"/>
                <a:gd name="connsiteY197" fmla="*/ 207744 h 880440"/>
                <a:gd name="connsiteX198" fmla="*/ 23067 w 1205280"/>
                <a:gd name="connsiteY198" fmla="*/ 207744 h 880440"/>
                <a:gd name="connsiteX199" fmla="*/ 1922 w 1205280"/>
                <a:gd name="connsiteY199" fmla="*/ 215547 h 880440"/>
                <a:gd name="connsiteX200" fmla="*/ 0 w 1205280"/>
                <a:gd name="connsiteY200" fmla="*/ 227245 h 880440"/>
                <a:gd name="connsiteX201" fmla="*/ 30755 w 1205280"/>
                <a:gd name="connsiteY201" fmla="*/ 238930 h 880440"/>
                <a:gd name="connsiteX202" fmla="*/ 51900 w 1205280"/>
                <a:gd name="connsiteY202" fmla="*/ 240890 h 880440"/>
                <a:gd name="connsiteX203" fmla="*/ 48043 w 1205280"/>
                <a:gd name="connsiteY203" fmla="*/ 244785 h 880440"/>
                <a:gd name="connsiteX204" fmla="*/ 67278 w 1205280"/>
                <a:gd name="connsiteY204" fmla="*/ 252588 h 880440"/>
                <a:gd name="connsiteX205" fmla="*/ 82655 w 1205280"/>
                <a:gd name="connsiteY205" fmla="*/ 246745 h 880440"/>
                <a:gd name="connsiteX206" fmla="*/ 99968 w 1205280"/>
                <a:gd name="connsiteY206" fmla="*/ 250627 h 880440"/>
                <a:gd name="connsiteX207" fmla="*/ 128788 w 1205280"/>
                <a:gd name="connsiteY207" fmla="*/ 252588 h 880440"/>
                <a:gd name="connsiteX208" fmla="*/ 124957 w 1205280"/>
                <a:gd name="connsiteY208" fmla="*/ 256483 h 880440"/>
                <a:gd name="connsiteX209" fmla="*/ 123034 w 1205280"/>
                <a:gd name="connsiteY209" fmla="*/ 262325 h 880440"/>
                <a:gd name="connsiteX210" fmla="*/ 84578 w 1205280"/>
                <a:gd name="connsiteY210" fmla="*/ 258430 h 880440"/>
                <a:gd name="connsiteX211" fmla="*/ 73057 w 1205280"/>
                <a:gd name="connsiteY211" fmla="*/ 264273 h 880440"/>
                <a:gd name="connsiteX212" fmla="*/ 32678 w 1205280"/>
                <a:gd name="connsiteY212" fmla="*/ 268168 h 880440"/>
                <a:gd name="connsiteX213" fmla="*/ 38457 w 1205280"/>
                <a:gd name="connsiteY213" fmla="*/ 272063 h 880440"/>
                <a:gd name="connsiteX214" fmla="*/ 44224 w 1205280"/>
                <a:gd name="connsiteY214" fmla="*/ 277892 h 880440"/>
                <a:gd name="connsiteX215" fmla="*/ 59601 w 1205280"/>
                <a:gd name="connsiteY215" fmla="*/ 272063 h 880440"/>
                <a:gd name="connsiteX216" fmla="*/ 59601 w 1205280"/>
                <a:gd name="connsiteY216" fmla="*/ 281813 h 880440"/>
                <a:gd name="connsiteX217" fmla="*/ 90369 w 1205280"/>
                <a:gd name="connsiteY217" fmla="*/ 285708 h 880440"/>
                <a:gd name="connsiteX218" fmla="*/ 65355 w 1205280"/>
                <a:gd name="connsiteY218" fmla="*/ 297406 h 880440"/>
                <a:gd name="connsiteX219" fmla="*/ 113411 w 1205280"/>
                <a:gd name="connsiteY219" fmla="*/ 311051 h 880440"/>
                <a:gd name="connsiteX220" fmla="*/ 111501 w 1205280"/>
                <a:gd name="connsiteY220" fmla="*/ 301301 h 880440"/>
                <a:gd name="connsiteX221" fmla="*/ 134555 w 1205280"/>
                <a:gd name="connsiteY221" fmla="*/ 301301 h 880440"/>
                <a:gd name="connsiteX222" fmla="*/ 146088 w 1205280"/>
                <a:gd name="connsiteY222" fmla="*/ 305196 h 880440"/>
                <a:gd name="connsiteX223" fmla="*/ 165311 w 1205280"/>
                <a:gd name="connsiteY223" fmla="*/ 297406 h 880440"/>
                <a:gd name="connsiteX224" fmla="*/ 188390 w 1205280"/>
                <a:gd name="connsiteY224" fmla="*/ 297406 h 880440"/>
                <a:gd name="connsiteX225" fmla="*/ 215301 w 1205280"/>
                <a:gd name="connsiteY225" fmla="*/ 301301 h 880440"/>
                <a:gd name="connsiteX226" fmla="*/ 234523 w 1205280"/>
                <a:gd name="connsiteY226" fmla="*/ 307143 h 880440"/>
                <a:gd name="connsiteX227" fmla="*/ 253732 w 1205280"/>
                <a:gd name="connsiteY227" fmla="*/ 312986 h 880440"/>
                <a:gd name="connsiteX228" fmla="*/ 269123 w 1205280"/>
                <a:gd name="connsiteY228" fmla="*/ 318853 h 880440"/>
                <a:gd name="connsiteX229" fmla="*/ 286423 w 1205280"/>
                <a:gd name="connsiteY229" fmla="*/ 332499 h 880440"/>
                <a:gd name="connsiteX230" fmla="*/ 280669 w 1205280"/>
                <a:gd name="connsiteY230" fmla="*/ 336394 h 880440"/>
                <a:gd name="connsiteX231" fmla="*/ 307567 w 1205280"/>
                <a:gd name="connsiteY231" fmla="*/ 351986 h 880440"/>
                <a:gd name="connsiteX232" fmla="*/ 324867 w 1205280"/>
                <a:gd name="connsiteY232" fmla="*/ 367579 h 880440"/>
                <a:gd name="connsiteX233" fmla="*/ 317191 w 1205280"/>
                <a:gd name="connsiteY233" fmla="*/ 379264 h 880440"/>
                <a:gd name="connsiteX234" fmla="*/ 326789 w 1205280"/>
                <a:gd name="connsiteY234" fmla="*/ 381224 h 880440"/>
                <a:gd name="connsiteX235" fmla="*/ 334491 w 1205280"/>
                <a:gd name="connsiteY235" fmla="*/ 396817 h 880440"/>
                <a:gd name="connsiteX236" fmla="*/ 328712 w 1205280"/>
                <a:gd name="connsiteY236" fmla="*/ 404632 h 880440"/>
                <a:gd name="connsiteX237" fmla="*/ 336388 w 1205280"/>
                <a:gd name="connsiteY237" fmla="*/ 408540 h 880440"/>
                <a:gd name="connsiteX238" fmla="*/ 344089 w 1205280"/>
                <a:gd name="connsiteY238" fmla="*/ 410487 h 880440"/>
                <a:gd name="connsiteX239" fmla="*/ 336388 w 1205280"/>
                <a:gd name="connsiteY239" fmla="*/ 424133 h 880440"/>
                <a:gd name="connsiteX240" fmla="*/ 355635 w 1205280"/>
                <a:gd name="connsiteY240" fmla="*/ 429975 h 880440"/>
                <a:gd name="connsiteX241" fmla="*/ 353713 w 1205280"/>
                <a:gd name="connsiteY241" fmla="*/ 441673 h 880440"/>
                <a:gd name="connsiteX242" fmla="*/ 342167 w 1205280"/>
                <a:gd name="connsiteY242" fmla="*/ 445568 h 880440"/>
                <a:gd name="connsiteX243" fmla="*/ 338348 w 1205280"/>
                <a:gd name="connsiteY243" fmla="*/ 451410 h 880440"/>
                <a:gd name="connsiteX244" fmla="*/ 353713 w 1205280"/>
                <a:gd name="connsiteY244" fmla="*/ 449463 h 880440"/>
                <a:gd name="connsiteX245" fmla="*/ 349869 w 1205280"/>
                <a:gd name="connsiteY245" fmla="*/ 453358 h 880440"/>
                <a:gd name="connsiteX246" fmla="*/ 340258 w 1205280"/>
                <a:gd name="connsiteY246" fmla="*/ 467003 h 880440"/>
                <a:gd name="connsiteX247" fmla="*/ 336400 w 1205280"/>
                <a:gd name="connsiteY247" fmla="*/ 476753 h 880440"/>
                <a:gd name="connsiteX248" fmla="*/ 369091 w 1205280"/>
                <a:gd name="connsiteY248" fmla="*/ 482621 h 880440"/>
                <a:gd name="connsiteX249" fmla="*/ 367169 w 1205280"/>
                <a:gd name="connsiteY249" fmla="*/ 474806 h 880440"/>
                <a:gd name="connsiteX250" fmla="*/ 378702 w 1205280"/>
                <a:gd name="connsiteY250" fmla="*/ 468963 h 880440"/>
                <a:gd name="connsiteX251" fmla="*/ 369091 w 1205280"/>
                <a:gd name="connsiteY251" fmla="*/ 449476 h 880440"/>
                <a:gd name="connsiteX252" fmla="*/ 376767 w 1205280"/>
                <a:gd name="connsiteY252" fmla="*/ 447515 h 880440"/>
                <a:gd name="connsiteX253" fmla="*/ 374857 w 1205280"/>
                <a:gd name="connsiteY253" fmla="*/ 455318 h 880440"/>
                <a:gd name="connsiteX254" fmla="*/ 386391 w 1205280"/>
                <a:gd name="connsiteY254" fmla="*/ 470911 h 880440"/>
                <a:gd name="connsiteX255" fmla="*/ 380611 w 1205280"/>
                <a:gd name="connsiteY255" fmla="*/ 478714 h 880440"/>
                <a:gd name="connsiteX256" fmla="*/ 413302 w 1205280"/>
                <a:gd name="connsiteY256" fmla="*/ 474793 h 880440"/>
                <a:gd name="connsiteX257" fmla="*/ 388326 w 1205280"/>
                <a:gd name="connsiteY257" fmla="*/ 492359 h 880440"/>
                <a:gd name="connsiteX258" fmla="*/ 401781 w 1205280"/>
                <a:gd name="connsiteY258" fmla="*/ 492359 h 880440"/>
                <a:gd name="connsiteX259" fmla="*/ 415237 w 1205280"/>
                <a:gd name="connsiteY259" fmla="*/ 492359 h 880440"/>
                <a:gd name="connsiteX260" fmla="*/ 428692 w 1205280"/>
                <a:gd name="connsiteY260" fmla="*/ 500149 h 880440"/>
                <a:gd name="connsiteX261" fmla="*/ 422925 w 1205280"/>
                <a:gd name="connsiteY261" fmla="*/ 513794 h 880440"/>
                <a:gd name="connsiteX262" fmla="*/ 436381 w 1205280"/>
                <a:gd name="connsiteY262" fmla="*/ 521584 h 880440"/>
                <a:gd name="connsiteX263" fmla="*/ 384481 w 1205280"/>
                <a:gd name="connsiteY263" fmla="*/ 507939 h 880440"/>
                <a:gd name="connsiteX264" fmla="*/ 359480 w 1205280"/>
                <a:gd name="connsiteY264" fmla="*/ 511859 h 880440"/>
                <a:gd name="connsiteX265" fmla="*/ 403691 w 1205280"/>
                <a:gd name="connsiteY265" fmla="*/ 533294 h 880440"/>
                <a:gd name="connsiteX266" fmla="*/ 442135 w 1205280"/>
                <a:gd name="connsiteY266" fmla="*/ 533294 h 880440"/>
                <a:gd name="connsiteX267" fmla="*/ 442135 w 1205280"/>
                <a:gd name="connsiteY267" fmla="*/ 544992 h 880440"/>
                <a:gd name="connsiteX268" fmla="*/ 432524 w 1205280"/>
                <a:gd name="connsiteY268" fmla="*/ 546940 h 880440"/>
                <a:gd name="connsiteX269" fmla="*/ 428680 w 1205280"/>
                <a:gd name="connsiteY269" fmla="*/ 562532 h 880440"/>
                <a:gd name="connsiteX270" fmla="*/ 442135 w 1205280"/>
                <a:gd name="connsiteY270" fmla="*/ 566427 h 880440"/>
                <a:gd name="connsiteX271" fmla="*/ 424822 w 1205280"/>
                <a:gd name="connsiteY271" fmla="*/ 576165 h 880440"/>
                <a:gd name="connsiteX272" fmla="*/ 432524 w 1205280"/>
                <a:gd name="connsiteY272" fmla="*/ 578112 h 880440"/>
                <a:gd name="connsiteX273" fmla="*/ 424822 w 1205280"/>
                <a:gd name="connsiteY273" fmla="*/ 587875 h 880440"/>
                <a:gd name="connsiteX274" fmla="*/ 397911 w 1205280"/>
                <a:gd name="connsiteY274" fmla="*/ 582020 h 880440"/>
                <a:gd name="connsiteX275" fmla="*/ 386391 w 1205280"/>
                <a:gd name="connsiteY275" fmla="*/ 595653 h 880440"/>
                <a:gd name="connsiteX276" fmla="*/ 409457 w 1205280"/>
                <a:gd name="connsiteY276" fmla="*/ 597600 h 880440"/>
                <a:gd name="connsiteX277" fmla="*/ 424822 w 1205280"/>
                <a:gd name="connsiteY277" fmla="*/ 593705 h 880440"/>
                <a:gd name="connsiteX278" fmla="*/ 417146 w 1205280"/>
                <a:gd name="connsiteY278" fmla="*/ 605403 h 880440"/>
                <a:gd name="connsiteX279" fmla="*/ 386391 w 1205280"/>
                <a:gd name="connsiteY279" fmla="*/ 599560 h 880440"/>
                <a:gd name="connsiteX280" fmla="*/ 376780 w 1205280"/>
                <a:gd name="connsiteY280" fmla="*/ 620996 h 880440"/>
                <a:gd name="connsiteX281" fmla="*/ 397924 w 1205280"/>
                <a:gd name="connsiteY281" fmla="*/ 611245 h 880440"/>
                <a:gd name="connsiteX282" fmla="*/ 415237 w 1205280"/>
                <a:gd name="connsiteY282" fmla="*/ 615128 h 880440"/>
                <a:gd name="connsiteX283" fmla="*/ 430602 w 1205280"/>
                <a:gd name="connsiteY283" fmla="*/ 613180 h 880440"/>
                <a:gd name="connsiteX284" fmla="*/ 436381 w 1205280"/>
                <a:gd name="connsiteY284" fmla="*/ 624878 h 880440"/>
                <a:gd name="connsiteX285" fmla="*/ 396002 w 1205280"/>
                <a:gd name="connsiteY285" fmla="*/ 615115 h 880440"/>
                <a:gd name="connsiteX286" fmla="*/ 372923 w 1205280"/>
                <a:gd name="connsiteY286" fmla="*/ 638523 h 880440"/>
                <a:gd name="connsiteX287" fmla="*/ 401768 w 1205280"/>
                <a:gd name="connsiteY287" fmla="*/ 646313 h 880440"/>
                <a:gd name="connsiteX288" fmla="*/ 376767 w 1205280"/>
                <a:gd name="connsiteY288" fmla="*/ 669709 h 880440"/>
                <a:gd name="connsiteX289" fmla="*/ 392145 w 1205280"/>
                <a:gd name="connsiteY289" fmla="*/ 663866 h 880440"/>
                <a:gd name="connsiteX290" fmla="*/ 397911 w 1205280"/>
                <a:gd name="connsiteY290" fmla="*/ 661919 h 880440"/>
                <a:gd name="connsiteX291" fmla="*/ 424822 w 1205280"/>
                <a:gd name="connsiteY291" fmla="*/ 646313 h 880440"/>
                <a:gd name="connsiteX292" fmla="*/ 419081 w 1205280"/>
                <a:gd name="connsiteY292" fmla="*/ 650221 h 880440"/>
                <a:gd name="connsiteX293" fmla="*/ 411380 w 1205280"/>
                <a:gd name="connsiteY293" fmla="*/ 658011 h 880440"/>
                <a:gd name="connsiteX294" fmla="*/ 407535 w 1205280"/>
                <a:gd name="connsiteY294" fmla="*/ 659958 h 880440"/>
                <a:gd name="connsiteX295" fmla="*/ 382559 w 1205280"/>
                <a:gd name="connsiteY295" fmla="*/ 675564 h 880440"/>
                <a:gd name="connsiteX296" fmla="*/ 386403 w 1205280"/>
                <a:gd name="connsiteY296" fmla="*/ 689222 h 880440"/>
                <a:gd name="connsiteX297" fmla="*/ 401794 w 1205280"/>
                <a:gd name="connsiteY297" fmla="*/ 693104 h 880440"/>
                <a:gd name="connsiteX298" fmla="*/ 426770 w 1205280"/>
                <a:gd name="connsiteY298" fmla="*/ 683366 h 880440"/>
                <a:gd name="connsiteX299" fmla="*/ 413302 w 1205280"/>
                <a:gd name="connsiteY299" fmla="*/ 687261 h 880440"/>
                <a:gd name="connsiteX300" fmla="*/ 399859 w 1205280"/>
                <a:gd name="connsiteY300" fmla="*/ 702854 h 880440"/>
                <a:gd name="connsiteX301" fmla="*/ 411380 w 1205280"/>
                <a:gd name="connsiteY301" fmla="*/ 734052 h 880440"/>
                <a:gd name="connsiteX302" fmla="*/ 421003 w 1205280"/>
                <a:gd name="connsiteY302" fmla="*/ 718459 h 880440"/>
                <a:gd name="connsiteX303" fmla="*/ 430602 w 1205280"/>
                <a:gd name="connsiteY303" fmla="*/ 718459 h 880440"/>
                <a:gd name="connsiteX304" fmla="*/ 428680 w 1205280"/>
                <a:gd name="connsiteY304" fmla="*/ 702854 h 880440"/>
                <a:gd name="connsiteX305" fmla="*/ 436381 w 1205280"/>
                <a:gd name="connsiteY305" fmla="*/ 716512 h 880440"/>
                <a:gd name="connsiteX306" fmla="*/ 447914 w 1205280"/>
                <a:gd name="connsiteY306" fmla="*/ 730170 h 880440"/>
                <a:gd name="connsiteX307" fmla="*/ 436381 w 1205280"/>
                <a:gd name="connsiteY307" fmla="*/ 720407 h 880440"/>
                <a:gd name="connsiteX308" fmla="*/ 422925 w 1205280"/>
                <a:gd name="connsiteY308" fmla="*/ 726262 h 880440"/>
                <a:gd name="connsiteX309" fmla="*/ 419081 w 1205280"/>
                <a:gd name="connsiteY309" fmla="*/ 739920 h 880440"/>
                <a:gd name="connsiteX310" fmla="*/ 440213 w 1205280"/>
                <a:gd name="connsiteY310" fmla="*/ 732105 h 880440"/>
                <a:gd name="connsiteX311" fmla="*/ 444045 w 1205280"/>
                <a:gd name="connsiteY311" fmla="*/ 737947 h 880440"/>
                <a:gd name="connsiteX312" fmla="*/ 419081 w 1205280"/>
                <a:gd name="connsiteY312" fmla="*/ 743802 h 880440"/>
                <a:gd name="connsiteX313" fmla="*/ 426770 w 1205280"/>
                <a:gd name="connsiteY313" fmla="*/ 765238 h 880440"/>
                <a:gd name="connsiteX314" fmla="*/ 442148 w 1205280"/>
                <a:gd name="connsiteY314" fmla="*/ 780843 h 880440"/>
                <a:gd name="connsiteX315" fmla="*/ 445992 w 1205280"/>
                <a:gd name="connsiteY315" fmla="*/ 776935 h 880440"/>
                <a:gd name="connsiteX316" fmla="*/ 453694 w 1205280"/>
                <a:gd name="connsiteY316" fmla="*/ 775000 h 880440"/>
                <a:gd name="connsiteX317" fmla="*/ 444057 w 1205280"/>
                <a:gd name="connsiteY317" fmla="*/ 796436 h 880440"/>
                <a:gd name="connsiteX318" fmla="*/ 455603 w 1205280"/>
                <a:gd name="connsiteY318" fmla="*/ 808133 h 880440"/>
                <a:gd name="connsiteX319" fmla="*/ 470981 w 1205280"/>
                <a:gd name="connsiteY319" fmla="*/ 806173 h 880440"/>
                <a:gd name="connsiteX320" fmla="*/ 461370 w 1205280"/>
                <a:gd name="connsiteY320" fmla="*/ 817884 h 880440"/>
                <a:gd name="connsiteX321" fmla="*/ 463292 w 1205280"/>
                <a:gd name="connsiteY321" fmla="*/ 823726 h 880440"/>
                <a:gd name="connsiteX322" fmla="*/ 469046 w 1205280"/>
                <a:gd name="connsiteY322" fmla="*/ 833476 h 880440"/>
                <a:gd name="connsiteX323" fmla="*/ 480592 w 1205280"/>
                <a:gd name="connsiteY323" fmla="*/ 841266 h 880440"/>
                <a:gd name="connsiteX324" fmla="*/ 492125 w 1205280"/>
                <a:gd name="connsiteY324" fmla="*/ 843227 h 880440"/>
                <a:gd name="connsiteX325" fmla="*/ 486346 w 1205280"/>
                <a:gd name="connsiteY325" fmla="*/ 851017 h 880440"/>
                <a:gd name="connsiteX326" fmla="*/ 492125 w 1205280"/>
                <a:gd name="connsiteY326" fmla="*/ 847134 h 880440"/>
                <a:gd name="connsiteX327" fmla="*/ 513270 w 1205280"/>
                <a:gd name="connsiteY327" fmla="*/ 843227 h 880440"/>
                <a:gd name="connsiteX328" fmla="*/ 520946 w 1205280"/>
                <a:gd name="connsiteY328" fmla="*/ 841266 h 880440"/>
                <a:gd name="connsiteX329" fmla="*/ 530557 w 1205280"/>
                <a:gd name="connsiteY329" fmla="*/ 837371 h 880440"/>
                <a:gd name="connsiteX330" fmla="*/ 524790 w 1205280"/>
                <a:gd name="connsiteY330" fmla="*/ 852964 h 880440"/>
                <a:gd name="connsiteX331" fmla="*/ 540168 w 1205280"/>
                <a:gd name="connsiteY331" fmla="*/ 858807 h 880440"/>
                <a:gd name="connsiteX332" fmla="*/ 551701 w 1205280"/>
                <a:gd name="connsiteY332" fmla="*/ 854912 h 880440"/>
                <a:gd name="connsiteX333" fmla="*/ 540168 w 1205280"/>
                <a:gd name="connsiteY333" fmla="*/ 868569 h 880440"/>
                <a:gd name="connsiteX334" fmla="*/ 553624 w 1205280"/>
                <a:gd name="connsiteY334" fmla="*/ 872452 h 880440"/>
                <a:gd name="connsiteX335" fmla="*/ 563235 w 1205280"/>
                <a:gd name="connsiteY335" fmla="*/ 866609 h 880440"/>
                <a:gd name="connsiteX336" fmla="*/ 557481 w 1205280"/>
                <a:gd name="connsiteY336" fmla="*/ 876347 h 880440"/>
                <a:gd name="connsiteX337" fmla="*/ 570936 w 1205280"/>
                <a:gd name="connsiteY337" fmla="*/ 878307 h 880440"/>
                <a:gd name="connsiteX338" fmla="*/ 567079 w 1205280"/>
                <a:gd name="connsiteY338" fmla="*/ 872452 h 880440"/>
                <a:gd name="connsiteX339" fmla="*/ 582470 w 1205280"/>
                <a:gd name="connsiteY339" fmla="*/ 874412 h 880440"/>
                <a:gd name="connsiteX340" fmla="*/ 567079 w 1205280"/>
                <a:gd name="connsiteY340" fmla="*/ 854912 h 880440"/>
                <a:gd name="connsiteX341" fmla="*/ 586301 w 1205280"/>
                <a:gd name="connsiteY341" fmla="*/ 856859 h 880440"/>
                <a:gd name="connsiteX342" fmla="*/ 597834 w 1205280"/>
                <a:gd name="connsiteY342" fmla="*/ 821766 h 880440"/>
                <a:gd name="connsiteX343" fmla="*/ 592068 w 1205280"/>
                <a:gd name="connsiteY343" fmla="*/ 817884 h 880440"/>
                <a:gd name="connsiteX344" fmla="*/ 601666 w 1205280"/>
                <a:gd name="connsiteY344" fmla="*/ 815936 h 880440"/>
                <a:gd name="connsiteX345" fmla="*/ 599744 w 1205280"/>
                <a:gd name="connsiteY345" fmla="*/ 792541 h 880440"/>
                <a:gd name="connsiteX346" fmla="*/ 586289 w 1205280"/>
                <a:gd name="connsiteY346" fmla="*/ 784738 h 880440"/>
                <a:gd name="connsiteX347" fmla="*/ 611290 w 1205280"/>
                <a:gd name="connsiteY347" fmla="*/ 778896 h 880440"/>
                <a:gd name="connsiteX348" fmla="*/ 601679 w 1205280"/>
                <a:gd name="connsiteY348" fmla="*/ 769133 h 880440"/>
                <a:gd name="connsiteX349" fmla="*/ 618979 w 1205280"/>
                <a:gd name="connsiteY349" fmla="*/ 773040 h 880440"/>
                <a:gd name="connsiteX350" fmla="*/ 622823 w 1205280"/>
                <a:gd name="connsiteY350" fmla="*/ 759395 h 880440"/>
                <a:gd name="connsiteX351" fmla="*/ 632435 w 1205280"/>
                <a:gd name="connsiteY351" fmla="*/ 753540 h 880440"/>
                <a:gd name="connsiteX352" fmla="*/ 632435 w 1205280"/>
                <a:gd name="connsiteY352" fmla="*/ 739907 h 880440"/>
                <a:gd name="connsiteX353" fmla="*/ 613187 w 1205280"/>
                <a:gd name="connsiteY353" fmla="*/ 732092 h 880440"/>
                <a:gd name="connsiteX354" fmla="*/ 628577 w 1205280"/>
                <a:gd name="connsiteY354" fmla="*/ 735987 h 880440"/>
                <a:gd name="connsiteX355" fmla="*/ 640098 w 1205280"/>
                <a:gd name="connsiteY355" fmla="*/ 726250 h 880440"/>
                <a:gd name="connsiteX356" fmla="*/ 632435 w 1205280"/>
                <a:gd name="connsiteY356" fmla="*/ 714552 h 880440"/>
                <a:gd name="connsiteX357" fmla="*/ 624733 w 1205280"/>
                <a:gd name="connsiteY357" fmla="*/ 714552 h 880440"/>
                <a:gd name="connsiteX358" fmla="*/ 622823 w 1205280"/>
                <a:gd name="connsiteY358" fmla="*/ 704802 h 880440"/>
                <a:gd name="connsiteX359" fmla="*/ 649734 w 1205280"/>
                <a:gd name="connsiteY359" fmla="*/ 700907 h 880440"/>
                <a:gd name="connsiteX360" fmla="*/ 640111 w 1205280"/>
                <a:gd name="connsiteY360" fmla="*/ 689222 h 880440"/>
                <a:gd name="connsiteX361" fmla="*/ 678555 w 1205280"/>
                <a:gd name="connsiteY361" fmla="*/ 685327 h 880440"/>
                <a:gd name="connsiteX362" fmla="*/ 674711 w 1205280"/>
                <a:gd name="connsiteY362" fmla="*/ 675564 h 880440"/>
                <a:gd name="connsiteX363" fmla="*/ 686257 w 1205280"/>
                <a:gd name="connsiteY363" fmla="*/ 665813 h 880440"/>
                <a:gd name="connsiteX364" fmla="*/ 682412 w 1205280"/>
                <a:gd name="connsiteY364" fmla="*/ 661931 h 880440"/>
                <a:gd name="connsiteX365" fmla="*/ 699712 w 1205280"/>
                <a:gd name="connsiteY365" fmla="*/ 665813 h 880440"/>
                <a:gd name="connsiteX366" fmla="*/ 686257 w 1205280"/>
                <a:gd name="connsiteY366" fmla="*/ 687261 h 880440"/>
                <a:gd name="connsiteX367" fmla="*/ 701622 w 1205280"/>
                <a:gd name="connsiteY367" fmla="*/ 679459 h 880440"/>
                <a:gd name="connsiteX368" fmla="*/ 715090 w 1205280"/>
                <a:gd name="connsiteY368" fmla="*/ 675564 h 880440"/>
                <a:gd name="connsiteX369" fmla="*/ 728520 w 1205280"/>
                <a:gd name="connsiteY369" fmla="*/ 671669 h 880440"/>
                <a:gd name="connsiteX370" fmla="*/ 726610 w 1205280"/>
                <a:gd name="connsiteY370" fmla="*/ 659958 h 880440"/>
                <a:gd name="connsiteX371" fmla="*/ 740053 w 1205280"/>
                <a:gd name="connsiteY371" fmla="*/ 665813 h 880440"/>
                <a:gd name="connsiteX372" fmla="*/ 753509 w 1205280"/>
                <a:gd name="connsiteY372" fmla="*/ 654128 h 880440"/>
                <a:gd name="connsiteX373" fmla="*/ 780420 w 1205280"/>
                <a:gd name="connsiteY373" fmla="*/ 617088 h 880440"/>
                <a:gd name="connsiteX374" fmla="*/ 797732 w 1205280"/>
                <a:gd name="connsiteY374" fmla="*/ 607338 h 880440"/>
                <a:gd name="connsiteX375" fmla="*/ 793888 w 1205280"/>
                <a:gd name="connsiteY375" fmla="*/ 597587 h 880440"/>
                <a:gd name="connsiteX376" fmla="*/ 795798 w 1205280"/>
                <a:gd name="connsiteY376" fmla="*/ 589797 h 880440"/>
                <a:gd name="connsiteX377" fmla="*/ 824644 w 1205280"/>
                <a:gd name="connsiteY377" fmla="*/ 603430 h 880440"/>
                <a:gd name="connsiteX378" fmla="*/ 828488 w 1205280"/>
                <a:gd name="connsiteY378" fmla="*/ 597587 h 880440"/>
                <a:gd name="connsiteX379" fmla="*/ 845801 w 1205280"/>
                <a:gd name="connsiteY379" fmla="*/ 593692 h 880440"/>
                <a:gd name="connsiteX380" fmla="*/ 855424 w 1205280"/>
                <a:gd name="connsiteY380" fmla="*/ 595640 h 880440"/>
                <a:gd name="connsiteX381" fmla="*/ 895791 w 1205280"/>
                <a:gd name="connsiteY381" fmla="*/ 583942 h 880440"/>
                <a:gd name="connsiteX382" fmla="*/ 913091 w 1205280"/>
                <a:gd name="connsiteY382" fmla="*/ 581995 h 880440"/>
                <a:gd name="connsiteX383" fmla="*/ 916935 w 1205280"/>
                <a:gd name="connsiteY383" fmla="*/ 578087 h 880440"/>
                <a:gd name="connsiteX384" fmla="*/ 924611 w 1205280"/>
                <a:gd name="connsiteY384" fmla="*/ 576140 h 880440"/>
                <a:gd name="connsiteX385" fmla="*/ 928469 w 1205280"/>
                <a:gd name="connsiteY385" fmla="*/ 570297 h 880440"/>
                <a:gd name="connsiteX386" fmla="*/ 938067 w 1205280"/>
                <a:gd name="connsiteY386" fmla="*/ 560559 h 88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Lst>
              <a:rect l="l" t="t" r="r" b="b"/>
              <a:pathLst>
                <a:path w="1205280" h="880440">
                  <a:moveTo>
                    <a:pt x="937991" y="560635"/>
                  </a:moveTo>
                  <a:cubicBezTo>
                    <a:pt x="943429" y="557486"/>
                    <a:pt x="952041" y="557664"/>
                    <a:pt x="955278" y="552820"/>
                  </a:cubicBezTo>
                  <a:cubicBezTo>
                    <a:pt x="954684" y="553743"/>
                    <a:pt x="951839" y="548697"/>
                    <a:pt x="955278" y="548925"/>
                  </a:cubicBezTo>
                  <a:cubicBezTo>
                    <a:pt x="958920" y="548495"/>
                    <a:pt x="959527" y="551113"/>
                    <a:pt x="962992" y="550873"/>
                  </a:cubicBezTo>
                  <a:cubicBezTo>
                    <a:pt x="967697" y="548280"/>
                    <a:pt x="959515" y="545005"/>
                    <a:pt x="964902" y="543083"/>
                  </a:cubicBezTo>
                  <a:lnTo>
                    <a:pt x="978370" y="543083"/>
                  </a:lnTo>
                  <a:cubicBezTo>
                    <a:pt x="976499" y="532080"/>
                    <a:pt x="992964" y="539693"/>
                    <a:pt x="993761" y="531385"/>
                  </a:cubicBezTo>
                  <a:cubicBezTo>
                    <a:pt x="965471" y="536342"/>
                    <a:pt x="947868" y="522570"/>
                    <a:pt x="926470" y="523582"/>
                  </a:cubicBezTo>
                  <a:cubicBezTo>
                    <a:pt x="923676" y="523709"/>
                    <a:pt x="919920" y="526997"/>
                    <a:pt x="916859" y="527502"/>
                  </a:cubicBezTo>
                  <a:cubicBezTo>
                    <a:pt x="911839" y="528274"/>
                    <a:pt x="908753" y="526908"/>
                    <a:pt x="903404" y="527502"/>
                  </a:cubicBezTo>
                  <a:cubicBezTo>
                    <a:pt x="897549" y="529336"/>
                    <a:pt x="898990" y="538606"/>
                    <a:pt x="889948" y="537227"/>
                  </a:cubicBezTo>
                  <a:cubicBezTo>
                    <a:pt x="889948" y="535267"/>
                    <a:pt x="888393" y="534913"/>
                    <a:pt x="888026" y="533332"/>
                  </a:cubicBezTo>
                  <a:cubicBezTo>
                    <a:pt x="888848" y="522457"/>
                    <a:pt x="904251" y="526377"/>
                    <a:pt x="909183" y="519674"/>
                  </a:cubicBezTo>
                  <a:cubicBezTo>
                    <a:pt x="893287" y="522229"/>
                    <a:pt x="872914" y="522697"/>
                    <a:pt x="859206" y="517740"/>
                  </a:cubicBezTo>
                  <a:cubicBezTo>
                    <a:pt x="866603" y="514186"/>
                    <a:pt x="878883" y="515602"/>
                    <a:pt x="880350" y="506029"/>
                  </a:cubicBezTo>
                  <a:cubicBezTo>
                    <a:pt x="881298" y="499883"/>
                    <a:pt x="870815" y="505308"/>
                    <a:pt x="872661" y="498239"/>
                  </a:cubicBezTo>
                  <a:cubicBezTo>
                    <a:pt x="893742" y="499061"/>
                    <a:pt x="920147" y="504929"/>
                    <a:pt x="926496" y="486529"/>
                  </a:cubicBezTo>
                  <a:cubicBezTo>
                    <a:pt x="924991" y="486112"/>
                    <a:pt x="924245" y="484910"/>
                    <a:pt x="924561" y="482646"/>
                  </a:cubicBezTo>
                  <a:lnTo>
                    <a:pt x="905339" y="482646"/>
                  </a:lnTo>
                  <a:cubicBezTo>
                    <a:pt x="904567" y="478233"/>
                    <a:pt x="894071" y="483671"/>
                    <a:pt x="897662" y="474831"/>
                  </a:cubicBezTo>
                  <a:cubicBezTo>
                    <a:pt x="922689" y="476096"/>
                    <a:pt x="942885" y="482254"/>
                    <a:pt x="955316" y="496279"/>
                  </a:cubicBezTo>
                  <a:cubicBezTo>
                    <a:pt x="957694" y="511417"/>
                    <a:pt x="966268" y="520281"/>
                    <a:pt x="986072" y="517727"/>
                  </a:cubicBezTo>
                  <a:cubicBezTo>
                    <a:pt x="990877" y="516096"/>
                    <a:pt x="983871" y="502476"/>
                    <a:pt x="991851" y="504069"/>
                  </a:cubicBezTo>
                  <a:cubicBezTo>
                    <a:pt x="991864" y="509254"/>
                    <a:pt x="991117" y="515198"/>
                    <a:pt x="993786" y="517727"/>
                  </a:cubicBezTo>
                  <a:lnTo>
                    <a:pt x="1007229" y="517727"/>
                  </a:lnTo>
                  <a:cubicBezTo>
                    <a:pt x="1005395" y="506586"/>
                    <a:pt x="1006129" y="492852"/>
                    <a:pt x="1003372" y="482646"/>
                  </a:cubicBezTo>
                  <a:cubicBezTo>
                    <a:pt x="994747" y="481028"/>
                    <a:pt x="994798" y="488236"/>
                    <a:pt x="989929" y="490437"/>
                  </a:cubicBezTo>
                  <a:cubicBezTo>
                    <a:pt x="991522" y="484935"/>
                    <a:pt x="987223" y="485378"/>
                    <a:pt x="987994" y="480699"/>
                  </a:cubicBezTo>
                  <a:cubicBezTo>
                    <a:pt x="989537" y="476387"/>
                    <a:pt x="997049" y="478170"/>
                    <a:pt x="997618" y="472896"/>
                  </a:cubicBezTo>
                  <a:cubicBezTo>
                    <a:pt x="990372" y="476741"/>
                    <a:pt x="992142" y="467522"/>
                    <a:pt x="987994" y="465094"/>
                  </a:cubicBezTo>
                  <a:cubicBezTo>
                    <a:pt x="985692" y="463715"/>
                    <a:pt x="980381" y="464588"/>
                    <a:pt x="976473" y="463133"/>
                  </a:cubicBezTo>
                  <a:cubicBezTo>
                    <a:pt x="975993" y="462956"/>
                    <a:pt x="973982" y="461831"/>
                    <a:pt x="972616" y="461186"/>
                  </a:cubicBezTo>
                  <a:cubicBezTo>
                    <a:pt x="963903" y="457101"/>
                    <a:pt x="954355" y="454079"/>
                    <a:pt x="949562" y="447528"/>
                  </a:cubicBezTo>
                  <a:cubicBezTo>
                    <a:pt x="943821" y="447187"/>
                    <a:pt x="937789" y="455027"/>
                    <a:pt x="936107" y="447528"/>
                  </a:cubicBezTo>
                  <a:cubicBezTo>
                    <a:pt x="937510" y="443089"/>
                    <a:pt x="947071" y="446959"/>
                    <a:pt x="945718" y="439738"/>
                  </a:cubicBezTo>
                  <a:cubicBezTo>
                    <a:pt x="947299" y="434224"/>
                    <a:pt x="943012" y="434692"/>
                    <a:pt x="943796" y="429988"/>
                  </a:cubicBezTo>
                  <a:cubicBezTo>
                    <a:pt x="935639" y="432011"/>
                    <a:pt x="925977" y="436374"/>
                    <a:pt x="918807" y="437803"/>
                  </a:cubicBezTo>
                  <a:cubicBezTo>
                    <a:pt x="914229" y="438688"/>
                    <a:pt x="909322" y="441142"/>
                    <a:pt x="907274" y="435843"/>
                  </a:cubicBezTo>
                  <a:cubicBezTo>
                    <a:pt x="920982" y="430911"/>
                    <a:pt x="934425" y="425688"/>
                    <a:pt x="949562" y="422198"/>
                  </a:cubicBezTo>
                  <a:cubicBezTo>
                    <a:pt x="950233" y="448160"/>
                    <a:pt x="977586" y="447060"/>
                    <a:pt x="993786" y="457291"/>
                  </a:cubicBezTo>
                  <a:cubicBezTo>
                    <a:pt x="991155" y="451284"/>
                    <a:pt x="996922" y="447857"/>
                    <a:pt x="997618" y="443646"/>
                  </a:cubicBezTo>
                  <a:cubicBezTo>
                    <a:pt x="998339" y="439144"/>
                    <a:pt x="997086" y="434515"/>
                    <a:pt x="997618" y="428053"/>
                  </a:cubicBezTo>
                  <a:cubicBezTo>
                    <a:pt x="988550" y="428179"/>
                    <a:pt x="982935" y="423437"/>
                    <a:pt x="976473" y="420250"/>
                  </a:cubicBezTo>
                  <a:cubicBezTo>
                    <a:pt x="970605" y="417342"/>
                    <a:pt x="964194" y="411423"/>
                    <a:pt x="957251" y="410500"/>
                  </a:cubicBezTo>
                  <a:cubicBezTo>
                    <a:pt x="941304" y="408363"/>
                    <a:pt x="935753" y="415521"/>
                    <a:pt x="926496" y="418303"/>
                  </a:cubicBezTo>
                  <a:cubicBezTo>
                    <a:pt x="920147" y="420187"/>
                    <a:pt x="911624" y="421426"/>
                    <a:pt x="905339" y="422198"/>
                  </a:cubicBezTo>
                  <a:cubicBezTo>
                    <a:pt x="900735" y="422767"/>
                    <a:pt x="891200" y="426333"/>
                    <a:pt x="888039" y="420250"/>
                  </a:cubicBezTo>
                  <a:cubicBezTo>
                    <a:pt x="890960" y="415407"/>
                    <a:pt x="904605" y="421439"/>
                    <a:pt x="907274" y="416355"/>
                  </a:cubicBezTo>
                  <a:cubicBezTo>
                    <a:pt x="904162" y="413017"/>
                    <a:pt x="895196" y="415609"/>
                    <a:pt x="895740" y="408565"/>
                  </a:cubicBezTo>
                  <a:cubicBezTo>
                    <a:pt x="905946" y="409843"/>
                    <a:pt x="914381" y="415925"/>
                    <a:pt x="924561" y="414408"/>
                  </a:cubicBezTo>
                  <a:cubicBezTo>
                    <a:pt x="929429" y="413662"/>
                    <a:pt x="937321" y="404860"/>
                    <a:pt x="941873" y="404658"/>
                  </a:cubicBezTo>
                  <a:cubicBezTo>
                    <a:pt x="938370" y="401623"/>
                    <a:pt x="926787" y="396691"/>
                    <a:pt x="930340" y="392960"/>
                  </a:cubicBezTo>
                  <a:cubicBezTo>
                    <a:pt x="938257" y="394035"/>
                    <a:pt x="941595" y="399738"/>
                    <a:pt x="947653" y="402710"/>
                  </a:cubicBezTo>
                  <a:cubicBezTo>
                    <a:pt x="950346" y="399587"/>
                    <a:pt x="954254" y="397728"/>
                    <a:pt x="959186" y="396842"/>
                  </a:cubicBezTo>
                  <a:cubicBezTo>
                    <a:pt x="967140" y="406959"/>
                    <a:pt x="979572" y="412561"/>
                    <a:pt x="995695" y="414408"/>
                  </a:cubicBezTo>
                  <a:cubicBezTo>
                    <a:pt x="1004282" y="409463"/>
                    <a:pt x="1013349" y="405024"/>
                    <a:pt x="1028386" y="406605"/>
                  </a:cubicBezTo>
                  <a:cubicBezTo>
                    <a:pt x="1026995" y="400649"/>
                    <a:pt x="1030346" y="399498"/>
                    <a:pt x="1030308" y="394907"/>
                  </a:cubicBezTo>
                  <a:cubicBezTo>
                    <a:pt x="1021734" y="387358"/>
                    <a:pt x="997921" y="395249"/>
                    <a:pt x="991864" y="385170"/>
                  </a:cubicBezTo>
                  <a:cubicBezTo>
                    <a:pt x="994330" y="382615"/>
                    <a:pt x="994330" y="377974"/>
                    <a:pt x="991864" y="375432"/>
                  </a:cubicBezTo>
                  <a:cubicBezTo>
                    <a:pt x="999679" y="376849"/>
                    <a:pt x="998351" y="369021"/>
                    <a:pt x="1001475" y="365682"/>
                  </a:cubicBezTo>
                  <a:cubicBezTo>
                    <a:pt x="1008772" y="367453"/>
                    <a:pt x="1002878" y="373510"/>
                    <a:pt x="1003384" y="379315"/>
                  </a:cubicBezTo>
                  <a:cubicBezTo>
                    <a:pt x="1009012" y="379681"/>
                    <a:pt x="1013375" y="383336"/>
                    <a:pt x="1018775" y="383235"/>
                  </a:cubicBezTo>
                  <a:cubicBezTo>
                    <a:pt x="1026173" y="383096"/>
                    <a:pt x="1031914" y="377759"/>
                    <a:pt x="1037997" y="375445"/>
                  </a:cubicBezTo>
                  <a:cubicBezTo>
                    <a:pt x="1042259" y="379530"/>
                    <a:pt x="1050808" y="376950"/>
                    <a:pt x="1053387" y="373485"/>
                  </a:cubicBezTo>
                  <a:cubicBezTo>
                    <a:pt x="1053919" y="365809"/>
                    <a:pt x="1045167" y="367516"/>
                    <a:pt x="1045698" y="359840"/>
                  </a:cubicBezTo>
                  <a:cubicBezTo>
                    <a:pt x="1040602" y="357209"/>
                    <a:pt x="1040437" y="349571"/>
                    <a:pt x="1032243" y="350089"/>
                  </a:cubicBezTo>
                  <a:cubicBezTo>
                    <a:pt x="1029208" y="355616"/>
                    <a:pt x="1026514" y="369147"/>
                    <a:pt x="1018787" y="363722"/>
                  </a:cubicBezTo>
                  <a:cubicBezTo>
                    <a:pt x="1020532" y="357576"/>
                    <a:pt x="1024579" y="355161"/>
                    <a:pt x="1020710" y="348129"/>
                  </a:cubicBezTo>
                  <a:cubicBezTo>
                    <a:pt x="1012705" y="347155"/>
                    <a:pt x="1012237" y="353845"/>
                    <a:pt x="1003397" y="352037"/>
                  </a:cubicBezTo>
                  <a:cubicBezTo>
                    <a:pt x="1001740" y="349634"/>
                    <a:pt x="991029" y="346624"/>
                    <a:pt x="995721" y="344234"/>
                  </a:cubicBezTo>
                  <a:cubicBezTo>
                    <a:pt x="1008101" y="352720"/>
                    <a:pt x="1019711" y="339277"/>
                    <a:pt x="1032243" y="336432"/>
                  </a:cubicBezTo>
                  <a:cubicBezTo>
                    <a:pt x="1040134" y="336229"/>
                    <a:pt x="1039932" y="344222"/>
                    <a:pt x="1049530" y="342287"/>
                  </a:cubicBezTo>
                  <a:cubicBezTo>
                    <a:pt x="1051655" y="338986"/>
                    <a:pt x="1050061" y="335774"/>
                    <a:pt x="1049530" y="332537"/>
                  </a:cubicBezTo>
                  <a:cubicBezTo>
                    <a:pt x="1049037" y="329413"/>
                    <a:pt x="1048911" y="324114"/>
                    <a:pt x="1047621" y="320851"/>
                  </a:cubicBezTo>
                  <a:cubicBezTo>
                    <a:pt x="1046622" y="318322"/>
                    <a:pt x="1041791" y="316489"/>
                    <a:pt x="1039932" y="313036"/>
                  </a:cubicBezTo>
                  <a:cubicBezTo>
                    <a:pt x="1037567" y="308673"/>
                    <a:pt x="1039451" y="305259"/>
                    <a:pt x="1036087" y="303299"/>
                  </a:cubicBezTo>
                  <a:cubicBezTo>
                    <a:pt x="1025237" y="303893"/>
                    <a:pt x="1018990" y="299834"/>
                    <a:pt x="1007254" y="301338"/>
                  </a:cubicBezTo>
                  <a:cubicBezTo>
                    <a:pt x="1006192" y="296571"/>
                    <a:pt x="999818" y="297191"/>
                    <a:pt x="1001488" y="289641"/>
                  </a:cubicBezTo>
                  <a:cubicBezTo>
                    <a:pt x="994444" y="288983"/>
                    <a:pt x="986299" y="289451"/>
                    <a:pt x="986097" y="281851"/>
                  </a:cubicBezTo>
                  <a:cubicBezTo>
                    <a:pt x="992989" y="278322"/>
                    <a:pt x="1001715" y="280510"/>
                    <a:pt x="1007254" y="283798"/>
                  </a:cubicBezTo>
                  <a:cubicBezTo>
                    <a:pt x="1016511" y="276413"/>
                    <a:pt x="1027867" y="273138"/>
                    <a:pt x="1041867" y="274048"/>
                  </a:cubicBezTo>
                  <a:cubicBezTo>
                    <a:pt x="1044611" y="274225"/>
                    <a:pt x="1047393" y="277387"/>
                    <a:pt x="1049543" y="277930"/>
                  </a:cubicBezTo>
                  <a:cubicBezTo>
                    <a:pt x="1056170" y="279650"/>
                    <a:pt x="1063239" y="278171"/>
                    <a:pt x="1068790" y="279903"/>
                  </a:cubicBezTo>
                  <a:cubicBezTo>
                    <a:pt x="1070915" y="276198"/>
                    <a:pt x="1071244" y="270672"/>
                    <a:pt x="1072635" y="266245"/>
                  </a:cubicBezTo>
                  <a:cubicBezTo>
                    <a:pt x="1068474" y="260163"/>
                    <a:pt x="1058648" y="262844"/>
                    <a:pt x="1051490" y="264285"/>
                  </a:cubicBezTo>
                  <a:cubicBezTo>
                    <a:pt x="1045534" y="259265"/>
                    <a:pt x="1033255" y="260681"/>
                    <a:pt x="1028424" y="254548"/>
                  </a:cubicBezTo>
                  <a:cubicBezTo>
                    <a:pt x="1027425" y="251652"/>
                    <a:pt x="1025566" y="249628"/>
                    <a:pt x="1024579" y="246745"/>
                  </a:cubicBezTo>
                  <a:cubicBezTo>
                    <a:pt x="1033040" y="240498"/>
                    <a:pt x="1046710" y="249894"/>
                    <a:pt x="1051490" y="246745"/>
                  </a:cubicBezTo>
                  <a:cubicBezTo>
                    <a:pt x="1042828" y="241876"/>
                    <a:pt x="1032774" y="238411"/>
                    <a:pt x="1020722" y="236995"/>
                  </a:cubicBezTo>
                  <a:cubicBezTo>
                    <a:pt x="1014703" y="239347"/>
                    <a:pt x="1015917" y="249021"/>
                    <a:pt x="1005344" y="246745"/>
                  </a:cubicBezTo>
                  <a:cubicBezTo>
                    <a:pt x="1005357" y="244785"/>
                    <a:pt x="1003789" y="244405"/>
                    <a:pt x="1003422" y="242837"/>
                  </a:cubicBezTo>
                  <a:cubicBezTo>
                    <a:pt x="1008152" y="232012"/>
                    <a:pt x="1012439" y="220782"/>
                    <a:pt x="1018813" y="211652"/>
                  </a:cubicBezTo>
                  <a:cubicBezTo>
                    <a:pt x="1019394" y="207820"/>
                    <a:pt x="1016208" y="207782"/>
                    <a:pt x="1014981" y="205784"/>
                  </a:cubicBezTo>
                  <a:cubicBezTo>
                    <a:pt x="1021241" y="201750"/>
                    <a:pt x="1026299" y="196489"/>
                    <a:pt x="1038035" y="197994"/>
                  </a:cubicBezTo>
                  <a:cubicBezTo>
                    <a:pt x="1040842" y="189774"/>
                    <a:pt x="1048329" y="186334"/>
                    <a:pt x="1057257" y="184349"/>
                  </a:cubicBezTo>
                  <a:cubicBezTo>
                    <a:pt x="1058686" y="177697"/>
                    <a:pt x="1050175" y="181124"/>
                    <a:pt x="1049556" y="176546"/>
                  </a:cubicBezTo>
                  <a:cubicBezTo>
                    <a:pt x="1048013" y="169780"/>
                    <a:pt x="1052426" y="169047"/>
                    <a:pt x="1051490" y="162901"/>
                  </a:cubicBezTo>
                  <a:cubicBezTo>
                    <a:pt x="1042815" y="163230"/>
                    <a:pt x="1033887" y="163837"/>
                    <a:pt x="1034190" y="155098"/>
                  </a:cubicBezTo>
                  <a:cubicBezTo>
                    <a:pt x="1035784" y="145942"/>
                    <a:pt x="1043245" y="140897"/>
                    <a:pt x="1051490" y="139518"/>
                  </a:cubicBezTo>
                  <a:cubicBezTo>
                    <a:pt x="1060697" y="137963"/>
                    <a:pt x="1074658" y="143982"/>
                    <a:pt x="1088013" y="143401"/>
                  </a:cubicBezTo>
                  <a:cubicBezTo>
                    <a:pt x="1103150" y="142756"/>
                    <a:pt x="1111256" y="140580"/>
                    <a:pt x="1116846" y="133650"/>
                  </a:cubicBezTo>
                  <a:cubicBezTo>
                    <a:pt x="1109739" y="133701"/>
                    <a:pt x="1103593" y="132778"/>
                    <a:pt x="1103377" y="125848"/>
                  </a:cubicBezTo>
                  <a:cubicBezTo>
                    <a:pt x="1110156" y="122307"/>
                    <a:pt x="1118705" y="125139"/>
                    <a:pt x="1126444" y="123900"/>
                  </a:cubicBezTo>
                  <a:cubicBezTo>
                    <a:pt x="1129631" y="123394"/>
                    <a:pt x="1132970" y="120802"/>
                    <a:pt x="1136068" y="120005"/>
                  </a:cubicBezTo>
                  <a:cubicBezTo>
                    <a:pt x="1141898" y="118500"/>
                    <a:pt x="1149903" y="120992"/>
                    <a:pt x="1151458" y="114163"/>
                  </a:cubicBezTo>
                  <a:cubicBezTo>
                    <a:pt x="1149182" y="113214"/>
                    <a:pt x="1147095" y="112076"/>
                    <a:pt x="1145679" y="110255"/>
                  </a:cubicBezTo>
                  <a:cubicBezTo>
                    <a:pt x="1164977" y="108396"/>
                    <a:pt x="1182492" y="104703"/>
                    <a:pt x="1193734" y="94675"/>
                  </a:cubicBezTo>
                  <a:cubicBezTo>
                    <a:pt x="1197996" y="93145"/>
                    <a:pt x="1204155" y="93549"/>
                    <a:pt x="1205280" y="88820"/>
                  </a:cubicBezTo>
                  <a:cubicBezTo>
                    <a:pt x="1193330" y="84254"/>
                    <a:pt x="1175891" y="78614"/>
                    <a:pt x="1159135" y="77122"/>
                  </a:cubicBezTo>
                  <a:cubicBezTo>
                    <a:pt x="1151635" y="76452"/>
                    <a:pt x="1142366" y="78108"/>
                    <a:pt x="1134146" y="77122"/>
                  </a:cubicBezTo>
                  <a:cubicBezTo>
                    <a:pt x="1113849" y="74757"/>
                    <a:pt x="1103061" y="87568"/>
                    <a:pt x="1089935" y="94688"/>
                  </a:cubicBezTo>
                  <a:cubicBezTo>
                    <a:pt x="1080235" y="92171"/>
                    <a:pt x="1070346" y="89844"/>
                    <a:pt x="1057244" y="90780"/>
                  </a:cubicBezTo>
                  <a:cubicBezTo>
                    <a:pt x="1054222" y="89300"/>
                    <a:pt x="1054374" y="84596"/>
                    <a:pt x="1049543" y="84950"/>
                  </a:cubicBezTo>
                  <a:cubicBezTo>
                    <a:pt x="1038642" y="85026"/>
                    <a:pt x="1035720" y="90729"/>
                    <a:pt x="1030333" y="94688"/>
                  </a:cubicBezTo>
                  <a:cubicBezTo>
                    <a:pt x="1022632" y="100328"/>
                    <a:pt x="1015246" y="100479"/>
                    <a:pt x="1007267" y="104438"/>
                  </a:cubicBezTo>
                  <a:cubicBezTo>
                    <a:pt x="1002613" y="106752"/>
                    <a:pt x="999957" y="110723"/>
                    <a:pt x="995733" y="112228"/>
                  </a:cubicBezTo>
                  <a:cubicBezTo>
                    <a:pt x="992332" y="113442"/>
                    <a:pt x="987627" y="112190"/>
                    <a:pt x="984213" y="114188"/>
                  </a:cubicBezTo>
                  <a:cubicBezTo>
                    <a:pt x="980798" y="115946"/>
                    <a:pt x="981759" y="122104"/>
                    <a:pt x="974602" y="120030"/>
                  </a:cubicBezTo>
                  <a:cubicBezTo>
                    <a:pt x="981848" y="97002"/>
                    <a:pt x="1022265" y="98848"/>
                    <a:pt x="1014968" y="67410"/>
                  </a:cubicBezTo>
                  <a:cubicBezTo>
                    <a:pt x="1003637" y="62212"/>
                    <a:pt x="992243" y="69117"/>
                    <a:pt x="978446" y="67410"/>
                  </a:cubicBezTo>
                  <a:cubicBezTo>
                    <a:pt x="974298" y="75529"/>
                    <a:pt x="968924" y="82446"/>
                    <a:pt x="955367" y="81030"/>
                  </a:cubicBezTo>
                  <a:cubicBezTo>
                    <a:pt x="942291" y="64678"/>
                    <a:pt x="903973" y="64703"/>
                    <a:pt x="872712" y="67410"/>
                  </a:cubicBezTo>
                  <a:cubicBezTo>
                    <a:pt x="862266" y="68295"/>
                    <a:pt x="849961" y="76641"/>
                    <a:pt x="843878" y="67410"/>
                  </a:cubicBezTo>
                  <a:cubicBezTo>
                    <a:pt x="843549" y="62528"/>
                    <a:pt x="846838" y="61302"/>
                    <a:pt x="849645" y="59594"/>
                  </a:cubicBezTo>
                  <a:cubicBezTo>
                    <a:pt x="877454" y="60290"/>
                    <a:pt x="902670" y="56825"/>
                    <a:pt x="926546" y="55712"/>
                  </a:cubicBezTo>
                  <a:cubicBezTo>
                    <a:pt x="948968" y="54650"/>
                    <a:pt x="972186" y="55421"/>
                    <a:pt x="986122" y="51817"/>
                  </a:cubicBezTo>
                  <a:cubicBezTo>
                    <a:pt x="988930" y="51084"/>
                    <a:pt x="993786" y="50616"/>
                    <a:pt x="995733" y="49870"/>
                  </a:cubicBezTo>
                  <a:cubicBezTo>
                    <a:pt x="999489" y="48415"/>
                    <a:pt x="1006432" y="44444"/>
                    <a:pt x="1007267" y="40119"/>
                  </a:cubicBezTo>
                  <a:cubicBezTo>
                    <a:pt x="999161" y="39424"/>
                    <a:pt x="991687" y="35187"/>
                    <a:pt x="982278" y="34252"/>
                  </a:cubicBezTo>
                  <a:cubicBezTo>
                    <a:pt x="976195" y="33670"/>
                    <a:pt x="970555" y="35390"/>
                    <a:pt x="964965" y="34252"/>
                  </a:cubicBezTo>
                  <a:cubicBezTo>
                    <a:pt x="962322" y="33720"/>
                    <a:pt x="960122" y="30711"/>
                    <a:pt x="957289" y="30356"/>
                  </a:cubicBezTo>
                  <a:cubicBezTo>
                    <a:pt x="954798" y="30066"/>
                    <a:pt x="953546" y="33834"/>
                    <a:pt x="949600" y="32317"/>
                  </a:cubicBezTo>
                  <a:cubicBezTo>
                    <a:pt x="945718" y="27802"/>
                    <a:pt x="943214" y="21896"/>
                    <a:pt x="936145" y="20632"/>
                  </a:cubicBezTo>
                  <a:cubicBezTo>
                    <a:pt x="909512" y="20998"/>
                    <a:pt x="878857" y="25639"/>
                    <a:pt x="851567" y="22579"/>
                  </a:cubicBezTo>
                  <a:cubicBezTo>
                    <a:pt x="848330" y="22200"/>
                    <a:pt x="845522" y="20442"/>
                    <a:pt x="841956" y="20632"/>
                  </a:cubicBezTo>
                  <a:cubicBezTo>
                    <a:pt x="833230" y="21087"/>
                    <a:pt x="822898" y="26196"/>
                    <a:pt x="815045" y="26461"/>
                  </a:cubicBezTo>
                  <a:cubicBezTo>
                    <a:pt x="811770" y="26588"/>
                    <a:pt x="802601" y="29674"/>
                    <a:pt x="801590" y="22579"/>
                  </a:cubicBezTo>
                  <a:cubicBezTo>
                    <a:pt x="835140" y="13701"/>
                    <a:pt x="883410" y="19784"/>
                    <a:pt x="918845" y="12829"/>
                  </a:cubicBezTo>
                  <a:cubicBezTo>
                    <a:pt x="902493" y="9377"/>
                    <a:pt x="884561" y="9743"/>
                    <a:pt x="866945" y="6974"/>
                  </a:cubicBezTo>
                  <a:cubicBezTo>
                    <a:pt x="863214" y="6379"/>
                    <a:pt x="859294" y="3875"/>
                    <a:pt x="855424" y="3066"/>
                  </a:cubicBezTo>
                  <a:cubicBezTo>
                    <a:pt x="831877" y="-1790"/>
                    <a:pt x="800692" y="398"/>
                    <a:pt x="774679" y="1119"/>
                  </a:cubicBezTo>
                  <a:cubicBezTo>
                    <a:pt x="768242" y="1296"/>
                    <a:pt x="763145" y="3724"/>
                    <a:pt x="757391" y="3066"/>
                  </a:cubicBezTo>
                  <a:cubicBezTo>
                    <a:pt x="746806" y="1865"/>
                    <a:pt x="715077" y="1447"/>
                    <a:pt x="709311" y="5026"/>
                  </a:cubicBezTo>
                  <a:cubicBezTo>
                    <a:pt x="703835" y="8453"/>
                    <a:pt x="696171" y="4546"/>
                    <a:pt x="690101" y="5026"/>
                  </a:cubicBezTo>
                  <a:cubicBezTo>
                    <a:pt x="686054" y="5317"/>
                    <a:pt x="684334" y="8049"/>
                    <a:pt x="680503" y="8921"/>
                  </a:cubicBezTo>
                  <a:cubicBezTo>
                    <a:pt x="676848" y="9756"/>
                    <a:pt x="673244" y="6936"/>
                    <a:pt x="670891" y="10869"/>
                  </a:cubicBezTo>
                  <a:cubicBezTo>
                    <a:pt x="675128" y="15017"/>
                    <a:pt x="686535" y="11906"/>
                    <a:pt x="686282" y="20619"/>
                  </a:cubicBezTo>
                  <a:cubicBezTo>
                    <a:pt x="684613" y="23477"/>
                    <a:pt x="683399" y="26778"/>
                    <a:pt x="678580" y="26449"/>
                  </a:cubicBezTo>
                  <a:cubicBezTo>
                    <a:pt x="666617" y="18469"/>
                    <a:pt x="652504" y="12627"/>
                    <a:pt x="632460" y="12816"/>
                  </a:cubicBezTo>
                  <a:cubicBezTo>
                    <a:pt x="628223" y="16345"/>
                    <a:pt x="624581" y="20429"/>
                    <a:pt x="618991" y="22566"/>
                  </a:cubicBezTo>
                  <a:cubicBezTo>
                    <a:pt x="605865" y="18254"/>
                    <a:pt x="594357" y="13866"/>
                    <a:pt x="580547" y="14751"/>
                  </a:cubicBezTo>
                  <a:cubicBezTo>
                    <a:pt x="576791" y="15017"/>
                    <a:pt x="571619" y="17723"/>
                    <a:pt x="567079" y="18646"/>
                  </a:cubicBezTo>
                  <a:cubicBezTo>
                    <a:pt x="555166" y="21112"/>
                    <a:pt x="547048" y="23452"/>
                    <a:pt x="540168" y="24489"/>
                  </a:cubicBezTo>
                  <a:cubicBezTo>
                    <a:pt x="532897" y="25614"/>
                    <a:pt x="524057" y="20758"/>
                    <a:pt x="519011" y="28396"/>
                  </a:cubicBezTo>
                  <a:cubicBezTo>
                    <a:pt x="538562" y="30496"/>
                    <a:pt x="561793" y="31229"/>
                    <a:pt x="584366" y="32291"/>
                  </a:cubicBezTo>
                  <a:cubicBezTo>
                    <a:pt x="596140" y="32848"/>
                    <a:pt x="610329" y="29092"/>
                    <a:pt x="618979" y="36186"/>
                  </a:cubicBezTo>
                  <a:cubicBezTo>
                    <a:pt x="613136" y="44824"/>
                    <a:pt x="600996" y="37097"/>
                    <a:pt x="590133" y="36186"/>
                  </a:cubicBezTo>
                  <a:cubicBezTo>
                    <a:pt x="574047" y="34859"/>
                    <a:pt x="553940" y="35617"/>
                    <a:pt x="540168" y="38147"/>
                  </a:cubicBezTo>
                  <a:cubicBezTo>
                    <a:pt x="548932" y="41599"/>
                    <a:pt x="561135" y="41586"/>
                    <a:pt x="561325" y="53739"/>
                  </a:cubicBezTo>
                  <a:cubicBezTo>
                    <a:pt x="553889" y="55497"/>
                    <a:pt x="554572" y="68497"/>
                    <a:pt x="557481" y="75174"/>
                  </a:cubicBezTo>
                  <a:cubicBezTo>
                    <a:pt x="544329" y="79854"/>
                    <a:pt x="535881" y="75389"/>
                    <a:pt x="526725" y="71279"/>
                  </a:cubicBezTo>
                  <a:cubicBezTo>
                    <a:pt x="522185" y="69256"/>
                    <a:pt x="517633" y="64931"/>
                    <a:pt x="513257" y="63477"/>
                  </a:cubicBezTo>
                  <a:cubicBezTo>
                    <a:pt x="507073" y="61441"/>
                    <a:pt x="498335" y="61896"/>
                    <a:pt x="490191" y="59582"/>
                  </a:cubicBezTo>
                  <a:cubicBezTo>
                    <a:pt x="483501" y="57685"/>
                    <a:pt x="477102" y="53347"/>
                    <a:pt x="470968" y="51804"/>
                  </a:cubicBezTo>
                  <a:cubicBezTo>
                    <a:pt x="466479" y="50654"/>
                    <a:pt x="461294" y="50236"/>
                    <a:pt x="457513" y="49857"/>
                  </a:cubicBezTo>
                  <a:cubicBezTo>
                    <a:pt x="445512" y="48554"/>
                    <a:pt x="436760" y="45039"/>
                    <a:pt x="430602" y="51804"/>
                  </a:cubicBezTo>
                  <a:cubicBezTo>
                    <a:pt x="434307" y="55965"/>
                    <a:pt x="437039" y="59986"/>
                    <a:pt x="442135" y="63489"/>
                  </a:cubicBezTo>
                  <a:cubicBezTo>
                    <a:pt x="447004" y="66841"/>
                    <a:pt x="456438" y="65614"/>
                    <a:pt x="457513" y="73240"/>
                  </a:cubicBezTo>
                  <a:lnTo>
                    <a:pt x="428680" y="73240"/>
                  </a:lnTo>
                  <a:cubicBezTo>
                    <a:pt x="415705" y="66904"/>
                    <a:pt x="404829" y="58444"/>
                    <a:pt x="388313" y="55699"/>
                  </a:cubicBezTo>
                  <a:cubicBezTo>
                    <a:pt x="387276" y="63224"/>
                    <a:pt x="391753" y="65197"/>
                    <a:pt x="390223" y="73240"/>
                  </a:cubicBezTo>
                  <a:cubicBezTo>
                    <a:pt x="386479" y="77236"/>
                    <a:pt x="384241" y="82762"/>
                    <a:pt x="376767" y="82990"/>
                  </a:cubicBezTo>
                  <a:lnTo>
                    <a:pt x="376767" y="63489"/>
                  </a:lnTo>
                  <a:cubicBezTo>
                    <a:pt x="372164" y="59569"/>
                    <a:pt x="365563" y="54485"/>
                    <a:pt x="357545" y="53752"/>
                  </a:cubicBezTo>
                  <a:cubicBezTo>
                    <a:pt x="348225" y="52867"/>
                    <a:pt x="337766" y="58949"/>
                    <a:pt x="332569" y="59594"/>
                  </a:cubicBezTo>
                  <a:cubicBezTo>
                    <a:pt x="321845" y="60935"/>
                    <a:pt x="305923" y="60631"/>
                    <a:pt x="299878" y="61542"/>
                  </a:cubicBezTo>
                  <a:cubicBezTo>
                    <a:pt x="288130" y="63312"/>
                    <a:pt x="274624" y="62326"/>
                    <a:pt x="269123" y="69345"/>
                  </a:cubicBezTo>
                  <a:cubicBezTo>
                    <a:pt x="277280" y="70230"/>
                    <a:pt x="285626" y="76844"/>
                    <a:pt x="294124" y="81030"/>
                  </a:cubicBezTo>
                  <a:cubicBezTo>
                    <a:pt x="302205" y="85039"/>
                    <a:pt x="316812" y="87833"/>
                    <a:pt x="315269" y="94688"/>
                  </a:cubicBezTo>
                  <a:cubicBezTo>
                    <a:pt x="309629" y="96496"/>
                    <a:pt x="307011" y="90944"/>
                    <a:pt x="301801" y="88832"/>
                  </a:cubicBezTo>
                  <a:cubicBezTo>
                    <a:pt x="292189" y="84950"/>
                    <a:pt x="283198" y="84722"/>
                    <a:pt x="276824" y="81030"/>
                  </a:cubicBezTo>
                  <a:cubicBezTo>
                    <a:pt x="274801" y="79866"/>
                    <a:pt x="272917" y="76363"/>
                    <a:pt x="271058" y="75187"/>
                  </a:cubicBezTo>
                  <a:cubicBezTo>
                    <a:pt x="266910" y="72633"/>
                    <a:pt x="252544" y="70976"/>
                    <a:pt x="247979" y="71292"/>
                  </a:cubicBezTo>
                  <a:cubicBezTo>
                    <a:pt x="240479" y="71785"/>
                    <a:pt x="233006" y="74972"/>
                    <a:pt x="226847" y="81030"/>
                  </a:cubicBezTo>
                  <a:cubicBezTo>
                    <a:pt x="229692" y="83989"/>
                    <a:pt x="229932" y="89591"/>
                    <a:pt x="230679" y="94688"/>
                  </a:cubicBezTo>
                  <a:cubicBezTo>
                    <a:pt x="227934" y="99708"/>
                    <a:pt x="226177" y="105715"/>
                    <a:pt x="219145" y="106385"/>
                  </a:cubicBezTo>
                  <a:cubicBezTo>
                    <a:pt x="210268" y="104349"/>
                    <a:pt x="202794" y="100859"/>
                    <a:pt x="190312" y="102490"/>
                  </a:cubicBezTo>
                  <a:cubicBezTo>
                    <a:pt x="183913" y="106752"/>
                    <a:pt x="196192" y="112987"/>
                    <a:pt x="190312" y="116135"/>
                  </a:cubicBezTo>
                  <a:cubicBezTo>
                    <a:pt x="185456" y="113252"/>
                    <a:pt x="181725" y="109256"/>
                    <a:pt x="174934" y="108333"/>
                  </a:cubicBezTo>
                  <a:cubicBezTo>
                    <a:pt x="155914" y="108269"/>
                    <a:pt x="151387" y="121953"/>
                    <a:pt x="136490" y="125873"/>
                  </a:cubicBezTo>
                  <a:cubicBezTo>
                    <a:pt x="123389" y="129313"/>
                    <a:pt x="110527" y="131349"/>
                    <a:pt x="109579" y="143413"/>
                  </a:cubicBezTo>
                  <a:cubicBezTo>
                    <a:pt x="125981" y="154529"/>
                    <a:pt x="151197" y="143084"/>
                    <a:pt x="169168" y="147321"/>
                  </a:cubicBezTo>
                  <a:cubicBezTo>
                    <a:pt x="166006" y="150596"/>
                    <a:pt x="158747" y="149736"/>
                    <a:pt x="155712" y="153151"/>
                  </a:cubicBezTo>
                  <a:cubicBezTo>
                    <a:pt x="151779" y="168592"/>
                    <a:pt x="146051" y="184273"/>
                    <a:pt x="132633" y="188244"/>
                  </a:cubicBezTo>
                  <a:cubicBezTo>
                    <a:pt x="114030" y="193758"/>
                    <a:pt x="87663" y="183969"/>
                    <a:pt x="74966" y="196047"/>
                  </a:cubicBezTo>
                  <a:cubicBezTo>
                    <a:pt x="75535" y="195490"/>
                    <a:pt x="77546" y="198057"/>
                    <a:pt x="74966" y="197994"/>
                  </a:cubicBezTo>
                  <a:cubicBezTo>
                    <a:pt x="73044" y="197994"/>
                    <a:pt x="72690" y="199562"/>
                    <a:pt x="71135" y="199942"/>
                  </a:cubicBezTo>
                  <a:cubicBezTo>
                    <a:pt x="59032" y="198525"/>
                    <a:pt x="47941" y="206100"/>
                    <a:pt x="36522" y="207744"/>
                  </a:cubicBezTo>
                  <a:cubicBezTo>
                    <a:pt x="32033" y="208389"/>
                    <a:pt x="27316" y="206770"/>
                    <a:pt x="23067" y="207744"/>
                  </a:cubicBezTo>
                  <a:cubicBezTo>
                    <a:pt x="15668" y="209439"/>
                    <a:pt x="9042" y="214497"/>
                    <a:pt x="1922" y="215547"/>
                  </a:cubicBezTo>
                  <a:cubicBezTo>
                    <a:pt x="5400" y="222578"/>
                    <a:pt x="1568" y="221288"/>
                    <a:pt x="0" y="227245"/>
                  </a:cubicBezTo>
                  <a:cubicBezTo>
                    <a:pt x="9649" y="230103"/>
                    <a:pt x="18438" y="237109"/>
                    <a:pt x="30755" y="238930"/>
                  </a:cubicBezTo>
                  <a:cubicBezTo>
                    <a:pt x="37331" y="239916"/>
                    <a:pt x="45159" y="236653"/>
                    <a:pt x="51900" y="240890"/>
                  </a:cubicBezTo>
                  <a:cubicBezTo>
                    <a:pt x="49548" y="241117"/>
                    <a:pt x="47360" y="241472"/>
                    <a:pt x="48043" y="244785"/>
                  </a:cubicBezTo>
                  <a:cubicBezTo>
                    <a:pt x="54125" y="248022"/>
                    <a:pt x="59399" y="252853"/>
                    <a:pt x="67278" y="252588"/>
                  </a:cubicBezTo>
                  <a:cubicBezTo>
                    <a:pt x="73145" y="252398"/>
                    <a:pt x="77407" y="247731"/>
                    <a:pt x="82655" y="246745"/>
                  </a:cubicBezTo>
                  <a:cubicBezTo>
                    <a:pt x="86942" y="249552"/>
                    <a:pt x="91912" y="251626"/>
                    <a:pt x="99968" y="250627"/>
                  </a:cubicBezTo>
                  <a:cubicBezTo>
                    <a:pt x="107353" y="243975"/>
                    <a:pt x="127524" y="240940"/>
                    <a:pt x="128788" y="252588"/>
                  </a:cubicBezTo>
                  <a:cubicBezTo>
                    <a:pt x="128725" y="251879"/>
                    <a:pt x="125159" y="256002"/>
                    <a:pt x="124957" y="256483"/>
                  </a:cubicBezTo>
                  <a:cubicBezTo>
                    <a:pt x="124135" y="258569"/>
                    <a:pt x="125665" y="262173"/>
                    <a:pt x="123034" y="262325"/>
                  </a:cubicBezTo>
                  <a:cubicBezTo>
                    <a:pt x="115055" y="258822"/>
                    <a:pt x="97021" y="255496"/>
                    <a:pt x="84578" y="258430"/>
                  </a:cubicBezTo>
                  <a:cubicBezTo>
                    <a:pt x="79392" y="259644"/>
                    <a:pt x="77382" y="264892"/>
                    <a:pt x="73057" y="264273"/>
                  </a:cubicBezTo>
                  <a:cubicBezTo>
                    <a:pt x="58526" y="264475"/>
                    <a:pt x="42124" y="262806"/>
                    <a:pt x="32678" y="268168"/>
                  </a:cubicBezTo>
                  <a:cubicBezTo>
                    <a:pt x="31097" y="273416"/>
                    <a:pt x="36370" y="270406"/>
                    <a:pt x="38457" y="272063"/>
                  </a:cubicBezTo>
                  <a:cubicBezTo>
                    <a:pt x="40316" y="273517"/>
                    <a:pt x="40101" y="280207"/>
                    <a:pt x="44224" y="277892"/>
                  </a:cubicBezTo>
                  <a:cubicBezTo>
                    <a:pt x="51002" y="277640"/>
                    <a:pt x="52823" y="272328"/>
                    <a:pt x="59601" y="272063"/>
                  </a:cubicBezTo>
                  <a:cubicBezTo>
                    <a:pt x="59399" y="276919"/>
                    <a:pt x="56010" y="278095"/>
                    <a:pt x="59601" y="281813"/>
                  </a:cubicBezTo>
                  <a:cubicBezTo>
                    <a:pt x="67366" y="285645"/>
                    <a:pt x="83224" y="281256"/>
                    <a:pt x="90369" y="285708"/>
                  </a:cubicBezTo>
                  <a:cubicBezTo>
                    <a:pt x="84021" y="291639"/>
                    <a:pt x="69174" y="288933"/>
                    <a:pt x="65355" y="297406"/>
                  </a:cubicBezTo>
                  <a:cubicBezTo>
                    <a:pt x="79785" y="303564"/>
                    <a:pt x="94239" y="309710"/>
                    <a:pt x="113411" y="311051"/>
                  </a:cubicBezTo>
                  <a:cubicBezTo>
                    <a:pt x="118912" y="308623"/>
                    <a:pt x="105064" y="305373"/>
                    <a:pt x="111501" y="301301"/>
                  </a:cubicBezTo>
                  <a:cubicBezTo>
                    <a:pt x="122541" y="304095"/>
                    <a:pt x="124097" y="304626"/>
                    <a:pt x="134555" y="301301"/>
                  </a:cubicBezTo>
                  <a:cubicBezTo>
                    <a:pt x="140600" y="300352"/>
                    <a:pt x="138918" y="307282"/>
                    <a:pt x="146088" y="305196"/>
                  </a:cubicBezTo>
                  <a:cubicBezTo>
                    <a:pt x="153208" y="303337"/>
                    <a:pt x="160391" y="301503"/>
                    <a:pt x="165311" y="297406"/>
                  </a:cubicBezTo>
                  <a:cubicBezTo>
                    <a:pt x="172822" y="304854"/>
                    <a:pt x="178121" y="297330"/>
                    <a:pt x="188390" y="297406"/>
                  </a:cubicBezTo>
                  <a:cubicBezTo>
                    <a:pt x="195902" y="302489"/>
                    <a:pt x="205399" y="300137"/>
                    <a:pt x="215301" y="301301"/>
                  </a:cubicBezTo>
                  <a:cubicBezTo>
                    <a:pt x="222623" y="302160"/>
                    <a:pt x="230451" y="305878"/>
                    <a:pt x="234523" y="307143"/>
                  </a:cubicBezTo>
                  <a:cubicBezTo>
                    <a:pt x="243616" y="309976"/>
                    <a:pt x="248029" y="311152"/>
                    <a:pt x="253732" y="312986"/>
                  </a:cubicBezTo>
                  <a:cubicBezTo>
                    <a:pt x="261813" y="315603"/>
                    <a:pt x="264166" y="316741"/>
                    <a:pt x="269123" y="318853"/>
                  </a:cubicBezTo>
                  <a:cubicBezTo>
                    <a:pt x="280289" y="323558"/>
                    <a:pt x="283755" y="322685"/>
                    <a:pt x="286423" y="332499"/>
                  </a:cubicBezTo>
                  <a:cubicBezTo>
                    <a:pt x="283122" y="332385"/>
                    <a:pt x="281504" y="333991"/>
                    <a:pt x="280669" y="336394"/>
                  </a:cubicBezTo>
                  <a:cubicBezTo>
                    <a:pt x="290760" y="340453"/>
                    <a:pt x="294681" y="350760"/>
                    <a:pt x="307567" y="351986"/>
                  </a:cubicBezTo>
                  <a:cubicBezTo>
                    <a:pt x="309932" y="360624"/>
                    <a:pt x="319505" y="361964"/>
                    <a:pt x="324867" y="367579"/>
                  </a:cubicBezTo>
                  <a:cubicBezTo>
                    <a:pt x="322578" y="371752"/>
                    <a:pt x="314447" y="370007"/>
                    <a:pt x="317191" y="379264"/>
                  </a:cubicBezTo>
                  <a:cubicBezTo>
                    <a:pt x="316862" y="383501"/>
                    <a:pt x="324007" y="380175"/>
                    <a:pt x="326789" y="381224"/>
                  </a:cubicBezTo>
                  <a:cubicBezTo>
                    <a:pt x="328067" y="387750"/>
                    <a:pt x="332758" y="390759"/>
                    <a:pt x="334491" y="396817"/>
                  </a:cubicBezTo>
                  <a:cubicBezTo>
                    <a:pt x="331671" y="398524"/>
                    <a:pt x="328395" y="399738"/>
                    <a:pt x="328712" y="404632"/>
                  </a:cubicBezTo>
                  <a:cubicBezTo>
                    <a:pt x="332847" y="403861"/>
                    <a:pt x="333505" y="407718"/>
                    <a:pt x="336388" y="408540"/>
                  </a:cubicBezTo>
                  <a:cubicBezTo>
                    <a:pt x="338538" y="409134"/>
                    <a:pt x="343735" y="403684"/>
                    <a:pt x="344089" y="410487"/>
                  </a:cubicBezTo>
                  <a:cubicBezTo>
                    <a:pt x="346846" y="420427"/>
                    <a:pt x="338209" y="418821"/>
                    <a:pt x="336388" y="424133"/>
                  </a:cubicBezTo>
                  <a:cubicBezTo>
                    <a:pt x="342547" y="429406"/>
                    <a:pt x="353561" y="419277"/>
                    <a:pt x="355635" y="429975"/>
                  </a:cubicBezTo>
                  <a:cubicBezTo>
                    <a:pt x="357014" y="435944"/>
                    <a:pt x="353675" y="437095"/>
                    <a:pt x="353713" y="441673"/>
                  </a:cubicBezTo>
                  <a:cubicBezTo>
                    <a:pt x="350185" y="444405"/>
                    <a:pt x="344039" y="443709"/>
                    <a:pt x="342167" y="445568"/>
                  </a:cubicBezTo>
                  <a:cubicBezTo>
                    <a:pt x="342003" y="445745"/>
                    <a:pt x="346833" y="455837"/>
                    <a:pt x="338348" y="451410"/>
                  </a:cubicBezTo>
                  <a:cubicBezTo>
                    <a:pt x="340283" y="462982"/>
                    <a:pt x="349856" y="442103"/>
                    <a:pt x="353713" y="449463"/>
                  </a:cubicBezTo>
                  <a:cubicBezTo>
                    <a:pt x="353587" y="451942"/>
                    <a:pt x="351222" y="452093"/>
                    <a:pt x="349869" y="453358"/>
                  </a:cubicBezTo>
                  <a:cubicBezTo>
                    <a:pt x="344760" y="458214"/>
                    <a:pt x="343432" y="460098"/>
                    <a:pt x="340258" y="467003"/>
                  </a:cubicBezTo>
                  <a:cubicBezTo>
                    <a:pt x="338803" y="470139"/>
                    <a:pt x="337197" y="473427"/>
                    <a:pt x="336400" y="476753"/>
                  </a:cubicBezTo>
                  <a:cubicBezTo>
                    <a:pt x="342192" y="484594"/>
                    <a:pt x="357330" y="486453"/>
                    <a:pt x="369091" y="482621"/>
                  </a:cubicBezTo>
                  <a:cubicBezTo>
                    <a:pt x="369230" y="479219"/>
                    <a:pt x="368661" y="476551"/>
                    <a:pt x="367169" y="474806"/>
                  </a:cubicBezTo>
                  <a:cubicBezTo>
                    <a:pt x="375553" y="477474"/>
                    <a:pt x="371253" y="467281"/>
                    <a:pt x="378702" y="468963"/>
                  </a:cubicBezTo>
                  <a:cubicBezTo>
                    <a:pt x="378373" y="459567"/>
                    <a:pt x="369432" y="458884"/>
                    <a:pt x="369091" y="449476"/>
                  </a:cubicBezTo>
                  <a:cubicBezTo>
                    <a:pt x="371683" y="448856"/>
                    <a:pt x="372758" y="446706"/>
                    <a:pt x="376767" y="447515"/>
                  </a:cubicBezTo>
                  <a:cubicBezTo>
                    <a:pt x="377197" y="451208"/>
                    <a:pt x="374605" y="451828"/>
                    <a:pt x="374857" y="455318"/>
                  </a:cubicBezTo>
                  <a:cubicBezTo>
                    <a:pt x="381965" y="457215"/>
                    <a:pt x="380763" y="467522"/>
                    <a:pt x="386391" y="470911"/>
                  </a:cubicBezTo>
                  <a:cubicBezTo>
                    <a:pt x="385822" y="474894"/>
                    <a:pt x="381181" y="474743"/>
                    <a:pt x="380611" y="478714"/>
                  </a:cubicBezTo>
                  <a:cubicBezTo>
                    <a:pt x="391601" y="474464"/>
                    <a:pt x="403147" y="472555"/>
                    <a:pt x="413302" y="474793"/>
                  </a:cubicBezTo>
                  <a:cubicBezTo>
                    <a:pt x="408079" y="483772"/>
                    <a:pt x="386467" y="476184"/>
                    <a:pt x="388326" y="492359"/>
                  </a:cubicBezTo>
                  <a:cubicBezTo>
                    <a:pt x="394168" y="490550"/>
                    <a:pt x="398443" y="490993"/>
                    <a:pt x="401781" y="492359"/>
                  </a:cubicBezTo>
                  <a:cubicBezTo>
                    <a:pt x="408319" y="494989"/>
                    <a:pt x="409445" y="491006"/>
                    <a:pt x="415237" y="492359"/>
                  </a:cubicBezTo>
                  <a:cubicBezTo>
                    <a:pt x="419865" y="493408"/>
                    <a:pt x="426264" y="495495"/>
                    <a:pt x="428692" y="500149"/>
                  </a:cubicBezTo>
                  <a:cubicBezTo>
                    <a:pt x="421383" y="502729"/>
                    <a:pt x="424253" y="504335"/>
                    <a:pt x="422925" y="513794"/>
                  </a:cubicBezTo>
                  <a:cubicBezTo>
                    <a:pt x="425189" y="518625"/>
                    <a:pt x="435091" y="515741"/>
                    <a:pt x="436381" y="521584"/>
                  </a:cubicBezTo>
                  <a:cubicBezTo>
                    <a:pt x="415705" y="526073"/>
                    <a:pt x="403375" y="509760"/>
                    <a:pt x="384481" y="507939"/>
                  </a:cubicBezTo>
                  <a:cubicBezTo>
                    <a:pt x="377159" y="507231"/>
                    <a:pt x="365575" y="505321"/>
                    <a:pt x="359480" y="511859"/>
                  </a:cubicBezTo>
                  <a:cubicBezTo>
                    <a:pt x="369533" y="523747"/>
                    <a:pt x="394358" y="520674"/>
                    <a:pt x="403691" y="533294"/>
                  </a:cubicBezTo>
                  <a:cubicBezTo>
                    <a:pt x="418765" y="534749"/>
                    <a:pt x="425379" y="533117"/>
                    <a:pt x="442135" y="533294"/>
                  </a:cubicBezTo>
                  <a:cubicBezTo>
                    <a:pt x="439972" y="539428"/>
                    <a:pt x="441958" y="537721"/>
                    <a:pt x="442135" y="544992"/>
                  </a:cubicBezTo>
                  <a:cubicBezTo>
                    <a:pt x="437671" y="544372"/>
                    <a:pt x="434750" y="545296"/>
                    <a:pt x="432524" y="546940"/>
                  </a:cubicBezTo>
                  <a:cubicBezTo>
                    <a:pt x="433169" y="554072"/>
                    <a:pt x="430399" y="557777"/>
                    <a:pt x="428680" y="562532"/>
                  </a:cubicBezTo>
                  <a:cubicBezTo>
                    <a:pt x="434965" y="562204"/>
                    <a:pt x="441111" y="558030"/>
                    <a:pt x="442135" y="566427"/>
                  </a:cubicBezTo>
                  <a:cubicBezTo>
                    <a:pt x="435053" y="568350"/>
                    <a:pt x="424076" y="566314"/>
                    <a:pt x="424822" y="576165"/>
                  </a:cubicBezTo>
                  <a:cubicBezTo>
                    <a:pt x="425366" y="583019"/>
                    <a:pt x="433346" y="572649"/>
                    <a:pt x="432524" y="578112"/>
                  </a:cubicBezTo>
                  <a:cubicBezTo>
                    <a:pt x="431032" y="584954"/>
                    <a:pt x="427478" y="587003"/>
                    <a:pt x="424822" y="587875"/>
                  </a:cubicBezTo>
                  <a:cubicBezTo>
                    <a:pt x="412885" y="591796"/>
                    <a:pt x="403033" y="581236"/>
                    <a:pt x="397911" y="582020"/>
                  </a:cubicBezTo>
                  <a:cubicBezTo>
                    <a:pt x="391045" y="583082"/>
                    <a:pt x="383887" y="586775"/>
                    <a:pt x="386391" y="595653"/>
                  </a:cubicBezTo>
                  <a:cubicBezTo>
                    <a:pt x="393043" y="589684"/>
                    <a:pt x="398367" y="601622"/>
                    <a:pt x="409457" y="597600"/>
                  </a:cubicBezTo>
                  <a:cubicBezTo>
                    <a:pt x="414073" y="596968"/>
                    <a:pt x="419688" y="587344"/>
                    <a:pt x="424822" y="593705"/>
                  </a:cubicBezTo>
                  <a:cubicBezTo>
                    <a:pt x="423659" y="599016"/>
                    <a:pt x="421029" y="602848"/>
                    <a:pt x="417146" y="605403"/>
                  </a:cubicBezTo>
                  <a:cubicBezTo>
                    <a:pt x="403109" y="607312"/>
                    <a:pt x="397810" y="600319"/>
                    <a:pt x="386391" y="599560"/>
                  </a:cubicBezTo>
                  <a:cubicBezTo>
                    <a:pt x="386024" y="609576"/>
                    <a:pt x="375894" y="609728"/>
                    <a:pt x="376780" y="620996"/>
                  </a:cubicBezTo>
                  <a:cubicBezTo>
                    <a:pt x="385265" y="617151"/>
                    <a:pt x="388869" y="612409"/>
                    <a:pt x="397924" y="611245"/>
                  </a:cubicBezTo>
                  <a:cubicBezTo>
                    <a:pt x="403248" y="610575"/>
                    <a:pt x="408838" y="614989"/>
                    <a:pt x="415237" y="615128"/>
                  </a:cubicBezTo>
                  <a:cubicBezTo>
                    <a:pt x="421041" y="615292"/>
                    <a:pt x="424633" y="611018"/>
                    <a:pt x="430602" y="613180"/>
                  </a:cubicBezTo>
                  <a:cubicBezTo>
                    <a:pt x="423697" y="620414"/>
                    <a:pt x="437203" y="617923"/>
                    <a:pt x="436381" y="624878"/>
                  </a:cubicBezTo>
                  <a:cubicBezTo>
                    <a:pt x="426555" y="617935"/>
                    <a:pt x="407699" y="620186"/>
                    <a:pt x="396002" y="615115"/>
                  </a:cubicBezTo>
                  <a:cubicBezTo>
                    <a:pt x="388616" y="623234"/>
                    <a:pt x="370760" y="620730"/>
                    <a:pt x="372923" y="638523"/>
                  </a:cubicBezTo>
                  <a:cubicBezTo>
                    <a:pt x="379448" y="647729"/>
                    <a:pt x="396849" y="639029"/>
                    <a:pt x="401768" y="646313"/>
                  </a:cubicBezTo>
                  <a:cubicBezTo>
                    <a:pt x="388060" y="648665"/>
                    <a:pt x="376097" y="652788"/>
                    <a:pt x="376767" y="669709"/>
                  </a:cubicBezTo>
                  <a:cubicBezTo>
                    <a:pt x="384494" y="670139"/>
                    <a:pt x="390020" y="665725"/>
                    <a:pt x="392145" y="663866"/>
                  </a:cubicBezTo>
                  <a:cubicBezTo>
                    <a:pt x="393764" y="662450"/>
                    <a:pt x="396040" y="663221"/>
                    <a:pt x="397911" y="661919"/>
                  </a:cubicBezTo>
                  <a:cubicBezTo>
                    <a:pt x="406865" y="655684"/>
                    <a:pt x="414819" y="643076"/>
                    <a:pt x="424822" y="646313"/>
                  </a:cubicBezTo>
                  <a:cubicBezTo>
                    <a:pt x="424102" y="648665"/>
                    <a:pt x="420927" y="649057"/>
                    <a:pt x="419081" y="650221"/>
                  </a:cubicBezTo>
                  <a:cubicBezTo>
                    <a:pt x="413517" y="653673"/>
                    <a:pt x="412948" y="654457"/>
                    <a:pt x="411380" y="658011"/>
                  </a:cubicBezTo>
                  <a:cubicBezTo>
                    <a:pt x="411266" y="658276"/>
                    <a:pt x="407889" y="659731"/>
                    <a:pt x="407535" y="659958"/>
                  </a:cubicBezTo>
                  <a:cubicBezTo>
                    <a:pt x="399088" y="665662"/>
                    <a:pt x="389679" y="668558"/>
                    <a:pt x="382559" y="675564"/>
                  </a:cubicBezTo>
                  <a:cubicBezTo>
                    <a:pt x="392967" y="673439"/>
                    <a:pt x="383545" y="681912"/>
                    <a:pt x="386403" y="689222"/>
                  </a:cubicBezTo>
                  <a:cubicBezTo>
                    <a:pt x="394914" y="687072"/>
                    <a:pt x="395964" y="692522"/>
                    <a:pt x="401794" y="693104"/>
                  </a:cubicBezTo>
                  <a:cubicBezTo>
                    <a:pt x="408522" y="689487"/>
                    <a:pt x="417741" y="678169"/>
                    <a:pt x="426770" y="683366"/>
                  </a:cubicBezTo>
                  <a:cubicBezTo>
                    <a:pt x="423988" y="686376"/>
                    <a:pt x="419271" y="687464"/>
                    <a:pt x="413302" y="687261"/>
                  </a:cubicBezTo>
                  <a:cubicBezTo>
                    <a:pt x="412214" y="695886"/>
                    <a:pt x="399846" y="693079"/>
                    <a:pt x="399859" y="702854"/>
                  </a:cubicBezTo>
                  <a:cubicBezTo>
                    <a:pt x="411974" y="704852"/>
                    <a:pt x="402553" y="728703"/>
                    <a:pt x="411380" y="734052"/>
                  </a:cubicBezTo>
                  <a:cubicBezTo>
                    <a:pt x="414959" y="729234"/>
                    <a:pt x="417842" y="723695"/>
                    <a:pt x="421003" y="718459"/>
                  </a:cubicBezTo>
                  <a:cubicBezTo>
                    <a:pt x="426403" y="712339"/>
                    <a:pt x="426251" y="723505"/>
                    <a:pt x="430602" y="718459"/>
                  </a:cubicBezTo>
                  <a:cubicBezTo>
                    <a:pt x="435749" y="714754"/>
                    <a:pt x="424595" y="705093"/>
                    <a:pt x="428680" y="702854"/>
                  </a:cubicBezTo>
                  <a:cubicBezTo>
                    <a:pt x="433333" y="705295"/>
                    <a:pt x="434901" y="710834"/>
                    <a:pt x="436381" y="716512"/>
                  </a:cubicBezTo>
                  <a:cubicBezTo>
                    <a:pt x="446258" y="714919"/>
                    <a:pt x="448142" y="721482"/>
                    <a:pt x="447914" y="730170"/>
                  </a:cubicBezTo>
                  <a:cubicBezTo>
                    <a:pt x="441591" y="729424"/>
                    <a:pt x="444032" y="719800"/>
                    <a:pt x="436381" y="720407"/>
                  </a:cubicBezTo>
                  <a:cubicBezTo>
                    <a:pt x="432903" y="723391"/>
                    <a:pt x="430475" y="727438"/>
                    <a:pt x="422925" y="726262"/>
                  </a:cubicBezTo>
                  <a:cubicBezTo>
                    <a:pt x="422925" y="732294"/>
                    <a:pt x="410317" y="736733"/>
                    <a:pt x="419081" y="739920"/>
                  </a:cubicBezTo>
                  <a:cubicBezTo>
                    <a:pt x="425531" y="736733"/>
                    <a:pt x="433295" y="734836"/>
                    <a:pt x="440213" y="732105"/>
                  </a:cubicBezTo>
                  <a:cubicBezTo>
                    <a:pt x="439631" y="735949"/>
                    <a:pt x="442818" y="735974"/>
                    <a:pt x="444045" y="737947"/>
                  </a:cubicBezTo>
                  <a:cubicBezTo>
                    <a:pt x="435736" y="739920"/>
                    <a:pt x="428768" y="743246"/>
                    <a:pt x="419081" y="743802"/>
                  </a:cubicBezTo>
                  <a:cubicBezTo>
                    <a:pt x="416489" y="750163"/>
                    <a:pt x="422268" y="758535"/>
                    <a:pt x="426770" y="765238"/>
                  </a:cubicBezTo>
                  <a:cubicBezTo>
                    <a:pt x="430728" y="771181"/>
                    <a:pt x="438581" y="780792"/>
                    <a:pt x="442148" y="780843"/>
                  </a:cubicBezTo>
                  <a:cubicBezTo>
                    <a:pt x="441414" y="780830"/>
                    <a:pt x="445739" y="777087"/>
                    <a:pt x="445992" y="776935"/>
                  </a:cubicBezTo>
                  <a:cubicBezTo>
                    <a:pt x="447522" y="775987"/>
                    <a:pt x="449735" y="773711"/>
                    <a:pt x="453694" y="775000"/>
                  </a:cubicBezTo>
                  <a:cubicBezTo>
                    <a:pt x="447573" y="779186"/>
                    <a:pt x="441806" y="783726"/>
                    <a:pt x="444057" y="796436"/>
                  </a:cubicBezTo>
                  <a:cubicBezTo>
                    <a:pt x="450241" y="799066"/>
                    <a:pt x="461142" y="799041"/>
                    <a:pt x="455603" y="808133"/>
                  </a:cubicBezTo>
                  <a:cubicBezTo>
                    <a:pt x="461800" y="808576"/>
                    <a:pt x="463747" y="804694"/>
                    <a:pt x="470981" y="806173"/>
                  </a:cubicBezTo>
                  <a:cubicBezTo>
                    <a:pt x="469539" y="811889"/>
                    <a:pt x="460611" y="809967"/>
                    <a:pt x="461370" y="817884"/>
                  </a:cubicBezTo>
                  <a:cubicBezTo>
                    <a:pt x="467554" y="816366"/>
                    <a:pt x="462103" y="821677"/>
                    <a:pt x="463292" y="823726"/>
                  </a:cubicBezTo>
                  <a:cubicBezTo>
                    <a:pt x="464190" y="825256"/>
                    <a:pt x="472675" y="824915"/>
                    <a:pt x="469046" y="833476"/>
                  </a:cubicBezTo>
                  <a:cubicBezTo>
                    <a:pt x="475976" y="832945"/>
                    <a:pt x="482350" y="832971"/>
                    <a:pt x="480592" y="841266"/>
                  </a:cubicBezTo>
                  <a:cubicBezTo>
                    <a:pt x="483968" y="842405"/>
                    <a:pt x="491885" y="838914"/>
                    <a:pt x="492125" y="843227"/>
                  </a:cubicBezTo>
                  <a:cubicBezTo>
                    <a:pt x="491038" y="847526"/>
                    <a:pt x="480984" y="845756"/>
                    <a:pt x="486346" y="851017"/>
                  </a:cubicBezTo>
                  <a:cubicBezTo>
                    <a:pt x="490127" y="851611"/>
                    <a:pt x="490153" y="848386"/>
                    <a:pt x="492125" y="847134"/>
                  </a:cubicBezTo>
                  <a:cubicBezTo>
                    <a:pt x="501471" y="850258"/>
                    <a:pt x="509134" y="845376"/>
                    <a:pt x="513270" y="843227"/>
                  </a:cubicBezTo>
                  <a:cubicBezTo>
                    <a:pt x="515976" y="841823"/>
                    <a:pt x="518328" y="842632"/>
                    <a:pt x="520946" y="841266"/>
                  </a:cubicBezTo>
                  <a:cubicBezTo>
                    <a:pt x="523779" y="839825"/>
                    <a:pt x="527623" y="832654"/>
                    <a:pt x="530557" y="837371"/>
                  </a:cubicBezTo>
                  <a:cubicBezTo>
                    <a:pt x="529583" y="843530"/>
                    <a:pt x="524892" y="845933"/>
                    <a:pt x="524790" y="852964"/>
                  </a:cubicBezTo>
                  <a:cubicBezTo>
                    <a:pt x="529457" y="855392"/>
                    <a:pt x="534123" y="857795"/>
                    <a:pt x="540168" y="858807"/>
                  </a:cubicBezTo>
                  <a:cubicBezTo>
                    <a:pt x="546112" y="860779"/>
                    <a:pt x="547629" y="848437"/>
                    <a:pt x="551701" y="854912"/>
                  </a:cubicBezTo>
                  <a:cubicBezTo>
                    <a:pt x="552081" y="863739"/>
                    <a:pt x="540421" y="860375"/>
                    <a:pt x="540168" y="868569"/>
                  </a:cubicBezTo>
                  <a:cubicBezTo>
                    <a:pt x="545606" y="868898"/>
                    <a:pt x="548173" y="872136"/>
                    <a:pt x="553624" y="872452"/>
                  </a:cubicBezTo>
                  <a:cubicBezTo>
                    <a:pt x="557658" y="872452"/>
                    <a:pt x="560844" y="861829"/>
                    <a:pt x="563235" y="866609"/>
                  </a:cubicBezTo>
                  <a:cubicBezTo>
                    <a:pt x="564145" y="872730"/>
                    <a:pt x="558062" y="871756"/>
                    <a:pt x="557481" y="876347"/>
                  </a:cubicBezTo>
                  <a:cubicBezTo>
                    <a:pt x="565220" y="872578"/>
                    <a:pt x="566346" y="885288"/>
                    <a:pt x="570936" y="878307"/>
                  </a:cubicBezTo>
                  <a:cubicBezTo>
                    <a:pt x="567458" y="878560"/>
                    <a:pt x="566434" y="876385"/>
                    <a:pt x="567079" y="872452"/>
                  </a:cubicBezTo>
                  <a:cubicBezTo>
                    <a:pt x="570835" y="874728"/>
                    <a:pt x="577841" y="878863"/>
                    <a:pt x="582470" y="874412"/>
                  </a:cubicBezTo>
                  <a:cubicBezTo>
                    <a:pt x="587326" y="857795"/>
                    <a:pt x="569242" y="864422"/>
                    <a:pt x="567079" y="854912"/>
                  </a:cubicBezTo>
                  <a:cubicBezTo>
                    <a:pt x="575464" y="853558"/>
                    <a:pt x="577904" y="858238"/>
                    <a:pt x="586301" y="856859"/>
                  </a:cubicBezTo>
                  <a:cubicBezTo>
                    <a:pt x="592030" y="847071"/>
                    <a:pt x="593446" y="832895"/>
                    <a:pt x="597834" y="821766"/>
                  </a:cubicBezTo>
                  <a:cubicBezTo>
                    <a:pt x="594521" y="821880"/>
                    <a:pt x="592890" y="820274"/>
                    <a:pt x="592068" y="817884"/>
                  </a:cubicBezTo>
                  <a:cubicBezTo>
                    <a:pt x="596684" y="818668"/>
                    <a:pt x="596241" y="814330"/>
                    <a:pt x="601666" y="815936"/>
                  </a:cubicBezTo>
                  <a:cubicBezTo>
                    <a:pt x="599251" y="805819"/>
                    <a:pt x="597936" y="804377"/>
                    <a:pt x="599744" y="792541"/>
                  </a:cubicBezTo>
                  <a:cubicBezTo>
                    <a:pt x="596330" y="788861"/>
                    <a:pt x="585669" y="792515"/>
                    <a:pt x="586289" y="784738"/>
                  </a:cubicBezTo>
                  <a:cubicBezTo>
                    <a:pt x="598214" y="785029"/>
                    <a:pt x="607104" y="789126"/>
                    <a:pt x="611290" y="778896"/>
                  </a:cubicBezTo>
                  <a:cubicBezTo>
                    <a:pt x="607306" y="776404"/>
                    <a:pt x="601527" y="775785"/>
                    <a:pt x="601679" y="769133"/>
                  </a:cubicBezTo>
                  <a:cubicBezTo>
                    <a:pt x="609570" y="771118"/>
                    <a:pt x="609848" y="776518"/>
                    <a:pt x="618979" y="773040"/>
                  </a:cubicBezTo>
                  <a:cubicBezTo>
                    <a:pt x="618650" y="766869"/>
                    <a:pt x="624088" y="766515"/>
                    <a:pt x="622823" y="759395"/>
                  </a:cubicBezTo>
                  <a:cubicBezTo>
                    <a:pt x="630398" y="761899"/>
                    <a:pt x="627477" y="753717"/>
                    <a:pt x="632435" y="753540"/>
                  </a:cubicBezTo>
                  <a:cubicBezTo>
                    <a:pt x="631499" y="749101"/>
                    <a:pt x="628603" y="743587"/>
                    <a:pt x="632435" y="739907"/>
                  </a:cubicBezTo>
                  <a:cubicBezTo>
                    <a:pt x="622204" y="741159"/>
                    <a:pt x="616892" y="737454"/>
                    <a:pt x="613187" y="732092"/>
                  </a:cubicBezTo>
                  <a:cubicBezTo>
                    <a:pt x="620724" y="730967"/>
                    <a:pt x="624353" y="733761"/>
                    <a:pt x="628577" y="735987"/>
                  </a:cubicBezTo>
                  <a:cubicBezTo>
                    <a:pt x="629071" y="729335"/>
                    <a:pt x="638758" y="732029"/>
                    <a:pt x="640098" y="726250"/>
                  </a:cubicBezTo>
                  <a:cubicBezTo>
                    <a:pt x="636785" y="723126"/>
                    <a:pt x="634470" y="718965"/>
                    <a:pt x="632435" y="714552"/>
                  </a:cubicBezTo>
                  <a:cubicBezTo>
                    <a:pt x="628843" y="712693"/>
                    <a:pt x="625998" y="720394"/>
                    <a:pt x="624733" y="714552"/>
                  </a:cubicBezTo>
                  <a:cubicBezTo>
                    <a:pt x="625517" y="709860"/>
                    <a:pt x="621230" y="710315"/>
                    <a:pt x="622823" y="704802"/>
                  </a:cubicBezTo>
                  <a:cubicBezTo>
                    <a:pt x="630285" y="706142"/>
                    <a:pt x="643475" y="708545"/>
                    <a:pt x="649734" y="700907"/>
                  </a:cubicBezTo>
                  <a:cubicBezTo>
                    <a:pt x="650430" y="693053"/>
                    <a:pt x="638618" y="697884"/>
                    <a:pt x="640111" y="689222"/>
                  </a:cubicBezTo>
                  <a:cubicBezTo>
                    <a:pt x="654919" y="689930"/>
                    <a:pt x="666946" y="687856"/>
                    <a:pt x="678555" y="685327"/>
                  </a:cubicBezTo>
                  <a:cubicBezTo>
                    <a:pt x="680781" y="679598"/>
                    <a:pt x="669349" y="678080"/>
                    <a:pt x="674711" y="675564"/>
                  </a:cubicBezTo>
                  <a:cubicBezTo>
                    <a:pt x="682754" y="680470"/>
                    <a:pt x="682741" y="670796"/>
                    <a:pt x="686257" y="665813"/>
                  </a:cubicBezTo>
                  <a:cubicBezTo>
                    <a:pt x="683095" y="667230"/>
                    <a:pt x="677885" y="661944"/>
                    <a:pt x="682412" y="661931"/>
                  </a:cubicBezTo>
                  <a:cubicBezTo>
                    <a:pt x="689393" y="662007"/>
                    <a:pt x="697588" y="660818"/>
                    <a:pt x="699712" y="665813"/>
                  </a:cubicBezTo>
                  <a:cubicBezTo>
                    <a:pt x="694223" y="671947"/>
                    <a:pt x="688002" y="677359"/>
                    <a:pt x="686257" y="687261"/>
                  </a:cubicBezTo>
                  <a:cubicBezTo>
                    <a:pt x="696829" y="690195"/>
                    <a:pt x="695880" y="681432"/>
                    <a:pt x="701622" y="679459"/>
                  </a:cubicBezTo>
                  <a:cubicBezTo>
                    <a:pt x="707085" y="686667"/>
                    <a:pt x="710322" y="679282"/>
                    <a:pt x="715090" y="675564"/>
                  </a:cubicBezTo>
                  <a:cubicBezTo>
                    <a:pt x="718416" y="683164"/>
                    <a:pt x="723247" y="673389"/>
                    <a:pt x="728520" y="671669"/>
                  </a:cubicBezTo>
                  <a:cubicBezTo>
                    <a:pt x="731606" y="665080"/>
                    <a:pt x="720363" y="663348"/>
                    <a:pt x="726610" y="659958"/>
                  </a:cubicBezTo>
                  <a:cubicBezTo>
                    <a:pt x="731214" y="661792"/>
                    <a:pt x="731694" y="667812"/>
                    <a:pt x="740053" y="665813"/>
                  </a:cubicBezTo>
                  <a:cubicBezTo>
                    <a:pt x="746161" y="663550"/>
                    <a:pt x="751372" y="660388"/>
                    <a:pt x="753509" y="654128"/>
                  </a:cubicBezTo>
                  <a:cubicBezTo>
                    <a:pt x="767812" y="647186"/>
                    <a:pt x="769962" y="627913"/>
                    <a:pt x="780420" y="617088"/>
                  </a:cubicBezTo>
                  <a:cubicBezTo>
                    <a:pt x="788905" y="616569"/>
                    <a:pt x="790550" y="609159"/>
                    <a:pt x="797732" y="607338"/>
                  </a:cubicBezTo>
                  <a:cubicBezTo>
                    <a:pt x="799377" y="601116"/>
                    <a:pt x="794710" y="601318"/>
                    <a:pt x="793888" y="597587"/>
                  </a:cubicBezTo>
                  <a:cubicBezTo>
                    <a:pt x="801741" y="598182"/>
                    <a:pt x="793546" y="594906"/>
                    <a:pt x="795798" y="589797"/>
                  </a:cubicBezTo>
                  <a:cubicBezTo>
                    <a:pt x="806370" y="593389"/>
                    <a:pt x="810771" y="603190"/>
                    <a:pt x="824644" y="603430"/>
                  </a:cubicBezTo>
                  <a:cubicBezTo>
                    <a:pt x="829297" y="600800"/>
                    <a:pt x="825832" y="599548"/>
                    <a:pt x="828488" y="597587"/>
                  </a:cubicBezTo>
                  <a:cubicBezTo>
                    <a:pt x="837606" y="601027"/>
                    <a:pt x="837897" y="595665"/>
                    <a:pt x="845801" y="593692"/>
                  </a:cubicBezTo>
                  <a:cubicBezTo>
                    <a:pt x="851226" y="592086"/>
                    <a:pt x="850770" y="596462"/>
                    <a:pt x="855424" y="595640"/>
                  </a:cubicBezTo>
                  <a:cubicBezTo>
                    <a:pt x="867754" y="590329"/>
                    <a:pt x="883941" y="586661"/>
                    <a:pt x="895791" y="583942"/>
                  </a:cubicBezTo>
                  <a:cubicBezTo>
                    <a:pt x="901304" y="582690"/>
                    <a:pt x="909006" y="583538"/>
                    <a:pt x="913091" y="581995"/>
                  </a:cubicBezTo>
                  <a:cubicBezTo>
                    <a:pt x="913736" y="581729"/>
                    <a:pt x="915759" y="578770"/>
                    <a:pt x="916935" y="578087"/>
                  </a:cubicBezTo>
                  <a:cubicBezTo>
                    <a:pt x="918908" y="576962"/>
                    <a:pt x="922348" y="577657"/>
                    <a:pt x="924611" y="576140"/>
                  </a:cubicBezTo>
                  <a:cubicBezTo>
                    <a:pt x="926154" y="575115"/>
                    <a:pt x="927090" y="571663"/>
                    <a:pt x="928469" y="570297"/>
                  </a:cubicBezTo>
                  <a:cubicBezTo>
                    <a:pt x="933388" y="565327"/>
                    <a:pt x="936840" y="565479"/>
                    <a:pt x="938067" y="560559"/>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12" name="Freeform: Shape 1111">
              <a:extLst>
                <a:ext uri="{FF2B5EF4-FFF2-40B4-BE49-F238E27FC236}">
                  <a16:creationId xmlns:a16="http://schemas.microsoft.com/office/drawing/2014/main" id="{BA37E495-4C56-F93A-D780-0F85AEA44093}"/>
                </a:ext>
              </a:extLst>
            </p:cNvPr>
            <p:cNvSpPr/>
            <p:nvPr/>
          </p:nvSpPr>
          <p:spPr>
            <a:xfrm>
              <a:off x="3104912" y="4944344"/>
              <a:ext cx="2410" cy="2191"/>
            </a:xfrm>
            <a:custGeom>
              <a:avLst/>
              <a:gdLst>
                <a:gd name="connsiteX0" fmla="*/ 246 w 2410"/>
                <a:gd name="connsiteY0" fmla="*/ 2081 h 2191"/>
                <a:gd name="connsiteX1" fmla="*/ 2168 w 2410"/>
                <a:gd name="connsiteY1" fmla="*/ 108 h 2191"/>
                <a:gd name="connsiteX2" fmla="*/ 246 w 2410"/>
                <a:gd name="connsiteY2" fmla="*/ 2081 h 2191"/>
              </a:gdLst>
              <a:ahLst/>
              <a:cxnLst>
                <a:cxn ang="0">
                  <a:pos x="connsiteX0" y="connsiteY0"/>
                </a:cxn>
                <a:cxn ang="0">
                  <a:pos x="connsiteX1" y="connsiteY1"/>
                </a:cxn>
                <a:cxn ang="0">
                  <a:pos x="connsiteX2" y="connsiteY2"/>
                </a:cxn>
              </a:cxnLst>
              <a:rect l="l" t="t" r="r" b="b"/>
              <a:pathLst>
                <a:path w="2410" h="2191">
                  <a:moveTo>
                    <a:pt x="246" y="2081"/>
                  </a:moveTo>
                  <a:cubicBezTo>
                    <a:pt x="790" y="2612"/>
                    <a:pt x="3167" y="1119"/>
                    <a:pt x="2168" y="108"/>
                  </a:cubicBezTo>
                  <a:cubicBezTo>
                    <a:pt x="1637" y="-411"/>
                    <a:pt x="-766" y="1056"/>
                    <a:pt x="246" y="208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3" name="Freeform: Shape 1112">
              <a:extLst>
                <a:ext uri="{FF2B5EF4-FFF2-40B4-BE49-F238E27FC236}">
                  <a16:creationId xmlns:a16="http://schemas.microsoft.com/office/drawing/2014/main" id="{064B9A3A-163B-CFCF-83A8-569EA5F4BB8E}"/>
                </a:ext>
              </a:extLst>
            </p:cNvPr>
            <p:cNvSpPr/>
            <p:nvPr/>
          </p:nvSpPr>
          <p:spPr>
            <a:xfrm>
              <a:off x="3135926" y="4104942"/>
              <a:ext cx="1909" cy="2538"/>
            </a:xfrm>
            <a:custGeom>
              <a:avLst/>
              <a:gdLst>
                <a:gd name="connsiteX0" fmla="*/ 1910 w 1909"/>
                <a:gd name="connsiteY0" fmla="*/ 1272 h 2538"/>
                <a:gd name="connsiteX1" fmla="*/ 0 w 1909"/>
                <a:gd name="connsiteY1" fmla="*/ 1272 h 2538"/>
                <a:gd name="connsiteX2" fmla="*/ 1910 w 1909"/>
                <a:gd name="connsiteY2" fmla="*/ 1272 h 2538"/>
              </a:gdLst>
              <a:ahLst/>
              <a:cxnLst>
                <a:cxn ang="0">
                  <a:pos x="connsiteX0" y="connsiteY0"/>
                </a:cxn>
                <a:cxn ang="0">
                  <a:pos x="connsiteX1" y="connsiteY1"/>
                </a:cxn>
                <a:cxn ang="0">
                  <a:pos x="connsiteX2" y="connsiteY2"/>
                </a:cxn>
              </a:cxnLst>
              <a:rect l="l" t="t" r="r" b="b"/>
              <a:pathLst>
                <a:path w="1909" h="2538">
                  <a:moveTo>
                    <a:pt x="1910" y="1272"/>
                  </a:moveTo>
                  <a:cubicBezTo>
                    <a:pt x="1910" y="184"/>
                    <a:pt x="354" y="-941"/>
                    <a:pt x="0" y="1272"/>
                  </a:cubicBezTo>
                  <a:cubicBezTo>
                    <a:pt x="0" y="2359"/>
                    <a:pt x="1556" y="3472"/>
                    <a:pt x="1910" y="12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4" name="Freeform: Shape 1113">
              <a:extLst>
                <a:ext uri="{FF2B5EF4-FFF2-40B4-BE49-F238E27FC236}">
                  <a16:creationId xmlns:a16="http://schemas.microsoft.com/office/drawing/2014/main" id="{D7C20C55-F880-55EC-5A6E-D10A40BB2E65}"/>
                </a:ext>
              </a:extLst>
            </p:cNvPr>
            <p:cNvSpPr/>
            <p:nvPr/>
          </p:nvSpPr>
          <p:spPr>
            <a:xfrm>
              <a:off x="2985981" y="4641014"/>
              <a:ext cx="1922" cy="2558"/>
            </a:xfrm>
            <a:custGeom>
              <a:avLst/>
              <a:gdLst>
                <a:gd name="connsiteX0" fmla="*/ 1922 w 1922"/>
                <a:gd name="connsiteY0" fmla="*/ 1296 h 2558"/>
                <a:gd name="connsiteX1" fmla="*/ 0 w 1922"/>
                <a:gd name="connsiteY1" fmla="*/ 1296 h 2558"/>
                <a:gd name="connsiteX2" fmla="*/ 1922 w 1922"/>
                <a:gd name="connsiteY2" fmla="*/ 1296 h 2558"/>
              </a:gdLst>
              <a:ahLst/>
              <a:cxnLst>
                <a:cxn ang="0">
                  <a:pos x="connsiteX0" y="connsiteY0"/>
                </a:cxn>
                <a:cxn ang="0">
                  <a:pos x="connsiteX1" y="connsiteY1"/>
                </a:cxn>
                <a:cxn ang="0">
                  <a:pos x="connsiteX2" y="connsiteY2"/>
                </a:cxn>
              </a:cxnLst>
              <a:rect l="l" t="t" r="r" b="b"/>
              <a:pathLst>
                <a:path w="1922" h="2558">
                  <a:moveTo>
                    <a:pt x="1922" y="1296"/>
                  </a:moveTo>
                  <a:cubicBezTo>
                    <a:pt x="1922" y="183"/>
                    <a:pt x="367" y="-955"/>
                    <a:pt x="0" y="1296"/>
                  </a:cubicBezTo>
                  <a:cubicBezTo>
                    <a:pt x="0" y="2371"/>
                    <a:pt x="1568" y="3496"/>
                    <a:pt x="1922" y="129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5" name="Freeform: Shape 1114">
              <a:extLst>
                <a:ext uri="{FF2B5EF4-FFF2-40B4-BE49-F238E27FC236}">
                  <a16:creationId xmlns:a16="http://schemas.microsoft.com/office/drawing/2014/main" id="{AE6B0F43-A7F1-0199-A602-6D5308D21917}"/>
                </a:ext>
              </a:extLst>
            </p:cNvPr>
            <p:cNvSpPr/>
            <p:nvPr/>
          </p:nvSpPr>
          <p:spPr>
            <a:xfrm>
              <a:off x="1928488" y="3499833"/>
              <a:ext cx="2414" cy="2184"/>
            </a:xfrm>
            <a:custGeom>
              <a:avLst/>
              <a:gdLst>
                <a:gd name="connsiteX0" fmla="*/ 236 w 2414"/>
                <a:gd name="connsiteY0" fmla="*/ 2072 h 2184"/>
                <a:gd name="connsiteX1" fmla="*/ 2184 w 2414"/>
                <a:gd name="connsiteY1" fmla="*/ 112 h 2184"/>
                <a:gd name="connsiteX2" fmla="*/ 236 w 2414"/>
                <a:gd name="connsiteY2" fmla="*/ 2072 h 2184"/>
              </a:gdLst>
              <a:ahLst/>
              <a:cxnLst>
                <a:cxn ang="0">
                  <a:pos x="connsiteX0" y="connsiteY0"/>
                </a:cxn>
                <a:cxn ang="0">
                  <a:pos x="connsiteX1" y="connsiteY1"/>
                </a:cxn>
                <a:cxn ang="0">
                  <a:pos x="connsiteX2" y="connsiteY2"/>
                </a:cxn>
              </a:cxnLst>
              <a:rect l="l" t="t" r="r" b="b"/>
              <a:pathLst>
                <a:path w="2414" h="2184">
                  <a:moveTo>
                    <a:pt x="236" y="2072"/>
                  </a:moveTo>
                  <a:cubicBezTo>
                    <a:pt x="767" y="2603"/>
                    <a:pt x="3157" y="1136"/>
                    <a:pt x="2184" y="112"/>
                  </a:cubicBezTo>
                  <a:cubicBezTo>
                    <a:pt x="1640" y="-419"/>
                    <a:pt x="-750" y="1060"/>
                    <a:pt x="236" y="207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6" name="Freeform: Shape 1115">
              <a:extLst>
                <a:ext uri="{FF2B5EF4-FFF2-40B4-BE49-F238E27FC236}">
                  <a16:creationId xmlns:a16="http://schemas.microsoft.com/office/drawing/2014/main" id="{373DE6E7-5766-D2B6-2B40-0CF8AE7E594E}"/>
                </a:ext>
              </a:extLst>
            </p:cNvPr>
            <p:cNvSpPr/>
            <p:nvPr/>
          </p:nvSpPr>
          <p:spPr>
            <a:xfrm>
              <a:off x="2614980" y="3200464"/>
              <a:ext cx="11707" cy="10958"/>
            </a:xfrm>
            <a:custGeom>
              <a:avLst/>
              <a:gdLst>
                <a:gd name="connsiteX0" fmla="*/ 0 w 11707"/>
                <a:gd name="connsiteY0" fmla="*/ 1208 h 10958"/>
                <a:gd name="connsiteX1" fmla="*/ 11533 w 11707"/>
                <a:gd name="connsiteY1" fmla="*/ 10958 h 10958"/>
                <a:gd name="connsiteX2" fmla="*/ 0 w 11707"/>
                <a:gd name="connsiteY2" fmla="*/ 1208 h 10958"/>
              </a:gdLst>
              <a:ahLst/>
              <a:cxnLst>
                <a:cxn ang="0">
                  <a:pos x="connsiteX0" y="connsiteY0"/>
                </a:cxn>
                <a:cxn ang="0">
                  <a:pos x="connsiteX1" y="connsiteY1"/>
                </a:cxn>
                <a:cxn ang="0">
                  <a:pos x="connsiteX2" y="connsiteY2"/>
                </a:cxn>
              </a:cxnLst>
              <a:rect l="l" t="t" r="r" b="b"/>
              <a:pathLst>
                <a:path w="11707" h="10958">
                  <a:moveTo>
                    <a:pt x="0" y="1208"/>
                  </a:moveTo>
                  <a:cubicBezTo>
                    <a:pt x="5956" y="2334"/>
                    <a:pt x="5058" y="10389"/>
                    <a:pt x="11533" y="10958"/>
                  </a:cubicBezTo>
                  <a:cubicBezTo>
                    <a:pt x="13127" y="3396"/>
                    <a:pt x="3351" y="-2674"/>
                    <a:pt x="0" y="120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7" name="Freeform: Shape 1116">
              <a:extLst>
                <a:ext uri="{FF2B5EF4-FFF2-40B4-BE49-F238E27FC236}">
                  <a16:creationId xmlns:a16="http://schemas.microsoft.com/office/drawing/2014/main" id="{81592FBD-9C75-1465-4F15-90AA12C6D802}"/>
                </a:ext>
              </a:extLst>
            </p:cNvPr>
            <p:cNvSpPr/>
            <p:nvPr/>
          </p:nvSpPr>
          <p:spPr>
            <a:xfrm>
              <a:off x="2928302" y="3816440"/>
              <a:ext cx="1934" cy="2535"/>
            </a:xfrm>
            <a:custGeom>
              <a:avLst/>
              <a:gdLst>
                <a:gd name="connsiteX0" fmla="*/ 0 w 1934"/>
                <a:gd name="connsiteY0" fmla="*/ 1264 h 2535"/>
                <a:gd name="connsiteX1" fmla="*/ 1935 w 1934"/>
                <a:gd name="connsiteY1" fmla="*/ 1264 h 2535"/>
                <a:gd name="connsiteX2" fmla="*/ 0 w 1934"/>
                <a:gd name="connsiteY2" fmla="*/ 1264 h 2535"/>
              </a:gdLst>
              <a:ahLst/>
              <a:cxnLst>
                <a:cxn ang="0">
                  <a:pos x="connsiteX0" y="connsiteY0"/>
                </a:cxn>
                <a:cxn ang="0">
                  <a:pos x="connsiteX1" y="connsiteY1"/>
                </a:cxn>
                <a:cxn ang="0">
                  <a:pos x="connsiteX2" y="connsiteY2"/>
                </a:cxn>
              </a:cxnLst>
              <a:rect l="l" t="t" r="r" b="b"/>
              <a:pathLst>
                <a:path w="1934" h="2535">
                  <a:moveTo>
                    <a:pt x="0" y="1264"/>
                  </a:moveTo>
                  <a:cubicBezTo>
                    <a:pt x="0" y="2352"/>
                    <a:pt x="1555" y="3477"/>
                    <a:pt x="1935" y="1264"/>
                  </a:cubicBezTo>
                  <a:cubicBezTo>
                    <a:pt x="1948" y="202"/>
                    <a:pt x="367" y="-949"/>
                    <a:pt x="0" y="12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8" name="Freeform: Shape 1117">
              <a:extLst>
                <a:ext uri="{FF2B5EF4-FFF2-40B4-BE49-F238E27FC236}">
                  <a16:creationId xmlns:a16="http://schemas.microsoft.com/office/drawing/2014/main" id="{F3EA4A63-8B72-3C14-46DB-D2ACBE6EC0CA}"/>
                </a:ext>
              </a:extLst>
            </p:cNvPr>
            <p:cNvSpPr/>
            <p:nvPr/>
          </p:nvSpPr>
          <p:spPr>
            <a:xfrm>
              <a:off x="2926150" y="3796141"/>
              <a:ext cx="2394" cy="2168"/>
            </a:xfrm>
            <a:custGeom>
              <a:avLst/>
              <a:gdLst>
                <a:gd name="connsiteX0" fmla="*/ 2152 w 2394"/>
                <a:gd name="connsiteY0" fmla="*/ 116 h 2168"/>
                <a:gd name="connsiteX1" fmla="*/ 242 w 2394"/>
                <a:gd name="connsiteY1" fmla="*/ 2051 h 2168"/>
                <a:gd name="connsiteX2" fmla="*/ 2152 w 2394"/>
                <a:gd name="connsiteY2" fmla="*/ 116 h 2168"/>
              </a:gdLst>
              <a:ahLst/>
              <a:cxnLst>
                <a:cxn ang="0">
                  <a:pos x="connsiteX0" y="connsiteY0"/>
                </a:cxn>
                <a:cxn ang="0">
                  <a:pos x="connsiteX1" y="connsiteY1"/>
                </a:cxn>
                <a:cxn ang="0">
                  <a:pos x="connsiteX2" y="connsiteY2"/>
                </a:cxn>
              </a:cxnLst>
              <a:rect l="l" t="t" r="r" b="b"/>
              <a:pathLst>
                <a:path w="2394" h="2168">
                  <a:moveTo>
                    <a:pt x="2152" y="116"/>
                  </a:moveTo>
                  <a:cubicBezTo>
                    <a:pt x="1621" y="-428"/>
                    <a:pt x="-757" y="1064"/>
                    <a:pt x="242" y="2051"/>
                  </a:cubicBezTo>
                  <a:cubicBezTo>
                    <a:pt x="774" y="2595"/>
                    <a:pt x="3151" y="1128"/>
                    <a:pt x="2152" y="1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19" name="Freeform: Shape 1118">
              <a:extLst>
                <a:ext uri="{FF2B5EF4-FFF2-40B4-BE49-F238E27FC236}">
                  <a16:creationId xmlns:a16="http://schemas.microsoft.com/office/drawing/2014/main" id="{62A7950C-AA73-F3CB-C01B-F7F6BE0B69FB}"/>
                </a:ext>
              </a:extLst>
            </p:cNvPr>
            <p:cNvSpPr/>
            <p:nvPr/>
          </p:nvSpPr>
          <p:spPr>
            <a:xfrm>
              <a:off x="2914846" y="3761852"/>
              <a:ext cx="1922" cy="2526"/>
            </a:xfrm>
            <a:custGeom>
              <a:avLst/>
              <a:gdLst>
                <a:gd name="connsiteX0" fmla="*/ 1922 w 1922"/>
                <a:gd name="connsiteY0" fmla="*/ 1259 h 2526"/>
                <a:gd name="connsiteX1" fmla="*/ 0 w 1922"/>
                <a:gd name="connsiteY1" fmla="*/ 1259 h 2526"/>
                <a:gd name="connsiteX2" fmla="*/ 1922 w 1922"/>
                <a:gd name="connsiteY2" fmla="*/ 1259 h 2526"/>
              </a:gdLst>
              <a:ahLst/>
              <a:cxnLst>
                <a:cxn ang="0">
                  <a:pos x="connsiteX0" y="connsiteY0"/>
                </a:cxn>
                <a:cxn ang="0">
                  <a:pos x="connsiteX1" y="connsiteY1"/>
                </a:cxn>
                <a:cxn ang="0">
                  <a:pos x="connsiteX2" y="connsiteY2"/>
                </a:cxn>
              </a:cxnLst>
              <a:rect l="l" t="t" r="r" b="b"/>
              <a:pathLst>
                <a:path w="1922" h="2526">
                  <a:moveTo>
                    <a:pt x="1922" y="1259"/>
                  </a:moveTo>
                  <a:cubicBezTo>
                    <a:pt x="1935" y="196"/>
                    <a:pt x="367" y="-942"/>
                    <a:pt x="0" y="1259"/>
                  </a:cubicBezTo>
                  <a:cubicBezTo>
                    <a:pt x="0" y="2334"/>
                    <a:pt x="1568" y="3472"/>
                    <a:pt x="1922" y="12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0" name="Freeform: Shape 1119">
              <a:extLst>
                <a:ext uri="{FF2B5EF4-FFF2-40B4-BE49-F238E27FC236}">
                  <a16:creationId xmlns:a16="http://schemas.microsoft.com/office/drawing/2014/main" id="{3B17AB39-5EA2-C780-5E49-49BC6B4D24B1}"/>
                </a:ext>
              </a:extLst>
            </p:cNvPr>
            <p:cNvSpPr/>
            <p:nvPr/>
          </p:nvSpPr>
          <p:spPr>
            <a:xfrm>
              <a:off x="2920389" y="3778604"/>
              <a:ext cx="2396" cy="2172"/>
            </a:xfrm>
            <a:custGeom>
              <a:avLst/>
              <a:gdLst>
                <a:gd name="connsiteX0" fmla="*/ 2159 w 2396"/>
                <a:gd name="connsiteY0" fmla="*/ 112 h 2172"/>
                <a:gd name="connsiteX1" fmla="*/ 237 w 2396"/>
                <a:gd name="connsiteY1" fmla="*/ 2060 h 2172"/>
                <a:gd name="connsiteX2" fmla="*/ 2159 w 2396"/>
                <a:gd name="connsiteY2" fmla="*/ 112 h 2172"/>
              </a:gdLst>
              <a:ahLst/>
              <a:cxnLst>
                <a:cxn ang="0">
                  <a:pos x="connsiteX0" y="connsiteY0"/>
                </a:cxn>
                <a:cxn ang="0">
                  <a:pos x="connsiteX1" y="connsiteY1"/>
                </a:cxn>
                <a:cxn ang="0">
                  <a:pos x="connsiteX2" y="connsiteY2"/>
                </a:cxn>
              </a:cxnLst>
              <a:rect l="l" t="t" r="r" b="b"/>
              <a:pathLst>
                <a:path w="2396" h="2172">
                  <a:moveTo>
                    <a:pt x="2159" y="112"/>
                  </a:moveTo>
                  <a:cubicBezTo>
                    <a:pt x="1628" y="-419"/>
                    <a:pt x="-749" y="1048"/>
                    <a:pt x="237" y="2060"/>
                  </a:cubicBezTo>
                  <a:cubicBezTo>
                    <a:pt x="768" y="2591"/>
                    <a:pt x="3146" y="1124"/>
                    <a:pt x="2159"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1" name="Freeform: Shape 1120">
              <a:extLst>
                <a:ext uri="{FF2B5EF4-FFF2-40B4-BE49-F238E27FC236}">
                  <a16:creationId xmlns:a16="http://schemas.microsoft.com/office/drawing/2014/main" id="{DC8AB4FB-1E42-B193-A421-DF5EA0E182C7}"/>
                </a:ext>
              </a:extLst>
            </p:cNvPr>
            <p:cNvSpPr/>
            <p:nvPr/>
          </p:nvSpPr>
          <p:spPr>
            <a:xfrm>
              <a:off x="2914846" y="3895681"/>
              <a:ext cx="13590" cy="15673"/>
            </a:xfrm>
            <a:custGeom>
              <a:avLst/>
              <a:gdLst>
                <a:gd name="connsiteX0" fmla="*/ 13456 w 13590"/>
                <a:gd name="connsiteY0" fmla="*/ 13645 h 15673"/>
                <a:gd name="connsiteX1" fmla="*/ 11546 w 13590"/>
                <a:gd name="connsiteY1" fmla="*/ 0 h 15673"/>
                <a:gd name="connsiteX2" fmla="*/ 3844 w 13590"/>
                <a:gd name="connsiteY2" fmla="*/ 1948 h 15673"/>
                <a:gd name="connsiteX3" fmla="*/ 0 w 13590"/>
                <a:gd name="connsiteY3" fmla="*/ 15593 h 15673"/>
                <a:gd name="connsiteX4" fmla="*/ 13456 w 13590"/>
                <a:gd name="connsiteY4" fmla="*/ 13645 h 15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90" h="15673">
                  <a:moveTo>
                    <a:pt x="13456" y="13645"/>
                  </a:moveTo>
                  <a:cubicBezTo>
                    <a:pt x="14404" y="7499"/>
                    <a:pt x="9978" y="6741"/>
                    <a:pt x="11546" y="0"/>
                  </a:cubicBezTo>
                  <a:cubicBezTo>
                    <a:pt x="8650" y="329"/>
                    <a:pt x="4451" y="-695"/>
                    <a:pt x="3844" y="1948"/>
                  </a:cubicBezTo>
                  <a:cubicBezTo>
                    <a:pt x="9586" y="6020"/>
                    <a:pt x="3553" y="14493"/>
                    <a:pt x="0" y="15593"/>
                  </a:cubicBezTo>
                  <a:cubicBezTo>
                    <a:pt x="5109" y="15568"/>
                    <a:pt x="10977" y="16326"/>
                    <a:pt x="13456" y="1364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2" name="Freeform: Shape 1121">
              <a:extLst>
                <a:ext uri="{FF2B5EF4-FFF2-40B4-BE49-F238E27FC236}">
                  <a16:creationId xmlns:a16="http://schemas.microsoft.com/office/drawing/2014/main" id="{CE1173A7-EBCC-EC97-A97B-2B9396F7AA8C}"/>
                </a:ext>
              </a:extLst>
            </p:cNvPr>
            <p:cNvSpPr/>
            <p:nvPr/>
          </p:nvSpPr>
          <p:spPr>
            <a:xfrm>
              <a:off x="1914286" y="3435613"/>
              <a:ext cx="3340" cy="8873"/>
            </a:xfrm>
            <a:custGeom>
              <a:avLst/>
              <a:gdLst>
                <a:gd name="connsiteX0" fmla="*/ 995 w 3340"/>
                <a:gd name="connsiteY0" fmla="*/ 0 h 8873"/>
                <a:gd name="connsiteX1" fmla="*/ 995 w 3340"/>
                <a:gd name="connsiteY1" fmla="*/ 0 h 8873"/>
                <a:gd name="connsiteX2" fmla="*/ 995 w 3340"/>
                <a:gd name="connsiteY2" fmla="*/ 0 h 8873"/>
              </a:gdLst>
              <a:ahLst/>
              <a:cxnLst>
                <a:cxn ang="0">
                  <a:pos x="connsiteX0" y="connsiteY0"/>
                </a:cxn>
                <a:cxn ang="0">
                  <a:pos x="connsiteX1" y="connsiteY1"/>
                </a:cxn>
                <a:cxn ang="0">
                  <a:pos x="connsiteX2" y="connsiteY2"/>
                </a:cxn>
              </a:cxnLst>
              <a:rect l="l" t="t" r="r" b="b"/>
              <a:pathLst>
                <a:path w="3340" h="8873">
                  <a:moveTo>
                    <a:pt x="995" y="0"/>
                  </a:moveTo>
                  <a:cubicBezTo>
                    <a:pt x="-3267" y="13873"/>
                    <a:pt x="7976" y="9598"/>
                    <a:pt x="995" y="0"/>
                  </a:cubicBezTo>
                  <a:lnTo>
                    <a:pt x="995"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3" name="Freeform: Shape 1122">
              <a:extLst>
                <a:ext uri="{FF2B5EF4-FFF2-40B4-BE49-F238E27FC236}">
                  <a16:creationId xmlns:a16="http://schemas.microsoft.com/office/drawing/2014/main" id="{FF2E7523-8E87-5083-4B5D-97EF739F5B9C}"/>
                </a:ext>
              </a:extLst>
            </p:cNvPr>
            <p:cNvSpPr/>
            <p:nvPr/>
          </p:nvSpPr>
          <p:spPr>
            <a:xfrm>
              <a:off x="2928065" y="3801982"/>
              <a:ext cx="2412" cy="2176"/>
            </a:xfrm>
            <a:custGeom>
              <a:avLst/>
              <a:gdLst>
                <a:gd name="connsiteX0" fmla="*/ 2172 w 2412"/>
                <a:gd name="connsiteY0" fmla="*/ 117 h 2176"/>
                <a:gd name="connsiteX1" fmla="*/ 237 w 2412"/>
                <a:gd name="connsiteY1" fmla="*/ 2064 h 2176"/>
                <a:gd name="connsiteX2" fmla="*/ 2172 w 2412"/>
                <a:gd name="connsiteY2" fmla="*/ 117 h 2176"/>
              </a:gdLst>
              <a:ahLst/>
              <a:cxnLst>
                <a:cxn ang="0">
                  <a:pos x="connsiteX0" y="connsiteY0"/>
                </a:cxn>
                <a:cxn ang="0">
                  <a:pos x="connsiteX1" y="connsiteY1"/>
                </a:cxn>
                <a:cxn ang="0">
                  <a:pos x="connsiteX2" y="connsiteY2"/>
                </a:cxn>
              </a:cxnLst>
              <a:rect l="l" t="t" r="r" b="b"/>
              <a:pathLst>
                <a:path w="2412" h="2176">
                  <a:moveTo>
                    <a:pt x="2172" y="117"/>
                  </a:moveTo>
                  <a:cubicBezTo>
                    <a:pt x="1628" y="-427"/>
                    <a:pt x="-749" y="1052"/>
                    <a:pt x="237" y="2064"/>
                  </a:cubicBezTo>
                  <a:cubicBezTo>
                    <a:pt x="768" y="2595"/>
                    <a:pt x="3171" y="1128"/>
                    <a:pt x="2172"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4" name="Freeform: Shape 1123">
              <a:extLst>
                <a:ext uri="{FF2B5EF4-FFF2-40B4-BE49-F238E27FC236}">
                  <a16:creationId xmlns:a16="http://schemas.microsoft.com/office/drawing/2014/main" id="{00822484-2695-AB84-975B-0533C196B543}"/>
                </a:ext>
              </a:extLst>
            </p:cNvPr>
            <p:cNvSpPr/>
            <p:nvPr/>
          </p:nvSpPr>
          <p:spPr>
            <a:xfrm>
              <a:off x="2807092" y="3706491"/>
              <a:ext cx="28956" cy="11776"/>
            </a:xfrm>
            <a:custGeom>
              <a:avLst/>
              <a:gdLst>
                <a:gd name="connsiteX0" fmla="*/ 2045 w 28956"/>
                <a:gd name="connsiteY0" fmla="*/ 11776 h 11776"/>
                <a:gd name="connsiteX1" fmla="*/ 28956 w 28956"/>
                <a:gd name="connsiteY1" fmla="*/ 2039 h 11776"/>
                <a:gd name="connsiteX2" fmla="*/ 110 w 28956"/>
                <a:gd name="connsiteY2" fmla="*/ 79 h 11776"/>
                <a:gd name="connsiteX3" fmla="*/ 2045 w 28956"/>
                <a:gd name="connsiteY3" fmla="*/ 11776 h 11776"/>
              </a:gdLst>
              <a:ahLst/>
              <a:cxnLst>
                <a:cxn ang="0">
                  <a:pos x="connsiteX0" y="connsiteY0"/>
                </a:cxn>
                <a:cxn ang="0">
                  <a:pos x="connsiteX1" y="connsiteY1"/>
                </a:cxn>
                <a:cxn ang="0">
                  <a:pos x="connsiteX2" y="connsiteY2"/>
                </a:cxn>
                <a:cxn ang="0">
                  <a:pos x="connsiteX3" y="connsiteY3"/>
                </a:cxn>
              </a:cxnLst>
              <a:rect l="l" t="t" r="r" b="b"/>
              <a:pathLst>
                <a:path w="28956" h="11776">
                  <a:moveTo>
                    <a:pt x="2045" y="11776"/>
                  </a:moveTo>
                  <a:cubicBezTo>
                    <a:pt x="11517" y="7742"/>
                    <a:pt x="27249" y="16645"/>
                    <a:pt x="28956" y="2039"/>
                  </a:cubicBezTo>
                  <a:cubicBezTo>
                    <a:pt x="21697" y="989"/>
                    <a:pt x="13250" y="-339"/>
                    <a:pt x="110" y="79"/>
                  </a:cubicBezTo>
                  <a:cubicBezTo>
                    <a:pt x="-130" y="4897"/>
                    <a:pt x="-168" y="9475"/>
                    <a:pt x="2045" y="1177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125" name="Freeform: Shape 1124">
              <a:extLst>
                <a:ext uri="{FF2B5EF4-FFF2-40B4-BE49-F238E27FC236}">
                  <a16:creationId xmlns:a16="http://schemas.microsoft.com/office/drawing/2014/main" id="{EBACEBD0-3F9C-74C8-78DB-F06AE999630F}"/>
                </a:ext>
              </a:extLst>
            </p:cNvPr>
            <p:cNvSpPr/>
            <p:nvPr/>
          </p:nvSpPr>
          <p:spPr>
            <a:xfrm>
              <a:off x="3026335" y="2117707"/>
              <a:ext cx="15390" cy="5427"/>
            </a:xfrm>
            <a:custGeom>
              <a:avLst/>
              <a:gdLst>
                <a:gd name="connsiteX0" fmla="*/ 15390 w 15390"/>
                <a:gd name="connsiteY0" fmla="*/ 113 h 5427"/>
                <a:gd name="connsiteX1" fmla="*/ 0 w 15390"/>
                <a:gd name="connsiteY1" fmla="*/ 4033 h 5427"/>
                <a:gd name="connsiteX2" fmla="*/ 15390 w 15390"/>
                <a:gd name="connsiteY2" fmla="*/ 113 h 5427"/>
              </a:gdLst>
              <a:ahLst/>
              <a:cxnLst>
                <a:cxn ang="0">
                  <a:pos x="connsiteX0" y="connsiteY0"/>
                </a:cxn>
                <a:cxn ang="0">
                  <a:pos x="connsiteX1" y="connsiteY1"/>
                </a:cxn>
                <a:cxn ang="0">
                  <a:pos x="connsiteX2" y="connsiteY2"/>
                </a:cxn>
              </a:cxnLst>
              <a:rect l="l" t="t" r="r" b="b"/>
              <a:pathLst>
                <a:path w="15390" h="5427">
                  <a:moveTo>
                    <a:pt x="15390" y="113"/>
                  </a:moveTo>
                  <a:cubicBezTo>
                    <a:pt x="9573" y="733"/>
                    <a:pt x="430" y="-2050"/>
                    <a:pt x="0" y="4033"/>
                  </a:cubicBezTo>
                  <a:cubicBezTo>
                    <a:pt x="7145" y="5374"/>
                    <a:pt x="13215" y="7637"/>
                    <a:pt x="15390" y="1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6" name="Freeform: Shape 1125">
              <a:extLst>
                <a:ext uri="{FF2B5EF4-FFF2-40B4-BE49-F238E27FC236}">
                  <a16:creationId xmlns:a16="http://schemas.microsoft.com/office/drawing/2014/main" id="{EE803D5F-635B-85ED-7A67-020DAEF30C8F}"/>
                </a:ext>
              </a:extLst>
            </p:cNvPr>
            <p:cNvSpPr/>
            <p:nvPr/>
          </p:nvSpPr>
          <p:spPr>
            <a:xfrm>
              <a:off x="2897546" y="4626358"/>
              <a:ext cx="161676" cy="205024"/>
            </a:xfrm>
            <a:custGeom>
              <a:avLst/>
              <a:gdLst>
                <a:gd name="connsiteX0" fmla="*/ 86500 w 161676"/>
                <a:gd name="connsiteY0" fmla="*/ 12019 h 205024"/>
                <a:gd name="connsiteX1" fmla="*/ 67290 w 161676"/>
                <a:gd name="connsiteY1" fmla="*/ 308 h 205024"/>
                <a:gd name="connsiteX2" fmla="*/ 17300 w 161676"/>
                <a:gd name="connsiteY2" fmla="*/ 8136 h 205024"/>
                <a:gd name="connsiteX3" fmla="*/ 7676 w 161676"/>
                <a:gd name="connsiteY3" fmla="*/ 31532 h 205024"/>
                <a:gd name="connsiteX4" fmla="*/ 7676 w 161676"/>
                <a:gd name="connsiteY4" fmla="*/ 43242 h 205024"/>
                <a:gd name="connsiteX5" fmla="*/ 3832 w 161676"/>
                <a:gd name="connsiteY5" fmla="*/ 56887 h 205024"/>
                <a:gd name="connsiteX6" fmla="*/ 0 w 161676"/>
                <a:gd name="connsiteY6" fmla="*/ 70507 h 205024"/>
                <a:gd name="connsiteX7" fmla="*/ 13456 w 161676"/>
                <a:gd name="connsiteY7" fmla="*/ 93890 h 205024"/>
                <a:gd name="connsiteX8" fmla="*/ 34600 w 161676"/>
                <a:gd name="connsiteY8" fmla="*/ 113415 h 205024"/>
                <a:gd name="connsiteX9" fmla="*/ 49990 w 161676"/>
                <a:gd name="connsiteY9" fmla="*/ 115388 h 205024"/>
                <a:gd name="connsiteX10" fmla="*/ 96111 w 161676"/>
                <a:gd name="connsiteY10" fmla="*/ 144614 h 205024"/>
                <a:gd name="connsiteX11" fmla="*/ 99955 w 161676"/>
                <a:gd name="connsiteY11" fmla="*/ 156299 h 205024"/>
                <a:gd name="connsiteX12" fmla="*/ 88422 w 161676"/>
                <a:gd name="connsiteY12" fmla="*/ 171866 h 205024"/>
                <a:gd name="connsiteX13" fmla="*/ 78824 w 161676"/>
                <a:gd name="connsiteY13" fmla="*/ 199207 h 205024"/>
                <a:gd name="connsiteX14" fmla="*/ 94201 w 161676"/>
                <a:gd name="connsiteY14" fmla="*/ 199207 h 205024"/>
                <a:gd name="connsiteX15" fmla="*/ 119177 w 161676"/>
                <a:gd name="connsiteY15" fmla="*/ 205012 h 205024"/>
                <a:gd name="connsiteX16" fmla="*/ 128789 w 161676"/>
                <a:gd name="connsiteY16" fmla="*/ 199207 h 205024"/>
                <a:gd name="connsiteX17" fmla="*/ 136465 w 161676"/>
                <a:gd name="connsiteY17" fmla="*/ 201129 h 205024"/>
                <a:gd name="connsiteX18" fmla="*/ 142231 w 161676"/>
                <a:gd name="connsiteY18" fmla="*/ 191354 h 205024"/>
                <a:gd name="connsiteX19" fmla="*/ 151855 w 161676"/>
                <a:gd name="connsiteY19" fmla="*/ 183564 h 205024"/>
                <a:gd name="connsiteX20" fmla="*/ 155700 w 161676"/>
                <a:gd name="connsiteY20" fmla="*/ 152391 h 205024"/>
                <a:gd name="connsiteX21" fmla="*/ 159531 w 161676"/>
                <a:gd name="connsiteY21" fmla="*/ 142641 h 205024"/>
                <a:gd name="connsiteX22" fmla="*/ 159531 w 161676"/>
                <a:gd name="connsiteY22" fmla="*/ 115388 h 205024"/>
                <a:gd name="connsiteX23" fmla="*/ 140309 w 161676"/>
                <a:gd name="connsiteY23" fmla="*/ 117311 h 205024"/>
                <a:gd name="connsiteX24" fmla="*/ 130698 w 161676"/>
                <a:gd name="connsiteY24" fmla="*/ 74440 h 205024"/>
                <a:gd name="connsiteX25" fmla="*/ 119152 w 161676"/>
                <a:gd name="connsiteY25" fmla="*/ 70507 h 205024"/>
                <a:gd name="connsiteX26" fmla="*/ 117243 w 161676"/>
                <a:gd name="connsiteY26" fmla="*/ 74440 h 205024"/>
                <a:gd name="connsiteX27" fmla="*/ 109541 w 161676"/>
                <a:gd name="connsiteY27" fmla="*/ 74440 h 205024"/>
                <a:gd name="connsiteX28" fmla="*/ 90319 w 161676"/>
                <a:gd name="connsiteY28" fmla="*/ 68560 h 205024"/>
                <a:gd name="connsiteX29" fmla="*/ 86474 w 161676"/>
                <a:gd name="connsiteY29" fmla="*/ 12031 h 205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676" h="205024">
                  <a:moveTo>
                    <a:pt x="86500" y="12019"/>
                  </a:moveTo>
                  <a:cubicBezTo>
                    <a:pt x="77306" y="10969"/>
                    <a:pt x="75890" y="1978"/>
                    <a:pt x="67290" y="308"/>
                  </a:cubicBezTo>
                  <a:cubicBezTo>
                    <a:pt x="46045" y="-1715"/>
                    <a:pt x="35295" y="6834"/>
                    <a:pt x="17300" y="8136"/>
                  </a:cubicBezTo>
                  <a:cubicBezTo>
                    <a:pt x="16845" y="16141"/>
                    <a:pt x="9978" y="23059"/>
                    <a:pt x="7676" y="31532"/>
                  </a:cubicBezTo>
                  <a:cubicBezTo>
                    <a:pt x="6778" y="34883"/>
                    <a:pt x="8233" y="40055"/>
                    <a:pt x="7676" y="43242"/>
                  </a:cubicBezTo>
                  <a:cubicBezTo>
                    <a:pt x="6930" y="47681"/>
                    <a:pt x="4869" y="52372"/>
                    <a:pt x="3832" y="56887"/>
                  </a:cubicBezTo>
                  <a:cubicBezTo>
                    <a:pt x="2706" y="61832"/>
                    <a:pt x="2631" y="66030"/>
                    <a:pt x="0" y="70507"/>
                  </a:cubicBezTo>
                  <a:cubicBezTo>
                    <a:pt x="3579" y="79233"/>
                    <a:pt x="10661" y="84393"/>
                    <a:pt x="13456" y="93890"/>
                  </a:cubicBezTo>
                  <a:cubicBezTo>
                    <a:pt x="21764" y="99163"/>
                    <a:pt x="28391" y="106068"/>
                    <a:pt x="34600" y="113415"/>
                  </a:cubicBezTo>
                  <a:cubicBezTo>
                    <a:pt x="40784" y="112986"/>
                    <a:pt x="42719" y="116855"/>
                    <a:pt x="49990" y="115388"/>
                  </a:cubicBezTo>
                  <a:cubicBezTo>
                    <a:pt x="63383" y="127086"/>
                    <a:pt x="77040" y="138569"/>
                    <a:pt x="96111" y="144614"/>
                  </a:cubicBezTo>
                  <a:cubicBezTo>
                    <a:pt x="95618" y="150279"/>
                    <a:pt x="100461" y="150583"/>
                    <a:pt x="99955" y="156299"/>
                  </a:cubicBezTo>
                  <a:cubicBezTo>
                    <a:pt x="95491" y="160864"/>
                    <a:pt x="94846" y="169299"/>
                    <a:pt x="88422" y="171866"/>
                  </a:cubicBezTo>
                  <a:cubicBezTo>
                    <a:pt x="88258" y="184019"/>
                    <a:pt x="83047" y="191126"/>
                    <a:pt x="78824" y="199207"/>
                  </a:cubicBezTo>
                  <a:lnTo>
                    <a:pt x="94201" y="199207"/>
                  </a:lnTo>
                  <a:cubicBezTo>
                    <a:pt x="100246" y="203760"/>
                    <a:pt x="116117" y="203267"/>
                    <a:pt x="119177" y="205012"/>
                  </a:cubicBezTo>
                  <a:cubicBezTo>
                    <a:pt x="124628" y="205341"/>
                    <a:pt x="123680" y="199207"/>
                    <a:pt x="128789" y="199207"/>
                  </a:cubicBezTo>
                  <a:cubicBezTo>
                    <a:pt x="131381" y="199789"/>
                    <a:pt x="132469" y="201964"/>
                    <a:pt x="136465" y="201129"/>
                  </a:cubicBezTo>
                  <a:cubicBezTo>
                    <a:pt x="137135" y="196577"/>
                    <a:pt x="138450" y="192745"/>
                    <a:pt x="142231" y="191354"/>
                  </a:cubicBezTo>
                  <a:cubicBezTo>
                    <a:pt x="148529" y="191910"/>
                    <a:pt x="146304" y="183830"/>
                    <a:pt x="151855" y="183564"/>
                  </a:cubicBezTo>
                  <a:cubicBezTo>
                    <a:pt x="156724" y="174370"/>
                    <a:pt x="153879" y="163431"/>
                    <a:pt x="155700" y="152391"/>
                  </a:cubicBezTo>
                  <a:cubicBezTo>
                    <a:pt x="156167" y="149520"/>
                    <a:pt x="158773" y="145638"/>
                    <a:pt x="159531" y="142641"/>
                  </a:cubicBezTo>
                  <a:cubicBezTo>
                    <a:pt x="161884" y="133472"/>
                    <a:pt x="162857" y="123798"/>
                    <a:pt x="159531" y="115388"/>
                  </a:cubicBezTo>
                  <a:cubicBezTo>
                    <a:pt x="153651" y="110836"/>
                    <a:pt x="148200" y="123254"/>
                    <a:pt x="140309" y="117311"/>
                  </a:cubicBezTo>
                  <a:cubicBezTo>
                    <a:pt x="135086" y="104576"/>
                    <a:pt x="139588" y="86606"/>
                    <a:pt x="130698" y="74440"/>
                  </a:cubicBezTo>
                  <a:cubicBezTo>
                    <a:pt x="126247" y="78145"/>
                    <a:pt x="123098" y="70659"/>
                    <a:pt x="119152" y="70507"/>
                  </a:cubicBezTo>
                  <a:cubicBezTo>
                    <a:pt x="119329" y="70532"/>
                    <a:pt x="117432" y="74352"/>
                    <a:pt x="117243" y="74440"/>
                  </a:cubicBezTo>
                  <a:cubicBezTo>
                    <a:pt x="115649" y="75211"/>
                    <a:pt x="111362" y="74440"/>
                    <a:pt x="109541" y="74440"/>
                  </a:cubicBezTo>
                  <a:cubicBezTo>
                    <a:pt x="102573" y="74415"/>
                    <a:pt x="96908" y="70874"/>
                    <a:pt x="90319" y="68560"/>
                  </a:cubicBezTo>
                  <a:cubicBezTo>
                    <a:pt x="94442" y="45013"/>
                    <a:pt x="88346" y="33429"/>
                    <a:pt x="86474" y="12031"/>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27" name="Freeform: Shape 1126">
              <a:extLst>
                <a:ext uri="{FF2B5EF4-FFF2-40B4-BE49-F238E27FC236}">
                  <a16:creationId xmlns:a16="http://schemas.microsoft.com/office/drawing/2014/main" id="{E110D235-F79A-09A9-77EF-51A1E53B3698}"/>
                </a:ext>
              </a:extLst>
            </p:cNvPr>
            <p:cNvSpPr/>
            <p:nvPr/>
          </p:nvSpPr>
          <p:spPr>
            <a:xfrm>
              <a:off x="2759147" y="4392776"/>
              <a:ext cx="235217" cy="321945"/>
            </a:xfrm>
            <a:custGeom>
              <a:avLst/>
              <a:gdLst>
                <a:gd name="connsiteX0" fmla="*/ 176844 w 235217"/>
                <a:gd name="connsiteY0" fmla="*/ 128637 h 321945"/>
                <a:gd name="connsiteX1" fmla="*/ 182611 w 235217"/>
                <a:gd name="connsiteY1" fmla="*/ 124729 h 321945"/>
                <a:gd name="connsiteX2" fmla="*/ 178766 w 235217"/>
                <a:gd name="connsiteY2" fmla="*/ 97464 h 321945"/>
                <a:gd name="connsiteX3" fmla="*/ 151855 w 235217"/>
                <a:gd name="connsiteY3" fmla="*/ 91583 h 321945"/>
                <a:gd name="connsiteX4" fmla="*/ 146076 w 235217"/>
                <a:gd name="connsiteY4" fmla="*/ 81871 h 321945"/>
                <a:gd name="connsiteX5" fmla="*/ 115333 w 235217"/>
                <a:gd name="connsiteY5" fmla="*/ 66291 h 321945"/>
                <a:gd name="connsiteX6" fmla="*/ 101877 w 235217"/>
                <a:gd name="connsiteY6" fmla="*/ 66291 h 321945"/>
                <a:gd name="connsiteX7" fmla="*/ 88409 w 235217"/>
                <a:gd name="connsiteY7" fmla="*/ 50686 h 321945"/>
                <a:gd name="connsiteX8" fmla="*/ 80733 w 235217"/>
                <a:gd name="connsiteY8" fmla="*/ 0 h 321945"/>
                <a:gd name="connsiteX9" fmla="*/ 63433 w 235217"/>
                <a:gd name="connsiteY9" fmla="*/ 1973 h 321945"/>
                <a:gd name="connsiteX10" fmla="*/ 48043 w 235217"/>
                <a:gd name="connsiteY10" fmla="*/ 13633 h 321945"/>
                <a:gd name="connsiteX11" fmla="*/ 44198 w 235217"/>
                <a:gd name="connsiteY11" fmla="*/ 13633 h 321945"/>
                <a:gd name="connsiteX12" fmla="*/ 42289 w 235217"/>
                <a:gd name="connsiteY12" fmla="*/ 17515 h 321945"/>
                <a:gd name="connsiteX13" fmla="*/ 30743 w 235217"/>
                <a:gd name="connsiteY13" fmla="*/ 21448 h 321945"/>
                <a:gd name="connsiteX14" fmla="*/ 19209 w 235217"/>
                <a:gd name="connsiteY14" fmla="*/ 33158 h 321945"/>
                <a:gd name="connsiteX15" fmla="*/ 1897 w 235217"/>
                <a:gd name="connsiteY15" fmla="*/ 31198 h 321945"/>
                <a:gd name="connsiteX16" fmla="*/ 19209 w 235217"/>
                <a:gd name="connsiteY16" fmla="*/ 66304 h 321945"/>
                <a:gd name="connsiteX17" fmla="*/ 15365 w 235217"/>
                <a:gd name="connsiteY17" fmla="*/ 107227 h 321945"/>
                <a:gd name="connsiteX18" fmla="*/ 5754 w 235217"/>
                <a:gd name="connsiteY18" fmla="*/ 124742 h 321945"/>
                <a:gd name="connsiteX19" fmla="*/ 9611 w 235217"/>
                <a:gd name="connsiteY19" fmla="*/ 134517 h 321945"/>
                <a:gd name="connsiteX20" fmla="*/ 5754 w 235217"/>
                <a:gd name="connsiteY20" fmla="*/ 146227 h 321945"/>
                <a:gd name="connsiteX21" fmla="*/ 15365 w 235217"/>
                <a:gd name="connsiteY21" fmla="*/ 159847 h 321945"/>
                <a:gd name="connsiteX22" fmla="*/ 11533 w 235217"/>
                <a:gd name="connsiteY22" fmla="*/ 169598 h 321945"/>
                <a:gd name="connsiteX23" fmla="*/ 7689 w 235217"/>
                <a:gd name="connsiteY23" fmla="*/ 171532 h 321945"/>
                <a:gd name="connsiteX24" fmla="*/ 0 w 235217"/>
                <a:gd name="connsiteY24" fmla="*/ 183243 h 321945"/>
                <a:gd name="connsiteX25" fmla="*/ 3832 w 235217"/>
                <a:gd name="connsiteY25" fmla="*/ 185190 h 321945"/>
                <a:gd name="connsiteX26" fmla="*/ 3832 w 235217"/>
                <a:gd name="connsiteY26" fmla="*/ 192993 h 321945"/>
                <a:gd name="connsiteX27" fmla="*/ 11533 w 235217"/>
                <a:gd name="connsiteY27" fmla="*/ 202756 h 321945"/>
                <a:gd name="connsiteX28" fmla="*/ 13443 w 235217"/>
                <a:gd name="connsiteY28" fmla="*/ 226139 h 321945"/>
                <a:gd name="connsiteX29" fmla="*/ 23054 w 235217"/>
                <a:gd name="connsiteY29" fmla="*/ 237836 h 321945"/>
                <a:gd name="connsiteX30" fmla="*/ 17287 w 235217"/>
                <a:gd name="connsiteY30" fmla="*/ 261219 h 321945"/>
                <a:gd name="connsiteX31" fmla="*/ 21132 w 235217"/>
                <a:gd name="connsiteY31" fmla="*/ 272930 h 321945"/>
                <a:gd name="connsiteX32" fmla="*/ 28833 w 235217"/>
                <a:gd name="connsiteY32" fmla="*/ 282692 h 321945"/>
                <a:gd name="connsiteX33" fmla="*/ 36509 w 235217"/>
                <a:gd name="connsiteY33" fmla="*/ 321680 h 321945"/>
                <a:gd name="connsiteX34" fmla="*/ 48043 w 235217"/>
                <a:gd name="connsiteY34" fmla="*/ 319720 h 321945"/>
                <a:gd name="connsiteX35" fmla="*/ 55732 w 235217"/>
                <a:gd name="connsiteY35" fmla="*/ 304128 h 321945"/>
                <a:gd name="connsiteX36" fmla="*/ 67265 w 235217"/>
                <a:gd name="connsiteY36" fmla="*/ 294390 h 321945"/>
                <a:gd name="connsiteX37" fmla="*/ 99955 w 235217"/>
                <a:gd name="connsiteY37" fmla="*/ 304128 h 321945"/>
                <a:gd name="connsiteX38" fmla="*/ 105722 w 235217"/>
                <a:gd name="connsiteY38" fmla="*/ 313878 h 321945"/>
                <a:gd name="connsiteX39" fmla="*/ 111489 w 235217"/>
                <a:gd name="connsiteY39" fmla="*/ 300232 h 321945"/>
                <a:gd name="connsiteX40" fmla="*/ 138400 w 235217"/>
                <a:gd name="connsiteY40" fmla="*/ 302180 h 321945"/>
                <a:gd name="connsiteX41" fmla="*/ 142231 w 235217"/>
                <a:gd name="connsiteY41" fmla="*/ 265152 h 321945"/>
                <a:gd name="connsiteX42" fmla="*/ 153777 w 235217"/>
                <a:gd name="connsiteY42" fmla="*/ 239822 h 321945"/>
                <a:gd name="connsiteX43" fmla="*/ 207599 w 235217"/>
                <a:gd name="connsiteY43" fmla="*/ 232019 h 321945"/>
                <a:gd name="connsiteX44" fmla="*/ 224899 w 235217"/>
                <a:gd name="connsiteY44" fmla="*/ 243704 h 321945"/>
                <a:gd name="connsiteX45" fmla="*/ 230666 w 235217"/>
                <a:gd name="connsiteY45" fmla="*/ 189136 h 321945"/>
                <a:gd name="connsiteX46" fmla="*/ 219145 w 235217"/>
                <a:gd name="connsiteY46" fmla="*/ 181321 h 321945"/>
                <a:gd name="connsiteX47" fmla="*/ 221067 w 235217"/>
                <a:gd name="connsiteY47" fmla="*/ 159860 h 321945"/>
                <a:gd name="connsiteX48" fmla="*/ 184545 w 235217"/>
                <a:gd name="connsiteY48" fmla="*/ 157925 h 321945"/>
                <a:gd name="connsiteX49" fmla="*/ 176844 w 235217"/>
                <a:gd name="connsiteY49" fmla="*/ 128662 h 32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35217" h="321945">
                  <a:moveTo>
                    <a:pt x="176844" y="128637"/>
                  </a:moveTo>
                  <a:cubicBezTo>
                    <a:pt x="179879" y="128472"/>
                    <a:pt x="183508" y="128915"/>
                    <a:pt x="182611" y="124729"/>
                  </a:cubicBezTo>
                  <a:cubicBezTo>
                    <a:pt x="181359" y="113145"/>
                    <a:pt x="178766" y="105886"/>
                    <a:pt x="178766" y="97464"/>
                  </a:cubicBezTo>
                  <a:cubicBezTo>
                    <a:pt x="172317" y="92962"/>
                    <a:pt x="164033" y="90306"/>
                    <a:pt x="151855" y="91583"/>
                  </a:cubicBezTo>
                  <a:cubicBezTo>
                    <a:pt x="150123" y="88144"/>
                    <a:pt x="147214" y="85918"/>
                    <a:pt x="146076" y="81871"/>
                  </a:cubicBezTo>
                  <a:cubicBezTo>
                    <a:pt x="132114" y="80455"/>
                    <a:pt x="127107" y="69933"/>
                    <a:pt x="115333" y="66291"/>
                  </a:cubicBezTo>
                  <a:cubicBezTo>
                    <a:pt x="111185" y="70654"/>
                    <a:pt x="108782" y="64660"/>
                    <a:pt x="101877" y="66291"/>
                  </a:cubicBezTo>
                  <a:cubicBezTo>
                    <a:pt x="100158" y="58248"/>
                    <a:pt x="92456" y="56339"/>
                    <a:pt x="88409" y="50686"/>
                  </a:cubicBezTo>
                  <a:cubicBezTo>
                    <a:pt x="78811" y="38141"/>
                    <a:pt x="83705" y="14998"/>
                    <a:pt x="80733" y="0"/>
                  </a:cubicBezTo>
                  <a:cubicBezTo>
                    <a:pt x="74195" y="1252"/>
                    <a:pt x="68858" y="-228"/>
                    <a:pt x="63433" y="1973"/>
                  </a:cubicBezTo>
                  <a:cubicBezTo>
                    <a:pt x="56566" y="4692"/>
                    <a:pt x="53582" y="9320"/>
                    <a:pt x="48043" y="13633"/>
                  </a:cubicBezTo>
                  <a:cubicBezTo>
                    <a:pt x="47259" y="14265"/>
                    <a:pt x="45121" y="13228"/>
                    <a:pt x="44198" y="13633"/>
                  </a:cubicBezTo>
                  <a:cubicBezTo>
                    <a:pt x="43680" y="13873"/>
                    <a:pt x="42833" y="17060"/>
                    <a:pt x="42289" y="17515"/>
                  </a:cubicBezTo>
                  <a:cubicBezTo>
                    <a:pt x="36117" y="22814"/>
                    <a:pt x="36712" y="23610"/>
                    <a:pt x="30743" y="21448"/>
                  </a:cubicBezTo>
                  <a:cubicBezTo>
                    <a:pt x="28833" y="27291"/>
                    <a:pt x="24976" y="31198"/>
                    <a:pt x="19209" y="33158"/>
                  </a:cubicBezTo>
                  <a:cubicBezTo>
                    <a:pt x="14796" y="32286"/>
                    <a:pt x="6816" y="25115"/>
                    <a:pt x="1897" y="31198"/>
                  </a:cubicBezTo>
                  <a:cubicBezTo>
                    <a:pt x="9371" y="41151"/>
                    <a:pt x="13342" y="54682"/>
                    <a:pt x="19209" y="66304"/>
                  </a:cubicBezTo>
                  <a:cubicBezTo>
                    <a:pt x="12406" y="75396"/>
                    <a:pt x="9510" y="96516"/>
                    <a:pt x="15365" y="107227"/>
                  </a:cubicBezTo>
                  <a:cubicBezTo>
                    <a:pt x="12456" y="113347"/>
                    <a:pt x="6804" y="116762"/>
                    <a:pt x="5754" y="124742"/>
                  </a:cubicBezTo>
                  <a:cubicBezTo>
                    <a:pt x="4312" y="130787"/>
                    <a:pt x="11027" y="128523"/>
                    <a:pt x="9611" y="134517"/>
                  </a:cubicBezTo>
                  <a:cubicBezTo>
                    <a:pt x="6247" y="136326"/>
                    <a:pt x="5362" y="140613"/>
                    <a:pt x="5754" y="146227"/>
                  </a:cubicBezTo>
                  <a:cubicBezTo>
                    <a:pt x="6500" y="153259"/>
                    <a:pt x="11951" y="155522"/>
                    <a:pt x="15365" y="159847"/>
                  </a:cubicBezTo>
                  <a:cubicBezTo>
                    <a:pt x="11622" y="162415"/>
                    <a:pt x="12849" y="166639"/>
                    <a:pt x="11533" y="169598"/>
                  </a:cubicBezTo>
                  <a:cubicBezTo>
                    <a:pt x="11255" y="170217"/>
                    <a:pt x="8169" y="170837"/>
                    <a:pt x="7689" y="171532"/>
                  </a:cubicBezTo>
                  <a:cubicBezTo>
                    <a:pt x="5274" y="175162"/>
                    <a:pt x="88" y="181169"/>
                    <a:pt x="0" y="183243"/>
                  </a:cubicBezTo>
                  <a:cubicBezTo>
                    <a:pt x="0" y="183041"/>
                    <a:pt x="3756" y="185039"/>
                    <a:pt x="3832" y="185190"/>
                  </a:cubicBezTo>
                  <a:cubicBezTo>
                    <a:pt x="4881" y="187302"/>
                    <a:pt x="2883" y="190868"/>
                    <a:pt x="3832" y="192993"/>
                  </a:cubicBezTo>
                  <a:cubicBezTo>
                    <a:pt x="5387" y="196458"/>
                    <a:pt x="8928" y="199923"/>
                    <a:pt x="11533" y="202756"/>
                  </a:cubicBezTo>
                  <a:cubicBezTo>
                    <a:pt x="10231" y="212494"/>
                    <a:pt x="13304" y="217843"/>
                    <a:pt x="13443" y="226139"/>
                  </a:cubicBezTo>
                  <a:cubicBezTo>
                    <a:pt x="17287" y="229376"/>
                    <a:pt x="22384" y="231387"/>
                    <a:pt x="23054" y="237836"/>
                  </a:cubicBezTo>
                  <a:cubicBezTo>
                    <a:pt x="16921" y="243312"/>
                    <a:pt x="23168" y="253227"/>
                    <a:pt x="17287" y="261219"/>
                  </a:cubicBezTo>
                  <a:cubicBezTo>
                    <a:pt x="22826" y="263318"/>
                    <a:pt x="23661" y="267176"/>
                    <a:pt x="21132" y="272930"/>
                  </a:cubicBezTo>
                  <a:cubicBezTo>
                    <a:pt x="27316" y="272512"/>
                    <a:pt x="25811" y="279910"/>
                    <a:pt x="28833" y="282692"/>
                  </a:cubicBezTo>
                  <a:cubicBezTo>
                    <a:pt x="29655" y="297438"/>
                    <a:pt x="34145" y="308490"/>
                    <a:pt x="36509" y="321680"/>
                  </a:cubicBezTo>
                  <a:cubicBezTo>
                    <a:pt x="42390" y="323097"/>
                    <a:pt x="42162" y="318317"/>
                    <a:pt x="48043" y="319720"/>
                  </a:cubicBezTo>
                  <a:cubicBezTo>
                    <a:pt x="47663" y="311538"/>
                    <a:pt x="55352" y="311538"/>
                    <a:pt x="55732" y="304128"/>
                  </a:cubicBezTo>
                  <a:cubicBezTo>
                    <a:pt x="64584" y="305974"/>
                    <a:pt x="63673" y="297906"/>
                    <a:pt x="67265" y="294390"/>
                  </a:cubicBezTo>
                  <a:cubicBezTo>
                    <a:pt x="71982" y="303887"/>
                    <a:pt x="88435" y="301484"/>
                    <a:pt x="99955" y="304128"/>
                  </a:cubicBezTo>
                  <a:cubicBezTo>
                    <a:pt x="101726" y="307529"/>
                    <a:pt x="99892" y="314611"/>
                    <a:pt x="105722" y="313878"/>
                  </a:cubicBezTo>
                  <a:cubicBezTo>
                    <a:pt x="107202" y="308920"/>
                    <a:pt x="107644" y="302863"/>
                    <a:pt x="111489" y="300232"/>
                  </a:cubicBezTo>
                  <a:cubicBezTo>
                    <a:pt x="120948" y="296957"/>
                    <a:pt x="129244" y="300094"/>
                    <a:pt x="138400" y="302180"/>
                  </a:cubicBezTo>
                  <a:cubicBezTo>
                    <a:pt x="136933" y="287940"/>
                    <a:pt x="147151" y="276559"/>
                    <a:pt x="142231" y="265152"/>
                  </a:cubicBezTo>
                  <a:cubicBezTo>
                    <a:pt x="148327" y="258981"/>
                    <a:pt x="150945" y="249268"/>
                    <a:pt x="153777" y="239822"/>
                  </a:cubicBezTo>
                  <a:cubicBezTo>
                    <a:pt x="172544" y="238064"/>
                    <a:pt x="184710" y="229553"/>
                    <a:pt x="207599" y="232019"/>
                  </a:cubicBezTo>
                  <a:cubicBezTo>
                    <a:pt x="213973" y="235257"/>
                    <a:pt x="218007" y="240947"/>
                    <a:pt x="224899" y="243704"/>
                  </a:cubicBezTo>
                  <a:cubicBezTo>
                    <a:pt x="231020" y="227492"/>
                    <a:pt x="241175" y="205766"/>
                    <a:pt x="230666" y="189136"/>
                  </a:cubicBezTo>
                  <a:cubicBezTo>
                    <a:pt x="223913" y="189465"/>
                    <a:pt x="222408" y="184520"/>
                    <a:pt x="219145" y="181321"/>
                  </a:cubicBezTo>
                  <a:cubicBezTo>
                    <a:pt x="218892" y="169711"/>
                    <a:pt x="217261" y="168093"/>
                    <a:pt x="221067" y="159860"/>
                  </a:cubicBezTo>
                  <a:cubicBezTo>
                    <a:pt x="209509" y="158595"/>
                    <a:pt x="192892" y="162440"/>
                    <a:pt x="184545" y="157925"/>
                  </a:cubicBezTo>
                  <a:cubicBezTo>
                    <a:pt x="186265" y="143812"/>
                    <a:pt x="181472" y="136338"/>
                    <a:pt x="176844" y="128662"/>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28" name="Freeform: Shape 1127">
              <a:extLst>
                <a:ext uri="{FF2B5EF4-FFF2-40B4-BE49-F238E27FC236}">
                  <a16:creationId xmlns:a16="http://schemas.microsoft.com/office/drawing/2014/main" id="{F3A7E746-DBB7-FB6B-0AC2-53935352B802}"/>
                </a:ext>
              </a:extLst>
            </p:cNvPr>
            <p:cNvSpPr/>
            <p:nvPr/>
          </p:nvSpPr>
          <p:spPr>
            <a:xfrm>
              <a:off x="3755610" y="1969670"/>
              <a:ext cx="6971" cy="19487"/>
            </a:xfrm>
            <a:custGeom>
              <a:avLst/>
              <a:gdLst>
                <a:gd name="connsiteX0" fmla="*/ 1192 w 6971"/>
                <a:gd name="connsiteY0" fmla="*/ 0 h 19487"/>
                <a:gd name="connsiteX1" fmla="*/ 6971 w 6971"/>
                <a:gd name="connsiteY1" fmla="*/ 19488 h 19487"/>
                <a:gd name="connsiteX2" fmla="*/ 1192 w 6971"/>
                <a:gd name="connsiteY2" fmla="*/ 0 h 19487"/>
              </a:gdLst>
              <a:ahLst/>
              <a:cxnLst>
                <a:cxn ang="0">
                  <a:pos x="connsiteX0" y="connsiteY0"/>
                </a:cxn>
                <a:cxn ang="0">
                  <a:pos x="connsiteX1" y="connsiteY1"/>
                </a:cxn>
                <a:cxn ang="0">
                  <a:pos x="connsiteX2" y="connsiteY2"/>
                </a:cxn>
              </a:cxnLst>
              <a:rect l="l" t="t" r="r" b="b"/>
              <a:pathLst>
                <a:path w="6971" h="19487">
                  <a:moveTo>
                    <a:pt x="1192" y="0"/>
                  </a:moveTo>
                  <a:cubicBezTo>
                    <a:pt x="-2538" y="5716"/>
                    <a:pt x="3355" y="15112"/>
                    <a:pt x="6971" y="19488"/>
                  </a:cubicBezTo>
                  <a:cubicBezTo>
                    <a:pt x="6529" y="11483"/>
                    <a:pt x="8527" y="1024"/>
                    <a:pt x="1192"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29" name="Freeform: Shape 1128">
              <a:extLst>
                <a:ext uri="{FF2B5EF4-FFF2-40B4-BE49-F238E27FC236}">
                  <a16:creationId xmlns:a16="http://schemas.microsoft.com/office/drawing/2014/main" id="{21144BB0-0A86-BAF0-884B-A3C1B4826644}"/>
                </a:ext>
              </a:extLst>
            </p:cNvPr>
            <p:cNvSpPr/>
            <p:nvPr/>
          </p:nvSpPr>
          <p:spPr>
            <a:xfrm>
              <a:off x="2372067" y="3708517"/>
              <a:ext cx="21846" cy="60448"/>
            </a:xfrm>
            <a:custGeom>
              <a:avLst/>
              <a:gdLst>
                <a:gd name="connsiteX0" fmla="*/ 14170 w 21846"/>
                <a:gd name="connsiteY0" fmla="*/ 13 h 60448"/>
                <a:gd name="connsiteX1" fmla="*/ 2637 w 21846"/>
                <a:gd name="connsiteY1" fmla="*/ 11698 h 60448"/>
                <a:gd name="connsiteX2" fmla="*/ 2637 w 21846"/>
                <a:gd name="connsiteY2" fmla="*/ 40936 h 60448"/>
                <a:gd name="connsiteX3" fmla="*/ 4546 w 21846"/>
                <a:gd name="connsiteY3" fmla="*/ 60449 h 60448"/>
                <a:gd name="connsiteX4" fmla="*/ 18002 w 21846"/>
                <a:gd name="connsiteY4" fmla="*/ 40936 h 60448"/>
                <a:gd name="connsiteX5" fmla="*/ 21846 w 21846"/>
                <a:gd name="connsiteY5" fmla="*/ 1948 h 60448"/>
                <a:gd name="connsiteX6" fmla="*/ 14157 w 21846"/>
                <a:gd name="connsiteY6" fmla="*/ 0 h 60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6" h="60448">
                  <a:moveTo>
                    <a:pt x="14170" y="13"/>
                  </a:moveTo>
                  <a:cubicBezTo>
                    <a:pt x="12248" y="5855"/>
                    <a:pt x="12147" y="13569"/>
                    <a:pt x="2637" y="11698"/>
                  </a:cubicBezTo>
                  <a:cubicBezTo>
                    <a:pt x="2422" y="21448"/>
                    <a:pt x="2915" y="31211"/>
                    <a:pt x="2637" y="40936"/>
                  </a:cubicBezTo>
                  <a:cubicBezTo>
                    <a:pt x="2447" y="47486"/>
                    <a:pt x="-4293" y="58248"/>
                    <a:pt x="4546" y="60449"/>
                  </a:cubicBezTo>
                  <a:cubicBezTo>
                    <a:pt x="7822" y="52697"/>
                    <a:pt x="14752" y="48663"/>
                    <a:pt x="18002" y="40936"/>
                  </a:cubicBezTo>
                  <a:cubicBezTo>
                    <a:pt x="17458" y="26102"/>
                    <a:pt x="17926" y="12267"/>
                    <a:pt x="21846" y="1948"/>
                  </a:cubicBezTo>
                  <a:cubicBezTo>
                    <a:pt x="18482" y="2099"/>
                    <a:pt x="15865" y="1505"/>
                    <a:pt x="14157"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30" name="Freeform: Shape 1129">
              <a:extLst>
                <a:ext uri="{FF2B5EF4-FFF2-40B4-BE49-F238E27FC236}">
                  <a16:creationId xmlns:a16="http://schemas.microsoft.com/office/drawing/2014/main" id="{8E94B8F4-F3F7-CBEC-2E2C-FBF01C1446EA}"/>
                </a:ext>
              </a:extLst>
            </p:cNvPr>
            <p:cNvSpPr/>
            <p:nvPr/>
          </p:nvSpPr>
          <p:spPr>
            <a:xfrm>
              <a:off x="2416751" y="3655785"/>
              <a:ext cx="2404" cy="2175"/>
            </a:xfrm>
            <a:custGeom>
              <a:avLst/>
              <a:gdLst>
                <a:gd name="connsiteX0" fmla="*/ 241 w 2404"/>
                <a:gd name="connsiteY0" fmla="*/ 2059 h 2175"/>
                <a:gd name="connsiteX1" fmla="*/ 2164 w 2404"/>
                <a:gd name="connsiteY1" fmla="*/ 112 h 2175"/>
                <a:gd name="connsiteX2" fmla="*/ 241 w 2404"/>
                <a:gd name="connsiteY2" fmla="*/ 2059 h 2175"/>
              </a:gdLst>
              <a:ahLst/>
              <a:cxnLst>
                <a:cxn ang="0">
                  <a:pos x="connsiteX0" y="connsiteY0"/>
                </a:cxn>
                <a:cxn ang="0">
                  <a:pos x="connsiteX1" y="connsiteY1"/>
                </a:cxn>
                <a:cxn ang="0">
                  <a:pos x="connsiteX2" y="connsiteY2"/>
                </a:cxn>
              </a:cxnLst>
              <a:rect l="l" t="t" r="r" b="b"/>
              <a:pathLst>
                <a:path w="2404" h="2175">
                  <a:moveTo>
                    <a:pt x="241" y="2059"/>
                  </a:moveTo>
                  <a:cubicBezTo>
                    <a:pt x="760" y="2603"/>
                    <a:pt x="3163" y="1124"/>
                    <a:pt x="2164" y="112"/>
                  </a:cubicBezTo>
                  <a:cubicBezTo>
                    <a:pt x="1633" y="-419"/>
                    <a:pt x="-758" y="1060"/>
                    <a:pt x="241" y="20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31" name="Freeform: Shape 1130">
              <a:extLst>
                <a:ext uri="{FF2B5EF4-FFF2-40B4-BE49-F238E27FC236}">
                  <a16:creationId xmlns:a16="http://schemas.microsoft.com/office/drawing/2014/main" id="{C7236C2D-D951-E2C2-7F95-4A8450E6CE1C}"/>
                </a:ext>
              </a:extLst>
            </p:cNvPr>
            <p:cNvSpPr/>
            <p:nvPr/>
          </p:nvSpPr>
          <p:spPr>
            <a:xfrm>
              <a:off x="2497431" y="3924919"/>
              <a:ext cx="109479" cy="54880"/>
            </a:xfrm>
            <a:custGeom>
              <a:avLst/>
              <a:gdLst>
                <a:gd name="connsiteX0" fmla="*/ 36804 w 109479"/>
                <a:gd name="connsiteY0" fmla="*/ 38988 h 54880"/>
                <a:gd name="connsiteX1" fmla="*/ 40661 w 109479"/>
                <a:gd name="connsiteY1" fmla="*/ 54568 h 54880"/>
                <a:gd name="connsiteX2" fmla="*/ 54104 w 109479"/>
                <a:gd name="connsiteY2" fmla="*/ 50686 h 54880"/>
                <a:gd name="connsiteX3" fmla="*/ 46428 w 109479"/>
                <a:gd name="connsiteY3" fmla="*/ 33120 h 54880"/>
                <a:gd name="connsiteX4" fmla="*/ 57961 w 109479"/>
                <a:gd name="connsiteY4" fmla="*/ 25343 h 54880"/>
                <a:gd name="connsiteX5" fmla="*/ 75248 w 109479"/>
                <a:gd name="connsiteY5" fmla="*/ 11698 h 54880"/>
                <a:gd name="connsiteX6" fmla="*/ 88704 w 109479"/>
                <a:gd name="connsiteY6" fmla="*/ 25343 h 54880"/>
                <a:gd name="connsiteX7" fmla="*/ 94470 w 109479"/>
                <a:gd name="connsiteY7" fmla="*/ 23395 h 54880"/>
                <a:gd name="connsiteX8" fmla="*/ 100237 w 109479"/>
                <a:gd name="connsiteY8" fmla="*/ 35093 h 54880"/>
                <a:gd name="connsiteX9" fmla="*/ 92548 w 109479"/>
                <a:gd name="connsiteY9" fmla="*/ 29250 h 54880"/>
                <a:gd name="connsiteX10" fmla="*/ 88704 w 109479"/>
                <a:gd name="connsiteY10" fmla="*/ 39001 h 54880"/>
                <a:gd name="connsiteX11" fmla="*/ 98315 w 109479"/>
                <a:gd name="connsiteY11" fmla="*/ 52633 h 54880"/>
                <a:gd name="connsiteX12" fmla="*/ 102159 w 109479"/>
                <a:gd name="connsiteY12" fmla="*/ 42896 h 54880"/>
                <a:gd name="connsiteX13" fmla="*/ 107926 w 109479"/>
                <a:gd name="connsiteY13" fmla="*/ 44831 h 54880"/>
                <a:gd name="connsiteX14" fmla="*/ 106004 w 109479"/>
                <a:gd name="connsiteY14" fmla="*/ 25355 h 54880"/>
                <a:gd name="connsiteX15" fmla="*/ 106004 w 109479"/>
                <a:gd name="connsiteY15" fmla="*/ 19513 h 54880"/>
                <a:gd name="connsiteX16" fmla="*/ 94470 w 109479"/>
                <a:gd name="connsiteY16" fmla="*/ 7803 h 54880"/>
                <a:gd name="connsiteX17" fmla="*/ 65637 w 109479"/>
                <a:gd name="connsiteY17" fmla="*/ 0 h 54880"/>
                <a:gd name="connsiteX18" fmla="*/ 44493 w 109479"/>
                <a:gd name="connsiteY18" fmla="*/ 11710 h 54880"/>
                <a:gd name="connsiteX19" fmla="*/ 31025 w 109479"/>
                <a:gd name="connsiteY19" fmla="*/ 19513 h 54880"/>
                <a:gd name="connsiteX20" fmla="*/ 13737 w 109479"/>
                <a:gd name="connsiteY20" fmla="*/ 15618 h 54880"/>
                <a:gd name="connsiteX21" fmla="*/ 269 w 109479"/>
                <a:gd name="connsiteY21" fmla="*/ 13 h 54880"/>
                <a:gd name="connsiteX22" fmla="*/ 4114 w 109479"/>
                <a:gd name="connsiteY22" fmla="*/ 15618 h 54880"/>
                <a:gd name="connsiteX23" fmla="*/ 269 w 109479"/>
                <a:gd name="connsiteY23" fmla="*/ 29263 h 54880"/>
                <a:gd name="connsiteX24" fmla="*/ 29115 w 109479"/>
                <a:gd name="connsiteY24" fmla="*/ 44843 h 54880"/>
                <a:gd name="connsiteX25" fmla="*/ 36791 w 109479"/>
                <a:gd name="connsiteY25" fmla="*/ 39013 h 54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9479" h="54880">
                  <a:moveTo>
                    <a:pt x="36804" y="38988"/>
                  </a:moveTo>
                  <a:cubicBezTo>
                    <a:pt x="36285" y="46007"/>
                    <a:pt x="40370" y="48384"/>
                    <a:pt x="40661" y="54568"/>
                  </a:cubicBezTo>
                  <a:cubicBezTo>
                    <a:pt x="48337" y="56503"/>
                    <a:pt x="46440" y="48751"/>
                    <a:pt x="54104" y="50686"/>
                  </a:cubicBezTo>
                  <a:cubicBezTo>
                    <a:pt x="54901" y="41429"/>
                    <a:pt x="46858" y="41138"/>
                    <a:pt x="46428" y="33120"/>
                  </a:cubicBezTo>
                  <a:cubicBezTo>
                    <a:pt x="47958" y="28201"/>
                    <a:pt x="54344" y="28163"/>
                    <a:pt x="57961" y="25343"/>
                  </a:cubicBezTo>
                  <a:cubicBezTo>
                    <a:pt x="60730" y="17768"/>
                    <a:pt x="62969" y="9636"/>
                    <a:pt x="75248" y="11698"/>
                  </a:cubicBezTo>
                  <a:cubicBezTo>
                    <a:pt x="79978" y="15985"/>
                    <a:pt x="86149" y="18830"/>
                    <a:pt x="88704" y="25343"/>
                  </a:cubicBezTo>
                  <a:cubicBezTo>
                    <a:pt x="91360" y="25419"/>
                    <a:pt x="92928" y="24420"/>
                    <a:pt x="94470" y="23395"/>
                  </a:cubicBezTo>
                  <a:cubicBezTo>
                    <a:pt x="94154" y="28403"/>
                    <a:pt x="104233" y="32766"/>
                    <a:pt x="100237" y="35093"/>
                  </a:cubicBezTo>
                  <a:cubicBezTo>
                    <a:pt x="96329" y="34511"/>
                    <a:pt x="96481" y="29807"/>
                    <a:pt x="92548" y="29250"/>
                  </a:cubicBezTo>
                  <a:cubicBezTo>
                    <a:pt x="94205" y="35472"/>
                    <a:pt x="89526" y="35270"/>
                    <a:pt x="88704" y="39001"/>
                  </a:cubicBezTo>
                  <a:cubicBezTo>
                    <a:pt x="93585" y="41846"/>
                    <a:pt x="92422" y="50812"/>
                    <a:pt x="98315" y="52633"/>
                  </a:cubicBezTo>
                  <a:cubicBezTo>
                    <a:pt x="99377" y="49168"/>
                    <a:pt x="99301" y="44552"/>
                    <a:pt x="102159" y="42896"/>
                  </a:cubicBezTo>
                  <a:cubicBezTo>
                    <a:pt x="103234" y="46943"/>
                    <a:pt x="105156" y="47031"/>
                    <a:pt x="107926" y="44831"/>
                  </a:cubicBezTo>
                  <a:cubicBezTo>
                    <a:pt x="111631" y="35864"/>
                    <a:pt x="107774" y="33601"/>
                    <a:pt x="106004" y="25355"/>
                  </a:cubicBezTo>
                  <a:cubicBezTo>
                    <a:pt x="105662" y="23775"/>
                    <a:pt x="106712" y="20917"/>
                    <a:pt x="106004" y="19513"/>
                  </a:cubicBezTo>
                  <a:cubicBezTo>
                    <a:pt x="105789" y="19083"/>
                    <a:pt x="97923" y="10256"/>
                    <a:pt x="94470" y="7803"/>
                  </a:cubicBezTo>
                  <a:cubicBezTo>
                    <a:pt x="87250" y="2693"/>
                    <a:pt x="71745" y="3313"/>
                    <a:pt x="65637" y="0"/>
                  </a:cubicBezTo>
                  <a:cubicBezTo>
                    <a:pt x="58631" y="3933"/>
                    <a:pt x="55103" y="11419"/>
                    <a:pt x="44493" y="11710"/>
                  </a:cubicBezTo>
                  <a:cubicBezTo>
                    <a:pt x="42040" y="16364"/>
                    <a:pt x="38208" y="19639"/>
                    <a:pt x="31025" y="19513"/>
                  </a:cubicBezTo>
                  <a:cubicBezTo>
                    <a:pt x="22767" y="16807"/>
                    <a:pt x="24588" y="12760"/>
                    <a:pt x="13737" y="15618"/>
                  </a:cubicBezTo>
                  <a:cubicBezTo>
                    <a:pt x="9880" y="9750"/>
                    <a:pt x="8704" y="1227"/>
                    <a:pt x="269" y="13"/>
                  </a:cubicBezTo>
                  <a:cubicBezTo>
                    <a:pt x="-654" y="7461"/>
                    <a:pt x="838" y="12469"/>
                    <a:pt x="4114" y="15618"/>
                  </a:cubicBezTo>
                  <a:cubicBezTo>
                    <a:pt x="-4132" y="17135"/>
                    <a:pt x="5871" y="25027"/>
                    <a:pt x="269" y="29263"/>
                  </a:cubicBezTo>
                  <a:cubicBezTo>
                    <a:pt x="16267" y="28011"/>
                    <a:pt x="25991" y="33070"/>
                    <a:pt x="29115" y="44843"/>
                  </a:cubicBezTo>
                  <a:cubicBezTo>
                    <a:pt x="36437" y="47714"/>
                    <a:pt x="29482" y="36143"/>
                    <a:pt x="36791" y="3901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32" name="Freeform: Shape 1131">
              <a:extLst>
                <a:ext uri="{FF2B5EF4-FFF2-40B4-BE49-F238E27FC236}">
                  <a16:creationId xmlns:a16="http://schemas.microsoft.com/office/drawing/2014/main" id="{DF2D66F4-A8B8-7B35-8DD6-28229AA54887}"/>
                </a:ext>
              </a:extLst>
            </p:cNvPr>
            <p:cNvSpPr/>
            <p:nvPr/>
          </p:nvSpPr>
          <p:spPr>
            <a:xfrm>
              <a:off x="2370859" y="3766993"/>
              <a:ext cx="117255" cy="72146"/>
            </a:xfrm>
            <a:custGeom>
              <a:avLst/>
              <a:gdLst>
                <a:gd name="connsiteX0" fmla="*/ 44198 w 117255"/>
                <a:gd name="connsiteY0" fmla="*/ 72146 h 72146"/>
                <a:gd name="connsiteX1" fmla="*/ 49978 w 117255"/>
                <a:gd name="connsiteY1" fmla="*/ 66304 h 72146"/>
                <a:gd name="connsiteX2" fmla="*/ 48055 w 117255"/>
                <a:gd name="connsiteY2" fmla="*/ 54619 h 72146"/>
                <a:gd name="connsiteX3" fmla="*/ 63421 w 117255"/>
                <a:gd name="connsiteY3" fmla="*/ 46791 h 72146"/>
                <a:gd name="connsiteX4" fmla="*/ 80733 w 117255"/>
                <a:gd name="connsiteY4" fmla="*/ 40961 h 72146"/>
                <a:gd name="connsiteX5" fmla="*/ 84565 w 117255"/>
                <a:gd name="connsiteY5" fmla="*/ 29263 h 72146"/>
                <a:gd name="connsiteX6" fmla="*/ 117255 w 117255"/>
                <a:gd name="connsiteY6" fmla="*/ 21461 h 72146"/>
                <a:gd name="connsiteX7" fmla="*/ 99955 w 117255"/>
                <a:gd name="connsiteY7" fmla="*/ 11710 h 72146"/>
                <a:gd name="connsiteX8" fmla="*/ 103800 w 117255"/>
                <a:gd name="connsiteY8" fmla="*/ 9763 h 72146"/>
                <a:gd name="connsiteX9" fmla="*/ 92267 w 117255"/>
                <a:gd name="connsiteY9" fmla="*/ 5855 h 72146"/>
                <a:gd name="connsiteX10" fmla="*/ 86500 w 117255"/>
                <a:gd name="connsiteY10" fmla="*/ 1973 h 72146"/>
                <a:gd name="connsiteX11" fmla="*/ 67278 w 117255"/>
                <a:gd name="connsiteY11" fmla="*/ 0 h 72146"/>
                <a:gd name="connsiteX12" fmla="*/ 28846 w 117255"/>
                <a:gd name="connsiteY12" fmla="*/ 3908 h 72146"/>
                <a:gd name="connsiteX13" fmla="*/ 11533 w 117255"/>
                <a:gd name="connsiteY13" fmla="*/ 17553 h 72146"/>
                <a:gd name="connsiteX14" fmla="*/ 1922 w 117255"/>
                <a:gd name="connsiteY14" fmla="*/ 27303 h 72146"/>
                <a:gd name="connsiteX15" fmla="*/ 3844 w 117255"/>
                <a:gd name="connsiteY15" fmla="*/ 33146 h 72146"/>
                <a:gd name="connsiteX16" fmla="*/ 0 w 117255"/>
                <a:gd name="connsiteY16" fmla="*/ 38988 h 72146"/>
                <a:gd name="connsiteX17" fmla="*/ 19222 w 117255"/>
                <a:gd name="connsiteY17" fmla="*/ 50686 h 72146"/>
                <a:gd name="connsiteX18" fmla="*/ 32678 w 117255"/>
                <a:gd name="connsiteY18" fmla="*/ 54606 h 72146"/>
                <a:gd name="connsiteX19" fmla="*/ 44211 w 117255"/>
                <a:gd name="connsiteY19" fmla="*/ 72134 h 72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7255" h="72146">
                  <a:moveTo>
                    <a:pt x="44198" y="72146"/>
                  </a:moveTo>
                  <a:cubicBezTo>
                    <a:pt x="46247" y="70313"/>
                    <a:pt x="44805" y="64951"/>
                    <a:pt x="49978" y="66304"/>
                  </a:cubicBezTo>
                  <a:cubicBezTo>
                    <a:pt x="51369" y="60360"/>
                    <a:pt x="46652" y="60575"/>
                    <a:pt x="48055" y="54619"/>
                  </a:cubicBezTo>
                  <a:cubicBezTo>
                    <a:pt x="58564" y="57464"/>
                    <a:pt x="58526" y="49636"/>
                    <a:pt x="63421" y="46791"/>
                  </a:cubicBezTo>
                  <a:cubicBezTo>
                    <a:pt x="70376" y="55770"/>
                    <a:pt x="72741" y="42074"/>
                    <a:pt x="80733" y="40961"/>
                  </a:cubicBezTo>
                  <a:cubicBezTo>
                    <a:pt x="80910" y="35978"/>
                    <a:pt x="81808" y="31679"/>
                    <a:pt x="84565" y="29263"/>
                  </a:cubicBezTo>
                  <a:cubicBezTo>
                    <a:pt x="96920" y="33259"/>
                    <a:pt x="110060" y="28365"/>
                    <a:pt x="117255" y="21461"/>
                  </a:cubicBezTo>
                  <a:cubicBezTo>
                    <a:pt x="110831" y="18893"/>
                    <a:pt x="102864" y="17869"/>
                    <a:pt x="99955" y="11710"/>
                  </a:cubicBezTo>
                  <a:cubicBezTo>
                    <a:pt x="101435" y="11280"/>
                    <a:pt x="103737" y="11647"/>
                    <a:pt x="103800" y="9763"/>
                  </a:cubicBezTo>
                  <a:cubicBezTo>
                    <a:pt x="100069" y="3225"/>
                    <a:pt x="95175" y="6892"/>
                    <a:pt x="92267" y="5855"/>
                  </a:cubicBezTo>
                  <a:cubicBezTo>
                    <a:pt x="90218" y="5134"/>
                    <a:pt x="90420" y="2605"/>
                    <a:pt x="86500" y="1973"/>
                  </a:cubicBezTo>
                  <a:cubicBezTo>
                    <a:pt x="80834" y="1012"/>
                    <a:pt x="72640" y="7006"/>
                    <a:pt x="67278" y="0"/>
                  </a:cubicBezTo>
                  <a:cubicBezTo>
                    <a:pt x="62244" y="8877"/>
                    <a:pt x="39102" y="6462"/>
                    <a:pt x="28846" y="3908"/>
                  </a:cubicBezTo>
                  <a:cubicBezTo>
                    <a:pt x="20917" y="8877"/>
                    <a:pt x="18109" y="11571"/>
                    <a:pt x="11533" y="17553"/>
                  </a:cubicBezTo>
                  <a:cubicBezTo>
                    <a:pt x="7461" y="21245"/>
                    <a:pt x="3111" y="24584"/>
                    <a:pt x="1922" y="27303"/>
                  </a:cubicBezTo>
                  <a:cubicBezTo>
                    <a:pt x="2403" y="26203"/>
                    <a:pt x="4148" y="31287"/>
                    <a:pt x="3844" y="33146"/>
                  </a:cubicBezTo>
                  <a:cubicBezTo>
                    <a:pt x="3389" y="35953"/>
                    <a:pt x="658" y="36434"/>
                    <a:pt x="0" y="38988"/>
                  </a:cubicBezTo>
                  <a:cubicBezTo>
                    <a:pt x="10560" y="38672"/>
                    <a:pt x="10408" y="49231"/>
                    <a:pt x="19222" y="50686"/>
                  </a:cubicBezTo>
                  <a:cubicBezTo>
                    <a:pt x="21701" y="46424"/>
                    <a:pt x="31717" y="50875"/>
                    <a:pt x="32678" y="54606"/>
                  </a:cubicBezTo>
                  <a:cubicBezTo>
                    <a:pt x="29251" y="61005"/>
                    <a:pt x="37382" y="69908"/>
                    <a:pt x="44211" y="7213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133" name="Freeform: Shape 1132">
              <a:extLst>
                <a:ext uri="{FF2B5EF4-FFF2-40B4-BE49-F238E27FC236}">
                  <a16:creationId xmlns:a16="http://schemas.microsoft.com/office/drawing/2014/main" id="{9B8EA1BC-3093-4C45-CCAF-A27988D3B9DB}"/>
                </a:ext>
              </a:extLst>
            </p:cNvPr>
            <p:cNvSpPr/>
            <p:nvPr/>
          </p:nvSpPr>
          <p:spPr>
            <a:xfrm>
              <a:off x="2357391" y="3807952"/>
              <a:ext cx="42539" cy="27280"/>
            </a:xfrm>
            <a:custGeom>
              <a:avLst/>
              <a:gdLst>
                <a:gd name="connsiteX0" fmla="*/ 28846 w 42539"/>
                <a:gd name="connsiteY0" fmla="*/ 11700 h 27280"/>
                <a:gd name="connsiteX1" fmla="*/ 11546 w 42539"/>
                <a:gd name="connsiteY1" fmla="*/ 2 h 27280"/>
                <a:gd name="connsiteX2" fmla="*/ 0 w 42539"/>
                <a:gd name="connsiteY2" fmla="*/ 13660 h 27280"/>
                <a:gd name="connsiteX3" fmla="*/ 40367 w 42539"/>
                <a:gd name="connsiteY3" fmla="*/ 27280 h 27280"/>
                <a:gd name="connsiteX4" fmla="*/ 42314 w 42539"/>
                <a:gd name="connsiteY4" fmla="*/ 11700 h 27280"/>
                <a:gd name="connsiteX5" fmla="*/ 28846 w 42539"/>
                <a:gd name="connsiteY5" fmla="*/ 11700 h 2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539" h="27280">
                  <a:moveTo>
                    <a:pt x="28846" y="11700"/>
                  </a:moveTo>
                  <a:cubicBezTo>
                    <a:pt x="22270" y="8614"/>
                    <a:pt x="21284" y="-162"/>
                    <a:pt x="11546" y="2"/>
                  </a:cubicBezTo>
                  <a:cubicBezTo>
                    <a:pt x="9434" y="6313"/>
                    <a:pt x="885" y="6098"/>
                    <a:pt x="0" y="13660"/>
                  </a:cubicBezTo>
                  <a:cubicBezTo>
                    <a:pt x="11786" y="19882"/>
                    <a:pt x="22915" y="26812"/>
                    <a:pt x="40367" y="27280"/>
                  </a:cubicBezTo>
                  <a:cubicBezTo>
                    <a:pt x="41530" y="22614"/>
                    <a:pt x="43136" y="18403"/>
                    <a:pt x="42314" y="11700"/>
                  </a:cubicBezTo>
                  <a:cubicBezTo>
                    <a:pt x="34625" y="10625"/>
                    <a:pt x="36509" y="10625"/>
                    <a:pt x="28846" y="1170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134" name="Freeform: Shape 1133">
              <a:extLst>
                <a:ext uri="{FF2B5EF4-FFF2-40B4-BE49-F238E27FC236}">
                  <a16:creationId xmlns:a16="http://schemas.microsoft.com/office/drawing/2014/main" id="{E2F45253-B153-8A24-B1B5-5E45467C63FD}"/>
                </a:ext>
              </a:extLst>
            </p:cNvPr>
            <p:cNvSpPr/>
            <p:nvPr/>
          </p:nvSpPr>
          <p:spPr>
            <a:xfrm>
              <a:off x="5955894" y="3867097"/>
              <a:ext cx="1909" cy="2549"/>
            </a:xfrm>
            <a:custGeom>
              <a:avLst/>
              <a:gdLst>
                <a:gd name="connsiteX0" fmla="*/ 0 w 1909"/>
                <a:gd name="connsiteY0" fmla="*/ 1268 h 2549"/>
                <a:gd name="connsiteX1" fmla="*/ 1909 w 1909"/>
                <a:gd name="connsiteY1" fmla="*/ 1268 h 2549"/>
                <a:gd name="connsiteX2" fmla="*/ 0 w 1909"/>
                <a:gd name="connsiteY2" fmla="*/ 1268 h 2549"/>
              </a:gdLst>
              <a:ahLst/>
              <a:cxnLst>
                <a:cxn ang="0">
                  <a:pos x="connsiteX0" y="connsiteY0"/>
                </a:cxn>
                <a:cxn ang="0">
                  <a:pos x="connsiteX1" y="connsiteY1"/>
                </a:cxn>
                <a:cxn ang="0">
                  <a:pos x="connsiteX2" y="connsiteY2"/>
                </a:cxn>
              </a:cxnLst>
              <a:rect l="l" t="t" r="r" b="b"/>
              <a:pathLst>
                <a:path w="1909" h="2549">
                  <a:moveTo>
                    <a:pt x="0" y="1268"/>
                  </a:moveTo>
                  <a:cubicBezTo>
                    <a:pt x="0" y="2368"/>
                    <a:pt x="1530" y="3494"/>
                    <a:pt x="1909" y="1268"/>
                  </a:cubicBezTo>
                  <a:cubicBezTo>
                    <a:pt x="1909" y="193"/>
                    <a:pt x="379" y="-945"/>
                    <a:pt x="0" y="126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35" name="Freeform: Shape 1134">
              <a:extLst>
                <a:ext uri="{FF2B5EF4-FFF2-40B4-BE49-F238E27FC236}">
                  <a16:creationId xmlns:a16="http://schemas.microsoft.com/office/drawing/2014/main" id="{69070F7A-B4BC-C714-BEB8-3613DDBD50E3}"/>
                </a:ext>
              </a:extLst>
            </p:cNvPr>
            <p:cNvSpPr/>
            <p:nvPr/>
          </p:nvSpPr>
          <p:spPr>
            <a:xfrm>
              <a:off x="5951789" y="3895568"/>
              <a:ext cx="2415" cy="2171"/>
            </a:xfrm>
            <a:custGeom>
              <a:avLst/>
              <a:gdLst>
                <a:gd name="connsiteX0" fmla="*/ 235 w 2415"/>
                <a:gd name="connsiteY0" fmla="*/ 2060 h 2171"/>
                <a:gd name="connsiteX1" fmla="*/ 2170 w 2415"/>
                <a:gd name="connsiteY1" fmla="*/ 112 h 2171"/>
                <a:gd name="connsiteX2" fmla="*/ 235 w 2415"/>
                <a:gd name="connsiteY2" fmla="*/ 2060 h 2171"/>
              </a:gdLst>
              <a:ahLst/>
              <a:cxnLst>
                <a:cxn ang="0">
                  <a:pos x="connsiteX0" y="connsiteY0"/>
                </a:cxn>
                <a:cxn ang="0">
                  <a:pos x="connsiteX1" y="connsiteY1"/>
                </a:cxn>
                <a:cxn ang="0">
                  <a:pos x="connsiteX2" y="connsiteY2"/>
                </a:cxn>
              </a:cxnLst>
              <a:rect l="l" t="t" r="r" b="b"/>
              <a:pathLst>
                <a:path w="2415" h="2171">
                  <a:moveTo>
                    <a:pt x="235" y="2060"/>
                  </a:moveTo>
                  <a:cubicBezTo>
                    <a:pt x="779" y="2591"/>
                    <a:pt x="3182" y="1112"/>
                    <a:pt x="2170" y="112"/>
                  </a:cubicBezTo>
                  <a:cubicBezTo>
                    <a:pt x="1652" y="-419"/>
                    <a:pt x="-751" y="1048"/>
                    <a:pt x="235" y="20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36" name="Freeform: Shape 1135">
              <a:extLst>
                <a:ext uri="{FF2B5EF4-FFF2-40B4-BE49-F238E27FC236}">
                  <a16:creationId xmlns:a16="http://schemas.microsoft.com/office/drawing/2014/main" id="{A386AF6C-02CC-7725-8DA6-AB78292252D0}"/>
                </a:ext>
              </a:extLst>
            </p:cNvPr>
            <p:cNvSpPr/>
            <p:nvPr/>
          </p:nvSpPr>
          <p:spPr>
            <a:xfrm>
              <a:off x="5704670" y="3926866"/>
              <a:ext cx="39780" cy="83831"/>
            </a:xfrm>
            <a:custGeom>
              <a:avLst/>
              <a:gdLst>
                <a:gd name="connsiteX0" fmla="*/ 28209 w 39780"/>
                <a:gd name="connsiteY0" fmla="*/ 25343 h 83831"/>
                <a:gd name="connsiteX1" fmla="*/ 10934 w 39780"/>
                <a:gd name="connsiteY1" fmla="*/ 0 h 83831"/>
                <a:gd name="connsiteX2" fmla="*/ 7090 w 39780"/>
                <a:gd name="connsiteY2" fmla="*/ 0 h 83831"/>
                <a:gd name="connsiteX3" fmla="*/ 9025 w 39780"/>
                <a:gd name="connsiteY3" fmla="*/ 83831 h 83831"/>
                <a:gd name="connsiteX4" fmla="*/ 39780 w 39780"/>
                <a:gd name="connsiteY4" fmla="*/ 56541 h 83831"/>
                <a:gd name="connsiteX5" fmla="*/ 33976 w 39780"/>
                <a:gd name="connsiteY5" fmla="*/ 40948 h 83831"/>
                <a:gd name="connsiteX6" fmla="*/ 28196 w 39780"/>
                <a:gd name="connsiteY6" fmla="*/ 25356 h 8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780" h="83831">
                  <a:moveTo>
                    <a:pt x="28209" y="25343"/>
                  </a:moveTo>
                  <a:cubicBezTo>
                    <a:pt x="23100" y="14455"/>
                    <a:pt x="17612" y="2238"/>
                    <a:pt x="10934" y="0"/>
                  </a:cubicBezTo>
                  <a:lnTo>
                    <a:pt x="7090" y="0"/>
                  </a:lnTo>
                  <a:cubicBezTo>
                    <a:pt x="-397" y="24610"/>
                    <a:pt x="-4899" y="62763"/>
                    <a:pt x="9025" y="83831"/>
                  </a:cubicBezTo>
                  <a:cubicBezTo>
                    <a:pt x="28778" y="81821"/>
                    <a:pt x="39552" y="72033"/>
                    <a:pt x="39780" y="56541"/>
                  </a:cubicBezTo>
                  <a:cubicBezTo>
                    <a:pt x="39805" y="52191"/>
                    <a:pt x="36340" y="47019"/>
                    <a:pt x="33976" y="40948"/>
                  </a:cubicBezTo>
                  <a:cubicBezTo>
                    <a:pt x="31863" y="35536"/>
                    <a:pt x="30283" y="29782"/>
                    <a:pt x="28196" y="2535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37" name="Freeform: Shape 1136">
              <a:extLst>
                <a:ext uri="{FF2B5EF4-FFF2-40B4-BE49-F238E27FC236}">
                  <a16:creationId xmlns:a16="http://schemas.microsoft.com/office/drawing/2014/main" id="{4B32E8C5-F75A-2A6F-1CFD-476FCB283C1F}"/>
                </a:ext>
              </a:extLst>
            </p:cNvPr>
            <p:cNvSpPr/>
            <p:nvPr/>
          </p:nvSpPr>
          <p:spPr>
            <a:xfrm>
              <a:off x="5707903" y="3919076"/>
              <a:ext cx="3869" cy="1947"/>
            </a:xfrm>
            <a:custGeom>
              <a:avLst/>
              <a:gdLst>
                <a:gd name="connsiteX0" fmla="*/ 0 w 3869"/>
                <a:gd name="connsiteY0" fmla="*/ 1948 h 1947"/>
                <a:gd name="connsiteX1" fmla="*/ 3870 w 3869"/>
                <a:gd name="connsiteY1" fmla="*/ 0 h 1947"/>
                <a:gd name="connsiteX2" fmla="*/ 0 w 3869"/>
                <a:gd name="connsiteY2" fmla="*/ 1948 h 1947"/>
              </a:gdLst>
              <a:ahLst/>
              <a:cxnLst>
                <a:cxn ang="0">
                  <a:pos x="connsiteX0" y="connsiteY0"/>
                </a:cxn>
                <a:cxn ang="0">
                  <a:pos x="connsiteX1" y="connsiteY1"/>
                </a:cxn>
                <a:cxn ang="0">
                  <a:pos x="connsiteX2" y="connsiteY2"/>
                </a:cxn>
              </a:cxnLst>
              <a:rect l="l" t="t" r="r" b="b"/>
              <a:pathLst>
                <a:path w="3869" h="1947">
                  <a:moveTo>
                    <a:pt x="0" y="1948"/>
                  </a:moveTo>
                  <a:cubicBezTo>
                    <a:pt x="1505" y="1505"/>
                    <a:pt x="3807" y="1884"/>
                    <a:pt x="3870" y="0"/>
                  </a:cubicBezTo>
                  <a:cubicBezTo>
                    <a:pt x="2390" y="417"/>
                    <a:pt x="51" y="63"/>
                    <a:pt x="0" y="194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38" name="Freeform: Shape 1137">
              <a:extLst>
                <a:ext uri="{FF2B5EF4-FFF2-40B4-BE49-F238E27FC236}">
                  <a16:creationId xmlns:a16="http://schemas.microsoft.com/office/drawing/2014/main" id="{A1E8611F-CF5E-0A21-588B-B0103F468868}"/>
                </a:ext>
              </a:extLst>
            </p:cNvPr>
            <p:cNvSpPr/>
            <p:nvPr/>
          </p:nvSpPr>
          <p:spPr>
            <a:xfrm>
              <a:off x="4974801" y="3694885"/>
              <a:ext cx="200622" cy="154027"/>
            </a:xfrm>
            <a:custGeom>
              <a:avLst/>
              <a:gdLst>
                <a:gd name="connsiteX0" fmla="*/ 116045 w 200622"/>
                <a:gd name="connsiteY0" fmla="*/ 13645 h 154027"/>
                <a:gd name="connsiteX1" fmla="*/ 94901 w 200622"/>
                <a:gd name="connsiteY1" fmla="*/ 35080 h 154027"/>
                <a:gd name="connsiteX2" fmla="*/ 83405 w 200622"/>
                <a:gd name="connsiteY2" fmla="*/ 50673 h 154027"/>
                <a:gd name="connsiteX3" fmla="*/ 73756 w 200622"/>
                <a:gd name="connsiteY3" fmla="*/ 40936 h 154027"/>
                <a:gd name="connsiteX4" fmla="*/ 50677 w 200622"/>
                <a:gd name="connsiteY4" fmla="*/ 40936 h 154027"/>
                <a:gd name="connsiteX5" fmla="*/ 41091 w 200622"/>
                <a:gd name="connsiteY5" fmla="*/ 37028 h 154027"/>
                <a:gd name="connsiteX6" fmla="*/ 19947 w 200622"/>
                <a:gd name="connsiteY6" fmla="*/ 40936 h 154027"/>
                <a:gd name="connsiteX7" fmla="*/ 10361 w 200622"/>
                <a:gd name="connsiteY7" fmla="*/ 37028 h 154027"/>
                <a:gd name="connsiteX8" fmla="*/ 8401 w 200622"/>
                <a:gd name="connsiteY8" fmla="*/ 54568 h 154027"/>
                <a:gd name="connsiteX9" fmla="*/ 750 w 200622"/>
                <a:gd name="connsiteY9" fmla="*/ 66253 h 154027"/>
                <a:gd name="connsiteX10" fmla="*/ 750 w 200622"/>
                <a:gd name="connsiteY10" fmla="*/ 81859 h 154027"/>
                <a:gd name="connsiteX11" fmla="*/ 2685 w 200622"/>
                <a:gd name="connsiteY11" fmla="*/ 97451 h 154027"/>
                <a:gd name="connsiteX12" fmla="*/ 10374 w 200622"/>
                <a:gd name="connsiteY12" fmla="*/ 128637 h 154027"/>
                <a:gd name="connsiteX13" fmla="*/ 14180 w 200622"/>
                <a:gd name="connsiteY13" fmla="*/ 152032 h 154027"/>
                <a:gd name="connsiteX14" fmla="*/ 19960 w 200622"/>
                <a:gd name="connsiteY14" fmla="*/ 153980 h 154027"/>
                <a:gd name="connsiteX15" fmla="*/ 44974 w 200622"/>
                <a:gd name="connsiteY15" fmla="*/ 148137 h 154027"/>
                <a:gd name="connsiteX16" fmla="*/ 50689 w 200622"/>
                <a:gd name="connsiteY16" fmla="*/ 144242 h 154027"/>
                <a:gd name="connsiteX17" fmla="*/ 50689 w 200622"/>
                <a:gd name="connsiteY17" fmla="*/ 140334 h 154027"/>
                <a:gd name="connsiteX18" fmla="*/ 60301 w 200622"/>
                <a:gd name="connsiteY18" fmla="*/ 134492 h 154027"/>
                <a:gd name="connsiteX19" fmla="*/ 102615 w 200622"/>
                <a:gd name="connsiteY19" fmla="*/ 118899 h 154027"/>
                <a:gd name="connsiteX20" fmla="*/ 116045 w 200622"/>
                <a:gd name="connsiteY20" fmla="*/ 118899 h 154027"/>
                <a:gd name="connsiteX21" fmla="*/ 129500 w 200622"/>
                <a:gd name="connsiteY21" fmla="*/ 103306 h 154027"/>
                <a:gd name="connsiteX22" fmla="*/ 146826 w 200622"/>
                <a:gd name="connsiteY22" fmla="*/ 99424 h 154027"/>
                <a:gd name="connsiteX23" fmla="*/ 154477 w 200622"/>
                <a:gd name="connsiteY23" fmla="*/ 93582 h 154027"/>
                <a:gd name="connsiteX24" fmla="*/ 185257 w 200622"/>
                <a:gd name="connsiteY24" fmla="*/ 77976 h 154027"/>
                <a:gd name="connsiteX25" fmla="*/ 183323 w 200622"/>
                <a:gd name="connsiteY25" fmla="*/ 68226 h 154027"/>
                <a:gd name="connsiteX26" fmla="*/ 200622 w 200622"/>
                <a:gd name="connsiteY26" fmla="*/ 56528 h 154027"/>
                <a:gd name="connsiteX27" fmla="*/ 181413 w 200622"/>
                <a:gd name="connsiteY27" fmla="*/ 0 h 154027"/>
                <a:gd name="connsiteX28" fmla="*/ 116032 w 200622"/>
                <a:gd name="connsiteY28" fmla="*/ 13645 h 154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0622" h="154027">
                  <a:moveTo>
                    <a:pt x="116045" y="13645"/>
                  </a:moveTo>
                  <a:cubicBezTo>
                    <a:pt x="104461" y="20487"/>
                    <a:pt x="102678" y="26532"/>
                    <a:pt x="94901" y="35080"/>
                  </a:cubicBezTo>
                  <a:cubicBezTo>
                    <a:pt x="95128" y="44413"/>
                    <a:pt x="89678" y="47979"/>
                    <a:pt x="83405" y="50673"/>
                  </a:cubicBezTo>
                  <a:cubicBezTo>
                    <a:pt x="78296" y="49333"/>
                    <a:pt x="79333" y="41795"/>
                    <a:pt x="73756" y="40936"/>
                  </a:cubicBezTo>
                  <a:cubicBezTo>
                    <a:pt x="67433" y="42744"/>
                    <a:pt x="58391" y="42934"/>
                    <a:pt x="50677" y="40936"/>
                  </a:cubicBezTo>
                  <a:cubicBezTo>
                    <a:pt x="46921" y="39949"/>
                    <a:pt x="45454" y="37116"/>
                    <a:pt x="41091" y="37028"/>
                  </a:cubicBezTo>
                  <a:cubicBezTo>
                    <a:pt x="33756" y="36889"/>
                    <a:pt x="27522" y="40139"/>
                    <a:pt x="19947" y="40936"/>
                  </a:cubicBezTo>
                  <a:cubicBezTo>
                    <a:pt x="15470" y="40063"/>
                    <a:pt x="14774" y="32324"/>
                    <a:pt x="10361" y="37028"/>
                  </a:cubicBezTo>
                  <a:cubicBezTo>
                    <a:pt x="6921" y="43262"/>
                    <a:pt x="6605" y="46854"/>
                    <a:pt x="8401" y="54568"/>
                  </a:cubicBezTo>
                  <a:cubicBezTo>
                    <a:pt x="7212" y="59854"/>
                    <a:pt x="396" y="59424"/>
                    <a:pt x="750" y="66253"/>
                  </a:cubicBezTo>
                  <a:cubicBezTo>
                    <a:pt x="978" y="73828"/>
                    <a:pt x="-1046" y="80063"/>
                    <a:pt x="750" y="81859"/>
                  </a:cubicBezTo>
                  <a:cubicBezTo>
                    <a:pt x="2773" y="83933"/>
                    <a:pt x="2369" y="95934"/>
                    <a:pt x="2685" y="97451"/>
                  </a:cubicBezTo>
                  <a:cubicBezTo>
                    <a:pt x="4847" y="109427"/>
                    <a:pt x="6175" y="118090"/>
                    <a:pt x="10374" y="128637"/>
                  </a:cubicBezTo>
                  <a:cubicBezTo>
                    <a:pt x="9020" y="139108"/>
                    <a:pt x="11840" y="145292"/>
                    <a:pt x="14180" y="152032"/>
                  </a:cubicBezTo>
                  <a:cubicBezTo>
                    <a:pt x="16431" y="152336"/>
                    <a:pt x="19643" y="151703"/>
                    <a:pt x="19960" y="153980"/>
                  </a:cubicBezTo>
                  <a:cubicBezTo>
                    <a:pt x="30848" y="154625"/>
                    <a:pt x="35059" y="148516"/>
                    <a:pt x="44974" y="148137"/>
                  </a:cubicBezTo>
                  <a:cubicBezTo>
                    <a:pt x="42975" y="142914"/>
                    <a:pt x="49134" y="145861"/>
                    <a:pt x="50689" y="144242"/>
                  </a:cubicBezTo>
                  <a:cubicBezTo>
                    <a:pt x="51322" y="143610"/>
                    <a:pt x="50057" y="140954"/>
                    <a:pt x="50689" y="140334"/>
                  </a:cubicBezTo>
                  <a:cubicBezTo>
                    <a:pt x="53206" y="138058"/>
                    <a:pt x="56203" y="134669"/>
                    <a:pt x="60301" y="134492"/>
                  </a:cubicBezTo>
                  <a:cubicBezTo>
                    <a:pt x="81559" y="136528"/>
                    <a:pt x="90892" y="126525"/>
                    <a:pt x="102615" y="118899"/>
                  </a:cubicBezTo>
                  <a:cubicBezTo>
                    <a:pt x="108558" y="121466"/>
                    <a:pt x="108103" y="118381"/>
                    <a:pt x="116045" y="118899"/>
                  </a:cubicBezTo>
                  <a:cubicBezTo>
                    <a:pt x="119915" y="113069"/>
                    <a:pt x="123291" y="106721"/>
                    <a:pt x="129500" y="103306"/>
                  </a:cubicBezTo>
                  <a:cubicBezTo>
                    <a:pt x="134521" y="101232"/>
                    <a:pt x="138972" y="98589"/>
                    <a:pt x="146826" y="99424"/>
                  </a:cubicBezTo>
                  <a:cubicBezTo>
                    <a:pt x="148495" y="96566"/>
                    <a:pt x="149709" y="93240"/>
                    <a:pt x="154477" y="93582"/>
                  </a:cubicBezTo>
                  <a:cubicBezTo>
                    <a:pt x="167882" y="91520"/>
                    <a:pt x="176911" y="85134"/>
                    <a:pt x="185257" y="77976"/>
                  </a:cubicBezTo>
                  <a:cubicBezTo>
                    <a:pt x="181072" y="78292"/>
                    <a:pt x="184360" y="71046"/>
                    <a:pt x="183323" y="68226"/>
                  </a:cubicBezTo>
                  <a:cubicBezTo>
                    <a:pt x="187331" y="62535"/>
                    <a:pt x="192415" y="57932"/>
                    <a:pt x="200622" y="56528"/>
                  </a:cubicBezTo>
                  <a:cubicBezTo>
                    <a:pt x="194755" y="37142"/>
                    <a:pt x="185118" y="21625"/>
                    <a:pt x="181413" y="0"/>
                  </a:cubicBezTo>
                  <a:cubicBezTo>
                    <a:pt x="158979" y="2200"/>
                    <a:pt x="129286" y="5830"/>
                    <a:pt x="116032" y="1364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39" name="Freeform: Shape 1138">
              <a:extLst>
                <a:ext uri="{FF2B5EF4-FFF2-40B4-BE49-F238E27FC236}">
                  <a16:creationId xmlns:a16="http://schemas.microsoft.com/office/drawing/2014/main" id="{E9DD8E59-51DB-8C73-9B3A-38449D304B01}"/>
                </a:ext>
              </a:extLst>
            </p:cNvPr>
            <p:cNvSpPr/>
            <p:nvPr/>
          </p:nvSpPr>
          <p:spPr>
            <a:xfrm>
              <a:off x="5977013" y="3983694"/>
              <a:ext cx="3844" cy="2875"/>
            </a:xfrm>
            <a:custGeom>
              <a:avLst/>
              <a:gdLst>
                <a:gd name="connsiteX0" fmla="*/ 0 w 3844"/>
                <a:gd name="connsiteY0" fmla="*/ 1660 h 2875"/>
                <a:gd name="connsiteX1" fmla="*/ 3844 w 3844"/>
                <a:gd name="connsiteY1" fmla="*/ 1660 h 2875"/>
                <a:gd name="connsiteX2" fmla="*/ 0 w 3844"/>
                <a:gd name="connsiteY2" fmla="*/ 1660 h 2875"/>
              </a:gdLst>
              <a:ahLst/>
              <a:cxnLst>
                <a:cxn ang="0">
                  <a:pos x="connsiteX0" y="connsiteY0"/>
                </a:cxn>
                <a:cxn ang="0">
                  <a:pos x="connsiteX1" y="connsiteY1"/>
                </a:cxn>
                <a:cxn ang="0">
                  <a:pos x="connsiteX2" y="connsiteY2"/>
                </a:cxn>
              </a:cxnLst>
              <a:rect l="l" t="t" r="r" b="b"/>
              <a:pathLst>
                <a:path w="3844" h="2875">
                  <a:moveTo>
                    <a:pt x="0" y="1660"/>
                  </a:moveTo>
                  <a:cubicBezTo>
                    <a:pt x="2162" y="1458"/>
                    <a:pt x="3036" y="4493"/>
                    <a:pt x="3844" y="1660"/>
                  </a:cubicBezTo>
                  <a:cubicBezTo>
                    <a:pt x="3844" y="-300"/>
                    <a:pt x="493" y="-793"/>
                    <a:pt x="0" y="16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0" name="Freeform: Shape 1139">
              <a:extLst>
                <a:ext uri="{FF2B5EF4-FFF2-40B4-BE49-F238E27FC236}">
                  <a16:creationId xmlns:a16="http://schemas.microsoft.com/office/drawing/2014/main" id="{7BF02F2E-5A3A-BE58-87B5-D51D934F309C}"/>
                </a:ext>
              </a:extLst>
            </p:cNvPr>
            <p:cNvSpPr/>
            <p:nvPr/>
          </p:nvSpPr>
          <p:spPr>
            <a:xfrm>
              <a:off x="5961648" y="3833977"/>
              <a:ext cx="1935" cy="2535"/>
            </a:xfrm>
            <a:custGeom>
              <a:avLst/>
              <a:gdLst>
                <a:gd name="connsiteX0" fmla="*/ 0 w 1935"/>
                <a:gd name="connsiteY0" fmla="*/ 1255 h 2535"/>
                <a:gd name="connsiteX1" fmla="*/ 1935 w 1935"/>
                <a:gd name="connsiteY1" fmla="*/ 1255 h 2535"/>
                <a:gd name="connsiteX2" fmla="*/ 0 w 1935"/>
                <a:gd name="connsiteY2" fmla="*/ 1255 h 2535"/>
              </a:gdLst>
              <a:ahLst/>
              <a:cxnLst>
                <a:cxn ang="0">
                  <a:pos x="connsiteX0" y="connsiteY0"/>
                </a:cxn>
                <a:cxn ang="0">
                  <a:pos x="connsiteX1" y="connsiteY1"/>
                </a:cxn>
                <a:cxn ang="0">
                  <a:pos x="connsiteX2" y="connsiteY2"/>
                </a:cxn>
              </a:cxnLst>
              <a:rect l="l" t="t" r="r" b="b"/>
              <a:pathLst>
                <a:path w="1935" h="2535">
                  <a:moveTo>
                    <a:pt x="0" y="1255"/>
                  </a:moveTo>
                  <a:cubicBezTo>
                    <a:pt x="0" y="2355"/>
                    <a:pt x="1594" y="3481"/>
                    <a:pt x="1935" y="1255"/>
                  </a:cubicBezTo>
                  <a:cubicBezTo>
                    <a:pt x="1935" y="205"/>
                    <a:pt x="380" y="-946"/>
                    <a:pt x="0" y="125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1" name="Freeform: Shape 1140">
              <a:extLst>
                <a:ext uri="{FF2B5EF4-FFF2-40B4-BE49-F238E27FC236}">
                  <a16:creationId xmlns:a16="http://schemas.microsoft.com/office/drawing/2014/main" id="{84A854F0-FA88-2987-E154-AFCD3E266051}"/>
                </a:ext>
              </a:extLst>
            </p:cNvPr>
            <p:cNvSpPr/>
            <p:nvPr/>
          </p:nvSpPr>
          <p:spPr>
            <a:xfrm>
              <a:off x="5959643" y="3845605"/>
              <a:ext cx="2110" cy="6561"/>
            </a:xfrm>
            <a:custGeom>
              <a:avLst/>
              <a:gdLst>
                <a:gd name="connsiteX0" fmla="*/ 95 w 2110"/>
                <a:gd name="connsiteY0" fmla="*/ 1338 h 6561"/>
                <a:gd name="connsiteX1" fmla="*/ 2005 w 2110"/>
                <a:gd name="connsiteY1" fmla="*/ 5232 h 6561"/>
                <a:gd name="connsiteX2" fmla="*/ 95 w 2110"/>
                <a:gd name="connsiteY2" fmla="*/ 1338 h 6561"/>
              </a:gdLst>
              <a:ahLst/>
              <a:cxnLst>
                <a:cxn ang="0">
                  <a:pos x="connsiteX0" y="connsiteY0"/>
                </a:cxn>
                <a:cxn ang="0">
                  <a:pos x="connsiteX1" y="connsiteY1"/>
                </a:cxn>
                <a:cxn ang="0">
                  <a:pos x="connsiteX2" y="connsiteY2"/>
                </a:cxn>
              </a:cxnLst>
              <a:rect l="l" t="t" r="r" b="b"/>
              <a:pathLst>
                <a:path w="2110" h="6561">
                  <a:moveTo>
                    <a:pt x="95" y="1338"/>
                  </a:moveTo>
                  <a:cubicBezTo>
                    <a:pt x="-423" y="3993"/>
                    <a:pt x="1309" y="8938"/>
                    <a:pt x="2005" y="5232"/>
                  </a:cubicBezTo>
                  <a:cubicBezTo>
                    <a:pt x="2549" y="2589"/>
                    <a:pt x="854" y="-2393"/>
                    <a:pt x="95" y="133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2" name="Freeform: Shape 1141">
              <a:extLst>
                <a:ext uri="{FF2B5EF4-FFF2-40B4-BE49-F238E27FC236}">
                  <a16:creationId xmlns:a16="http://schemas.microsoft.com/office/drawing/2014/main" id="{F1970121-88DD-71DE-C988-5306EF17F321}"/>
                </a:ext>
              </a:extLst>
            </p:cNvPr>
            <p:cNvSpPr/>
            <p:nvPr/>
          </p:nvSpPr>
          <p:spPr>
            <a:xfrm>
              <a:off x="5957558" y="3860475"/>
              <a:ext cx="2417" cy="2171"/>
            </a:xfrm>
            <a:custGeom>
              <a:avLst/>
              <a:gdLst>
                <a:gd name="connsiteX0" fmla="*/ 246 w 2417"/>
                <a:gd name="connsiteY0" fmla="*/ 2060 h 2171"/>
                <a:gd name="connsiteX1" fmla="*/ 2181 w 2417"/>
                <a:gd name="connsiteY1" fmla="*/ 112 h 2171"/>
                <a:gd name="connsiteX2" fmla="*/ 246 w 2417"/>
                <a:gd name="connsiteY2" fmla="*/ 2060 h 2171"/>
              </a:gdLst>
              <a:ahLst/>
              <a:cxnLst>
                <a:cxn ang="0">
                  <a:pos x="connsiteX0" y="connsiteY0"/>
                </a:cxn>
                <a:cxn ang="0">
                  <a:pos x="connsiteX1" y="connsiteY1"/>
                </a:cxn>
                <a:cxn ang="0">
                  <a:pos x="connsiteX2" y="connsiteY2"/>
                </a:cxn>
              </a:cxnLst>
              <a:rect l="l" t="t" r="r" b="b"/>
              <a:pathLst>
                <a:path w="2417" h="2171">
                  <a:moveTo>
                    <a:pt x="246" y="2060"/>
                  </a:moveTo>
                  <a:cubicBezTo>
                    <a:pt x="790" y="2591"/>
                    <a:pt x="3167" y="1112"/>
                    <a:pt x="2181" y="112"/>
                  </a:cubicBezTo>
                  <a:cubicBezTo>
                    <a:pt x="1637" y="-419"/>
                    <a:pt x="-766" y="1048"/>
                    <a:pt x="246" y="20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3" name="Freeform: Shape 1142">
              <a:extLst>
                <a:ext uri="{FF2B5EF4-FFF2-40B4-BE49-F238E27FC236}">
                  <a16:creationId xmlns:a16="http://schemas.microsoft.com/office/drawing/2014/main" id="{0F828AF1-6982-797D-3628-2565907FBEBB}"/>
                </a:ext>
              </a:extLst>
            </p:cNvPr>
            <p:cNvSpPr/>
            <p:nvPr/>
          </p:nvSpPr>
          <p:spPr>
            <a:xfrm>
              <a:off x="5152357" y="3521392"/>
              <a:ext cx="87983" cy="79936"/>
            </a:xfrm>
            <a:custGeom>
              <a:avLst/>
              <a:gdLst>
                <a:gd name="connsiteX0" fmla="*/ 82681 w 87983"/>
                <a:gd name="connsiteY0" fmla="*/ 0 h 79936"/>
                <a:gd name="connsiteX1" fmla="*/ 51925 w 87983"/>
                <a:gd name="connsiteY1" fmla="*/ 40936 h 79936"/>
                <a:gd name="connsiteX2" fmla="*/ 17300 w 87983"/>
                <a:gd name="connsiteY2" fmla="*/ 42883 h 79936"/>
                <a:gd name="connsiteX3" fmla="*/ 0 w 87983"/>
                <a:gd name="connsiteY3" fmla="*/ 46778 h 79936"/>
                <a:gd name="connsiteX4" fmla="*/ 15391 w 87983"/>
                <a:gd name="connsiteY4" fmla="*/ 72134 h 79936"/>
                <a:gd name="connsiteX5" fmla="*/ 65355 w 87983"/>
                <a:gd name="connsiteY5" fmla="*/ 79936 h 79936"/>
                <a:gd name="connsiteX6" fmla="*/ 71160 w 87983"/>
                <a:gd name="connsiteY6" fmla="*/ 46791 h 79936"/>
                <a:gd name="connsiteX7" fmla="*/ 80746 w 87983"/>
                <a:gd name="connsiteY7" fmla="*/ 42896 h 79936"/>
                <a:gd name="connsiteX8" fmla="*/ 84590 w 87983"/>
                <a:gd name="connsiteY8" fmla="*/ 21461 h 79936"/>
                <a:gd name="connsiteX9" fmla="*/ 86500 w 87983"/>
                <a:gd name="connsiteY9" fmla="*/ 25343 h 79936"/>
                <a:gd name="connsiteX10" fmla="*/ 82693 w 87983"/>
                <a:gd name="connsiteY10" fmla="*/ 13 h 7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983" h="79936">
                  <a:moveTo>
                    <a:pt x="82681" y="0"/>
                  </a:moveTo>
                  <a:cubicBezTo>
                    <a:pt x="73146" y="14404"/>
                    <a:pt x="57755" y="22814"/>
                    <a:pt x="51925" y="40936"/>
                  </a:cubicBezTo>
                  <a:cubicBezTo>
                    <a:pt x="43756" y="45842"/>
                    <a:pt x="27834" y="45893"/>
                    <a:pt x="17300" y="42883"/>
                  </a:cubicBezTo>
                  <a:cubicBezTo>
                    <a:pt x="12216" y="44692"/>
                    <a:pt x="6589" y="52456"/>
                    <a:pt x="0" y="46778"/>
                  </a:cubicBezTo>
                  <a:cubicBezTo>
                    <a:pt x="3528" y="56870"/>
                    <a:pt x="10598" y="63357"/>
                    <a:pt x="15391" y="72134"/>
                  </a:cubicBezTo>
                  <a:cubicBezTo>
                    <a:pt x="31388" y="75384"/>
                    <a:pt x="49118" y="76914"/>
                    <a:pt x="65355" y="79936"/>
                  </a:cubicBezTo>
                  <a:cubicBezTo>
                    <a:pt x="63534" y="65052"/>
                    <a:pt x="71881" y="60550"/>
                    <a:pt x="71160" y="46791"/>
                  </a:cubicBezTo>
                  <a:cubicBezTo>
                    <a:pt x="72311" y="43440"/>
                    <a:pt x="80252" y="46930"/>
                    <a:pt x="80746" y="42896"/>
                  </a:cubicBezTo>
                  <a:cubicBezTo>
                    <a:pt x="74941" y="41543"/>
                    <a:pt x="73183" y="17578"/>
                    <a:pt x="84590" y="21461"/>
                  </a:cubicBezTo>
                  <a:cubicBezTo>
                    <a:pt x="84160" y="23901"/>
                    <a:pt x="81593" y="25444"/>
                    <a:pt x="86500" y="25343"/>
                  </a:cubicBezTo>
                  <a:cubicBezTo>
                    <a:pt x="88144" y="16390"/>
                    <a:pt x="89965" y="6854"/>
                    <a:pt x="82693" y="1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144" name="Freeform: Shape 1143">
              <a:extLst>
                <a:ext uri="{FF2B5EF4-FFF2-40B4-BE49-F238E27FC236}">
                  <a16:creationId xmlns:a16="http://schemas.microsoft.com/office/drawing/2014/main" id="{A55886BA-21AB-FD49-86C4-20B61CE29B43}"/>
                </a:ext>
              </a:extLst>
            </p:cNvPr>
            <p:cNvSpPr/>
            <p:nvPr/>
          </p:nvSpPr>
          <p:spPr>
            <a:xfrm>
              <a:off x="5261719" y="4644232"/>
              <a:ext cx="7243" cy="9902"/>
            </a:xfrm>
            <a:custGeom>
              <a:avLst/>
              <a:gdLst>
                <a:gd name="connsiteX0" fmla="*/ 4048 w 7243"/>
                <a:gd name="connsiteY0" fmla="*/ 0 h 9902"/>
                <a:gd name="connsiteX1" fmla="*/ 204 w 7243"/>
                <a:gd name="connsiteY1" fmla="*/ 9737 h 9902"/>
                <a:gd name="connsiteX2" fmla="*/ 4048 w 7243"/>
                <a:gd name="connsiteY2" fmla="*/ 0 h 9902"/>
              </a:gdLst>
              <a:ahLst/>
              <a:cxnLst>
                <a:cxn ang="0">
                  <a:pos x="connsiteX0" y="connsiteY0"/>
                </a:cxn>
                <a:cxn ang="0">
                  <a:pos x="connsiteX1" y="connsiteY1"/>
                </a:cxn>
                <a:cxn ang="0">
                  <a:pos x="connsiteX2" y="connsiteY2"/>
                </a:cxn>
              </a:cxnLst>
              <a:rect l="l" t="t" r="r" b="b"/>
              <a:pathLst>
                <a:path w="7243" h="9902">
                  <a:moveTo>
                    <a:pt x="4048" y="0"/>
                  </a:moveTo>
                  <a:cubicBezTo>
                    <a:pt x="5490" y="6020"/>
                    <a:pt x="-1238" y="3743"/>
                    <a:pt x="204" y="9737"/>
                  </a:cubicBezTo>
                  <a:cubicBezTo>
                    <a:pt x="8575" y="11230"/>
                    <a:pt x="8980" y="2162"/>
                    <a:pt x="4048"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5" name="Freeform: Shape 1144">
              <a:extLst>
                <a:ext uri="{FF2B5EF4-FFF2-40B4-BE49-F238E27FC236}">
                  <a16:creationId xmlns:a16="http://schemas.microsoft.com/office/drawing/2014/main" id="{09250556-B86A-31E5-C86C-8546A3EF9E79}"/>
                </a:ext>
              </a:extLst>
            </p:cNvPr>
            <p:cNvSpPr/>
            <p:nvPr/>
          </p:nvSpPr>
          <p:spPr>
            <a:xfrm>
              <a:off x="5231059" y="3494102"/>
              <a:ext cx="5887" cy="3900"/>
            </a:xfrm>
            <a:custGeom>
              <a:avLst/>
              <a:gdLst>
                <a:gd name="connsiteX0" fmla="*/ 146 w 5887"/>
                <a:gd name="connsiteY0" fmla="*/ 3895 h 3900"/>
                <a:gd name="connsiteX1" fmla="*/ 5888 w 5887"/>
                <a:gd name="connsiteY1" fmla="*/ 0 h 3900"/>
                <a:gd name="connsiteX2" fmla="*/ 146 w 5887"/>
                <a:gd name="connsiteY2" fmla="*/ 3895 h 3900"/>
              </a:gdLst>
              <a:ahLst/>
              <a:cxnLst>
                <a:cxn ang="0">
                  <a:pos x="connsiteX0" y="connsiteY0"/>
                </a:cxn>
                <a:cxn ang="0">
                  <a:pos x="connsiteX1" y="connsiteY1"/>
                </a:cxn>
                <a:cxn ang="0">
                  <a:pos x="connsiteX2" y="connsiteY2"/>
                </a:cxn>
              </a:cxnLst>
              <a:rect l="l" t="t" r="r" b="b"/>
              <a:pathLst>
                <a:path w="5887" h="3900">
                  <a:moveTo>
                    <a:pt x="146" y="3895"/>
                  </a:moveTo>
                  <a:cubicBezTo>
                    <a:pt x="3434" y="4009"/>
                    <a:pt x="5053" y="2403"/>
                    <a:pt x="5888" y="0"/>
                  </a:cubicBezTo>
                  <a:cubicBezTo>
                    <a:pt x="2852" y="177"/>
                    <a:pt x="-777" y="-266"/>
                    <a:pt x="146" y="38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6" name="Freeform: Shape 1145">
              <a:extLst>
                <a:ext uri="{FF2B5EF4-FFF2-40B4-BE49-F238E27FC236}">
                  <a16:creationId xmlns:a16="http://schemas.microsoft.com/office/drawing/2014/main" id="{25C680C5-5710-486C-64A1-69FFE3BD0DB9}"/>
                </a:ext>
              </a:extLst>
            </p:cNvPr>
            <p:cNvSpPr/>
            <p:nvPr/>
          </p:nvSpPr>
          <p:spPr>
            <a:xfrm>
              <a:off x="5158136" y="3546639"/>
              <a:ext cx="151842" cy="202826"/>
            </a:xfrm>
            <a:custGeom>
              <a:avLst/>
              <a:gdLst>
                <a:gd name="connsiteX0" fmla="*/ 130711 w 151842"/>
                <a:gd name="connsiteY0" fmla="*/ 33216 h 202826"/>
                <a:gd name="connsiteX1" fmla="*/ 99955 w 151842"/>
                <a:gd name="connsiteY1" fmla="*/ 25426 h 202826"/>
                <a:gd name="connsiteX2" fmla="*/ 84590 w 151842"/>
                <a:gd name="connsiteY2" fmla="*/ 2031 h 202826"/>
                <a:gd name="connsiteX3" fmla="*/ 80721 w 151842"/>
                <a:gd name="connsiteY3" fmla="*/ 71 h 202826"/>
                <a:gd name="connsiteX4" fmla="*/ 73070 w 151842"/>
                <a:gd name="connsiteY4" fmla="*/ 71 h 202826"/>
                <a:gd name="connsiteX5" fmla="*/ 76914 w 151842"/>
                <a:gd name="connsiteY5" fmla="*/ 21519 h 202826"/>
                <a:gd name="connsiteX6" fmla="*/ 67290 w 151842"/>
                <a:gd name="connsiteY6" fmla="*/ 23466 h 202826"/>
                <a:gd name="connsiteX7" fmla="*/ 61549 w 151842"/>
                <a:gd name="connsiteY7" fmla="*/ 52704 h 202826"/>
                <a:gd name="connsiteX8" fmla="*/ 71160 w 151842"/>
                <a:gd name="connsiteY8" fmla="*/ 72217 h 202826"/>
                <a:gd name="connsiteX9" fmla="*/ 57679 w 151842"/>
                <a:gd name="connsiteY9" fmla="*/ 122903 h 202826"/>
                <a:gd name="connsiteX10" fmla="*/ 0 w 151842"/>
                <a:gd name="connsiteY10" fmla="*/ 146298 h 202826"/>
                <a:gd name="connsiteX11" fmla="*/ 21144 w 151842"/>
                <a:gd name="connsiteY11" fmla="*/ 202827 h 202826"/>
                <a:gd name="connsiteX12" fmla="*/ 42289 w 151842"/>
                <a:gd name="connsiteY12" fmla="*/ 193077 h 202826"/>
                <a:gd name="connsiteX13" fmla="*/ 55770 w 151842"/>
                <a:gd name="connsiteY13" fmla="*/ 195037 h 202826"/>
                <a:gd name="connsiteX14" fmla="*/ 61549 w 151842"/>
                <a:gd name="connsiteY14" fmla="*/ 177497 h 202826"/>
                <a:gd name="connsiteX15" fmla="*/ 82655 w 151842"/>
                <a:gd name="connsiteY15" fmla="*/ 171629 h 202826"/>
                <a:gd name="connsiteX16" fmla="*/ 96174 w 151842"/>
                <a:gd name="connsiteY16" fmla="*/ 148246 h 202826"/>
                <a:gd name="connsiteX17" fmla="*/ 111514 w 151842"/>
                <a:gd name="connsiteY17" fmla="*/ 144351 h 202826"/>
                <a:gd name="connsiteX18" fmla="*/ 119190 w 151842"/>
                <a:gd name="connsiteY18" fmla="*/ 105363 h 202826"/>
                <a:gd name="connsiteX19" fmla="*/ 122997 w 151842"/>
                <a:gd name="connsiteY19" fmla="*/ 111205 h 202826"/>
                <a:gd name="connsiteX20" fmla="*/ 151843 w 151842"/>
                <a:gd name="connsiteY20" fmla="*/ 60519 h 202826"/>
                <a:gd name="connsiteX21" fmla="*/ 130698 w 151842"/>
                <a:gd name="connsiteY21" fmla="*/ 33229 h 20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1842" h="202826">
                  <a:moveTo>
                    <a:pt x="130711" y="33216"/>
                  </a:moveTo>
                  <a:cubicBezTo>
                    <a:pt x="120315" y="30750"/>
                    <a:pt x="110818" y="27424"/>
                    <a:pt x="99955" y="25426"/>
                  </a:cubicBezTo>
                  <a:cubicBezTo>
                    <a:pt x="94239" y="18269"/>
                    <a:pt x="88258" y="11301"/>
                    <a:pt x="84590" y="2031"/>
                  </a:cubicBezTo>
                  <a:cubicBezTo>
                    <a:pt x="84160" y="513"/>
                    <a:pt x="82971" y="-245"/>
                    <a:pt x="80721" y="71"/>
                  </a:cubicBezTo>
                  <a:cubicBezTo>
                    <a:pt x="78988" y="6609"/>
                    <a:pt x="76421" y="1778"/>
                    <a:pt x="73070" y="71"/>
                  </a:cubicBezTo>
                  <a:cubicBezTo>
                    <a:pt x="70755" y="10833"/>
                    <a:pt x="76357" y="13627"/>
                    <a:pt x="76914" y="21519"/>
                  </a:cubicBezTo>
                  <a:cubicBezTo>
                    <a:pt x="72437" y="20912"/>
                    <a:pt x="69516" y="21835"/>
                    <a:pt x="67290" y="23466"/>
                  </a:cubicBezTo>
                  <a:cubicBezTo>
                    <a:pt x="68593" y="36466"/>
                    <a:pt x="60942" y="40425"/>
                    <a:pt x="61549" y="52704"/>
                  </a:cubicBezTo>
                  <a:cubicBezTo>
                    <a:pt x="64698" y="59230"/>
                    <a:pt x="67935" y="65692"/>
                    <a:pt x="71160" y="72217"/>
                  </a:cubicBezTo>
                  <a:cubicBezTo>
                    <a:pt x="66342" y="88784"/>
                    <a:pt x="61485" y="105299"/>
                    <a:pt x="57679" y="122903"/>
                  </a:cubicBezTo>
                  <a:cubicBezTo>
                    <a:pt x="37205" y="129403"/>
                    <a:pt x="20019" y="139280"/>
                    <a:pt x="0" y="146298"/>
                  </a:cubicBezTo>
                  <a:cubicBezTo>
                    <a:pt x="5147" y="167101"/>
                    <a:pt x="11520" y="186602"/>
                    <a:pt x="21144" y="202827"/>
                  </a:cubicBezTo>
                  <a:cubicBezTo>
                    <a:pt x="29984" y="201360"/>
                    <a:pt x="33942" y="195011"/>
                    <a:pt x="42289" y="193077"/>
                  </a:cubicBezTo>
                  <a:cubicBezTo>
                    <a:pt x="48966" y="191521"/>
                    <a:pt x="49687" y="195985"/>
                    <a:pt x="55770" y="195037"/>
                  </a:cubicBezTo>
                  <a:cubicBezTo>
                    <a:pt x="61979" y="189902"/>
                    <a:pt x="60537" y="184566"/>
                    <a:pt x="61549" y="177497"/>
                  </a:cubicBezTo>
                  <a:cubicBezTo>
                    <a:pt x="66228" y="173146"/>
                    <a:pt x="72412" y="170351"/>
                    <a:pt x="82655" y="171629"/>
                  </a:cubicBezTo>
                  <a:cubicBezTo>
                    <a:pt x="89042" y="165773"/>
                    <a:pt x="86614" y="150927"/>
                    <a:pt x="96174" y="148246"/>
                  </a:cubicBezTo>
                  <a:cubicBezTo>
                    <a:pt x="100537" y="146197"/>
                    <a:pt x="107695" y="147007"/>
                    <a:pt x="111514" y="144351"/>
                  </a:cubicBezTo>
                  <a:cubicBezTo>
                    <a:pt x="107126" y="130921"/>
                    <a:pt x="110439" y="111623"/>
                    <a:pt x="119190" y="105363"/>
                  </a:cubicBezTo>
                  <a:cubicBezTo>
                    <a:pt x="122339" y="105401"/>
                    <a:pt x="120265" y="110763"/>
                    <a:pt x="122997" y="111205"/>
                  </a:cubicBezTo>
                  <a:cubicBezTo>
                    <a:pt x="131027" y="92679"/>
                    <a:pt x="146126" y="81398"/>
                    <a:pt x="151843" y="60519"/>
                  </a:cubicBezTo>
                  <a:cubicBezTo>
                    <a:pt x="140461" y="55840"/>
                    <a:pt x="135934" y="44181"/>
                    <a:pt x="130698" y="33229"/>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47" name="Freeform: Shape 1146">
              <a:extLst>
                <a:ext uri="{FF2B5EF4-FFF2-40B4-BE49-F238E27FC236}">
                  <a16:creationId xmlns:a16="http://schemas.microsoft.com/office/drawing/2014/main" id="{5CFB6851-C1FA-AC01-ABA7-787CD4E251ED}"/>
                </a:ext>
              </a:extLst>
            </p:cNvPr>
            <p:cNvSpPr/>
            <p:nvPr/>
          </p:nvSpPr>
          <p:spPr>
            <a:xfrm>
              <a:off x="5221377" y="4665668"/>
              <a:ext cx="8104" cy="10006"/>
            </a:xfrm>
            <a:custGeom>
              <a:avLst/>
              <a:gdLst>
                <a:gd name="connsiteX0" fmla="*/ 205 w 8104"/>
                <a:gd name="connsiteY0" fmla="*/ 0 h 10006"/>
                <a:gd name="connsiteX1" fmla="*/ 7919 w 8104"/>
                <a:gd name="connsiteY1" fmla="*/ 9763 h 10006"/>
                <a:gd name="connsiteX2" fmla="*/ 5984 w 8104"/>
                <a:gd name="connsiteY2" fmla="*/ 0 h 10006"/>
                <a:gd name="connsiteX3" fmla="*/ 205 w 8104"/>
                <a:gd name="connsiteY3" fmla="*/ 0 h 10006"/>
              </a:gdLst>
              <a:ahLst/>
              <a:cxnLst>
                <a:cxn ang="0">
                  <a:pos x="connsiteX0" y="connsiteY0"/>
                </a:cxn>
                <a:cxn ang="0">
                  <a:pos x="connsiteX1" y="connsiteY1"/>
                </a:cxn>
                <a:cxn ang="0">
                  <a:pos x="connsiteX2" y="connsiteY2"/>
                </a:cxn>
                <a:cxn ang="0">
                  <a:pos x="connsiteX3" y="connsiteY3"/>
                </a:cxn>
              </a:cxnLst>
              <a:rect l="l" t="t" r="r" b="b"/>
              <a:pathLst>
                <a:path w="8104" h="10006">
                  <a:moveTo>
                    <a:pt x="205" y="0"/>
                  </a:moveTo>
                  <a:cubicBezTo>
                    <a:pt x="-604" y="6690"/>
                    <a:pt x="787" y="11116"/>
                    <a:pt x="7919" y="9763"/>
                  </a:cubicBezTo>
                  <a:cubicBezTo>
                    <a:pt x="8526" y="5248"/>
                    <a:pt x="7578" y="2264"/>
                    <a:pt x="5984" y="0"/>
                  </a:cubicBezTo>
                  <a:lnTo>
                    <a:pt x="205"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8" name="Freeform: Shape 1147">
              <a:extLst>
                <a:ext uri="{FF2B5EF4-FFF2-40B4-BE49-F238E27FC236}">
                  <a16:creationId xmlns:a16="http://schemas.microsoft.com/office/drawing/2014/main" id="{ABC9EE26-39DB-835C-D475-490EB4EAD174}"/>
                </a:ext>
              </a:extLst>
            </p:cNvPr>
            <p:cNvSpPr/>
            <p:nvPr/>
          </p:nvSpPr>
          <p:spPr>
            <a:xfrm>
              <a:off x="5183112" y="3849435"/>
              <a:ext cx="19209" cy="7244"/>
            </a:xfrm>
            <a:custGeom>
              <a:avLst/>
              <a:gdLst>
                <a:gd name="connsiteX0" fmla="*/ 0 w 19209"/>
                <a:gd name="connsiteY0" fmla="*/ 3350 h 7244"/>
                <a:gd name="connsiteX1" fmla="*/ 5805 w 19209"/>
                <a:gd name="connsiteY1" fmla="*/ 7245 h 7244"/>
                <a:gd name="connsiteX2" fmla="*/ 19209 w 19209"/>
                <a:gd name="connsiteY2" fmla="*/ 1402 h 7244"/>
                <a:gd name="connsiteX3" fmla="*/ 0 w 19209"/>
                <a:gd name="connsiteY3" fmla="*/ 3350 h 7244"/>
              </a:gdLst>
              <a:ahLst/>
              <a:cxnLst>
                <a:cxn ang="0">
                  <a:pos x="connsiteX0" y="connsiteY0"/>
                </a:cxn>
                <a:cxn ang="0">
                  <a:pos x="connsiteX1" y="connsiteY1"/>
                </a:cxn>
                <a:cxn ang="0">
                  <a:pos x="connsiteX2" y="connsiteY2"/>
                </a:cxn>
                <a:cxn ang="0">
                  <a:pos x="connsiteX3" y="connsiteY3"/>
                </a:cxn>
              </a:cxnLst>
              <a:rect l="l" t="t" r="r" b="b"/>
              <a:pathLst>
                <a:path w="19209" h="7244">
                  <a:moveTo>
                    <a:pt x="0" y="3350"/>
                  </a:moveTo>
                  <a:cubicBezTo>
                    <a:pt x="3326" y="3236"/>
                    <a:pt x="4970" y="4855"/>
                    <a:pt x="5805" y="7245"/>
                  </a:cubicBezTo>
                  <a:cubicBezTo>
                    <a:pt x="10711" y="5727"/>
                    <a:pt x="16668" y="5297"/>
                    <a:pt x="19209" y="1402"/>
                  </a:cubicBezTo>
                  <a:cubicBezTo>
                    <a:pt x="12545" y="1175"/>
                    <a:pt x="3528" y="-2632"/>
                    <a:pt x="0" y="335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49" name="Freeform: Shape 1148">
              <a:extLst>
                <a:ext uri="{FF2B5EF4-FFF2-40B4-BE49-F238E27FC236}">
                  <a16:creationId xmlns:a16="http://schemas.microsoft.com/office/drawing/2014/main" id="{317D204B-810C-950A-EEA4-3502D3BD2827}"/>
                </a:ext>
              </a:extLst>
            </p:cNvPr>
            <p:cNvSpPr/>
            <p:nvPr/>
          </p:nvSpPr>
          <p:spPr>
            <a:xfrm>
              <a:off x="5475302" y="3569120"/>
              <a:ext cx="9648" cy="6556"/>
            </a:xfrm>
            <a:custGeom>
              <a:avLst/>
              <a:gdLst>
                <a:gd name="connsiteX0" fmla="*/ 9649 w 9648"/>
                <a:gd name="connsiteY0" fmla="*/ 997 h 6556"/>
                <a:gd name="connsiteX1" fmla="*/ 0 w 9648"/>
                <a:gd name="connsiteY1" fmla="*/ 4905 h 6556"/>
                <a:gd name="connsiteX2" fmla="*/ 9649 w 9648"/>
                <a:gd name="connsiteY2" fmla="*/ 997 h 6556"/>
              </a:gdLst>
              <a:ahLst/>
              <a:cxnLst>
                <a:cxn ang="0">
                  <a:pos x="connsiteX0" y="connsiteY0"/>
                </a:cxn>
                <a:cxn ang="0">
                  <a:pos x="connsiteX1" y="connsiteY1"/>
                </a:cxn>
                <a:cxn ang="0">
                  <a:pos x="connsiteX2" y="connsiteY2"/>
                </a:cxn>
              </a:cxnLst>
              <a:rect l="l" t="t" r="r" b="b"/>
              <a:pathLst>
                <a:path w="9648" h="6556">
                  <a:moveTo>
                    <a:pt x="9649" y="997"/>
                  </a:moveTo>
                  <a:cubicBezTo>
                    <a:pt x="7600" y="-1026"/>
                    <a:pt x="1619" y="-90"/>
                    <a:pt x="0" y="4905"/>
                  </a:cubicBezTo>
                  <a:cubicBezTo>
                    <a:pt x="2112" y="10318"/>
                    <a:pt x="9333" y="669"/>
                    <a:pt x="9649" y="99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0" name="Freeform: Shape 1149">
              <a:extLst>
                <a:ext uri="{FF2B5EF4-FFF2-40B4-BE49-F238E27FC236}">
                  <a16:creationId xmlns:a16="http://schemas.microsoft.com/office/drawing/2014/main" id="{8911F81E-3A35-B58A-E27E-81D14D797147}"/>
                </a:ext>
              </a:extLst>
            </p:cNvPr>
            <p:cNvSpPr/>
            <p:nvPr/>
          </p:nvSpPr>
          <p:spPr>
            <a:xfrm>
              <a:off x="5238598" y="3511641"/>
              <a:ext cx="4273" cy="11698"/>
            </a:xfrm>
            <a:custGeom>
              <a:avLst/>
              <a:gdLst>
                <a:gd name="connsiteX0" fmla="*/ 2193 w 4273"/>
                <a:gd name="connsiteY0" fmla="*/ 11698 h 11698"/>
                <a:gd name="connsiteX1" fmla="*/ 259 w 4273"/>
                <a:gd name="connsiteY1" fmla="*/ 1 h 11698"/>
                <a:gd name="connsiteX2" fmla="*/ 2193 w 4273"/>
                <a:gd name="connsiteY2" fmla="*/ 11698 h 11698"/>
              </a:gdLst>
              <a:ahLst/>
              <a:cxnLst>
                <a:cxn ang="0">
                  <a:pos x="connsiteX0" y="connsiteY0"/>
                </a:cxn>
                <a:cxn ang="0">
                  <a:pos x="connsiteX1" y="connsiteY1"/>
                </a:cxn>
                <a:cxn ang="0">
                  <a:pos x="connsiteX2" y="connsiteY2"/>
                </a:cxn>
              </a:cxnLst>
              <a:rect l="l" t="t" r="r" b="b"/>
              <a:pathLst>
                <a:path w="4273" h="11698">
                  <a:moveTo>
                    <a:pt x="2193" y="11698"/>
                  </a:moveTo>
                  <a:cubicBezTo>
                    <a:pt x="372" y="6830"/>
                    <a:pt x="9060" y="-75"/>
                    <a:pt x="259" y="1"/>
                  </a:cubicBezTo>
                  <a:cubicBezTo>
                    <a:pt x="1384" y="3428"/>
                    <a:pt x="-2056" y="11445"/>
                    <a:pt x="2193" y="1169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1" name="Freeform: Shape 1150">
              <a:extLst>
                <a:ext uri="{FF2B5EF4-FFF2-40B4-BE49-F238E27FC236}">
                  <a16:creationId xmlns:a16="http://schemas.microsoft.com/office/drawing/2014/main" id="{DD2EB1C2-D1A7-3DDA-99E9-4E4C6D2A1BC8}"/>
                </a:ext>
              </a:extLst>
            </p:cNvPr>
            <p:cNvSpPr/>
            <p:nvPr/>
          </p:nvSpPr>
          <p:spPr>
            <a:xfrm>
              <a:off x="5646417" y="3269791"/>
              <a:ext cx="13430" cy="7921"/>
            </a:xfrm>
            <a:custGeom>
              <a:avLst/>
              <a:gdLst>
                <a:gd name="connsiteX0" fmla="*/ 13430 w 13430"/>
                <a:gd name="connsiteY0" fmla="*/ 2079 h 7921"/>
                <a:gd name="connsiteX1" fmla="*/ 0 w 13430"/>
                <a:gd name="connsiteY1" fmla="*/ 2079 h 7921"/>
                <a:gd name="connsiteX2" fmla="*/ 3844 w 13430"/>
                <a:gd name="connsiteY2" fmla="*/ 7922 h 7921"/>
                <a:gd name="connsiteX3" fmla="*/ 13430 w 13430"/>
                <a:gd name="connsiteY3" fmla="*/ 2079 h 7921"/>
              </a:gdLst>
              <a:ahLst/>
              <a:cxnLst>
                <a:cxn ang="0">
                  <a:pos x="connsiteX0" y="connsiteY0"/>
                </a:cxn>
                <a:cxn ang="0">
                  <a:pos x="connsiteX1" y="connsiteY1"/>
                </a:cxn>
                <a:cxn ang="0">
                  <a:pos x="connsiteX2" y="connsiteY2"/>
                </a:cxn>
                <a:cxn ang="0">
                  <a:pos x="connsiteX3" y="connsiteY3"/>
                </a:cxn>
              </a:cxnLst>
              <a:rect l="l" t="t" r="r" b="b"/>
              <a:pathLst>
                <a:path w="13430" h="7921">
                  <a:moveTo>
                    <a:pt x="13430" y="2079"/>
                  </a:moveTo>
                  <a:cubicBezTo>
                    <a:pt x="7487" y="4646"/>
                    <a:pt x="2770" y="-3687"/>
                    <a:pt x="0" y="2079"/>
                  </a:cubicBezTo>
                  <a:cubicBezTo>
                    <a:pt x="2681" y="2573"/>
                    <a:pt x="2163" y="6354"/>
                    <a:pt x="3844" y="7922"/>
                  </a:cubicBezTo>
                  <a:cubicBezTo>
                    <a:pt x="8751" y="7707"/>
                    <a:pt x="10572" y="4356"/>
                    <a:pt x="13430" y="207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2" name="Freeform: Shape 1151">
              <a:extLst>
                <a:ext uri="{FF2B5EF4-FFF2-40B4-BE49-F238E27FC236}">
                  <a16:creationId xmlns:a16="http://schemas.microsoft.com/office/drawing/2014/main" id="{044B64BC-7478-41BF-BFF0-B9D79A2DD633}"/>
                </a:ext>
              </a:extLst>
            </p:cNvPr>
            <p:cNvSpPr/>
            <p:nvPr/>
          </p:nvSpPr>
          <p:spPr>
            <a:xfrm>
              <a:off x="5334993" y="3230935"/>
              <a:ext cx="313320" cy="338729"/>
            </a:xfrm>
            <a:custGeom>
              <a:avLst/>
              <a:gdLst>
                <a:gd name="connsiteX0" fmla="*/ 151855 w 313320"/>
                <a:gd name="connsiteY0" fmla="*/ 327485 h 338729"/>
                <a:gd name="connsiteX1" fmla="*/ 161441 w 313320"/>
                <a:gd name="connsiteY1" fmla="*/ 329433 h 338729"/>
                <a:gd name="connsiteX2" fmla="*/ 184545 w 313320"/>
                <a:gd name="connsiteY2" fmla="*/ 325537 h 338729"/>
                <a:gd name="connsiteX3" fmla="*/ 192222 w 313320"/>
                <a:gd name="connsiteY3" fmla="*/ 329433 h 338729"/>
                <a:gd name="connsiteX4" fmla="*/ 188377 w 313320"/>
                <a:gd name="connsiteY4" fmla="*/ 296287 h 338729"/>
                <a:gd name="connsiteX5" fmla="*/ 176831 w 313320"/>
                <a:gd name="connsiteY5" fmla="*/ 272891 h 338729"/>
                <a:gd name="connsiteX6" fmla="*/ 163401 w 313320"/>
                <a:gd name="connsiteY6" fmla="*/ 265089 h 338729"/>
                <a:gd name="connsiteX7" fmla="*/ 173025 w 313320"/>
                <a:gd name="connsiteY7" fmla="*/ 249496 h 338729"/>
                <a:gd name="connsiteX8" fmla="*/ 186455 w 313320"/>
                <a:gd name="connsiteY8" fmla="*/ 233903 h 338729"/>
                <a:gd name="connsiteX9" fmla="*/ 190325 w 313320"/>
                <a:gd name="connsiteY9" fmla="*/ 241706 h 338729"/>
                <a:gd name="connsiteX10" fmla="*/ 211469 w 313320"/>
                <a:gd name="connsiteY10" fmla="*/ 235864 h 338729"/>
                <a:gd name="connsiteX11" fmla="*/ 219145 w 313320"/>
                <a:gd name="connsiteY11" fmla="*/ 216376 h 338729"/>
                <a:gd name="connsiteX12" fmla="*/ 240252 w 313320"/>
                <a:gd name="connsiteY12" fmla="*/ 185203 h 338729"/>
                <a:gd name="connsiteX13" fmla="*/ 251810 w 313320"/>
                <a:gd name="connsiteY13" fmla="*/ 179335 h 338729"/>
                <a:gd name="connsiteX14" fmla="*/ 265266 w 313320"/>
                <a:gd name="connsiteY14" fmla="*/ 157887 h 338729"/>
                <a:gd name="connsiteX15" fmla="*/ 263331 w 313320"/>
                <a:gd name="connsiteY15" fmla="*/ 136439 h 338729"/>
                <a:gd name="connsiteX16" fmla="*/ 278747 w 313320"/>
                <a:gd name="connsiteY16" fmla="*/ 122782 h 338729"/>
                <a:gd name="connsiteX17" fmla="*/ 265266 w 313320"/>
                <a:gd name="connsiteY17" fmla="*/ 118899 h 338729"/>
                <a:gd name="connsiteX18" fmla="*/ 267175 w 313320"/>
                <a:gd name="connsiteY18" fmla="*/ 113057 h 338729"/>
                <a:gd name="connsiteX19" fmla="*/ 253720 w 313320"/>
                <a:gd name="connsiteY19" fmla="*/ 101359 h 338729"/>
                <a:gd name="connsiteX20" fmla="*/ 257564 w 313320"/>
                <a:gd name="connsiteY20" fmla="*/ 79898 h 338729"/>
                <a:gd name="connsiteX21" fmla="*/ 249913 w 313320"/>
                <a:gd name="connsiteY21" fmla="*/ 68213 h 338729"/>
                <a:gd name="connsiteX22" fmla="*/ 257564 w 313320"/>
                <a:gd name="connsiteY22" fmla="*/ 58463 h 338729"/>
                <a:gd name="connsiteX23" fmla="*/ 286410 w 313320"/>
                <a:gd name="connsiteY23" fmla="*/ 64331 h 338729"/>
                <a:gd name="connsiteX24" fmla="*/ 313321 w 313320"/>
                <a:gd name="connsiteY24" fmla="*/ 48726 h 338729"/>
                <a:gd name="connsiteX25" fmla="*/ 305645 w 313320"/>
                <a:gd name="connsiteY25" fmla="*/ 33133 h 338729"/>
                <a:gd name="connsiteX26" fmla="*/ 290254 w 313320"/>
                <a:gd name="connsiteY26" fmla="*/ 23383 h 338729"/>
                <a:gd name="connsiteX27" fmla="*/ 292189 w 313320"/>
                <a:gd name="connsiteY27" fmla="*/ 11698 h 338729"/>
                <a:gd name="connsiteX28" fmla="*/ 282578 w 313320"/>
                <a:gd name="connsiteY28" fmla="*/ 5843 h 338729"/>
                <a:gd name="connsiteX29" fmla="*/ 265278 w 313320"/>
                <a:gd name="connsiteY29" fmla="*/ 0 h 338729"/>
                <a:gd name="connsiteX30" fmla="*/ 253732 w 313320"/>
                <a:gd name="connsiteY30" fmla="*/ 5843 h 338729"/>
                <a:gd name="connsiteX31" fmla="*/ 223002 w 313320"/>
                <a:gd name="connsiteY31" fmla="*/ 5843 h 338729"/>
                <a:gd name="connsiteX32" fmla="*/ 211482 w 313320"/>
                <a:gd name="connsiteY32" fmla="*/ 15580 h 338729"/>
                <a:gd name="connsiteX33" fmla="*/ 207637 w 313320"/>
                <a:gd name="connsiteY33" fmla="*/ 15580 h 338729"/>
                <a:gd name="connsiteX34" fmla="*/ 205677 w 313320"/>
                <a:gd name="connsiteY34" fmla="*/ 19500 h 338729"/>
                <a:gd name="connsiteX35" fmla="*/ 203767 w 313320"/>
                <a:gd name="connsiteY35" fmla="*/ 27303 h 338729"/>
                <a:gd name="connsiteX36" fmla="*/ 209547 w 313320"/>
                <a:gd name="connsiteY36" fmla="*/ 48738 h 338729"/>
                <a:gd name="connsiteX37" fmla="*/ 196028 w 313320"/>
                <a:gd name="connsiteY37" fmla="*/ 64344 h 338729"/>
                <a:gd name="connsiteX38" fmla="*/ 197988 w 313320"/>
                <a:gd name="connsiteY38" fmla="*/ 79911 h 338729"/>
                <a:gd name="connsiteX39" fmla="*/ 174947 w 313320"/>
                <a:gd name="connsiteY39" fmla="*/ 79911 h 338729"/>
                <a:gd name="connsiteX40" fmla="*/ 182623 w 313320"/>
                <a:gd name="connsiteY40" fmla="*/ 99424 h 338729"/>
                <a:gd name="connsiteX41" fmla="*/ 167233 w 313320"/>
                <a:gd name="connsiteY41" fmla="*/ 105254 h 338729"/>
                <a:gd name="connsiteX42" fmla="*/ 155712 w 313320"/>
                <a:gd name="connsiteY42" fmla="*/ 142282 h 338729"/>
                <a:gd name="connsiteX43" fmla="*/ 140322 w 313320"/>
                <a:gd name="connsiteY43" fmla="*/ 138387 h 338729"/>
                <a:gd name="connsiteX44" fmla="*/ 128826 w 313320"/>
                <a:gd name="connsiteY44" fmla="*/ 152032 h 338729"/>
                <a:gd name="connsiteX45" fmla="*/ 113436 w 313320"/>
                <a:gd name="connsiteY45" fmla="*/ 152032 h 338729"/>
                <a:gd name="connsiteX46" fmla="*/ 103850 w 313320"/>
                <a:gd name="connsiteY46" fmla="*/ 163730 h 338729"/>
                <a:gd name="connsiteX47" fmla="*/ 103850 w 313320"/>
                <a:gd name="connsiteY47" fmla="*/ 187113 h 338729"/>
                <a:gd name="connsiteX48" fmla="*/ 76939 w 313320"/>
                <a:gd name="connsiteY48" fmla="*/ 196850 h 338729"/>
                <a:gd name="connsiteX49" fmla="*/ 57704 w 313320"/>
                <a:gd name="connsiteY49" fmla="*/ 200770 h 338729"/>
                <a:gd name="connsiteX50" fmla="*/ 44249 w 313320"/>
                <a:gd name="connsiteY50" fmla="*/ 198810 h 338729"/>
                <a:gd name="connsiteX51" fmla="*/ 26974 w 313320"/>
                <a:gd name="connsiteY51" fmla="*/ 200770 h 338729"/>
                <a:gd name="connsiteX52" fmla="*/ 0 w 313320"/>
                <a:gd name="connsiteY52" fmla="*/ 192968 h 338729"/>
                <a:gd name="connsiteX53" fmla="*/ 15390 w 313320"/>
                <a:gd name="connsiteY53" fmla="*/ 220258 h 338729"/>
                <a:gd name="connsiteX54" fmla="*/ 34600 w 313320"/>
                <a:gd name="connsiteY54" fmla="*/ 230008 h 338729"/>
                <a:gd name="connsiteX55" fmla="*/ 34600 w 313320"/>
                <a:gd name="connsiteY55" fmla="*/ 253404 h 338729"/>
                <a:gd name="connsiteX56" fmla="*/ 44249 w 313320"/>
                <a:gd name="connsiteY56" fmla="*/ 255364 h 338729"/>
                <a:gd name="connsiteX57" fmla="*/ 40404 w 313320"/>
                <a:gd name="connsiteY57" fmla="*/ 270957 h 338729"/>
                <a:gd name="connsiteX58" fmla="*/ 25039 w 313320"/>
                <a:gd name="connsiteY58" fmla="*/ 272904 h 338729"/>
                <a:gd name="connsiteX59" fmla="*/ 15390 w 313320"/>
                <a:gd name="connsiteY59" fmla="*/ 280707 h 338729"/>
                <a:gd name="connsiteX60" fmla="*/ 11546 w 313320"/>
                <a:gd name="connsiteY60" fmla="*/ 306037 h 338729"/>
                <a:gd name="connsiteX61" fmla="*/ 55731 w 313320"/>
                <a:gd name="connsiteY61" fmla="*/ 300195 h 338729"/>
                <a:gd name="connsiteX62" fmla="*/ 69212 w 313320"/>
                <a:gd name="connsiteY62" fmla="*/ 304090 h 338729"/>
                <a:gd name="connsiteX63" fmla="*/ 96123 w 313320"/>
                <a:gd name="connsiteY63" fmla="*/ 300195 h 338729"/>
                <a:gd name="connsiteX64" fmla="*/ 105734 w 313320"/>
                <a:gd name="connsiteY64" fmla="*/ 296299 h 338729"/>
                <a:gd name="connsiteX65" fmla="*/ 111476 w 313320"/>
                <a:gd name="connsiteY65" fmla="*/ 313840 h 338729"/>
                <a:gd name="connsiteX66" fmla="*/ 122996 w 313320"/>
                <a:gd name="connsiteY66" fmla="*/ 333340 h 338729"/>
                <a:gd name="connsiteX67" fmla="*/ 148010 w 313320"/>
                <a:gd name="connsiteY67" fmla="*/ 337235 h 338729"/>
                <a:gd name="connsiteX68" fmla="*/ 151855 w 313320"/>
                <a:gd name="connsiteY68" fmla="*/ 327498 h 338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13320" h="338729">
                  <a:moveTo>
                    <a:pt x="151855" y="327485"/>
                  </a:moveTo>
                  <a:cubicBezTo>
                    <a:pt x="154978" y="328446"/>
                    <a:pt x="157723" y="328775"/>
                    <a:pt x="161441" y="329433"/>
                  </a:cubicBezTo>
                  <a:cubicBezTo>
                    <a:pt x="173480" y="331507"/>
                    <a:pt x="176806" y="328977"/>
                    <a:pt x="184545" y="325537"/>
                  </a:cubicBezTo>
                  <a:cubicBezTo>
                    <a:pt x="190755" y="323135"/>
                    <a:pt x="186012" y="331848"/>
                    <a:pt x="192222" y="329433"/>
                  </a:cubicBezTo>
                  <a:cubicBezTo>
                    <a:pt x="199443" y="316900"/>
                    <a:pt x="187315" y="308946"/>
                    <a:pt x="188377" y="296287"/>
                  </a:cubicBezTo>
                  <a:cubicBezTo>
                    <a:pt x="175326" y="297804"/>
                    <a:pt x="176477" y="284956"/>
                    <a:pt x="176831" y="272891"/>
                  </a:cubicBezTo>
                  <a:cubicBezTo>
                    <a:pt x="171090" y="271551"/>
                    <a:pt x="165070" y="270527"/>
                    <a:pt x="163401" y="265089"/>
                  </a:cubicBezTo>
                  <a:cubicBezTo>
                    <a:pt x="166196" y="259487"/>
                    <a:pt x="166664" y="251532"/>
                    <a:pt x="173025" y="249496"/>
                  </a:cubicBezTo>
                  <a:cubicBezTo>
                    <a:pt x="175592" y="242402"/>
                    <a:pt x="176376" y="233473"/>
                    <a:pt x="186455" y="233903"/>
                  </a:cubicBezTo>
                  <a:cubicBezTo>
                    <a:pt x="189047" y="235193"/>
                    <a:pt x="190034" y="238077"/>
                    <a:pt x="190325" y="241706"/>
                  </a:cubicBezTo>
                  <a:cubicBezTo>
                    <a:pt x="196825" y="239240"/>
                    <a:pt x="203894" y="237305"/>
                    <a:pt x="211469" y="235864"/>
                  </a:cubicBezTo>
                  <a:cubicBezTo>
                    <a:pt x="211722" y="227036"/>
                    <a:pt x="220018" y="226341"/>
                    <a:pt x="219145" y="216376"/>
                  </a:cubicBezTo>
                  <a:cubicBezTo>
                    <a:pt x="230691" y="210546"/>
                    <a:pt x="238696" y="201099"/>
                    <a:pt x="240252" y="185203"/>
                  </a:cubicBezTo>
                  <a:cubicBezTo>
                    <a:pt x="244210" y="183319"/>
                    <a:pt x="247902" y="181207"/>
                    <a:pt x="251810" y="179335"/>
                  </a:cubicBezTo>
                  <a:cubicBezTo>
                    <a:pt x="251494" y="167283"/>
                    <a:pt x="256755" y="160948"/>
                    <a:pt x="265266" y="157887"/>
                  </a:cubicBezTo>
                  <a:cubicBezTo>
                    <a:pt x="261940" y="149857"/>
                    <a:pt x="266543" y="145279"/>
                    <a:pt x="263331" y="136439"/>
                  </a:cubicBezTo>
                  <a:cubicBezTo>
                    <a:pt x="267024" y="130407"/>
                    <a:pt x="276989" y="130774"/>
                    <a:pt x="278747" y="122782"/>
                  </a:cubicBezTo>
                  <a:cubicBezTo>
                    <a:pt x="276154" y="119544"/>
                    <a:pt x="267833" y="122124"/>
                    <a:pt x="265266" y="118899"/>
                  </a:cubicBezTo>
                  <a:cubicBezTo>
                    <a:pt x="265177" y="116206"/>
                    <a:pt x="266164" y="114612"/>
                    <a:pt x="267175" y="113057"/>
                  </a:cubicBezTo>
                  <a:cubicBezTo>
                    <a:pt x="257729" y="114195"/>
                    <a:pt x="259499" y="103964"/>
                    <a:pt x="253720" y="101359"/>
                  </a:cubicBezTo>
                  <a:cubicBezTo>
                    <a:pt x="258424" y="93657"/>
                    <a:pt x="250255" y="84944"/>
                    <a:pt x="257564" y="79898"/>
                  </a:cubicBezTo>
                  <a:cubicBezTo>
                    <a:pt x="248952" y="82137"/>
                    <a:pt x="252480" y="72083"/>
                    <a:pt x="249913" y="68213"/>
                  </a:cubicBezTo>
                  <a:cubicBezTo>
                    <a:pt x="251823" y="64331"/>
                    <a:pt x="253201" y="59892"/>
                    <a:pt x="257564" y="58463"/>
                  </a:cubicBezTo>
                  <a:cubicBezTo>
                    <a:pt x="269237" y="58337"/>
                    <a:pt x="277178" y="62017"/>
                    <a:pt x="286410" y="64331"/>
                  </a:cubicBezTo>
                  <a:cubicBezTo>
                    <a:pt x="295364" y="59083"/>
                    <a:pt x="310413" y="60082"/>
                    <a:pt x="313321" y="48726"/>
                  </a:cubicBezTo>
                  <a:cubicBezTo>
                    <a:pt x="310324" y="43958"/>
                    <a:pt x="309363" y="37154"/>
                    <a:pt x="305645" y="33133"/>
                  </a:cubicBezTo>
                  <a:cubicBezTo>
                    <a:pt x="299575" y="30857"/>
                    <a:pt x="292101" y="29959"/>
                    <a:pt x="290254" y="23383"/>
                  </a:cubicBezTo>
                  <a:cubicBezTo>
                    <a:pt x="294504" y="23142"/>
                    <a:pt x="291089" y="15112"/>
                    <a:pt x="292189" y="11698"/>
                  </a:cubicBezTo>
                  <a:cubicBezTo>
                    <a:pt x="289243" y="9029"/>
                    <a:pt x="284273" y="7588"/>
                    <a:pt x="282578" y="5843"/>
                  </a:cubicBezTo>
                  <a:cubicBezTo>
                    <a:pt x="278532" y="1745"/>
                    <a:pt x="273397" y="961"/>
                    <a:pt x="265278" y="0"/>
                  </a:cubicBezTo>
                  <a:cubicBezTo>
                    <a:pt x="261345" y="1859"/>
                    <a:pt x="257678" y="3971"/>
                    <a:pt x="253732" y="5843"/>
                  </a:cubicBezTo>
                  <a:cubicBezTo>
                    <a:pt x="245727" y="2984"/>
                    <a:pt x="232499" y="2542"/>
                    <a:pt x="223002" y="5843"/>
                  </a:cubicBezTo>
                  <a:cubicBezTo>
                    <a:pt x="219562" y="7006"/>
                    <a:pt x="215440" y="12596"/>
                    <a:pt x="211482" y="15580"/>
                  </a:cubicBezTo>
                  <a:cubicBezTo>
                    <a:pt x="210647" y="16212"/>
                    <a:pt x="208560" y="15163"/>
                    <a:pt x="207637" y="15580"/>
                  </a:cubicBezTo>
                  <a:cubicBezTo>
                    <a:pt x="207093" y="15846"/>
                    <a:pt x="206246" y="19007"/>
                    <a:pt x="205677" y="19500"/>
                  </a:cubicBezTo>
                  <a:cubicBezTo>
                    <a:pt x="199405" y="24900"/>
                    <a:pt x="199986" y="23168"/>
                    <a:pt x="203767" y="27303"/>
                  </a:cubicBezTo>
                  <a:cubicBezTo>
                    <a:pt x="208358" y="32273"/>
                    <a:pt x="205905" y="45134"/>
                    <a:pt x="209547" y="48738"/>
                  </a:cubicBezTo>
                  <a:cubicBezTo>
                    <a:pt x="204210" y="53063"/>
                    <a:pt x="200998" y="59601"/>
                    <a:pt x="196028" y="64344"/>
                  </a:cubicBezTo>
                  <a:cubicBezTo>
                    <a:pt x="197242" y="69010"/>
                    <a:pt x="198861" y="73234"/>
                    <a:pt x="197988" y="79911"/>
                  </a:cubicBezTo>
                  <a:cubicBezTo>
                    <a:pt x="190072" y="82149"/>
                    <a:pt x="182889" y="82149"/>
                    <a:pt x="174947" y="79911"/>
                  </a:cubicBezTo>
                  <a:cubicBezTo>
                    <a:pt x="176161" y="87790"/>
                    <a:pt x="183179" y="89762"/>
                    <a:pt x="182623" y="99424"/>
                  </a:cubicBezTo>
                  <a:cubicBezTo>
                    <a:pt x="177425" y="101321"/>
                    <a:pt x="172772" y="103724"/>
                    <a:pt x="167233" y="105254"/>
                  </a:cubicBezTo>
                  <a:cubicBezTo>
                    <a:pt x="160796" y="114941"/>
                    <a:pt x="164375" y="134821"/>
                    <a:pt x="155712" y="142282"/>
                  </a:cubicBezTo>
                  <a:cubicBezTo>
                    <a:pt x="149882" y="141700"/>
                    <a:pt x="148833" y="136250"/>
                    <a:pt x="140322" y="138387"/>
                  </a:cubicBezTo>
                  <a:cubicBezTo>
                    <a:pt x="134859" y="141270"/>
                    <a:pt x="130989" y="145810"/>
                    <a:pt x="128826" y="152032"/>
                  </a:cubicBezTo>
                  <a:cubicBezTo>
                    <a:pt x="122705" y="155017"/>
                    <a:pt x="120341" y="152728"/>
                    <a:pt x="113436" y="152032"/>
                  </a:cubicBezTo>
                  <a:cubicBezTo>
                    <a:pt x="111729" y="157913"/>
                    <a:pt x="105203" y="159847"/>
                    <a:pt x="103850" y="163730"/>
                  </a:cubicBezTo>
                  <a:cubicBezTo>
                    <a:pt x="101334" y="170685"/>
                    <a:pt x="104280" y="180284"/>
                    <a:pt x="103850" y="187113"/>
                  </a:cubicBezTo>
                  <a:cubicBezTo>
                    <a:pt x="95592" y="190894"/>
                    <a:pt x="86980" y="194764"/>
                    <a:pt x="76939" y="196850"/>
                  </a:cubicBezTo>
                  <a:cubicBezTo>
                    <a:pt x="70300" y="198254"/>
                    <a:pt x="61802" y="193549"/>
                    <a:pt x="57704" y="200770"/>
                  </a:cubicBezTo>
                  <a:cubicBezTo>
                    <a:pt x="53405" y="196256"/>
                    <a:pt x="47562" y="198406"/>
                    <a:pt x="44249" y="198810"/>
                  </a:cubicBezTo>
                  <a:cubicBezTo>
                    <a:pt x="38103" y="199556"/>
                    <a:pt x="29605" y="201049"/>
                    <a:pt x="26974" y="200770"/>
                  </a:cubicBezTo>
                  <a:cubicBezTo>
                    <a:pt x="16630" y="199632"/>
                    <a:pt x="8435" y="188946"/>
                    <a:pt x="0" y="192968"/>
                  </a:cubicBezTo>
                  <a:cubicBezTo>
                    <a:pt x="7448" y="199721"/>
                    <a:pt x="9269" y="212177"/>
                    <a:pt x="15390" y="220258"/>
                  </a:cubicBezTo>
                  <a:cubicBezTo>
                    <a:pt x="24205" y="221093"/>
                    <a:pt x="28125" y="226847"/>
                    <a:pt x="34600" y="230008"/>
                  </a:cubicBezTo>
                  <a:lnTo>
                    <a:pt x="34600" y="253404"/>
                  </a:lnTo>
                  <a:cubicBezTo>
                    <a:pt x="37432" y="254466"/>
                    <a:pt x="44565" y="251127"/>
                    <a:pt x="44249" y="255364"/>
                  </a:cubicBezTo>
                  <a:cubicBezTo>
                    <a:pt x="44565" y="262180"/>
                    <a:pt x="43730" y="267833"/>
                    <a:pt x="40404" y="270957"/>
                  </a:cubicBezTo>
                  <a:cubicBezTo>
                    <a:pt x="33184" y="269452"/>
                    <a:pt x="31185" y="273334"/>
                    <a:pt x="25039" y="272904"/>
                  </a:cubicBezTo>
                  <a:cubicBezTo>
                    <a:pt x="25305" y="279050"/>
                    <a:pt x="20069" y="279607"/>
                    <a:pt x="15390" y="280707"/>
                  </a:cubicBezTo>
                  <a:cubicBezTo>
                    <a:pt x="16895" y="291987"/>
                    <a:pt x="10016" y="294769"/>
                    <a:pt x="11546" y="306037"/>
                  </a:cubicBezTo>
                  <a:cubicBezTo>
                    <a:pt x="19892" y="306847"/>
                    <a:pt x="44325" y="303230"/>
                    <a:pt x="55731" y="300195"/>
                  </a:cubicBezTo>
                  <a:cubicBezTo>
                    <a:pt x="63408" y="298272"/>
                    <a:pt x="61536" y="306024"/>
                    <a:pt x="69212" y="304090"/>
                  </a:cubicBezTo>
                  <a:cubicBezTo>
                    <a:pt x="79671" y="300877"/>
                    <a:pt x="86917" y="301054"/>
                    <a:pt x="96123" y="300195"/>
                  </a:cubicBezTo>
                  <a:cubicBezTo>
                    <a:pt x="100600" y="299347"/>
                    <a:pt x="101258" y="291595"/>
                    <a:pt x="105734" y="296299"/>
                  </a:cubicBezTo>
                  <a:cubicBezTo>
                    <a:pt x="109604" y="300182"/>
                    <a:pt x="112285" y="305215"/>
                    <a:pt x="111476" y="313840"/>
                  </a:cubicBezTo>
                  <a:cubicBezTo>
                    <a:pt x="121757" y="313802"/>
                    <a:pt x="123920" y="322034"/>
                    <a:pt x="122996" y="333340"/>
                  </a:cubicBezTo>
                  <a:cubicBezTo>
                    <a:pt x="128624" y="340156"/>
                    <a:pt x="137843" y="339322"/>
                    <a:pt x="148010" y="337235"/>
                  </a:cubicBezTo>
                  <a:cubicBezTo>
                    <a:pt x="151337" y="336046"/>
                    <a:pt x="147871" y="327991"/>
                    <a:pt x="151855" y="32749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53" name="Freeform: Shape 1152">
              <a:extLst>
                <a:ext uri="{FF2B5EF4-FFF2-40B4-BE49-F238E27FC236}">
                  <a16:creationId xmlns:a16="http://schemas.microsoft.com/office/drawing/2014/main" id="{931AB9D7-0BE6-0AEB-4C35-EF2180C57FF7}"/>
                </a:ext>
              </a:extLst>
            </p:cNvPr>
            <p:cNvSpPr/>
            <p:nvPr/>
          </p:nvSpPr>
          <p:spPr>
            <a:xfrm>
              <a:off x="5934724" y="3577911"/>
              <a:ext cx="19641" cy="56537"/>
            </a:xfrm>
            <a:custGeom>
              <a:avLst/>
              <a:gdLst>
                <a:gd name="connsiteX0" fmla="*/ 19235 w 19641"/>
                <a:gd name="connsiteY0" fmla="*/ 54590 h 56537"/>
                <a:gd name="connsiteX1" fmla="*/ 13456 w 19641"/>
                <a:gd name="connsiteY1" fmla="*/ 9 h 56537"/>
                <a:gd name="connsiteX2" fmla="*/ 0 w 19641"/>
                <a:gd name="connsiteY2" fmla="*/ 17562 h 56537"/>
                <a:gd name="connsiteX3" fmla="*/ 13456 w 19641"/>
                <a:gd name="connsiteY3" fmla="*/ 56538 h 56537"/>
                <a:gd name="connsiteX4" fmla="*/ 19235 w 19641"/>
                <a:gd name="connsiteY4" fmla="*/ 54590 h 56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41" h="56537">
                  <a:moveTo>
                    <a:pt x="19235" y="54590"/>
                  </a:moveTo>
                  <a:cubicBezTo>
                    <a:pt x="21081" y="32561"/>
                    <a:pt x="16200" y="17360"/>
                    <a:pt x="13456" y="9"/>
                  </a:cubicBezTo>
                  <a:cubicBezTo>
                    <a:pt x="2769" y="-471"/>
                    <a:pt x="10282" y="17587"/>
                    <a:pt x="0" y="17562"/>
                  </a:cubicBezTo>
                  <a:cubicBezTo>
                    <a:pt x="6412" y="28590"/>
                    <a:pt x="9131" y="43373"/>
                    <a:pt x="13456" y="56538"/>
                  </a:cubicBezTo>
                  <a:cubicBezTo>
                    <a:pt x="12128" y="50050"/>
                    <a:pt x="17439" y="53401"/>
                    <a:pt x="19235" y="5459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4" name="Freeform: Shape 1153">
              <a:extLst>
                <a:ext uri="{FF2B5EF4-FFF2-40B4-BE49-F238E27FC236}">
                  <a16:creationId xmlns:a16="http://schemas.microsoft.com/office/drawing/2014/main" id="{FB52EA25-7CEB-713C-7368-1AE133F6824C}"/>
                </a:ext>
              </a:extLst>
            </p:cNvPr>
            <p:cNvSpPr/>
            <p:nvPr/>
          </p:nvSpPr>
          <p:spPr>
            <a:xfrm>
              <a:off x="6974446" y="2891627"/>
              <a:ext cx="2407" cy="2176"/>
            </a:xfrm>
            <a:custGeom>
              <a:avLst/>
              <a:gdLst>
                <a:gd name="connsiteX0" fmla="*/ 2170 w 2407"/>
                <a:gd name="connsiteY0" fmla="*/ 112 h 2176"/>
                <a:gd name="connsiteX1" fmla="*/ 235 w 2407"/>
                <a:gd name="connsiteY1" fmla="*/ 2060 h 2176"/>
                <a:gd name="connsiteX2" fmla="*/ 2170 w 2407"/>
                <a:gd name="connsiteY2" fmla="*/ 112 h 2176"/>
              </a:gdLst>
              <a:ahLst/>
              <a:cxnLst>
                <a:cxn ang="0">
                  <a:pos x="connsiteX0" y="connsiteY0"/>
                </a:cxn>
                <a:cxn ang="0">
                  <a:pos x="connsiteX1" y="connsiteY1"/>
                </a:cxn>
                <a:cxn ang="0">
                  <a:pos x="connsiteX2" y="connsiteY2"/>
                </a:cxn>
              </a:cxnLst>
              <a:rect l="l" t="t" r="r" b="b"/>
              <a:pathLst>
                <a:path w="2407" h="2176">
                  <a:moveTo>
                    <a:pt x="2170" y="112"/>
                  </a:moveTo>
                  <a:cubicBezTo>
                    <a:pt x="1652" y="-419"/>
                    <a:pt x="-751" y="1048"/>
                    <a:pt x="235" y="2060"/>
                  </a:cubicBezTo>
                  <a:cubicBezTo>
                    <a:pt x="779" y="2604"/>
                    <a:pt x="3156" y="1124"/>
                    <a:pt x="2170"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5" name="Freeform: Shape 1154">
              <a:extLst>
                <a:ext uri="{FF2B5EF4-FFF2-40B4-BE49-F238E27FC236}">
                  <a16:creationId xmlns:a16="http://schemas.microsoft.com/office/drawing/2014/main" id="{DDA89271-F03F-67A7-8F19-5C56D40D756A}"/>
                </a:ext>
              </a:extLst>
            </p:cNvPr>
            <p:cNvSpPr/>
            <p:nvPr/>
          </p:nvSpPr>
          <p:spPr>
            <a:xfrm>
              <a:off x="6382601" y="4041870"/>
              <a:ext cx="9648" cy="13670"/>
            </a:xfrm>
            <a:custGeom>
              <a:avLst/>
              <a:gdLst>
                <a:gd name="connsiteX0" fmla="*/ 9649 w 9648"/>
                <a:gd name="connsiteY0" fmla="*/ 13658 h 13670"/>
                <a:gd name="connsiteX1" fmla="*/ 9649 w 9648"/>
                <a:gd name="connsiteY1" fmla="*/ 0 h 13670"/>
                <a:gd name="connsiteX2" fmla="*/ 0 w 9648"/>
                <a:gd name="connsiteY2" fmla="*/ 5868 h 13670"/>
                <a:gd name="connsiteX3" fmla="*/ 9649 w 9648"/>
                <a:gd name="connsiteY3" fmla="*/ 13670 h 13670"/>
              </a:gdLst>
              <a:ahLst/>
              <a:cxnLst>
                <a:cxn ang="0">
                  <a:pos x="connsiteX0" y="connsiteY0"/>
                </a:cxn>
                <a:cxn ang="0">
                  <a:pos x="connsiteX1" y="connsiteY1"/>
                </a:cxn>
                <a:cxn ang="0">
                  <a:pos x="connsiteX2" y="connsiteY2"/>
                </a:cxn>
                <a:cxn ang="0">
                  <a:pos x="connsiteX3" y="connsiteY3"/>
                </a:cxn>
              </a:cxnLst>
              <a:rect l="l" t="t" r="r" b="b"/>
              <a:pathLst>
                <a:path w="9648" h="13670">
                  <a:moveTo>
                    <a:pt x="9649" y="13658"/>
                  </a:moveTo>
                  <a:lnTo>
                    <a:pt x="9649" y="0"/>
                  </a:lnTo>
                  <a:cubicBezTo>
                    <a:pt x="4705" y="228"/>
                    <a:pt x="2858" y="3579"/>
                    <a:pt x="0" y="5868"/>
                  </a:cubicBezTo>
                  <a:cubicBezTo>
                    <a:pt x="3983" y="7701"/>
                    <a:pt x="4009" y="13531"/>
                    <a:pt x="9649" y="1367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6" name="Freeform: Shape 1155">
              <a:extLst>
                <a:ext uri="{FF2B5EF4-FFF2-40B4-BE49-F238E27FC236}">
                  <a16:creationId xmlns:a16="http://schemas.microsoft.com/office/drawing/2014/main" id="{CE0CFA40-DCEC-1A7B-ED02-D2550A29E8D8}"/>
                </a:ext>
              </a:extLst>
            </p:cNvPr>
            <p:cNvSpPr/>
            <p:nvPr/>
          </p:nvSpPr>
          <p:spPr>
            <a:xfrm>
              <a:off x="3762340" y="1991002"/>
              <a:ext cx="2406" cy="2175"/>
            </a:xfrm>
            <a:custGeom>
              <a:avLst/>
              <a:gdLst>
                <a:gd name="connsiteX0" fmla="*/ 2164 w 2406"/>
                <a:gd name="connsiteY0" fmla="*/ 116 h 2175"/>
                <a:gd name="connsiteX1" fmla="*/ 241 w 2406"/>
                <a:gd name="connsiteY1" fmla="*/ 2063 h 2175"/>
                <a:gd name="connsiteX2" fmla="*/ 2164 w 2406"/>
                <a:gd name="connsiteY2" fmla="*/ 116 h 2175"/>
              </a:gdLst>
              <a:ahLst/>
              <a:cxnLst>
                <a:cxn ang="0">
                  <a:pos x="connsiteX0" y="connsiteY0"/>
                </a:cxn>
                <a:cxn ang="0">
                  <a:pos x="connsiteX1" y="connsiteY1"/>
                </a:cxn>
                <a:cxn ang="0">
                  <a:pos x="connsiteX2" y="connsiteY2"/>
                </a:cxn>
              </a:cxnLst>
              <a:rect l="l" t="t" r="r" b="b"/>
              <a:pathLst>
                <a:path w="2406" h="2175">
                  <a:moveTo>
                    <a:pt x="2164" y="116"/>
                  </a:moveTo>
                  <a:cubicBezTo>
                    <a:pt x="1633" y="-428"/>
                    <a:pt x="-758" y="1064"/>
                    <a:pt x="241" y="2063"/>
                  </a:cubicBezTo>
                  <a:cubicBezTo>
                    <a:pt x="785" y="2595"/>
                    <a:pt x="3163" y="1128"/>
                    <a:pt x="2164" y="1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7" name="Freeform: Shape 1156">
              <a:extLst>
                <a:ext uri="{FF2B5EF4-FFF2-40B4-BE49-F238E27FC236}">
                  <a16:creationId xmlns:a16="http://schemas.microsoft.com/office/drawing/2014/main" id="{8BB84E91-633B-0570-910F-A5BD258BC7EC}"/>
                </a:ext>
              </a:extLst>
            </p:cNvPr>
            <p:cNvSpPr/>
            <p:nvPr/>
          </p:nvSpPr>
          <p:spPr>
            <a:xfrm>
              <a:off x="6378819" y="3605503"/>
              <a:ext cx="3781" cy="2876"/>
            </a:xfrm>
            <a:custGeom>
              <a:avLst/>
              <a:gdLst>
                <a:gd name="connsiteX0" fmla="*/ 0 w 3781"/>
                <a:gd name="connsiteY0" fmla="*/ 1655 h 2876"/>
                <a:gd name="connsiteX1" fmla="*/ 3781 w 3781"/>
                <a:gd name="connsiteY1" fmla="*/ 1655 h 2876"/>
                <a:gd name="connsiteX2" fmla="*/ 0 w 3781"/>
                <a:gd name="connsiteY2" fmla="*/ 1655 h 2876"/>
              </a:gdLst>
              <a:ahLst/>
              <a:cxnLst>
                <a:cxn ang="0">
                  <a:pos x="connsiteX0" y="connsiteY0"/>
                </a:cxn>
                <a:cxn ang="0">
                  <a:pos x="connsiteX1" y="connsiteY1"/>
                </a:cxn>
                <a:cxn ang="0">
                  <a:pos x="connsiteX2" y="connsiteY2"/>
                </a:cxn>
              </a:cxnLst>
              <a:rect l="l" t="t" r="r" b="b"/>
              <a:pathLst>
                <a:path w="3781" h="2876">
                  <a:moveTo>
                    <a:pt x="0" y="1655"/>
                  </a:moveTo>
                  <a:cubicBezTo>
                    <a:pt x="2138" y="1453"/>
                    <a:pt x="2947" y="4501"/>
                    <a:pt x="3781" y="1655"/>
                  </a:cubicBezTo>
                  <a:cubicBezTo>
                    <a:pt x="3781" y="-305"/>
                    <a:pt x="430" y="-786"/>
                    <a:pt x="0" y="165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8" name="Freeform: Shape 1157">
              <a:extLst>
                <a:ext uri="{FF2B5EF4-FFF2-40B4-BE49-F238E27FC236}">
                  <a16:creationId xmlns:a16="http://schemas.microsoft.com/office/drawing/2014/main" id="{44DE2333-F49B-DEB2-27BE-AB2E1CDBD194}"/>
                </a:ext>
              </a:extLst>
            </p:cNvPr>
            <p:cNvSpPr/>
            <p:nvPr/>
          </p:nvSpPr>
          <p:spPr>
            <a:xfrm>
              <a:off x="3879824" y="3971709"/>
              <a:ext cx="3869" cy="1934"/>
            </a:xfrm>
            <a:custGeom>
              <a:avLst/>
              <a:gdLst>
                <a:gd name="connsiteX0" fmla="*/ 0 w 3869"/>
                <a:gd name="connsiteY0" fmla="*/ 1935 h 1934"/>
                <a:gd name="connsiteX1" fmla="*/ 3870 w 3869"/>
                <a:gd name="connsiteY1" fmla="*/ 0 h 1934"/>
                <a:gd name="connsiteX2" fmla="*/ 0 w 3869"/>
                <a:gd name="connsiteY2" fmla="*/ 1935 h 1934"/>
              </a:gdLst>
              <a:ahLst/>
              <a:cxnLst>
                <a:cxn ang="0">
                  <a:pos x="connsiteX0" y="connsiteY0"/>
                </a:cxn>
                <a:cxn ang="0">
                  <a:pos x="connsiteX1" y="connsiteY1"/>
                </a:cxn>
                <a:cxn ang="0">
                  <a:pos x="connsiteX2" y="connsiteY2"/>
                </a:cxn>
              </a:cxnLst>
              <a:rect l="l" t="t" r="r" b="b"/>
              <a:pathLst>
                <a:path w="3869" h="1934">
                  <a:moveTo>
                    <a:pt x="0" y="1935"/>
                  </a:moveTo>
                  <a:cubicBezTo>
                    <a:pt x="1505" y="1505"/>
                    <a:pt x="3807" y="1872"/>
                    <a:pt x="3870" y="0"/>
                  </a:cubicBezTo>
                  <a:cubicBezTo>
                    <a:pt x="2365" y="430"/>
                    <a:pt x="76" y="63"/>
                    <a:pt x="0" y="193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59" name="Freeform: Shape 1158">
              <a:extLst>
                <a:ext uri="{FF2B5EF4-FFF2-40B4-BE49-F238E27FC236}">
                  <a16:creationId xmlns:a16="http://schemas.microsoft.com/office/drawing/2014/main" id="{76C86640-726E-FDD5-8CDE-032AC095DBAC}"/>
                </a:ext>
              </a:extLst>
            </p:cNvPr>
            <p:cNvSpPr/>
            <p:nvPr/>
          </p:nvSpPr>
          <p:spPr>
            <a:xfrm>
              <a:off x="3826015" y="3822252"/>
              <a:ext cx="30755" cy="11253"/>
            </a:xfrm>
            <a:custGeom>
              <a:avLst/>
              <a:gdLst>
                <a:gd name="connsiteX0" fmla="*/ 7689 w 30755"/>
                <a:gd name="connsiteY0" fmla="*/ 3230 h 11253"/>
                <a:gd name="connsiteX1" fmla="*/ 26911 w 30755"/>
                <a:gd name="connsiteY1" fmla="*/ 11045 h 11253"/>
                <a:gd name="connsiteX2" fmla="*/ 30756 w 30755"/>
                <a:gd name="connsiteY2" fmla="*/ 7138 h 11253"/>
                <a:gd name="connsiteX3" fmla="*/ 0 w 30755"/>
                <a:gd name="connsiteY3" fmla="*/ 5203 h 11253"/>
                <a:gd name="connsiteX4" fmla="*/ 7689 w 30755"/>
                <a:gd name="connsiteY4" fmla="*/ 3243 h 11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5" h="11253">
                  <a:moveTo>
                    <a:pt x="7689" y="3230"/>
                  </a:moveTo>
                  <a:cubicBezTo>
                    <a:pt x="12482" y="3837"/>
                    <a:pt x="18046" y="12715"/>
                    <a:pt x="26911" y="11045"/>
                  </a:cubicBezTo>
                  <a:cubicBezTo>
                    <a:pt x="26936" y="8478"/>
                    <a:pt x="30288" y="9249"/>
                    <a:pt x="30756" y="7138"/>
                  </a:cubicBezTo>
                  <a:cubicBezTo>
                    <a:pt x="15555" y="11602"/>
                    <a:pt x="7588" y="-9302"/>
                    <a:pt x="0" y="5203"/>
                  </a:cubicBezTo>
                  <a:cubicBezTo>
                    <a:pt x="3086" y="10261"/>
                    <a:pt x="4047" y="2800"/>
                    <a:pt x="7689" y="324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0" name="Freeform: Shape 1159">
              <a:extLst>
                <a:ext uri="{FF2B5EF4-FFF2-40B4-BE49-F238E27FC236}">
                  <a16:creationId xmlns:a16="http://schemas.microsoft.com/office/drawing/2014/main" id="{048618F0-35D0-F2D9-F38B-A075A5E8E203}"/>
                </a:ext>
              </a:extLst>
            </p:cNvPr>
            <p:cNvSpPr/>
            <p:nvPr/>
          </p:nvSpPr>
          <p:spPr>
            <a:xfrm>
              <a:off x="3812559" y="3831350"/>
              <a:ext cx="5766" cy="3882"/>
            </a:xfrm>
            <a:custGeom>
              <a:avLst/>
              <a:gdLst>
                <a:gd name="connsiteX0" fmla="*/ 5767 w 5766"/>
                <a:gd name="connsiteY0" fmla="*/ 3882 h 3882"/>
                <a:gd name="connsiteX1" fmla="*/ 5767 w 5766"/>
                <a:gd name="connsiteY1" fmla="*/ 0 h 3882"/>
                <a:gd name="connsiteX2" fmla="*/ 0 w 5766"/>
                <a:gd name="connsiteY2" fmla="*/ 0 h 3882"/>
                <a:gd name="connsiteX3" fmla="*/ 0 w 5766"/>
                <a:gd name="connsiteY3" fmla="*/ 3882 h 3882"/>
                <a:gd name="connsiteX4" fmla="*/ 5767 w 5766"/>
                <a:gd name="connsiteY4" fmla="*/ 3882 h 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3882">
                  <a:moveTo>
                    <a:pt x="5767" y="3882"/>
                  </a:moveTo>
                  <a:lnTo>
                    <a:pt x="5767" y="0"/>
                  </a:lnTo>
                  <a:lnTo>
                    <a:pt x="0" y="0"/>
                  </a:lnTo>
                  <a:lnTo>
                    <a:pt x="0" y="3882"/>
                  </a:lnTo>
                  <a:lnTo>
                    <a:pt x="5767" y="3882"/>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1" name="Freeform: Shape 1160">
              <a:extLst>
                <a:ext uri="{FF2B5EF4-FFF2-40B4-BE49-F238E27FC236}">
                  <a16:creationId xmlns:a16="http://schemas.microsoft.com/office/drawing/2014/main" id="{F83457F1-8D3C-0398-39D8-CE22300790B7}"/>
                </a:ext>
              </a:extLst>
            </p:cNvPr>
            <p:cNvSpPr/>
            <p:nvPr/>
          </p:nvSpPr>
          <p:spPr>
            <a:xfrm>
              <a:off x="3806642" y="3827455"/>
              <a:ext cx="5904" cy="3899"/>
            </a:xfrm>
            <a:custGeom>
              <a:avLst/>
              <a:gdLst>
                <a:gd name="connsiteX0" fmla="*/ 138 w 5904"/>
                <a:gd name="connsiteY0" fmla="*/ 3895 h 3899"/>
                <a:gd name="connsiteX1" fmla="*/ 5905 w 5904"/>
                <a:gd name="connsiteY1" fmla="*/ 0 h 3899"/>
                <a:gd name="connsiteX2" fmla="*/ 138 w 5904"/>
                <a:gd name="connsiteY2" fmla="*/ 3895 h 3899"/>
              </a:gdLst>
              <a:ahLst/>
              <a:cxnLst>
                <a:cxn ang="0">
                  <a:pos x="connsiteX0" y="connsiteY0"/>
                </a:cxn>
                <a:cxn ang="0">
                  <a:pos x="connsiteX1" y="connsiteY1"/>
                </a:cxn>
                <a:cxn ang="0">
                  <a:pos x="connsiteX2" y="connsiteY2"/>
                </a:cxn>
              </a:cxnLst>
              <a:rect l="l" t="t" r="r" b="b"/>
              <a:pathLst>
                <a:path w="5904" h="3899">
                  <a:moveTo>
                    <a:pt x="138" y="3895"/>
                  </a:moveTo>
                  <a:cubicBezTo>
                    <a:pt x="3439" y="3996"/>
                    <a:pt x="5083" y="2390"/>
                    <a:pt x="5905" y="0"/>
                  </a:cubicBezTo>
                  <a:cubicBezTo>
                    <a:pt x="2895" y="177"/>
                    <a:pt x="-760" y="-266"/>
                    <a:pt x="138" y="38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2" name="Freeform: Shape 1161">
              <a:extLst>
                <a:ext uri="{FF2B5EF4-FFF2-40B4-BE49-F238E27FC236}">
                  <a16:creationId xmlns:a16="http://schemas.microsoft.com/office/drawing/2014/main" id="{743CFFCE-41A1-51D7-9694-9314C9F8C548}"/>
                </a:ext>
              </a:extLst>
            </p:cNvPr>
            <p:cNvSpPr/>
            <p:nvPr/>
          </p:nvSpPr>
          <p:spPr>
            <a:xfrm>
              <a:off x="4130999" y="3887865"/>
              <a:ext cx="33100" cy="117980"/>
            </a:xfrm>
            <a:custGeom>
              <a:avLst/>
              <a:gdLst>
                <a:gd name="connsiteX0" fmla="*/ 29469 w 33100"/>
                <a:gd name="connsiteY0" fmla="*/ 101372 h 117980"/>
                <a:gd name="connsiteX1" fmla="*/ 25637 w 33100"/>
                <a:gd name="connsiteY1" fmla="*/ 39001 h 117980"/>
                <a:gd name="connsiteX2" fmla="*/ 25637 w 33100"/>
                <a:gd name="connsiteY2" fmla="*/ 25356 h 117980"/>
                <a:gd name="connsiteX3" fmla="*/ 14103 w 33100"/>
                <a:gd name="connsiteY3" fmla="*/ 15605 h 117980"/>
                <a:gd name="connsiteX4" fmla="*/ 14103 w 33100"/>
                <a:gd name="connsiteY4" fmla="*/ 1948 h 117980"/>
                <a:gd name="connsiteX5" fmla="*/ 635 w 33100"/>
                <a:gd name="connsiteY5" fmla="*/ 0 h 117980"/>
                <a:gd name="connsiteX6" fmla="*/ 8324 w 33100"/>
                <a:gd name="connsiteY6" fmla="*/ 21461 h 117980"/>
                <a:gd name="connsiteX7" fmla="*/ 8324 w 33100"/>
                <a:gd name="connsiteY7" fmla="*/ 54581 h 117980"/>
                <a:gd name="connsiteX8" fmla="*/ 14103 w 33100"/>
                <a:gd name="connsiteY8" fmla="*/ 66291 h 117980"/>
                <a:gd name="connsiteX9" fmla="*/ 14103 w 33100"/>
                <a:gd name="connsiteY9" fmla="*/ 93569 h 117980"/>
                <a:gd name="connsiteX10" fmla="*/ 12181 w 33100"/>
                <a:gd name="connsiteY10" fmla="*/ 105279 h 117980"/>
                <a:gd name="connsiteX11" fmla="*/ 31416 w 33100"/>
                <a:gd name="connsiteY11" fmla="*/ 116977 h 117980"/>
                <a:gd name="connsiteX12" fmla="*/ 29469 w 33100"/>
                <a:gd name="connsiteY12" fmla="*/ 101372 h 11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100" h="117980">
                  <a:moveTo>
                    <a:pt x="29469" y="101372"/>
                  </a:moveTo>
                  <a:cubicBezTo>
                    <a:pt x="32693" y="83174"/>
                    <a:pt x="33705" y="52089"/>
                    <a:pt x="25637" y="39001"/>
                  </a:cubicBezTo>
                  <a:lnTo>
                    <a:pt x="25637" y="25356"/>
                  </a:lnTo>
                  <a:cubicBezTo>
                    <a:pt x="20679" y="23218"/>
                    <a:pt x="16392" y="20436"/>
                    <a:pt x="14103" y="15605"/>
                  </a:cubicBezTo>
                  <a:cubicBezTo>
                    <a:pt x="11461" y="9459"/>
                    <a:pt x="18858" y="3832"/>
                    <a:pt x="14103" y="1948"/>
                  </a:cubicBezTo>
                  <a:cubicBezTo>
                    <a:pt x="11423" y="7031"/>
                    <a:pt x="4164" y="531"/>
                    <a:pt x="635" y="0"/>
                  </a:cubicBezTo>
                  <a:cubicBezTo>
                    <a:pt x="-2501" y="12950"/>
                    <a:pt x="6920" y="13139"/>
                    <a:pt x="8324" y="21461"/>
                  </a:cubicBezTo>
                  <a:cubicBezTo>
                    <a:pt x="4328" y="33715"/>
                    <a:pt x="14761" y="42061"/>
                    <a:pt x="8324" y="54581"/>
                  </a:cubicBezTo>
                  <a:cubicBezTo>
                    <a:pt x="7287" y="61498"/>
                    <a:pt x="15128" y="59386"/>
                    <a:pt x="14103" y="66291"/>
                  </a:cubicBezTo>
                  <a:cubicBezTo>
                    <a:pt x="12004" y="76041"/>
                    <a:pt x="9564" y="87372"/>
                    <a:pt x="14103" y="93569"/>
                  </a:cubicBezTo>
                  <a:cubicBezTo>
                    <a:pt x="11890" y="95883"/>
                    <a:pt x="11916" y="100474"/>
                    <a:pt x="12181" y="105279"/>
                  </a:cubicBezTo>
                  <a:cubicBezTo>
                    <a:pt x="17720" y="111463"/>
                    <a:pt x="20806" y="121125"/>
                    <a:pt x="31416" y="116977"/>
                  </a:cubicBezTo>
                  <a:cubicBezTo>
                    <a:pt x="36955" y="111109"/>
                    <a:pt x="26838" y="110173"/>
                    <a:pt x="29469" y="101372"/>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63" name="Freeform: Shape 1162">
              <a:extLst>
                <a:ext uri="{FF2B5EF4-FFF2-40B4-BE49-F238E27FC236}">
                  <a16:creationId xmlns:a16="http://schemas.microsoft.com/office/drawing/2014/main" id="{D8715150-A21B-0809-86A8-8A66D9EDA8B2}"/>
                </a:ext>
              </a:extLst>
            </p:cNvPr>
            <p:cNvSpPr/>
            <p:nvPr/>
          </p:nvSpPr>
          <p:spPr>
            <a:xfrm>
              <a:off x="3801026" y="3832079"/>
              <a:ext cx="3844" cy="2878"/>
            </a:xfrm>
            <a:custGeom>
              <a:avLst/>
              <a:gdLst>
                <a:gd name="connsiteX0" fmla="*/ 3844 w 3844"/>
                <a:gd name="connsiteY0" fmla="*/ 1218 h 2878"/>
                <a:gd name="connsiteX1" fmla="*/ 0 w 3844"/>
                <a:gd name="connsiteY1" fmla="*/ 1218 h 2878"/>
                <a:gd name="connsiteX2" fmla="*/ 3844 w 3844"/>
                <a:gd name="connsiteY2" fmla="*/ 1218 h 2878"/>
              </a:gdLst>
              <a:ahLst/>
              <a:cxnLst>
                <a:cxn ang="0">
                  <a:pos x="connsiteX0" y="connsiteY0"/>
                </a:cxn>
                <a:cxn ang="0">
                  <a:pos x="connsiteX1" y="connsiteY1"/>
                </a:cxn>
                <a:cxn ang="0">
                  <a:pos x="connsiteX2" y="connsiteY2"/>
                </a:cxn>
              </a:cxnLst>
              <a:rect l="l" t="t" r="r" b="b"/>
              <a:pathLst>
                <a:path w="3844" h="2878">
                  <a:moveTo>
                    <a:pt x="3844" y="1218"/>
                  </a:moveTo>
                  <a:cubicBezTo>
                    <a:pt x="1682" y="1408"/>
                    <a:pt x="848" y="-1615"/>
                    <a:pt x="0" y="1218"/>
                  </a:cubicBezTo>
                  <a:cubicBezTo>
                    <a:pt x="13" y="3178"/>
                    <a:pt x="3364" y="3671"/>
                    <a:pt x="3844" y="121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4" name="Freeform: Shape 1163">
              <a:extLst>
                <a:ext uri="{FF2B5EF4-FFF2-40B4-BE49-F238E27FC236}">
                  <a16:creationId xmlns:a16="http://schemas.microsoft.com/office/drawing/2014/main" id="{EFA39FA2-C15E-FCDB-9084-85F1F0CFCA82}"/>
                </a:ext>
              </a:extLst>
            </p:cNvPr>
            <p:cNvSpPr/>
            <p:nvPr/>
          </p:nvSpPr>
          <p:spPr>
            <a:xfrm>
              <a:off x="3754880" y="1834632"/>
              <a:ext cx="30768" cy="12122"/>
            </a:xfrm>
            <a:custGeom>
              <a:avLst/>
              <a:gdLst>
                <a:gd name="connsiteX0" fmla="*/ 0 w 30768"/>
                <a:gd name="connsiteY0" fmla="*/ 8336 h 12122"/>
                <a:gd name="connsiteX1" fmla="*/ 30768 w 30768"/>
                <a:gd name="connsiteY1" fmla="*/ 533 h 12122"/>
                <a:gd name="connsiteX2" fmla="*/ 0 w 30768"/>
                <a:gd name="connsiteY2" fmla="*/ 8336 h 12122"/>
              </a:gdLst>
              <a:ahLst/>
              <a:cxnLst>
                <a:cxn ang="0">
                  <a:pos x="connsiteX0" y="connsiteY0"/>
                </a:cxn>
                <a:cxn ang="0">
                  <a:pos x="connsiteX1" y="connsiteY1"/>
                </a:cxn>
                <a:cxn ang="0">
                  <a:pos x="connsiteX2" y="connsiteY2"/>
                </a:cxn>
              </a:cxnLst>
              <a:rect l="l" t="t" r="r" b="b"/>
              <a:pathLst>
                <a:path w="30768" h="12122">
                  <a:moveTo>
                    <a:pt x="0" y="8336"/>
                  </a:moveTo>
                  <a:cubicBezTo>
                    <a:pt x="9611" y="15051"/>
                    <a:pt x="29137" y="13065"/>
                    <a:pt x="30768" y="533"/>
                  </a:cubicBezTo>
                  <a:cubicBezTo>
                    <a:pt x="20234" y="-618"/>
                    <a:pt x="5552" y="-656"/>
                    <a:pt x="0" y="83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5" name="Freeform: Shape 1164">
              <a:extLst>
                <a:ext uri="{FF2B5EF4-FFF2-40B4-BE49-F238E27FC236}">
                  <a16:creationId xmlns:a16="http://schemas.microsoft.com/office/drawing/2014/main" id="{A951CE97-1640-F8AF-910F-7BC7F747677E}"/>
                </a:ext>
              </a:extLst>
            </p:cNvPr>
            <p:cNvSpPr/>
            <p:nvPr/>
          </p:nvSpPr>
          <p:spPr>
            <a:xfrm>
              <a:off x="3579959" y="2182164"/>
              <a:ext cx="49977" cy="19500"/>
            </a:xfrm>
            <a:custGeom>
              <a:avLst/>
              <a:gdLst>
                <a:gd name="connsiteX0" fmla="*/ 0 w 49977"/>
                <a:gd name="connsiteY0" fmla="*/ 19500 h 19500"/>
                <a:gd name="connsiteX1" fmla="*/ 32677 w 49977"/>
                <a:gd name="connsiteY1" fmla="*/ 19500 h 19500"/>
                <a:gd name="connsiteX2" fmla="*/ 49978 w 49977"/>
                <a:gd name="connsiteY2" fmla="*/ 9738 h 19500"/>
                <a:gd name="connsiteX3" fmla="*/ 40366 w 49977"/>
                <a:gd name="connsiteY3" fmla="*/ 0 h 19500"/>
                <a:gd name="connsiteX4" fmla="*/ 5766 w 49977"/>
                <a:gd name="connsiteY4" fmla="*/ 5843 h 19500"/>
                <a:gd name="connsiteX5" fmla="*/ 13 w 49977"/>
                <a:gd name="connsiteY5" fmla="*/ 19500 h 1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77" h="19500">
                  <a:moveTo>
                    <a:pt x="0" y="19500"/>
                  </a:moveTo>
                  <a:cubicBezTo>
                    <a:pt x="9826" y="18817"/>
                    <a:pt x="26734" y="12077"/>
                    <a:pt x="32677" y="19500"/>
                  </a:cubicBezTo>
                  <a:cubicBezTo>
                    <a:pt x="38508" y="16301"/>
                    <a:pt x="46032" y="14834"/>
                    <a:pt x="49978" y="9738"/>
                  </a:cubicBezTo>
                  <a:cubicBezTo>
                    <a:pt x="48726" y="7917"/>
                    <a:pt x="48182" y="253"/>
                    <a:pt x="40366" y="0"/>
                  </a:cubicBezTo>
                  <a:cubicBezTo>
                    <a:pt x="32829" y="7436"/>
                    <a:pt x="18312" y="8675"/>
                    <a:pt x="5766" y="5843"/>
                  </a:cubicBezTo>
                  <a:cubicBezTo>
                    <a:pt x="8726" y="15327"/>
                    <a:pt x="190" y="13177"/>
                    <a:pt x="13" y="1950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6" name="Freeform: Shape 1165">
              <a:extLst>
                <a:ext uri="{FF2B5EF4-FFF2-40B4-BE49-F238E27FC236}">
                  <a16:creationId xmlns:a16="http://schemas.microsoft.com/office/drawing/2014/main" id="{FE707D7B-3527-97D4-7A80-4275FF940440}"/>
                </a:ext>
              </a:extLst>
            </p:cNvPr>
            <p:cNvSpPr/>
            <p:nvPr/>
          </p:nvSpPr>
          <p:spPr>
            <a:xfrm>
              <a:off x="3751101" y="1899497"/>
              <a:ext cx="5988" cy="15592"/>
            </a:xfrm>
            <a:custGeom>
              <a:avLst/>
              <a:gdLst>
                <a:gd name="connsiteX0" fmla="*/ 3780 w 5988"/>
                <a:gd name="connsiteY0" fmla="*/ 0 h 15592"/>
                <a:gd name="connsiteX1" fmla="*/ 5689 w 5988"/>
                <a:gd name="connsiteY1" fmla="*/ 15593 h 15592"/>
                <a:gd name="connsiteX2" fmla="*/ 3780 w 5988"/>
                <a:gd name="connsiteY2" fmla="*/ 0 h 15592"/>
              </a:gdLst>
              <a:ahLst/>
              <a:cxnLst>
                <a:cxn ang="0">
                  <a:pos x="connsiteX0" y="connsiteY0"/>
                </a:cxn>
                <a:cxn ang="0">
                  <a:pos x="connsiteX1" y="connsiteY1"/>
                </a:cxn>
                <a:cxn ang="0">
                  <a:pos x="connsiteX2" y="connsiteY2"/>
                </a:cxn>
              </a:cxnLst>
              <a:rect l="l" t="t" r="r" b="b"/>
              <a:pathLst>
                <a:path w="5988" h="15592">
                  <a:moveTo>
                    <a:pt x="3780" y="0"/>
                  </a:moveTo>
                  <a:cubicBezTo>
                    <a:pt x="-2038" y="1695"/>
                    <a:pt x="-937" y="15251"/>
                    <a:pt x="5689" y="15593"/>
                  </a:cubicBezTo>
                  <a:cubicBezTo>
                    <a:pt x="4538" y="10926"/>
                    <a:pt x="8105" y="1442"/>
                    <a:pt x="378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7" name="Freeform: Shape 1166">
              <a:extLst>
                <a:ext uri="{FF2B5EF4-FFF2-40B4-BE49-F238E27FC236}">
                  <a16:creationId xmlns:a16="http://schemas.microsoft.com/office/drawing/2014/main" id="{436D0A90-6498-1EB6-1D72-574C98FE992B}"/>
                </a:ext>
              </a:extLst>
            </p:cNvPr>
            <p:cNvSpPr/>
            <p:nvPr/>
          </p:nvSpPr>
          <p:spPr>
            <a:xfrm>
              <a:off x="3774102" y="1922857"/>
              <a:ext cx="7765" cy="5997"/>
            </a:xfrm>
            <a:custGeom>
              <a:avLst/>
              <a:gdLst>
                <a:gd name="connsiteX0" fmla="*/ 7701 w 7765"/>
                <a:gd name="connsiteY0" fmla="*/ 23 h 5997"/>
                <a:gd name="connsiteX1" fmla="*/ 0 w 7765"/>
                <a:gd name="connsiteY1" fmla="*/ 5878 h 5997"/>
                <a:gd name="connsiteX2" fmla="*/ 7701 w 7765"/>
                <a:gd name="connsiteY2" fmla="*/ 23 h 5997"/>
              </a:gdLst>
              <a:ahLst/>
              <a:cxnLst>
                <a:cxn ang="0">
                  <a:pos x="connsiteX0" y="connsiteY0"/>
                </a:cxn>
                <a:cxn ang="0">
                  <a:pos x="connsiteX1" y="connsiteY1"/>
                </a:cxn>
                <a:cxn ang="0">
                  <a:pos x="connsiteX2" y="connsiteY2"/>
                </a:cxn>
              </a:cxnLst>
              <a:rect l="l" t="t" r="r" b="b"/>
              <a:pathLst>
                <a:path w="7765" h="5997">
                  <a:moveTo>
                    <a:pt x="7701" y="23"/>
                  </a:moveTo>
                  <a:cubicBezTo>
                    <a:pt x="2896" y="-306"/>
                    <a:pt x="1669" y="3032"/>
                    <a:pt x="0" y="5878"/>
                  </a:cubicBezTo>
                  <a:cubicBezTo>
                    <a:pt x="5033" y="6434"/>
                    <a:pt x="8270" y="5144"/>
                    <a:pt x="7701" y="2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8" name="Freeform: Shape 1167">
              <a:extLst>
                <a:ext uri="{FF2B5EF4-FFF2-40B4-BE49-F238E27FC236}">
                  <a16:creationId xmlns:a16="http://schemas.microsoft.com/office/drawing/2014/main" id="{5DC484F4-5C5F-5D6A-4D25-6B873CF9D207}"/>
                </a:ext>
              </a:extLst>
            </p:cNvPr>
            <p:cNvSpPr/>
            <p:nvPr/>
          </p:nvSpPr>
          <p:spPr>
            <a:xfrm>
              <a:off x="3758719" y="2020356"/>
              <a:ext cx="26943" cy="13025"/>
            </a:xfrm>
            <a:custGeom>
              <a:avLst/>
              <a:gdLst>
                <a:gd name="connsiteX0" fmla="*/ 26929 w 26943"/>
                <a:gd name="connsiteY0" fmla="*/ 7803 h 13025"/>
                <a:gd name="connsiteX1" fmla="*/ 17318 w 26943"/>
                <a:gd name="connsiteY1" fmla="*/ 0 h 13025"/>
                <a:gd name="connsiteX2" fmla="*/ 3863 w 26943"/>
                <a:gd name="connsiteY2" fmla="*/ 0 h 13025"/>
                <a:gd name="connsiteX3" fmla="*/ 18 w 26943"/>
                <a:gd name="connsiteY3" fmla="*/ 9738 h 13025"/>
                <a:gd name="connsiteX4" fmla="*/ 26942 w 26943"/>
                <a:gd name="connsiteY4" fmla="*/ 7790 h 13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43" h="13025">
                  <a:moveTo>
                    <a:pt x="26929" y="7803"/>
                  </a:moveTo>
                  <a:cubicBezTo>
                    <a:pt x="20341" y="8625"/>
                    <a:pt x="15965" y="7208"/>
                    <a:pt x="17318" y="0"/>
                  </a:cubicBezTo>
                  <a:cubicBezTo>
                    <a:pt x="10274" y="430"/>
                    <a:pt x="9945" y="2681"/>
                    <a:pt x="3863" y="0"/>
                  </a:cubicBezTo>
                  <a:cubicBezTo>
                    <a:pt x="3028" y="3705"/>
                    <a:pt x="-273" y="4894"/>
                    <a:pt x="18" y="9738"/>
                  </a:cubicBezTo>
                  <a:cubicBezTo>
                    <a:pt x="7087" y="10281"/>
                    <a:pt x="27169" y="17958"/>
                    <a:pt x="26942" y="779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69" name="Freeform: Shape 1168">
              <a:extLst>
                <a:ext uri="{FF2B5EF4-FFF2-40B4-BE49-F238E27FC236}">
                  <a16:creationId xmlns:a16="http://schemas.microsoft.com/office/drawing/2014/main" id="{5816D1AB-18F3-9ED4-1E02-6684FBED8ED3}"/>
                </a:ext>
              </a:extLst>
            </p:cNvPr>
            <p:cNvSpPr/>
            <p:nvPr/>
          </p:nvSpPr>
          <p:spPr>
            <a:xfrm>
              <a:off x="4938965" y="3867111"/>
              <a:ext cx="200389" cy="324844"/>
            </a:xfrm>
            <a:custGeom>
              <a:avLst/>
              <a:gdLst>
                <a:gd name="connsiteX0" fmla="*/ 196117 w 200389"/>
                <a:gd name="connsiteY0" fmla="*/ 1254 h 324844"/>
                <a:gd name="connsiteX1" fmla="*/ 178817 w 200389"/>
                <a:gd name="connsiteY1" fmla="*/ 11017 h 324844"/>
                <a:gd name="connsiteX2" fmla="*/ 157647 w 200389"/>
                <a:gd name="connsiteY2" fmla="*/ 16860 h 324844"/>
                <a:gd name="connsiteX3" fmla="*/ 157647 w 200389"/>
                <a:gd name="connsiteY3" fmla="*/ 61703 h 324844"/>
                <a:gd name="connsiteX4" fmla="*/ 136503 w 200389"/>
                <a:gd name="connsiteY4" fmla="*/ 98743 h 324844"/>
                <a:gd name="connsiteX5" fmla="*/ 128789 w 200389"/>
                <a:gd name="connsiteY5" fmla="*/ 108494 h 324844"/>
                <a:gd name="connsiteX6" fmla="*/ 107682 w 200389"/>
                <a:gd name="connsiteY6" fmla="*/ 131889 h 324844"/>
                <a:gd name="connsiteX7" fmla="*/ 92292 w 200389"/>
                <a:gd name="connsiteY7" fmla="*/ 151377 h 324844"/>
                <a:gd name="connsiteX8" fmla="*/ 74992 w 200389"/>
                <a:gd name="connsiteY8" fmla="*/ 170877 h 324844"/>
                <a:gd name="connsiteX9" fmla="*/ 34676 w 200389"/>
                <a:gd name="connsiteY9" fmla="*/ 186457 h 324844"/>
                <a:gd name="connsiteX10" fmla="*/ 19248 w 200389"/>
                <a:gd name="connsiteY10" fmla="*/ 190365 h 324844"/>
                <a:gd name="connsiteX11" fmla="*/ 5792 w 200389"/>
                <a:gd name="connsiteY11" fmla="*/ 215695 h 324844"/>
                <a:gd name="connsiteX12" fmla="*/ 13 w 200389"/>
                <a:gd name="connsiteY12" fmla="*/ 223510 h 324844"/>
                <a:gd name="connsiteX13" fmla="*/ 240 w 200389"/>
                <a:gd name="connsiteY13" fmla="*/ 273083 h 324844"/>
                <a:gd name="connsiteX14" fmla="*/ 380 w 200389"/>
                <a:gd name="connsiteY14" fmla="*/ 275056 h 324844"/>
                <a:gd name="connsiteX15" fmla="*/ 759 w 200389"/>
                <a:gd name="connsiteY15" fmla="*/ 281544 h 324844"/>
                <a:gd name="connsiteX16" fmla="*/ 961 w 200389"/>
                <a:gd name="connsiteY16" fmla="*/ 289726 h 324844"/>
                <a:gd name="connsiteX17" fmla="*/ 961 w 200389"/>
                <a:gd name="connsiteY17" fmla="*/ 294443 h 324844"/>
                <a:gd name="connsiteX18" fmla="*/ 13 w 200389"/>
                <a:gd name="connsiteY18" fmla="*/ 307304 h 324844"/>
                <a:gd name="connsiteX19" fmla="*/ 9637 w 200389"/>
                <a:gd name="connsiteY19" fmla="*/ 324844 h 324844"/>
                <a:gd name="connsiteX20" fmla="*/ 13506 w 200389"/>
                <a:gd name="connsiteY20" fmla="*/ 322897 h 324844"/>
                <a:gd name="connsiteX21" fmla="*/ 26937 w 200389"/>
                <a:gd name="connsiteY21" fmla="*/ 301474 h 324844"/>
                <a:gd name="connsiteX22" fmla="*/ 28871 w 200389"/>
                <a:gd name="connsiteY22" fmla="*/ 295632 h 324844"/>
                <a:gd name="connsiteX23" fmla="*/ 34676 w 200389"/>
                <a:gd name="connsiteY23" fmla="*/ 291724 h 324844"/>
                <a:gd name="connsiteX24" fmla="*/ 36585 w 200389"/>
                <a:gd name="connsiteY24" fmla="*/ 285881 h 324844"/>
                <a:gd name="connsiteX25" fmla="*/ 42339 w 200389"/>
                <a:gd name="connsiteY25" fmla="*/ 281986 h 324844"/>
                <a:gd name="connsiteX26" fmla="*/ 44249 w 200389"/>
                <a:gd name="connsiteY26" fmla="*/ 276131 h 324844"/>
                <a:gd name="connsiteX27" fmla="*/ 50028 w 200389"/>
                <a:gd name="connsiteY27" fmla="*/ 272236 h 324844"/>
                <a:gd name="connsiteX28" fmla="*/ 51963 w 200389"/>
                <a:gd name="connsiteY28" fmla="*/ 266406 h 324844"/>
                <a:gd name="connsiteX29" fmla="*/ 75005 w 200389"/>
                <a:gd name="connsiteY29" fmla="*/ 244958 h 324844"/>
                <a:gd name="connsiteX30" fmla="*/ 96149 w 200389"/>
                <a:gd name="connsiteY30" fmla="*/ 231301 h 324844"/>
                <a:gd name="connsiteX31" fmla="*/ 111539 w 200389"/>
                <a:gd name="connsiteY31" fmla="*/ 211825 h 324844"/>
                <a:gd name="connsiteX32" fmla="*/ 130749 w 200389"/>
                <a:gd name="connsiteY32" fmla="*/ 186470 h 324844"/>
                <a:gd name="connsiteX33" fmla="*/ 142333 w 200389"/>
                <a:gd name="connsiteY33" fmla="*/ 168930 h 324844"/>
                <a:gd name="connsiteX34" fmla="*/ 155763 w 200389"/>
                <a:gd name="connsiteY34" fmla="*/ 145534 h 324844"/>
                <a:gd name="connsiteX35" fmla="*/ 163439 w 200389"/>
                <a:gd name="connsiteY35" fmla="*/ 118256 h 324844"/>
                <a:gd name="connsiteX36" fmla="*/ 169219 w 200389"/>
                <a:gd name="connsiteY36" fmla="*/ 112389 h 324844"/>
                <a:gd name="connsiteX37" fmla="*/ 171128 w 200389"/>
                <a:gd name="connsiteY37" fmla="*/ 102638 h 324844"/>
                <a:gd name="connsiteX38" fmla="*/ 174947 w 200389"/>
                <a:gd name="connsiteY38" fmla="*/ 94836 h 324844"/>
                <a:gd name="connsiteX39" fmla="*/ 192272 w 200389"/>
                <a:gd name="connsiteY39" fmla="*/ 63663 h 324844"/>
                <a:gd name="connsiteX40" fmla="*/ 198052 w 200389"/>
                <a:gd name="connsiteY40" fmla="*/ 30517 h 324844"/>
                <a:gd name="connsiteX41" fmla="*/ 198052 w 200389"/>
                <a:gd name="connsiteY41" fmla="*/ 12977 h 324844"/>
                <a:gd name="connsiteX42" fmla="*/ 196142 w 200389"/>
                <a:gd name="connsiteY42" fmla="*/ 1267 h 32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00389" h="324844">
                  <a:moveTo>
                    <a:pt x="196117" y="1254"/>
                  </a:moveTo>
                  <a:cubicBezTo>
                    <a:pt x="188264" y="-4272"/>
                    <a:pt x="186493" y="10208"/>
                    <a:pt x="178817" y="11017"/>
                  </a:cubicBezTo>
                  <a:cubicBezTo>
                    <a:pt x="169408" y="10574"/>
                    <a:pt x="166715" y="16973"/>
                    <a:pt x="157647" y="16860"/>
                  </a:cubicBezTo>
                  <a:lnTo>
                    <a:pt x="157647" y="61703"/>
                  </a:lnTo>
                  <a:cubicBezTo>
                    <a:pt x="149035" y="72047"/>
                    <a:pt x="144078" y="90536"/>
                    <a:pt x="136503" y="98743"/>
                  </a:cubicBezTo>
                  <a:cubicBezTo>
                    <a:pt x="133215" y="102310"/>
                    <a:pt x="130964" y="106141"/>
                    <a:pt x="128789" y="108494"/>
                  </a:cubicBezTo>
                  <a:cubicBezTo>
                    <a:pt x="121479" y="116448"/>
                    <a:pt x="114372" y="123694"/>
                    <a:pt x="107682" y="131889"/>
                  </a:cubicBezTo>
                  <a:cubicBezTo>
                    <a:pt x="102371" y="138326"/>
                    <a:pt x="97021" y="145231"/>
                    <a:pt x="92292" y="151377"/>
                  </a:cubicBezTo>
                  <a:cubicBezTo>
                    <a:pt x="87006" y="158269"/>
                    <a:pt x="83832" y="167185"/>
                    <a:pt x="74992" y="170877"/>
                  </a:cubicBezTo>
                  <a:cubicBezTo>
                    <a:pt x="50534" y="167994"/>
                    <a:pt x="42239" y="175986"/>
                    <a:pt x="34676" y="186457"/>
                  </a:cubicBezTo>
                  <a:cubicBezTo>
                    <a:pt x="28694" y="186938"/>
                    <a:pt x="23762" y="188430"/>
                    <a:pt x="19248" y="190365"/>
                  </a:cubicBezTo>
                  <a:cubicBezTo>
                    <a:pt x="14252" y="199230"/>
                    <a:pt x="10724" y="208639"/>
                    <a:pt x="5792" y="215695"/>
                  </a:cubicBezTo>
                  <a:cubicBezTo>
                    <a:pt x="2669" y="220197"/>
                    <a:pt x="1138" y="218806"/>
                    <a:pt x="13" y="223510"/>
                  </a:cubicBezTo>
                  <a:cubicBezTo>
                    <a:pt x="418" y="230820"/>
                    <a:pt x="-367" y="265458"/>
                    <a:pt x="240" y="273083"/>
                  </a:cubicBezTo>
                  <a:cubicBezTo>
                    <a:pt x="266" y="273741"/>
                    <a:pt x="329" y="274399"/>
                    <a:pt x="380" y="275056"/>
                  </a:cubicBezTo>
                  <a:cubicBezTo>
                    <a:pt x="519" y="277206"/>
                    <a:pt x="645" y="279369"/>
                    <a:pt x="759" y="281544"/>
                  </a:cubicBezTo>
                  <a:cubicBezTo>
                    <a:pt x="873" y="284275"/>
                    <a:pt x="961" y="287020"/>
                    <a:pt x="961" y="289726"/>
                  </a:cubicBezTo>
                  <a:cubicBezTo>
                    <a:pt x="987" y="291294"/>
                    <a:pt x="1025" y="292875"/>
                    <a:pt x="961" y="294443"/>
                  </a:cubicBezTo>
                  <a:cubicBezTo>
                    <a:pt x="873" y="298780"/>
                    <a:pt x="620" y="303080"/>
                    <a:pt x="13" y="307304"/>
                  </a:cubicBezTo>
                  <a:cubicBezTo>
                    <a:pt x="3946" y="312426"/>
                    <a:pt x="6652" y="318812"/>
                    <a:pt x="9637" y="324844"/>
                  </a:cubicBezTo>
                  <a:cubicBezTo>
                    <a:pt x="11167" y="324414"/>
                    <a:pt x="13443" y="324781"/>
                    <a:pt x="13506" y="322897"/>
                  </a:cubicBezTo>
                  <a:cubicBezTo>
                    <a:pt x="14341" y="313501"/>
                    <a:pt x="22283" y="307886"/>
                    <a:pt x="26937" y="301474"/>
                  </a:cubicBezTo>
                  <a:cubicBezTo>
                    <a:pt x="28176" y="299754"/>
                    <a:pt x="27569" y="297478"/>
                    <a:pt x="28871" y="295632"/>
                  </a:cubicBezTo>
                  <a:cubicBezTo>
                    <a:pt x="29997" y="294000"/>
                    <a:pt x="33411" y="293355"/>
                    <a:pt x="34676" y="291724"/>
                  </a:cubicBezTo>
                  <a:cubicBezTo>
                    <a:pt x="35890" y="290093"/>
                    <a:pt x="35397" y="287361"/>
                    <a:pt x="36585" y="285881"/>
                  </a:cubicBezTo>
                  <a:cubicBezTo>
                    <a:pt x="37825" y="284250"/>
                    <a:pt x="41037" y="283656"/>
                    <a:pt x="42339" y="281986"/>
                  </a:cubicBezTo>
                  <a:cubicBezTo>
                    <a:pt x="43579" y="280380"/>
                    <a:pt x="43124" y="277598"/>
                    <a:pt x="44249" y="276131"/>
                  </a:cubicBezTo>
                  <a:cubicBezTo>
                    <a:pt x="45514" y="274487"/>
                    <a:pt x="48701" y="273880"/>
                    <a:pt x="50028" y="272236"/>
                  </a:cubicBezTo>
                  <a:cubicBezTo>
                    <a:pt x="51268" y="270706"/>
                    <a:pt x="50863" y="267810"/>
                    <a:pt x="51963" y="266406"/>
                  </a:cubicBezTo>
                  <a:cubicBezTo>
                    <a:pt x="58312" y="258136"/>
                    <a:pt x="66987" y="251319"/>
                    <a:pt x="75005" y="244958"/>
                  </a:cubicBezTo>
                  <a:cubicBezTo>
                    <a:pt x="81644" y="239685"/>
                    <a:pt x="89965" y="236840"/>
                    <a:pt x="96149" y="231301"/>
                  </a:cubicBezTo>
                  <a:cubicBezTo>
                    <a:pt x="101410" y="226647"/>
                    <a:pt x="106253" y="218439"/>
                    <a:pt x="111539" y="211825"/>
                  </a:cubicBezTo>
                  <a:cubicBezTo>
                    <a:pt x="118178" y="203504"/>
                    <a:pt x="125437" y="193084"/>
                    <a:pt x="130749" y="186470"/>
                  </a:cubicBezTo>
                  <a:cubicBezTo>
                    <a:pt x="135605" y="180476"/>
                    <a:pt x="138754" y="175000"/>
                    <a:pt x="142333" y="168930"/>
                  </a:cubicBezTo>
                  <a:cubicBezTo>
                    <a:pt x="147075" y="160722"/>
                    <a:pt x="153019" y="152945"/>
                    <a:pt x="155763" y="145534"/>
                  </a:cubicBezTo>
                  <a:cubicBezTo>
                    <a:pt x="159747" y="134874"/>
                    <a:pt x="159607" y="125060"/>
                    <a:pt x="163439" y="118256"/>
                  </a:cubicBezTo>
                  <a:cubicBezTo>
                    <a:pt x="164362" y="116600"/>
                    <a:pt x="168523" y="113906"/>
                    <a:pt x="169219" y="112389"/>
                  </a:cubicBezTo>
                  <a:cubicBezTo>
                    <a:pt x="170256" y="110024"/>
                    <a:pt x="170407" y="105067"/>
                    <a:pt x="171128" y="102638"/>
                  </a:cubicBezTo>
                  <a:cubicBezTo>
                    <a:pt x="172165" y="99477"/>
                    <a:pt x="173759" y="97517"/>
                    <a:pt x="174947" y="94836"/>
                  </a:cubicBezTo>
                  <a:cubicBezTo>
                    <a:pt x="180082" y="84074"/>
                    <a:pt x="185772" y="73350"/>
                    <a:pt x="192272" y="63663"/>
                  </a:cubicBezTo>
                  <a:cubicBezTo>
                    <a:pt x="189528" y="52724"/>
                    <a:pt x="196458" y="41279"/>
                    <a:pt x="198052" y="30517"/>
                  </a:cubicBezTo>
                  <a:cubicBezTo>
                    <a:pt x="198861" y="25244"/>
                    <a:pt x="197913" y="18074"/>
                    <a:pt x="198052" y="12977"/>
                  </a:cubicBezTo>
                  <a:cubicBezTo>
                    <a:pt x="198191" y="9044"/>
                    <a:pt x="204324" y="1027"/>
                    <a:pt x="196142" y="126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0" name="Freeform: Shape 1169">
              <a:extLst>
                <a:ext uri="{FF2B5EF4-FFF2-40B4-BE49-F238E27FC236}">
                  <a16:creationId xmlns:a16="http://schemas.microsoft.com/office/drawing/2014/main" id="{2AB98856-D261-FCBC-9A7B-65DA3E7211CF}"/>
                </a:ext>
              </a:extLst>
            </p:cNvPr>
            <p:cNvSpPr/>
            <p:nvPr/>
          </p:nvSpPr>
          <p:spPr>
            <a:xfrm>
              <a:off x="4879984" y="4066164"/>
              <a:ext cx="961" cy="581"/>
            </a:xfrm>
            <a:custGeom>
              <a:avLst/>
              <a:gdLst>
                <a:gd name="connsiteX0" fmla="*/ 898 w 961"/>
                <a:gd name="connsiteY0" fmla="*/ 544 h 581"/>
                <a:gd name="connsiteX1" fmla="*/ 961 w 961"/>
                <a:gd name="connsiteY1" fmla="*/ 582 h 581"/>
                <a:gd name="connsiteX2" fmla="*/ 822 w 961"/>
                <a:gd name="connsiteY2" fmla="*/ 417 h 581"/>
                <a:gd name="connsiteX3" fmla="*/ 0 w 961"/>
                <a:gd name="connsiteY3" fmla="*/ 0 h 581"/>
                <a:gd name="connsiteX4" fmla="*/ 910 w 961"/>
                <a:gd name="connsiteY4" fmla="*/ 544 h 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 h="581">
                  <a:moveTo>
                    <a:pt x="898" y="544"/>
                  </a:moveTo>
                  <a:cubicBezTo>
                    <a:pt x="898" y="544"/>
                    <a:pt x="923" y="569"/>
                    <a:pt x="961" y="582"/>
                  </a:cubicBezTo>
                  <a:cubicBezTo>
                    <a:pt x="923" y="519"/>
                    <a:pt x="860" y="481"/>
                    <a:pt x="822" y="417"/>
                  </a:cubicBezTo>
                  <a:cubicBezTo>
                    <a:pt x="544" y="278"/>
                    <a:pt x="291" y="152"/>
                    <a:pt x="0" y="0"/>
                  </a:cubicBezTo>
                  <a:cubicBezTo>
                    <a:pt x="329" y="164"/>
                    <a:pt x="582" y="379"/>
                    <a:pt x="910" y="54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1" name="Freeform: Shape 1170">
              <a:extLst>
                <a:ext uri="{FF2B5EF4-FFF2-40B4-BE49-F238E27FC236}">
                  <a16:creationId xmlns:a16="http://schemas.microsoft.com/office/drawing/2014/main" id="{3C3DFC9C-02BB-2FA5-E183-3E9625742858}"/>
                </a:ext>
              </a:extLst>
            </p:cNvPr>
            <p:cNvSpPr/>
            <p:nvPr/>
          </p:nvSpPr>
          <p:spPr>
            <a:xfrm>
              <a:off x="4877746" y="4065051"/>
              <a:ext cx="2225" cy="1112"/>
            </a:xfrm>
            <a:custGeom>
              <a:avLst/>
              <a:gdLst>
                <a:gd name="connsiteX0" fmla="*/ 2226 w 2225"/>
                <a:gd name="connsiteY0" fmla="*/ 1113 h 1112"/>
                <a:gd name="connsiteX1" fmla="*/ 1568 w 2225"/>
                <a:gd name="connsiteY1" fmla="*/ 721 h 1112"/>
                <a:gd name="connsiteX2" fmla="*/ 0 w 2225"/>
                <a:gd name="connsiteY2" fmla="*/ 0 h 1112"/>
                <a:gd name="connsiteX3" fmla="*/ 2213 w 2225"/>
                <a:gd name="connsiteY3" fmla="*/ 1100 h 1112"/>
              </a:gdLst>
              <a:ahLst/>
              <a:cxnLst>
                <a:cxn ang="0">
                  <a:pos x="connsiteX0" y="connsiteY0"/>
                </a:cxn>
                <a:cxn ang="0">
                  <a:pos x="connsiteX1" y="connsiteY1"/>
                </a:cxn>
                <a:cxn ang="0">
                  <a:pos x="connsiteX2" y="connsiteY2"/>
                </a:cxn>
                <a:cxn ang="0">
                  <a:pos x="connsiteX3" y="connsiteY3"/>
                </a:cxn>
              </a:cxnLst>
              <a:rect l="l" t="t" r="r" b="b"/>
              <a:pathLst>
                <a:path w="2225" h="1112">
                  <a:moveTo>
                    <a:pt x="2226" y="1113"/>
                  </a:moveTo>
                  <a:cubicBezTo>
                    <a:pt x="1998" y="999"/>
                    <a:pt x="1808" y="847"/>
                    <a:pt x="1568" y="721"/>
                  </a:cubicBezTo>
                  <a:cubicBezTo>
                    <a:pt x="936" y="430"/>
                    <a:pt x="329" y="152"/>
                    <a:pt x="0" y="0"/>
                  </a:cubicBezTo>
                  <a:cubicBezTo>
                    <a:pt x="25" y="0"/>
                    <a:pt x="1125" y="557"/>
                    <a:pt x="2213" y="110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2" name="Freeform: Shape 1171">
              <a:extLst>
                <a:ext uri="{FF2B5EF4-FFF2-40B4-BE49-F238E27FC236}">
                  <a16:creationId xmlns:a16="http://schemas.microsoft.com/office/drawing/2014/main" id="{52F77360-166E-F28E-C9AA-ED2DE3552FCD}"/>
                </a:ext>
              </a:extLst>
            </p:cNvPr>
            <p:cNvSpPr/>
            <p:nvPr/>
          </p:nvSpPr>
          <p:spPr>
            <a:xfrm>
              <a:off x="4879314" y="4065771"/>
              <a:ext cx="1479" cy="809"/>
            </a:xfrm>
            <a:custGeom>
              <a:avLst/>
              <a:gdLst>
                <a:gd name="connsiteX0" fmla="*/ 1480 w 1479"/>
                <a:gd name="connsiteY0" fmla="*/ 809 h 809"/>
                <a:gd name="connsiteX1" fmla="*/ 1303 w 1479"/>
                <a:gd name="connsiteY1" fmla="*/ 607 h 809"/>
                <a:gd name="connsiteX2" fmla="*/ 0 w 1479"/>
                <a:gd name="connsiteY2" fmla="*/ 0 h 809"/>
                <a:gd name="connsiteX3" fmla="*/ 658 w 1479"/>
                <a:gd name="connsiteY3" fmla="*/ 392 h 809"/>
                <a:gd name="connsiteX4" fmla="*/ 1480 w 1479"/>
                <a:gd name="connsiteY4" fmla="*/ 809 h 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 h="809">
                  <a:moveTo>
                    <a:pt x="1480" y="809"/>
                  </a:moveTo>
                  <a:cubicBezTo>
                    <a:pt x="1429" y="734"/>
                    <a:pt x="1353" y="683"/>
                    <a:pt x="1303" y="607"/>
                  </a:cubicBezTo>
                  <a:cubicBezTo>
                    <a:pt x="835" y="392"/>
                    <a:pt x="405" y="190"/>
                    <a:pt x="0" y="0"/>
                  </a:cubicBezTo>
                  <a:cubicBezTo>
                    <a:pt x="228" y="114"/>
                    <a:pt x="417" y="266"/>
                    <a:pt x="658" y="392"/>
                  </a:cubicBezTo>
                  <a:cubicBezTo>
                    <a:pt x="961" y="544"/>
                    <a:pt x="1214" y="670"/>
                    <a:pt x="1480" y="80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3" name="Freeform: Shape 1172">
              <a:extLst>
                <a:ext uri="{FF2B5EF4-FFF2-40B4-BE49-F238E27FC236}">
                  <a16:creationId xmlns:a16="http://schemas.microsoft.com/office/drawing/2014/main" id="{AC739AFB-436A-E53B-5E0A-193FDD526C16}"/>
                </a:ext>
              </a:extLst>
            </p:cNvPr>
            <p:cNvSpPr/>
            <p:nvPr/>
          </p:nvSpPr>
          <p:spPr>
            <a:xfrm>
              <a:off x="4783144" y="3798191"/>
              <a:ext cx="290477" cy="272943"/>
            </a:xfrm>
            <a:custGeom>
              <a:avLst/>
              <a:gdLst>
                <a:gd name="connsiteX0" fmla="*/ 271192 w 290477"/>
                <a:gd name="connsiteY0" fmla="*/ 165715 h 272943"/>
                <a:gd name="connsiteX1" fmla="*/ 202031 w 290477"/>
                <a:gd name="connsiteY1" fmla="*/ 128675 h 272943"/>
                <a:gd name="connsiteX2" fmla="*/ 188550 w 290477"/>
                <a:gd name="connsiteY2" fmla="*/ 101384 h 272943"/>
                <a:gd name="connsiteX3" fmla="*/ 188550 w 290477"/>
                <a:gd name="connsiteY3" fmla="*/ 91622 h 272943"/>
                <a:gd name="connsiteX4" fmla="*/ 171275 w 290477"/>
                <a:gd name="connsiteY4" fmla="*/ 93582 h 272943"/>
                <a:gd name="connsiteX5" fmla="*/ 182771 w 290477"/>
                <a:gd name="connsiteY5" fmla="*/ 54594 h 272943"/>
                <a:gd name="connsiteX6" fmla="*/ 152015 w 290477"/>
                <a:gd name="connsiteY6" fmla="*/ 15593 h 272943"/>
                <a:gd name="connsiteX7" fmla="*/ 140495 w 290477"/>
                <a:gd name="connsiteY7" fmla="*/ 7815 h 272943"/>
                <a:gd name="connsiteX8" fmla="*/ 130909 w 290477"/>
                <a:gd name="connsiteY8" fmla="*/ 5868 h 272943"/>
                <a:gd name="connsiteX9" fmla="*/ 121259 w 290477"/>
                <a:gd name="connsiteY9" fmla="*/ 7815 h 272943"/>
                <a:gd name="connsiteX10" fmla="*/ 115518 w 290477"/>
                <a:gd name="connsiteY10" fmla="*/ 3920 h 272943"/>
                <a:gd name="connsiteX11" fmla="*/ 103998 w 290477"/>
                <a:gd name="connsiteY11" fmla="*/ 7815 h 272943"/>
                <a:gd name="connsiteX12" fmla="*/ 94374 w 290477"/>
                <a:gd name="connsiteY12" fmla="*/ 0 h 272943"/>
                <a:gd name="connsiteX13" fmla="*/ 86634 w 290477"/>
                <a:gd name="connsiteY13" fmla="*/ 15593 h 272943"/>
                <a:gd name="connsiteX14" fmla="*/ 67488 w 290477"/>
                <a:gd name="connsiteY14" fmla="*/ 13658 h 272943"/>
                <a:gd name="connsiteX15" fmla="*/ 61684 w 290477"/>
                <a:gd name="connsiteY15" fmla="*/ 48751 h 272943"/>
                <a:gd name="connsiteX16" fmla="*/ 50163 w 290477"/>
                <a:gd name="connsiteY16" fmla="*/ 52646 h 272943"/>
                <a:gd name="connsiteX17" fmla="*/ 36682 w 290477"/>
                <a:gd name="connsiteY17" fmla="*/ 97489 h 272943"/>
                <a:gd name="connsiteX18" fmla="*/ 27096 w 290477"/>
                <a:gd name="connsiteY18" fmla="*/ 95542 h 272943"/>
                <a:gd name="connsiteX19" fmla="*/ 19420 w 290477"/>
                <a:gd name="connsiteY19" fmla="*/ 154030 h 272943"/>
                <a:gd name="connsiteX20" fmla="*/ 4055 w 290477"/>
                <a:gd name="connsiteY20" fmla="*/ 154030 h 272943"/>
                <a:gd name="connsiteX21" fmla="*/ 185 w 290477"/>
                <a:gd name="connsiteY21" fmla="*/ 167675 h 272943"/>
                <a:gd name="connsiteX22" fmla="*/ 11706 w 290477"/>
                <a:gd name="connsiteY22" fmla="*/ 169623 h 272943"/>
                <a:gd name="connsiteX23" fmla="*/ 21355 w 290477"/>
                <a:gd name="connsiteY23" fmla="*/ 185216 h 272943"/>
                <a:gd name="connsiteX24" fmla="*/ 42461 w 290477"/>
                <a:gd name="connsiteY24" fmla="*/ 224204 h 272943"/>
                <a:gd name="connsiteX25" fmla="*/ 54020 w 290477"/>
                <a:gd name="connsiteY25" fmla="*/ 228086 h 272943"/>
                <a:gd name="connsiteX26" fmla="*/ 59799 w 290477"/>
                <a:gd name="connsiteY26" fmla="*/ 249547 h 272943"/>
                <a:gd name="connsiteX27" fmla="*/ 77074 w 290477"/>
                <a:gd name="connsiteY27" fmla="*/ 249547 h 272943"/>
                <a:gd name="connsiteX28" fmla="*/ 97523 w 290477"/>
                <a:gd name="connsiteY28" fmla="*/ 268200 h 272943"/>
                <a:gd name="connsiteX29" fmla="*/ 99281 w 290477"/>
                <a:gd name="connsiteY29" fmla="*/ 269009 h 272943"/>
                <a:gd name="connsiteX30" fmla="*/ 127064 w 290477"/>
                <a:gd name="connsiteY30" fmla="*/ 272942 h 272943"/>
                <a:gd name="connsiteX31" fmla="*/ 132844 w 290477"/>
                <a:gd name="connsiteY31" fmla="*/ 263179 h 272943"/>
                <a:gd name="connsiteX32" fmla="*/ 152053 w 290477"/>
                <a:gd name="connsiteY32" fmla="*/ 253429 h 272943"/>
                <a:gd name="connsiteX33" fmla="*/ 165509 w 290477"/>
                <a:gd name="connsiteY33" fmla="*/ 261245 h 272943"/>
                <a:gd name="connsiteX34" fmla="*/ 190548 w 290477"/>
                <a:gd name="connsiteY34" fmla="*/ 253429 h 272943"/>
                <a:gd name="connsiteX35" fmla="*/ 232799 w 290477"/>
                <a:gd name="connsiteY35" fmla="*/ 237836 h 272943"/>
                <a:gd name="connsiteX36" fmla="*/ 290478 w 290477"/>
                <a:gd name="connsiteY36" fmla="*/ 165715 h 272943"/>
                <a:gd name="connsiteX37" fmla="*/ 271243 w 290477"/>
                <a:gd name="connsiteY37" fmla="*/ 165715 h 27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90477" h="272943">
                  <a:moveTo>
                    <a:pt x="271192" y="165715"/>
                  </a:moveTo>
                  <a:cubicBezTo>
                    <a:pt x="250402" y="151071"/>
                    <a:pt x="217333" y="148858"/>
                    <a:pt x="202031" y="128675"/>
                  </a:cubicBezTo>
                  <a:cubicBezTo>
                    <a:pt x="198566" y="118520"/>
                    <a:pt x="190244" y="113297"/>
                    <a:pt x="188550" y="101384"/>
                  </a:cubicBezTo>
                  <a:cubicBezTo>
                    <a:pt x="185262" y="95036"/>
                    <a:pt x="197756" y="92001"/>
                    <a:pt x="188550" y="91622"/>
                  </a:cubicBezTo>
                  <a:cubicBezTo>
                    <a:pt x="186147" y="88068"/>
                    <a:pt x="178130" y="95251"/>
                    <a:pt x="171275" y="93582"/>
                  </a:cubicBezTo>
                  <a:cubicBezTo>
                    <a:pt x="164029" y="76105"/>
                    <a:pt x="177194" y="65292"/>
                    <a:pt x="182771" y="54594"/>
                  </a:cubicBezTo>
                  <a:cubicBezTo>
                    <a:pt x="172350" y="41770"/>
                    <a:pt x="160450" y="30452"/>
                    <a:pt x="152015" y="15593"/>
                  </a:cubicBezTo>
                  <a:cubicBezTo>
                    <a:pt x="145376" y="16137"/>
                    <a:pt x="143087" y="8751"/>
                    <a:pt x="140495" y="7815"/>
                  </a:cubicBezTo>
                  <a:cubicBezTo>
                    <a:pt x="140204" y="7727"/>
                    <a:pt x="132666" y="5982"/>
                    <a:pt x="130909" y="5868"/>
                  </a:cubicBezTo>
                  <a:cubicBezTo>
                    <a:pt x="128594" y="5729"/>
                    <a:pt x="124117" y="8321"/>
                    <a:pt x="121259" y="7815"/>
                  </a:cubicBezTo>
                  <a:cubicBezTo>
                    <a:pt x="118895" y="7385"/>
                    <a:pt x="117706" y="3743"/>
                    <a:pt x="115518" y="3920"/>
                  </a:cubicBezTo>
                  <a:cubicBezTo>
                    <a:pt x="114393" y="4009"/>
                    <a:pt x="108436" y="11862"/>
                    <a:pt x="103998" y="7815"/>
                  </a:cubicBezTo>
                  <a:cubicBezTo>
                    <a:pt x="102581" y="3377"/>
                    <a:pt x="98193" y="1986"/>
                    <a:pt x="94374" y="0"/>
                  </a:cubicBezTo>
                  <a:cubicBezTo>
                    <a:pt x="90846" y="4262"/>
                    <a:pt x="92553" y="13746"/>
                    <a:pt x="86634" y="15593"/>
                  </a:cubicBezTo>
                  <a:cubicBezTo>
                    <a:pt x="83802" y="4401"/>
                    <a:pt x="76986" y="11862"/>
                    <a:pt x="67488" y="13658"/>
                  </a:cubicBezTo>
                  <a:cubicBezTo>
                    <a:pt x="69423" y="29327"/>
                    <a:pt x="59319" y="32678"/>
                    <a:pt x="61684" y="48751"/>
                  </a:cubicBezTo>
                  <a:cubicBezTo>
                    <a:pt x="59230" y="51457"/>
                    <a:pt x="52616" y="49940"/>
                    <a:pt x="50163" y="52646"/>
                  </a:cubicBezTo>
                  <a:cubicBezTo>
                    <a:pt x="44447" y="66354"/>
                    <a:pt x="37340" y="78659"/>
                    <a:pt x="36682" y="97489"/>
                  </a:cubicBezTo>
                  <a:cubicBezTo>
                    <a:pt x="31282" y="99095"/>
                    <a:pt x="31738" y="94745"/>
                    <a:pt x="27096" y="95542"/>
                  </a:cubicBezTo>
                  <a:cubicBezTo>
                    <a:pt x="22329" y="112779"/>
                    <a:pt x="22038" y="134606"/>
                    <a:pt x="19420" y="154030"/>
                  </a:cubicBezTo>
                  <a:lnTo>
                    <a:pt x="4055" y="154030"/>
                  </a:lnTo>
                  <a:cubicBezTo>
                    <a:pt x="4346" y="160202"/>
                    <a:pt x="-1054" y="160543"/>
                    <a:pt x="185" y="167675"/>
                  </a:cubicBezTo>
                  <a:cubicBezTo>
                    <a:pt x="4751" y="167612"/>
                    <a:pt x="5813" y="171027"/>
                    <a:pt x="11706" y="169623"/>
                  </a:cubicBezTo>
                  <a:cubicBezTo>
                    <a:pt x="14387" y="175352"/>
                    <a:pt x="21127" y="176996"/>
                    <a:pt x="21355" y="185216"/>
                  </a:cubicBezTo>
                  <a:cubicBezTo>
                    <a:pt x="35772" y="190692"/>
                    <a:pt x="35974" y="210660"/>
                    <a:pt x="42461" y="224204"/>
                  </a:cubicBezTo>
                  <a:cubicBezTo>
                    <a:pt x="43814" y="228048"/>
                    <a:pt x="53211" y="223711"/>
                    <a:pt x="54020" y="228086"/>
                  </a:cubicBezTo>
                  <a:cubicBezTo>
                    <a:pt x="52743" y="238481"/>
                    <a:pt x="55525" y="244792"/>
                    <a:pt x="59799" y="249547"/>
                  </a:cubicBezTo>
                  <a:lnTo>
                    <a:pt x="77074" y="249547"/>
                  </a:lnTo>
                  <a:cubicBezTo>
                    <a:pt x="82727" y="256970"/>
                    <a:pt x="92262" y="260410"/>
                    <a:pt x="97523" y="268200"/>
                  </a:cubicBezTo>
                  <a:cubicBezTo>
                    <a:pt x="98105" y="268465"/>
                    <a:pt x="98661" y="268731"/>
                    <a:pt x="99281" y="269009"/>
                  </a:cubicBezTo>
                  <a:cubicBezTo>
                    <a:pt x="111004" y="267833"/>
                    <a:pt x="116429" y="273043"/>
                    <a:pt x="127064" y="272942"/>
                  </a:cubicBezTo>
                  <a:cubicBezTo>
                    <a:pt x="129922" y="270628"/>
                    <a:pt x="130036" y="265569"/>
                    <a:pt x="132844" y="263179"/>
                  </a:cubicBezTo>
                  <a:cubicBezTo>
                    <a:pt x="139799" y="260498"/>
                    <a:pt x="143618" y="254630"/>
                    <a:pt x="152053" y="253429"/>
                  </a:cubicBezTo>
                  <a:cubicBezTo>
                    <a:pt x="157655" y="254934"/>
                    <a:pt x="157048" y="262674"/>
                    <a:pt x="165509" y="261245"/>
                  </a:cubicBezTo>
                  <a:cubicBezTo>
                    <a:pt x="175651" y="260473"/>
                    <a:pt x="178332" y="252139"/>
                    <a:pt x="190548" y="253429"/>
                  </a:cubicBezTo>
                  <a:cubicBezTo>
                    <a:pt x="197857" y="238633"/>
                    <a:pt x="212236" y="235004"/>
                    <a:pt x="232799" y="237836"/>
                  </a:cubicBezTo>
                  <a:cubicBezTo>
                    <a:pt x="250794" y="212557"/>
                    <a:pt x="270522" y="189010"/>
                    <a:pt x="290478" y="165715"/>
                  </a:cubicBezTo>
                  <a:cubicBezTo>
                    <a:pt x="284041" y="165715"/>
                    <a:pt x="277655" y="165703"/>
                    <a:pt x="271243" y="16571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4" name="Freeform: Shape 1173">
              <a:extLst>
                <a:ext uri="{FF2B5EF4-FFF2-40B4-BE49-F238E27FC236}">
                  <a16:creationId xmlns:a16="http://schemas.microsoft.com/office/drawing/2014/main" id="{7DEB93AE-05E6-3BC7-51D2-2601A210A554}"/>
                </a:ext>
              </a:extLst>
            </p:cNvPr>
            <p:cNvSpPr/>
            <p:nvPr/>
          </p:nvSpPr>
          <p:spPr>
            <a:xfrm>
              <a:off x="4799983" y="4026278"/>
              <a:ext cx="152450" cy="239783"/>
            </a:xfrm>
            <a:custGeom>
              <a:avLst/>
              <a:gdLst>
                <a:gd name="connsiteX0" fmla="*/ 80810 w 152450"/>
                <a:gd name="connsiteY0" fmla="*/ 40303 h 239783"/>
                <a:gd name="connsiteX1" fmla="*/ 80949 w 152450"/>
                <a:gd name="connsiteY1" fmla="*/ 40468 h 239783"/>
                <a:gd name="connsiteX2" fmla="*/ 80886 w 152450"/>
                <a:gd name="connsiteY2" fmla="*/ 40430 h 239783"/>
                <a:gd name="connsiteX3" fmla="*/ 79976 w 152450"/>
                <a:gd name="connsiteY3" fmla="*/ 39886 h 239783"/>
                <a:gd name="connsiteX4" fmla="*/ 77763 w 152450"/>
                <a:gd name="connsiteY4" fmla="*/ 38786 h 239783"/>
                <a:gd name="connsiteX5" fmla="*/ 79331 w 152450"/>
                <a:gd name="connsiteY5" fmla="*/ 39507 h 239783"/>
                <a:gd name="connsiteX6" fmla="*/ 63510 w 152450"/>
                <a:gd name="connsiteY6" fmla="*/ 28315 h 239783"/>
                <a:gd name="connsiteX7" fmla="*/ 63447 w 152450"/>
                <a:gd name="connsiteY7" fmla="*/ 28277 h 239783"/>
                <a:gd name="connsiteX8" fmla="*/ 58275 w 152450"/>
                <a:gd name="connsiteY8" fmla="*/ 23395 h 239783"/>
                <a:gd name="connsiteX9" fmla="*/ 41000 w 152450"/>
                <a:gd name="connsiteY9" fmla="*/ 23395 h 239783"/>
                <a:gd name="connsiteX10" fmla="*/ 35195 w 152450"/>
                <a:gd name="connsiteY10" fmla="*/ 0 h 239783"/>
                <a:gd name="connsiteX11" fmla="*/ 23675 w 152450"/>
                <a:gd name="connsiteY11" fmla="*/ 0 h 239783"/>
                <a:gd name="connsiteX12" fmla="*/ 2531 w 152450"/>
                <a:gd name="connsiteY12" fmla="*/ 29251 h 239783"/>
                <a:gd name="connsiteX13" fmla="*/ 10207 w 152450"/>
                <a:gd name="connsiteY13" fmla="*/ 40936 h 239783"/>
                <a:gd name="connsiteX14" fmla="*/ 10207 w 152450"/>
                <a:gd name="connsiteY14" fmla="*/ 52646 h 239783"/>
                <a:gd name="connsiteX15" fmla="*/ 21727 w 152450"/>
                <a:gd name="connsiteY15" fmla="*/ 89674 h 239783"/>
                <a:gd name="connsiteX16" fmla="*/ 17921 w 152450"/>
                <a:gd name="connsiteY16" fmla="*/ 101384 h 239783"/>
                <a:gd name="connsiteX17" fmla="*/ 8297 w 152450"/>
                <a:gd name="connsiteY17" fmla="*/ 111122 h 239783"/>
                <a:gd name="connsiteX18" fmla="*/ 4453 w 152450"/>
                <a:gd name="connsiteY18" fmla="*/ 120872 h 239783"/>
                <a:gd name="connsiteX19" fmla="*/ 583 w 152450"/>
                <a:gd name="connsiteY19" fmla="*/ 124780 h 239783"/>
                <a:gd name="connsiteX20" fmla="*/ 583 w 152450"/>
                <a:gd name="connsiteY20" fmla="*/ 152070 h 239783"/>
                <a:gd name="connsiteX21" fmla="*/ 75562 w 152450"/>
                <a:gd name="connsiteY21" fmla="*/ 204703 h 239783"/>
                <a:gd name="connsiteX22" fmla="*/ 73653 w 152450"/>
                <a:gd name="connsiteY22" fmla="*/ 214441 h 239783"/>
                <a:gd name="connsiteX23" fmla="*/ 89018 w 152450"/>
                <a:gd name="connsiteY23" fmla="*/ 228086 h 239783"/>
                <a:gd name="connsiteX24" fmla="*/ 106317 w 152450"/>
                <a:gd name="connsiteY24" fmla="*/ 239784 h 239783"/>
                <a:gd name="connsiteX25" fmla="*/ 123618 w 152450"/>
                <a:gd name="connsiteY25" fmla="*/ 191058 h 239783"/>
                <a:gd name="connsiteX26" fmla="*/ 137073 w 152450"/>
                <a:gd name="connsiteY26" fmla="*/ 175453 h 239783"/>
                <a:gd name="connsiteX27" fmla="*/ 148594 w 152450"/>
                <a:gd name="connsiteY27" fmla="*/ 171571 h 239783"/>
                <a:gd name="connsiteX28" fmla="*/ 137073 w 152450"/>
                <a:gd name="connsiteY28" fmla="*/ 148162 h 239783"/>
                <a:gd name="connsiteX29" fmla="*/ 135720 w 152450"/>
                <a:gd name="connsiteY29" fmla="*/ 136629 h 239783"/>
                <a:gd name="connsiteX30" fmla="*/ 135581 w 152450"/>
                <a:gd name="connsiteY30" fmla="*/ 132241 h 239783"/>
                <a:gd name="connsiteX31" fmla="*/ 135606 w 152450"/>
                <a:gd name="connsiteY31" fmla="*/ 123932 h 239783"/>
                <a:gd name="connsiteX32" fmla="*/ 135808 w 152450"/>
                <a:gd name="connsiteY32" fmla="*/ 118191 h 239783"/>
                <a:gd name="connsiteX33" fmla="*/ 136150 w 152450"/>
                <a:gd name="connsiteY33" fmla="*/ 112273 h 239783"/>
                <a:gd name="connsiteX34" fmla="*/ 137503 w 152450"/>
                <a:gd name="connsiteY34" fmla="*/ 91419 h 239783"/>
                <a:gd name="connsiteX35" fmla="*/ 138970 w 152450"/>
                <a:gd name="connsiteY35" fmla="*/ 64356 h 239783"/>
                <a:gd name="connsiteX36" fmla="*/ 137933 w 152450"/>
                <a:gd name="connsiteY36" fmla="*/ 71084 h 239783"/>
                <a:gd name="connsiteX37" fmla="*/ 137060 w 152450"/>
                <a:gd name="connsiteY37" fmla="*/ 60436 h 239783"/>
                <a:gd name="connsiteX38" fmla="*/ 152451 w 152450"/>
                <a:gd name="connsiteY38" fmla="*/ 35093 h 239783"/>
                <a:gd name="connsiteX39" fmla="*/ 133216 w 152450"/>
                <a:gd name="connsiteY39" fmla="*/ 27291 h 239783"/>
                <a:gd name="connsiteX40" fmla="*/ 121695 w 152450"/>
                <a:gd name="connsiteY40" fmla="*/ 33158 h 239783"/>
                <a:gd name="connsiteX41" fmla="*/ 108240 w 152450"/>
                <a:gd name="connsiteY41" fmla="*/ 46791 h 239783"/>
                <a:gd name="connsiteX42" fmla="*/ 99830 w 152450"/>
                <a:gd name="connsiteY42" fmla="*/ 45994 h 239783"/>
                <a:gd name="connsiteX43" fmla="*/ 96074 w 152450"/>
                <a:gd name="connsiteY43" fmla="*/ 45286 h 239783"/>
                <a:gd name="connsiteX44" fmla="*/ 92748 w 152450"/>
                <a:gd name="connsiteY44" fmla="*/ 44628 h 239783"/>
                <a:gd name="connsiteX45" fmla="*/ 88158 w 152450"/>
                <a:gd name="connsiteY45" fmla="*/ 43326 h 239783"/>
                <a:gd name="connsiteX46" fmla="*/ 86804 w 152450"/>
                <a:gd name="connsiteY46" fmla="*/ 42883 h 239783"/>
                <a:gd name="connsiteX47" fmla="*/ 82353 w 152450"/>
                <a:gd name="connsiteY47" fmla="*/ 40936 h 239783"/>
                <a:gd name="connsiteX48" fmla="*/ 82037 w 152450"/>
                <a:gd name="connsiteY48" fmla="*/ 40948 h 239783"/>
                <a:gd name="connsiteX49" fmla="*/ 80772 w 152450"/>
                <a:gd name="connsiteY49" fmla="*/ 40316 h 23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2450" h="239783">
                  <a:moveTo>
                    <a:pt x="80810" y="40303"/>
                  </a:moveTo>
                  <a:cubicBezTo>
                    <a:pt x="80810" y="40303"/>
                    <a:pt x="80911" y="40405"/>
                    <a:pt x="80949" y="40468"/>
                  </a:cubicBezTo>
                  <a:cubicBezTo>
                    <a:pt x="80924" y="40455"/>
                    <a:pt x="80886" y="40442"/>
                    <a:pt x="80886" y="40430"/>
                  </a:cubicBezTo>
                  <a:cubicBezTo>
                    <a:pt x="80557" y="40265"/>
                    <a:pt x="80304" y="40050"/>
                    <a:pt x="79976" y="39886"/>
                  </a:cubicBezTo>
                  <a:cubicBezTo>
                    <a:pt x="78888" y="39342"/>
                    <a:pt x="77788" y="38786"/>
                    <a:pt x="77763" y="38786"/>
                  </a:cubicBezTo>
                  <a:cubicBezTo>
                    <a:pt x="78091" y="38938"/>
                    <a:pt x="78686" y="39203"/>
                    <a:pt x="79331" y="39507"/>
                  </a:cubicBezTo>
                  <a:cubicBezTo>
                    <a:pt x="73336" y="36408"/>
                    <a:pt x="68265" y="32627"/>
                    <a:pt x="63510" y="28315"/>
                  </a:cubicBezTo>
                  <a:cubicBezTo>
                    <a:pt x="63510" y="28302"/>
                    <a:pt x="63485" y="28289"/>
                    <a:pt x="63447" y="28277"/>
                  </a:cubicBezTo>
                  <a:cubicBezTo>
                    <a:pt x="61715" y="26684"/>
                    <a:pt x="60007" y="25065"/>
                    <a:pt x="58275" y="23395"/>
                  </a:cubicBezTo>
                  <a:lnTo>
                    <a:pt x="41000" y="23395"/>
                  </a:lnTo>
                  <a:cubicBezTo>
                    <a:pt x="36094" y="18603"/>
                    <a:pt x="34121" y="10876"/>
                    <a:pt x="35195" y="0"/>
                  </a:cubicBezTo>
                  <a:lnTo>
                    <a:pt x="23675" y="0"/>
                  </a:lnTo>
                  <a:cubicBezTo>
                    <a:pt x="18566" y="11698"/>
                    <a:pt x="7045" y="16908"/>
                    <a:pt x="2531" y="29251"/>
                  </a:cubicBezTo>
                  <a:cubicBezTo>
                    <a:pt x="4491" y="33727"/>
                    <a:pt x="6489" y="38204"/>
                    <a:pt x="10207" y="40936"/>
                  </a:cubicBezTo>
                  <a:lnTo>
                    <a:pt x="10207" y="52646"/>
                  </a:lnTo>
                  <a:cubicBezTo>
                    <a:pt x="17921" y="59146"/>
                    <a:pt x="24219" y="75219"/>
                    <a:pt x="21727" y="89674"/>
                  </a:cubicBezTo>
                  <a:cubicBezTo>
                    <a:pt x="21032" y="93885"/>
                    <a:pt x="14937" y="96503"/>
                    <a:pt x="17921" y="101384"/>
                  </a:cubicBezTo>
                  <a:cubicBezTo>
                    <a:pt x="13849" y="99778"/>
                    <a:pt x="9081" y="109920"/>
                    <a:pt x="8297" y="111122"/>
                  </a:cubicBezTo>
                  <a:cubicBezTo>
                    <a:pt x="5464" y="115460"/>
                    <a:pt x="5869" y="116029"/>
                    <a:pt x="4453" y="120872"/>
                  </a:cubicBezTo>
                  <a:cubicBezTo>
                    <a:pt x="4225" y="121606"/>
                    <a:pt x="836" y="123730"/>
                    <a:pt x="583" y="124780"/>
                  </a:cubicBezTo>
                  <a:cubicBezTo>
                    <a:pt x="-1238" y="133025"/>
                    <a:pt x="1911" y="141599"/>
                    <a:pt x="583" y="152070"/>
                  </a:cubicBezTo>
                  <a:cubicBezTo>
                    <a:pt x="25622" y="169547"/>
                    <a:pt x="52078" y="185608"/>
                    <a:pt x="75562" y="204703"/>
                  </a:cubicBezTo>
                  <a:cubicBezTo>
                    <a:pt x="77156" y="210205"/>
                    <a:pt x="72881" y="209724"/>
                    <a:pt x="73653" y="214441"/>
                  </a:cubicBezTo>
                  <a:cubicBezTo>
                    <a:pt x="79078" y="218627"/>
                    <a:pt x="83820" y="223534"/>
                    <a:pt x="89018" y="228086"/>
                  </a:cubicBezTo>
                  <a:cubicBezTo>
                    <a:pt x="93987" y="232424"/>
                    <a:pt x="98199" y="239215"/>
                    <a:pt x="106317" y="239784"/>
                  </a:cubicBezTo>
                  <a:cubicBezTo>
                    <a:pt x="112843" y="224305"/>
                    <a:pt x="120266" y="209737"/>
                    <a:pt x="123618" y="191058"/>
                  </a:cubicBezTo>
                  <a:cubicBezTo>
                    <a:pt x="135518" y="190616"/>
                    <a:pt x="136150" y="182762"/>
                    <a:pt x="137073" y="175453"/>
                  </a:cubicBezTo>
                  <a:cubicBezTo>
                    <a:pt x="143750" y="176996"/>
                    <a:pt x="145217" y="173303"/>
                    <a:pt x="148594" y="171571"/>
                  </a:cubicBezTo>
                  <a:cubicBezTo>
                    <a:pt x="147873" y="162680"/>
                    <a:pt x="139261" y="158735"/>
                    <a:pt x="137073" y="148162"/>
                  </a:cubicBezTo>
                  <a:cubicBezTo>
                    <a:pt x="136289" y="144584"/>
                    <a:pt x="135948" y="140689"/>
                    <a:pt x="135720" y="136629"/>
                  </a:cubicBezTo>
                  <a:cubicBezTo>
                    <a:pt x="135631" y="135200"/>
                    <a:pt x="135606" y="133708"/>
                    <a:pt x="135581" y="132241"/>
                  </a:cubicBezTo>
                  <a:cubicBezTo>
                    <a:pt x="135555" y="129535"/>
                    <a:pt x="135518" y="126778"/>
                    <a:pt x="135606" y="123932"/>
                  </a:cubicBezTo>
                  <a:cubicBezTo>
                    <a:pt x="135669" y="122035"/>
                    <a:pt x="135695" y="120139"/>
                    <a:pt x="135808" y="118191"/>
                  </a:cubicBezTo>
                  <a:cubicBezTo>
                    <a:pt x="135897" y="116244"/>
                    <a:pt x="136011" y="114246"/>
                    <a:pt x="136150" y="112273"/>
                  </a:cubicBezTo>
                  <a:cubicBezTo>
                    <a:pt x="136580" y="105393"/>
                    <a:pt x="137098" y="98400"/>
                    <a:pt x="137503" y="91419"/>
                  </a:cubicBezTo>
                  <a:cubicBezTo>
                    <a:pt x="137503" y="91444"/>
                    <a:pt x="138970" y="64344"/>
                    <a:pt x="138970" y="64356"/>
                  </a:cubicBezTo>
                  <a:cubicBezTo>
                    <a:pt x="138451" y="66519"/>
                    <a:pt x="138186" y="68808"/>
                    <a:pt x="137933" y="71084"/>
                  </a:cubicBezTo>
                  <a:cubicBezTo>
                    <a:pt x="137819" y="67417"/>
                    <a:pt x="137528" y="63850"/>
                    <a:pt x="137060" y="60436"/>
                  </a:cubicBezTo>
                  <a:cubicBezTo>
                    <a:pt x="142751" y="52570"/>
                    <a:pt x="150023" y="46323"/>
                    <a:pt x="152451" y="35093"/>
                  </a:cubicBezTo>
                  <a:cubicBezTo>
                    <a:pt x="141044" y="37521"/>
                    <a:pt x="138679" y="30844"/>
                    <a:pt x="133216" y="27291"/>
                  </a:cubicBezTo>
                  <a:cubicBezTo>
                    <a:pt x="130560" y="32159"/>
                    <a:pt x="125818" y="30237"/>
                    <a:pt x="121695" y="33158"/>
                  </a:cubicBezTo>
                  <a:cubicBezTo>
                    <a:pt x="116384" y="36902"/>
                    <a:pt x="115486" y="45185"/>
                    <a:pt x="108240" y="46791"/>
                  </a:cubicBezTo>
                  <a:cubicBezTo>
                    <a:pt x="105230" y="46652"/>
                    <a:pt x="102461" y="46361"/>
                    <a:pt x="99830" y="45994"/>
                  </a:cubicBezTo>
                  <a:cubicBezTo>
                    <a:pt x="98527" y="45805"/>
                    <a:pt x="97313" y="45552"/>
                    <a:pt x="96074" y="45286"/>
                  </a:cubicBezTo>
                  <a:cubicBezTo>
                    <a:pt x="94949" y="45084"/>
                    <a:pt x="93848" y="44869"/>
                    <a:pt x="92748" y="44628"/>
                  </a:cubicBezTo>
                  <a:cubicBezTo>
                    <a:pt x="91193" y="44236"/>
                    <a:pt x="89663" y="43806"/>
                    <a:pt x="88158" y="43326"/>
                  </a:cubicBezTo>
                  <a:cubicBezTo>
                    <a:pt x="87728" y="43161"/>
                    <a:pt x="87260" y="43035"/>
                    <a:pt x="86804" y="42883"/>
                  </a:cubicBezTo>
                  <a:cubicBezTo>
                    <a:pt x="85983" y="42592"/>
                    <a:pt x="84174" y="41770"/>
                    <a:pt x="82353" y="40936"/>
                  </a:cubicBezTo>
                  <a:cubicBezTo>
                    <a:pt x="82239" y="40936"/>
                    <a:pt x="82151" y="40936"/>
                    <a:pt x="82037" y="40948"/>
                  </a:cubicBezTo>
                  <a:cubicBezTo>
                    <a:pt x="82012" y="40948"/>
                    <a:pt x="81442" y="40657"/>
                    <a:pt x="80772" y="4031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5" name="Freeform: Shape 1174">
              <a:extLst>
                <a:ext uri="{FF2B5EF4-FFF2-40B4-BE49-F238E27FC236}">
                  <a16:creationId xmlns:a16="http://schemas.microsoft.com/office/drawing/2014/main" id="{F1C0C304-A683-6F7B-EE6F-4F35FF84A3BD}"/>
                </a:ext>
              </a:extLst>
            </p:cNvPr>
            <p:cNvSpPr/>
            <p:nvPr/>
          </p:nvSpPr>
          <p:spPr>
            <a:xfrm>
              <a:off x="4880616" y="4066391"/>
              <a:ext cx="1757" cy="821"/>
            </a:xfrm>
            <a:custGeom>
              <a:avLst/>
              <a:gdLst>
                <a:gd name="connsiteX0" fmla="*/ 177 w 1757"/>
                <a:gd name="connsiteY0" fmla="*/ 190 h 821"/>
                <a:gd name="connsiteX1" fmla="*/ 1442 w 1757"/>
                <a:gd name="connsiteY1" fmla="*/ 822 h 821"/>
                <a:gd name="connsiteX2" fmla="*/ 1758 w 1757"/>
                <a:gd name="connsiteY2" fmla="*/ 809 h 821"/>
                <a:gd name="connsiteX3" fmla="*/ 0 w 1757"/>
                <a:gd name="connsiteY3" fmla="*/ 0 h 821"/>
                <a:gd name="connsiteX4" fmla="*/ 177 w 1757"/>
                <a:gd name="connsiteY4" fmla="*/ 202 h 8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7" h="821">
                  <a:moveTo>
                    <a:pt x="177" y="190"/>
                  </a:moveTo>
                  <a:cubicBezTo>
                    <a:pt x="847" y="531"/>
                    <a:pt x="1429" y="822"/>
                    <a:pt x="1442" y="822"/>
                  </a:cubicBezTo>
                  <a:cubicBezTo>
                    <a:pt x="1555" y="822"/>
                    <a:pt x="1644" y="822"/>
                    <a:pt x="1758" y="809"/>
                  </a:cubicBezTo>
                  <a:cubicBezTo>
                    <a:pt x="1138" y="518"/>
                    <a:pt x="582" y="266"/>
                    <a:pt x="0" y="0"/>
                  </a:cubicBezTo>
                  <a:cubicBezTo>
                    <a:pt x="51" y="76"/>
                    <a:pt x="126" y="126"/>
                    <a:pt x="177" y="20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6" name="Freeform: Shape 1175">
              <a:extLst>
                <a:ext uri="{FF2B5EF4-FFF2-40B4-BE49-F238E27FC236}">
                  <a16:creationId xmlns:a16="http://schemas.microsoft.com/office/drawing/2014/main" id="{018F3F18-81A5-6B81-2309-040981B859A1}"/>
                </a:ext>
              </a:extLst>
            </p:cNvPr>
            <p:cNvSpPr/>
            <p:nvPr/>
          </p:nvSpPr>
          <p:spPr>
            <a:xfrm>
              <a:off x="4456540" y="4698800"/>
              <a:ext cx="321010" cy="321655"/>
            </a:xfrm>
            <a:custGeom>
              <a:avLst/>
              <a:gdLst>
                <a:gd name="connsiteX0" fmla="*/ 303685 w 321010"/>
                <a:gd name="connsiteY0" fmla="*/ 128675 h 321655"/>
                <a:gd name="connsiteX1" fmla="*/ 292164 w 321010"/>
                <a:gd name="connsiteY1" fmla="*/ 87764 h 321655"/>
                <a:gd name="connsiteX2" fmla="*/ 303685 w 321010"/>
                <a:gd name="connsiteY2" fmla="*/ 91634 h 321655"/>
                <a:gd name="connsiteX3" fmla="*/ 303685 w 321010"/>
                <a:gd name="connsiteY3" fmla="*/ 52658 h 321655"/>
                <a:gd name="connsiteX4" fmla="*/ 294074 w 321010"/>
                <a:gd name="connsiteY4" fmla="*/ 29263 h 321655"/>
                <a:gd name="connsiteX5" fmla="*/ 290229 w 321010"/>
                <a:gd name="connsiteY5" fmla="*/ 3920 h 321655"/>
                <a:gd name="connsiteX6" fmla="*/ 249850 w 321010"/>
                <a:gd name="connsiteY6" fmla="*/ 0 h 321655"/>
                <a:gd name="connsiteX7" fmla="*/ 230616 w 321010"/>
                <a:gd name="connsiteY7" fmla="*/ 11723 h 321655"/>
                <a:gd name="connsiteX8" fmla="*/ 207574 w 321010"/>
                <a:gd name="connsiteY8" fmla="*/ 35068 h 321655"/>
                <a:gd name="connsiteX9" fmla="*/ 184533 w 321010"/>
                <a:gd name="connsiteY9" fmla="*/ 66253 h 321655"/>
                <a:gd name="connsiteX10" fmla="*/ 176819 w 321010"/>
                <a:gd name="connsiteY10" fmla="*/ 89661 h 321655"/>
                <a:gd name="connsiteX11" fmla="*/ 146063 w 321010"/>
                <a:gd name="connsiteY11" fmla="*/ 87739 h 321655"/>
                <a:gd name="connsiteX12" fmla="*/ 128763 w 321010"/>
                <a:gd name="connsiteY12" fmla="*/ 78001 h 321655"/>
                <a:gd name="connsiteX13" fmla="*/ 122984 w 321010"/>
                <a:gd name="connsiteY13" fmla="*/ 97451 h 321655"/>
                <a:gd name="connsiteX14" fmla="*/ 115308 w 321010"/>
                <a:gd name="connsiteY14" fmla="*/ 103294 h 321655"/>
                <a:gd name="connsiteX15" fmla="*/ 109592 w 321010"/>
                <a:gd name="connsiteY15" fmla="*/ 111084 h 321655"/>
                <a:gd name="connsiteX16" fmla="*/ 80746 w 321010"/>
                <a:gd name="connsiteY16" fmla="*/ 115017 h 321655"/>
                <a:gd name="connsiteX17" fmla="*/ 84590 w 321010"/>
                <a:gd name="connsiteY17" fmla="*/ 97451 h 321655"/>
                <a:gd name="connsiteX18" fmla="*/ 69200 w 321010"/>
                <a:gd name="connsiteY18" fmla="*/ 66240 h 321655"/>
                <a:gd name="connsiteX19" fmla="*/ 69200 w 321010"/>
                <a:gd name="connsiteY19" fmla="*/ 157887 h 321655"/>
                <a:gd name="connsiteX20" fmla="*/ 51925 w 321010"/>
                <a:gd name="connsiteY20" fmla="*/ 171532 h 321655"/>
                <a:gd name="connsiteX21" fmla="*/ 17275 w 321010"/>
                <a:gd name="connsiteY21" fmla="*/ 165652 h 321655"/>
                <a:gd name="connsiteX22" fmla="*/ 9624 w 321010"/>
                <a:gd name="connsiteY22" fmla="*/ 148124 h 321655"/>
                <a:gd name="connsiteX23" fmla="*/ 0 w 321010"/>
                <a:gd name="connsiteY23" fmla="*/ 159822 h 321655"/>
                <a:gd name="connsiteX24" fmla="*/ 7714 w 321010"/>
                <a:gd name="connsiteY24" fmla="*/ 175415 h 321655"/>
                <a:gd name="connsiteX25" fmla="*/ 13456 w 321010"/>
                <a:gd name="connsiteY25" fmla="*/ 200745 h 321655"/>
                <a:gd name="connsiteX26" fmla="*/ 19235 w 321010"/>
                <a:gd name="connsiteY26" fmla="*/ 210508 h 321655"/>
                <a:gd name="connsiteX27" fmla="*/ 23079 w 321010"/>
                <a:gd name="connsiteY27" fmla="*/ 222218 h 321655"/>
                <a:gd name="connsiteX28" fmla="*/ 36535 w 321010"/>
                <a:gd name="connsiteY28" fmla="*/ 265101 h 321655"/>
                <a:gd name="connsiteX29" fmla="*/ 26886 w 321010"/>
                <a:gd name="connsiteY29" fmla="*/ 270919 h 321655"/>
                <a:gd name="connsiteX30" fmla="*/ 38432 w 321010"/>
                <a:gd name="connsiteY30" fmla="*/ 294327 h 321655"/>
                <a:gd name="connsiteX31" fmla="*/ 38432 w 321010"/>
                <a:gd name="connsiteY31" fmla="*/ 306037 h 321655"/>
                <a:gd name="connsiteX32" fmla="*/ 44211 w 321010"/>
                <a:gd name="connsiteY32" fmla="*/ 302129 h 321655"/>
                <a:gd name="connsiteX33" fmla="*/ 55757 w 321010"/>
                <a:gd name="connsiteY33" fmla="*/ 311892 h 321655"/>
                <a:gd name="connsiteX34" fmla="*/ 65343 w 321010"/>
                <a:gd name="connsiteY34" fmla="*/ 321655 h 321655"/>
                <a:gd name="connsiteX35" fmla="*/ 88384 w 321010"/>
                <a:gd name="connsiteY35" fmla="*/ 309932 h 321655"/>
                <a:gd name="connsiteX36" fmla="*/ 98033 w 321010"/>
                <a:gd name="connsiteY36" fmla="*/ 311892 h 321655"/>
                <a:gd name="connsiteX37" fmla="*/ 115308 w 321010"/>
                <a:gd name="connsiteY37" fmla="*/ 302129 h 321655"/>
                <a:gd name="connsiteX38" fmla="*/ 161453 w 321010"/>
                <a:gd name="connsiteY38" fmla="*/ 306037 h 321655"/>
                <a:gd name="connsiteX39" fmla="*/ 178779 w 321010"/>
                <a:gd name="connsiteY39" fmla="*/ 302129 h 321655"/>
                <a:gd name="connsiteX40" fmla="*/ 182623 w 321010"/>
                <a:gd name="connsiteY40" fmla="*/ 294327 h 321655"/>
                <a:gd name="connsiteX41" fmla="*/ 197988 w 321010"/>
                <a:gd name="connsiteY41" fmla="*/ 294327 h 321655"/>
                <a:gd name="connsiteX42" fmla="*/ 244134 w 321010"/>
                <a:gd name="connsiteY42" fmla="*/ 253379 h 321655"/>
                <a:gd name="connsiteX43" fmla="*/ 265241 w 321010"/>
                <a:gd name="connsiteY43" fmla="*/ 231943 h 321655"/>
                <a:gd name="connsiteX44" fmla="*/ 276787 w 321010"/>
                <a:gd name="connsiteY44" fmla="*/ 208522 h 321655"/>
                <a:gd name="connsiteX45" fmla="*/ 282540 w 321010"/>
                <a:gd name="connsiteY45" fmla="*/ 196863 h 321655"/>
                <a:gd name="connsiteX46" fmla="*/ 290217 w 321010"/>
                <a:gd name="connsiteY46" fmla="*/ 181270 h 321655"/>
                <a:gd name="connsiteX47" fmla="*/ 309452 w 321010"/>
                <a:gd name="connsiteY47" fmla="*/ 163692 h 321655"/>
                <a:gd name="connsiteX48" fmla="*/ 321010 w 321010"/>
                <a:gd name="connsiteY48" fmla="*/ 116939 h 321655"/>
                <a:gd name="connsiteX49" fmla="*/ 305645 w 321010"/>
                <a:gd name="connsiteY49" fmla="*/ 116939 h 321655"/>
                <a:gd name="connsiteX50" fmla="*/ 303685 w 321010"/>
                <a:gd name="connsiteY50" fmla="*/ 128624 h 32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21010" h="321655">
                  <a:moveTo>
                    <a:pt x="303685" y="128675"/>
                  </a:moveTo>
                  <a:cubicBezTo>
                    <a:pt x="274624" y="134871"/>
                    <a:pt x="277027" y="95276"/>
                    <a:pt x="292164" y="87764"/>
                  </a:cubicBezTo>
                  <a:cubicBezTo>
                    <a:pt x="297792" y="87195"/>
                    <a:pt x="298083" y="92165"/>
                    <a:pt x="303685" y="91634"/>
                  </a:cubicBezTo>
                  <a:cubicBezTo>
                    <a:pt x="302357" y="76282"/>
                    <a:pt x="305506" y="63888"/>
                    <a:pt x="303685" y="52658"/>
                  </a:cubicBezTo>
                  <a:cubicBezTo>
                    <a:pt x="302294" y="44072"/>
                    <a:pt x="296262" y="37167"/>
                    <a:pt x="294074" y="29263"/>
                  </a:cubicBezTo>
                  <a:cubicBezTo>
                    <a:pt x="291798" y="20816"/>
                    <a:pt x="293062" y="12684"/>
                    <a:pt x="290229" y="3920"/>
                  </a:cubicBezTo>
                  <a:cubicBezTo>
                    <a:pt x="276015" y="2593"/>
                    <a:pt x="267555" y="873"/>
                    <a:pt x="249850" y="0"/>
                  </a:cubicBezTo>
                  <a:cubicBezTo>
                    <a:pt x="245576" y="6007"/>
                    <a:pt x="239797" y="10572"/>
                    <a:pt x="230616" y="11723"/>
                  </a:cubicBezTo>
                  <a:cubicBezTo>
                    <a:pt x="226480" y="23054"/>
                    <a:pt x="217210" y="29250"/>
                    <a:pt x="207574" y="35068"/>
                  </a:cubicBezTo>
                  <a:cubicBezTo>
                    <a:pt x="207574" y="53303"/>
                    <a:pt x="196344" y="60069"/>
                    <a:pt x="184533" y="66253"/>
                  </a:cubicBezTo>
                  <a:cubicBezTo>
                    <a:pt x="182977" y="75080"/>
                    <a:pt x="181118" y="83642"/>
                    <a:pt x="176819" y="89661"/>
                  </a:cubicBezTo>
                  <a:cubicBezTo>
                    <a:pt x="163907" y="92431"/>
                    <a:pt x="157154" y="90749"/>
                    <a:pt x="146063" y="87739"/>
                  </a:cubicBezTo>
                  <a:cubicBezTo>
                    <a:pt x="142193" y="82580"/>
                    <a:pt x="138210" y="77534"/>
                    <a:pt x="128763" y="78001"/>
                  </a:cubicBezTo>
                  <a:cubicBezTo>
                    <a:pt x="126247" y="83819"/>
                    <a:pt x="122554" y="88586"/>
                    <a:pt x="122984" y="97451"/>
                  </a:cubicBezTo>
                  <a:cubicBezTo>
                    <a:pt x="120619" y="99070"/>
                    <a:pt x="118039" y="100423"/>
                    <a:pt x="115308" y="103294"/>
                  </a:cubicBezTo>
                  <a:cubicBezTo>
                    <a:pt x="113145" y="105545"/>
                    <a:pt x="111957" y="108605"/>
                    <a:pt x="109592" y="111084"/>
                  </a:cubicBezTo>
                  <a:cubicBezTo>
                    <a:pt x="103092" y="117723"/>
                    <a:pt x="93569" y="119570"/>
                    <a:pt x="80746" y="115017"/>
                  </a:cubicBezTo>
                  <a:cubicBezTo>
                    <a:pt x="79759" y="106860"/>
                    <a:pt x="81808" y="101814"/>
                    <a:pt x="84590" y="97451"/>
                  </a:cubicBezTo>
                  <a:cubicBezTo>
                    <a:pt x="79570" y="86968"/>
                    <a:pt x="79216" y="71716"/>
                    <a:pt x="69200" y="66240"/>
                  </a:cubicBezTo>
                  <a:lnTo>
                    <a:pt x="69200" y="157887"/>
                  </a:lnTo>
                  <a:cubicBezTo>
                    <a:pt x="60183" y="159152"/>
                    <a:pt x="57970" y="167283"/>
                    <a:pt x="51925" y="171532"/>
                  </a:cubicBezTo>
                  <a:cubicBezTo>
                    <a:pt x="40948" y="168991"/>
                    <a:pt x="27151" y="169370"/>
                    <a:pt x="17275" y="165652"/>
                  </a:cubicBezTo>
                  <a:cubicBezTo>
                    <a:pt x="15808" y="158747"/>
                    <a:pt x="14530" y="151602"/>
                    <a:pt x="9624" y="148124"/>
                  </a:cubicBezTo>
                  <a:cubicBezTo>
                    <a:pt x="5527" y="151109"/>
                    <a:pt x="8789" y="161618"/>
                    <a:pt x="0" y="159822"/>
                  </a:cubicBezTo>
                  <a:cubicBezTo>
                    <a:pt x="1758" y="166107"/>
                    <a:pt x="5425" y="169775"/>
                    <a:pt x="7714" y="175415"/>
                  </a:cubicBezTo>
                  <a:cubicBezTo>
                    <a:pt x="10749" y="183142"/>
                    <a:pt x="10598" y="192082"/>
                    <a:pt x="13456" y="200745"/>
                  </a:cubicBezTo>
                  <a:cubicBezTo>
                    <a:pt x="14518" y="203919"/>
                    <a:pt x="17869" y="207157"/>
                    <a:pt x="19235" y="210508"/>
                  </a:cubicBezTo>
                  <a:cubicBezTo>
                    <a:pt x="20879" y="214694"/>
                    <a:pt x="21284" y="218551"/>
                    <a:pt x="23079" y="222218"/>
                  </a:cubicBezTo>
                  <a:cubicBezTo>
                    <a:pt x="29225" y="234814"/>
                    <a:pt x="39570" y="245601"/>
                    <a:pt x="36535" y="265101"/>
                  </a:cubicBezTo>
                  <a:cubicBezTo>
                    <a:pt x="34777" y="268541"/>
                    <a:pt x="32956" y="271855"/>
                    <a:pt x="26886" y="270919"/>
                  </a:cubicBezTo>
                  <a:cubicBezTo>
                    <a:pt x="28757" y="280795"/>
                    <a:pt x="36421" y="284678"/>
                    <a:pt x="38432" y="294327"/>
                  </a:cubicBezTo>
                  <a:cubicBezTo>
                    <a:pt x="41113" y="299929"/>
                    <a:pt x="33171" y="304216"/>
                    <a:pt x="38432" y="306037"/>
                  </a:cubicBezTo>
                  <a:cubicBezTo>
                    <a:pt x="39241" y="303584"/>
                    <a:pt x="40910" y="302054"/>
                    <a:pt x="44211" y="302129"/>
                  </a:cubicBezTo>
                  <a:cubicBezTo>
                    <a:pt x="45362" y="308136"/>
                    <a:pt x="48865" y="311703"/>
                    <a:pt x="55757" y="311892"/>
                  </a:cubicBezTo>
                  <a:cubicBezTo>
                    <a:pt x="56592" y="317507"/>
                    <a:pt x="59766" y="320770"/>
                    <a:pt x="65343" y="321655"/>
                  </a:cubicBezTo>
                  <a:cubicBezTo>
                    <a:pt x="73803" y="318215"/>
                    <a:pt x="79721" y="312474"/>
                    <a:pt x="88384" y="309932"/>
                  </a:cubicBezTo>
                  <a:cubicBezTo>
                    <a:pt x="90837" y="309211"/>
                    <a:pt x="94252" y="312348"/>
                    <a:pt x="98033" y="311892"/>
                  </a:cubicBezTo>
                  <a:cubicBezTo>
                    <a:pt x="106670" y="310779"/>
                    <a:pt x="107910" y="303343"/>
                    <a:pt x="115308" y="302129"/>
                  </a:cubicBezTo>
                  <a:cubicBezTo>
                    <a:pt x="129636" y="301446"/>
                    <a:pt x="147302" y="300005"/>
                    <a:pt x="161453" y="306037"/>
                  </a:cubicBezTo>
                  <a:cubicBezTo>
                    <a:pt x="163452" y="299499"/>
                    <a:pt x="172342" y="298917"/>
                    <a:pt x="178779" y="302129"/>
                  </a:cubicBezTo>
                  <a:cubicBezTo>
                    <a:pt x="178197" y="297691"/>
                    <a:pt x="179209" y="294795"/>
                    <a:pt x="182623" y="294327"/>
                  </a:cubicBezTo>
                  <a:lnTo>
                    <a:pt x="197988" y="294327"/>
                  </a:lnTo>
                  <a:cubicBezTo>
                    <a:pt x="214745" y="282616"/>
                    <a:pt x="234700" y="268946"/>
                    <a:pt x="244134" y="253379"/>
                  </a:cubicBezTo>
                  <a:cubicBezTo>
                    <a:pt x="249762" y="244033"/>
                    <a:pt x="256844" y="236142"/>
                    <a:pt x="265241" y="231943"/>
                  </a:cubicBezTo>
                  <a:cubicBezTo>
                    <a:pt x="269287" y="224849"/>
                    <a:pt x="272752" y="216591"/>
                    <a:pt x="276787" y="208522"/>
                  </a:cubicBezTo>
                  <a:cubicBezTo>
                    <a:pt x="278924" y="204412"/>
                    <a:pt x="280719" y="200657"/>
                    <a:pt x="282540" y="196863"/>
                  </a:cubicBezTo>
                  <a:cubicBezTo>
                    <a:pt x="284450" y="192968"/>
                    <a:pt x="288687" y="182914"/>
                    <a:pt x="290217" y="181270"/>
                  </a:cubicBezTo>
                  <a:cubicBezTo>
                    <a:pt x="296717" y="174428"/>
                    <a:pt x="301168" y="167600"/>
                    <a:pt x="309452" y="163692"/>
                  </a:cubicBezTo>
                  <a:cubicBezTo>
                    <a:pt x="314788" y="149629"/>
                    <a:pt x="317798" y="133177"/>
                    <a:pt x="321010" y="116939"/>
                  </a:cubicBezTo>
                  <a:lnTo>
                    <a:pt x="305645" y="116939"/>
                  </a:lnTo>
                  <a:cubicBezTo>
                    <a:pt x="304494" y="120353"/>
                    <a:pt x="307921" y="128397"/>
                    <a:pt x="303685" y="12862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77" name="Freeform: Shape 1176">
              <a:extLst>
                <a:ext uri="{FF2B5EF4-FFF2-40B4-BE49-F238E27FC236}">
                  <a16:creationId xmlns:a16="http://schemas.microsoft.com/office/drawing/2014/main" id="{94D5E1B2-6216-80E9-BE1E-2A51F0DDCEBA}"/>
                </a:ext>
              </a:extLst>
            </p:cNvPr>
            <p:cNvSpPr/>
            <p:nvPr/>
          </p:nvSpPr>
          <p:spPr>
            <a:xfrm>
              <a:off x="4740029" y="4788487"/>
              <a:ext cx="24768" cy="37401"/>
            </a:xfrm>
            <a:custGeom>
              <a:avLst/>
              <a:gdLst>
                <a:gd name="connsiteX0" fmla="*/ 8662 w 24768"/>
                <a:gd name="connsiteY0" fmla="*/ 0 h 37401"/>
                <a:gd name="connsiteX1" fmla="*/ 20183 w 24768"/>
                <a:gd name="connsiteY1" fmla="*/ 37066 h 37401"/>
                <a:gd name="connsiteX2" fmla="*/ 20183 w 24768"/>
                <a:gd name="connsiteY2" fmla="*/ 25356 h 37401"/>
                <a:gd name="connsiteX3" fmla="*/ 24052 w 24768"/>
                <a:gd name="connsiteY3" fmla="*/ 25356 h 37401"/>
                <a:gd name="connsiteX4" fmla="*/ 22143 w 24768"/>
                <a:gd name="connsiteY4" fmla="*/ 5881 h 37401"/>
                <a:gd name="connsiteX5" fmla="*/ 8662 w 24768"/>
                <a:gd name="connsiteY5" fmla="*/ 0 h 37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768" h="37401">
                  <a:moveTo>
                    <a:pt x="8662" y="0"/>
                  </a:moveTo>
                  <a:cubicBezTo>
                    <a:pt x="-2947" y="9877"/>
                    <a:pt x="-6210" y="40961"/>
                    <a:pt x="20183" y="37066"/>
                  </a:cubicBezTo>
                  <a:cubicBezTo>
                    <a:pt x="21422" y="32109"/>
                    <a:pt x="18539" y="28998"/>
                    <a:pt x="20183" y="25356"/>
                  </a:cubicBezTo>
                  <a:cubicBezTo>
                    <a:pt x="20448" y="24812"/>
                    <a:pt x="23597" y="25786"/>
                    <a:pt x="24052" y="25356"/>
                  </a:cubicBezTo>
                  <a:cubicBezTo>
                    <a:pt x="27315" y="22017"/>
                    <a:pt x="18134" y="12254"/>
                    <a:pt x="22143" y="5881"/>
                  </a:cubicBezTo>
                  <a:cubicBezTo>
                    <a:pt x="14631" y="6905"/>
                    <a:pt x="14201" y="898"/>
                    <a:pt x="8662"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8" name="Freeform: Shape 1177">
              <a:extLst>
                <a:ext uri="{FF2B5EF4-FFF2-40B4-BE49-F238E27FC236}">
                  <a16:creationId xmlns:a16="http://schemas.microsoft.com/office/drawing/2014/main" id="{CC6B05DA-D984-3BDC-B89F-EDFE9C970B28}"/>
                </a:ext>
              </a:extLst>
            </p:cNvPr>
            <p:cNvSpPr/>
            <p:nvPr/>
          </p:nvSpPr>
          <p:spPr>
            <a:xfrm>
              <a:off x="4362268" y="4570138"/>
              <a:ext cx="263401" cy="298259"/>
            </a:xfrm>
            <a:custGeom>
              <a:avLst/>
              <a:gdLst>
                <a:gd name="connsiteX0" fmla="*/ 107703 w 263401"/>
                <a:gd name="connsiteY0" fmla="*/ 274877 h 298259"/>
                <a:gd name="connsiteX1" fmla="*/ 113482 w 263401"/>
                <a:gd name="connsiteY1" fmla="*/ 292405 h 298259"/>
                <a:gd name="connsiteX2" fmla="*/ 146172 w 263401"/>
                <a:gd name="connsiteY2" fmla="*/ 298260 h 298259"/>
                <a:gd name="connsiteX3" fmla="*/ 161537 w 263401"/>
                <a:gd name="connsiteY3" fmla="*/ 284615 h 298259"/>
                <a:gd name="connsiteX4" fmla="*/ 161537 w 263401"/>
                <a:gd name="connsiteY4" fmla="*/ 122807 h 298259"/>
                <a:gd name="connsiteX5" fmla="*/ 180772 w 263401"/>
                <a:gd name="connsiteY5" fmla="*/ 122807 h 298259"/>
                <a:gd name="connsiteX6" fmla="*/ 180772 w 263401"/>
                <a:gd name="connsiteY6" fmla="*/ 31211 h 298259"/>
                <a:gd name="connsiteX7" fmla="*/ 226867 w 263401"/>
                <a:gd name="connsiteY7" fmla="*/ 21461 h 298259"/>
                <a:gd name="connsiteX8" fmla="*/ 236516 w 263401"/>
                <a:gd name="connsiteY8" fmla="*/ 33146 h 298259"/>
                <a:gd name="connsiteX9" fmla="*/ 248037 w 263401"/>
                <a:gd name="connsiteY9" fmla="*/ 21461 h 298259"/>
                <a:gd name="connsiteX10" fmla="*/ 263402 w 263401"/>
                <a:gd name="connsiteY10" fmla="*/ 15580 h 298259"/>
                <a:gd name="connsiteX11" fmla="*/ 221126 w 263401"/>
                <a:gd name="connsiteY11" fmla="*/ 17540 h 298259"/>
                <a:gd name="connsiteX12" fmla="*/ 171161 w 263401"/>
                <a:gd name="connsiteY12" fmla="*/ 23408 h 298259"/>
                <a:gd name="connsiteX13" fmla="*/ 140405 w 263401"/>
                <a:gd name="connsiteY13" fmla="*/ 19462 h 298259"/>
                <a:gd name="connsiteX14" fmla="*/ 128860 w 263401"/>
                <a:gd name="connsiteY14" fmla="*/ 9750 h 298259"/>
                <a:gd name="connsiteX15" fmla="*/ 42360 w 263401"/>
                <a:gd name="connsiteY15" fmla="*/ 9750 h 298259"/>
                <a:gd name="connsiteX16" fmla="*/ 32749 w 263401"/>
                <a:gd name="connsiteY16" fmla="*/ 0 h 298259"/>
                <a:gd name="connsiteX17" fmla="*/ 84 w 263401"/>
                <a:gd name="connsiteY17" fmla="*/ 5830 h 298259"/>
                <a:gd name="connsiteX18" fmla="*/ 11579 w 263401"/>
                <a:gd name="connsiteY18" fmla="*/ 40923 h 298259"/>
                <a:gd name="connsiteX19" fmla="*/ 25060 w 263401"/>
                <a:gd name="connsiteY19" fmla="*/ 72146 h 298259"/>
                <a:gd name="connsiteX20" fmla="*/ 28904 w 263401"/>
                <a:gd name="connsiteY20" fmla="*/ 76029 h 298259"/>
                <a:gd name="connsiteX21" fmla="*/ 38515 w 263401"/>
                <a:gd name="connsiteY21" fmla="*/ 101359 h 298259"/>
                <a:gd name="connsiteX22" fmla="*/ 40450 w 263401"/>
                <a:gd name="connsiteY22" fmla="*/ 107227 h 298259"/>
                <a:gd name="connsiteX23" fmla="*/ 55790 w 263401"/>
                <a:gd name="connsiteY23" fmla="*/ 138400 h 298259"/>
                <a:gd name="connsiteX24" fmla="*/ 53918 w 263401"/>
                <a:gd name="connsiteY24" fmla="*/ 153980 h 298259"/>
                <a:gd name="connsiteX25" fmla="*/ 55790 w 263401"/>
                <a:gd name="connsiteY25" fmla="*/ 179348 h 298259"/>
                <a:gd name="connsiteX26" fmla="*/ 61594 w 263401"/>
                <a:gd name="connsiteY26" fmla="*/ 194915 h 298259"/>
                <a:gd name="connsiteX27" fmla="*/ 61594 w 263401"/>
                <a:gd name="connsiteY27" fmla="*/ 212494 h 298259"/>
                <a:gd name="connsiteX28" fmla="*/ 69283 w 263401"/>
                <a:gd name="connsiteY28" fmla="*/ 237836 h 298259"/>
                <a:gd name="connsiteX29" fmla="*/ 67349 w 263401"/>
                <a:gd name="connsiteY29" fmla="*/ 241744 h 298259"/>
                <a:gd name="connsiteX30" fmla="*/ 69283 w 263401"/>
                <a:gd name="connsiteY30" fmla="*/ 247536 h 298259"/>
                <a:gd name="connsiteX31" fmla="*/ 71218 w 263401"/>
                <a:gd name="connsiteY31" fmla="*/ 259272 h 298259"/>
                <a:gd name="connsiteX32" fmla="*/ 80804 w 263401"/>
                <a:gd name="connsiteY32" fmla="*/ 272904 h 298259"/>
                <a:gd name="connsiteX33" fmla="*/ 84649 w 263401"/>
                <a:gd name="connsiteY33" fmla="*/ 280732 h 298259"/>
                <a:gd name="connsiteX34" fmla="*/ 90428 w 263401"/>
                <a:gd name="connsiteY34" fmla="*/ 288497 h 298259"/>
                <a:gd name="connsiteX35" fmla="*/ 107728 w 263401"/>
                <a:gd name="connsiteY35" fmla="*/ 274852 h 298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63401" h="298259">
                  <a:moveTo>
                    <a:pt x="107703" y="274877"/>
                  </a:moveTo>
                  <a:cubicBezTo>
                    <a:pt x="109549" y="280808"/>
                    <a:pt x="112761" y="285348"/>
                    <a:pt x="113482" y="292405"/>
                  </a:cubicBezTo>
                  <a:cubicBezTo>
                    <a:pt x="122701" y="296110"/>
                    <a:pt x="136182" y="295351"/>
                    <a:pt x="146172" y="298260"/>
                  </a:cubicBezTo>
                  <a:cubicBezTo>
                    <a:pt x="148853" y="291292"/>
                    <a:pt x="154784" y="287548"/>
                    <a:pt x="161537" y="284615"/>
                  </a:cubicBezTo>
                  <a:lnTo>
                    <a:pt x="161537" y="122807"/>
                  </a:lnTo>
                  <a:lnTo>
                    <a:pt x="180772" y="122807"/>
                  </a:lnTo>
                  <a:lnTo>
                    <a:pt x="180772" y="31211"/>
                  </a:lnTo>
                  <a:cubicBezTo>
                    <a:pt x="195353" y="27151"/>
                    <a:pt x="212944" y="26152"/>
                    <a:pt x="226867" y="21461"/>
                  </a:cubicBezTo>
                  <a:cubicBezTo>
                    <a:pt x="230332" y="25115"/>
                    <a:pt x="232065" y="30452"/>
                    <a:pt x="236516" y="33146"/>
                  </a:cubicBezTo>
                  <a:cubicBezTo>
                    <a:pt x="236655" y="25520"/>
                    <a:pt x="244256" y="25431"/>
                    <a:pt x="248037" y="21461"/>
                  </a:cubicBezTo>
                  <a:cubicBezTo>
                    <a:pt x="253930" y="26456"/>
                    <a:pt x="257711" y="16794"/>
                    <a:pt x="263402" y="15580"/>
                  </a:cubicBezTo>
                  <a:cubicBezTo>
                    <a:pt x="249453" y="7904"/>
                    <a:pt x="235277" y="14189"/>
                    <a:pt x="221126" y="17540"/>
                  </a:cubicBezTo>
                  <a:cubicBezTo>
                    <a:pt x="206634" y="20967"/>
                    <a:pt x="182429" y="27898"/>
                    <a:pt x="171161" y="23408"/>
                  </a:cubicBezTo>
                  <a:cubicBezTo>
                    <a:pt x="162840" y="20082"/>
                    <a:pt x="150662" y="20879"/>
                    <a:pt x="140405" y="19462"/>
                  </a:cubicBezTo>
                  <a:cubicBezTo>
                    <a:pt x="134424" y="18400"/>
                    <a:pt x="135347" y="10332"/>
                    <a:pt x="128860" y="9750"/>
                  </a:cubicBezTo>
                  <a:lnTo>
                    <a:pt x="42360" y="9750"/>
                  </a:lnTo>
                  <a:cubicBezTo>
                    <a:pt x="41462" y="4123"/>
                    <a:pt x="34102" y="5147"/>
                    <a:pt x="32749" y="0"/>
                  </a:cubicBezTo>
                  <a:cubicBezTo>
                    <a:pt x="20962" y="1037"/>
                    <a:pt x="11604" y="4578"/>
                    <a:pt x="84" y="5830"/>
                  </a:cubicBezTo>
                  <a:cubicBezTo>
                    <a:pt x="-839" y="22510"/>
                    <a:pt x="6065" y="31135"/>
                    <a:pt x="11579" y="40923"/>
                  </a:cubicBezTo>
                  <a:cubicBezTo>
                    <a:pt x="17384" y="51179"/>
                    <a:pt x="21797" y="61195"/>
                    <a:pt x="25060" y="72146"/>
                  </a:cubicBezTo>
                  <a:cubicBezTo>
                    <a:pt x="25287" y="72842"/>
                    <a:pt x="28500" y="75055"/>
                    <a:pt x="28904" y="76029"/>
                  </a:cubicBezTo>
                  <a:cubicBezTo>
                    <a:pt x="32635" y="85526"/>
                    <a:pt x="35404" y="96275"/>
                    <a:pt x="38515" y="101359"/>
                  </a:cubicBezTo>
                  <a:cubicBezTo>
                    <a:pt x="39729" y="103332"/>
                    <a:pt x="39261" y="104900"/>
                    <a:pt x="40450" y="107227"/>
                  </a:cubicBezTo>
                  <a:cubicBezTo>
                    <a:pt x="45534" y="117420"/>
                    <a:pt x="54171" y="128472"/>
                    <a:pt x="55790" y="138400"/>
                  </a:cubicBezTo>
                  <a:cubicBezTo>
                    <a:pt x="56663" y="143623"/>
                    <a:pt x="53944" y="148340"/>
                    <a:pt x="53918" y="153980"/>
                  </a:cubicBezTo>
                  <a:cubicBezTo>
                    <a:pt x="53805" y="161428"/>
                    <a:pt x="54500" y="172633"/>
                    <a:pt x="55790" y="179348"/>
                  </a:cubicBezTo>
                  <a:cubicBezTo>
                    <a:pt x="56890" y="184672"/>
                    <a:pt x="60722" y="189654"/>
                    <a:pt x="61594" y="194915"/>
                  </a:cubicBezTo>
                  <a:cubicBezTo>
                    <a:pt x="62543" y="200897"/>
                    <a:pt x="61013" y="206461"/>
                    <a:pt x="61594" y="212494"/>
                  </a:cubicBezTo>
                  <a:cubicBezTo>
                    <a:pt x="62695" y="223610"/>
                    <a:pt x="67690" y="230527"/>
                    <a:pt x="69283" y="237836"/>
                  </a:cubicBezTo>
                  <a:cubicBezTo>
                    <a:pt x="69713" y="239936"/>
                    <a:pt x="67412" y="241112"/>
                    <a:pt x="67349" y="241744"/>
                  </a:cubicBezTo>
                  <a:cubicBezTo>
                    <a:pt x="67172" y="243654"/>
                    <a:pt x="68879" y="245057"/>
                    <a:pt x="69283" y="247536"/>
                  </a:cubicBezTo>
                  <a:cubicBezTo>
                    <a:pt x="69865" y="251292"/>
                    <a:pt x="70181" y="256312"/>
                    <a:pt x="71218" y="259272"/>
                  </a:cubicBezTo>
                  <a:cubicBezTo>
                    <a:pt x="73090" y="264899"/>
                    <a:pt x="77858" y="268415"/>
                    <a:pt x="80804" y="272904"/>
                  </a:cubicBezTo>
                  <a:cubicBezTo>
                    <a:pt x="82398" y="275358"/>
                    <a:pt x="82511" y="277823"/>
                    <a:pt x="84649" y="280732"/>
                  </a:cubicBezTo>
                  <a:cubicBezTo>
                    <a:pt x="86647" y="283350"/>
                    <a:pt x="89960" y="284374"/>
                    <a:pt x="90428" y="288497"/>
                  </a:cubicBezTo>
                  <a:cubicBezTo>
                    <a:pt x="101228" y="289053"/>
                    <a:pt x="95195" y="272525"/>
                    <a:pt x="107728" y="27485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79" name="Freeform: Shape 1178">
              <a:extLst>
                <a:ext uri="{FF2B5EF4-FFF2-40B4-BE49-F238E27FC236}">
                  <a16:creationId xmlns:a16="http://schemas.microsoft.com/office/drawing/2014/main" id="{EA25F277-A82A-80F7-F9BC-E5B163EB37B4}"/>
                </a:ext>
              </a:extLst>
            </p:cNvPr>
            <p:cNvSpPr/>
            <p:nvPr/>
          </p:nvSpPr>
          <p:spPr>
            <a:xfrm>
              <a:off x="4318115" y="4104241"/>
              <a:ext cx="34599" cy="25609"/>
            </a:xfrm>
            <a:custGeom>
              <a:avLst/>
              <a:gdLst>
                <a:gd name="connsiteX0" fmla="*/ 0 w 34599"/>
                <a:gd name="connsiteY0" fmla="*/ 23421 h 25609"/>
                <a:gd name="connsiteX1" fmla="*/ 34600 w 34599"/>
                <a:gd name="connsiteY1" fmla="*/ 25356 h 25609"/>
                <a:gd name="connsiteX2" fmla="*/ 34600 w 34599"/>
                <a:gd name="connsiteY2" fmla="*/ 0 h 25609"/>
                <a:gd name="connsiteX3" fmla="*/ 7651 w 34599"/>
                <a:gd name="connsiteY3" fmla="*/ 0 h 25609"/>
                <a:gd name="connsiteX4" fmla="*/ 0 w 34599"/>
                <a:gd name="connsiteY4" fmla="*/ 23421 h 25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99" h="25609">
                  <a:moveTo>
                    <a:pt x="0" y="23421"/>
                  </a:moveTo>
                  <a:cubicBezTo>
                    <a:pt x="8055" y="27569"/>
                    <a:pt x="23421" y="24357"/>
                    <a:pt x="34600" y="25356"/>
                  </a:cubicBezTo>
                  <a:lnTo>
                    <a:pt x="34600" y="0"/>
                  </a:lnTo>
                  <a:lnTo>
                    <a:pt x="7651" y="0"/>
                  </a:lnTo>
                  <a:cubicBezTo>
                    <a:pt x="7714" y="10458"/>
                    <a:pt x="506" y="13544"/>
                    <a:pt x="0" y="2342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0" name="Freeform: Shape 1179">
              <a:extLst>
                <a:ext uri="{FF2B5EF4-FFF2-40B4-BE49-F238E27FC236}">
                  <a16:creationId xmlns:a16="http://schemas.microsoft.com/office/drawing/2014/main" id="{5BCFD419-7632-B784-207D-4D48E42A77AE}"/>
                </a:ext>
              </a:extLst>
            </p:cNvPr>
            <p:cNvSpPr/>
            <p:nvPr/>
          </p:nvSpPr>
          <p:spPr>
            <a:xfrm>
              <a:off x="4352675" y="4067208"/>
              <a:ext cx="144180" cy="206643"/>
            </a:xfrm>
            <a:custGeom>
              <a:avLst/>
              <a:gdLst>
                <a:gd name="connsiteX0" fmla="*/ 144181 w 144180"/>
                <a:gd name="connsiteY0" fmla="*/ 3912 h 206643"/>
                <a:gd name="connsiteX1" fmla="*/ 130725 w 144180"/>
                <a:gd name="connsiteY1" fmla="*/ 3912 h 206643"/>
                <a:gd name="connsiteX2" fmla="*/ 121102 w 144180"/>
                <a:gd name="connsiteY2" fmla="*/ 5 h 206643"/>
                <a:gd name="connsiteX3" fmla="*/ 105762 w 144180"/>
                <a:gd name="connsiteY3" fmla="*/ 3912 h 206643"/>
                <a:gd name="connsiteX4" fmla="*/ 94203 w 144180"/>
                <a:gd name="connsiteY4" fmla="*/ 48730 h 206643"/>
                <a:gd name="connsiteX5" fmla="*/ 71162 w 144180"/>
                <a:gd name="connsiteY5" fmla="*/ 40928 h 206643"/>
                <a:gd name="connsiteX6" fmla="*/ 63486 w 144180"/>
                <a:gd name="connsiteY6" fmla="*/ 37020 h 206643"/>
                <a:gd name="connsiteX7" fmla="*/ 40381 w 144180"/>
                <a:gd name="connsiteY7" fmla="*/ 37020 h 206643"/>
                <a:gd name="connsiteX8" fmla="*/ 40381 w 144180"/>
                <a:gd name="connsiteY8" fmla="*/ 56546 h 206643"/>
                <a:gd name="connsiteX9" fmla="*/ 57681 w 144180"/>
                <a:gd name="connsiteY9" fmla="*/ 52651 h 206643"/>
                <a:gd name="connsiteX10" fmla="*/ 63486 w 144180"/>
                <a:gd name="connsiteY10" fmla="*/ 70178 h 206643"/>
                <a:gd name="connsiteX11" fmla="*/ 51940 w 144180"/>
                <a:gd name="connsiteY11" fmla="*/ 93574 h 206643"/>
                <a:gd name="connsiteX12" fmla="*/ 65370 w 144180"/>
                <a:gd name="connsiteY12" fmla="*/ 105271 h 206643"/>
                <a:gd name="connsiteX13" fmla="*/ 63486 w 144180"/>
                <a:gd name="connsiteY13" fmla="*/ 132575 h 206643"/>
                <a:gd name="connsiteX14" fmla="*/ 57681 w 144180"/>
                <a:gd name="connsiteY14" fmla="*/ 142312 h 206643"/>
                <a:gd name="connsiteX15" fmla="*/ 53837 w 144180"/>
                <a:gd name="connsiteY15" fmla="*/ 150127 h 206643"/>
                <a:gd name="connsiteX16" fmla="*/ 48083 w 144180"/>
                <a:gd name="connsiteY16" fmla="*/ 142312 h 206643"/>
                <a:gd name="connsiteX17" fmla="*/ 38459 w 144180"/>
                <a:gd name="connsiteY17" fmla="*/ 148155 h 206643"/>
                <a:gd name="connsiteX18" fmla="*/ 25029 w 144180"/>
                <a:gd name="connsiteY18" fmla="*/ 134509 h 206643"/>
                <a:gd name="connsiteX19" fmla="*/ 23094 w 144180"/>
                <a:gd name="connsiteY19" fmla="*/ 146207 h 206643"/>
                <a:gd name="connsiteX20" fmla="*/ 7703 w 144180"/>
                <a:gd name="connsiteY20" fmla="*/ 146207 h 206643"/>
                <a:gd name="connsiteX21" fmla="*/ 7387 w 144180"/>
                <a:gd name="connsiteY21" fmla="*/ 149773 h 206643"/>
                <a:gd name="connsiteX22" fmla="*/ 7476 w 144180"/>
                <a:gd name="connsiteY22" fmla="*/ 150734 h 206643"/>
                <a:gd name="connsiteX23" fmla="*/ 11118 w 144180"/>
                <a:gd name="connsiteY23" fmla="*/ 163406 h 206643"/>
                <a:gd name="connsiteX24" fmla="*/ 11700 w 144180"/>
                <a:gd name="connsiteY24" fmla="*/ 166062 h 206643"/>
                <a:gd name="connsiteX25" fmla="*/ 13457 w 144180"/>
                <a:gd name="connsiteY25" fmla="*/ 177392 h 206643"/>
                <a:gd name="connsiteX26" fmla="*/ 27 w 144180"/>
                <a:gd name="connsiteY26" fmla="*/ 177392 h 206643"/>
                <a:gd name="connsiteX27" fmla="*/ 13457 w 144180"/>
                <a:gd name="connsiteY27" fmla="*/ 206643 h 206643"/>
                <a:gd name="connsiteX28" fmla="*/ 32718 w 144180"/>
                <a:gd name="connsiteY28" fmla="*/ 194945 h 206643"/>
                <a:gd name="connsiteX29" fmla="*/ 44238 w 144180"/>
                <a:gd name="connsiteY29" fmla="*/ 202735 h 206643"/>
                <a:gd name="connsiteX30" fmla="*/ 50017 w 144180"/>
                <a:gd name="connsiteY30" fmla="*/ 194945 h 206643"/>
                <a:gd name="connsiteX31" fmla="*/ 63473 w 144180"/>
                <a:gd name="connsiteY31" fmla="*/ 191038 h 206643"/>
                <a:gd name="connsiteX32" fmla="*/ 63473 w 144180"/>
                <a:gd name="connsiteY32" fmla="*/ 204683 h 206643"/>
                <a:gd name="connsiteX33" fmla="*/ 78838 w 144180"/>
                <a:gd name="connsiteY33" fmla="*/ 191038 h 206643"/>
                <a:gd name="connsiteX34" fmla="*/ 82645 w 144180"/>
                <a:gd name="connsiteY34" fmla="*/ 185195 h 206643"/>
                <a:gd name="connsiteX35" fmla="*/ 92294 w 144180"/>
                <a:gd name="connsiteY35" fmla="*/ 181300 h 206643"/>
                <a:gd name="connsiteX36" fmla="*/ 96138 w 144180"/>
                <a:gd name="connsiteY36" fmla="*/ 142312 h 206643"/>
                <a:gd name="connsiteX37" fmla="*/ 107659 w 144180"/>
                <a:gd name="connsiteY37" fmla="*/ 118917 h 206643"/>
                <a:gd name="connsiteX38" fmla="*/ 124959 w 144180"/>
                <a:gd name="connsiteY38" fmla="*/ 105271 h 206643"/>
                <a:gd name="connsiteX39" fmla="*/ 130713 w 144180"/>
                <a:gd name="connsiteY39" fmla="*/ 77994 h 206643"/>
                <a:gd name="connsiteX40" fmla="*/ 132648 w 144180"/>
                <a:gd name="connsiteY40" fmla="*/ 39006 h 206643"/>
                <a:gd name="connsiteX41" fmla="*/ 144168 w 144180"/>
                <a:gd name="connsiteY41" fmla="*/ 3912 h 206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4180" h="206643">
                  <a:moveTo>
                    <a:pt x="144181" y="3912"/>
                  </a:moveTo>
                  <a:cubicBezTo>
                    <a:pt x="139590" y="1535"/>
                    <a:pt x="136467" y="4836"/>
                    <a:pt x="130725" y="3912"/>
                  </a:cubicBezTo>
                  <a:cubicBezTo>
                    <a:pt x="127716" y="3419"/>
                    <a:pt x="124288" y="-147"/>
                    <a:pt x="121102" y="5"/>
                  </a:cubicBezTo>
                  <a:cubicBezTo>
                    <a:pt x="119104" y="93"/>
                    <a:pt x="110909" y="7542"/>
                    <a:pt x="105762" y="3912"/>
                  </a:cubicBezTo>
                  <a:cubicBezTo>
                    <a:pt x="104725" y="21693"/>
                    <a:pt x="97997" y="33707"/>
                    <a:pt x="94203" y="48730"/>
                  </a:cubicBezTo>
                  <a:cubicBezTo>
                    <a:pt x="89613" y="41092"/>
                    <a:pt x="79711" y="43900"/>
                    <a:pt x="71162" y="40928"/>
                  </a:cubicBezTo>
                  <a:cubicBezTo>
                    <a:pt x="67381" y="39625"/>
                    <a:pt x="67267" y="37513"/>
                    <a:pt x="63486" y="37020"/>
                  </a:cubicBezTo>
                  <a:cubicBezTo>
                    <a:pt x="56290" y="36122"/>
                    <a:pt x="48209" y="37728"/>
                    <a:pt x="40381" y="37020"/>
                  </a:cubicBezTo>
                  <a:cubicBezTo>
                    <a:pt x="38510" y="44848"/>
                    <a:pt x="38510" y="48743"/>
                    <a:pt x="40381" y="56546"/>
                  </a:cubicBezTo>
                  <a:cubicBezTo>
                    <a:pt x="46818" y="55901"/>
                    <a:pt x="48930" y="50880"/>
                    <a:pt x="57681" y="52651"/>
                  </a:cubicBezTo>
                  <a:cubicBezTo>
                    <a:pt x="59616" y="58519"/>
                    <a:pt x="64497" y="61326"/>
                    <a:pt x="63486" y="70178"/>
                  </a:cubicBezTo>
                  <a:cubicBezTo>
                    <a:pt x="57163" y="75490"/>
                    <a:pt x="52623" y="82597"/>
                    <a:pt x="51940" y="93574"/>
                  </a:cubicBezTo>
                  <a:cubicBezTo>
                    <a:pt x="59881" y="93966"/>
                    <a:pt x="62512" y="99758"/>
                    <a:pt x="65370" y="105271"/>
                  </a:cubicBezTo>
                  <a:cubicBezTo>
                    <a:pt x="60944" y="113454"/>
                    <a:pt x="64965" y="124481"/>
                    <a:pt x="63486" y="132575"/>
                  </a:cubicBezTo>
                  <a:cubicBezTo>
                    <a:pt x="62828" y="136027"/>
                    <a:pt x="58427" y="140529"/>
                    <a:pt x="57681" y="142312"/>
                  </a:cubicBezTo>
                  <a:cubicBezTo>
                    <a:pt x="57188" y="143513"/>
                    <a:pt x="59616" y="150633"/>
                    <a:pt x="53837" y="150127"/>
                  </a:cubicBezTo>
                  <a:cubicBezTo>
                    <a:pt x="48551" y="150949"/>
                    <a:pt x="52079" y="142843"/>
                    <a:pt x="48083" y="142312"/>
                  </a:cubicBezTo>
                  <a:cubicBezTo>
                    <a:pt x="46287" y="145714"/>
                    <a:pt x="44504" y="149103"/>
                    <a:pt x="38459" y="148155"/>
                  </a:cubicBezTo>
                  <a:cubicBezTo>
                    <a:pt x="31099" y="146523"/>
                    <a:pt x="33084" y="135407"/>
                    <a:pt x="25029" y="134509"/>
                  </a:cubicBezTo>
                  <a:cubicBezTo>
                    <a:pt x="23878" y="137949"/>
                    <a:pt x="27305" y="145979"/>
                    <a:pt x="23094" y="146207"/>
                  </a:cubicBezTo>
                  <a:cubicBezTo>
                    <a:pt x="16278" y="148041"/>
                    <a:pt x="12560" y="147548"/>
                    <a:pt x="7703" y="146207"/>
                  </a:cubicBezTo>
                  <a:cubicBezTo>
                    <a:pt x="7438" y="147522"/>
                    <a:pt x="7362" y="148711"/>
                    <a:pt x="7387" y="149773"/>
                  </a:cubicBezTo>
                  <a:cubicBezTo>
                    <a:pt x="7387" y="150140"/>
                    <a:pt x="7451" y="150406"/>
                    <a:pt x="7476" y="150734"/>
                  </a:cubicBezTo>
                  <a:cubicBezTo>
                    <a:pt x="8020" y="157171"/>
                    <a:pt x="13685" y="157842"/>
                    <a:pt x="11118" y="163406"/>
                  </a:cubicBezTo>
                  <a:cubicBezTo>
                    <a:pt x="11055" y="163532"/>
                    <a:pt x="11864" y="165037"/>
                    <a:pt x="11700" y="166062"/>
                  </a:cubicBezTo>
                  <a:cubicBezTo>
                    <a:pt x="17201" y="165328"/>
                    <a:pt x="12370" y="173586"/>
                    <a:pt x="13457" y="177392"/>
                  </a:cubicBezTo>
                  <a:cubicBezTo>
                    <a:pt x="6591" y="179011"/>
                    <a:pt x="4188" y="173004"/>
                    <a:pt x="27" y="177392"/>
                  </a:cubicBezTo>
                  <a:cubicBezTo>
                    <a:pt x="-694" y="192391"/>
                    <a:pt x="13053" y="192745"/>
                    <a:pt x="13457" y="206643"/>
                  </a:cubicBezTo>
                  <a:cubicBezTo>
                    <a:pt x="21779" y="204670"/>
                    <a:pt x="21829" y="194313"/>
                    <a:pt x="32718" y="194945"/>
                  </a:cubicBezTo>
                  <a:cubicBezTo>
                    <a:pt x="36385" y="197715"/>
                    <a:pt x="38206" y="202318"/>
                    <a:pt x="44238" y="202735"/>
                  </a:cubicBezTo>
                  <a:cubicBezTo>
                    <a:pt x="49588" y="203570"/>
                    <a:pt x="46059" y="195451"/>
                    <a:pt x="50017" y="194945"/>
                  </a:cubicBezTo>
                  <a:cubicBezTo>
                    <a:pt x="57011" y="196223"/>
                    <a:pt x="57352" y="190709"/>
                    <a:pt x="63473" y="191038"/>
                  </a:cubicBezTo>
                  <a:lnTo>
                    <a:pt x="63473" y="204683"/>
                  </a:lnTo>
                  <a:cubicBezTo>
                    <a:pt x="73615" y="205252"/>
                    <a:pt x="72718" y="194541"/>
                    <a:pt x="78838" y="191038"/>
                  </a:cubicBezTo>
                  <a:cubicBezTo>
                    <a:pt x="81241" y="190241"/>
                    <a:pt x="82771" y="188521"/>
                    <a:pt x="82645" y="185195"/>
                  </a:cubicBezTo>
                  <a:cubicBezTo>
                    <a:pt x="87437" y="185511"/>
                    <a:pt x="88626" y="182135"/>
                    <a:pt x="92294" y="181300"/>
                  </a:cubicBezTo>
                  <a:cubicBezTo>
                    <a:pt x="96859" y="171664"/>
                    <a:pt x="96391" y="156868"/>
                    <a:pt x="96138" y="142312"/>
                  </a:cubicBezTo>
                  <a:cubicBezTo>
                    <a:pt x="100096" y="134598"/>
                    <a:pt x="107052" y="130033"/>
                    <a:pt x="107659" y="118917"/>
                  </a:cubicBezTo>
                  <a:cubicBezTo>
                    <a:pt x="113805" y="114756"/>
                    <a:pt x="119129" y="109748"/>
                    <a:pt x="124959" y="105271"/>
                  </a:cubicBezTo>
                  <a:cubicBezTo>
                    <a:pt x="125831" y="96318"/>
                    <a:pt x="129638" y="87124"/>
                    <a:pt x="130713" y="77994"/>
                  </a:cubicBezTo>
                  <a:cubicBezTo>
                    <a:pt x="132331" y="64905"/>
                    <a:pt x="130080" y="51424"/>
                    <a:pt x="132648" y="39006"/>
                  </a:cubicBezTo>
                  <a:cubicBezTo>
                    <a:pt x="135366" y="26018"/>
                    <a:pt x="144282" y="16344"/>
                    <a:pt x="144168" y="3912"/>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181" name="Freeform: Shape 1180">
              <a:extLst>
                <a:ext uri="{FF2B5EF4-FFF2-40B4-BE49-F238E27FC236}">
                  <a16:creationId xmlns:a16="http://schemas.microsoft.com/office/drawing/2014/main" id="{DBC14484-5CD4-B2A3-93C2-157263A6BCE4}"/>
                </a:ext>
              </a:extLst>
            </p:cNvPr>
            <p:cNvSpPr/>
            <p:nvPr/>
          </p:nvSpPr>
          <p:spPr>
            <a:xfrm>
              <a:off x="4306544" y="4100359"/>
              <a:ext cx="107669" cy="146214"/>
            </a:xfrm>
            <a:custGeom>
              <a:avLst/>
              <a:gdLst>
                <a:gd name="connsiteX0" fmla="*/ 53076 w 107669"/>
                <a:gd name="connsiteY0" fmla="*/ 127081 h 146214"/>
                <a:gd name="connsiteX1" fmla="*/ 52899 w 107669"/>
                <a:gd name="connsiteY1" fmla="*/ 126854 h 146214"/>
                <a:gd name="connsiteX2" fmla="*/ 50015 w 107669"/>
                <a:gd name="connsiteY2" fmla="*/ 122807 h 146214"/>
                <a:gd name="connsiteX3" fmla="*/ 53860 w 107669"/>
                <a:gd name="connsiteY3" fmla="*/ 111122 h 146214"/>
                <a:gd name="connsiteX4" fmla="*/ 69250 w 107669"/>
                <a:gd name="connsiteY4" fmla="*/ 111122 h 146214"/>
                <a:gd name="connsiteX5" fmla="*/ 73069 w 107669"/>
                <a:gd name="connsiteY5" fmla="*/ 97477 h 146214"/>
                <a:gd name="connsiteX6" fmla="*/ 88460 w 107669"/>
                <a:gd name="connsiteY6" fmla="*/ 113057 h 146214"/>
                <a:gd name="connsiteX7" fmla="*/ 96174 w 107669"/>
                <a:gd name="connsiteY7" fmla="*/ 105254 h 146214"/>
                <a:gd name="connsiteX8" fmla="*/ 101915 w 107669"/>
                <a:gd name="connsiteY8" fmla="*/ 115004 h 146214"/>
                <a:gd name="connsiteX9" fmla="*/ 107669 w 107669"/>
                <a:gd name="connsiteY9" fmla="*/ 99424 h 146214"/>
                <a:gd name="connsiteX10" fmla="*/ 107669 w 107669"/>
                <a:gd name="connsiteY10" fmla="*/ 68239 h 146214"/>
                <a:gd name="connsiteX11" fmla="*/ 96174 w 107669"/>
                <a:gd name="connsiteY11" fmla="*/ 58476 h 146214"/>
                <a:gd name="connsiteX12" fmla="*/ 96174 w 107669"/>
                <a:gd name="connsiteY12" fmla="*/ 48726 h 146214"/>
                <a:gd name="connsiteX13" fmla="*/ 105760 w 107669"/>
                <a:gd name="connsiteY13" fmla="*/ 37028 h 146214"/>
                <a:gd name="connsiteX14" fmla="*/ 101915 w 107669"/>
                <a:gd name="connsiteY14" fmla="*/ 21435 h 146214"/>
                <a:gd name="connsiteX15" fmla="*/ 84615 w 107669"/>
                <a:gd name="connsiteY15" fmla="*/ 27303 h 146214"/>
                <a:gd name="connsiteX16" fmla="*/ 84615 w 107669"/>
                <a:gd name="connsiteY16" fmla="*/ 1947 h 146214"/>
                <a:gd name="connsiteX17" fmla="*/ 50015 w 107669"/>
                <a:gd name="connsiteY17" fmla="*/ 0 h 146214"/>
                <a:gd name="connsiteX18" fmla="*/ 46171 w 107669"/>
                <a:gd name="connsiteY18" fmla="*/ 31185 h 146214"/>
                <a:gd name="connsiteX19" fmla="*/ 15441 w 107669"/>
                <a:gd name="connsiteY19" fmla="*/ 31185 h 146214"/>
                <a:gd name="connsiteX20" fmla="*/ 9649 w 107669"/>
                <a:gd name="connsiteY20" fmla="*/ 42883 h 146214"/>
                <a:gd name="connsiteX21" fmla="*/ 21157 w 107669"/>
                <a:gd name="connsiteY21" fmla="*/ 50698 h 146214"/>
                <a:gd name="connsiteX22" fmla="*/ 9649 w 107669"/>
                <a:gd name="connsiteY22" fmla="*/ 52633 h 146214"/>
                <a:gd name="connsiteX23" fmla="*/ 0 w 107669"/>
                <a:gd name="connsiteY23" fmla="*/ 77989 h 146214"/>
                <a:gd name="connsiteX24" fmla="*/ 9649 w 107669"/>
                <a:gd name="connsiteY24" fmla="*/ 87726 h 146214"/>
                <a:gd name="connsiteX25" fmla="*/ 13493 w 107669"/>
                <a:gd name="connsiteY25" fmla="*/ 93569 h 146214"/>
                <a:gd name="connsiteX26" fmla="*/ 7714 w 107669"/>
                <a:gd name="connsiteY26" fmla="*/ 97477 h 146214"/>
                <a:gd name="connsiteX27" fmla="*/ 13493 w 107669"/>
                <a:gd name="connsiteY27" fmla="*/ 109162 h 146214"/>
                <a:gd name="connsiteX28" fmla="*/ 23067 w 107669"/>
                <a:gd name="connsiteY28" fmla="*/ 116977 h 146214"/>
                <a:gd name="connsiteX29" fmla="*/ 21157 w 107669"/>
                <a:gd name="connsiteY29" fmla="*/ 120859 h 146214"/>
                <a:gd name="connsiteX30" fmla="*/ 44236 w 107669"/>
                <a:gd name="connsiteY30" fmla="*/ 146215 h 146214"/>
                <a:gd name="connsiteX31" fmla="*/ 51925 w 107669"/>
                <a:gd name="connsiteY31" fmla="*/ 138400 h 146214"/>
                <a:gd name="connsiteX32" fmla="*/ 53860 w 107669"/>
                <a:gd name="connsiteY32" fmla="*/ 142282 h 146214"/>
                <a:gd name="connsiteX33" fmla="*/ 55795 w 107669"/>
                <a:gd name="connsiteY33" fmla="*/ 138400 h 146214"/>
                <a:gd name="connsiteX34" fmla="*/ 56604 w 107669"/>
                <a:gd name="connsiteY34" fmla="*/ 136174 h 146214"/>
                <a:gd name="connsiteX35" fmla="*/ 56604 w 107669"/>
                <a:gd name="connsiteY35" fmla="*/ 135757 h 146214"/>
                <a:gd name="connsiteX36" fmla="*/ 56313 w 107669"/>
                <a:gd name="connsiteY36" fmla="*/ 133708 h 146214"/>
                <a:gd name="connsiteX37" fmla="*/ 56338 w 107669"/>
                <a:gd name="connsiteY37" fmla="*/ 133543 h 146214"/>
                <a:gd name="connsiteX38" fmla="*/ 52671 w 107669"/>
                <a:gd name="connsiteY38" fmla="*/ 132898 h 146214"/>
                <a:gd name="connsiteX39" fmla="*/ 53076 w 107669"/>
                <a:gd name="connsiteY39" fmla="*/ 127081 h 14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7669" h="146214">
                  <a:moveTo>
                    <a:pt x="53076" y="127081"/>
                  </a:moveTo>
                  <a:cubicBezTo>
                    <a:pt x="53013" y="126993"/>
                    <a:pt x="52962" y="126942"/>
                    <a:pt x="52899" y="126854"/>
                  </a:cubicBezTo>
                  <a:cubicBezTo>
                    <a:pt x="51862" y="125197"/>
                    <a:pt x="50787" y="123717"/>
                    <a:pt x="50015" y="122807"/>
                  </a:cubicBezTo>
                  <a:cubicBezTo>
                    <a:pt x="53797" y="121454"/>
                    <a:pt x="49548" y="111919"/>
                    <a:pt x="53860" y="111122"/>
                  </a:cubicBezTo>
                  <a:lnTo>
                    <a:pt x="69250" y="111122"/>
                  </a:lnTo>
                  <a:cubicBezTo>
                    <a:pt x="69592" y="105608"/>
                    <a:pt x="67606" y="97755"/>
                    <a:pt x="73069" y="97477"/>
                  </a:cubicBezTo>
                  <a:cubicBezTo>
                    <a:pt x="80607" y="100246"/>
                    <a:pt x="79342" y="111906"/>
                    <a:pt x="88460" y="113057"/>
                  </a:cubicBezTo>
                  <a:cubicBezTo>
                    <a:pt x="91722" y="111198"/>
                    <a:pt x="92355" y="106582"/>
                    <a:pt x="96174" y="105254"/>
                  </a:cubicBezTo>
                  <a:cubicBezTo>
                    <a:pt x="98830" y="107733"/>
                    <a:pt x="97009" y="114814"/>
                    <a:pt x="101915" y="115004"/>
                  </a:cubicBezTo>
                  <a:cubicBezTo>
                    <a:pt x="101334" y="107290"/>
                    <a:pt x="104255" y="103092"/>
                    <a:pt x="107669" y="99424"/>
                  </a:cubicBezTo>
                  <a:lnTo>
                    <a:pt x="107669" y="68239"/>
                  </a:lnTo>
                  <a:cubicBezTo>
                    <a:pt x="102902" y="65937"/>
                    <a:pt x="99184" y="62573"/>
                    <a:pt x="96174" y="58476"/>
                  </a:cubicBezTo>
                  <a:cubicBezTo>
                    <a:pt x="97527" y="52482"/>
                    <a:pt x="97527" y="54732"/>
                    <a:pt x="96174" y="48726"/>
                  </a:cubicBezTo>
                  <a:cubicBezTo>
                    <a:pt x="98223" y="43667"/>
                    <a:pt x="104520" y="42908"/>
                    <a:pt x="105760" y="37028"/>
                  </a:cubicBezTo>
                  <a:cubicBezTo>
                    <a:pt x="111185" y="32652"/>
                    <a:pt x="102611" y="26064"/>
                    <a:pt x="101915" y="21435"/>
                  </a:cubicBezTo>
                  <a:cubicBezTo>
                    <a:pt x="94315" y="21524"/>
                    <a:pt x="90799" y="25735"/>
                    <a:pt x="84615" y="27303"/>
                  </a:cubicBezTo>
                  <a:cubicBezTo>
                    <a:pt x="83111" y="22169"/>
                    <a:pt x="81934" y="11306"/>
                    <a:pt x="84615" y="1947"/>
                  </a:cubicBezTo>
                  <a:cubicBezTo>
                    <a:pt x="69453" y="961"/>
                    <a:pt x="63332" y="2858"/>
                    <a:pt x="50015" y="0"/>
                  </a:cubicBezTo>
                  <a:cubicBezTo>
                    <a:pt x="46234" y="7866"/>
                    <a:pt x="50559" y="23952"/>
                    <a:pt x="46171" y="31185"/>
                  </a:cubicBezTo>
                  <a:cubicBezTo>
                    <a:pt x="34562" y="29175"/>
                    <a:pt x="22143" y="34537"/>
                    <a:pt x="15441" y="31185"/>
                  </a:cubicBezTo>
                  <a:cubicBezTo>
                    <a:pt x="17515" y="39152"/>
                    <a:pt x="13341" y="40784"/>
                    <a:pt x="9649" y="42883"/>
                  </a:cubicBezTo>
                  <a:cubicBezTo>
                    <a:pt x="13051" y="45905"/>
                    <a:pt x="17148" y="48245"/>
                    <a:pt x="21157" y="50698"/>
                  </a:cubicBezTo>
                  <a:cubicBezTo>
                    <a:pt x="20057" y="57123"/>
                    <a:pt x="13923" y="53493"/>
                    <a:pt x="9649" y="52633"/>
                  </a:cubicBezTo>
                  <a:cubicBezTo>
                    <a:pt x="12292" y="67050"/>
                    <a:pt x="2162" y="68441"/>
                    <a:pt x="0" y="77989"/>
                  </a:cubicBezTo>
                  <a:cubicBezTo>
                    <a:pt x="657" y="83806"/>
                    <a:pt x="5830" y="85096"/>
                    <a:pt x="9649" y="87726"/>
                  </a:cubicBezTo>
                  <a:cubicBezTo>
                    <a:pt x="9067" y="91558"/>
                    <a:pt x="12203" y="91596"/>
                    <a:pt x="13493" y="93569"/>
                  </a:cubicBezTo>
                  <a:cubicBezTo>
                    <a:pt x="11217" y="94530"/>
                    <a:pt x="9105" y="95643"/>
                    <a:pt x="7714" y="97477"/>
                  </a:cubicBezTo>
                  <a:cubicBezTo>
                    <a:pt x="13013" y="99867"/>
                    <a:pt x="12052" y="107644"/>
                    <a:pt x="13493" y="109162"/>
                  </a:cubicBezTo>
                  <a:cubicBezTo>
                    <a:pt x="16882" y="112715"/>
                    <a:pt x="20676" y="112766"/>
                    <a:pt x="23067" y="116977"/>
                  </a:cubicBezTo>
                  <a:cubicBezTo>
                    <a:pt x="23876" y="118419"/>
                    <a:pt x="20550" y="119924"/>
                    <a:pt x="21157" y="120859"/>
                  </a:cubicBezTo>
                  <a:cubicBezTo>
                    <a:pt x="25861" y="128194"/>
                    <a:pt x="41138" y="138248"/>
                    <a:pt x="44236" y="146215"/>
                  </a:cubicBezTo>
                  <a:cubicBezTo>
                    <a:pt x="44982" y="141700"/>
                    <a:pt x="48599" y="139070"/>
                    <a:pt x="51925" y="138400"/>
                  </a:cubicBezTo>
                  <a:cubicBezTo>
                    <a:pt x="51609" y="138475"/>
                    <a:pt x="53746" y="142282"/>
                    <a:pt x="53860" y="142282"/>
                  </a:cubicBezTo>
                  <a:cubicBezTo>
                    <a:pt x="55302" y="142421"/>
                    <a:pt x="56136" y="140221"/>
                    <a:pt x="55795" y="138400"/>
                  </a:cubicBezTo>
                  <a:cubicBezTo>
                    <a:pt x="56402" y="137894"/>
                    <a:pt x="56579" y="137084"/>
                    <a:pt x="56604" y="136174"/>
                  </a:cubicBezTo>
                  <a:cubicBezTo>
                    <a:pt x="56604" y="136035"/>
                    <a:pt x="56629" y="135896"/>
                    <a:pt x="56604" y="135757"/>
                  </a:cubicBezTo>
                  <a:cubicBezTo>
                    <a:pt x="56579" y="134795"/>
                    <a:pt x="56743" y="134859"/>
                    <a:pt x="56313" y="133708"/>
                  </a:cubicBezTo>
                  <a:cubicBezTo>
                    <a:pt x="56313" y="133619"/>
                    <a:pt x="56338" y="133619"/>
                    <a:pt x="56338" y="133543"/>
                  </a:cubicBezTo>
                  <a:cubicBezTo>
                    <a:pt x="55011" y="133316"/>
                    <a:pt x="52696" y="132924"/>
                    <a:pt x="52671" y="132898"/>
                  </a:cubicBezTo>
                  <a:cubicBezTo>
                    <a:pt x="52001" y="131153"/>
                    <a:pt x="54125" y="128750"/>
                    <a:pt x="53076" y="12708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2" name="Freeform: Shape 1181">
              <a:extLst>
                <a:ext uri="{FF2B5EF4-FFF2-40B4-BE49-F238E27FC236}">
                  <a16:creationId xmlns:a16="http://schemas.microsoft.com/office/drawing/2014/main" id="{BC2B81AC-7AF0-B4F3-168C-69192CD0A82F}"/>
                </a:ext>
              </a:extLst>
            </p:cNvPr>
            <p:cNvSpPr/>
            <p:nvPr/>
          </p:nvSpPr>
          <p:spPr>
            <a:xfrm>
              <a:off x="4362882" y="4233103"/>
              <a:ext cx="1505" cy="976"/>
            </a:xfrm>
            <a:custGeom>
              <a:avLst/>
              <a:gdLst>
                <a:gd name="connsiteX0" fmla="*/ 0 w 1505"/>
                <a:gd name="connsiteY0" fmla="*/ 799 h 976"/>
                <a:gd name="connsiteX1" fmla="*/ 923 w 1505"/>
                <a:gd name="connsiteY1" fmla="*/ 976 h 976"/>
                <a:gd name="connsiteX2" fmla="*/ 1505 w 1505"/>
                <a:gd name="connsiteY2" fmla="*/ 180 h 976"/>
                <a:gd name="connsiteX3" fmla="*/ 923 w 1505"/>
                <a:gd name="connsiteY3" fmla="*/ 218 h 976"/>
                <a:gd name="connsiteX4" fmla="*/ 0 w 1505"/>
                <a:gd name="connsiteY4" fmla="*/ 812 h 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5" h="976">
                  <a:moveTo>
                    <a:pt x="0" y="799"/>
                  </a:moveTo>
                  <a:cubicBezTo>
                    <a:pt x="519" y="888"/>
                    <a:pt x="923" y="964"/>
                    <a:pt x="923" y="976"/>
                  </a:cubicBezTo>
                  <a:cubicBezTo>
                    <a:pt x="1290" y="825"/>
                    <a:pt x="1454" y="521"/>
                    <a:pt x="1505" y="180"/>
                  </a:cubicBezTo>
                  <a:cubicBezTo>
                    <a:pt x="1290" y="205"/>
                    <a:pt x="1164" y="154"/>
                    <a:pt x="923" y="218"/>
                  </a:cubicBezTo>
                  <a:cubicBezTo>
                    <a:pt x="873" y="230"/>
                    <a:pt x="51" y="-566"/>
                    <a:pt x="0" y="8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3" name="Freeform: Shape 1182">
              <a:extLst>
                <a:ext uri="{FF2B5EF4-FFF2-40B4-BE49-F238E27FC236}">
                  <a16:creationId xmlns:a16="http://schemas.microsoft.com/office/drawing/2014/main" id="{05FE3AB5-EF7C-0440-9CEB-5F64C3E8148C}"/>
                </a:ext>
              </a:extLst>
            </p:cNvPr>
            <p:cNvSpPr/>
            <p:nvPr/>
          </p:nvSpPr>
          <p:spPr>
            <a:xfrm>
              <a:off x="4727585" y="4412264"/>
              <a:ext cx="206061" cy="401629"/>
            </a:xfrm>
            <a:custGeom>
              <a:avLst/>
              <a:gdLst>
                <a:gd name="connsiteX0" fmla="*/ 203717 w 206061"/>
                <a:gd name="connsiteY0" fmla="*/ 95517 h 401629"/>
                <a:gd name="connsiteX1" fmla="*/ 201845 w 206061"/>
                <a:gd name="connsiteY1" fmla="*/ 0 h 401629"/>
                <a:gd name="connsiteX2" fmla="*/ 153764 w 206061"/>
                <a:gd name="connsiteY2" fmla="*/ 17540 h 401629"/>
                <a:gd name="connsiteX3" fmla="*/ 142181 w 206061"/>
                <a:gd name="connsiteY3" fmla="*/ 27291 h 401629"/>
                <a:gd name="connsiteX4" fmla="*/ 117230 w 206061"/>
                <a:gd name="connsiteY4" fmla="*/ 27291 h 401629"/>
                <a:gd name="connsiteX5" fmla="*/ 109554 w 206061"/>
                <a:gd name="connsiteY5" fmla="*/ 21448 h 401629"/>
                <a:gd name="connsiteX6" fmla="*/ 84539 w 206061"/>
                <a:gd name="connsiteY6" fmla="*/ 29251 h 401629"/>
                <a:gd name="connsiteX7" fmla="*/ 90344 w 206061"/>
                <a:gd name="connsiteY7" fmla="*/ 37041 h 401629"/>
                <a:gd name="connsiteX8" fmla="*/ 82630 w 206061"/>
                <a:gd name="connsiteY8" fmla="*/ 35106 h 401629"/>
                <a:gd name="connsiteX9" fmla="*/ 84539 w 206061"/>
                <a:gd name="connsiteY9" fmla="*/ 66317 h 401629"/>
                <a:gd name="connsiteX10" fmla="*/ 97995 w 206061"/>
                <a:gd name="connsiteY10" fmla="*/ 78002 h 401629"/>
                <a:gd name="connsiteX11" fmla="*/ 103799 w 206061"/>
                <a:gd name="connsiteY11" fmla="*/ 89699 h 401629"/>
                <a:gd name="connsiteX12" fmla="*/ 111450 w 206061"/>
                <a:gd name="connsiteY12" fmla="*/ 101397 h 401629"/>
                <a:gd name="connsiteX13" fmla="*/ 109541 w 206061"/>
                <a:gd name="connsiteY13" fmla="*/ 115042 h 401629"/>
                <a:gd name="connsiteX14" fmla="*/ 111450 w 206061"/>
                <a:gd name="connsiteY14" fmla="*/ 120885 h 401629"/>
                <a:gd name="connsiteX15" fmla="*/ 109541 w 206061"/>
                <a:gd name="connsiteY15" fmla="*/ 134505 h 401629"/>
                <a:gd name="connsiteX16" fmla="*/ 99930 w 206061"/>
                <a:gd name="connsiteY16" fmla="*/ 140372 h 401629"/>
                <a:gd name="connsiteX17" fmla="*/ 96086 w 206061"/>
                <a:gd name="connsiteY17" fmla="*/ 161833 h 401629"/>
                <a:gd name="connsiteX18" fmla="*/ 90344 w 206061"/>
                <a:gd name="connsiteY18" fmla="*/ 152057 h 401629"/>
                <a:gd name="connsiteX19" fmla="*/ 88384 w 206061"/>
                <a:gd name="connsiteY19" fmla="*/ 148201 h 401629"/>
                <a:gd name="connsiteX20" fmla="*/ 82642 w 206061"/>
                <a:gd name="connsiteY20" fmla="*/ 138438 h 401629"/>
                <a:gd name="connsiteX21" fmla="*/ 76901 w 206061"/>
                <a:gd name="connsiteY21" fmla="*/ 126752 h 401629"/>
                <a:gd name="connsiteX22" fmla="*/ 80746 w 206061"/>
                <a:gd name="connsiteY22" fmla="*/ 93582 h 401629"/>
                <a:gd name="connsiteX23" fmla="*/ 63395 w 206061"/>
                <a:gd name="connsiteY23" fmla="*/ 97477 h 401629"/>
                <a:gd name="connsiteX24" fmla="*/ 53834 w 206061"/>
                <a:gd name="connsiteY24" fmla="*/ 85792 h 401629"/>
                <a:gd name="connsiteX25" fmla="*/ 0 w 206061"/>
                <a:gd name="connsiteY25" fmla="*/ 107240 h 401629"/>
                <a:gd name="connsiteX26" fmla="*/ 3844 w 206061"/>
                <a:gd name="connsiteY26" fmla="*/ 130622 h 401629"/>
                <a:gd name="connsiteX27" fmla="*/ 19209 w 206061"/>
                <a:gd name="connsiteY27" fmla="*/ 130622 h 401629"/>
                <a:gd name="connsiteX28" fmla="*/ 34638 w 206061"/>
                <a:gd name="connsiteY28" fmla="*/ 142307 h 401629"/>
                <a:gd name="connsiteX29" fmla="*/ 53847 w 206061"/>
                <a:gd name="connsiteY29" fmla="*/ 150123 h 401629"/>
                <a:gd name="connsiteX30" fmla="*/ 53847 w 206061"/>
                <a:gd name="connsiteY30" fmla="*/ 194979 h 401629"/>
                <a:gd name="connsiteX31" fmla="*/ 50003 w 206061"/>
                <a:gd name="connsiteY31" fmla="*/ 204729 h 401629"/>
                <a:gd name="connsiteX32" fmla="*/ 55744 w 206061"/>
                <a:gd name="connsiteY32" fmla="*/ 230085 h 401629"/>
                <a:gd name="connsiteX33" fmla="*/ 44224 w 206061"/>
                <a:gd name="connsiteY33" fmla="*/ 263217 h 401629"/>
                <a:gd name="connsiteX34" fmla="*/ 21144 w 206061"/>
                <a:gd name="connsiteY34" fmla="*/ 294390 h 401629"/>
                <a:gd name="connsiteX35" fmla="*/ 24989 w 206061"/>
                <a:gd name="connsiteY35" fmla="*/ 315851 h 401629"/>
                <a:gd name="connsiteX36" fmla="*/ 30768 w 206061"/>
                <a:gd name="connsiteY36" fmla="*/ 325588 h 401629"/>
                <a:gd name="connsiteX37" fmla="*/ 38444 w 206061"/>
                <a:gd name="connsiteY37" fmla="*/ 401630 h 401629"/>
                <a:gd name="connsiteX38" fmla="*/ 50003 w 206061"/>
                <a:gd name="connsiteY38" fmla="*/ 401630 h 401629"/>
                <a:gd name="connsiteX39" fmla="*/ 46133 w 206061"/>
                <a:gd name="connsiteY39" fmla="*/ 378222 h 401629"/>
                <a:gd name="connsiteX40" fmla="*/ 99968 w 206061"/>
                <a:gd name="connsiteY40" fmla="*/ 317785 h 401629"/>
                <a:gd name="connsiteX41" fmla="*/ 103837 w 206061"/>
                <a:gd name="connsiteY41" fmla="*/ 302205 h 401629"/>
                <a:gd name="connsiteX42" fmla="*/ 98033 w 206061"/>
                <a:gd name="connsiteY42" fmla="*/ 288573 h 401629"/>
                <a:gd name="connsiteX43" fmla="*/ 86512 w 206061"/>
                <a:gd name="connsiteY43" fmla="*/ 222282 h 401629"/>
                <a:gd name="connsiteX44" fmla="*/ 94189 w 206061"/>
                <a:gd name="connsiteY44" fmla="*/ 224229 h 401629"/>
                <a:gd name="connsiteX45" fmla="*/ 121112 w 206061"/>
                <a:gd name="connsiteY45" fmla="*/ 198874 h 401629"/>
                <a:gd name="connsiteX46" fmla="*/ 172987 w 206061"/>
                <a:gd name="connsiteY46" fmla="*/ 156016 h 401629"/>
                <a:gd name="connsiteX47" fmla="*/ 184571 w 206061"/>
                <a:gd name="connsiteY47" fmla="*/ 146266 h 401629"/>
                <a:gd name="connsiteX48" fmla="*/ 186506 w 206061"/>
                <a:gd name="connsiteY48" fmla="*/ 140385 h 401629"/>
                <a:gd name="connsiteX49" fmla="*/ 188415 w 206061"/>
                <a:gd name="connsiteY49" fmla="*/ 138450 h 401629"/>
                <a:gd name="connsiteX50" fmla="*/ 192260 w 206061"/>
                <a:gd name="connsiteY50" fmla="*/ 130635 h 401629"/>
                <a:gd name="connsiteX51" fmla="*/ 196104 w 206061"/>
                <a:gd name="connsiteY51" fmla="*/ 126765 h 401629"/>
                <a:gd name="connsiteX52" fmla="*/ 205715 w 206061"/>
                <a:gd name="connsiteY52" fmla="*/ 95554 h 401629"/>
                <a:gd name="connsiteX53" fmla="*/ 203780 w 206061"/>
                <a:gd name="connsiteY53" fmla="*/ 95554 h 40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06061" h="401629">
                  <a:moveTo>
                    <a:pt x="203717" y="95517"/>
                  </a:moveTo>
                  <a:cubicBezTo>
                    <a:pt x="200947" y="60082"/>
                    <a:pt x="198494" y="23775"/>
                    <a:pt x="201845" y="0"/>
                  </a:cubicBezTo>
                  <a:cubicBezTo>
                    <a:pt x="187720" y="7373"/>
                    <a:pt x="173252" y="21789"/>
                    <a:pt x="153764" y="17540"/>
                  </a:cubicBezTo>
                  <a:cubicBezTo>
                    <a:pt x="149022" y="19905"/>
                    <a:pt x="148592" y="26608"/>
                    <a:pt x="142181" y="27291"/>
                  </a:cubicBezTo>
                  <a:cubicBezTo>
                    <a:pt x="131925" y="24938"/>
                    <a:pt x="128700" y="27151"/>
                    <a:pt x="117230" y="27291"/>
                  </a:cubicBezTo>
                  <a:cubicBezTo>
                    <a:pt x="114688" y="25356"/>
                    <a:pt x="113449" y="22017"/>
                    <a:pt x="109554" y="21448"/>
                  </a:cubicBezTo>
                  <a:cubicBezTo>
                    <a:pt x="104584" y="31464"/>
                    <a:pt x="87688" y="17388"/>
                    <a:pt x="84539" y="29251"/>
                  </a:cubicBezTo>
                  <a:cubicBezTo>
                    <a:pt x="81732" y="36649"/>
                    <a:pt x="93152" y="29630"/>
                    <a:pt x="90344" y="37041"/>
                  </a:cubicBezTo>
                  <a:cubicBezTo>
                    <a:pt x="86942" y="37205"/>
                    <a:pt x="84337" y="36598"/>
                    <a:pt x="82630" y="35106"/>
                  </a:cubicBezTo>
                  <a:cubicBezTo>
                    <a:pt x="82314" y="46487"/>
                    <a:pt x="86007" y="53822"/>
                    <a:pt x="84539" y="66317"/>
                  </a:cubicBezTo>
                  <a:cubicBezTo>
                    <a:pt x="89712" y="68719"/>
                    <a:pt x="94075" y="73146"/>
                    <a:pt x="97995" y="78002"/>
                  </a:cubicBezTo>
                  <a:cubicBezTo>
                    <a:pt x="100537" y="81125"/>
                    <a:pt x="101372" y="85766"/>
                    <a:pt x="103799" y="89699"/>
                  </a:cubicBezTo>
                  <a:cubicBezTo>
                    <a:pt x="107012" y="94872"/>
                    <a:pt x="110034" y="95087"/>
                    <a:pt x="111450" y="101397"/>
                  </a:cubicBezTo>
                  <a:cubicBezTo>
                    <a:pt x="112235" y="104938"/>
                    <a:pt x="109516" y="109073"/>
                    <a:pt x="109541" y="115042"/>
                  </a:cubicBezTo>
                  <a:cubicBezTo>
                    <a:pt x="109541" y="115143"/>
                    <a:pt x="111274" y="118419"/>
                    <a:pt x="111450" y="120885"/>
                  </a:cubicBezTo>
                  <a:cubicBezTo>
                    <a:pt x="112032" y="128675"/>
                    <a:pt x="108934" y="128713"/>
                    <a:pt x="109541" y="134505"/>
                  </a:cubicBezTo>
                  <a:cubicBezTo>
                    <a:pt x="108213" y="138387"/>
                    <a:pt x="98071" y="133291"/>
                    <a:pt x="99930" y="140372"/>
                  </a:cubicBezTo>
                  <a:cubicBezTo>
                    <a:pt x="95428" y="143901"/>
                    <a:pt x="105330" y="159405"/>
                    <a:pt x="96086" y="161833"/>
                  </a:cubicBezTo>
                  <a:cubicBezTo>
                    <a:pt x="89219" y="156167"/>
                    <a:pt x="98488" y="155813"/>
                    <a:pt x="90344" y="152057"/>
                  </a:cubicBezTo>
                  <a:cubicBezTo>
                    <a:pt x="89939" y="151919"/>
                    <a:pt x="88751" y="148580"/>
                    <a:pt x="88384" y="148201"/>
                  </a:cubicBezTo>
                  <a:cubicBezTo>
                    <a:pt x="85614" y="144811"/>
                    <a:pt x="83705" y="139563"/>
                    <a:pt x="82642" y="138438"/>
                  </a:cubicBezTo>
                  <a:cubicBezTo>
                    <a:pt x="79671" y="135263"/>
                    <a:pt x="78077" y="130471"/>
                    <a:pt x="76901" y="126752"/>
                  </a:cubicBezTo>
                  <a:cubicBezTo>
                    <a:pt x="84236" y="117989"/>
                    <a:pt x="85184" y="105785"/>
                    <a:pt x="80746" y="93582"/>
                  </a:cubicBezTo>
                  <a:cubicBezTo>
                    <a:pt x="74536" y="94467"/>
                    <a:pt x="70325" y="97337"/>
                    <a:pt x="63395" y="97477"/>
                  </a:cubicBezTo>
                  <a:cubicBezTo>
                    <a:pt x="62181" y="91596"/>
                    <a:pt x="60423" y="86247"/>
                    <a:pt x="53834" y="85792"/>
                  </a:cubicBezTo>
                  <a:cubicBezTo>
                    <a:pt x="36535" y="93582"/>
                    <a:pt x="18577" y="100727"/>
                    <a:pt x="0" y="107240"/>
                  </a:cubicBezTo>
                  <a:cubicBezTo>
                    <a:pt x="1669" y="114650"/>
                    <a:pt x="5223" y="120164"/>
                    <a:pt x="3844" y="130622"/>
                  </a:cubicBezTo>
                  <a:lnTo>
                    <a:pt x="19209" y="130622"/>
                  </a:lnTo>
                  <a:cubicBezTo>
                    <a:pt x="23712" y="135162"/>
                    <a:pt x="32058" y="135807"/>
                    <a:pt x="34638" y="142307"/>
                  </a:cubicBezTo>
                  <a:cubicBezTo>
                    <a:pt x="43907" y="142016"/>
                    <a:pt x="48612" y="146316"/>
                    <a:pt x="53847" y="150123"/>
                  </a:cubicBezTo>
                  <a:cubicBezTo>
                    <a:pt x="51014" y="163439"/>
                    <a:pt x="56617" y="179424"/>
                    <a:pt x="53847" y="194979"/>
                  </a:cubicBezTo>
                  <a:cubicBezTo>
                    <a:pt x="53417" y="197381"/>
                    <a:pt x="50003" y="201757"/>
                    <a:pt x="50003" y="204729"/>
                  </a:cubicBezTo>
                  <a:cubicBezTo>
                    <a:pt x="49940" y="213290"/>
                    <a:pt x="53354" y="223458"/>
                    <a:pt x="55744" y="230085"/>
                  </a:cubicBezTo>
                  <a:cubicBezTo>
                    <a:pt x="52279" y="240530"/>
                    <a:pt x="39519" y="250811"/>
                    <a:pt x="44224" y="263217"/>
                  </a:cubicBezTo>
                  <a:cubicBezTo>
                    <a:pt x="36029" y="273119"/>
                    <a:pt x="27101" y="282237"/>
                    <a:pt x="21144" y="294390"/>
                  </a:cubicBezTo>
                  <a:cubicBezTo>
                    <a:pt x="25798" y="300460"/>
                    <a:pt x="22877" y="308276"/>
                    <a:pt x="24989" y="315851"/>
                  </a:cubicBezTo>
                  <a:cubicBezTo>
                    <a:pt x="25823" y="318810"/>
                    <a:pt x="29643" y="322768"/>
                    <a:pt x="30768" y="325588"/>
                  </a:cubicBezTo>
                  <a:cubicBezTo>
                    <a:pt x="39001" y="346480"/>
                    <a:pt x="31350" y="376590"/>
                    <a:pt x="38444" y="401630"/>
                  </a:cubicBezTo>
                  <a:lnTo>
                    <a:pt x="50003" y="401630"/>
                  </a:lnTo>
                  <a:cubicBezTo>
                    <a:pt x="53670" y="387883"/>
                    <a:pt x="46475" y="390855"/>
                    <a:pt x="46133" y="378222"/>
                  </a:cubicBezTo>
                  <a:cubicBezTo>
                    <a:pt x="54366" y="348743"/>
                    <a:pt x="110793" y="360428"/>
                    <a:pt x="99968" y="317785"/>
                  </a:cubicBezTo>
                  <a:cubicBezTo>
                    <a:pt x="100979" y="312322"/>
                    <a:pt x="102801" y="307643"/>
                    <a:pt x="103837" y="302205"/>
                  </a:cubicBezTo>
                  <a:cubicBezTo>
                    <a:pt x="101473" y="296995"/>
                    <a:pt x="100347" y="291987"/>
                    <a:pt x="98033" y="288573"/>
                  </a:cubicBezTo>
                  <a:cubicBezTo>
                    <a:pt x="100638" y="259967"/>
                    <a:pt x="83186" y="251633"/>
                    <a:pt x="86512" y="222282"/>
                  </a:cubicBezTo>
                  <a:cubicBezTo>
                    <a:pt x="89079" y="222889"/>
                    <a:pt x="90243" y="225038"/>
                    <a:pt x="94189" y="224229"/>
                  </a:cubicBezTo>
                  <a:cubicBezTo>
                    <a:pt x="102560" y="215187"/>
                    <a:pt x="106316" y="201428"/>
                    <a:pt x="121112" y="198874"/>
                  </a:cubicBezTo>
                  <a:cubicBezTo>
                    <a:pt x="130319" y="176376"/>
                    <a:pt x="146443" y="160897"/>
                    <a:pt x="172987" y="156016"/>
                  </a:cubicBezTo>
                  <a:cubicBezTo>
                    <a:pt x="172810" y="149187"/>
                    <a:pt x="182800" y="148150"/>
                    <a:pt x="184571" y="146266"/>
                  </a:cubicBezTo>
                  <a:cubicBezTo>
                    <a:pt x="185519" y="145165"/>
                    <a:pt x="185835" y="141473"/>
                    <a:pt x="186506" y="140385"/>
                  </a:cubicBezTo>
                  <a:cubicBezTo>
                    <a:pt x="187429" y="138830"/>
                    <a:pt x="187251" y="139576"/>
                    <a:pt x="188415" y="138450"/>
                  </a:cubicBezTo>
                  <a:cubicBezTo>
                    <a:pt x="192082" y="134884"/>
                    <a:pt x="190755" y="135605"/>
                    <a:pt x="192260" y="130635"/>
                  </a:cubicBezTo>
                  <a:cubicBezTo>
                    <a:pt x="192437" y="130015"/>
                    <a:pt x="195636" y="127562"/>
                    <a:pt x="196104" y="126765"/>
                  </a:cubicBezTo>
                  <a:cubicBezTo>
                    <a:pt x="202022" y="116889"/>
                    <a:pt x="207511" y="106797"/>
                    <a:pt x="205715" y="95554"/>
                  </a:cubicBezTo>
                  <a:cubicBezTo>
                    <a:pt x="205715" y="96642"/>
                    <a:pt x="204160" y="97768"/>
                    <a:pt x="203780" y="9555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184" name="Freeform: Shape 1183">
              <a:extLst>
                <a:ext uri="{FF2B5EF4-FFF2-40B4-BE49-F238E27FC236}">
                  <a16:creationId xmlns:a16="http://schemas.microsoft.com/office/drawing/2014/main" id="{8A060D41-73C4-D20C-ED7B-47B2A8A0D505}"/>
                </a:ext>
              </a:extLst>
            </p:cNvPr>
            <p:cNvSpPr/>
            <p:nvPr/>
          </p:nvSpPr>
          <p:spPr>
            <a:xfrm>
              <a:off x="5006044" y="4451140"/>
              <a:ext cx="2395" cy="2171"/>
            </a:xfrm>
            <a:custGeom>
              <a:avLst/>
              <a:gdLst>
                <a:gd name="connsiteX0" fmla="*/ 2172 w 2395"/>
                <a:gd name="connsiteY0" fmla="*/ 112 h 2171"/>
                <a:gd name="connsiteX1" fmla="*/ 237 w 2395"/>
                <a:gd name="connsiteY1" fmla="*/ 2059 h 2171"/>
                <a:gd name="connsiteX2" fmla="*/ 2172 w 2395"/>
                <a:gd name="connsiteY2" fmla="*/ 112 h 2171"/>
              </a:gdLst>
              <a:ahLst/>
              <a:cxnLst>
                <a:cxn ang="0">
                  <a:pos x="connsiteX0" y="connsiteY0"/>
                </a:cxn>
                <a:cxn ang="0">
                  <a:pos x="connsiteX1" y="connsiteY1"/>
                </a:cxn>
                <a:cxn ang="0">
                  <a:pos x="connsiteX2" y="connsiteY2"/>
                </a:cxn>
              </a:cxnLst>
              <a:rect l="l" t="t" r="r" b="b"/>
              <a:pathLst>
                <a:path w="2395" h="2171">
                  <a:moveTo>
                    <a:pt x="2172" y="112"/>
                  </a:moveTo>
                  <a:cubicBezTo>
                    <a:pt x="1628" y="-419"/>
                    <a:pt x="-749" y="1060"/>
                    <a:pt x="237" y="2059"/>
                  </a:cubicBezTo>
                  <a:cubicBezTo>
                    <a:pt x="781" y="2590"/>
                    <a:pt x="3120" y="1111"/>
                    <a:pt x="2172"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5" name="Freeform: Shape 1184">
              <a:extLst>
                <a:ext uri="{FF2B5EF4-FFF2-40B4-BE49-F238E27FC236}">
                  <a16:creationId xmlns:a16="http://schemas.microsoft.com/office/drawing/2014/main" id="{2F1D58D3-C210-4FD6-390F-61A2069464D9}"/>
                </a:ext>
              </a:extLst>
            </p:cNvPr>
            <p:cNvSpPr/>
            <p:nvPr/>
          </p:nvSpPr>
          <p:spPr>
            <a:xfrm>
              <a:off x="4984912" y="4439442"/>
              <a:ext cx="2372" cy="2177"/>
            </a:xfrm>
            <a:custGeom>
              <a:avLst/>
              <a:gdLst>
                <a:gd name="connsiteX0" fmla="*/ 2134 w 2372"/>
                <a:gd name="connsiteY0" fmla="*/ 112 h 2177"/>
                <a:gd name="connsiteX1" fmla="*/ 263 w 2372"/>
                <a:gd name="connsiteY1" fmla="*/ 2060 h 2177"/>
                <a:gd name="connsiteX2" fmla="*/ 2134 w 2372"/>
                <a:gd name="connsiteY2" fmla="*/ 112 h 2177"/>
              </a:gdLst>
              <a:ahLst/>
              <a:cxnLst>
                <a:cxn ang="0">
                  <a:pos x="connsiteX0" y="connsiteY0"/>
                </a:cxn>
                <a:cxn ang="0">
                  <a:pos x="connsiteX1" y="connsiteY1"/>
                </a:cxn>
                <a:cxn ang="0">
                  <a:pos x="connsiteX2" y="connsiteY2"/>
                </a:cxn>
              </a:cxnLst>
              <a:rect l="l" t="t" r="r" b="b"/>
              <a:pathLst>
                <a:path w="2372" h="2177">
                  <a:moveTo>
                    <a:pt x="2134" y="112"/>
                  </a:moveTo>
                  <a:cubicBezTo>
                    <a:pt x="1616" y="-419"/>
                    <a:pt x="-787" y="1048"/>
                    <a:pt x="263" y="2060"/>
                  </a:cubicBezTo>
                  <a:cubicBezTo>
                    <a:pt x="756" y="2604"/>
                    <a:pt x="3121" y="1137"/>
                    <a:pt x="2134" y="1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6" name="Freeform: Shape 1185">
              <a:extLst>
                <a:ext uri="{FF2B5EF4-FFF2-40B4-BE49-F238E27FC236}">
                  <a16:creationId xmlns:a16="http://schemas.microsoft.com/office/drawing/2014/main" id="{86DDEC95-E4F7-6929-4752-C238C1B902F3}"/>
                </a:ext>
              </a:extLst>
            </p:cNvPr>
            <p:cNvSpPr/>
            <p:nvPr/>
          </p:nvSpPr>
          <p:spPr>
            <a:xfrm>
              <a:off x="4298852" y="4065278"/>
              <a:ext cx="6945" cy="11697"/>
            </a:xfrm>
            <a:custGeom>
              <a:avLst/>
              <a:gdLst>
                <a:gd name="connsiteX0" fmla="*/ 3873 w 6945"/>
                <a:gd name="connsiteY0" fmla="*/ 0 h 11697"/>
                <a:gd name="connsiteX1" fmla="*/ 41 w 6945"/>
                <a:gd name="connsiteY1" fmla="*/ 11698 h 11697"/>
                <a:gd name="connsiteX2" fmla="*/ 3873 w 6945"/>
                <a:gd name="connsiteY2" fmla="*/ 0 h 11697"/>
              </a:gdLst>
              <a:ahLst/>
              <a:cxnLst>
                <a:cxn ang="0">
                  <a:pos x="connsiteX0" y="connsiteY0"/>
                </a:cxn>
                <a:cxn ang="0">
                  <a:pos x="connsiteX1" y="connsiteY1"/>
                </a:cxn>
                <a:cxn ang="0">
                  <a:pos x="connsiteX2" y="connsiteY2"/>
                </a:cxn>
              </a:cxnLst>
              <a:rect l="l" t="t" r="r" b="b"/>
              <a:pathLst>
                <a:path w="6945" h="11697">
                  <a:moveTo>
                    <a:pt x="3873" y="0"/>
                  </a:moveTo>
                  <a:cubicBezTo>
                    <a:pt x="4366" y="5703"/>
                    <a:pt x="-491" y="5982"/>
                    <a:pt x="41" y="11698"/>
                  </a:cubicBezTo>
                  <a:cubicBezTo>
                    <a:pt x="5314" y="11318"/>
                    <a:pt x="10385" y="809"/>
                    <a:pt x="3873"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7" name="Freeform: Shape 1186">
              <a:extLst>
                <a:ext uri="{FF2B5EF4-FFF2-40B4-BE49-F238E27FC236}">
                  <a16:creationId xmlns:a16="http://schemas.microsoft.com/office/drawing/2014/main" id="{A53038E6-AA4E-9B08-DEDC-B1AED57D4D28}"/>
                </a:ext>
              </a:extLst>
            </p:cNvPr>
            <p:cNvSpPr/>
            <p:nvPr/>
          </p:nvSpPr>
          <p:spPr>
            <a:xfrm>
              <a:off x="4260396" y="4147759"/>
              <a:ext cx="1993" cy="4605"/>
            </a:xfrm>
            <a:custGeom>
              <a:avLst/>
              <a:gdLst>
                <a:gd name="connsiteX0" fmla="*/ 27 w 1993"/>
                <a:gd name="connsiteY0" fmla="*/ 1325 h 4605"/>
                <a:gd name="connsiteX1" fmla="*/ 1962 w 1993"/>
                <a:gd name="connsiteY1" fmla="*/ 3286 h 4605"/>
                <a:gd name="connsiteX2" fmla="*/ 27 w 1993"/>
                <a:gd name="connsiteY2" fmla="*/ 1325 h 4605"/>
              </a:gdLst>
              <a:ahLst/>
              <a:cxnLst>
                <a:cxn ang="0">
                  <a:pos x="connsiteX0" y="connsiteY0"/>
                </a:cxn>
                <a:cxn ang="0">
                  <a:pos x="connsiteX1" y="connsiteY1"/>
                </a:cxn>
                <a:cxn ang="0">
                  <a:pos x="connsiteX2" y="connsiteY2"/>
                </a:cxn>
              </a:cxnLst>
              <a:rect l="l" t="t" r="r" b="b"/>
              <a:pathLst>
                <a:path w="1993" h="4605">
                  <a:moveTo>
                    <a:pt x="27" y="1325"/>
                  </a:moveTo>
                  <a:cubicBezTo>
                    <a:pt x="-239" y="3374"/>
                    <a:pt x="1532" y="6359"/>
                    <a:pt x="1962" y="3286"/>
                  </a:cubicBezTo>
                  <a:cubicBezTo>
                    <a:pt x="2253" y="1237"/>
                    <a:pt x="444" y="-1760"/>
                    <a:pt x="27" y="132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8" name="Freeform: Shape 1187">
              <a:extLst>
                <a:ext uri="{FF2B5EF4-FFF2-40B4-BE49-F238E27FC236}">
                  <a16:creationId xmlns:a16="http://schemas.microsoft.com/office/drawing/2014/main" id="{ABF8863D-1779-8DAB-8994-BADCEED481C0}"/>
                </a:ext>
              </a:extLst>
            </p:cNvPr>
            <p:cNvSpPr/>
            <p:nvPr/>
          </p:nvSpPr>
          <p:spPr>
            <a:xfrm>
              <a:off x="6803591" y="2066478"/>
              <a:ext cx="11598" cy="8458"/>
            </a:xfrm>
            <a:custGeom>
              <a:avLst/>
              <a:gdLst>
                <a:gd name="connsiteX0" fmla="*/ 0 w 11598"/>
                <a:gd name="connsiteY0" fmla="*/ 669 h 8458"/>
                <a:gd name="connsiteX1" fmla="*/ 11559 w 11598"/>
                <a:gd name="connsiteY1" fmla="*/ 8459 h 8458"/>
                <a:gd name="connsiteX2" fmla="*/ 0 w 11598"/>
                <a:gd name="connsiteY2" fmla="*/ 669 h 8458"/>
              </a:gdLst>
              <a:ahLst/>
              <a:cxnLst>
                <a:cxn ang="0">
                  <a:pos x="connsiteX0" y="connsiteY0"/>
                </a:cxn>
                <a:cxn ang="0">
                  <a:pos x="connsiteX1" y="connsiteY1"/>
                </a:cxn>
                <a:cxn ang="0">
                  <a:pos x="connsiteX2" y="connsiteY2"/>
                </a:cxn>
              </a:cxnLst>
              <a:rect l="l" t="t" r="r" b="b"/>
              <a:pathLst>
                <a:path w="11598" h="8458">
                  <a:moveTo>
                    <a:pt x="0" y="669"/>
                  </a:moveTo>
                  <a:cubicBezTo>
                    <a:pt x="4047" y="3084"/>
                    <a:pt x="7512" y="6056"/>
                    <a:pt x="11559" y="8459"/>
                  </a:cubicBezTo>
                  <a:cubicBezTo>
                    <a:pt x="12343" y="2363"/>
                    <a:pt x="1189" y="-1658"/>
                    <a:pt x="0" y="66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89" name="Freeform: Shape 1188">
              <a:extLst>
                <a:ext uri="{FF2B5EF4-FFF2-40B4-BE49-F238E27FC236}">
                  <a16:creationId xmlns:a16="http://schemas.microsoft.com/office/drawing/2014/main" id="{C0B12212-F774-E953-564B-2362E3F8D11F}"/>
                </a:ext>
              </a:extLst>
            </p:cNvPr>
            <p:cNvSpPr/>
            <p:nvPr/>
          </p:nvSpPr>
          <p:spPr>
            <a:xfrm>
              <a:off x="7007372" y="2137034"/>
              <a:ext cx="15364" cy="10023"/>
            </a:xfrm>
            <a:custGeom>
              <a:avLst/>
              <a:gdLst>
                <a:gd name="connsiteX0" fmla="*/ 5779 w 15364"/>
                <a:gd name="connsiteY0" fmla="*/ 8089 h 10023"/>
                <a:gd name="connsiteX1" fmla="*/ 15365 w 15364"/>
                <a:gd name="connsiteY1" fmla="*/ 286 h 10023"/>
                <a:gd name="connsiteX2" fmla="*/ 0 w 15364"/>
                <a:gd name="connsiteY2" fmla="*/ 2234 h 10023"/>
                <a:gd name="connsiteX3" fmla="*/ 7651 w 15364"/>
                <a:gd name="connsiteY3" fmla="*/ 6141 h 10023"/>
                <a:gd name="connsiteX4" fmla="*/ 5779 w 15364"/>
                <a:gd name="connsiteY4" fmla="*/ 8089 h 10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64" h="10023">
                  <a:moveTo>
                    <a:pt x="5779" y="8089"/>
                  </a:moveTo>
                  <a:cubicBezTo>
                    <a:pt x="9561" y="6116"/>
                    <a:pt x="13987" y="4725"/>
                    <a:pt x="15365" y="286"/>
                  </a:cubicBezTo>
                  <a:cubicBezTo>
                    <a:pt x="10775" y="1475"/>
                    <a:pt x="1417" y="-2142"/>
                    <a:pt x="0" y="2234"/>
                  </a:cubicBezTo>
                  <a:cubicBezTo>
                    <a:pt x="3554" y="2499"/>
                    <a:pt x="6411" y="3511"/>
                    <a:pt x="7651" y="6141"/>
                  </a:cubicBezTo>
                  <a:cubicBezTo>
                    <a:pt x="3667" y="5104"/>
                    <a:pt x="3604" y="13742"/>
                    <a:pt x="5779" y="808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190" name="Freeform: Shape 1189">
              <a:extLst>
                <a:ext uri="{FF2B5EF4-FFF2-40B4-BE49-F238E27FC236}">
                  <a16:creationId xmlns:a16="http://schemas.microsoft.com/office/drawing/2014/main" id="{909FEA76-953F-6D35-4E10-ED09E6F94D48}"/>
                </a:ext>
              </a:extLst>
            </p:cNvPr>
            <p:cNvSpPr/>
            <p:nvPr/>
          </p:nvSpPr>
          <p:spPr>
            <a:xfrm>
              <a:off x="1817804" y="3352035"/>
              <a:ext cx="603111" cy="443399"/>
            </a:xfrm>
            <a:custGeom>
              <a:avLst/>
              <a:gdLst>
                <a:gd name="connsiteX0" fmla="*/ 534439 w 603111"/>
                <a:gd name="connsiteY0" fmla="*/ 405600 h 443399"/>
                <a:gd name="connsiteX1" fmla="*/ 532391 w 603111"/>
                <a:gd name="connsiteY1" fmla="*/ 399808 h 443399"/>
                <a:gd name="connsiteX2" fmla="*/ 514534 w 603111"/>
                <a:gd name="connsiteY2" fmla="*/ 376818 h 443399"/>
                <a:gd name="connsiteX3" fmla="*/ 523817 w 603111"/>
                <a:gd name="connsiteY3" fmla="*/ 362945 h 443399"/>
                <a:gd name="connsiteX4" fmla="*/ 556532 w 603111"/>
                <a:gd name="connsiteY4" fmla="*/ 364121 h 443399"/>
                <a:gd name="connsiteX5" fmla="*/ 566042 w 603111"/>
                <a:gd name="connsiteY5" fmla="*/ 359986 h 443399"/>
                <a:gd name="connsiteX6" fmla="*/ 569621 w 603111"/>
                <a:gd name="connsiteY6" fmla="*/ 348199 h 443399"/>
                <a:gd name="connsiteX7" fmla="*/ 582824 w 603111"/>
                <a:gd name="connsiteY7" fmla="*/ 338133 h 443399"/>
                <a:gd name="connsiteX8" fmla="*/ 584999 w 603111"/>
                <a:gd name="connsiteY8" fmla="*/ 347833 h 443399"/>
                <a:gd name="connsiteX9" fmla="*/ 590108 w 603111"/>
                <a:gd name="connsiteY9" fmla="*/ 320416 h 443399"/>
                <a:gd name="connsiteX10" fmla="*/ 586162 w 603111"/>
                <a:gd name="connsiteY10" fmla="*/ 316597 h 443399"/>
                <a:gd name="connsiteX11" fmla="*/ 591651 w 603111"/>
                <a:gd name="connsiteY11" fmla="*/ 304785 h 443399"/>
                <a:gd name="connsiteX12" fmla="*/ 597139 w 603111"/>
                <a:gd name="connsiteY12" fmla="*/ 292948 h 443399"/>
                <a:gd name="connsiteX13" fmla="*/ 596583 w 603111"/>
                <a:gd name="connsiteY13" fmla="*/ 269565 h 443399"/>
                <a:gd name="connsiteX14" fmla="*/ 588995 w 603111"/>
                <a:gd name="connsiteY14" fmla="*/ 273638 h 443399"/>
                <a:gd name="connsiteX15" fmla="*/ 577360 w 603111"/>
                <a:gd name="connsiteY15" fmla="*/ 270021 h 443399"/>
                <a:gd name="connsiteX16" fmla="*/ 533542 w 603111"/>
                <a:gd name="connsiteY16" fmla="*/ 286650 h 443399"/>
                <a:gd name="connsiteX17" fmla="*/ 528749 w 603111"/>
                <a:gd name="connsiteY17" fmla="*/ 327713 h 443399"/>
                <a:gd name="connsiteX18" fmla="*/ 517443 w 603111"/>
                <a:gd name="connsiteY18" fmla="*/ 337741 h 443399"/>
                <a:gd name="connsiteX19" fmla="*/ 510045 w 603111"/>
                <a:gd name="connsiteY19" fmla="*/ 349616 h 443399"/>
                <a:gd name="connsiteX20" fmla="*/ 500295 w 603111"/>
                <a:gd name="connsiteY20" fmla="*/ 344001 h 443399"/>
                <a:gd name="connsiteX21" fmla="*/ 481262 w 603111"/>
                <a:gd name="connsiteY21" fmla="*/ 352259 h 443399"/>
                <a:gd name="connsiteX22" fmla="*/ 469729 w 603111"/>
                <a:gd name="connsiteY22" fmla="*/ 352537 h 443399"/>
                <a:gd name="connsiteX23" fmla="*/ 452581 w 603111"/>
                <a:gd name="connsiteY23" fmla="*/ 358784 h 443399"/>
                <a:gd name="connsiteX24" fmla="*/ 427276 w 603111"/>
                <a:gd name="connsiteY24" fmla="*/ 345746 h 443399"/>
                <a:gd name="connsiteX25" fmla="*/ 415287 w 603111"/>
                <a:gd name="connsiteY25" fmla="*/ 326549 h 443399"/>
                <a:gd name="connsiteX26" fmla="*/ 413074 w 603111"/>
                <a:gd name="connsiteY26" fmla="*/ 314889 h 443399"/>
                <a:gd name="connsiteX27" fmla="*/ 399201 w 603111"/>
                <a:gd name="connsiteY27" fmla="*/ 297665 h 443399"/>
                <a:gd name="connsiteX28" fmla="*/ 384494 w 603111"/>
                <a:gd name="connsiteY28" fmla="*/ 245348 h 443399"/>
                <a:gd name="connsiteX29" fmla="*/ 387175 w 603111"/>
                <a:gd name="connsiteY29" fmla="*/ 196559 h 443399"/>
                <a:gd name="connsiteX30" fmla="*/ 388819 w 603111"/>
                <a:gd name="connsiteY30" fmla="*/ 184824 h 443399"/>
                <a:gd name="connsiteX31" fmla="*/ 394118 w 603111"/>
                <a:gd name="connsiteY31" fmla="*/ 165184 h 443399"/>
                <a:gd name="connsiteX32" fmla="*/ 357267 w 603111"/>
                <a:gd name="connsiteY32" fmla="*/ 152424 h 443399"/>
                <a:gd name="connsiteX33" fmla="*/ 348882 w 603111"/>
                <a:gd name="connsiteY33" fmla="*/ 123363 h 443399"/>
                <a:gd name="connsiteX34" fmla="*/ 311070 w 603111"/>
                <a:gd name="connsiteY34" fmla="*/ 69680 h 443399"/>
                <a:gd name="connsiteX35" fmla="*/ 286081 w 603111"/>
                <a:gd name="connsiteY35" fmla="*/ 70275 h 443399"/>
                <a:gd name="connsiteX36" fmla="*/ 275016 w 603111"/>
                <a:gd name="connsiteY36" fmla="*/ 90028 h 443399"/>
                <a:gd name="connsiteX37" fmla="*/ 245626 w 603111"/>
                <a:gd name="connsiteY37" fmla="*/ 67328 h 443399"/>
                <a:gd name="connsiteX38" fmla="*/ 241377 w 603111"/>
                <a:gd name="connsiteY38" fmla="*/ 49876 h 443399"/>
                <a:gd name="connsiteX39" fmla="*/ 227694 w 603111"/>
                <a:gd name="connsiteY39" fmla="*/ 40455 h 443399"/>
                <a:gd name="connsiteX40" fmla="*/ 209876 w 603111"/>
                <a:gd name="connsiteY40" fmla="*/ 19437 h 443399"/>
                <a:gd name="connsiteX41" fmla="*/ 175288 w 603111"/>
                <a:gd name="connsiteY41" fmla="*/ 20259 h 443399"/>
                <a:gd name="connsiteX42" fmla="*/ 173644 w 603111"/>
                <a:gd name="connsiteY42" fmla="*/ 32007 h 443399"/>
                <a:gd name="connsiteX43" fmla="*/ 117913 w 603111"/>
                <a:gd name="connsiteY43" fmla="*/ 33335 h 443399"/>
                <a:gd name="connsiteX44" fmla="*/ 100423 w 603111"/>
                <a:gd name="connsiteY44" fmla="*/ 25937 h 443399"/>
                <a:gd name="connsiteX45" fmla="*/ 44186 w 603111"/>
                <a:gd name="connsiteY45" fmla="*/ 5843 h 443399"/>
                <a:gd name="connsiteX46" fmla="*/ 44047 w 603111"/>
                <a:gd name="connsiteY46" fmla="*/ 0 h 443399"/>
                <a:gd name="connsiteX47" fmla="*/ 0 w 603111"/>
                <a:gd name="connsiteY47" fmla="*/ 6892 h 443399"/>
                <a:gd name="connsiteX48" fmla="*/ 11938 w 603111"/>
                <a:gd name="connsiteY48" fmla="*/ 24154 h 443399"/>
                <a:gd name="connsiteX49" fmla="*/ 10167 w 603111"/>
                <a:gd name="connsiteY49" fmla="*/ 30060 h 443399"/>
                <a:gd name="connsiteX50" fmla="*/ 28251 w 603111"/>
                <a:gd name="connsiteY50" fmla="*/ 62775 h 443399"/>
                <a:gd name="connsiteX51" fmla="*/ 32475 w 603111"/>
                <a:gd name="connsiteY51" fmla="*/ 78280 h 443399"/>
                <a:gd name="connsiteX52" fmla="*/ 50041 w 603111"/>
                <a:gd name="connsiteY52" fmla="*/ 89560 h 443399"/>
                <a:gd name="connsiteX53" fmla="*/ 54075 w 603111"/>
                <a:gd name="connsiteY53" fmla="*/ 97262 h 443399"/>
                <a:gd name="connsiteX54" fmla="*/ 64002 w 603111"/>
                <a:gd name="connsiteY54" fmla="*/ 110679 h 443399"/>
                <a:gd name="connsiteX55" fmla="*/ 60398 w 603111"/>
                <a:gd name="connsiteY55" fmla="*/ 120505 h 443399"/>
                <a:gd name="connsiteX56" fmla="*/ 60588 w 603111"/>
                <a:gd name="connsiteY56" fmla="*/ 128295 h 443399"/>
                <a:gd name="connsiteX57" fmla="*/ 45159 w 603111"/>
                <a:gd name="connsiteY57" fmla="*/ 126714 h 443399"/>
                <a:gd name="connsiteX58" fmla="*/ 57021 w 603111"/>
                <a:gd name="connsiteY58" fmla="*/ 140081 h 443399"/>
                <a:gd name="connsiteX59" fmla="*/ 70692 w 603111"/>
                <a:gd name="connsiteY59" fmla="*/ 149503 h 443399"/>
                <a:gd name="connsiteX60" fmla="*/ 82137 w 603111"/>
                <a:gd name="connsiteY60" fmla="*/ 145317 h 443399"/>
                <a:gd name="connsiteX61" fmla="*/ 97970 w 603111"/>
                <a:gd name="connsiteY61" fmla="*/ 164451 h 443399"/>
                <a:gd name="connsiteX62" fmla="*/ 102560 w 603111"/>
                <a:gd name="connsiteY62" fmla="*/ 195535 h 443399"/>
                <a:gd name="connsiteX63" fmla="*/ 132076 w 603111"/>
                <a:gd name="connsiteY63" fmla="*/ 224077 h 443399"/>
                <a:gd name="connsiteX64" fmla="*/ 141915 w 603111"/>
                <a:gd name="connsiteY64" fmla="*/ 233587 h 443399"/>
                <a:gd name="connsiteX65" fmla="*/ 148011 w 603111"/>
                <a:gd name="connsiteY65" fmla="*/ 247093 h 443399"/>
                <a:gd name="connsiteX66" fmla="*/ 155320 w 603111"/>
                <a:gd name="connsiteY66" fmla="*/ 231298 h 443399"/>
                <a:gd name="connsiteX67" fmla="*/ 143370 w 603111"/>
                <a:gd name="connsiteY67" fmla="*/ 214036 h 443399"/>
                <a:gd name="connsiteX68" fmla="*/ 135769 w 603111"/>
                <a:gd name="connsiteY68" fmla="*/ 218121 h 443399"/>
                <a:gd name="connsiteX69" fmla="*/ 129826 w 603111"/>
                <a:gd name="connsiteY69" fmla="*/ 210457 h 443399"/>
                <a:gd name="connsiteX70" fmla="*/ 115143 w 603111"/>
                <a:gd name="connsiteY70" fmla="*/ 160113 h 443399"/>
                <a:gd name="connsiteX71" fmla="*/ 105355 w 603111"/>
                <a:gd name="connsiteY71" fmla="*/ 152538 h 443399"/>
                <a:gd name="connsiteX72" fmla="*/ 85109 w 603111"/>
                <a:gd name="connsiteY72" fmla="*/ 110135 h 443399"/>
                <a:gd name="connsiteX73" fmla="*/ 71286 w 603111"/>
                <a:gd name="connsiteY73" fmla="*/ 94859 h 443399"/>
                <a:gd name="connsiteX74" fmla="*/ 47448 w 603111"/>
                <a:gd name="connsiteY74" fmla="*/ 62282 h 443399"/>
                <a:gd name="connsiteX75" fmla="*/ 42984 w 603111"/>
                <a:gd name="connsiteY75" fmla="*/ 37041 h 443399"/>
                <a:gd name="connsiteX76" fmla="*/ 42516 w 603111"/>
                <a:gd name="connsiteY76" fmla="*/ 17553 h 443399"/>
                <a:gd name="connsiteX77" fmla="*/ 60082 w 603111"/>
                <a:gd name="connsiteY77" fmla="*/ 28846 h 443399"/>
                <a:gd name="connsiteX78" fmla="*/ 67733 w 603111"/>
                <a:gd name="connsiteY78" fmla="*/ 26696 h 443399"/>
                <a:gd name="connsiteX79" fmla="*/ 81479 w 603111"/>
                <a:gd name="connsiteY79" fmla="*/ 38078 h 443399"/>
                <a:gd name="connsiteX80" fmla="*/ 79797 w 603111"/>
                <a:gd name="connsiteY80" fmla="*/ 47878 h 443399"/>
                <a:gd name="connsiteX81" fmla="*/ 99943 w 603111"/>
                <a:gd name="connsiteY81" fmla="*/ 86399 h 443399"/>
                <a:gd name="connsiteX82" fmla="*/ 100132 w 603111"/>
                <a:gd name="connsiteY82" fmla="*/ 94176 h 443399"/>
                <a:gd name="connsiteX83" fmla="*/ 121871 w 603111"/>
                <a:gd name="connsiteY83" fmla="*/ 119000 h 443399"/>
                <a:gd name="connsiteX84" fmla="*/ 133442 w 603111"/>
                <a:gd name="connsiteY84" fmla="*/ 120682 h 443399"/>
                <a:gd name="connsiteX85" fmla="*/ 133809 w 603111"/>
                <a:gd name="connsiteY85" fmla="*/ 136262 h 443399"/>
                <a:gd name="connsiteX86" fmla="*/ 147593 w 603111"/>
                <a:gd name="connsiteY86" fmla="*/ 149579 h 443399"/>
                <a:gd name="connsiteX87" fmla="*/ 161327 w 603111"/>
                <a:gd name="connsiteY87" fmla="*/ 160960 h 443399"/>
                <a:gd name="connsiteX88" fmla="*/ 157849 w 603111"/>
                <a:gd name="connsiteY88" fmla="*/ 176642 h 443399"/>
                <a:gd name="connsiteX89" fmla="*/ 167423 w 603111"/>
                <a:gd name="connsiteY89" fmla="*/ 174466 h 443399"/>
                <a:gd name="connsiteX90" fmla="*/ 171495 w 603111"/>
                <a:gd name="connsiteY90" fmla="*/ 184115 h 443399"/>
                <a:gd name="connsiteX91" fmla="*/ 183218 w 603111"/>
                <a:gd name="connsiteY91" fmla="*/ 191640 h 443399"/>
                <a:gd name="connsiteX92" fmla="*/ 185418 w 603111"/>
                <a:gd name="connsiteY92" fmla="*/ 203274 h 443399"/>
                <a:gd name="connsiteX93" fmla="*/ 195067 w 603111"/>
                <a:gd name="connsiteY93" fmla="*/ 204982 h 443399"/>
                <a:gd name="connsiteX94" fmla="*/ 212911 w 603111"/>
                <a:gd name="connsiteY94" fmla="*/ 227972 h 443399"/>
                <a:gd name="connsiteX95" fmla="*/ 215023 w 603111"/>
                <a:gd name="connsiteY95" fmla="*/ 235712 h 443399"/>
                <a:gd name="connsiteX96" fmla="*/ 220928 w 603111"/>
                <a:gd name="connsiteY96" fmla="*/ 241415 h 443399"/>
                <a:gd name="connsiteX97" fmla="*/ 230818 w 603111"/>
                <a:gd name="connsiteY97" fmla="*/ 252885 h 443399"/>
                <a:gd name="connsiteX98" fmla="*/ 233157 w 603111"/>
                <a:gd name="connsiteY98" fmla="*/ 270375 h 443399"/>
                <a:gd name="connsiteX99" fmla="*/ 241137 w 603111"/>
                <a:gd name="connsiteY99" fmla="*/ 281896 h 443399"/>
                <a:gd name="connsiteX100" fmla="*/ 241643 w 603111"/>
                <a:gd name="connsiteY100" fmla="*/ 303318 h 443399"/>
                <a:gd name="connsiteX101" fmla="*/ 234131 w 603111"/>
                <a:gd name="connsiteY101" fmla="*/ 311310 h 443399"/>
                <a:gd name="connsiteX102" fmla="*/ 248143 w 603111"/>
                <a:gd name="connsiteY102" fmla="*/ 334377 h 443399"/>
                <a:gd name="connsiteX103" fmla="*/ 277533 w 603111"/>
                <a:gd name="connsiteY103" fmla="*/ 357077 h 443399"/>
                <a:gd name="connsiteX104" fmla="*/ 306556 w 603111"/>
                <a:gd name="connsiteY104" fmla="*/ 364184 h 443399"/>
                <a:gd name="connsiteX105" fmla="*/ 324260 w 603111"/>
                <a:gd name="connsiteY105" fmla="*/ 381307 h 443399"/>
                <a:gd name="connsiteX106" fmla="*/ 339764 w 603111"/>
                <a:gd name="connsiteY106" fmla="*/ 386783 h 443399"/>
                <a:gd name="connsiteX107" fmla="*/ 353448 w 603111"/>
                <a:gd name="connsiteY107" fmla="*/ 396204 h 443399"/>
                <a:gd name="connsiteX108" fmla="*/ 368876 w 603111"/>
                <a:gd name="connsiteY108" fmla="*/ 397785 h 443399"/>
                <a:gd name="connsiteX109" fmla="*/ 390387 w 603111"/>
                <a:gd name="connsiteY109" fmla="*/ 412872 h 443399"/>
                <a:gd name="connsiteX110" fmla="*/ 421282 w 603111"/>
                <a:gd name="connsiteY110" fmla="*/ 417981 h 443399"/>
                <a:gd name="connsiteX111" fmla="*/ 426947 w 603111"/>
                <a:gd name="connsiteY111" fmla="*/ 413972 h 443399"/>
                <a:gd name="connsiteX112" fmla="*/ 436495 w 603111"/>
                <a:gd name="connsiteY112" fmla="*/ 411772 h 443399"/>
                <a:gd name="connsiteX113" fmla="*/ 447763 w 603111"/>
                <a:gd name="connsiteY113" fmla="*/ 399821 h 443399"/>
                <a:gd name="connsiteX114" fmla="*/ 453668 w 603111"/>
                <a:gd name="connsiteY114" fmla="*/ 405512 h 443399"/>
                <a:gd name="connsiteX115" fmla="*/ 465252 w 603111"/>
                <a:gd name="connsiteY115" fmla="*/ 407194 h 443399"/>
                <a:gd name="connsiteX116" fmla="*/ 490835 w 603111"/>
                <a:gd name="connsiteY116" fmla="*/ 431942 h 443399"/>
                <a:gd name="connsiteX117" fmla="*/ 500725 w 603111"/>
                <a:gd name="connsiteY117" fmla="*/ 443400 h 443399"/>
                <a:gd name="connsiteX118" fmla="*/ 511373 w 603111"/>
                <a:gd name="connsiteY118" fmla="*/ 406094 h 443399"/>
                <a:gd name="connsiteX119" fmla="*/ 534414 w 603111"/>
                <a:gd name="connsiteY119" fmla="*/ 405537 h 44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3111" h="443399">
                  <a:moveTo>
                    <a:pt x="534439" y="405600"/>
                  </a:moveTo>
                  <a:cubicBezTo>
                    <a:pt x="535363" y="402629"/>
                    <a:pt x="532998" y="400946"/>
                    <a:pt x="532391" y="399808"/>
                  </a:cubicBezTo>
                  <a:cubicBezTo>
                    <a:pt x="527396" y="390235"/>
                    <a:pt x="518708" y="386568"/>
                    <a:pt x="514534" y="376818"/>
                  </a:cubicBezTo>
                  <a:cubicBezTo>
                    <a:pt x="527067" y="381332"/>
                    <a:pt x="518771" y="365702"/>
                    <a:pt x="523817" y="362945"/>
                  </a:cubicBezTo>
                  <a:cubicBezTo>
                    <a:pt x="532075" y="366157"/>
                    <a:pt x="545480" y="363881"/>
                    <a:pt x="556532" y="364121"/>
                  </a:cubicBezTo>
                  <a:cubicBezTo>
                    <a:pt x="560288" y="360352"/>
                    <a:pt x="559390" y="356951"/>
                    <a:pt x="566042" y="359986"/>
                  </a:cubicBezTo>
                  <a:cubicBezTo>
                    <a:pt x="565410" y="354295"/>
                    <a:pt x="570253" y="353890"/>
                    <a:pt x="569621" y="348199"/>
                  </a:cubicBezTo>
                  <a:cubicBezTo>
                    <a:pt x="577070" y="347795"/>
                    <a:pt x="575337" y="338512"/>
                    <a:pt x="582824" y="338133"/>
                  </a:cubicBezTo>
                  <a:cubicBezTo>
                    <a:pt x="583949" y="344241"/>
                    <a:pt x="578486" y="346214"/>
                    <a:pt x="584999" y="347833"/>
                  </a:cubicBezTo>
                  <a:cubicBezTo>
                    <a:pt x="590740" y="338841"/>
                    <a:pt x="584379" y="326537"/>
                    <a:pt x="590108" y="320416"/>
                  </a:cubicBezTo>
                  <a:cubicBezTo>
                    <a:pt x="587756" y="320251"/>
                    <a:pt x="585530" y="319948"/>
                    <a:pt x="586162" y="316597"/>
                  </a:cubicBezTo>
                  <a:cubicBezTo>
                    <a:pt x="588691" y="313789"/>
                    <a:pt x="589880" y="308857"/>
                    <a:pt x="591651" y="304785"/>
                  </a:cubicBezTo>
                  <a:cubicBezTo>
                    <a:pt x="593421" y="300675"/>
                    <a:pt x="595824" y="296502"/>
                    <a:pt x="597139" y="292948"/>
                  </a:cubicBezTo>
                  <a:cubicBezTo>
                    <a:pt x="599833" y="285639"/>
                    <a:pt x="609419" y="276040"/>
                    <a:pt x="596583" y="269565"/>
                  </a:cubicBezTo>
                  <a:cubicBezTo>
                    <a:pt x="598657" y="275383"/>
                    <a:pt x="592384" y="273119"/>
                    <a:pt x="588995" y="273638"/>
                  </a:cubicBezTo>
                  <a:cubicBezTo>
                    <a:pt x="585353" y="272158"/>
                    <a:pt x="581875" y="270539"/>
                    <a:pt x="577360" y="270021"/>
                  </a:cubicBezTo>
                  <a:cubicBezTo>
                    <a:pt x="565182" y="277899"/>
                    <a:pt x="543304" y="276432"/>
                    <a:pt x="533542" y="286650"/>
                  </a:cubicBezTo>
                  <a:cubicBezTo>
                    <a:pt x="532972" y="301345"/>
                    <a:pt x="530431" y="314118"/>
                    <a:pt x="528749" y="327713"/>
                  </a:cubicBezTo>
                  <a:cubicBezTo>
                    <a:pt x="523741" y="329850"/>
                    <a:pt x="522464" y="335591"/>
                    <a:pt x="517443" y="337741"/>
                  </a:cubicBezTo>
                  <a:cubicBezTo>
                    <a:pt x="518392" y="345000"/>
                    <a:pt x="516178" y="349211"/>
                    <a:pt x="510045" y="349616"/>
                  </a:cubicBezTo>
                  <a:cubicBezTo>
                    <a:pt x="502938" y="351854"/>
                    <a:pt x="503734" y="345658"/>
                    <a:pt x="500295" y="344001"/>
                  </a:cubicBezTo>
                  <a:cubicBezTo>
                    <a:pt x="493921" y="345582"/>
                    <a:pt x="487737" y="350197"/>
                    <a:pt x="481262" y="352259"/>
                  </a:cubicBezTo>
                  <a:cubicBezTo>
                    <a:pt x="477785" y="353359"/>
                    <a:pt x="473257" y="351513"/>
                    <a:pt x="469729" y="352537"/>
                  </a:cubicBezTo>
                  <a:cubicBezTo>
                    <a:pt x="463950" y="354194"/>
                    <a:pt x="459511" y="362249"/>
                    <a:pt x="452581" y="358784"/>
                  </a:cubicBezTo>
                  <a:cubicBezTo>
                    <a:pt x="447421" y="350969"/>
                    <a:pt x="442375" y="343002"/>
                    <a:pt x="427276" y="345746"/>
                  </a:cubicBezTo>
                  <a:cubicBezTo>
                    <a:pt x="424190" y="339208"/>
                    <a:pt x="418689" y="333454"/>
                    <a:pt x="415287" y="326549"/>
                  </a:cubicBezTo>
                  <a:cubicBezTo>
                    <a:pt x="413618" y="323185"/>
                    <a:pt x="414604" y="318329"/>
                    <a:pt x="413074" y="314889"/>
                  </a:cubicBezTo>
                  <a:cubicBezTo>
                    <a:pt x="409988" y="307947"/>
                    <a:pt x="402515" y="303293"/>
                    <a:pt x="399201" y="297665"/>
                  </a:cubicBezTo>
                  <a:cubicBezTo>
                    <a:pt x="391816" y="285108"/>
                    <a:pt x="383368" y="263179"/>
                    <a:pt x="384494" y="245348"/>
                  </a:cubicBezTo>
                  <a:cubicBezTo>
                    <a:pt x="385316" y="232272"/>
                    <a:pt x="385215" y="207991"/>
                    <a:pt x="387175" y="196559"/>
                  </a:cubicBezTo>
                  <a:cubicBezTo>
                    <a:pt x="387883" y="192424"/>
                    <a:pt x="388060" y="187859"/>
                    <a:pt x="388819" y="184824"/>
                  </a:cubicBezTo>
                  <a:cubicBezTo>
                    <a:pt x="390210" y="179183"/>
                    <a:pt x="398025" y="173151"/>
                    <a:pt x="394118" y="165184"/>
                  </a:cubicBezTo>
                  <a:cubicBezTo>
                    <a:pt x="383899" y="166702"/>
                    <a:pt x="366688" y="158418"/>
                    <a:pt x="357267" y="152424"/>
                  </a:cubicBezTo>
                  <a:cubicBezTo>
                    <a:pt x="354447" y="142775"/>
                    <a:pt x="346859" y="138210"/>
                    <a:pt x="348882" y="123363"/>
                  </a:cubicBezTo>
                  <a:cubicBezTo>
                    <a:pt x="329711" y="112450"/>
                    <a:pt x="327953" y="83035"/>
                    <a:pt x="311070" y="69680"/>
                  </a:cubicBezTo>
                  <a:cubicBezTo>
                    <a:pt x="300169" y="70363"/>
                    <a:pt x="295237" y="66607"/>
                    <a:pt x="286081" y="70275"/>
                  </a:cubicBezTo>
                  <a:cubicBezTo>
                    <a:pt x="283375" y="77824"/>
                    <a:pt x="283729" y="88295"/>
                    <a:pt x="275016" y="90028"/>
                  </a:cubicBezTo>
                  <a:cubicBezTo>
                    <a:pt x="263040" y="84628"/>
                    <a:pt x="252101" y="79317"/>
                    <a:pt x="245626" y="67328"/>
                  </a:cubicBezTo>
                  <a:cubicBezTo>
                    <a:pt x="242794" y="62067"/>
                    <a:pt x="244501" y="54770"/>
                    <a:pt x="241377" y="49876"/>
                  </a:cubicBezTo>
                  <a:cubicBezTo>
                    <a:pt x="238469" y="45311"/>
                    <a:pt x="231425" y="43680"/>
                    <a:pt x="227694" y="40455"/>
                  </a:cubicBezTo>
                  <a:cubicBezTo>
                    <a:pt x="220081" y="33879"/>
                    <a:pt x="214985" y="27442"/>
                    <a:pt x="209876" y="19437"/>
                  </a:cubicBezTo>
                  <a:cubicBezTo>
                    <a:pt x="198342" y="19715"/>
                    <a:pt x="186809" y="19994"/>
                    <a:pt x="175288" y="20259"/>
                  </a:cubicBezTo>
                  <a:cubicBezTo>
                    <a:pt x="174264" y="23712"/>
                    <a:pt x="177881" y="31653"/>
                    <a:pt x="173644" y="32007"/>
                  </a:cubicBezTo>
                  <a:cubicBezTo>
                    <a:pt x="151590" y="30363"/>
                    <a:pt x="134277" y="35966"/>
                    <a:pt x="117913" y="33335"/>
                  </a:cubicBezTo>
                  <a:cubicBezTo>
                    <a:pt x="112361" y="32437"/>
                    <a:pt x="105912" y="28138"/>
                    <a:pt x="100423" y="25937"/>
                  </a:cubicBezTo>
                  <a:cubicBezTo>
                    <a:pt x="81656" y="18489"/>
                    <a:pt x="63117" y="11799"/>
                    <a:pt x="44186" y="5843"/>
                  </a:cubicBezTo>
                  <a:cubicBezTo>
                    <a:pt x="44135" y="3908"/>
                    <a:pt x="44097" y="1960"/>
                    <a:pt x="44047" y="0"/>
                  </a:cubicBezTo>
                  <a:cubicBezTo>
                    <a:pt x="27670" y="657"/>
                    <a:pt x="12444" y="2441"/>
                    <a:pt x="0" y="6892"/>
                  </a:cubicBezTo>
                  <a:cubicBezTo>
                    <a:pt x="5299" y="11242"/>
                    <a:pt x="6778" y="19665"/>
                    <a:pt x="11938" y="24154"/>
                  </a:cubicBezTo>
                  <a:cubicBezTo>
                    <a:pt x="9712" y="24546"/>
                    <a:pt x="9927" y="27290"/>
                    <a:pt x="10167" y="30060"/>
                  </a:cubicBezTo>
                  <a:cubicBezTo>
                    <a:pt x="19475" y="37445"/>
                    <a:pt x="20778" y="53405"/>
                    <a:pt x="28251" y="62775"/>
                  </a:cubicBezTo>
                  <a:cubicBezTo>
                    <a:pt x="26835" y="70958"/>
                    <a:pt x="32210" y="71906"/>
                    <a:pt x="32475" y="78280"/>
                  </a:cubicBezTo>
                  <a:cubicBezTo>
                    <a:pt x="39165" y="80341"/>
                    <a:pt x="46234" y="85349"/>
                    <a:pt x="50041" y="89560"/>
                  </a:cubicBezTo>
                  <a:cubicBezTo>
                    <a:pt x="51710" y="91406"/>
                    <a:pt x="52418" y="95263"/>
                    <a:pt x="54075" y="97262"/>
                  </a:cubicBezTo>
                  <a:cubicBezTo>
                    <a:pt x="59336" y="103673"/>
                    <a:pt x="62889" y="104470"/>
                    <a:pt x="64002" y="110679"/>
                  </a:cubicBezTo>
                  <a:cubicBezTo>
                    <a:pt x="64748" y="114852"/>
                    <a:pt x="60929" y="114966"/>
                    <a:pt x="60398" y="120505"/>
                  </a:cubicBezTo>
                  <a:cubicBezTo>
                    <a:pt x="60461" y="119797"/>
                    <a:pt x="66190" y="130546"/>
                    <a:pt x="60588" y="128295"/>
                  </a:cubicBezTo>
                  <a:cubicBezTo>
                    <a:pt x="57730" y="126512"/>
                    <a:pt x="45261" y="124818"/>
                    <a:pt x="45159" y="126714"/>
                  </a:cubicBezTo>
                  <a:cubicBezTo>
                    <a:pt x="51824" y="128080"/>
                    <a:pt x="52646" y="136376"/>
                    <a:pt x="57021" y="140081"/>
                  </a:cubicBezTo>
                  <a:cubicBezTo>
                    <a:pt x="60664" y="143142"/>
                    <a:pt x="71641" y="143496"/>
                    <a:pt x="70692" y="149503"/>
                  </a:cubicBezTo>
                  <a:cubicBezTo>
                    <a:pt x="77369" y="150881"/>
                    <a:pt x="78748" y="147138"/>
                    <a:pt x="82137" y="145317"/>
                  </a:cubicBezTo>
                  <a:cubicBezTo>
                    <a:pt x="81163" y="158343"/>
                    <a:pt x="92153" y="158646"/>
                    <a:pt x="97970" y="164451"/>
                  </a:cubicBezTo>
                  <a:cubicBezTo>
                    <a:pt x="102485" y="170862"/>
                    <a:pt x="107277" y="185747"/>
                    <a:pt x="102560" y="195535"/>
                  </a:cubicBezTo>
                  <a:cubicBezTo>
                    <a:pt x="110527" y="207018"/>
                    <a:pt x="123376" y="213328"/>
                    <a:pt x="132076" y="224077"/>
                  </a:cubicBezTo>
                  <a:cubicBezTo>
                    <a:pt x="135036" y="227593"/>
                    <a:pt x="140208" y="228744"/>
                    <a:pt x="141915" y="233587"/>
                  </a:cubicBezTo>
                  <a:cubicBezTo>
                    <a:pt x="145089" y="236888"/>
                    <a:pt x="143129" y="245614"/>
                    <a:pt x="148011" y="247093"/>
                  </a:cubicBezTo>
                  <a:cubicBezTo>
                    <a:pt x="149870" y="241263"/>
                    <a:pt x="157596" y="241124"/>
                    <a:pt x="155320" y="231298"/>
                  </a:cubicBezTo>
                  <a:cubicBezTo>
                    <a:pt x="149098" y="227934"/>
                    <a:pt x="146936" y="220245"/>
                    <a:pt x="143370" y="214036"/>
                  </a:cubicBezTo>
                  <a:cubicBezTo>
                    <a:pt x="137097" y="211773"/>
                    <a:pt x="142067" y="220385"/>
                    <a:pt x="135769" y="218121"/>
                  </a:cubicBezTo>
                  <a:cubicBezTo>
                    <a:pt x="135112" y="214163"/>
                    <a:pt x="130483" y="214416"/>
                    <a:pt x="129826" y="210457"/>
                  </a:cubicBezTo>
                  <a:cubicBezTo>
                    <a:pt x="132216" y="185924"/>
                    <a:pt x="113246" y="184128"/>
                    <a:pt x="115143" y="160113"/>
                  </a:cubicBezTo>
                  <a:cubicBezTo>
                    <a:pt x="113740" y="155624"/>
                    <a:pt x="106354" y="157483"/>
                    <a:pt x="105355" y="152538"/>
                  </a:cubicBezTo>
                  <a:cubicBezTo>
                    <a:pt x="102194" y="134580"/>
                    <a:pt x="85766" y="130761"/>
                    <a:pt x="85109" y="110135"/>
                  </a:cubicBezTo>
                  <a:cubicBezTo>
                    <a:pt x="78280" y="107391"/>
                    <a:pt x="78596" y="97084"/>
                    <a:pt x="71286" y="94859"/>
                  </a:cubicBezTo>
                  <a:cubicBezTo>
                    <a:pt x="67037" y="80050"/>
                    <a:pt x="52507" y="76218"/>
                    <a:pt x="47448" y="62282"/>
                  </a:cubicBezTo>
                  <a:cubicBezTo>
                    <a:pt x="52798" y="54100"/>
                    <a:pt x="44135" y="45754"/>
                    <a:pt x="42984" y="37041"/>
                  </a:cubicBezTo>
                  <a:cubicBezTo>
                    <a:pt x="42048" y="29895"/>
                    <a:pt x="46032" y="23914"/>
                    <a:pt x="42516" y="17553"/>
                  </a:cubicBezTo>
                  <a:cubicBezTo>
                    <a:pt x="48549" y="19387"/>
                    <a:pt x="55150" y="28378"/>
                    <a:pt x="60082" y="28846"/>
                  </a:cubicBezTo>
                  <a:cubicBezTo>
                    <a:pt x="62156" y="29048"/>
                    <a:pt x="64887" y="20778"/>
                    <a:pt x="67733" y="26696"/>
                  </a:cubicBezTo>
                  <a:cubicBezTo>
                    <a:pt x="68846" y="34195"/>
                    <a:pt x="78558" y="32513"/>
                    <a:pt x="81479" y="38078"/>
                  </a:cubicBezTo>
                  <a:cubicBezTo>
                    <a:pt x="82200" y="42592"/>
                    <a:pt x="81340" y="45564"/>
                    <a:pt x="79797" y="47878"/>
                  </a:cubicBezTo>
                  <a:cubicBezTo>
                    <a:pt x="89206" y="57856"/>
                    <a:pt x="89282" y="77761"/>
                    <a:pt x="99943" y="86399"/>
                  </a:cubicBezTo>
                  <a:cubicBezTo>
                    <a:pt x="100006" y="88978"/>
                    <a:pt x="100069" y="91583"/>
                    <a:pt x="100132" y="94176"/>
                  </a:cubicBezTo>
                  <a:cubicBezTo>
                    <a:pt x="108466" y="101296"/>
                    <a:pt x="114954" y="110376"/>
                    <a:pt x="121871" y="119000"/>
                  </a:cubicBezTo>
                  <a:cubicBezTo>
                    <a:pt x="126601" y="118621"/>
                    <a:pt x="131128" y="118482"/>
                    <a:pt x="133442" y="120682"/>
                  </a:cubicBezTo>
                  <a:cubicBezTo>
                    <a:pt x="130660" y="126942"/>
                    <a:pt x="132987" y="129269"/>
                    <a:pt x="133809" y="136262"/>
                  </a:cubicBezTo>
                  <a:cubicBezTo>
                    <a:pt x="140689" y="138273"/>
                    <a:pt x="147593" y="140271"/>
                    <a:pt x="147593" y="149579"/>
                  </a:cubicBezTo>
                  <a:cubicBezTo>
                    <a:pt x="158115" y="147037"/>
                    <a:pt x="157748" y="156104"/>
                    <a:pt x="161327" y="160960"/>
                  </a:cubicBezTo>
                  <a:cubicBezTo>
                    <a:pt x="155700" y="164994"/>
                    <a:pt x="155662" y="168776"/>
                    <a:pt x="157849" y="176642"/>
                  </a:cubicBezTo>
                  <a:cubicBezTo>
                    <a:pt x="163325" y="178134"/>
                    <a:pt x="162769" y="173783"/>
                    <a:pt x="167423" y="174466"/>
                  </a:cubicBezTo>
                  <a:cubicBezTo>
                    <a:pt x="162996" y="178968"/>
                    <a:pt x="171457" y="178627"/>
                    <a:pt x="171495" y="184115"/>
                  </a:cubicBezTo>
                  <a:cubicBezTo>
                    <a:pt x="174808" y="187239"/>
                    <a:pt x="180220" y="188137"/>
                    <a:pt x="183218" y="191640"/>
                  </a:cubicBezTo>
                  <a:cubicBezTo>
                    <a:pt x="179070" y="195851"/>
                    <a:pt x="185797" y="197343"/>
                    <a:pt x="185418" y="203274"/>
                  </a:cubicBezTo>
                  <a:cubicBezTo>
                    <a:pt x="190021" y="202364"/>
                    <a:pt x="189680" y="206739"/>
                    <a:pt x="195067" y="204982"/>
                  </a:cubicBezTo>
                  <a:cubicBezTo>
                    <a:pt x="196850" y="215592"/>
                    <a:pt x="207182" y="220385"/>
                    <a:pt x="212911" y="227972"/>
                  </a:cubicBezTo>
                  <a:cubicBezTo>
                    <a:pt x="214555" y="230147"/>
                    <a:pt x="213530" y="233461"/>
                    <a:pt x="215023" y="235712"/>
                  </a:cubicBezTo>
                  <a:cubicBezTo>
                    <a:pt x="216199" y="237507"/>
                    <a:pt x="219929" y="240176"/>
                    <a:pt x="220928" y="241415"/>
                  </a:cubicBezTo>
                  <a:cubicBezTo>
                    <a:pt x="224356" y="245702"/>
                    <a:pt x="227770" y="248548"/>
                    <a:pt x="230818" y="252885"/>
                  </a:cubicBezTo>
                  <a:cubicBezTo>
                    <a:pt x="232563" y="257703"/>
                    <a:pt x="233575" y="263268"/>
                    <a:pt x="233157" y="270375"/>
                  </a:cubicBezTo>
                  <a:cubicBezTo>
                    <a:pt x="235585" y="274447"/>
                    <a:pt x="240517" y="275863"/>
                    <a:pt x="241137" y="281896"/>
                  </a:cubicBezTo>
                  <a:cubicBezTo>
                    <a:pt x="241238" y="296654"/>
                    <a:pt x="236003" y="295086"/>
                    <a:pt x="241643" y="303318"/>
                  </a:cubicBezTo>
                  <a:cubicBezTo>
                    <a:pt x="238835" y="305696"/>
                    <a:pt x="233081" y="305215"/>
                    <a:pt x="234131" y="311310"/>
                  </a:cubicBezTo>
                  <a:cubicBezTo>
                    <a:pt x="237887" y="319973"/>
                    <a:pt x="244476" y="325613"/>
                    <a:pt x="248143" y="334377"/>
                  </a:cubicBezTo>
                  <a:cubicBezTo>
                    <a:pt x="261396" y="338260"/>
                    <a:pt x="271538" y="345480"/>
                    <a:pt x="277533" y="357077"/>
                  </a:cubicBezTo>
                  <a:cubicBezTo>
                    <a:pt x="287561" y="359062"/>
                    <a:pt x="292771" y="366182"/>
                    <a:pt x="306556" y="364184"/>
                  </a:cubicBezTo>
                  <a:cubicBezTo>
                    <a:pt x="313751" y="368066"/>
                    <a:pt x="317166" y="376565"/>
                    <a:pt x="324260" y="381307"/>
                  </a:cubicBezTo>
                  <a:cubicBezTo>
                    <a:pt x="328345" y="384051"/>
                    <a:pt x="335313" y="384633"/>
                    <a:pt x="339764" y="386783"/>
                  </a:cubicBezTo>
                  <a:cubicBezTo>
                    <a:pt x="345088" y="389363"/>
                    <a:pt x="349970" y="392044"/>
                    <a:pt x="353448" y="396204"/>
                  </a:cubicBezTo>
                  <a:cubicBezTo>
                    <a:pt x="360656" y="394535"/>
                    <a:pt x="362704" y="398354"/>
                    <a:pt x="368876" y="397785"/>
                  </a:cubicBezTo>
                  <a:cubicBezTo>
                    <a:pt x="374137" y="404854"/>
                    <a:pt x="385379" y="405537"/>
                    <a:pt x="390387" y="412872"/>
                  </a:cubicBezTo>
                  <a:cubicBezTo>
                    <a:pt x="402527" y="411380"/>
                    <a:pt x="410381" y="419410"/>
                    <a:pt x="421282" y="417981"/>
                  </a:cubicBezTo>
                  <a:cubicBezTo>
                    <a:pt x="423887" y="417640"/>
                    <a:pt x="425113" y="414883"/>
                    <a:pt x="426947" y="413972"/>
                  </a:cubicBezTo>
                  <a:cubicBezTo>
                    <a:pt x="429982" y="412442"/>
                    <a:pt x="434864" y="412847"/>
                    <a:pt x="436495" y="411772"/>
                  </a:cubicBezTo>
                  <a:cubicBezTo>
                    <a:pt x="440870" y="408876"/>
                    <a:pt x="443197" y="401996"/>
                    <a:pt x="447763" y="399821"/>
                  </a:cubicBezTo>
                  <a:cubicBezTo>
                    <a:pt x="449596" y="401844"/>
                    <a:pt x="454845" y="400238"/>
                    <a:pt x="453668" y="405512"/>
                  </a:cubicBezTo>
                  <a:cubicBezTo>
                    <a:pt x="457121" y="401693"/>
                    <a:pt x="464190" y="406220"/>
                    <a:pt x="465252" y="407194"/>
                  </a:cubicBezTo>
                  <a:cubicBezTo>
                    <a:pt x="471487" y="412973"/>
                    <a:pt x="486789" y="426062"/>
                    <a:pt x="490835" y="431942"/>
                  </a:cubicBezTo>
                  <a:cubicBezTo>
                    <a:pt x="493946" y="436470"/>
                    <a:pt x="495818" y="441123"/>
                    <a:pt x="500725" y="443400"/>
                  </a:cubicBezTo>
                  <a:cubicBezTo>
                    <a:pt x="499852" y="427744"/>
                    <a:pt x="501774" y="415603"/>
                    <a:pt x="511373" y="406094"/>
                  </a:cubicBezTo>
                  <a:cubicBezTo>
                    <a:pt x="519049" y="405904"/>
                    <a:pt x="526751" y="405727"/>
                    <a:pt x="534414" y="40553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191" name="Freeform: Shape 1190">
              <a:extLst>
                <a:ext uri="{FF2B5EF4-FFF2-40B4-BE49-F238E27FC236}">
                  <a16:creationId xmlns:a16="http://schemas.microsoft.com/office/drawing/2014/main" id="{8A5EBAED-7808-D95C-646F-4175CB4EBAEA}"/>
                </a:ext>
              </a:extLst>
            </p:cNvPr>
            <p:cNvSpPr/>
            <p:nvPr/>
          </p:nvSpPr>
          <p:spPr>
            <a:xfrm>
              <a:off x="7306996" y="2234784"/>
              <a:ext cx="8146" cy="17552"/>
            </a:xfrm>
            <a:custGeom>
              <a:avLst/>
              <a:gdLst>
                <a:gd name="connsiteX0" fmla="*/ 4086 w 8146"/>
                <a:gd name="connsiteY0" fmla="*/ 17553 h 17552"/>
                <a:gd name="connsiteX1" fmla="*/ 2151 w 8146"/>
                <a:gd name="connsiteY1" fmla="*/ 5868 h 17552"/>
                <a:gd name="connsiteX2" fmla="*/ 5996 w 8146"/>
                <a:gd name="connsiteY2" fmla="*/ 0 h 17552"/>
                <a:gd name="connsiteX3" fmla="*/ 280 w 8146"/>
                <a:gd name="connsiteY3" fmla="*/ 7803 h 17552"/>
                <a:gd name="connsiteX4" fmla="*/ 4099 w 8146"/>
                <a:gd name="connsiteY4" fmla="*/ 17553 h 17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6" h="17552">
                  <a:moveTo>
                    <a:pt x="4086" y="17553"/>
                  </a:moveTo>
                  <a:cubicBezTo>
                    <a:pt x="4339" y="12760"/>
                    <a:pt x="4377" y="8157"/>
                    <a:pt x="2151" y="5868"/>
                  </a:cubicBezTo>
                  <a:cubicBezTo>
                    <a:pt x="3859" y="5286"/>
                    <a:pt x="11940" y="1948"/>
                    <a:pt x="5996" y="0"/>
                  </a:cubicBezTo>
                  <a:cubicBezTo>
                    <a:pt x="5211" y="3756"/>
                    <a:pt x="-1428" y="1543"/>
                    <a:pt x="280" y="7803"/>
                  </a:cubicBezTo>
                  <a:cubicBezTo>
                    <a:pt x="6261" y="10294"/>
                    <a:pt x="-3932" y="17085"/>
                    <a:pt x="4099" y="17553"/>
                  </a:cubicBezTo>
                  <a:close/>
                </a:path>
              </a:pathLst>
            </a:custGeom>
            <a:solidFill>
              <a:srgbClr val="CCCCCC"/>
            </a:solidFill>
            <a:ln w="1270" cap="flat">
              <a:solidFill>
                <a:schemeClr val="bg1"/>
              </a:solidFill>
              <a:prstDash val="solid"/>
              <a:miter/>
            </a:ln>
          </p:spPr>
          <p:txBody>
            <a:bodyPr rtlCol="0" anchor="ctr"/>
            <a:lstStyle/>
            <a:p>
              <a:endParaRPr lang="en-US" dirty="0"/>
            </a:p>
          </p:txBody>
        </p:sp>
        <p:grpSp>
          <p:nvGrpSpPr>
            <p:cNvPr id="1192" name="Graphic 3">
              <a:extLst>
                <a:ext uri="{FF2B5EF4-FFF2-40B4-BE49-F238E27FC236}">
                  <a16:creationId xmlns:a16="http://schemas.microsoft.com/office/drawing/2014/main" id="{765D2972-4CFD-87D7-965C-5FB652A02412}"/>
                </a:ext>
              </a:extLst>
            </p:cNvPr>
            <p:cNvGrpSpPr/>
            <p:nvPr/>
          </p:nvGrpSpPr>
          <p:grpSpPr>
            <a:xfrm>
              <a:off x="4229424" y="2181116"/>
              <a:ext cx="511616" cy="439794"/>
              <a:chOff x="4229424" y="2181116"/>
              <a:chExt cx="511616" cy="439794"/>
            </a:xfrm>
            <a:solidFill>
              <a:srgbClr val="085873"/>
            </a:solidFill>
          </p:grpSpPr>
          <p:sp>
            <p:nvSpPr>
              <p:cNvPr id="1193" name="Freeform: Shape 1192">
                <a:extLst>
                  <a:ext uri="{FF2B5EF4-FFF2-40B4-BE49-F238E27FC236}">
                    <a16:creationId xmlns:a16="http://schemas.microsoft.com/office/drawing/2014/main" id="{7C464EB5-6A4C-ED49-E712-9965932DBFF1}"/>
                  </a:ext>
                </a:extLst>
              </p:cNvPr>
              <p:cNvSpPr/>
              <p:nvPr/>
            </p:nvSpPr>
            <p:spPr>
              <a:xfrm>
                <a:off x="4599205" y="2194338"/>
                <a:ext cx="5320" cy="3420"/>
              </a:xfrm>
              <a:custGeom>
                <a:avLst/>
                <a:gdLst>
                  <a:gd name="connsiteX0" fmla="*/ 5320 w 5320"/>
                  <a:gd name="connsiteY0" fmla="*/ 1470 h 3420"/>
                  <a:gd name="connsiteX1" fmla="*/ 5320 w 5320"/>
                  <a:gd name="connsiteY1" fmla="*/ 1470 h 3420"/>
                  <a:gd name="connsiteX2" fmla="*/ 5320 w 5320"/>
                  <a:gd name="connsiteY2" fmla="*/ 1470 h 3420"/>
                </a:gdLst>
                <a:ahLst/>
                <a:cxnLst>
                  <a:cxn ang="0">
                    <a:pos x="connsiteX0" y="connsiteY0"/>
                  </a:cxn>
                  <a:cxn ang="0">
                    <a:pos x="connsiteX1" y="connsiteY1"/>
                  </a:cxn>
                  <a:cxn ang="0">
                    <a:pos x="connsiteX2" y="connsiteY2"/>
                  </a:cxn>
                </a:cxnLst>
                <a:rect l="l" t="t" r="r" b="b"/>
                <a:pathLst>
                  <a:path w="5320" h="3420">
                    <a:moveTo>
                      <a:pt x="5320" y="1470"/>
                    </a:moveTo>
                    <a:cubicBezTo>
                      <a:pt x="-3861" y="-3955"/>
                      <a:pt x="667" y="7857"/>
                      <a:pt x="5320" y="1470"/>
                    </a:cubicBezTo>
                    <a:lnTo>
                      <a:pt x="5320" y="1470"/>
                    </a:ln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94" name="Freeform: Shape 1193">
                <a:extLst>
                  <a:ext uri="{FF2B5EF4-FFF2-40B4-BE49-F238E27FC236}">
                    <a16:creationId xmlns:a16="http://schemas.microsoft.com/office/drawing/2014/main" id="{8DC143A9-68EE-1652-3E40-FEED002CF3A5}"/>
                  </a:ext>
                </a:extLst>
              </p:cNvPr>
              <p:cNvSpPr/>
              <p:nvPr/>
            </p:nvSpPr>
            <p:spPr>
              <a:xfrm>
                <a:off x="4229424" y="2181116"/>
                <a:ext cx="511616" cy="439794"/>
              </a:xfrm>
              <a:custGeom>
                <a:avLst/>
                <a:gdLst>
                  <a:gd name="connsiteX0" fmla="*/ 40610 w 511616"/>
                  <a:gd name="connsiteY0" fmla="*/ 348020 h 439794"/>
                  <a:gd name="connsiteX1" fmla="*/ 32947 w 511616"/>
                  <a:gd name="connsiteY1" fmla="*/ 342177 h 439794"/>
                  <a:gd name="connsiteX2" fmla="*/ 11802 w 511616"/>
                  <a:gd name="connsiteY2" fmla="*/ 344125 h 439794"/>
                  <a:gd name="connsiteX3" fmla="*/ 269 w 511616"/>
                  <a:gd name="connsiteY3" fmla="*/ 348020 h 439794"/>
                  <a:gd name="connsiteX4" fmla="*/ 4113 w 511616"/>
                  <a:gd name="connsiteY4" fmla="*/ 357770 h 439794"/>
                  <a:gd name="connsiteX5" fmla="*/ 13763 w 511616"/>
                  <a:gd name="connsiteY5" fmla="*/ 355823 h 439794"/>
                  <a:gd name="connsiteX6" fmla="*/ 4113 w 511616"/>
                  <a:gd name="connsiteY6" fmla="*/ 367520 h 439794"/>
                  <a:gd name="connsiteX7" fmla="*/ 13763 w 511616"/>
                  <a:gd name="connsiteY7" fmla="*/ 373376 h 439794"/>
                  <a:gd name="connsiteX8" fmla="*/ 6086 w 511616"/>
                  <a:gd name="connsiteY8" fmla="*/ 385073 h 439794"/>
                  <a:gd name="connsiteX9" fmla="*/ 9918 w 511616"/>
                  <a:gd name="connsiteY9" fmla="*/ 379205 h 439794"/>
                  <a:gd name="connsiteX10" fmla="*/ 17569 w 511616"/>
                  <a:gd name="connsiteY10" fmla="*/ 375310 h 439794"/>
                  <a:gd name="connsiteX11" fmla="*/ 17569 w 511616"/>
                  <a:gd name="connsiteY11" fmla="*/ 369468 h 439794"/>
                  <a:gd name="connsiteX12" fmla="*/ 25308 w 511616"/>
                  <a:gd name="connsiteY12" fmla="*/ 363625 h 439794"/>
                  <a:gd name="connsiteX13" fmla="*/ 40648 w 511616"/>
                  <a:gd name="connsiteY13" fmla="*/ 361665 h 439794"/>
                  <a:gd name="connsiteX14" fmla="*/ 29140 w 511616"/>
                  <a:gd name="connsiteY14" fmla="*/ 373376 h 439794"/>
                  <a:gd name="connsiteX15" fmla="*/ 27205 w 511616"/>
                  <a:gd name="connsiteY15" fmla="*/ 367520 h 439794"/>
                  <a:gd name="connsiteX16" fmla="*/ 15672 w 511616"/>
                  <a:gd name="connsiteY16" fmla="*/ 383113 h 439794"/>
                  <a:gd name="connsiteX17" fmla="*/ 25308 w 511616"/>
                  <a:gd name="connsiteY17" fmla="*/ 385073 h 439794"/>
                  <a:gd name="connsiteX18" fmla="*/ 7996 w 511616"/>
                  <a:gd name="connsiteY18" fmla="*/ 388968 h 439794"/>
                  <a:gd name="connsiteX19" fmla="*/ 6086 w 511616"/>
                  <a:gd name="connsiteY19" fmla="*/ 404561 h 439794"/>
                  <a:gd name="connsiteX20" fmla="*/ 29128 w 511616"/>
                  <a:gd name="connsiteY20" fmla="*/ 390916 h 439794"/>
                  <a:gd name="connsiteX21" fmla="*/ 19491 w 511616"/>
                  <a:gd name="connsiteY21" fmla="*/ 408456 h 439794"/>
                  <a:gd name="connsiteX22" fmla="*/ 27193 w 511616"/>
                  <a:gd name="connsiteY22" fmla="*/ 410416 h 439794"/>
                  <a:gd name="connsiteX23" fmla="*/ 11828 w 511616"/>
                  <a:gd name="connsiteY23" fmla="*/ 410416 h 439794"/>
                  <a:gd name="connsiteX24" fmla="*/ 11828 w 511616"/>
                  <a:gd name="connsiteY24" fmla="*/ 422101 h 439794"/>
                  <a:gd name="connsiteX25" fmla="*/ 19504 w 511616"/>
                  <a:gd name="connsiteY25" fmla="*/ 426009 h 439794"/>
                  <a:gd name="connsiteX26" fmla="*/ 21426 w 511616"/>
                  <a:gd name="connsiteY26" fmla="*/ 429891 h 439794"/>
                  <a:gd name="connsiteX27" fmla="*/ 32972 w 511616"/>
                  <a:gd name="connsiteY27" fmla="*/ 431839 h 439794"/>
                  <a:gd name="connsiteX28" fmla="*/ 34882 w 511616"/>
                  <a:gd name="connsiteY28" fmla="*/ 437707 h 439794"/>
                  <a:gd name="connsiteX29" fmla="*/ 38726 w 511616"/>
                  <a:gd name="connsiteY29" fmla="*/ 439654 h 439794"/>
                  <a:gd name="connsiteX30" fmla="*/ 57961 w 511616"/>
                  <a:gd name="connsiteY30" fmla="*/ 437707 h 439794"/>
                  <a:gd name="connsiteX31" fmla="*/ 65624 w 511616"/>
                  <a:gd name="connsiteY31" fmla="*/ 433786 h 439794"/>
                  <a:gd name="connsiteX32" fmla="*/ 69507 w 511616"/>
                  <a:gd name="connsiteY32" fmla="*/ 431839 h 439794"/>
                  <a:gd name="connsiteX33" fmla="*/ 90651 w 511616"/>
                  <a:gd name="connsiteY33" fmla="*/ 410403 h 439794"/>
                  <a:gd name="connsiteX34" fmla="*/ 90651 w 511616"/>
                  <a:gd name="connsiteY34" fmla="*/ 404548 h 439794"/>
                  <a:gd name="connsiteX35" fmla="*/ 100224 w 511616"/>
                  <a:gd name="connsiteY35" fmla="*/ 408443 h 439794"/>
                  <a:gd name="connsiteX36" fmla="*/ 111808 w 511616"/>
                  <a:gd name="connsiteY36" fmla="*/ 385061 h 439794"/>
                  <a:gd name="connsiteX37" fmla="*/ 111808 w 511616"/>
                  <a:gd name="connsiteY37" fmla="*/ 398693 h 439794"/>
                  <a:gd name="connsiteX38" fmla="*/ 131018 w 511616"/>
                  <a:gd name="connsiteY38" fmla="*/ 412351 h 439794"/>
                  <a:gd name="connsiteX39" fmla="*/ 131018 w 511616"/>
                  <a:gd name="connsiteY39" fmla="*/ 390916 h 439794"/>
                  <a:gd name="connsiteX40" fmla="*/ 134862 w 511616"/>
                  <a:gd name="connsiteY40" fmla="*/ 381166 h 439794"/>
                  <a:gd name="connsiteX41" fmla="*/ 146408 w 511616"/>
                  <a:gd name="connsiteY41" fmla="*/ 375310 h 439794"/>
                  <a:gd name="connsiteX42" fmla="*/ 142564 w 511616"/>
                  <a:gd name="connsiteY42" fmla="*/ 344125 h 439794"/>
                  <a:gd name="connsiteX43" fmla="*/ 154059 w 511616"/>
                  <a:gd name="connsiteY43" fmla="*/ 334387 h 439794"/>
                  <a:gd name="connsiteX44" fmla="*/ 140629 w 511616"/>
                  <a:gd name="connsiteY44" fmla="*/ 322690 h 439794"/>
                  <a:gd name="connsiteX45" fmla="*/ 140629 w 511616"/>
                  <a:gd name="connsiteY45" fmla="*/ 277872 h 439794"/>
                  <a:gd name="connsiteX46" fmla="*/ 136759 w 511616"/>
                  <a:gd name="connsiteY46" fmla="*/ 270056 h 439794"/>
                  <a:gd name="connsiteX47" fmla="*/ 161773 w 511616"/>
                  <a:gd name="connsiteY47" fmla="*/ 242779 h 439794"/>
                  <a:gd name="connsiteX48" fmla="*/ 177138 w 511616"/>
                  <a:gd name="connsiteY48" fmla="*/ 244726 h 439794"/>
                  <a:gd name="connsiteX49" fmla="*/ 169487 w 511616"/>
                  <a:gd name="connsiteY49" fmla="*/ 225226 h 439794"/>
                  <a:gd name="connsiteX50" fmla="*/ 186787 w 511616"/>
                  <a:gd name="connsiteY50" fmla="*/ 174553 h 439794"/>
                  <a:gd name="connsiteX51" fmla="*/ 205959 w 511616"/>
                  <a:gd name="connsiteY51" fmla="*/ 166750 h 439794"/>
                  <a:gd name="connsiteX52" fmla="*/ 204087 w 511616"/>
                  <a:gd name="connsiteY52" fmla="*/ 160895 h 439794"/>
                  <a:gd name="connsiteX53" fmla="*/ 223297 w 511616"/>
                  <a:gd name="connsiteY53" fmla="*/ 139459 h 439794"/>
                  <a:gd name="connsiteX54" fmla="*/ 217517 w 511616"/>
                  <a:gd name="connsiteY54" fmla="*/ 127762 h 439794"/>
                  <a:gd name="connsiteX55" fmla="*/ 244403 w 511616"/>
                  <a:gd name="connsiteY55" fmla="*/ 104379 h 439794"/>
                  <a:gd name="connsiteX56" fmla="*/ 255949 w 511616"/>
                  <a:gd name="connsiteY56" fmla="*/ 108261 h 439794"/>
                  <a:gd name="connsiteX57" fmla="*/ 261729 w 511616"/>
                  <a:gd name="connsiteY57" fmla="*/ 88761 h 439794"/>
                  <a:gd name="connsiteX58" fmla="*/ 298263 w 511616"/>
                  <a:gd name="connsiteY58" fmla="*/ 92669 h 439794"/>
                  <a:gd name="connsiteX59" fmla="*/ 302108 w 511616"/>
                  <a:gd name="connsiteY59" fmla="*/ 79011 h 439794"/>
                  <a:gd name="connsiteX60" fmla="*/ 296328 w 511616"/>
                  <a:gd name="connsiteY60" fmla="*/ 73168 h 439794"/>
                  <a:gd name="connsiteX61" fmla="*/ 315538 w 511616"/>
                  <a:gd name="connsiteY61" fmla="*/ 71221 h 439794"/>
                  <a:gd name="connsiteX62" fmla="*/ 319408 w 511616"/>
                  <a:gd name="connsiteY62" fmla="*/ 63431 h 439794"/>
                  <a:gd name="connsiteX63" fmla="*/ 344384 w 511616"/>
                  <a:gd name="connsiteY63" fmla="*/ 82918 h 439794"/>
                  <a:gd name="connsiteX64" fmla="*/ 394323 w 511616"/>
                  <a:gd name="connsiteY64" fmla="*/ 86801 h 439794"/>
                  <a:gd name="connsiteX65" fmla="*/ 407842 w 511616"/>
                  <a:gd name="connsiteY65" fmla="*/ 75128 h 439794"/>
                  <a:gd name="connsiteX66" fmla="*/ 427052 w 511616"/>
                  <a:gd name="connsiteY66" fmla="*/ 40023 h 439794"/>
                  <a:gd name="connsiteX67" fmla="*/ 438572 w 511616"/>
                  <a:gd name="connsiteY67" fmla="*/ 40023 h 439794"/>
                  <a:gd name="connsiteX68" fmla="*/ 450118 w 511616"/>
                  <a:gd name="connsiteY68" fmla="*/ 34180 h 439794"/>
                  <a:gd name="connsiteX69" fmla="*/ 477004 w 511616"/>
                  <a:gd name="connsiteY69" fmla="*/ 47838 h 439794"/>
                  <a:gd name="connsiteX70" fmla="*/ 471288 w 511616"/>
                  <a:gd name="connsiteY70" fmla="*/ 71221 h 439794"/>
                  <a:gd name="connsiteX71" fmla="*/ 492394 w 511616"/>
                  <a:gd name="connsiteY71" fmla="*/ 59536 h 439794"/>
                  <a:gd name="connsiteX72" fmla="*/ 498174 w 511616"/>
                  <a:gd name="connsiteY72" fmla="*/ 49786 h 439794"/>
                  <a:gd name="connsiteX73" fmla="*/ 509694 w 511616"/>
                  <a:gd name="connsiteY73" fmla="*/ 49786 h 439794"/>
                  <a:gd name="connsiteX74" fmla="*/ 496264 w 511616"/>
                  <a:gd name="connsiteY74" fmla="*/ 45891 h 439794"/>
                  <a:gd name="connsiteX75" fmla="*/ 486615 w 511616"/>
                  <a:gd name="connsiteY75" fmla="*/ 49786 h 439794"/>
                  <a:gd name="connsiteX76" fmla="*/ 484706 w 511616"/>
                  <a:gd name="connsiteY76" fmla="*/ 40035 h 439794"/>
                  <a:gd name="connsiteX77" fmla="*/ 467406 w 511616"/>
                  <a:gd name="connsiteY77" fmla="*/ 32233 h 439794"/>
                  <a:gd name="connsiteX78" fmla="*/ 496252 w 511616"/>
                  <a:gd name="connsiteY78" fmla="*/ 34180 h 439794"/>
                  <a:gd name="connsiteX79" fmla="*/ 511617 w 511616"/>
                  <a:gd name="connsiteY79" fmla="*/ 24430 h 439794"/>
                  <a:gd name="connsiteX80" fmla="*/ 496252 w 511616"/>
                  <a:gd name="connsiteY80" fmla="*/ 14692 h 439794"/>
                  <a:gd name="connsiteX81" fmla="*/ 471275 w 511616"/>
                  <a:gd name="connsiteY81" fmla="*/ 8825 h 439794"/>
                  <a:gd name="connsiteX82" fmla="*/ 463561 w 511616"/>
                  <a:gd name="connsiteY82" fmla="*/ 14692 h 439794"/>
                  <a:gd name="connsiteX83" fmla="*/ 459691 w 511616"/>
                  <a:gd name="connsiteY83" fmla="*/ 22470 h 439794"/>
                  <a:gd name="connsiteX84" fmla="*/ 455847 w 511616"/>
                  <a:gd name="connsiteY84" fmla="*/ 30298 h 439794"/>
                  <a:gd name="connsiteX85" fmla="*/ 457757 w 511616"/>
                  <a:gd name="connsiteY85" fmla="*/ 14692 h 439794"/>
                  <a:gd name="connsiteX86" fmla="*/ 450106 w 511616"/>
                  <a:gd name="connsiteY86" fmla="*/ 12745 h 439794"/>
                  <a:gd name="connsiteX87" fmla="*/ 459691 w 511616"/>
                  <a:gd name="connsiteY87" fmla="*/ 4930 h 439794"/>
                  <a:gd name="connsiteX88" fmla="*/ 440482 w 511616"/>
                  <a:gd name="connsiteY88" fmla="*/ 4930 h 439794"/>
                  <a:gd name="connsiteX89" fmla="*/ 446287 w 511616"/>
                  <a:gd name="connsiteY89" fmla="*/ 8825 h 439794"/>
                  <a:gd name="connsiteX90" fmla="*/ 425117 w 511616"/>
                  <a:gd name="connsiteY90" fmla="*/ 24417 h 439794"/>
                  <a:gd name="connsiteX91" fmla="*/ 427027 w 511616"/>
                  <a:gd name="connsiteY91" fmla="*/ 6877 h 439794"/>
                  <a:gd name="connsiteX92" fmla="*/ 405920 w 511616"/>
                  <a:gd name="connsiteY92" fmla="*/ 24417 h 439794"/>
                  <a:gd name="connsiteX93" fmla="*/ 392439 w 511616"/>
                  <a:gd name="connsiteY93" fmla="*/ 32220 h 439794"/>
                  <a:gd name="connsiteX94" fmla="*/ 396284 w 511616"/>
                  <a:gd name="connsiteY94" fmla="*/ 20535 h 439794"/>
                  <a:gd name="connsiteX95" fmla="*/ 407829 w 511616"/>
                  <a:gd name="connsiteY95" fmla="*/ 6877 h 439794"/>
                  <a:gd name="connsiteX96" fmla="*/ 386685 w 511616"/>
                  <a:gd name="connsiteY96" fmla="*/ 2982 h 439794"/>
                  <a:gd name="connsiteX97" fmla="*/ 384750 w 511616"/>
                  <a:gd name="connsiteY97" fmla="*/ 12732 h 439794"/>
                  <a:gd name="connsiteX98" fmla="*/ 361709 w 511616"/>
                  <a:gd name="connsiteY98" fmla="*/ 30285 h 439794"/>
                  <a:gd name="connsiteX99" fmla="*/ 361709 w 511616"/>
                  <a:gd name="connsiteY99" fmla="*/ 40010 h 439794"/>
                  <a:gd name="connsiteX100" fmla="*/ 352060 w 511616"/>
                  <a:gd name="connsiteY100" fmla="*/ 26365 h 439794"/>
                  <a:gd name="connsiteX101" fmla="*/ 325174 w 511616"/>
                  <a:gd name="connsiteY101" fmla="*/ 32207 h 439794"/>
                  <a:gd name="connsiteX102" fmla="*/ 334786 w 511616"/>
                  <a:gd name="connsiteY102" fmla="*/ 45865 h 439794"/>
                  <a:gd name="connsiteX103" fmla="*/ 321305 w 511616"/>
                  <a:gd name="connsiteY103" fmla="*/ 38063 h 439794"/>
                  <a:gd name="connsiteX104" fmla="*/ 307874 w 511616"/>
                  <a:gd name="connsiteY104" fmla="*/ 41958 h 439794"/>
                  <a:gd name="connsiteX105" fmla="*/ 309784 w 511616"/>
                  <a:gd name="connsiteY105" fmla="*/ 55590 h 439794"/>
                  <a:gd name="connsiteX106" fmla="*/ 296328 w 511616"/>
                  <a:gd name="connsiteY106" fmla="*/ 63405 h 439794"/>
                  <a:gd name="connsiteX107" fmla="*/ 300198 w 511616"/>
                  <a:gd name="connsiteY107" fmla="*/ 41958 h 439794"/>
                  <a:gd name="connsiteX108" fmla="*/ 286679 w 511616"/>
                  <a:gd name="connsiteY108" fmla="*/ 59510 h 439794"/>
                  <a:gd name="connsiteX109" fmla="*/ 286679 w 511616"/>
                  <a:gd name="connsiteY109" fmla="*/ 45865 h 439794"/>
                  <a:gd name="connsiteX110" fmla="*/ 275209 w 511616"/>
                  <a:gd name="connsiteY110" fmla="*/ 55603 h 439794"/>
                  <a:gd name="connsiteX111" fmla="*/ 269405 w 511616"/>
                  <a:gd name="connsiteY111" fmla="*/ 57563 h 439794"/>
                  <a:gd name="connsiteX112" fmla="*/ 275209 w 511616"/>
                  <a:gd name="connsiteY112" fmla="*/ 63418 h 439794"/>
                  <a:gd name="connsiteX113" fmla="*/ 259844 w 511616"/>
                  <a:gd name="connsiteY113" fmla="*/ 59523 h 439794"/>
                  <a:gd name="connsiteX114" fmla="*/ 259844 w 511616"/>
                  <a:gd name="connsiteY114" fmla="*/ 69261 h 439794"/>
                  <a:gd name="connsiteX115" fmla="*/ 250195 w 511616"/>
                  <a:gd name="connsiteY115" fmla="*/ 71208 h 439794"/>
                  <a:gd name="connsiteX116" fmla="*/ 240584 w 511616"/>
                  <a:gd name="connsiteY116" fmla="*/ 84853 h 439794"/>
                  <a:gd name="connsiteX117" fmla="*/ 229063 w 511616"/>
                  <a:gd name="connsiteY117" fmla="*/ 90709 h 439794"/>
                  <a:gd name="connsiteX118" fmla="*/ 248273 w 511616"/>
                  <a:gd name="connsiteY118" fmla="*/ 94604 h 439794"/>
                  <a:gd name="connsiteX119" fmla="*/ 221387 w 511616"/>
                  <a:gd name="connsiteY119" fmla="*/ 98499 h 439794"/>
                  <a:gd name="connsiteX120" fmla="*/ 221387 w 511616"/>
                  <a:gd name="connsiteY120" fmla="*/ 114104 h 439794"/>
                  <a:gd name="connsiteX121" fmla="*/ 215608 w 511616"/>
                  <a:gd name="connsiteY121" fmla="*/ 102419 h 439794"/>
                  <a:gd name="connsiteX122" fmla="*/ 205959 w 511616"/>
                  <a:gd name="connsiteY122" fmla="*/ 108261 h 439794"/>
                  <a:gd name="connsiteX123" fmla="*/ 209829 w 511616"/>
                  <a:gd name="connsiteY123" fmla="*/ 112156 h 439794"/>
                  <a:gd name="connsiteX124" fmla="*/ 194463 w 511616"/>
                  <a:gd name="connsiteY124" fmla="*/ 119959 h 439794"/>
                  <a:gd name="connsiteX125" fmla="*/ 204087 w 511616"/>
                  <a:gd name="connsiteY125" fmla="*/ 116051 h 439794"/>
                  <a:gd name="connsiteX126" fmla="*/ 211776 w 511616"/>
                  <a:gd name="connsiteY126" fmla="*/ 125814 h 439794"/>
                  <a:gd name="connsiteX127" fmla="*/ 207906 w 511616"/>
                  <a:gd name="connsiteY127" fmla="*/ 133604 h 439794"/>
                  <a:gd name="connsiteX128" fmla="*/ 196411 w 511616"/>
                  <a:gd name="connsiteY128" fmla="*/ 125814 h 439794"/>
                  <a:gd name="connsiteX129" fmla="*/ 188672 w 511616"/>
                  <a:gd name="connsiteY129" fmla="*/ 133604 h 439794"/>
                  <a:gd name="connsiteX130" fmla="*/ 207906 w 511616"/>
                  <a:gd name="connsiteY130" fmla="*/ 137525 h 439794"/>
                  <a:gd name="connsiteX131" fmla="*/ 173332 w 511616"/>
                  <a:gd name="connsiteY131" fmla="*/ 149197 h 439794"/>
                  <a:gd name="connsiteX132" fmla="*/ 177138 w 511616"/>
                  <a:gd name="connsiteY132" fmla="*/ 153105 h 439794"/>
                  <a:gd name="connsiteX133" fmla="*/ 161773 w 511616"/>
                  <a:gd name="connsiteY133" fmla="*/ 157000 h 439794"/>
                  <a:gd name="connsiteX134" fmla="*/ 159838 w 511616"/>
                  <a:gd name="connsiteY134" fmla="*/ 168685 h 439794"/>
                  <a:gd name="connsiteX135" fmla="*/ 179073 w 511616"/>
                  <a:gd name="connsiteY135" fmla="*/ 168685 h 439794"/>
                  <a:gd name="connsiteX136" fmla="*/ 157929 w 511616"/>
                  <a:gd name="connsiteY136" fmla="*/ 174540 h 439794"/>
                  <a:gd name="connsiteX137" fmla="*/ 159838 w 511616"/>
                  <a:gd name="connsiteY137" fmla="*/ 180382 h 439794"/>
                  <a:gd name="connsiteX138" fmla="*/ 150227 w 511616"/>
                  <a:gd name="connsiteY138" fmla="*/ 188198 h 439794"/>
                  <a:gd name="connsiteX139" fmla="*/ 142576 w 511616"/>
                  <a:gd name="connsiteY139" fmla="*/ 203778 h 439794"/>
                  <a:gd name="connsiteX140" fmla="*/ 156032 w 511616"/>
                  <a:gd name="connsiteY140" fmla="*/ 201830 h 439794"/>
                  <a:gd name="connsiteX141" fmla="*/ 144448 w 511616"/>
                  <a:gd name="connsiteY141" fmla="*/ 211581 h 439794"/>
                  <a:gd name="connsiteX142" fmla="*/ 127173 w 511616"/>
                  <a:gd name="connsiteY142" fmla="*/ 219371 h 439794"/>
                  <a:gd name="connsiteX143" fmla="*/ 131018 w 511616"/>
                  <a:gd name="connsiteY143" fmla="*/ 219371 h 439794"/>
                  <a:gd name="connsiteX144" fmla="*/ 107976 w 511616"/>
                  <a:gd name="connsiteY144" fmla="*/ 234963 h 439794"/>
                  <a:gd name="connsiteX145" fmla="*/ 102172 w 511616"/>
                  <a:gd name="connsiteY145" fmla="*/ 242779 h 439794"/>
                  <a:gd name="connsiteX146" fmla="*/ 98327 w 511616"/>
                  <a:gd name="connsiteY146" fmla="*/ 250556 h 439794"/>
                  <a:gd name="connsiteX147" fmla="*/ 92612 w 511616"/>
                  <a:gd name="connsiteY147" fmla="*/ 256399 h 439794"/>
                  <a:gd name="connsiteX148" fmla="*/ 98327 w 511616"/>
                  <a:gd name="connsiteY148" fmla="*/ 262254 h 439794"/>
                  <a:gd name="connsiteX149" fmla="*/ 117562 w 511616"/>
                  <a:gd name="connsiteY149" fmla="*/ 254451 h 439794"/>
                  <a:gd name="connsiteX150" fmla="*/ 115627 w 511616"/>
                  <a:gd name="connsiteY150" fmla="*/ 246648 h 439794"/>
                  <a:gd name="connsiteX151" fmla="*/ 129083 w 511616"/>
                  <a:gd name="connsiteY151" fmla="*/ 244701 h 439794"/>
                  <a:gd name="connsiteX152" fmla="*/ 127173 w 511616"/>
                  <a:gd name="connsiteY152" fmla="*/ 254438 h 439794"/>
                  <a:gd name="connsiteX153" fmla="*/ 113718 w 511616"/>
                  <a:gd name="connsiteY153" fmla="*/ 258333 h 439794"/>
                  <a:gd name="connsiteX154" fmla="*/ 111808 w 511616"/>
                  <a:gd name="connsiteY154" fmla="*/ 266136 h 439794"/>
                  <a:gd name="connsiteX155" fmla="*/ 96380 w 511616"/>
                  <a:gd name="connsiteY155" fmla="*/ 268071 h 439794"/>
                  <a:gd name="connsiteX156" fmla="*/ 90651 w 511616"/>
                  <a:gd name="connsiteY156" fmla="*/ 260281 h 439794"/>
                  <a:gd name="connsiteX157" fmla="*/ 79105 w 511616"/>
                  <a:gd name="connsiteY157" fmla="*/ 266123 h 439794"/>
                  <a:gd name="connsiteX158" fmla="*/ 81027 w 511616"/>
                  <a:gd name="connsiteY158" fmla="*/ 260281 h 439794"/>
                  <a:gd name="connsiteX159" fmla="*/ 67597 w 511616"/>
                  <a:gd name="connsiteY159" fmla="*/ 264176 h 439794"/>
                  <a:gd name="connsiteX160" fmla="*/ 73338 w 511616"/>
                  <a:gd name="connsiteY160" fmla="*/ 270018 h 439794"/>
                  <a:gd name="connsiteX161" fmla="*/ 63740 w 511616"/>
                  <a:gd name="connsiteY161" fmla="*/ 271966 h 439794"/>
                  <a:gd name="connsiteX162" fmla="*/ 69520 w 511616"/>
                  <a:gd name="connsiteY162" fmla="*/ 285624 h 439794"/>
                  <a:gd name="connsiteX163" fmla="*/ 57974 w 511616"/>
                  <a:gd name="connsiteY163" fmla="*/ 277834 h 439794"/>
                  <a:gd name="connsiteX164" fmla="*/ 38739 w 511616"/>
                  <a:gd name="connsiteY164" fmla="*/ 289506 h 439794"/>
                  <a:gd name="connsiteX165" fmla="*/ 61818 w 511616"/>
                  <a:gd name="connsiteY165" fmla="*/ 289506 h 439794"/>
                  <a:gd name="connsiteX166" fmla="*/ 52194 w 511616"/>
                  <a:gd name="connsiteY166" fmla="*/ 295361 h 439794"/>
                  <a:gd name="connsiteX167" fmla="*/ 25321 w 511616"/>
                  <a:gd name="connsiteY167" fmla="*/ 297309 h 439794"/>
                  <a:gd name="connsiteX168" fmla="*/ 34894 w 511616"/>
                  <a:gd name="connsiteY168" fmla="*/ 299256 h 439794"/>
                  <a:gd name="connsiteX169" fmla="*/ 15685 w 511616"/>
                  <a:gd name="connsiteY169" fmla="*/ 301204 h 439794"/>
                  <a:gd name="connsiteX170" fmla="*/ 4151 w 511616"/>
                  <a:gd name="connsiteY170" fmla="*/ 312902 h 439794"/>
                  <a:gd name="connsiteX171" fmla="*/ 34894 w 511616"/>
                  <a:gd name="connsiteY171" fmla="*/ 318769 h 439794"/>
                  <a:gd name="connsiteX172" fmla="*/ 307 w 511616"/>
                  <a:gd name="connsiteY172" fmla="*/ 316809 h 439794"/>
                  <a:gd name="connsiteX173" fmla="*/ 8021 w 511616"/>
                  <a:gd name="connsiteY173" fmla="*/ 330467 h 439794"/>
                  <a:gd name="connsiteX174" fmla="*/ 307 w 511616"/>
                  <a:gd name="connsiteY174" fmla="*/ 332415 h 439794"/>
                  <a:gd name="connsiteX175" fmla="*/ 31062 w 511616"/>
                  <a:gd name="connsiteY175" fmla="*/ 336310 h 439794"/>
                  <a:gd name="connsiteX176" fmla="*/ 42596 w 511616"/>
                  <a:gd name="connsiteY176" fmla="*/ 340205 h 439794"/>
                  <a:gd name="connsiteX177" fmla="*/ 50310 w 511616"/>
                  <a:gd name="connsiteY177" fmla="*/ 330467 h 439794"/>
                  <a:gd name="connsiteX178" fmla="*/ 52207 w 511616"/>
                  <a:gd name="connsiteY178" fmla="*/ 340205 h 439794"/>
                  <a:gd name="connsiteX179" fmla="*/ 42609 w 511616"/>
                  <a:gd name="connsiteY179" fmla="*/ 342152 h 439794"/>
                  <a:gd name="connsiteX180" fmla="*/ 40674 w 511616"/>
                  <a:gd name="connsiteY180" fmla="*/ 347995 h 439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511616" h="439794">
                    <a:moveTo>
                      <a:pt x="40610" y="348020"/>
                    </a:moveTo>
                    <a:cubicBezTo>
                      <a:pt x="36918" y="347236"/>
                      <a:pt x="39080" y="340470"/>
                      <a:pt x="32947" y="342177"/>
                    </a:cubicBezTo>
                    <a:cubicBezTo>
                      <a:pt x="24714" y="345908"/>
                      <a:pt x="19504" y="342203"/>
                      <a:pt x="11802" y="344125"/>
                    </a:cubicBezTo>
                    <a:cubicBezTo>
                      <a:pt x="7199" y="345288"/>
                      <a:pt x="408" y="344239"/>
                      <a:pt x="269" y="348020"/>
                    </a:cubicBezTo>
                    <a:cubicBezTo>
                      <a:pt x="4265" y="348526"/>
                      <a:pt x="800" y="356594"/>
                      <a:pt x="4113" y="357770"/>
                    </a:cubicBezTo>
                    <a:cubicBezTo>
                      <a:pt x="9033" y="359869"/>
                      <a:pt x="10841" y="349386"/>
                      <a:pt x="13763" y="355823"/>
                    </a:cubicBezTo>
                    <a:cubicBezTo>
                      <a:pt x="12346" y="361513"/>
                      <a:pt x="3342" y="359604"/>
                      <a:pt x="4113" y="367520"/>
                    </a:cubicBezTo>
                    <a:cubicBezTo>
                      <a:pt x="4834" y="371984"/>
                      <a:pt x="11815" y="370125"/>
                      <a:pt x="13763" y="373376"/>
                    </a:cubicBezTo>
                    <a:cubicBezTo>
                      <a:pt x="13194" y="378143"/>
                      <a:pt x="-1805" y="378219"/>
                      <a:pt x="6086" y="385073"/>
                    </a:cubicBezTo>
                    <a:cubicBezTo>
                      <a:pt x="7237" y="383050"/>
                      <a:pt x="8249" y="380761"/>
                      <a:pt x="9918" y="379205"/>
                    </a:cubicBezTo>
                    <a:cubicBezTo>
                      <a:pt x="11486" y="377688"/>
                      <a:pt x="16039" y="376954"/>
                      <a:pt x="17569" y="375310"/>
                    </a:cubicBezTo>
                    <a:cubicBezTo>
                      <a:pt x="18429" y="374413"/>
                      <a:pt x="17076" y="370657"/>
                      <a:pt x="17569" y="369468"/>
                    </a:cubicBezTo>
                    <a:cubicBezTo>
                      <a:pt x="18340" y="367659"/>
                      <a:pt x="22931" y="365029"/>
                      <a:pt x="25308" y="363625"/>
                    </a:cubicBezTo>
                    <a:cubicBezTo>
                      <a:pt x="29102" y="361336"/>
                      <a:pt x="33845" y="358908"/>
                      <a:pt x="40648" y="361665"/>
                    </a:cubicBezTo>
                    <a:cubicBezTo>
                      <a:pt x="35527" y="364232"/>
                      <a:pt x="33756" y="370277"/>
                      <a:pt x="29140" y="373376"/>
                    </a:cubicBezTo>
                    <a:cubicBezTo>
                      <a:pt x="28824" y="371074"/>
                      <a:pt x="29456" y="367837"/>
                      <a:pt x="27205" y="367520"/>
                    </a:cubicBezTo>
                    <a:cubicBezTo>
                      <a:pt x="23058" y="372414"/>
                      <a:pt x="20048" y="378447"/>
                      <a:pt x="15672" y="383113"/>
                    </a:cubicBezTo>
                    <a:cubicBezTo>
                      <a:pt x="18467" y="384175"/>
                      <a:pt x="25587" y="380849"/>
                      <a:pt x="25308" y="385073"/>
                    </a:cubicBezTo>
                    <a:cubicBezTo>
                      <a:pt x="20288" y="387160"/>
                      <a:pt x="15874" y="389790"/>
                      <a:pt x="7996" y="388968"/>
                    </a:cubicBezTo>
                    <a:cubicBezTo>
                      <a:pt x="7111" y="392800"/>
                      <a:pt x="838" y="401007"/>
                      <a:pt x="6086" y="404561"/>
                    </a:cubicBezTo>
                    <a:cubicBezTo>
                      <a:pt x="11271" y="397530"/>
                      <a:pt x="20794" y="394811"/>
                      <a:pt x="29128" y="390916"/>
                    </a:cubicBezTo>
                    <a:cubicBezTo>
                      <a:pt x="26763" y="397644"/>
                      <a:pt x="17594" y="397429"/>
                      <a:pt x="19491" y="408456"/>
                    </a:cubicBezTo>
                    <a:cubicBezTo>
                      <a:pt x="22046" y="413236"/>
                      <a:pt x="25321" y="404940"/>
                      <a:pt x="27193" y="410416"/>
                    </a:cubicBezTo>
                    <a:cubicBezTo>
                      <a:pt x="24069" y="416638"/>
                      <a:pt x="15925" y="413502"/>
                      <a:pt x="11828" y="410416"/>
                    </a:cubicBezTo>
                    <a:lnTo>
                      <a:pt x="11828" y="422101"/>
                    </a:lnTo>
                    <a:cubicBezTo>
                      <a:pt x="14951" y="425010"/>
                      <a:pt x="16519" y="424618"/>
                      <a:pt x="19504" y="426009"/>
                    </a:cubicBezTo>
                    <a:cubicBezTo>
                      <a:pt x="20225" y="426312"/>
                      <a:pt x="20579" y="429487"/>
                      <a:pt x="21426" y="429891"/>
                    </a:cubicBezTo>
                    <a:cubicBezTo>
                      <a:pt x="25131" y="431700"/>
                      <a:pt x="30986" y="430536"/>
                      <a:pt x="32972" y="431839"/>
                    </a:cubicBezTo>
                    <a:cubicBezTo>
                      <a:pt x="37613" y="434874"/>
                      <a:pt x="30569" y="436012"/>
                      <a:pt x="34882" y="437707"/>
                    </a:cubicBezTo>
                    <a:cubicBezTo>
                      <a:pt x="35071" y="435000"/>
                      <a:pt x="39776" y="435645"/>
                      <a:pt x="38726" y="439654"/>
                    </a:cubicBezTo>
                    <a:cubicBezTo>
                      <a:pt x="47781" y="440147"/>
                      <a:pt x="54572" y="439300"/>
                      <a:pt x="57961" y="437707"/>
                    </a:cubicBezTo>
                    <a:cubicBezTo>
                      <a:pt x="60085" y="436720"/>
                      <a:pt x="65055" y="434355"/>
                      <a:pt x="65624" y="433786"/>
                    </a:cubicBezTo>
                    <a:cubicBezTo>
                      <a:pt x="66864" y="432585"/>
                      <a:pt x="68065" y="433065"/>
                      <a:pt x="69507" y="431839"/>
                    </a:cubicBezTo>
                    <a:cubicBezTo>
                      <a:pt x="77310" y="425301"/>
                      <a:pt x="81837" y="414602"/>
                      <a:pt x="90651" y="410403"/>
                    </a:cubicBezTo>
                    <a:cubicBezTo>
                      <a:pt x="91385" y="407040"/>
                      <a:pt x="87793" y="405396"/>
                      <a:pt x="90651" y="404548"/>
                    </a:cubicBezTo>
                    <a:cubicBezTo>
                      <a:pt x="95090" y="405396"/>
                      <a:pt x="95811" y="413160"/>
                      <a:pt x="100224" y="408443"/>
                    </a:cubicBezTo>
                    <a:cubicBezTo>
                      <a:pt x="108659" y="405269"/>
                      <a:pt x="103082" y="387931"/>
                      <a:pt x="111808" y="385061"/>
                    </a:cubicBezTo>
                    <a:lnTo>
                      <a:pt x="111808" y="398693"/>
                    </a:lnTo>
                    <a:cubicBezTo>
                      <a:pt x="118081" y="403385"/>
                      <a:pt x="126832" y="405547"/>
                      <a:pt x="131018" y="412351"/>
                    </a:cubicBezTo>
                    <a:cubicBezTo>
                      <a:pt x="131941" y="403271"/>
                      <a:pt x="133623" y="399351"/>
                      <a:pt x="131018" y="390916"/>
                    </a:cubicBezTo>
                    <a:cubicBezTo>
                      <a:pt x="131827" y="387185"/>
                      <a:pt x="136506" y="387387"/>
                      <a:pt x="134862" y="381166"/>
                    </a:cubicBezTo>
                    <a:cubicBezTo>
                      <a:pt x="140730" y="381254"/>
                      <a:pt x="142374" y="377043"/>
                      <a:pt x="146408" y="375310"/>
                    </a:cubicBezTo>
                    <a:cubicBezTo>
                      <a:pt x="151669" y="362715"/>
                      <a:pt x="143575" y="355797"/>
                      <a:pt x="142564" y="344125"/>
                    </a:cubicBezTo>
                    <a:cubicBezTo>
                      <a:pt x="151176" y="345706"/>
                      <a:pt x="153250" y="340673"/>
                      <a:pt x="154059" y="334387"/>
                    </a:cubicBezTo>
                    <a:cubicBezTo>
                      <a:pt x="151833" y="328241"/>
                      <a:pt x="144119" y="327596"/>
                      <a:pt x="140629" y="322690"/>
                    </a:cubicBezTo>
                    <a:cubicBezTo>
                      <a:pt x="146092" y="307413"/>
                      <a:pt x="136759" y="290859"/>
                      <a:pt x="140629" y="277872"/>
                    </a:cubicBezTo>
                    <a:cubicBezTo>
                      <a:pt x="137075" y="277568"/>
                      <a:pt x="139440" y="271270"/>
                      <a:pt x="136759" y="270056"/>
                    </a:cubicBezTo>
                    <a:cubicBezTo>
                      <a:pt x="142539" y="258991"/>
                      <a:pt x="147015" y="244195"/>
                      <a:pt x="161773" y="242779"/>
                    </a:cubicBezTo>
                    <a:cubicBezTo>
                      <a:pt x="166655" y="242298"/>
                      <a:pt x="170524" y="244992"/>
                      <a:pt x="177138" y="244726"/>
                    </a:cubicBezTo>
                    <a:cubicBezTo>
                      <a:pt x="183980" y="235381"/>
                      <a:pt x="173699" y="229538"/>
                      <a:pt x="169487" y="225226"/>
                    </a:cubicBezTo>
                    <a:cubicBezTo>
                      <a:pt x="180667" y="214717"/>
                      <a:pt x="192073" y="195482"/>
                      <a:pt x="186787" y="174553"/>
                    </a:cubicBezTo>
                    <a:cubicBezTo>
                      <a:pt x="192794" y="171555"/>
                      <a:pt x="202734" y="172529"/>
                      <a:pt x="205959" y="166750"/>
                    </a:cubicBezTo>
                    <a:cubicBezTo>
                      <a:pt x="203733" y="166421"/>
                      <a:pt x="203885" y="163664"/>
                      <a:pt x="204087" y="160895"/>
                    </a:cubicBezTo>
                    <a:cubicBezTo>
                      <a:pt x="211447" y="154749"/>
                      <a:pt x="218820" y="148552"/>
                      <a:pt x="223297" y="139459"/>
                    </a:cubicBezTo>
                    <a:cubicBezTo>
                      <a:pt x="223271" y="133642"/>
                      <a:pt x="218302" y="132833"/>
                      <a:pt x="217517" y="127762"/>
                    </a:cubicBezTo>
                    <a:cubicBezTo>
                      <a:pt x="230075" y="123614"/>
                      <a:pt x="230808" y="107427"/>
                      <a:pt x="244403" y="104379"/>
                    </a:cubicBezTo>
                    <a:cubicBezTo>
                      <a:pt x="248475" y="105505"/>
                      <a:pt x="249917" y="109197"/>
                      <a:pt x="255949" y="108261"/>
                    </a:cubicBezTo>
                    <a:cubicBezTo>
                      <a:pt x="259705" y="103620"/>
                      <a:pt x="254761" y="90177"/>
                      <a:pt x="261729" y="88761"/>
                    </a:cubicBezTo>
                    <a:cubicBezTo>
                      <a:pt x="275209" y="87484"/>
                      <a:pt x="287034" y="98157"/>
                      <a:pt x="298263" y="92669"/>
                    </a:cubicBezTo>
                    <a:cubicBezTo>
                      <a:pt x="289512" y="89482"/>
                      <a:pt x="302108" y="85043"/>
                      <a:pt x="302108" y="79011"/>
                    </a:cubicBezTo>
                    <a:cubicBezTo>
                      <a:pt x="299338" y="77923"/>
                      <a:pt x="297403" y="75988"/>
                      <a:pt x="296328" y="73168"/>
                    </a:cubicBezTo>
                    <a:cubicBezTo>
                      <a:pt x="302917" y="72839"/>
                      <a:pt x="310100" y="66668"/>
                      <a:pt x="315538" y="71221"/>
                    </a:cubicBezTo>
                    <a:cubicBezTo>
                      <a:pt x="315019" y="66782"/>
                      <a:pt x="316006" y="63886"/>
                      <a:pt x="319408" y="63431"/>
                    </a:cubicBezTo>
                    <a:cubicBezTo>
                      <a:pt x="335089" y="62457"/>
                      <a:pt x="337492" y="75002"/>
                      <a:pt x="344384" y="82918"/>
                    </a:cubicBezTo>
                    <a:cubicBezTo>
                      <a:pt x="364516" y="86674"/>
                      <a:pt x="377744" y="77101"/>
                      <a:pt x="394323" y="86801"/>
                    </a:cubicBezTo>
                    <a:cubicBezTo>
                      <a:pt x="395993" y="80023"/>
                      <a:pt x="401342" y="76975"/>
                      <a:pt x="407842" y="75128"/>
                    </a:cubicBezTo>
                    <a:cubicBezTo>
                      <a:pt x="407703" y="55704"/>
                      <a:pt x="413963" y="45865"/>
                      <a:pt x="427052" y="40023"/>
                    </a:cubicBezTo>
                    <a:cubicBezTo>
                      <a:pt x="430340" y="38568"/>
                      <a:pt x="434475" y="41060"/>
                      <a:pt x="438572" y="40023"/>
                    </a:cubicBezTo>
                    <a:cubicBezTo>
                      <a:pt x="443226" y="38872"/>
                      <a:pt x="444807" y="31208"/>
                      <a:pt x="450118" y="34180"/>
                    </a:cubicBezTo>
                    <a:cubicBezTo>
                      <a:pt x="457946" y="39884"/>
                      <a:pt x="463662" y="47712"/>
                      <a:pt x="477004" y="47838"/>
                    </a:cubicBezTo>
                    <a:cubicBezTo>
                      <a:pt x="485730" y="58739"/>
                      <a:pt x="474234" y="62014"/>
                      <a:pt x="471288" y="71221"/>
                    </a:cubicBezTo>
                    <a:cubicBezTo>
                      <a:pt x="479698" y="68679"/>
                      <a:pt x="479951" y="57942"/>
                      <a:pt x="492394" y="59536"/>
                    </a:cubicBezTo>
                    <a:cubicBezTo>
                      <a:pt x="495076" y="57057"/>
                      <a:pt x="493229" y="49988"/>
                      <a:pt x="498174" y="49786"/>
                    </a:cubicBezTo>
                    <a:cubicBezTo>
                      <a:pt x="498578" y="52669"/>
                      <a:pt x="510769" y="57601"/>
                      <a:pt x="509694" y="49786"/>
                    </a:cubicBezTo>
                    <a:cubicBezTo>
                      <a:pt x="505079" y="44588"/>
                      <a:pt x="499476" y="52479"/>
                      <a:pt x="496264" y="45891"/>
                    </a:cubicBezTo>
                    <a:cubicBezTo>
                      <a:pt x="498224" y="52429"/>
                      <a:pt x="490257" y="48926"/>
                      <a:pt x="486615" y="49786"/>
                    </a:cubicBezTo>
                    <a:cubicBezTo>
                      <a:pt x="484996" y="47509"/>
                      <a:pt x="484073" y="44537"/>
                      <a:pt x="484706" y="40035"/>
                    </a:cubicBezTo>
                    <a:cubicBezTo>
                      <a:pt x="479369" y="37000"/>
                      <a:pt x="468443" y="39618"/>
                      <a:pt x="467406" y="32233"/>
                    </a:cubicBezTo>
                    <a:cubicBezTo>
                      <a:pt x="479103" y="30766"/>
                      <a:pt x="484845" y="35356"/>
                      <a:pt x="496252" y="34180"/>
                    </a:cubicBezTo>
                    <a:cubicBezTo>
                      <a:pt x="498452" y="27971"/>
                      <a:pt x="509189" y="30450"/>
                      <a:pt x="511617" y="24430"/>
                    </a:cubicBezTo>
                    <a:cubicBezTo>
                      <a:pt x="507747" y="19915"/>
                      <a:pt x="496922" y="22445"/>
                      <a:pt x="496252" y="14692"/>
                    </a:cubicBezTo>
                    <a:cubicBezTo>
                      <a:pt x="484895" y="19612"/>
                      <a:pt x="482391" y="9368"/>
                      <a:pt x="471275" y="8825"/>
                    </a:cubicBezTo>
                    <a:cubicBezTo>
                      <a:pt x="467342" y="9406"/>
                      <a:pt x="467494" y="14111"/>
                      <a:pt x="463561" y="14692"/>
                    </a:cubicBezTo>
                    <a:cubicBezTo>
                      <a:pt x="466445" y="18752"/>
                      <a:pt x="460792" y="20029"/>
                      <a:pt x="459691" y="22470"/>
                    </a:cubicBezTo>
                    <a:cubicBezTo>
                      <a:pt x="458857" y="24417"/>
                      <a:pt x="461892" y="32574"/>
                      <a:pt x="455847" y="30298"/>
                    </a:cubicBezTo>
                    <a:cubicBezTo>
                      <a:pt x="456113" y="24658"/>
                      <a:pt x="454810" y="17525"/>
                      <a:pt x="457757" y="14692"/>
                    </a:cubicBezTo>
                    <a:cubicBezTo>
                      <a:pt x="454899" y="14351"/>
                      <a:pt x="450713" y="15375"/>
                      <a:pt x="450106" y="12745"/>
                    </a:cubicBezTo>
                    <a:cubicBezTo>
                      <a:pt x="451901" y="8723"/>
                      <a:pt x="460008" y="11076"/>
                      <a:pt x="459691" y="4930"/>
                    </a:cubicBezTo>
                    <a:cubicBezTo>
                      <a:pt x="455240" y="503"/>
                      <a:pt x="441734" y="-3493"/>
                      <a:pt x="440482" y="4930"/>
                    </a:cubicBezTo>
                    <a:cubicBezTo>
                      <a:pt x="442758" y="5891"/>
                      <a:pt x="444845" y="7016"/>
                      <a:pt x="446287" y="8825"/>
                    </a:cubicBezTo>
                    <a:cubicBezTo>
                      <a:pt x="434386" y="9153"/>
                      <a:pt x="437156" y="24316"/>
                      <a:pt x="425117" y="24417"/>
                    </a:cubicBezTo>
                    <a:cubicBezTo>
                      <a:pt x="424598" y="13896"/>
                      <a:pt x="423473" y="14111"/>
                      <a:pt x="427027" y="6877"/>
                    </a:cubicBezTo>
                    <a:cubicBezTo>
                      <a:pt x="418503" y="9836"/>
                      <a:pt x="413014" y="17778"/>
                      <a:pt x="405920" y="24417"/>
                    </a:cubicBezTo>
                    <a:cubicBezTo>
                      <a:pt x="402885" y="27250"/>
                      <a:pt x="400609" y="39947"/>
                      <a:pt x="392439" y="32220"/>
                    </a:cubicBezTo>
                    <a:cubicBezTo>
                      <a:pt x="395816" y="29539"/>
                      <a:pt x="394399" y="23949"/>
                      <a:pt x="396284" y="20535"/>
                    </a:cubicBezTo>
                    <a:cubicBezTo>
                      <a:pt x="399230" y="15059"/>
                      <a:pt x="406021" y="12935"/>
                      <a:pt x="407829" y="6877"/>
                    </a:cubicBezTo>
                    <a:cubicBezTo>
                      <a:pt x="398067" y="10861"/>
                      <a:pt x="395386" y="4765"/>
                      <a:pt x="386685" y="2982"/>
                    </a:cubicBezTo>
                    <a:cubicBezTo>
                      <a:pt x="385016" y="6422"/>
                      <a:pt x="380590" y="8673"/>
                      <a:pt x="384750" y="12732"/>
                    </a:cubicBezTo>
                    <a:cubicBezTo>
                      <a:pt x="377593" y="19106"/>
                      <a:pt x="369271" y="24316"/>
                      <a:pt x="361709" y="30285"/>
                    </a:cubicBezTo>
                    <a:cubicBezTo>
                      <a:pt x="359167" y="35103"/>
                      <a:pt x="367337" y="38353"/>
                      <a:pt x="361709" y="40010"/>
                    </a:cubicBezTo>
                    <a:cubicBezTo>
                      <a:pt x="353249" y="40781"/>
                      <a:pt x="355070" y="31145"/>
                      <a:pt x="352060" y="26365"/>
                    </a:cubicBezTo>
                    <a:cubicBezTo>
                      <a:pt x="341551" y="30007"/>
                      <a:pt x="336202" y="28072"/>
                      <a:pt x="325174" y="32207"/>
                    </a:cubicBezTo>
                    <a:cubicBezTo>
                      <a:pt x="331156" y="33927"/>
                      <a:pt x="336354" y="36456"/>
                      <a:pt x="334786" y="45865"/>
                    </a:cubicBezTo>
                    <a:cubicBezTo>
                      <a:pt x="329879" y="43690"/>
                      <a:pt x="325377" y="41060"/>
                      <a:pt x="321305" y="38063"/>
                    </a:cubicBezTo>
                    <a:cubicBezTo>
                      <a:pt x="321077" y="48028"/>
                      <a:pt x="314981" y="40718"/>
                      <a:pt x="307874" y="41958"/>
                    </a:cubicBezTo>
                    <a:cubicBezTo>
                      <a:pt x="304548" y="49381"/>
                      <a:pt x="313565" y="54123"/>
                      <a:pt x="309784" y="55590"/>
                    </a:cubicBezTo>
                    <a:cubicBezTo>
                      <a:pt x="300767" y="53592"/>
                      <a:pt x="304675" y="64695"/>
                      <a:pt x="296328" y="63405"/>
                    </a:cubicBezTo>
                    <a:cubicBezTo>
                      <a:pt x="295494" y="55350"/>
                      <a:pt x="307735" y="50393"/>
                      <a:pt x="300198" y="41958"/>
                    </a:cubicBezTo>
                    <a:cubicBezTo>
                      <a:pt x="292193" y="44247"/>
                      <a:pt x="295405" y="57917"/>
                      <a:pt x="286679" y="59510"/>
                    </a:cubicBezTo>
                    <a:cubicBezTo>
                      <a:pt x="288526" y="57866"/>
                      <a:pt x="290815" y="47079"/>
                      <a:pt x="286679" y="45865"/>
                    </a:cubicBezTo>
                    <a:cubicBezTo>
                      <a:pt x="282063" y="48281"/>
                      <a:pt x="277789" y="51075"/>
                      <a:pt x="275209" y="55603"/>
                    </a:cubicBezTo>
                    <a:cubicBezTo>
                      <a:pt x="272933" y="55919"/>
                      <a:pt x="269746" y="55287"/>
                      <a:pt x="269405" y="57563"/>
                    </a:cubicBezTo>
                    <a:cubicBezTo>
                      <a:pt x="271201" y="59650"/>
                      <a:pt x="276512" y="58170"/>
                      <a:pt x="275209" y="63418"/>
                    </a:cubicBezTo>
                    <a:cubicBezTo>
                      <a:pt x="267154" y="65049"/>
                      <a:pt x="266079" y="59624"/>
                      <a:pt x="259844" y="59523"/>
                    </a:cubicBezTo>
                    <a:lnTo>
                      <a:pt x="259844" y="69261"/>
                    </a:lnTo>
                    <a:cubicBezTo>
                      <a:pt x="257568" y="70905"/>
                      <a:pt x="254621" y="71828"/>
                      <a:pt x="250195" y="71208"/>
                    </a:cubicBezTo>
                    <a:cubicBezTo>
                      <a:pt x="248109" y="76899"/>
                      <a:pt x="246186" y="82741"/>
                      <a:pt x="240584" y="84853"/>
                    </a:cubicBezTo>
                    <a:cubicBezTo>
                      <a:pt x="238131" y="88205"/>
                      <a:pt x="229089" y="84879"/>
                      <a:pt x="229063" y="90709"/>
                    </a:cubicBezTo>
                    <a:cubicBezTo>
                      <a:pt x="234375" y="97373"/>
                      <a:pt x="246831" y="86055"/>
                      <a:pt x="248273" y="94604"/>
                    </a:cubicBezTo>
                    <a:cubicBezTo>
                      <a:pt x="240217" y="101129"/>
                      <a:pt x="229961" y="94098"/>
                      <a:pt x="221387" y="98499"/>
                    </a:cubicBezTo>
                    <a:cubicBezTo>
                      <a:pt x="223638" y="104417"/>
                      <a:pt x="227129" y="108894"/>
                      <a:pt x="221387" y="114104"/>
                    </a:cubicBezTo>
                    <a:cubicBezTo>
                      <a:pt x="218580" y="111082"/>
                      <a:pt x="218820" y="105024"/>
                      <a:pt x="215608" y="102419"/>
                    </a:cubicBezTo>
                    <a:cubicBezTo>
                      <a:pt x="212838" y="107098"/>
                      <a:pt x="205617" y="103696"/>
                      <a:pt x="205959" y="108261"/>
                    </a:cubicBezTo>
                    <a:cubicBezTo>
                      <a:pt x="206022" y="108679"/>
                      <a:pt x="212307" y="108704"/>
                      <a:pt x="209829" y="112156"/>
                    </a:cubicBezTo>
                    <a:cubicBezTo>
                      <a:pt x="205086" y="115444"/>
                      <a:pt x="194438" y="108502"/>
                      <a:pt x="194463" y="119959"/>
                    </a:cubicBezTo>
                    <a:cubicBezTo>
                      <a:pt x="199231" y="120250"/>
                      <a:pt x="200382" y="116886"/>
                      <a:pt x="204087" y="116051"/>
                    </a:cubicBezTo>
                    <a:cubicBezTo>
                      <a:pt x="202089" y="127534"/>
                      <a:pt x="208475" y="123057"/>
                      <a:pt x="211776" y="125814"/>
                    </a:cubicBezTo>
                    <a:cubicBezTo>
                      <a:pt x="209095" y="127003"/>
                      <a:pt x="211460" y="133313"/>
                      <a:pt x="207906" y="133604"/>
                    </a:cubicBezTo>
                    <a:cubicBezTo>
                      <a:pt x="205858" y="129191"/>
                      <a:pt x="202102" y="126535"/>
                      <a:pt x="196411" y="125814"/>
                    </a:cubicBezTo>
                    <a:cubicBezTo>
                      <a:pt x="192971" y="127559"/>
                      <a:pt x="190429" y="130165"/>
                      <a:pt x="188672" y="133604"/>
                    </a:cubicBezTo>
                    <a:cubicBezTo>
                      <a:pt x="195374" y="134641"/>
                      <a:pt x="206920" y="130721"/>
                      <a:pt x="207906" y="137525"/>
                    </a:cubicBezTo>
                    <a:cubicBezTo>
                      <a:pt x="196588" y="141609"/>
                      <a:pt x="176342" y="136652"/>
                      <a:pt x="173332" y="149197"/>
                    </a:cubicBezTo>
                    <a:cubicBezTo>
                      <a:pt x="175671" y="149425"/>
                      <a:pt x="177859" y="149779"/>
                      <a:pt x="177138" y="153105"/>
                    </a:cubicBezTo>
                    <a:cubicBezTo>
                      <a:pt x="169133" y="151448"/>
                      <a:pt x="168071" y="156886"/>
                      <a:pt x="161773" y="157000"/>
                    </a:cubicBezTo>
                    <a:cubicBezTo>
                      <a:pt x="163190" y="162956"/>
                      <a:pt x="158447" y="162741"/>
                      <a:pt x="159838" y="168685"/>
                    </a:cubicBezTo>
                    <a:cubicBezTo>
                      <a:pt x="163683" y="173629"/>
                      <a:pt x="174280" y="162362"/>
                      <a:pt x="179073" y="168685"/>
                    </a:cubicBezTo>
                    <a:cubicBezTo>
                      <a:pt x="175001" y="173655"/>
                      <a:pt x="165757" y="173389"/>
                      <a:pt x="157929" y="174540"/>
                    </a:cubicBezTo>
                    <a:cubicBezTo>
                      <a:pt x="157840" y="177221"/>
                      <a:pt x="158827" y="178827"/>
                      <a:pt x="159838" y="180382"/>
                    </a:cubicBezTo>
                    <a:cubicBezTo>
                      <a:pt x="153288" y="181179"/>
                      <a:pt x="152504" y="185251"/>
                      <a:pt x="150227" y="188198"/>
                    </a:cubicBezTo>
                    <a:cubicBezTo>
                      <a:pt x="147078" y="192320"/>
                      <a:pt x="139971" y="195975"/>
                      <a:pt x="142576" y="203778"/>
                    </a:cubicBezTo>
                    <a:cubicBezTo>
                      <a:pt x="148558" y="209241"/>
                      <a:pt x="153199" y="198226"/>
                      <a:pt x="156032" y="201830"/>
                    </a:cubicBezTo>
                    <a:cubicBezTo>
                      <a:pt x="152820" y="205738"/>
                      <a:pt x="150834" y="210885"/>
                      <a:pt x="144448" y="211581"/>
                    </a:cubicBezTo>
                    <a:cubicBezTo>
                      <a:pt x="138820" y="206244"/>
                      <a:pt x="123974" y="215944"/>
                      <a:pt x="127173" y="219371"/>
                    </a:cubicBezTo>
                    <a:cubicBezTo>
                      <a:pt x="127173" y="217398"/>
                      <a:pt x="130525" y="216917"/>
                      <a:pt x="131018" y="219371"/>
                    </a:cubicBezTo>
                    <a:cubicBezTo>
                      <a:pt x="125390" y="226946"/>
                      <a:pt x="115109" y="228754"/>
                      <a:pt x="107976" y="234963"/>
                    </a:cubicBezTo>
                    <a:cubicBezTo>
                      <a:pt x="105030" y="237518"/>
                      <a:pt x="104448" y="241286"/>
                      <a:pt x="102172" y="242779"/>
                    </a:cubicBezTo>
                    <a:cubicBezTo>
                      <a:pt x="97429" y="245902"/>
                      <a:pt x="100553" y="246168"/>
                      <a:pt x="98327" y="250556"/>
                    </a:cubicBezTo>
                    <a:cubicBezTo>
                      <a:pt x="96936" y="253288"/>
                      <a:pt x="89247" y="252061"/>
                      <a:pt x="92612" y="256399"/>
                    </a:cubicBezTo>
                    <a:cubicBezTo>
                      <a:pt x="97720" y="255058"/>
                      <a:pt x="96279" y="260420"/>
                      <a:pt x="98327" y="262254"/>
                    </a:cubicBezTo>
                    <a:cubicBezTo>
                      <a:pt x="106358" y="261280"/>
                      <a:pt x="109557" y="255450"/>
                      <a:pt x="117562" y="254451"/>
                    </a:cubicBezTo>
                    <a:cubicBezTo>
                      <a:pt x="117992" y="250771"/>
                      <a:pt x="115400" y="250151"/>
                      <a:pt x="115627" y="246648"/>
                    </a:cubicBezTo>
                    <a:cubicBezTo>
                      <a:pt x="120129" y="246029"/>
                      <a:pt x="122848" y="243563"/>
                      <a:pt x="129083" y="244701"/>
                    </a:cubicBezTo>
                    <a:cubicBezTo>
                      <a:pt x="127413" y="248141"/>
                      <a:pt x="122987" y="250379"/>
                      <a:pt x="127173" y="254438"/>
                    </a:cubicBezTo>
                    <a:cubicBezTo>
                      <a:pt x="121103" y="254122"/>
                      <a:pt x="120737" y="259623"/>
                      <a:pt x="113718" y="258333"/>
                    </a:cubicBezTo>
                    <a:cubicBezTo>
                      <a:pt x="113402" y="261255"/>
                      <a:pt x="114413" y="265529"/>
                      <a:pt x="111808" y="266136"/>
                    </a:cubicBezTo>
                    <a:cubicBezTo>
                      <a:pt x="105169" y="265264"/>
                      <a:pt x="101034" y="266908"/>
                      <a:pt x="96380" y="268071"/>
                    </a:cubicBezTo>
                    <a:cubicBezTo>
                      <a:pt x="96759" y="263190"/>
                      <a:pt x="93433" y="261988"/>
                      <a:pt x="90651" y="260281"/>
                    </a:cubicBezTo>
                    <a:cubicBezTo>
                      <a:pt x="87009" y="262431"/>
                      <a:pt x="83898" y="265137"/>
                      <a:pt x="79105" y="266123"/>
                    </a:cubicBezTo>
                    <a:cubicBezTo>
                      <a:pt x="79029" y="263430"/>
                      <a:pt x="80003" y="261836"/>
                      <a:pt x="81027" y="260281"/>
                    </a:cubicBezTo>
                    <a:cubicBezTo>
                      <a:pt x="74957" y="259965"/>
                      <a:pt x="69418" y="260205"/>
                      <a:pt x="67597" y="264176"/>
                    </a:cubicBezTo>
                    <a:cubicBezTo>
                      <a:pt x="71783" y="263809"/>
                      <a:pt x="73680" y="265757"/>
                      <a:pt x="73338" y="270018"/>
                    </a:cubicBezTo>
                    <a:cubicBezTo>
                      <a:pt x="67914" y="268412"/>
                      <a:pt x="68343" y="272775"/>
                      <a:pt x="63740" y="271966"/>
                    </a:cubicBezTo>
                    <a:cubicBezTo>
                      <a:pt x="62134" y="278921"/>
                      <a:pt x="75653" y="280515"/>
                      <a:pt x="69520" y="285624"/>
                    </a:cubicBezTo>
                    <a:cubicBezTo>
                      <a:pt x="64284" y="284410"/>
                      <a:pt x="64727" y="277492"/>
                      <a:pt x="57974" y="277834"/>
                    </a:cubicBezTo>
                    <a:cubicBezTo>
                      <a:pt x="49197" y="278099"/>
                      <a:pt x="33642" y="281678"/>
                      <a:pt x="38739" y="289506"/>
                    </a:cubicBezTo>
                    <a:cubicBezTo>
                      <a:pt x="42039" y="286281"/>
                      <a:pt x="58492" y="286281"/>
                      <a:pt x="61818" y="289506"/>
                    </a:cubicBezTo>
                    <a:cubicBezTo>
                      <a:pt x="53358" y="288659"/>
                      <a:pt x="53408" y="293363"/>
                      <a:pt x="52194" y="295361"/>
                    </a:cubicBezTo>
                    <a:cubicBezTo>
                      <a:pt x="44354" y="295640"/>
                      <a:pt x="29203" y="288773"/>
                      <a:pt x="25321" y="297309"/>
                    </a:cubicBezTo>
                    <a:cubicBezTo>
                      <a:pt x="28091" y="298359"/>
                      <a:pt x="35236" y="295033"/>
                      <a:pt x="34894" y="299256"/>
                    </a:cubicBezTo>
                    <a:cubicBezTo>
                      <a:pt x="27585" y="300344"/>
                      <a:pt x="22210" y="304618"/>
                      <a:pt x="15685" y="301204"/>
                    </a:cubicBezTo>
                    <a:cubicBezTo>
                      <a:pt x="11840" y="305112"/>
                      <a:pt x="5935" y="306907"/>
                      <a:pt x="4151" y="312902"/>
                    </a:cubicBezTo>
                    <a:cubicBezTo>
                      <a:pt x="14559" y="314672"/>
                      <a:pt x="25397" y="316063"/>
                      <a:pt x="34894" y="318769"/>
                    </a:cubicBezTo>
                    <a:cubicBezTo>
                      <a:pt x="22880" y="324637"/>
                      <a:pt x="12713" y="316544"/>
                      <a:pt x="307" y="316809"/>
                    </a:cubicBezTo>
                    <a:cubicBezTo>
                      <a:pt x="-1539" y="325839"/>
                      <a:pt x="5441" y="325889"/>
                      <a:pt x="8021" y="330467"/>
                    </a:cubicBezTo>
                    <a:cubicBezTo>
                      <a:pt x="5416" y="331074"/>
                      <a:pt x="4316" y="333237"/>
                      <a:pt x="307" y="332415"/>
                    </a:cubicBezTo>
                    <a:cubicBezTo>
                      <a:pt x="-1742" y="344087"/>
                      <a:pt x="30822" y="341887"/>
                      <a:pt x="31062" y="336310"/>
                    </a:cubicBezTo>
                    <a:cubicBezTo>
                      <a:pt x="34667" y="337865"/>
                      <a:pt x="38106" y="339560"/>
                      <a:pt x="42596" y="340205"/>
                    </a:cubicBezTo>
                    <a:cubicBezTo>
                      <a:pt x="45517" y="337296"/>
                      <a:pt x="43178" y="329089"/>
                      <a:pt x="50310" y="330467"/>
                    </a:cubicBezTo>
                    <a:cubicBezTo>
                      <a:pt x="46541" y="334097"/>
                      <a:pt x="48982" y="338333"/>
                      <a:pt x="52207" y="340205"/>
                    </a:cubicBezTo>
                    <a:cubicBezTo>
                      <a:pt x="49981" y="341849"/>
                      <a:pt x="47047" y="342772"/>
                      <a:pt x="42609" y="342152"/>
                    </a:cubicBezTo>
                    <a:cubicBezTo>
                      <a:pt x="38334" y="344972"/>
                      <a:pt x="45011" y="346907"/>
                      <a:pt x="40674" y="347995"/>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95" name="Freeform: Shape 1194">
                <a:extLst>
                  <a:ext uri="{FF2B5EF4-FFF2-40B4-BE49-F238E27FC236}">
                    <a16:creationId xmlns:a16="http://schemas.microsoft.com/office/drawing/2014/main" id="{381F7B6F-C18B-18C6-8388-9917C53701F4}"/>
                  </a:ext>
                </a:extLst>
              </p:cNvPr>
              <p:cNvSpPr/>
              <p:nvPr/>
            </p:nvSpPr>
            <p:spPr>
              <a:xfrm>
                <a:off x="4583381" y="2199704"/>
                <a:ext cx="11520" cy="7790"/>
              </a:xfrm>
              <a:custGeom>
                <a:avLst/>
                <a:gdLst>
                  <a:gd name="connsiteX0" fmla="*/ 3844 w 11520"/>
                  <a:gd name="connsiteY0" fmla="*/ 7790 h 7790"/>
                  <a:gd name="connsiteX1" fmla="*/ 11520 w 11520"/>
                  <a:gd name="connsiteY1" fmla="*/ 0 h 7790"/>
                  <a:gd name="connsiteX2" fmla="*/ 0 w 11520"/>
                  <a:gd name="connsiteY2" fmla="*/ 5830 h 7790"/>
                  <a:gd name="connsiteX3" fmla="*/ 3844 w 11520"/>
                  <a:gd name="connsiteY3" fmla="*/ 7790 h 7790"/>
                </a:gdLst>
                <a:ahLst/>
                <a:cxnLst>
                  <a:cxn ang="0">
                    <a:pos x="connsiteX0" y="connsiteY0"/>
                  </a:cxn>
                  <a:cxn ang="0">
                    <a:pos x="connsiteX1" y="connsiteY1"/>
                  </a:cxn>
                  <a:cxn ang="0">
                    <a:pos x="connsiteX2" y="connsiteY2"/>
                  </a:cxn>
                  <a:cxn ang="0">
                    <a:pos x="connsiteX3" y="connsiteY3"/>
                  </a:cxn>
                </a:cxnLst>
                <a:rect l="l" t="t" r="r" b="b"/>
                <a:pathLst>
                  <a:path w="11520" h="7790">
                    <a:moveTo>
                      <a:pt x="3844" y="7790"/>
                    </a:moveTo>
                    <a:cubicBezTo>
                      <a:pt x="8751" y="7550"/>
                      <a:pt x="11293" y="4945"/>
                      <a:pt x="11520" y="0"/>
                    </a:cubicBezTo>
                    <a:cubicBezTo>
                      <a:pt x="7272" y="1505"/>
                      <a:pt x="1125" y="1126"/>
                      <a:pt x="0" y="5830"/>
                    </a:cubicBezTo>
                    <a:cubicBezTo>
                      <a:pt x="1467" y="6260"/>
                      <a:pt x="3781" y="5906"/>
                      <a:pt x="3844" y="779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96" name="Freeform: Shape 1195">
                <a:extLst>
                  <a:ext uri="{FF2B5EF4-FFF2-40B4-BE49-F238E27FC236}">
                    <a16:creationId xmlns:a16="http://schemas.microsoft.com/office/drawing/2014/main" id="{ED64DF8E-029A-AC11-5A7D-FB3A2DF80605}"/>
                  </a:ext>
                </a:extLst>
              </p:cNvPr>
              <p:cNvSpPr/>
              <p:nvPr/>
            </p:nvSpPr>
            <p:spPr>
              <a:xfrm>
                <a:off x="4521624" y="2213237"/>
                <a:ext cx="2417" cy="2179"/>
              </a:xfrm>
              <a:custGeom>
                <a:avLst/>
                <a:gdLst>
                  <a:gd name="connsiteX0" fmla="*/ 246 w 2417"/>
                  <a:gd name="connsiteY0" fmla="*/ 2060 h 2179"/>
                  <a:gd name="connsiteX1" fmla="*/ 2181 w 2417"/>
                  <a:gd name="connsiteY1" fmla="*/ 113 h 2179"/>
                  <a:gd name="connsiteX2" fmla="*/ 246 w 2417"/>
                  <a:gd name="connsiteY2" fmla="*/ 2060 h 2179"/>
                </a:gdLst>
                <a:ahLst/>
                <a:cxnLst>
                  <a:cxn ang="0">
                    <a:pos x="connsiteX0" y="connsiteY0"/>
                  </a:cxn>
                  <a:cxn ang="0">
                    <a:pos x="connsiteX1" y="connsiteY1"/>
                  </a:cxn>
                  <a:cxn ang="0">
                    <a:pos x="connsiteX2" y="connsiteY2"/>
                  </a:cxn>
                </a:cxnLst>
                <a:rect l="l" t="t" r="r" b="b"/>
                <a:pathLst>
                  <a:path w="2417" h="2179">
                    <a:moveTo>
                      <a:pt x="246" y="2060"/>
                    </a:moveTo>
                    <a:cubicBezTo>
                      <a:pt x="790" y="2616"/>
                      <a:pt x="3167" y="1112"/>
                      <a:pt x="2181" y="113"/>
                    </a:cubicBezTo>
                    <a:cubicBezTo>
                      <a:pt x="1637" y="-419"/>
                      <a:pt x="-766" y="1048"/>
                      <a:pt x="246" y="206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97" name="Freeform: Shape 1196">
                <a:extLst>
                  <a:ext uri="{FF2B5EF4-FFF2-40B4-BE49-F238E27FC236}">
                    <a16:creationId xmlns:a16="http://schemas.microsoft.com/office/drawing/2014/main" id="{EDF9A30B-F294-C1DC-1D25-5F7F147AE0F1}"/>
                  </a:ext>
                </a:extLst>
              </p:cNvPr>
              <p:cNvSpPr/>
              <p:nvPr/>
            </p:nvSpPr>
            <p:spPr>
              <a:xfrm>
                <a:off x="4513934" y="2219080"/>
                <a:ext cx="2397" cy="2175"/>
              </a:xfrm>
              <a:custGeom>
                <a:avLst/>
                <a:gdLst>
                  <a:gd name="connsiteX0" fmla="*/ 222 w 2397"/>
                  <a:gd name="connsiteY0" fmla="*/ 2059 h 2175"/>
                  <a:gd name="connsiteX1" fmla="*/ 2132 w 2397"/>
                  <a:gd name="connsiteY1" fmla="*/ 112 h 2175"/>
                  <a:gd name="connsiteX2" fmla="*/ 222 w 2397"/>
                  <a:gd name="connsiteY2" fmla="*/ 2059 h 2175"/>
                </a:gdLst>
                <a:ahLst/>
                <a:cxnLst>
                  <a:cxn ang="0">
                    <a:pos x="connsiteX0" y="connsiteY0"/>
                  </a:cxn>
                  <a:cxn ang="0">
                    <a:pos x="connsiteX1" y="connsiteY1"/>
                  </a:cxn>
                  <a:cxn ang="0">
                    <a:pos x="connsiteX2" y="connsiteY2"/>
                  </a:cxn>
                </a:cxnLst>
                <a:rect l="l" t="t" r="r" b="b"/>
                <a:pathLst>
                  <a:path w="2397" h="2175">
                    <a:moveTo>
                      <a:pt x="222" y="2059"/>
                    </a:moveTo>
                    <a:cubicBezTo>
                      <a:pt x="766" y="2603"/>
                      <a:pt x="3194" y="1123"/>
                      <a:pt x="2132" y="112"/>
                    </a:cubicBezTo>
                    <a:cubicBezTo>
                      <a:pt x="1638" y="-419"/>
                      <a:pt x="-726" y="1060"/>
                      <a:pt x="222" y="2059"/>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98" name="Freeform: Shape 1197">
                <a:extLst>
                  <a:ext uri="{FF2B5EF4-FFF2-40B4-BE49-F238E27FC236}">
                    <a16:creationId xmlns:a16="http://schemas.microsoft.com/office/drawing/2014/main" id="{E2A871A1-C003-9B99-85AD-85E8EEE827BD}"/>
                  </a:ext>
                </a:extLst>
              </p:cNvPr>
              <p:cNvSpPr/>
              <p:nvPr/>
            </p:nvSpPr>
            <p:spPr>
              <a:xfrm>
                <a:off x="4535300" y="2213349"/>
                <a:ext cx="3869" cy="1947"/>
              </a:xfrm>
              <a:custGeom>
                <a:avLst/>
                <a:gdLst>
                  <a:gd name="connsiteX0" fmla="*/ 3870 w 3869"/>
                  <a:gd name="connsiteY0" fmla="*/ 0 h 1947"/>
                  <a:gd name="connsiteX1" fmla="*/ 0 w 3869"/>
                  <a:gd name="connsiteY1" fmla="*/ 1948 h 1947"/>
                  <a:gd name="connsiteX2" fmla="*/ 3870 w 3869"/>
                  <a:gd name="connsiteY2" fmla="*/ 0 h 1947"/>
                </a:gdLst>
                <a:ahLst/>
                <a:cxnLst>
                  <a:cxn ang="0">
                    <a:pos x="connsiteX0" y="connsiteY0"/>
                  </a:cxn>
                  <a:cxn ang="0">
                    <a:pos x="connsiteX1" y="connsiteY1"/>
                  </a:cxn>
                  <a:cxn ang="0">
                    <a:pos x="connsiteX2" y="connsiteY2"/>
                  </a:cxn>
                </a:cxnLst>
                <a:rect l="l" t="t" r="r" b="b"/>
                <a:pathLst>
                  <a:path w="3869" h="1947">
                    <a:moveTo>
                      <a:pt x="3870" y="0"/>
                    </a:moveTo>
                    <a:cubicBezTo>
                      <a:pt x="2403" y="443"/>
                      <a:pt x="114" y="51"/>
                      <a:pt x="0" y="1948"/>
                    </a:cubicBezTo>
                    <a:cubicBezTo>
                      <a:pt x="1530" y="1518"/>
                      <a:pt x="3807" y="1910"/>
                      <a:pt x="3870" y="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199" name="Freeform: Shape 1198">
                <a:extLst>
                  <a:ext uri="{FF2B5EF4-FFF2-40B4-BE49-F238E27FC236}">
                    <a16:creationId xmlns:a16="http://schemas.microsoft.com/office/drawing/2014/main" id="{922A7739-7135-772B-7575-D11CCC8E6E4B}"/>
                  </a:ext>
                </a:extLst>
              </p:cNvPr>
              <p:cNvSpPr/>
              <p:nvPr/>
            </p:nvSpPr>
            <p:spPr>
              <a:xfrm>
                <a:off x="4489218" y="2217244"/>
                <a:ext cx="23173" cy="17852"/>
              </a:xfrm>
              <a:custGeom>
                <a:avLst/>
                <a:gdLst>
                  <a:gd name="connsiteX0" fmla="*/ 13 w 23173"/>
                  <a:gd name="connsiteY0" fmla="*/ 17540 h 17852"/>
                  <a:gd name="connsiteX1" fmla="*/ 23054 w 23173"/>
                  <a:gd name="connsiteY1" fmla="*/ 7803 h 17852"/>
                  <a:gd name="connsiteX2" fmla="*/ 19209 w 23173"/>
                  <a:gd name="connsiteY2" fmla="*/ 0 h 17852"/>
                  <a:gd name="connsiteX3" fmla="*/ 9560 w 23173"/>
                  <a:gd name="connsiteY3" fmla="*/ 9750 h 17852"/>
                  <a:gd name="connsiteX4" fmla="*/ 0 w 23173"/>
                  <a:gd name="connsiteY4" fmla="*/ 17540 h 17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3" h="17852">
                    <a:moveTo>
                      <a:pt x="13" y="17540"/>
                    </a:moveTo>
                    <a:cubicBezTo>
                      <a:pt x="13240" y="19968"/>
                      <a:pt x="11799" y="7449"/>
                      <a:pt x="23054" y="7803"/>
                    </a:cubicBezTo>
                    <a:cubicBezTo>
                      <a:pt x="23547" y="3364"/>
                      <a:pt x="22561" y="481"/>
                      <a:pt x="19209" y="0"/>
                    </a:cubicBezTo>
                    <a:cubicBezTo>
                      <a:pt x="15517" y="2770"/>
                      <a:pt x="12305" y="6020"/>
                      <a:pt x="9560" y="9750"/>
                    </a:cubicBezTo>
                    <a:cubicBezTo>
                      <a:pt x="5754" y="11710"/>
                      <a:pt x="1353" y="13127"/>
                      <a:pt x="0" y="1754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00" name="Freeform: Shape 1199">
                <a:extLst>
                  <a:ext uri="{FF2B5EF4-FFF2-40B4-BE49-F238E27FC236}">
                    <a16:creationId xmlns:a16="http://schemas.microsoft.com/office/drawing/2014/main" id="{2D92A9F9-628E-7881-C7EB-3704318BE080}"/>
                  </a:ext>
                </a:extLst>
              </p:cNvPr>
              <p:cNvSpPr/>
              <p:nvPr/>
            </p:nvSpPr>
            <p:spPr>
              <a:xfrm>
                <a:off x="4416161" y="2256245"/>
                <a:ext cx="17299" cy="11718"/>
              </a:xfrm>
              <a:custGeom>
                <a:avLst/>
                <a:gdLst>
                  <a:gd name="connsiteX0" fmla="*/ 17300 w 17299"/>
                  <a:gd name="connsiteY0" fmla="*/ 9738 h 11718"/>
                  <a:gd name="connsiteX1" fmla="*/ 11520 w 17299"/>
                  <a:gd name="connsiteY1" fmla="*/ 0 h 11718"/>
                  <a:gd name="connsiteX2" fmla="*/ 5741 w 17299"/>
                  <a:gd name="connsiteY2" fmla="*/ 7790 h 11718"/>
                  <a:gd name="connsiteX3" fmla="*/ 0 w 17299"/>
                  <a:gd name="connsiteY3" fmla="*/ 9738 h 11718"/>
                  <a:gd name="connsiteX4" fmla="*/ 17300 w 17299"/>
                  <a:gd name="connsiteY4" fmla="*/ 9738 h 11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9" h="11718">
                    <a:moveTo>
                      <a:pt x="17300" y="9738"/>
                    </a:moveTo>
                    <a:cubicBezTo>
                      <a:pt x="16630" y="5198"/>
                      <a:pt x="15302" y="1353"/>
                      <a:pt x="11520" y="0"/>
                    </a:cubicBezTo>
                    <a:cubicBezTo>
                      <a:pt x="11862" y="4869"/>
                      <a:pt x="7183" y="4717"/>
                      <a:pt x="5741" y="7790"/>
                    </a:cubicBezTo>
                    <a:cubicBezTo>
                      <a:pt x="2972" y="5590"/>
                      <a:pt x="1037" y="5665"/>
                      <a:pt x="0" y="9738"/>
                    </a:cubicBezTo>
                    <a:cubicBezTo>
                      <a:pt x="7158" y="8561"/>
                      <a:pt x="12127" y="14733"/>
                      <a:pt x="17300" y="9738"/>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01" name="Freeform: Shape 1200">
                <a:extLst>
                  <a:ext uri="{FF2B5EF4-FFF2-40B4-BE49-F238E27FC236}">
                    <a16:creationId xmlns:a16="http://schemas.microsoft.com/office/drawing/2014/main" id="{CBFD9D8B-9451-C1FE-C674-DF63F8C3A337}"/>
                  </a:ext>
                </a:extLst>
              </p:cNvPr>
              <p:cNvSpPr/>
              <p:nvPr/>
            </p:nvSpPr>
            <p:spPr>
              <a:xfrm>
                <a:off x="4393069" y="2281370"/>
                <a:ext cx="13455" cy="6048"/>
              </a:xfrm>
              <a:custGeom>
                <a:avLst/>
                <a:gdLst>
                  <a:gd name="connsiteX0" fmla="*/ 13455 w 13455"/>
                  <a:gd name="connsiteY0" fmla="*/ 205 h 6048"/>
                  <a:gd name="connsiteX1" fmla="*/ 0 w 13455"/>
                  <a:gd name="connsiteY1" fmla="*/ 6047 h 6048"/>
                  <a:gd name="connsiteX2" fmla="*/ 13455 w 13455"/>
                  <a:gd name="connsiteY2" fmla="*/ 205 h 6048"/>
                </a:gdLst>
                <a:ahLst/>
                <a:cxnLst>
                  <a:cxn ang="0">
                    <a:pos x="connsiteX0" y="connsiteY0"/>
                  </a:cxn>
                  <a:cxn ang="0">
                    <a:pos x="connsiteX1" y="connsiteY1"/>
                  </a:cxn>
                  <a:cxn ang="0">
                    <a:pos x="connsiteX2" y="connsiteY2"/>
                  </a:cxn>
                </a:cxnLst>
                <a:rect l="l" t="t" r="r" b="b"/>
                <a:pathLst>
                  <a:path w="13455" h="6048">
                    <a:moveTo>
                      <a:pt x="13455" y="205"/>
                    </a:moveTo>
                    <a:cubicBezTo>
                      <a:pt x="5893" y="-959"/>
                      <a:pt x="3490" y="3088"/>
                      <a:pt x="0" y="6047"/>
                    </a:cubicBezTo>
                    <a:cubicBezTo>
                      <a:pt x="6475" y="6110"/>
                      <a:pt x="10193" y="3366"/>
                      <a:pt x="13455" y="205"/>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02" name="Freeform: Shape 1201">
                <a:extLst>
                  <a:ext uri="{FF2B5EF4-FFF2-40B4-BE49-F238E27FC236}">
                    <a16:creationId xmlns:a16="http://schemas.microsoft.com/office/drawing/2014/main" id="{D4B474E5-2982-DBB6-C125-3F608A33BFEE}"/>
                  </a:ext>
                </a:extLst>
              </p:cNvPr>
              <p:cNvSpPr/>
              <p:nvPr/>
            </p:nvSpPr>
            <p:spPr>
              <a:xfrm>
                <a:off x="4466126" y="2236620"/>
                <a:ext cx="19312" cy="15717"/>
              </a:xfrm>
              <a:custGeom>
                <a:avLst/>
                <a:gdLst>
                  <a:gd name="connsiteX0" fmla="*/ 7651 w 19312"/>
                  <a:gd name="connsiteY0" fmla="*/ 112 h 15717"/>
                  <a:gd name="connsiteX1" fmla="*/ 0 w 19312"/>
                  <a:gd name="connsiteY1" fmla="*/ 5967 h 15717"/>
                  <a:gd name="connsiteX2" fmla="*/ 0 w 19312"/>
                  <a:gd name="connsiteY2" fmla="*/ 15717 h 15717"/>
                  <a:gd name="connsiteX3" fmla="*/ 17275 w 19312"/>
                  <a:gd name="connsiteY3" fmla="*/ 11822 h 15717"/>
                  <a:gd name="connsiteX4" fmla="*/ 19209 w 19312"/>
                  <a:gd name="connsiteY4" fmla="*/ 2072 h 15717"/>
                  <a:gd name="connsiteX5" fmla="*/ 7664 w 19312"/>
                  <a:gd name="connsiteY5" fmla="*/ 112 h 15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12" h="15717">
                    <a:moveTo>
                      <a:pt x="7651" y="112"/>
                    </a:moveTo>
                    <a:cubicBezTo>
                      <a:pt x="9611" y="6637"/>
                      <a:pt x="4995" y="6511"/>
                      <a:pt x="0" y="5967"/>
                    </a:cubicBezTo>
                    <a:lnTo>
                      <a:pt x="0" y="15717"/>
                    </a:lnTo>
                    <a:cubicBezTo>
                      <a:pt x="5691" y="14339"/>
                      <a:pt x="8372" y="9913"/>
                      <a:pt x="17275" y="11822"/>
                    </a:cubicBezTo>
                    <a:cubicBezTo>
                      <a:pt x="15744" y="6308"/>
                      <a:pt x="20019" y="6789"/>
                      <a:pt x="19209" y="2072"/>
                    </a:cubicBezTo>
                    <a:cubicBezTo>
                      <a:pt x="16984" y="-179"/>
                      <a:pt x="12418" y="-128"/>
                      <a:pt x="7664" y="112"/>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03" name="Freeform: Shape 1202">
                <a:extLst>
                  <a:ext uri="{FF2B5EF4-FFF2-40B4-BE49-F238E27FC236}">
                    <a16:creationId xmlns:a16="http://schemas.microsoft.com/office/drawing/2014/main" id="{D2B2AD31-C8B4-8342-B605-C23F82A6DB6C}"/>
                  </a:ext>
                </a:extLst>
              </p:cNvPr>
              <p:cNvSpPr/>
              <p:nvPr/>
            </p:nvSpPr>
            <p:spPr>
              <a:xfrm>
                <a:off x="4568028" y="2189941"/>
                <a:ext cx="21681" cy="9269"/>
              </a:xfrm>
              <a:custGeom>
                <a:avLst/>
                <a:gdLst>
                  <a:gd name="connsiteX0" fmla="*/ 21107 w 21681"/>
                  <a:gd name="connsiteY0" fmla="*/ 0 h 9269"/>
                  <a:gd name="connsiteX1" fmla="*/ 0 w 21681"/>
                  <a:gd name="connsiteY1" fmla="*/ 7815 h 9269"/>
                  <a:gd name="connsiteX2" fmla="*/ 21107 w 21681"/>
                  <a:gd name="connsiteY2" fmla="*/ 0 h 9269"/>
                </a:gdLst>
                <a:ahLst/>
                <a:cxnLst>
                  <a:cxn ang="0">
                    <a:pos x="connsiteX0" y="connsiteY0"/>
                  </a:cxn>
                  <a:cxn ang="0">
                    <a:pos x="connsiteX1" y="connsiteY1"/>
                  </a:cxn>
                  <a:cxn ang="0">
                    <a:pos x="connsiteX2" y="connsiteY2"/>
                  </a:cxn>
                </a:cxnLst>
                <a:rect l="l" t="t" r="r" b="b"/>
                <a:pathLst>
                  <a:path w="21681" h="9269">
                    <a:moveTo>
                      <a:pt x="21107" y="0"/>
                    </a:moveTo>
                    <a:cubicBezTo>
                      <a:pt x="18628" y="7221"/>
                      <a:pt x="4553" y="2706"/>
                      <a:pt x="0" y="7815"/>
                    </a:cubicBezTo>
                    <a:cubicBezTo>
                      <a:pt x="5919" y="12305"/>
                      <a:pt x="25242" y="5463"/>
                      <a:pt x="21107" y="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04" name="Freeform: Shape 1203">
                <a:extLst>
                  <a:ext uri="{FF2B5EF4-FFF2-40B4-BE49-F238E27FC236}">
                    <a16:creationId xmlns:a16="http://schemas.microsoft.com/office/drawing/2014/main" id="{B906BE32-850E-2487-53B1-BD31045CDC11}"/>
                  </a:ext>
                </a:extLst>
              </p:cNvPr>
              <p:cNvSpPr/>
              <p:nvPr/>
            </p:nvSpPr>
            <p:spPr>
              <a:xfrm>
                <a:off x="4414188" y="2246495"/>
                <a:ext cx="42335" cy="35118"/>
              </a:xfrm>
              <a:custGeom>
                <a:avLst/>
                <a:gdLst>
                  <a:gd name="connsiteX0" fmla="*/ 19273 w 42335"/>
                  <a:gd name="connsiteY0" fmla="*/ 29238 h 35118"/>
                  <a:gd name="connsiteX1" fmla="*/ 42314 w 42335"/>
                  <a:gd name="connsiteY1" fmla="*/ 21435 h 35118"/>
                  <a:gd name="connsiteX2" fmla="*/ 36573 w 42335"/>
                  <a:gd name="connsiteY2" fmla="*/ 13633 h 35118"/>
                  <a:gd name="connsiteX3" fmla="*/ 26949 w 42335"/>
                  <a:gd name="connsiteY3" fmla="*/ 23383 h 35118"/>
                  <a:gd name="connsiteX4" fmla="*/ 26949 w 42335"/>
                  <a:gd name="connsiteY4" fmla="*/ 5843 h 35118"/>
                  <a:gd name="connsiteX5" fmla="*/ 32690 w 42335"/>
                  <a:gd name="connsiteY5" fmla="*/ 0 h 35118"/>
                  <a:gd name="connsiteX6" fmla="*/ 15390 w 42335"/>
                  <a:gd name="connsiteY6" fmla="*/ 29238 h 35118"/>
                  <a:gd name="connsiteX7" fmla="*/ 0 w 42335"/>
                  <a:gd name="connsiteY7" fmla="*/ 35080 h 35118"/>
                  <a:gd name="connsiteX8" fmla="*/ 19260 w 42335"/>
                  <a:gd name="connsiteY8" fmla="*/ 29238 h 3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335" h="35118">
                    <a:moveTo>
                      <a:pt x="19273" y="29238"/>
                    </a:moveTo>
                    <a:cubicBezTo>
                      <a:pt x="27935" y="35371"/>
                      <a:pt x="33424" y="21574"/>
                      <a:pt x="42314" y="21435"/>
                    </a:cubicBezTo>
                    <a:cubicBezTo>
                      <a:pt x="42630" y="16566"/>
                      <a:pt x="39368" y="15340"/>
                      <a:pt x="36573" y="13633"/>
                    </a:cubicBezTo>
                    <a:cubicBezTo>
                      <a:pt x="37155" y="19564"/>
                      <a:pt x="28694" y="26279"/>
                      <a:pt x="26949" y="23383"/>
                    </a:cubicBezTo>
                    <a:cubicBezTo>
                      <a:pt x="30730" y="19298"/>
                      <a:pt x="28391" y="10446"/>
                      <a:pt x="26949" y="5843"/>
                    </a:cubicBezTo>
                    <a:cubicBezTo>
                      <a:pt x="28707" y="3769"/>
                      <a:pt x="34018" y="5223"/>
                      <a:pt x="32690" y="0"/>
                    </a:cubicBezTo>
                    <a:cubicBezTo>
                      <a:pt x="17995" y="3882"/>
                      <a:pt x="28441" y="22535"/>
                      <a:pt x="15390" y="29238"/>
                    </a:cubicBezTo>
                    <a:cubicBezTo>
                      <a:pt x="9700" y="30629"/>
                      <a:pt x="1821" y="29769"/>
                      <a:pt x="0" y="35080"/>
                    </a:cubicBezTo>
                    <a:cubicBezTo>
                      <a:pt x="8814" y="35536"/>
                      <a:pt x="13405" y="31805"/>
                      <a:pt x="19260" y="29238"/>
                    </a:cubicBezTo>
                    <a:close/>
                  </a:path>
                </a:pathLst>
              </a:custGeom>
              <a:solidFill>
                <a:srgbClr val="085873"/>
              </a:solidFill>
              <a:ln w="1270" cap="flat">
                <a:solidFill>
                  <a:schemeClr val="bg1"/>
                </a:solidFill>
                <a:prstDash val="solid"/>
                <a:miter/>
              </a:ln>
            </p:spPr>
            <p:txBody>
              <a:bodyPr rtlCol="0" anchor="ctr"/>
              <a:lstStyle/>
              <a:p>
                <a:endParaRPr lang="en-US" dirty="0"/>
              </a:p>
            </p:txBody>
          </p:sp>
        </p:grpSp>
        <p:sp>
          <p:nvSpPr>
            <p:cNvPr id="1205" name="Freeform: Shape 1204">
              <a:extLst>
                <a:ext uri="{FF2B5EF4-FFF2-40B4-BE49-F238E27FC236}">
                  <a16:creationId xmlns:a16="http://schemas.microsoft.com/office/drawing/2014/main" id="{32F97FA5-5CA0-214A-46D6-1D283FB7197D}"/>
                </a:ext>
              </a:extLst>
            </p:cNvPr>
            <p:cNvSpPr/>
            <p:nvPr/>
          </p:nvSpPr>
          <p:spPr>
            <a:xfrm>
              <a:off x="3651407" y="2341986"/>
              <a:ext cx="211116" cy="103458"/>
            </a:xfrm>
            <a:custGeom>
              <a:avLst/>
              <a:gdLst>
                <a:gd name="connsiteX0" fmla="*/ 153463 w 211116"/>
                <a:gd name="connsiteY0" fmla="*/ 89687 h 103458"/>
                <a:gd name="connsiteX1" fmla="*/ 193830 w 211116"/>
                <a:gd name="connsiteY1" fmla="*/ 70199 h 103458"/>
                <a:gd name="connsiteX2" fmla="*/ 203441 w 211116"/>
                <a:gd name="connsiteY2" fmla="*/ 60449 h 103458"/>
                <a:gd name="connsiteX3" fmla="*/ 211117 w 211116"/>
                <a:gd name="connsiteY3" fmla="*/ 50711 h 103458"/>
                <a:gd name="connsiteX4" fmla="*/ 209207 w 211116"/>
                <a:gd name="connsiteY4" fmla="*/ 35093 h 103458"/>
                <a:gd name="connsiteX5" fmla="*/ 193830 w 211116"/>
                <a:gd name="connsiteY5" fmla="*/ 33146 h 103458"/>
                <a:gd name="connsiteX6" fmla="*/ 186153 w 211116"/>
                <a:gd name="connsiteY6" fmla="*/ 25356 h 103458"/>
                <a:gd name="connsiteX7" fmla="*/ 189985 w 211116"/>
                <a:gd name="connsiteY7" fmla="*/ 17553 h 103458"/>
                <a:gd name="connsiteX8" fmla="*/ 180387 w 211116"/>
                <a:gd name="connsiteY8" fmla="*/ 13658 h 103458"/>
                <a:gd name="connsiteX9" fmla="*/ 184219 w 211116"/>
                <a:gd name="connsiteY9" fmla="*/ 5855 h 103458"/>
                <a:gd name="connsiteX10" fmla="*/ 172685 w 211116"/>
                <a:gd name="connsiteY10" fmla="*/ 11698 h 103458"/>
                <a:gd name="connsiteX11" fmla="*/ 159230 w 211116"/>
                <a:gd name="connsiteY11" fmla="*/ 0 h 103458"/>
                <a:gd name="connsiteX12" fmla="*/ 155385 w 211116"/>
                <a:gd name="connsiteY12" fmla="*/ 1948 h 103458"/>
                <a:gd name="connsiteX13" fmla="*/ 157307 w 211116"/>
                <a:gd name="connsiteY13" fmla="*/ 11698 h 103458"/>
                <a:gd name="connsiteX14" fmla="*/ 141930 w 211116"/>
                <a:gd name="connsiteY14" fmla="*/ 11698 h 103458"/>
                <a:gd name="connsiteX15" fmla="*/ 134254 w 211116"/>
                <a:gd name="connsiteY15" fmla="*/ 19500 h 103458"/>
                <a:gd name="connsiteX16" fmla="*/ 118876 w 211116"/>
                <a:gd name="connsiteY16" fmla="*/ 15605 h 103458"/>
                <a:gd name="connsiteX17" fmla="*/ 122708 w 211116"/>
                <a:gd name="connsiteY17" fmla="*/ 27303 h 103458"/>
                <a:gd name="connsiteX18" fmla="*/ 111174 w 211116"/>
                <a:gd name="connsiteY18" fmla="*/ 13645 h 103458"/>
                <a:gd name="connsiteX19" fmla="*/ 97719 w 211116"/>
                <a:gd name="connsiteY19" fmla="*/ 15593 h 103458"/>
                <a:gd name="connsiteX20" fmla="*/ 93874 w 211116"/>
                <a:gd name="connsiteY20" fmla="*/ 27290 h 103458"/>
                <a:gd name="connsiteX21" fmla="*/ 78496 w 211116"/>
                <a:gd name="connsiteY21" fmla="*/ 17528 h 103458"/>
                <a:gd name="connsiteX22" fmla="*/ 76575 w 211116"/>
                <a:gd name="connsiteY22" fmla="*/ 33120 h 103458"/>
                <a:gd name="connsiteX23" fmla="*/ 68886 w 211116"/>
                <a:gd name="connsiteY23" fmla="*/ 31185 h 103458"/>
                <a:gd name="connsiteX24" fmla="*/ 63106 w 211116"/>
                <a:gd name="connsiteY24" fmla="*/ 42871 h 103458"/>
                <a:gd name="connsiteX25" fmla="*/ 51573 w 211116"/>
                <a:gd name="connsiteY25" fmla="*/ 25330 h 103458"/>
                <a:gd name="connsiteX26" fmla="*/ 57352 w 211116"/>
                <a:gd name="connsiteY26" fmla="*/ 27290 h 103458"/>
                <a:gd name="connsiteX27" fmla="*/ 55430 w 211116"/>
                <a:gd name="connsiteY27" fmla="*/ 15593 h 103458"/>
                <a:gd name="connsiteX28" fmla="*/ 26610 w 211116"/>
                <a:gd name="connsiteY28" fmla="*/ 5843 h 103458"/>
                <a:gd name="connsiteX29" fmla="*/ 38130 w 211116"/>
                <a:gd name="connsiteY29" fmla="*/ 9738 h 103458"/>
                <a:gd name="connsiteX30" fmla="*/ 28519 w 211116"/>
                <a:gd name="connsiteY30" fmla="*/ 11685 h 103458"/>
                <a:gd name="connsiteX31" fmla="*/ 38130 w 211116"/>
                <a:gd name="connsiteY31" fmla="*/ 15593 h 103458"/>
                <a:gd name="connsiteX32" fmla="*/ 32351 w 211116"/>
                <a:gd name="connsiteY32" fmla="*/ 23395 h 103458"/>
                <a:gd name="connsiteX33" fmla="*/ 24675 w 211116"/>
                <a:gd name="connsiteY33" fmla="*/ 19488 h 103458"/>
                <a:gd name="connsiteX34" fmla="*/ 16973 w 211116"/>
                <a:gd name="connsiteY34" fmla="*/ 15593 h 103458"/>
                <a:gd name="connsiteX35" fmla="*/ 13129 w 211116"/>
                <a:gd name="connsiteY35" fmla="*/ 19488 h 103458"/>
                <a:gd name="connsiteX36" fmla="*/ 13129 w 211116"/>
                <a:gd name="connsiteY36" fmla="*/ 25343 h 103458"/>
                <a:gd name="connsiteX37" fmla="*/ 20830 w 211116"/>
                <a:gd name="connsiteY37" fmla="*/ 27303 h 103458"/>
                <a:gd name="connsiteX38" fmla="*/ 7374 w 211116"/>
                <a:gd name="connsiteY38" fmla="*/ 27303 h 103458"/>
                <a:gd name="connsiteX39" fmla="*/ 9297 w 211116"/>
                <a:gd name="connsiteY39" fmla="*/ 35081 h 103458"/>
                <a:gd name="connsiteX40" fmla="*/ 1583 w 211116"/>
                <a:gd name="connsiteY40" fmla="*/ 35081 h 103458"/>
                <a:gd name="connsiteX41" fmla="*/ 7362 w 211116"/>
                <a:gd name="connsiteY41" fmla="*/ 37041 h 103458"/>
                <a:gd name="connsiteX42" fmla="*/ 34260 w 211116"/>
                <a:gd name="connsiteY42" fmla="*/ 31198 h 103458"/>
                <a:gd name="connsiteX43" fmla="*/ 40052 w 211116"/>
                <a:gd name="connsiteY43" fmla="*/ 35081 h 103458"/>
                <a:gd name="connsiteX44" fmla="*/ 49638 w 211116"/>
                <a:gd name="connsiteY44" fmla="*/ 37041 h 103458"/>
                <a:gd name="connsiteX45" fmla="*/ 40052 w 211116"/>
                <a:gd name="connsiteY45" fmla="*/ 44831 h 103458"/>
                <a:gd name="connsiteX46" fmla="*/ 51573 w 211116"/>
                <a:gd name="connsiteY46" fmla="*/ 46778 h 103458"/>
                <a:gd name="connsiteX47" fmla="*/ 40052 w 211116"/>
                <a:gd name="connsiteY47" fmla="*/ 50698 h 103458"/>
                <a:gd name="connsiteX48" fmla="*/ 7362 w 211116"/>
                <a:gd name="connsiteY48" fmla="*/ 58489 h 103458"/>
                <a:gd name="connsiteX49" fmla="*/ 22740 w 211116"/>
                <a:gd name="connsiteY49" fmla="*/ 56528 h 103458"/>
                <a:gd name="connsiteX50" fmla="*/ 40052 w 211116"/>
                <a:gd name="connsiteY50" fmla="*/ 58489 h 103458"/>
                <a:gd name="connsiteX51" fmla="*/ 41962 w 211116"/>
                <a:gd name="connsiteY51" fmla="*/ 66291 h 103458"/>
                <a:gd name="connsiteX52" fmla="*/ 55417 w 211116"/>
                <a:gd name="connsiteY52" fmla="*/ 66291 h 103458"/>
                <a:gd name="connsiteX53" fmla="*/ 47741 w 211116"/>
                <a:gd name="connsiteY53" fmla="*/ 72146 h 103458"/>
                <a:gd name="connsiteX54" fmla="*/ 57352 w 211116"/>
                <a:gd name="connsiteY54" fmla="*/ 74081 h 103458"/>
                <a:gd name="connsiteX55" fmla="*/ 32351 w 211116"/>
                <a:gd name="connsiteY55" fmla="*/ 85779 h 103458"/>
                <a:gd name="connsiteX56" fmla="*/ 41962 w 211116"/>
                <a:gd name="connsiteY56" fmla="*/ 89674 h 103458"/>
                <a:gd name="connsiteX57" fmla="*/ 63106 w 211116"/>
                <a:gd name="connsiteY57" fmla="*/ 85779 h 103458"/>
                <a:gd name="connsiteX58" fmla="*/ 78496 w 211116"/>
                <a:gd name="connsiteY58" fmla="*/ 91621 h 103458"/>
                <a:gd name="connsiteX59" fmla="*/ 80419 w 211116"/>
                <a:gd name="connsiteY59" fmla="*/ 99424 h 103458"/>
                <a:gd name="connsiteX60" fmla="*/ 124630 w 211116"/>
                <a:gd name="connsiteY60" fmla="*/ 101372 h 103458"/>
                <a:gd name="connsiteX61" fmla="*/ 153463 w 211116"/>
                <a:gd name="connsiteY61" fmla="*/ 89674 h 103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11116" h="103458">
                  <a:moveTo>
                    <a:pt x="153463" y="89687"/>
                  </a:moveTo>
                  <a:cubicBezTo>
                    <a:pt x="160697" y="76889"/>
                    <a:pt x="179274" y="75561"/>
                    <a:pt x="193830" y="70199"/>
                  </a:cubicBezTo>
                  <a:cubicBezTo>
                    <a:pt x="192476" y="62320"/>
                    <a:pt x="195663" y="59058"/>
                    <a:pt x="203441" y="60449"/>
                  </a:cubicBezTo>
                  <a:cubicBezTo>
                    <a:pt x="206982" y="58185"/>
                    <a:pt x="202429" y="47727"/>
                    <a:pt x="211117" y="50711"/>
                  </a:cubicBezTo>
                  <a:cubicBezTo>
                    <a:pt x="208702" y="44578"/>
                    <a:pt x="205477" y="42946"/>
                    <a:pt x="209207" y="35093"/>
                  </a:cubicBezTo>
                  <a:cubicBezTo>
                    <a:pt x="204554" y="31906"/>
                    <a:pt x="199862" y="30136"/>
                    <a:pt x="193830" y="33146"/>
                  </a:cubicBezTo>
                  <a:cubicBezTo>
                    <a:pt x="201114" y="25798"/>
                    <a:pt x="188126" y="29036"/>
                    <a:pt x="186153" y="25356"/>
                  </a:cubicBezTo>
                  <a:cubicBezTo>
                    <a:pt x="186179" y="21473"/>
                    <a:pt x="191376" y="22877"/>
                    <a:pt x="189985" y="17553"/>
                  </a:cubicBezTo>
                  <a:cubicBezTo>
                    <a:pt x="185218" y="17856"/>
                    <a:pt x="182018" y="16554"/>
                    <a:pt x="180387" y="13658"/>
                  </a:cubicBezTo>
                  <a:cubicBezTo>
                    <a:pt x="179818" y="10218"/>
                    <a:pt x="189429" y="7626"/>
                    <a:pt x="184219" y="5855"/>
                  </a:cubicBezTo>
                  <a:cubicBezTo>
                    <a:pt x="183118" y="10585"/>
                    <a:pt x="176960" y="10193"/>
                    <a:pt x="172685" y="11698"/>
                  </a:cubicBezTo>
                  <a:cubicBezTo>
                    <a:pt x="167551" y="8473"/>
                    <a:pt x="167020" y="544"/>
                    <a:pt x="159230" y="0"/>
                  </a:cubicBezTo>
                  <a:cubicBezTo>
                    <a:pt x="158800" y="1530"/>
                    <a:pt x="157624" y="2264"/>
                    <a:pt x="155385" y="1948"/>
                  </a:cubicBezTo>
                  <a:cubicBezTo>
                    <a:pt x="153804" y="7474"/>
                    <a:pt x="158092" y="7019"/>
                    <a:pt x="157307" y="11698"/>
                  </a:cubicBezTo>
                  <a:cubicBezTo>
                    <a:pt x="150049" y="13734"/>
                    <a:pt x="147962" y="16781"/>
                    <a:pt x="141930" y="11698"/>
                  </a:cubicBezTo>
                  <a:cubicBezTo>
                    <a:pt x="140184" y="15137"/>
                    <a:pt x="137630" y="17743"/>
                    <a:pt x="134254" y="19500"/>
                  </a:cubicBezTo>
                  <a:cubicBezTo>
                    <a:pt x="131181" y="17262"/>
                    <a:pt x="123960" y="9333"/>
                    <a:pt x="118876" y="15605"/>
                  </a:cubicBezTo>
                  <a:cubicBezTo>
                    <a:pt x="122151" y="16364"/>
                    <a:pt x="127513" y="24787"/>
                    <a:pt x="122708" y="27303"/>
                  </a:cubicBezTo>
                  <a:cubicBezTo>
                    <a:pt x="116397" y="25242"/>
                    <a:pt x="114310" y="18919"/>
                    <a:pt x="111174" y="13645"/>
                  </a:cubicBezTo>
                  <a:cubicBezTo>
                    <a:pt x="104522" y="12077"/>
                    <a:pt x="103776" y="16554"/>
                    <a:pt x="97719" y="15593"/>
                  </a:cubicBezTo>
                  <a:cubicBezTo>
                    <a:pt x="97694" y="20752"/>
                    <a:pt x="98781" y="27075"/>
                    <a:pt x="93874" y="27290"/>
                  </a:cubicBezTo>
                  <a:cubicBezTo>
                    <a:pt x="87577" y="25608"/>
                    <a:pt x="84795" y="13051"/>
                    <a:pt x="78496" y="17528"/>
                  </a:cubicBezTo>
                  <a:cubicBezTo>
                    <a:pt x="79331" y="24432"/>
                    <a:pt x="81456" y="28631"/>
                    <a:pt x="76575" y="33120"/>
                  </a:cubicBezTo>
                  <a:cubicBezTo>
                    <a:pt x="72945" y="33563"/>
                    <a:pt x="72325" y="30933"/>
                    <a:pt x="68886" y="31185"/>
                  </a:cubicBezTo>
                  <a:cubicBezTo>
                    <a:pt x="66217" y="34322"/>
                    <a:pt x="67254" y="41227"/>
                    <a:pt x="63106" y="42871"/>
                  </a:cubicBezTo>
                  <a:cubicBezTo>
                    <a:pt x="59211" y="37091"/>
                    <a:pt x="53925" y="32703"/>
                    <a:pt x="51573" y="25330"/>
                  </a:cubicBezTo>
                  <a:cubicBezTo>
                    <a:pt x="54039" y="25431"/>
                    <a:pt x="54241" y="27809"/>
                    <a:pt x="57352" y="27290"/>
                  </a:cubicBezTo>
                  <a:cubicBezTo>
                    <a:pt x="58743" y="21321"/>
                    <a:pt x="54039" y="21549"/>
                    <a:pt x="55430" y="15593"/>
                  </a:cubicBezTo>
                  <a:cubicBezTo>
                    <a:pt x="44921" y="14518"/>
                    <a:pt x="38977" y="-1454"/>
                    <a:pt x="26610" y="5843"/>
                  </a:cubicBezTo>
                  <a:cubicBezTo>
                    <a:pt x="32123" y="5450"/>
                    <a:pt x="36360" y="6336"/>
                    <a:pt x="38130" y="9738"/>
                  </a:cubicBezTo>
                  <a:cubicBezTo>
                    <a:pt x="35335" y="10813"/>
                    <a:pt x="28190" y="7461"/>
                    <a:pt x="28519" y="11685"/>
                  </a:cubicBezTo>
                  <a:cubicBezTo>
                    <a:pt x="31946" y="12760"/>
                    <a:pt x="36511" y="12684"/>
                    <a:pt x="38130" y="15593"/>
                  </a:cubicBezTo>
                  <a:cubicBezTo>
                    <a:pt x="38674" y="20689"/>
                    <a:pt x="37434" y="23964"/>
                    <a:pt x="32351" y="23395"/>
                  </a:cubicBezTo>
                  <a:cubicBezTo>
                    <a:pt x="34298" y="17528"/>
                    <a:pt x="28076" y="19918"/>
                    <a:pt x="24675" y="19488"/>
                  </a:cubicBezTo>
                  <a:cubicBezTo>
                    <a:pt x="26698" y="14568"/>
                    <a:pt x="18187" y="10850"/>
                    <a:pt x="16973" y="15593"/>
                  </a:cubicBezTo>
                  <a:cubicBezTo>
                    <a:pt x="24131" y="18299"/>
                    <a:pt x="11320" y="15884"/>
                    <a:pt x="13129" y="19488"/>
                  </a:cubicBezTo>
                  <a:cubicBezTo>
                    <a:pt x="21248" y="19159"/>
                    <a:pt x="14444" y="23863"/>
                    <a:pt x="13129" y="25343"/>
                  </a:cubicBezTo>
                  <a:cubicBezTo>
                    <a:pt x="16012" y="25672"/>
                    <a:pt x="20236" y="24647"/>
                    <a:pt x="20830" y="27303"/>
                  </a:cubicBezTo>
                  <a:cubicBezTo>
                    <a:pt x="17188" y="31160"/>
                    <a:pt x="11750" y="28239"/>
                    <a:pt x="7374" y="27303"/>
                  </a:cubicBezTo>
                  <a:cubicBezTo>
                    <a:pt x="6945" y="30983"/>
                    <a:pt x="9537" y="31590"/>
                    <a:pt x="9297" y="35081"/>
                  </a:cubicBezTo>
                  <a:cubicBezTo>
                    <a:pt x="9107" y="32425"/>
                    <a:pt x="-4551" y="32425"/>
                    <a:pt x="1583" y="35081"/>
                  </a:cubicBezTo>
                  <a:cubicBezTo>
                    <a:pt x="3859" y="35397"/>
                    <a:pt x="7046" y="34752"/>
                    <a:pt x="7362" y="37041"/>
                  </a:cubicBezTo>
                  <a:cubicBezTo>
                    <a:pt x="15822" y="34537"/>
                    <a:pt x="24826" y="30718"/>
                    <a:pt x="34260" y="31198"/>
                  </a:cubicBezTo>
                  <a:cubicBezTo>
                    <a:pt x="36865" y="31312"/>
                    <a:pt x="38193" y="34549"/>
                    <a:pt x="40052" y="35081"/>
                  </a:cubicBezTo>
                  <a:cubicBezTo>
                    <a:pt x="43985" y="36244"/>
                    <a:pt x="49954" y="30869"/>
                    <a:pt x="49638" y="37041"/>
                  </a:cubicBezTo>
                  <a:cubicBezTo>
                    <a:pt x="49714" y="42959"/>
                    <a:pt x="39976" y="38912"/>
                    <a:pt x="40052" y="44831"/>
                  </a:cubicBezTo>
                  <a:cubicBezTo>
                    <a:pt x="43138" y="50547"/>
                    <a:pt x="49954" y="41720"/>
                    <a:pt x="51573" y="46778"/>
                  </a:cubicBezTo>
                  <a:cubicBezTo>
                    <a:pt x="50726" y="52735"/>
                    <a:pt x="44453" y="49725"/>
                    <a:pt x="40052" y="50698"/>
                  </a:cubicBezTo>
                  <a:cubicBezTo>
                    <a:pt x="28886" y="53114"/>
                    <a:pt x="15430" y="54556"/>
                    <a:pt x="7362" y="58489"/>
                  </a:cubicBezTo>
                  <a:cubicBezTo>
                    <a:pt x="11497" y="61271"/>
                    <a:pt x="16657" y="56604"/>
                    <a:pt x="22740" y="56528"/>
                  </a:cubicBezTo>
                  <a:cubicBezTo>
                    <a:pt x="28114" y="56478"/>
                    <a:pt x="33489" y="60373"/>
                    <a:pt x="40052" y="58489"/>
                  </a:cubicBezTo>
                  <a:cubicBezTo>
                    <a:pt x="40647" y="61119"/>
                    <a:pt x="42771" y="62206"/>
                    <a:pt x="41962" y="66291"/>
                  </a:cubicBezTo>
                  <a:cubicBezTo>
                    <a:pt x="49006" y="67948"/>
                    <a:pt x="52268" y="57300"/>
                    <a:pt x="55417" y="66291"/>
                  </a:cubicBezTo>
                  <a:cubicBezTo>
                    <a:pt x="51737" y="67101"/>
                    <a:pt x="47134" y="66999"/>
                    <a:pt x="47741" y="72146"/>
                  </a:cubicBezTo>
                  <a:cubicBezTo>
                    <a:pt x="50523" y="73209"/>
                    <a:pt x="57668" y="69857"/>
                    <a:pt x="57352" y="74081"/>
                  </a:cubicBezTo>
                  <a:cubicBezTo>
                    <a:pt x="47096" y="76041"/>
                    <a:pt x="48310" y="89636"/>
                    <a:pt x="32351" y="85779"/>
                  </a:cubicBezTo>
                  <a:cubicBezTo>
                    <a:pt x="29986" y="91369"/>
                    <a:pt x="38155" y="89383"/>
                    <a:pt x="41962" y="89674"/>
                  </a:cubicBezTo>
                  <a:cubicBezTo>
                    <a:pt x="51889" y="90458"/>
                    <a:pt x="60438" y="88713"/>
                    <a:pt x="63106" y="85779"/>
                  </a:cubicBezTo>
                  <a:cubicBezTo>
                    <a:pt x="66584" y="90787"/>
                    <a:pt x="72540" y="94404"/>
                    <a:pt x="78496" y="91621"/>
                  </a:cubicBezTo>
                  <a:cubicBezTo>
                    <a:pt x="78358" y="95023"/>
                    <a:pt x="78927" y="97692"/>
                    <a:pt x="80419" y="99424"/>
                  </a:cubicBezTo>
                  <a:cubicBezTo>
                    <a:pt x="94861" y="100588"/>
                    <a:pt x="109682" y="106557"/>
                    <a:pt x="124630" y="101372"/>
                  </a:cubicBezTo>
                  <a:cubicBezTo>
                    <a:pt x="127184" y="90319"/>
                    <a:pt x="141019" y="90711"/>
                    <a:pt x="153463" y="8967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06" name="Freeform: Shape 1205">
              <a:extLst>
                <a:ext uri="{FF2B5EF4-FFF2-40B4-BE49-F238E27FC236}">
                  <a16:creationId xmlns:a16="http://schemas.microsoft.com/office/drawing/2014/main" id="{78B76C9E-C871-DC68-D344-9C0880D2FC83}"/>
                </a:ext>
              </a:extLst>
            </p:cNvPr>
            <p:cNvSpPr/>
            <p:nvPr/>
          </p:nvSpPr>
          <p:spPr>
            <a:xfrm>
              <a:off x="4833749" y="2388969"/>
              <a:ext cx="3207" cy="3250"/>
            </a:xfrm>
            <a:custGeom>
              <a:avLst/>
              <a:gdLst>
                <a:gd name="connsiteX0" fmla="*/ 1442 w 3207"/>
                <a:gd name="connsiteY0" fmla="*/ 1780 h 3250"/>
                <a:gd name="connsiteX1" fmla="*/ 1442 w 3207"/>
                <a:gd name="connsiteY1" fmla="*/ 1780 h 3250"/>
                <a:gd name="connsiteX2" fmla="*/ 1442 w 3207"/>
                <a:gd name="connsiteY2" fmla="*/ 1780 h 3250"/>
              </a:gdLst>
              <a:ahLst/>
              <a:cxnLst>
                <a:cxn ang="0">
                  <a:pos x="connsiteX0" y="connsiteY0"/>
                </a:cxn>
                <a:cxn ang="0">
                  <a:pos x="connsiteX1" y="connsiteY1"/>
                </a:cxn>
                <a:cxn ang="0">
                  <a:pos x="connsiteX2" y="connsiteY2"/>
                </a:cxn>
              </a:cxnLst>
              <a:rect l="l" t="t" r="r" b="b"/>
              <a:pathLst>
                <a:path w="3207" h="3250">
                  <a:moveTo>
                    <a:pt x="1442" y="1780"/>
                  </a:moveTo>
                  <a:cubicBezTo>
                    <a:pt x="7310" y="7091"/>
                    <a:pt x="-3780" y="-4151"/>
                    <a:pt x="1442" y="1780"/>
                  </a:cubicBezTo>
                  <a:lnTo>
                    <a:pt x="1442" y="178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07" name="Freeform: Shape 1206">
              <a:extLst>
                <a:ext uri="{FF2B5EF4-FFF2-40B4-BE49-F238E27FC236}">
                  <a16:creationId xmlns:a16="http://schemas.microsoft.com/office/drawing/2014/main" id="{E7EE06E1-1621-419C-F8D7-4D462E3D9636}"/>
                </a:ext>
              </a:extLst>
            </p:cNvPr>
            <p:cNvSpPr/>
            <p:nvPr/>
          </p:nvSpPr>
          <p:spPr>
            <a:xfrm>
              <a:off x="4102814" y="2540847"/>
              <a:ext cx="5344" cy="11710"/>
            </a:xfrm>
            <a:custGeom>
              <a:avLst/>
              <a:gdLst>
                <a:gd name="connsiteX0" fmla="*/ 0 w 5344"/>
                <a:gd name="connsiteY0" fmla="*/ 0 h 11710"/>
                <a:gd name="connsiteX1" fmla="*/ 0 w 5344"/>
                <a:gd name="connsiteY1" fmla="*/ 11710 h 11710"/>
                <a:gd name="connsiteX2" fmla="*/ 0 w 5344"/>
                <a:gd name="connsiteY2" fmla="*/ 0 h 11710"/>
              </a:gdLst>
              <a:ahLst/>
              <a:cxnLst>
                <a:cxn ang="0">
                  <a:pos x="connsiteX0" y="connsiteY0"/>
                </a:cxn>
                <a:cxn ang="0">
                  <a:pos x="connsiteX1" y="connsiteY1"/>
                </a:cxn>
                <a:cxn ang="0">
                  <a:pos x="connsiteX2" y="connsiteY2"/>
                </a:cxn>
              </a:cxnLst>
              <a:rect l="l" t="t" r="r" b="b"/>
              <a:pathLst>
                <a:path w="5344" h="11710">
                  <a:moveTo>
                    <a:pt x="0" y="0"/>
                  </a:moveTo>
                  <a:cubicBezTo>
                    <a:pt x="1707" y="5716"/>
                    <a:pt x="1707" y="5982"/>
                    <a:pt x="0" y="11710"/>
                  </a:cubicBezTo>
                  <a:cubicBezTo>
                    <a:pt x="10117" y="11710"/>
                    <a:pt x="3376" y="2567"/>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08" name="Freeform: Shape 1207">
              <a:extLst>
                <a:ext uri="{FF2B5EF4-FFF2-40B4-BE49-F238E27FC236}">
                  <a16:creationId xmlns:a16="http://schemas.microsoft.com/office/drawing/2014/main" id="{418F49D7-5828-CC63-ACC4-A0AA178B8688}"/>
                </a:ext>
              </a:extLst>
            </p:cNvPr>
            <p:cNvSpPr/>
            <p:nvPr/>
          </p:nvSpPr>
          <p:spPr>
            <a:xfrm>
              <a:off x="1229492" y="2549122"/>
              <a:ext cx="3206" cy="3253"/>
            </a:xfrm>
            <a:custGeom>
              <a:avLst/>
              <a:gdLst>
                <a:gd name="connsiteX0" fmla="*/ 1455 w 3206"/>
                <a:gd name="connsiteY0" fmla="*/ 1475 h 3253"/>
                <a:gd name="connsiteX1" fmla="*/ 1455 w 3206"/>
                <a:gd name="connsiteY1" fmla="*/ 1475 h 3253"/>
                <a:gd name="connsiteX2" fmla="*/ 1455 w 3206"/>
                <a:gd name="connsiteY2" fmla="*/ 1475 h 3253"/>
              </a:gdLst>
              <a:ahLst/>
              <a:cxnLst>
                <a:cxn ang="0">
                  <a:pos x="connsiteX0" y="connsiteY0"/>
                </a:cxn>
                <a:cxn ang="0">
                  <a:pos x="connsiteX1" y="connsiteY1"/>
                </a:cxn>
                <a:cxn ang="0">
                  <a:pos x="connsiteX2" y="connsiteY2"/>
                </a:cxn>
              </a:cxnLst>
              <a:rect l="l" t="t" r="r" b="b"/>
              <a:pathLst>
                <a:path w="3206" h="3253">
                  <a:moveTo>
                    <a:pt x="1455" y="1475"/>
                  </a:moveTo>
                  <a:cubicBezTo>
                    <a:pt x="-3794" y="7406"/>
                    <a:pt x="7297" y="-3849"/>
                    <a:pt x="1455" y="1475"/>
                  </a:cubicBezTo>
                  <a:lnTo>
                    <a:pt x="1455" y="147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09" name="Freeform: Shape 1208">
              <a:extLst>
                <a:ext uri="{FF2B5EF4-FFF2-40B4-BE49-F238E27FC236}">
                  <a16:creationId xmlns:a16="http://schemas.microsoft.com/office/drawing/2014/main" id="{F88B6055-C7FB-BBC8-3E53-4552382024C7}"/>
                </a:ext>
              </a:extLst>
            </p:cNvPr>
            <p:cNvSpPr/>
            <p:nvPr/>
          </p:nvSpPr>
          <p:spPr>
            <a:xfrm>
              <a:off x="1217846" y="2556427"/>
              <a:ext cx="7541" cy="7802"/>
            </a:xfrm>
            <a:custGeom>
              <a:avLst/>
              <a:gdLst>
                <a:gd name="connsiteX0" fmla="*/ 5399 w 7541"/>
                <a:gd name="connsiteY0" fmla="*/ 0 h 7802"/>
                <a:gd name="connsiteX1" fmla="*/ 1555 w 7541"/>
                <a:gd name="connsiteY1" fmla="*/ 7803 h 7802"/>
                <a:gd name="connsiteX2" fmla="*/ 5399 w 7541"/>
                <a:gd name="connsiteY2" fmla="*/ 0 h 7802"/>
              </a:gdLst>
              <a:ahLst/>
              <a:cxnLst>
                <a:cxn ang="0">
                  <a:pos x="connsiteX0" y="connsiteY0"/>
                </a:cxn>
                <a:cxn ang="0">
                  <a:pos x="connsiteX1" y="connsiteY1"/>
                </a:cxn>
                <a:cxn ang="0">
                  <a:pos x="connsiteX2" y="connsiteY2"/>
                </a:cxn>
              </a:cxnLst>
              <a:rect l="l" t="t" r="r" b="b"/>
              <a:pathLst>
                <a:path w="7541" h="7802">
                  <a:moveTo>
                    <a:pt x="5399" y="0"/>
                  </a:moveTo>
                  <a:cubicBezTo>
                    <a:pt x="5943" y="3452"/>
                    <a:pt x="-3655" y="6045"/>
                    <a:pt x="1555" y="7803"/>
                  </a:cubicBezTo>
                  <a:cubicBezTo>
                    <a:pt x="2124" y="5501"/>
                    <a:pt x="11710" y="2909"/>
                    <a:pt x="5399"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0" name="Freeform: Shape 1209">
              <a:extLst>
                <a:ext uri="{FF2B5EF4-FFF2-40B4-BE49-F238E27FC236}">
                  <a16:creationId xmlns:a16="http://schemas.microsoft.com/office/drawing/2014/main" id="{EAE15E66-4E3F-826D-69C9-4CA4C19BB3D7}"/>
                </a:ext>
              </a:extLst>
            </p:cNvPr>
            <p:cNvSpPr/>
            <p:nvPr/>
          </p:nvSpPr>
          <p:spPr>
            <a:xfrm>
              <a:off x="7357429" y="2585677"/>
              <a:ext cx="17085" cy="15592"/>
            </a:xfrm>
            <a:custGeom>
              <a:avLst/>
              <a:gdLst>
                <a:gd name="connsiteX0" fmla="*/ 15202 w 17085"/>
                <a:gd name="connsiteY0" fmla="*/ 0 h 15592"/>
                <a:gd name="connsiteX1" fmla="*/ 1721 w 17085"/>
                <a:gd name="connsiteY1" fmla="*/ 7803 h 15592"/>
                <a:gd name="connsiteX2" fmla="*/ 1721 w 17085"/>
                <a:gd name="connsiteY2" fmla="*/ 15593 h 15592"/>
                <a:gd name="connsiteX3" fmla="*/ 17086 w 17085"/>
                <a:gd name="connsiteY3" fmla="*/ 7803 h 15592"/>
                <a:gd name="connsiteX4" fmla="*/ 15214 w 17085"/>
                <a:gd name="connsiteY4" fmla="*/ 0 h 15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85" h="15592">
                  <a:moveTo>
                    <a:pt x="15202" y="0"/>
                  </a:moveTo>
                  <a:cubicBezTo>
                    <a:pt x="13153" y="5058"/>
                    <a:pt x="3795" y="2732"/>
                    <a:pt x="1721" y="7803"/>
                  </a:cubicBezTo>
                  <a:cubicBezTo>
                    <a:pt x="7665" y="7980"/>
                    <a:pt x="-4236" y="15416"/>
                    <a:pt x="1721" y="15593"/>
                  </a:cubicBezTo>
                  <a:cubicBezTo>
                    <a:pt x="3163" y="9295"/>
                    <a:pt x="12546" y="10952"/>
                    <a:pt x="17086" y="7803"/>
                  </a:cubicBezTo>
                  <a:cubicBezTo>
                    <a:pt x="16795" y="4881"/>
                    <a:pt x="17782" y="620"/>
                    <a:pt x="1521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1" name="Freeform: Shape 1210">
              <a:extLst>
                <a:ext uri="{FF2B5EF4-FFF2-40B4-BE49-F238E27FC236}">
                  <a16:creationId xmlns:a16="http://schemas.microsoft.com/office/drawing/2014/main" id="{AE04C648-695B-2E16-4658-56E7524BD383}"/>
                </a:ext>
              </a:extLst>
            </p:cNvPr>
            <p:cNvSpPr/>
            <p:nvPr/>
          </p:nvSpPr>
          <p:spPr>
            <a:xfrm>
              <a:off x="4014392" y="2603256"/>
              <a:ext cx="149907" cy="261193"/>
            </a:xfrm>
            <a:custGeom>
              <a:avLst/>
              <a:gdLst>
                <a:gd name="connsiteX0" fmla="*/ 3832 w 149907"/>
                <a:gd name="connsiteY0" fmla="*/ 35068 h 261193"/>
                <a:gd name="connsiteX1" fmla="*/ 7676 w 149907"/>
                <a:gd name="connsiteY1" fmla="*/ 46753 h 261193"/>
                <a:gd name="connsiteX2" fmla="*/ 0 w 149907"/>
                <a:gd name="connsiteY2" fmla="*/ 62346 h 261193"/>
                <a:gd name="connsiteX3" fmla="*/ 15378 w 149907"/>
                <a:gd name="connsiteY3" fmla="*/ 58451 h 261193"/>
                <a:gd name="connsiteX4" fmla="*/ 9598 w 149907"/>
                <a:gd name="connsiteY4" fmla="*/ 87701 h 261193"/>
                <a:gd name="connsiteX5" fmla="*/ 19209 w 149907"/>
                <a:gd name="connsiteY5" fmla="*/ 74043 h 261193"/>
                <a:gd name="connsiteX6" fmla="*/ 17287 w 149907"/>
                <a:gd name="connsiteY6" fmla="*/ 81846 h 261193"/>
                <a:gd name="connsiteX7" fmla="*/ 23067 w 149907"/>
                <a:gd name="connsiteY7" fmla="*/ 76003 h 261193"/>
                <a:gd name="connsiteX8" fmla="*/ 26911 w 149907"/>
                <a:gd name="connsiteY8" fmla="*/ 85766 h 261193"/>
                <a:gd name="connsiteX9" fmla="*/ 21132 w 149907"/>
                <a:gd name="connsiteY9" fmla="*/ 85766 h 261193"/>
                <a:gd name="connsiteX10" fmla="*/ 24964 w 149907"/>
                <a:gd name="connsiteY10" fmla="*/ 99399 h 261193"/>
                <a:gd name="connsiteX11" fmla="*/ 15365 w 149907"/>
                <a:gd name="connsiteY11" fmla="*/ 116939 h 261193"/>
                <a:gd name="connsiteX12" fmla="*/ 38432 w 149907"/>
                <a:gd name="connsiteY12" fmla="*/ 118887 h 261193"/>
                <a:gd name="connsiteX13" fmla="*/ 57641 w 149907"/>
                <a:gd name="connsiteY13" fmla="*/ 114992 h 261193"/>
                <a:gd name="connsiteX14" fmla="*/ 48043 w 149907"/>
                <a:gd name="connsiteY14" fmla="*/ 124742 h 261193"/>
                <a:gd name="connsiteX15" fmla="*/ 51887 w 149907"/>
                <a:gd name="connsiteY15" fmla="*/ 136427 h 261193"/>
                <a:gd name="connsiteX16" fmla="*/ 61498 w 149907"/>
                <a:gd name="connsiteY16" fmla="*/ 140360 h 261193"/>
                <a:gd name="connsiteX17" fmla="*/ 57654 w 149907"/>
                <a:gd name="connsiteY17" fmla="*/ 157900 h 261193"/>
                <a:gd name="connsiteX18" fmla="*/ 61498 w 149907"/>
                <a:gd name="connsiteY18" fmla="*/ 165677 h 261193"/>
                <a:gd name="connsiteX19" fmla="*/ 30743 w 149907"/>
                <a:gd name="connsiteY19" fmla="*/ 175428 h 261193"/>
                <a:gd name="connsiteX20" fmla="*/ 38444 w 149907"/>
                <a:gd name="connsiteY20" fmla="*/ 185178 h 261193"/>
                <a:gd name="connsiteX21" fmla="*/ 36509 w 149907"/>
                <a:gd name="connsiteY21" fmla="*/ 194928 h 261193"/>
                <a:gd name="connsiteX22" fmla="*/ 15378 w 149907"/>
                <a:gd name="connsiteY22" fmla="*/ 212468 h 261193"/>
                <a:gd name="connsiteX23" fmla="*/ 49978 w 149907"/>
                <a:gd name="connsiteY23" fmla="*/ 220271 h 261193"/>
                <a:gd name="connsiteX24" fmla="*/ 69187 w 149907"/>
                <a:gd name="connsiteY24" fmla="*/ 212468 h 261193"/>
                <a:gd name="connsiteX25" fmla="*/ 55731 w 149907"/>
                <a:gd name="connsiteY25" fmla="*/ 228061 h 261193"/>
                <a:gd name="connsiteX26" fmla="*/ 34587 w 149907"/>
                <a:gd name="connsiteY26" fmla="*/ 228061 h 261193"/>
                <a:gd name="connsiteX27" fmla="*/ 28820 w 149907"/>
                <a:gd name="connsiteY27" fmla="*/ 233903 h 261193"/>
                <a:gd name="connsiteX28" fmla="*/ 26898 w 149907"/>
                <a:gd name="connsiteY28" fmla="*/ 241706 h 261193"/>
                <a:gd name="connsiteX29" fmla="*/ 13443 w 149907"/>
                <a:gd name="connsiteY29" fmla="*/ 255339 h 261193"/>
                <a:gd name="connsiteX30" fmla="*/ 7663 w 149907"/>
                <a:gd name="connsiteY30" fmla="*/ 259246 h 261193"/>
                <a:gd name="connsiteX31" fmla="*/ 15365 w 149907"/>
                <a:gd name="connsiteY31" fmla="*/ 261194 h 261193"/>
                <a:gd name="connsiteX32" fmla="*/ 34587 w 149907"/>
                <a:gd name="connsiteY32" fmla="*/ 249509 h 261193"/>
                <a:gd name="connsiteX33" fmla="*/ 44198 w 149907"/>
                <a:gd name="connsiteY33" fmla="*/ 255339 h 261193"/>
                <a:gd name="connsiteX34" fmla="*/ 59576 w 149907"/>
                <a:gd name="connsiteY34" fmla="*/ 239759 h 261193"/>
                <a:gd name="connsiteX35" fmla="*/ 71097 w 149907"/>
                <a:gd name="connsiteY35" fmla="*/ 243654 h 261193"/>
                <a:gd name="connsiteX36" fmla="*/ 90319 w 149907"/>
                <a:gd name="connsiteY36" fmla="*/ 235864 h 261193"/>
                <a:gd name="connsiteX37" fmla="*/ 144128 w 149907"/>
                <a:gd name="connsiteY37" fmla="*/ 224166 h 261193"/>
                <a:gd name="connsiteX38" fmla="*/ 124906 w 149907"/>
                <a:gd name="connsiteY38" fmla="*/ 218323 h 261193"/>
                <a:gd name="connsiteX39" fmla="*/ 132633 w 149907"/>
                <a:gd name="connsiteY39" fmla="*/ 208573 h 261193"/>
                <a:gd name="connsiteX40" fmla="*/ 140309 w 149907"/>
                <a:gd name="connsiteY40" fmla="*/ 208573 h 261193"/>
                <a:gd name="connsiteX41" fmla="*/ 147998 w 149907"/>
                <a:gd name="connsiteY41" fmla="*/ 198836 h 261193"/>
                <a:gd name="connsiteX42" fmla="*/ 149907 w 149907"/>
                <a:gd name="connsiteY42" fmla="*/ 183230 h 261193"/>
                <a:gd name="connsiteX43" fmla="*/ 128763 w 149907"/>
                <a:gd name="connsiteY43" fmla="*/ 175440 h 261193"/>
                <a:gd name="connsiteX44" fmla="*/ 117217 w 149907"/>
                <a:gd name="connsiteY44" fmla="*/ 177400 h 261193"/>
                <a:gd name="connsiteX45" fmla="*/ 122997 w 149907"/>
                <a:gd name="connsiteY45" fmla="*/ 167650 h 261193"/>
                <a:gd name="connsiteX46" fmla="*/ 119165 w 149907"/>
                <a:gd name="connsiteY46" fmla="*/ 159847 h 261193"/>
                <a:gd name="connsiteX47" fmla="*/ 101852 w 149907"/>
                <a:gd name="connsiteY47" fmla="*/ 150097 h 261193"/>
                <a:gd name="connsiteX48" fmla="*/ 113385 w 149907"/>
                <a:gd name="connsiteY48" fmla="*/ 150097 h 261193"/>
                <a:gd name="connsiteX49" fmla="*/ 115308 w 149907"/>
                <a:gd name="connsiteY49" fmla="*/ 153992 h 261193"/>
                <a:gd name="connsiteX50" fmla="*/ 115308 w 149907"/>
                <a:gd name="connsiteY50" fmla="*/ 152045 h 261193"/>
                <a:gd name="connsiteX51" fmla="*/ 113385 w 149907"/>
                <a:gd name="connsiteY51" fmla="*/ 138387 h 261193"/>
                <a:gd name="connsiteX52" fmla="*/ 103774 w 149907"/>
                <a:gd name="connsiteY52" fmla="*/ 128662 h 261193"/>
                <a:gd name="connsiteX53" fmla="*/ 90319 w 149907"/>
                <a:gd name="connsiteY53" fmla="*/ 120859 h 261193"/>
                <a:gd name="connsiteX54" fmla="*/ 46108 w 149907"/>
                <a:gd name="connsiteY54" fmla="*/ 83819 h 261193"/>
                <a:gd name="connsiteX55" fmla="*/ 40341 w 149907"/>
                <a:gd name="connsiteY55" fmla="*/ 77989 h 261193"/>
                <a:gd name="connsiteX56" fmla="*/ 61485 w 149907"/>
                <a:gd name="connsiteY56" fmla="*/ 72134 h 261193"/>
                <a:gd name="connsiteX57" fmla="*/ 49965 w 149907"/>
                <a:gd name="connsiteY57" fmla="*/ 70186 h 261193"/>
                <a:gd name="connsiteX58" fmla="*/ 63408 w 149907"/>
                <a:gd name="connsiteY58" fmla="*/ 66266 h 261193"/>
                <a:gd name="connsiteX59" fmla="*/ 73032 w 149907"/>
                <a:gd name="connsiteY59" fmla="*/ 48726 h 261193"/>
                <a:gd name="connsiteX60" fmla="*/ 78811 w 149907"/>
                <a:gd name="connsiteY60" fmla="*/ 31185 h 261193"/>
                <a:gd name="connsiteX61" fmla="*/ 34587 w 149907"/>
                <a:gd name="connsiteY61" fmla="*/ 31185 h 261193"/>
                <a:gd name="connsiteX62" fmla="*/ 36497 w 149907"/>
                <a:gd name="connsiteY62" fmla="*/ 19500 h 261193"/>
                <a:gd name="connsiteX63" fmla="*/ 53797 w 149907"/>
                <a:gd name="connsiteY63" fmla="*/ 0 h 261193"/>
                <a:gd name="connsiteX64" fmla="*/ 19197 w 149907"/>
                <a:gd name="connsiteY64" fmla="*/ 1947 h 261193"/>
                <a:gd name="connsiteX65" fmla="*/ 11520 w 149907"/>
                <a:gd name="connsiteY65" fmla="*/ 13645 h 261193"/>
                <a:gd name="connsiteX66" fmla="*/ 15365 w 149907"/>
                <a:gd name="connsiteY66" fmla="*/ 25343 h 261193"/>
                <a:gd name="connsiteX67" fmla="*/ 5754 w 149907"/>
                <a:gd name="connsiteY67" fmla="*/ 25343 h 261193"/>
                <a:gd name="connsiteX68" fmla="*/ 7663 w 149907"/>
                <a:gd name="connsiteY68" fmla="*/ 35093 h 261193"/>
                <a:gd name="connsiteX69" fmla="*/ 3819 w 149907"/>
                <a:gd name="connsiteY69" fmla="*/ 35093 h 261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49907" h="261193">
                  <a:moveTo>
                    <a:pt x="3832" y="35068"/>
                  </a:moveTo>
                  <a:cubicBezTo>
                    <a:pt x="4262" y="38280"/>
                    <a:pt x="7486" y="40025"/>
                    <a:pt x="7676" y="46753"/>
                  </a:cubicBezTo>
                  <a:cubicBezTo>
                    <a:pt x="5501" y="52342"/>
                    <a:pt x="2453" y="57047"/>
                    <a:pt x="0" y="62346"/>
                  </a:cubicBezTo>
                  <a:cubicBezTo>
                    <a:pt x="5969" y="69491"/>
                    <a:pt x="12596" y="54189"/>
                    <a:pt x="15378" y="58451"/>
                  </a:cubicBezTo>
                  <a:cubicBezTo>
                    <a:pt x="12216" y="65697"/>
                    <a:pt x="3629" y="77660"/>
                    <a:pt x="9598" y="87701"/>
                  </a:cubicBezTo>
                  <a:cubicBezTo>
                    <a:pt x="8776" y="79076"/>
                    <a:pt x="12798" y="75358"/>
                    <a:pt x="19209" y="74043"/>
                  </a:cubicBezTo>
                  <a:cubicBezTo>
                    <a:pt x="19500" y="76636"/>
                    <a:pt x="11394" y="79936"/>
                    <a:pt x="17287" y="81846"/>
                  </a:cubicBezTo>
                  <a:cubicBezTo>
                    <a:pt x="18362" y="79026"/>
                    <a:pt x="20297" y="77091"/>
                    <a:pt x="23067" y="76003"/>
                  </a:cubicBezTo>
                  <a:cubicBezTo>
                    <a:pt x="20284" y="83376"/>
                    <a:pt x="28340" y="79747"/>
                    <a:pt x="26911" y="85766"/>
                  </a:cubicBezTo>
                  <a:lnTo>
                    <a:pt x="21132" y="85766"/>
                  </a:lnTo>
                  <a:cubicBezTo>
                    <a:pt x="19235" y="93518"/>
                    <a:pt x="26873" y="91634"/>
                    <a:pt x="24964" y="99399"/>
                  </a:cubicBezTo>
                  <a:cubicBezTo>
                    <a:pt x="21625" y="105090"/>
                    <a:pt x="18931" y="111463"/>
                    <a:pt x="15365" y="116939"/>
                  </a:cubicBezTo>
                  <a:cubicBezTo>
                    <a:pt x="21599" y="119266"/>
                    <a:pt x="30502" y="116484"/>
                    <a:pt x="38432" y="118887"/>
                  </a:cubicBezTo>
                  <a:cubicBezTo>
                    <a:pt x="39418" y="113297"/>
                    <a:pt x="52962" y="110376"/>
                    <a:pt x="57641" y="114992"/>
                  </a:cubicBezTo>
                  <a:cubicBezTo>
                    <a:pt x="53683" y="117483"/>
                    <a:pt x="47904" y="118103"/>
                    <a:pt x="48043" y="124742"/>
                  </a:cubicBezTo>
                  <a:cubicBezTo>
                    <a:pt x="47132" y="130875"/>
                    <a:pt x="50787" y="132355"/>
                    <a:pt x="51887" y="136427"/>
                  </a:cubicBezTo>
                  <a:cubicBezTo>
                    <a:pt x="54783" y="140221"/>
                    <a:pt x="59993" y="133025"/>
                    <a:pt x="61498" y="140360"/>
                  </a:cubicBezTo>
                  <a:cubicBezTo>
                    <a:pt x="57337" y="147631"/>
                    <a:pt x="59665" y="149908"/>
                    <a:pt x="57654" y="157900"/>
                  </a:cubicBezTo>
                  <a:cubicBezTo>
                    <a:pt x="57110" y="161314"/>
                    <a:pt x="66721" y="163920"/>
                    <a:pt x="61498" y="165677"/>
                  </a:cubicBezTo>
                  <a:cubicBezTo>
                    <a:pt x="49029" y="164337"/>
                    <a:pt x="35321" y="164135"/>
                    <a:pt x="30743" y="175428"/>
                  </a:cubicBezTo>
                  <a:cubicBezTo>
                    <a:pt x="38381" y="173531"/>
                    <a:pt x="36724" y="181068"/>
                    <a:pt x="38444" y="185178"/>
                  </a:cubicBezTo>
                  <a:cubicBezTo>
                    <a:pt x="39228" y="189870"/>
                    <a:pt x="34929" y="189414"/>
                    <a:pt x="36509" y="194928"/>
                  </a:cubicBezTo>
                  <a:cubicBezTo>
                    <a:pt x="31287" y="202554"/>
                    <a:pt x="12709" y="200745"/>
                    <a:pt x="15378" y="212468"/>
                  </a:cubicBezTo>
                  <a:cubicBezTo>
                    <a:pt x="31135" y="208105"/>
                    <a:pt x="39519" y="214466"/>
                    <a:pt x="49978" y="220271"/>
                  </a:cubicBezTo>
                  <a:cubicBezTo>
                    <a:pt x="57161" y="219676"/>
                    <a:pt x="64988" y="209610"/>
                    <a:pt x="69187" y="212468"/>
                  </a:cubicBezTo>
                  <a:cubicBezTo>
                    <a:pt x="64242" y="217198"/>
                    <a:pt x="61081" y="223736"/>
                    <a:pt x="55731" y="228061"/>
                  </a:cubicBezTo>
                  <a:lnTo>
                    <a:pt x="34587" y="228061"/>
                  </a:lnTo>
                  <a:cubicBezTo>
                    <a:pt x="37319" y="233385"/>
                    <a:pt x="30578" y="231577"/>
                    <a:pt x="28820" y="233903"/>
                  </a:cubicBezTo>
                  <a:cubicBezTo>
                    <a:pt x="27215" y="236053"/>
                    <a:pt x="28391" y="239531"/>
                    <a:pt x="26898" y="241706"/>
                  </a:cubicBezTo>
                  <a:cubicBezTo>
                    <a:pt x="23712" y="246284"/>
                    <a:pt x="17350" y="252127"/>
                    <a:pt x="13443" y="255339"/>
                  </a:cubicBezTo>
                  <a:cubicBezTo>
                    <a:pt x="11622" y="256844"/>
                    <a:pt x="8738" y="256995"/>
                    <a:pt x="7663" y="259246"/>
                  </a:cubicBezTo>
                  <a:cubicBezTo>
                    <a:pt x="11015" y="259107"/>
                    <a:pt x="13645" y="259689"/>
                    <a:pt x="15365" y="261194"/>
                  </a:cubicBezTo>
                  <a:cubicBezTo>
                    <a:pt x="16313" y="251772"/>
                    <a:pt x="28011" y="253239"/>
                    <a:pt x="34587" y="249509"/>
                  </a:cubicBezTo>
                  <a:cubicBezTo>
                    <a:pt x="37470" y="251772"/>
                    <a:pt x="39291" y="255124"/>
                    <a:pt x="44198" y="255339"/>
                  </a:cubicBezTo>
                  <a:cubicBezTo>
                    <a:pt x="44970" y="245955"/>
                    <a:pt x="51166" y="239569"/>
                    <a:pt x="59576" y="239759"/>
                  </a:cubicBezTo>
                  <a:cubicBezTo>
                    <a:pt x="63509" y="239834"/>
                    <a:pt x="66102" y="245652"/>
                    <a:pt x="71097" y="243654"/>
                  </a:cubicBezTo>
                  <a:cubicBezTo>
                    <a:pt x="75902" y="239442"/>
                    <a:pt x="86866" y="241453"/>
                    <a:pt x="90319" y="235864"/>
                  </a:cubicBezTo>
                  <a:cubicBezTo>
                    <a:pt x="108883" y="241896"/>
                    <a:pt x="133885" y="239784"/>
                    <a:pt x="144128" y="224166"/>
                  </a:cubicBezTo>
                  <a:cubicBezTo>
                    <a:pt x="135504" y="224482"/>
                    <a:pt x="127056" y="224596"/>
                    <a:pt x="124906" y="218323"/>
                  </a:cubicBezTo>
                  <a:cubicBezTo>
                    <a:pt x="132848" y="216907"/>
                    <a:pt x="131545" y="213543"/>
                    <a:pt x="132633" y="208573"/>
                  </a:cubicBezTo>
                  <a:lnTo>
                    <a:pt x="140309" y="208573"/>
                  </a:lnTo>
                  <a:cubicBezTo>
                    <a:pt x="137540" y="201833"/>
                    <a:pt x="146202" y="202414"/>
                    <a:pt x="147998" y="198836"/>
                  </a:cubicBezTo>
                  <a:cubicBezTo>
                    <a:pt x="150198" y="194372"/>
                    <a:pt x="149136" y="190350"/>
                    <a:pt x="149907" y="183230"/>
                  </a:cubicBezTo>
                  <a:cubicBezTo>
                    <a:pt x="144912" y="178551"/>
                    <a:pt x="138538" y="175276"/>
                    <a:pt x="128763" y="175440"/>
                  </a:cubicBezTo>
                  <a:cubicBezTo>
                    <a:pt x="128295" y="178437"/>
                    <a:pt x="119278" y="182396"/>
                    <a:pt x="117217" y="177400"/>
                  </a:cubicBezTo>
                  <a:cubicBezTo>
                    <a:pt x="116319" y="171267"/>
                    <a:pt x="122402" y="172241"/>
                    <a:pt x="122997" y="167650"/>
                  </a:cubicBezTo>
                  <a:cubicBezTo>
                    <a:pt x="120429" y="166360"/>
                    <a:pt x="119418" y="163477"/>
                    <a:pt x="119165" y="159847"/>
                  </a:cubicBezTo>
                  <a:cubicBezTo>
                    <a:pt x="114663" y="155282"/>
                    <a:pt x="105469" y="155535"/>
                    <a:pt x="101852" y="150097"/>
                  </a:cubicBezTo>
                  <a:lnTo>
                    <a:pt x="113385" y="150097"/>
                  </a:lnTo>
                  <a:cubicBezTo>
                    <a:pt x="113360" y="152057"/>
                    <a:pt x="114941" y="152424"/>
                    <a:pt x="115308" y="153992"/>
                  </a:cubicBezTo>
                  <a:cubicBezTo>
                    <a:pt x="116370" y="154005"/>
                    <a:pt x="117495" y="152437"/>
                    <a:pt x="115308" y="152045"/>
                  </a:cubicBezTo>
                  <a:cubicBezTo>
                    <a:pt x="113512" y="148162"/>
                    <a:pt x="109035" y="142763"/>
                    <a:pt x="113385" y="138387"/>
                  </a:cubicBezTo>
                  <a:cubicBezTo>
                    <a:pt x="106847" y="138551"/>
                    <a:pt x="106215" y="132671"/>
                    <a:pt x="103774" y="128662"/>
                  </a:cubicBezTo>
                  <a:cubicBezTo>
                    <a:pt x="98210" y="127170"/>
                    <a:pt x="92709" y="125576"/>
                    <a:pt x="90319" y="120859"/>
                  </a:cubicBezTo>
                  <a:cubicBezTo>
                    <a:pt x="84287" y="98766"/>
                    <a:pt x="76851" y="75384"/>
                    <a:pt x="46108" y="83819"/>
                  </a:cubicBezTo>
                  <a:cubicBezTo>
                    <a:pt x="45905" y="80139"/>
                    <a:pt x="39759" y="82466"/>
                    <a:pt x="40341" y="77989"/>
                  </a:cubicBezTo>
                  <a:cubicBezTo>
                    <a:pt x="48346" y="81998"/>
                    <a:pt x="57844" y="78166"/>
                    <a:pt x="61485" y="72134"/>
                  </a:cubicBezTo>
                  <a:cubicBezTo>
                    <a:pt x="58514" y="66569"/>
                    <a:pt x="52519" y="76193"/>
                    <a:pt x="49965" y="70186"/>
                  </a:cubicBezTo>
                  <a:cubicBezTo>
                    <a:pt x="54227" y="68669"/>
                    <a:pt x="57464" y="66089"/>
                    <a:pt x="63408" y="66266"/>
                  </a:cubicBezTo>
                  <a:cubicBezTo>
                    <a:pt x="67176" y="61599"/>
                    <a:pt x="70022" y="54846"/>
                    <a:pt x="73032" y="48726"/>
                  </a:cubicBezTo>
                  <a:cubicBezTo>
                    <a:pt x="75927" y="42795"/>
                    <a:pt x="81239" y="37369"/>
                    <a:pt x="78811" y="31185"/>
                  </a:cubicBezTo>
                  <a:cubicBezTo>
                    <a:pt x="62080" y="27999"/>
                    <a:pt x="48258" y="34322"/>
                    <a:pt x="34587" y="31185"/>
                  </a:cubicBezTo>
                  <a:cubicBezTo>
                    <a:pt x="38621" y="26418"/>
                    <a:pt x="37319" y="27038"/>
                    <a:pt x="36497" y="19500"/>
                  </a:cubicBezTo>
                  <a:cubicBezTo>
                    <a:pt x="43098" y="13835"/>
                    <a:pt x="54088" y="12634"/>
                    <a:pt x="53797" y="0"/>
                  </a:cubicBezTo>
                  <a:cubicBezTo>
                    <a:pt x="43022" y="594"/>
                    <a:pt x="29605" y="7284"/>
                    <a:pt x="19197" y="1947"/>
                  </a:cubicBezTo>
                  <a:cubicBezTo>
                    <a:pt x="14328" y="6993"/>
                    <a:pt x="23648" y="15137"/>
                    <a:pt x="11520" y="13645"/>
                  </a:cubicBezTo>
                  <a:cubicBezTo>
                    <a:pt x="9459" y="20929"/>
                    <a:pt x="16301" y="19210"/>
                    <a:pt x="15365" y="25343"/>
                  </a:cubicBezTo>
                  <a:cubicBezTo>
                    <a:pt x="11685" y="21676"/>
                    <a:pt x="11875" y="26494"/>
                    <a:pt x="5754" y="25343"/>
                  </a:cubicBezTo>
                  <a:cubicBezTo>
                    <a:pt x="1859" y="28391"/>
                    <a:pt x="7765" y="33576"/>
                    <a:pt x="7663" y="35093"/>
                  </a:cubicBezTo>
                  <a:cubicBezTo>
                    <a:pt x="7663" y="35068"/>
                    <a:pt x="3832" y="35144"/>
                    <a:pt x="3819" y="3509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12" name="Freeform: Shape 1211">
              <a:extLst>
                <a:ext uri="{FF2B5EF4-FFF2-40B4-BE49-F238E27FC236}">
                  <a16:creationId xmlns:a16="http://schemas.microsoft.com/office/drawing/2014/main" id="{C2E8FBF4-773D-4B90-C618-5D545672C24A}"/>
                </a:ext>
              </a:extLst>
            </p:cNvPr>
            <p:cNvSpPr/>
            <p:nvPr/>
          </p:nvSpPr>
          <p:spPr>
            <a:xfrm>
              <a:off x="4489148" y="2626626"/>
              <a:ext cx="14746" cy="23382"/>
            </a:xfrm>
            <a:custGeom>
              <a:avLst/>
              <a:gdLst>
                <a:gd name="connsiteX0" fmla="*/ 13512 w 14746"/>
                <a:gd name="connsiteY0" fmla="*/ 1947 h 23382"/>
                <a:gd name="connsiteX1" fmla="*/ 13512 w 14746"/>
                <a:gd name="connsiteY1" fmla="*/ 0 h 23382"/>
                <a:gd name="connsiteX2" fmla="*/ 3901 w 14746"/>
                <a:gd name="connsiteY2" fmla="*/ 23383 h 23382"/>
                <a:gd name="connsiteX3" fmla="*/ 13512 w 14746"/>
                <a:gd name="connsiteY3" fmla="*/ 1947 h 23382"/>
              </a:gdLst>
              <a:ahLst/>
              <a:cxnLst>
                <a:cxn ang="0">
                  <a:pos x="connsiteX0" y="connsiteY0"/>
                </a:cxn>
                <a:cxn ang="0">
                  <a:pos x="connsiteX1" y="connsiteY1"/>
                </a:cxn>
                <a:cxn ang="0">
                  <a:pos x="connsiteX2" y="connsiteY2"/>
                </a:cxn>
                <a:cxn ang="0">
                  <a:pos x="connsiteX3" y="connsiteY3"/>
                </a:cxn>
              </a:cxnLst>
              <a:rect l="l" t="t" r="r" b="b"/>
              <a:pathLst>
                <a:path w="14746" h="23382">
                  <a:moveTo>
                    <a:pt x="13512" y="1947"/>
                  </a:moveTo>
                  <a:cubicBezTo>
                    <a:pt x="14549" y="1947"/>
                    <a:pt x="15674" y="367"/>
                    <a:pt x="13512" y="0"/>
                  </a:cubicBezTo>
                  <a:cubicBezTo>
                    <a:pt x="5343" y="2352"/>
                    <a:pt x="-6102" y="14606"/>
                    <a:pt x="3901" y="23383"/>
                  </a:cubicBezTo>
                  <a:cubicBezTo>
                    <a:pt x="10806" y="19994"/>
                    <a:pt x="11299" y="10079"/>
                    <a:pt x="13512" y="194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13" name="Freeform: Shape 1212">
              <a:extLst>
                <a:ext uri="{FF2B5EF4-FFF2-40B4-BE49-F238E27FC236}">
                  <a16:creationId xmlns:a16="http://schemas.microsoft.com/office/drawing/2014/main" id="{FBC079E4-995F-8468-B125-B15C394EFBF3}"/>
                </a:ext>
              </a:extLst>
            </p:cNvPr>
            <p:cNvSpPr/>
            <p:nvPr/>
          </p:nvSpPr>
          <p:spPr>
            <a:xfrm>
              <a:off x="4454320" y="2661068"/>
              <a:ext cx="5676" cy="14296"/>
            </a:xfrm>
            <a:custGeom>
              <a:avLst/>
              <a:gdLst>
                <a:gd name="connsiteX0" fmla="*/ 4129 w 5676"/>
                <a:gd name="connsiteY0" fmla="*/ 638 h 14296"/>
                <a:gd name="connsiteX1" fmla="*/ 2195 w 5676"/>
                <a:gd name="connsiteY1" fmla="*/ 14296 h 14296"/>
                <a:gd name="connsiteX2" fmla="*/ 4129 w 5676"/>
                <a:gd name="connsiteY2" fmla="*/ 638 h 14296"/>
              </a:gdLst>
              <a:ahLst/>
              <a:cxnLst>
                <a:cxn ang="0">
                  <a:pos x="connsiteX0" y="connsiteY0"/>
                </a:cxn>
                <a:cxn ang="0">
                  <a:pos x="connsiteX1" y="connsiteY1"/>
                </a:cxn>
                <a:cxn ang="0">
                  <a:pos x="connsiteX2" y="connsiteY2"/>
                </a:cxn>
              </a:cxnLst>
              <a:rect l="l" t="t" r="r" b="b"/>
              <a:pathLst>
                <a:path w="5676" h="14296">
                  <a:moveTo>
                    <a:pt x="4129" y="638"/>
                  </a:moveTo>
                  <a:cubicBezTo>
                    <a:pt x="3118" y="3711"/>
                    <a:pt x="-3294" y="11084"/>
                    <a:pt x="2195" y="14296"/>
                  </a:cubicBezTo>
                  <a:cubicBezTo>
                    <a:pt x="1095" y="9124"/>
                    <a:pt x="8872" y="-2890"/>
                    <a:pt x="4129" y="63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4" name="Freeform: Shape 1213">
              <a:extLst>
                <a:ext uri="{FF2B5EF4-FFF2-40B4-BE49-F238E27FC236}">
                  <a16:creationId xmlns:a16="http://schemas.microsoft.com/office/drawing/2014/main" id="{66BDACD2-E6F6-D1A6-C431-B6704495F40B}"/>
                </a:ext>
              </a:extLst>
            </p:cNvPr>
            <p:cNvSpPr/>
            <p:nvPr/>
          </p:nvSpPr>
          <p:spPr>
            <a:xfrm>
              <a:off x="2563863" y="2669484"/>
              <a:ext cx="10760" cy="16111"/>
            </a:xfrm>
            <a:custGeom>
              <a:avLst/>
              <a:gdLst>
                <a:gd name="connsiteX0" fmla="*/ 1140 w 10760"/>
                <a:gd name="connsiteY0" fmla="*/ 15605 h 16111"/>
                <a:gd name="connsiteX1" fmla="*/ 10738 w 10760"/>
                <a:gd name="connsiteY1" fmla="*/ 7803 h 16111"/>
                <a:gd name="connsiteX2" fmla="*/ 4972 w 10760"/>
                <a:gd name="connsiteY2" fmla="*/ 0 h 16111"/>
                <a:gd name="connsiteX3" fmla="*/ 1140 w 10760"/>
                <a:gd name="connsiteY3" fmla="*/ 15593 h 16111"/>
              </a:gdLst>
              <a:ahLst/>
              <a:cxnLst>
                <a:cxn ang="0">
                  <a:pos x="connsiteX0" y="connsiteY0"/>
                </a:cxn>
                <a:cxn ang="0">
                  <a:pos x="connsiteX1" y="connsiteY1"/>
                </a:cxn>
                <a:cxn ang="0">
                  <a:pos x="connsiteX2" y="connsiteY2"/>
                </a:cxn>
                <a:cxn ang="0">
                  <a:pos x="connsiteX3" y="connsiteY3"/>
                </a:cxn>
              </a:cxnLst>
              <a:rect l="l" t="t" r="r" b="b"/>
              <a:pathLst>
                <a:path w="10760" h="16111">
                  <a:moveTo>
                    <a:pt x="1140" y="15605"/>
                  </a:moveTo>
                  <a:cubicBezTo>
                    <a:pt x="5364" y="10471"/>
                    <a:pt x="4934" y="7980"/>
                    <a:pt x="10738" y="7803"/>
                  </a:cubicBezTo>
                  <a:cubicBezTo>
                    <a:pt x="11067" y="2921"/>
                    <a:pt x="7779" y="1720"/>
                    <a:pt x="4972" y="0"/>
                  </a:cubicBezTo>
                  <a:cubicBezTo>
                    <a:pt x="5857" y="5906"/>
                    <a:pt x="-3084" y="18855"/>
                    <a:pt x="1140" y="1559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5" name="Freeform: Shape 1214">
              <a:extLst>
                <a:ext uri="{FF2B5EF4-FFF2-40B4-BE49-F238E27FC236}">
                  <a16:creationId xmlns:a16="http://schemas.microsoft.com/office/drawing/2014/main" id="{47778694-6708-34A3-8933-58DCFEACC31C}"/>
                </a:ext>
              </a:extLst>
            </p:cNvPr>
            <p:cNvSpPr/>
            <p:nvPr/>
          </p:nvSpPr>
          <p:spPr>
            <a:xfrm>
              <a:off x="4018065" y="2692904"/>
              <a:ext cx="5288" cy="11685"/>
            </a:xfrm>
            <a:custGeom>
              <a:avLst/>
              <a:gdLst>
                <a:gd name="connsiteX0" fmla="*/ 4004 w 5288"/>
                <a:gd name="connsiteY0" fmla="*/ 0 h 11685"/>
                <a:gd name="connsiteX1" fmla="*/ 2094 w 5288"/>
                <a:gd name="connsiteY1" fmla="*/ 11685 h 11685"/>
                <a:gd name="connsiteX2" fmla="*/ 4004 w 5288"/>
                <a:gd name="connsiteY2" fmla="*/ 0 h 11685"/>
              </a:gdLst>
              <a:ahLst/>
              <a:cxnLst>
                <a:cxn ang="0">
                  <a:pos x="connsiteX0" y="connsiteY0"/>
                </a:cxn>
                <a:cxn ang="0">
                  <a:pos x="connsiteX1" y="connsiteY1"/>
                </a:cxn>
                <a:cxn ang="0">
                  <a:pos x="connsiteX2" y="connsiteY2"/>
                </a:cxn>
              </a:cxnLst>
              <a:rect l="l" t="t" r="r" b="b"/>
              <a:pathLst>
                <a:path w="5288" h="11685">
                  <a:moveTo>
                    <a:pt x="4004" y="0"/>
                  </a:moveTo>
                  <a:cubicBezTo>
                    <a:pt x="3561" y="3022"/>
                    <a:pt x="-3382" y="9093"/>
                    <a:pt x="2094" y="11685"/>
                  </a:cubicBezTo>
                  <a:cubicBezTo>
                    <a:pt x="1247" y="7347"/>
                    <a:pt x="8025" y="1125"/>
                    <a:pt x="400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6" name="Freeform: Shape 1215">
              <a:extLst>
                <a:ext uri="{FF2B5EF4-FFF2-40B4-BE49-F238E27FC236}">
                  <a16:creationId xmlns:a16="http://schemas.microsoft.com/office/drawing/2014/main" id="{F46F1C8F-52E6-B736-51B3-D8090660B836}"/>
                </a:ext>
              </a:extLst>
            </p:cNvPr>
            <p:cNvSpPr/>
            <p:nvPr/>
          </p:nvSpPr>
          <p:spPr>
            <a:xfrm>
              <a:off x="7401426" y="2707279"/>
              <a:ext cx="13455" cy="13699"/>
            </a:xfrm>
            <a:custGeom>
              <a:avLst/>
              <a:gdLst>
                <a:gd name="connsiteX0" fmla="*/ 0 w 13455"/>
                <a:gd name="connsiteY0" fmla="*/ 1205 h 13699"/>
                <a:gd name="connsiteX1" fmla="*/ 13455 w 13455"/>
                <a:gd name="connsiteY1" fmla="*/ 12915 h 13699"/>
                <a:gd name="connsiteX2" fmla="*/ 0 w 13455"/>
                <a:gd name="connsiteY2" fmla="*/ 1205 h 13699"/>
              </a:gdLst>
              <a:ahLst/>
              <a:cxnLst>
                <a:cxn ang="0">
                  <a:pos x="connsiteX0" y="connsiteY0"/>
                </a:cxn>
                <a:cxn ang="0">
                  <a:pos x="connsiteX1" y="connsiteY1"/>
                </a:cxn>
                <a:cxn ang="0">
                  <a:pos x="connsiteX2" y="connsiteY2"/>
                </a:cxn>
              </a:cxnLst>
              <a:rect l="l" t="t" r="r" b="b"/>
              <a:pathLst>
                <a:path w="13455" h="13699">
                  <a:moveTo>
                    <a:pt x="0" y="1205"/>
                  </a:moveTo>
                  <a:cubicBezTo>
                    <a:pt x="4768" y="3595"/>
                    <a:pt x="8637" y="17051"/>
                    <a:pt x="13455" y="12915"/>
                  </a:cubicBezTo>
                  <a:cubicBezTo>
                    <a:pt x="6058" y="13181"/>
                    <a:pt x="6614" y="-4726"/>
                    <a:pt x="0" y="120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7" name="Freeform: Shape 1216">
              <a:extLst>
                <a:ext uri="{FF2B5EF4-FFF2-40B4-BE49-F238E27FC236}">
                  <a16:creationId xmlns:a16="http://schemas.microsoft.com/office/drawing/2014/main" id="{278C83BF-2FCC-4624-5203-DB73DD1B4203}"/>
                </a:ext>
              </a:extLst>
            </p:cNvPr>
            <p:cNvSpPr/>
            <p:nvPr/>
          </p:nvSpPr>
          <p:spPr>
            <a:xfrm>
              <a:off x="6838379" y="2712360"/>
              <a:ext cx="12245" cy="11760"/>
            </a:xfrm>
            <a:custGeom>
              <a:avLst/>
              <a:gdLst>
                <a:gd name="connsiteX0" fmla="*/ 1748 w 12245"/>
                <a:gd name="connsiteY0" fmla="*/ 7834 h 11760"/>
                <a:gd name="connsiteX1" fmla="*/ 3708 w 12245"/>
                <a:gd name="connsiteY1" fmla="*/ 5874 h 11760"/>
                <a:gd name="connsiteX2" fmla="*/ 9398 w 12245"/>
                <a:gd name="connsiteY2" fmla="*/ 11716 h 11760"/>
                <a:gd name="connsiteX3" fmla="*/ 3708 w 12245"/>
                <a:gd name="connsiteY3" fmla="*/ 31 h 11760"/>
                <a:gd name="connsiteX4" fmla="*/ 1748 w 12245"/>
                <a:gd name="connsiteY4" fmla="*/ 7834 h 11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5" h="11760">
                  <a:moveTo>
                    <a:pt x="1748" y="7834"/>
                  </a:moveTo>
                  <a:cubicBezTo>
                    <a:pt x="1861" y="6633"/>
                    <a:pt x="2038" y="5520"/>
                    <a:pt x="3708" y="5874"/>
                  </a:cubicBezTo>
                  <a:cubicBezTo>
                    <a:pt x="3303" y="10136"/>
                    <a:pt x="5212" y="12083"/>
                    <a:pt x="9398" y="11716"/>
                  </a:cubicBezTo>
                  <a:cubicBezTo>
                    <a:pt x="13964" y="6418"/>
                    <a:pt x="13698" y="-525"/>
                    <a:pt x="3708" y="31"/>
                  </a:cubicBezTo>
                  <a:cubicBezTo>
                    <a:pt x="6224" y="4913"/>
                    <a:pt x="-3918" y="6127"/>
                    <a:pt x="1748" y="783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18" name="Freeform: Shape 1217">
              <a:extLst>
                <a:ext uri="{FF2B5EF4-FFF2-40B4-BE49-F238E27FC236}">
                  <a16:creationId xmlns:a16="http://schemas.microsoft.com/office/drawing/2014/main" id="{CF72CA75-4FD2-DE77-01E2-F38B8A249D7C}"/>
                </a:ext>
              </a:extLst>
            </p:cNvPr>
            <p:cNvSpPr/>
            <p:nvPr/>
          </p:nvSpPr>
          <p:spPr>
            <a:xfrm>
              <a:off x="4250406" y="2720788"/>
              <a:ext cx="175340" cy="221637"/>
            </a:xfrm>
            <a:custGeom>
              <a:avLst/>
              <a:gdLst>
                <a:gd name="connsiteX0" fmla="*/ 50384 w 175340"/>
                <a:gd name="connsiteY0" fmla="*/ 207992 h 221637"/>
                <a:gd name="connsiteX1" fmla="*/ 83100 w 175340"/>
                <a:gd name="connsiteY1" fmla="*/ 221638 h 221637"/>
                <a:gd name="connsiteX2" fmla="*/ 88841 w 175340"/>
                <a:gd name="connsiteY2" fmla="*/ 215782 h 221637"/>
                <a:gd name="connsiteX3" fmla="*/ 102297 w 175340"/>
                <a:gd name="connsiteY3" fmla="*/ 219677 h 221637"/>
                <a:gd name="connsiteX4" fmla="*/ 136896 w 175340"/>
                <a:gd name="connsiteY4" fmla="*/ 217730 h 221637"/>
                <a:gd name="connsiteX5" fmla="*/ 131155 w 175340"/>
                <a:gd name="connsiteY5" fmla="*/ 200190 h 221637"/>
                <a:gd name="connsiteX6" fmla="*/ 140741 w 175340"/>
                <a:gd name="connsiteY6" fmla="*/ 194334 h 221637"/>
                <a:gd name="connsiteX7" fmla="*/ 146520 w 175340"/>
                <a:gd name="connsiteY7" fmla="*/ 186544 h 221637"/>
                <a:gd name="connsiteX8" fmla="*/ 150364 w 175340"/>
                <a:gd name="connsiteY8" fmla="*/ 182637 h 221637"/>
                <a:gd name="connsiteX9" fmla="*/ 147823 w 175340"/>
                <a:gd name="connsiteY9" fmla="*/ 178299 h 221637"/>
                <a:gd name="connsiteX10" fmla="*/ 144788 w 175340"/>
                <a:gd name="connsiteY10" fmla="*/ 175024 h 221637"/>
                <a:gd name="connsiteX11" fmla="*/ 144585 w 175340"/>
                <a:gd name="connsiteY11" fmla="*/ 174834 h 221637"/>
                <a:gd name="connsiteX12" fmla="*/ 144522 w 175340"/>
                <a:gd name="connsiteY12" fmla="*/ 174783 h 221637"/>
                <a:gd name="connsiteX13" fmla="*/ 129789 w 175340"/>
                <a:gd name="connsiteY13" fmla="*/ 162947 h 221637"/>
                <a:gd name="connsiteX14" fmla="*/ 129587 w 175340"/>
                <a:gd name="connsiteY14" fmla="*/ 162732 h 221637"/>
                <a:gd name="connsiteX15" fmla="*/ 126868 w 175340"/>
                <a:gd name="connsiteY15" fmla="*/ 159229 h 221637"/>
                <a:gd name="connsiteX16" fmla="*/ 126198 w 175340"/>
                <a:gd name="connsiteY16" fmla="*/ 158015 h 221637"/>
                <a:gd name="connsiteX17" fmla="*/ 125123 w 175340"/>
                <a:gd name="connsiteY17" fmla="*/ 154663 h 221637"/>
                <a:gd name="connsiteX18" fmla="*/ 124832 w 175340"/>
                <a:gd name="connsiteY18" fmla="*/ 153171 h 221637"/>
                <a:gd name="connsiteX19" fmla="*/ 125351 w 175340"/>
                <a:gd name="connsiteY19" fmla="*/ 147556 h 221637"/>
                <a:gd name="connsiteX20" fmla="*/ 117674 w 175340"/>
                <a:gd name="connsiteY20" fmla="*/ 135871 h 221637"/>
                <a:gd name="connsiteX21" fmla="*/ 140716 w 175340"/>
                <a:gd name="connsiteY21" fmla="*/ 130003 h 221637"/>
                <a:gd name="connsiteX22" fmla="*/ 159925 w 175340"/>
                <a:gd name="connsiteY22" fmla="*/ 120266 h 221637"/>
                <a:gd name="connsiteX23" fmla="*/ 161860 w 175340"/>
                <a:gd name="connsiteY23" fmla="*/ 114423 h 221637"/>
                <a:gd name="connsiteX24" fmla="*/ 171471 w 175340"/>
                <a:gd name="connsiteY24" fmla="*/ 120266 h 221637"/>
                <a:gd name="connsiteX25" fmla="*/ 175341 w 175340"/>
                <a:gd name="connsiteY25" fmla="*/ 108568 h 221637"/>
                <a:gd name="connsiteX26" fmla="*/ 169562 w 175340"/>
                <a:gd name="connsiteY26" fmla="*/ 85173 h 221637"/>
                <a:gd name="connsiteX27" fmla="*/ 167601 w 175340"/>
                <a:gd name="connsiteY27" fmla="*/ 69580 h 221637"/>
                <a:gd name="connsiteX28" fmla="*/ 158015 w 175340"/>
                <a:gd name="connsiteY28" fmla="*/ 57895 h 221637"/>
                <a:gd name="connsiteX29" fmla="*/ 163757 w 175340"/>
                <a:gd name="connsiteY29" fmla="*/ 48145 h 221637"/>
                <a:gd name="connsiteX30" fmla="*/ 150327 w 175340"/>
                <a:gd name="connsiteY30" fmla="*/ 22827 h 221637"/>
                <a:gd name="connsiteX31" fmla="*/ 131117 w 175340"/>
                <a:gd name="connsiteY31" fmla="*/ 13064 h 221637"/>
                <a:gd name="connsiteX32" fmla="*/ 92647 w 175340"/>
                <a:gd name="connsiteY32" fmla="*/ 22827 h 221637"/>
                <a:gd name="connsiteX33" fmla="*/ 94557 w 175340"/>
                <a:gd name="connsiteY33" fmla="*/ 15012 h 221637"/>
                <a:gd name="connsiteX34" fmla="*/ 73476 w 175340"/>
                <a:gd name="connsiteY34" fmla="*/ 13064 h 221637"/>
                <a:gd name="connsiteX35" fmla="*/ 77257 w 175340"/>
                <a:gd name="connsiteY35" fmla="*/ 5274 h 221637"/>
                <a:gd name="connsiteX36" fmla="*/ 71541 w 175340"/>
                <a:gd name="connsiteY36" fmla="*/ 1367 h 221637"/>
                <a:gd name="connsiteX37" fmla="*/ 52281 w 175340"/>
                <a:gd name="connsiteY37" fmla="*/ 1367 h 221637"/>
                <a:gd name="connsiteX38" fmla="*/ 58047 w 175340"/>
                <a:gd name="connsiteY38" fmla="*/ 13064 h 221637"/>
                <a:gd name="connsiteX39" fmla="*/ 52281 w 175340"/>
                <a:gd name="connsiteY39" fmla="*/ 15012 h 221637"/>
                <a:gd name="connsiteX40" fmla="*/ 56113 w 175340"/>
                <a:gd name="connsiteY40" fmla="*/ 16959 h 221637"/>
                <a:gd name="connsiteX41" fmla="*/ 56113 w 175340"/>
                <a:gd name="connsiteY41" fmla="*/ 26710 h 221637"/>
                <a:gd name="connsiteX42" fmla="*/ 75335 w 175340"/>
                <a:gd name="connsiteY42" fmla="*/ 40367 h 221637"/>
                <a:gd name="connsiteX43" fmla="*/ 61892 w 175340"/>
                <a:gd name="connsiteY43" fmla="*/ 30592 h 221637"/>
                <a:gd name="connsiteX44" fmla="*/ 50359 w 175340"/>
                <a:gd name="connsiteY44" fmla="*/ 30592 h 221637"/>
                <a:gd name="connsiteX45" fmla="*/ 46552 w 175340"/>
                <a:gd name="connsiteY45" fmla="*/ 44250 h 221637"/>
                <a:gd name="connsiteX46" fmla="*/ 42695 w 175340"/>
                <a:gd name="connsiteY46" fmla="*/ 44250 h 221637"/>
                <a:gd name="connsiteX47" fmla="*/ 38851 w 175340"/>
                <a:gd name="connsiteY47" fmla="*/ 36434 h 221637"/>
                <a:gd name="connsiteX48" fmla="*/ 21538 w 175340"/>
                <a:gd name="connsiteY48" fmla="*/ 38395 h 221637"/>
                <a:gd name="connsiteX49" fmla="*/ 13837 w 175340"/>
                <a:gd name="connsiteY49" fmla="*/ 67633 h 221637"/>
                <a:gd name="connsiteX50" fmla="*/ 19603 w 175340"/>
                <a:gd name="connsiteY50" fmla="*/ 73475 h 221637"/>
                <a:gd name="connsiteX51" fmla="*/ 15771 w 175340"/>
                <a:gd name="connsiteY51" fmla="*/ 89068 h 221637"/>
                <a:gd name="connsiteX52" fmla="*/ 381 w 175340"/>
                <a:gd name="connsiteY52" fmla="*/ 91015 h 221637"/>
                <a:gd name="connsiteX53" fmla="*/ 4264 w 175340"/>
                <a:gd name="connsiteY53" fmla="*/ 102713 h 221637"/>
                <a:gd name="connsiteX54" fmla="*/ 6161 w 175340"/>
                <a:gd name="connsiteY54" fmla="*/ 133898 h 221637"/>
                <a:gd name="connsiteX55" fmla="*/ 2316 w 175340"/>
                <a:gd name="connsiteY55" fmla="*/ 145596 h 221637"/>
                <a:gd name="connsiteX56" fmla="*/ 9992 w 175340"/>
                <a:gd name="connsiteY56" fmla="*/ 153386 h 221637"/>
                <a:gd name="connsiteX57" fmla="*/ 11927 w 175340"/>
                <a:gd name="connsiteY57" fmla="*/ 167044 h 221637"/>
                <a:gd name="connsiteX58" fmla="*/ 27305 w 175340"/>
                <a:gd name="connsiteY58" fmla="*/ 168992 h 221637"/>
                <a:gd name="connsiteX59" fmla="*/ 31137 w 175340"/>
                <a:gd name="connsiteY59" fmla="*/ 172874 h 221637"/>
                <a:gd name="connsiteX60" fmla="*/ 42682 w 175340"/>
                <a:gd name="connsiteY60" fmla="*/ 176769 h 221637"/>
                <a:gd name="connsiteX61" fmla="*/ 31137 w 175340"/>
                <a:gd name="connsiteY61" fmla="*/ 215770 h 221637"/>
                <a:gd name="connsiteX62" fmla="*/ 50359 w 175340"/>
                <a:gd name="connsiteY62" fmla="*/ 207980 h 22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75340" h="221637">
                  <a:moveTo>
                    <a:pt x="50384" y="207992"/>
                  </a:moveTo>
                  <a:cubicBezTo>
                    <a:pt x="58085" y="215770"/>
                    <a:pt x="76119" y="213114"/>
                    <a:pt x="83100" y="221638"/>
                  </a:cubicBezTo>
                  <a:cubicBezTo>
                    <a:pt x="85123" y="219804"/>
                    <a:pt x="83681" y="214429"/>
                    <a:pt x="88841" y="215782"/>
                  </a:cubicBezTo>
                  <a:cubicBezTo>
                    <a:pt x="96492" y="213860"/>
                    <a:pt x="94646" y="221600"/>
                    <a:pt x="102297" y="219677"/>
                  </a:cubicBezTo>
                  <a:cubicBezTo>
                    <a:pt x="108911" y="213557"/>
                    <a:pt x="130826" y="206829"/>
                    <a:pt x="136896" y="217730"/>
                  </a:cubicBezTo>
                  <a:cubicBezTo>
                    <a:pt x="133545" y="209763"/>
                    <a:pt x="134785" y="208511"/>
                    <a:pt x="131155" y="200190"/>
                  </a:cubicBezTo>
                  <a:cubicBezTo>
                    <a:pt x="131041" y="194119"/>
                    <a:pt x="137744" y="196560"/>
                    <a:pt x="140741" y="194334"/>
                  </a:cubicBezTo>
                  <a:cubicBezTo>
                    <a:pt x="143055" y="192615"/>
                    <a:pt x="143624" y="189061"/>
                    <a:pt x="146520" y="186544"/>
                  </a:cubicBezTo>
                  <a:cubicBezTo>
                    <a:pt x="147987" y="185280"/>
                    <a:pt x="151781" y="186759"/>
                    <a:pt x="150364" y="182637"/>
                  </a:cubicBezTo>
                  <a:cubicBezTo>
                    <a:pt x="149757" y="181056"/>
                    <a:pt x="148860" y="179627"/>
                    <a:pt x="147823" y="178299"/>
                  </a:cubicBezTo>
                  <a:cubicBezTo>
                    <a:pt x="146925" y="177123"/>
                    <a:pt x="145888" y="176048"/>
                    <a:pt x="144788" y="175024"/>
                  </a:cubicBezTo>
                  <a:cubicBezTo>
                    <a:pt x="144724" y="174960"/>
                    <a:pt x="144649" y="174897"/>
                    <a:pt x="144585" y="174834"/>
                  </a:cubicBezTo>
                  <a:cubicBezTo>
                    <a:pt x="144585" y="174821"/>
                    <a:pt x="144560" y="174809"/>
                    <a:pt x="144522" y="174783"/>
                  </a:cubicBezTo>
                  <a:cubicBezTo>
                    <a:pt x="139931" y="170547"/>
                    <a:pt x="133975" y="167145"/>
                    <a:pt x="129789" y="162947"/>
                  </a:cubicBezTo>
                  <a:cubicBezTo>
                    <a:pt x="129701" y="162871"/>
                    <a:pt x="129650" y="162808"/>
                    <a:pt x="129587" y="162732"/>
                  </a:cubicBezTo>
                  <a:cubicBezTo>
                    <a:pt x="128512" y="161644"/>
                    <a:pt x="127627" y="160468"/>
                    <a:pt x="126868" y="159229"/>
                  </a:cubicBezTo>
                  <a:cubicBezTo>
                    <a:pt x="126666" y="158837"/>
                    <a:pt x="126438" y="158419"/>
                    <a:pt x="126198" y="158015"/>
                  </a:cubicBezTo>
                  <a:cubicBezTo>
                    <a:pt x="125704" y="156978"/>
                    <a:pt x="125363" y="155839"/>
                    <a:pt x="125123" y="154663"/>
                  </a:cubicBezTo>
                  <a:cubicBezTo>
                    <a:pt x="125034" y="154183"/>
                    <a:pt x="124857" y="153690"/>
                    <a:pt x="124832" y="153171"/>
                  </a:cubicBezTo>
                  <a:cubicBezTo>
                    <a:pt x="124693" y="151464"/>
                    <a:pt x="124744" y="149630"/>
                    <a:pt x="125351" y="147556"/>
                  </a:cubicBezTo>
                  <a:cubicBezTo>
                    <a:pt x="121025" y="145495"/>
                    <a:pt x="118357" y="141651"/>
                    <a:pt x="117674" y="135871"/>
                  </a:cubicBezTo>
                  <a:cubicBezTo>
                    <a:pt x="127728" y="136339"/>
                    <a:pt x="130497" y="129396"/>
                    <a:pt x="140716" y="130003"/>
                  </a:cubicBezTo>
                  <a:cubicBezTo>
                    <a:pt x="144851" y="124439"/>
                    <a:pt x="150997" y="120911"/>
                    <a:pt x="159925" y="120266"/>
                  </a:cubicBezTo>
                  <a:cubicBezTo>
                    <a:pt x="160241" y="117964"/>
                    <a:pt x="159609" y="114739"/>
                    <a:pt x="161860" y="114423"/>
                  </a:cubicBezTo>
                  <a:cubicBezTo>
                    <a:pt x="169018" y="112362"/>
                    <a:pt x="168069" y="118533"/>
                    <a:pt x="171471" y="120266"/>
                  </a:cubicBezTo>
                  <a:cubicBezTo>
                    <a:pt x="173027" y="116636"/>
                    <a:pt x="174708" y="113121"/>
                    <a:pt x="175341" y="108568"/>
                  </a:cubicBezTo>
                  <a:cubicBezTo>
                    <a:pt x="168183" y="101006"/>
                    <a:pt x="168955" y="92444"/>
                    <a:pt x="169562" y="85173"/>
                  </a:cubicBezTo>
                  <a:cubicBezTo>
                    <a:pt x="170194" y="77092"/>
                    <a:pt x="162745" y="75726"/>
                    <a:pt x="167601" y="69580"/>
                  </a:cubicBezTo>
                  <a:cubicBezTo>
                    <a:pt x="163757" y="66343"/>
                    <a:pt x="158711" y="64357"/>
                    <a:pt x="158015" y="57895"/>
                  </a:cubicBezTo>
                  <a:cubicBezTo>
                    <a:pt x="158622" y="53292"/>
                    <a:pt x="164693" y="54266"/>
                    <a:pt x="163757" y="48145"/>
                  </a:cubicBezTo>
                  <a:cubicBezTo>
                    <a:pt x="163580" y="35334"/>
                    <a:pt x="152261" y="33829"/>
                    <a:pt x="150327" y="22827"/>
                  </a:cubicBezTo>
                  <a:cubicBezTo>
                    <a:pt x="140475" y="23067"/>
                    <a:pt x="138288" y="15543"/>
                    <a:pt x="131117" y="13064"/>
                  </a:cubicBezTo>
                  <a:cubicBezTo>
                    <a:pt x="119559" y="17996"/>
                    <a:pt x="105154" y="36207"/>
                    <a:pt x="92647" y="22827"/>
                  </a:cubicBezTo>
                  <a:cubicBezTo>
                    <a:pt x="95733" y="23637"/>
                    <a:pt x="99084" y="15543"/>
                    <a:pt x="94557" y="15012"/>
                  </a:cubicBezTo>
                  <a:cubicBezTo>
                    <a:pt x="86350" y="18894"/>
                    <a:pt x="84251" y="11193"/>
                    <a:pt x="73476" y="13064"/>
                  </a:cubicBezTo>
                  <a:cubicBezTo>
                    <a:pt x="73476" y="9182"/>
                    <a:pt x="78673" y="10573"/>
                    <a:pt x="77257" y="5274"/>
                  </a:cubicBezTo>
                  <a:cubicBezTo>
                    <a:pt x="75006" y="4326"/>
                    <a:pt x="72919" y="3200"/>
                    <a:pt x="71541" y="1367"/>
                  </a:cubicBezTo>
                  <a:cubicBezTo>
                    <a:pt x="63119" y="6564"/>
                    <a:pt x="58389" y="-3489"/>
                    <a:pt x="52281" y="1367"/>
                  </a:cubicBezTo>
                  <a:cubicBezTo>
                    <a:pt x="55569" y="6172"/>
                    <a:pt x="60931" y="8866"/>
                    <a:pt x="58047" y="13064"/>
                  </a:cubicBezTo>
                  <a:cubicBezTo>
                    <a:pt x="56833" y="14784"/>
                    <a:pt x="52281" y="11623"/>
                    <a:pt x="52281" y="15012"/>
                  </a:cubicBezTo>
                  <a:cubicBezTo>
                    <a:pt x="52281" y="14114"/>
                    <a:pt x="55986" y="16719"/>
                    <a:pt x="56113" y="16959"/>
                  </a:cubicBezTo>
                  <a:cubicBezTo>
                    <a:pt x="57365" y="19640"/>
                    <a:pt x="55177" y="23902"/>
                    <a:pt x="56113" y="26710"/>
                  </a:cubicBezTo>
                  <a:cubicBezTo>
                    <a:pt x="67001" y="26722"/>
                    <a:pt x="68405" y="36333"/>
                    <a:pt x="75335" y="40367"/>
                  </a:cubicBezTo>
                  <a:cubicBezTo>
                    <a:pt x="67153" y="40886"/>
                    <a:pt x="65547" y="34677"/>
                    <a:pt x="61892" y="30592"/>
                  </a:cubicBezTo>
                  <a:cubicBezTo>
                    <a:pt x="57415" y="31199"/>
                    <a:pt x="53975" y="34424"/>
                    <a:pt x="50359" y="30592"/>
                  </a:cubicBezTo>
                  <a:cubicBezTo>
                    <a:pt x="46919" y="35537"/>
                    <a:pt x="54013" y="41657"/>
                    <a:pt x="46552" y="44250"/>
                  </a:cubicBezTo>
                  <a:cubicBezTo>
                    <a:pt x="46274" y="36156"/>
                    <a:pt x="45250" y="43858"/>
                    <a:pt x="42695" y="44250"/>
                  </a:cubicBezTo>
                  <a:cubicBezTo>
                    <a:pt x="36195" y="42479"/>
                    <a:pt x="42455" y="39887"/>
                    <a:pt x="38851" y="36434"/>
                  </a:cubicBezTo>
                  <a:cubicBezTo>
                    <a:pt x="32831" y="36826"/>
                    <a:pt x="24725" y="35132"/>
                    <a:pt x="21538" y="38395"/>
                  </a:cubicBezTo>
                  <a:cubicBezTo>
                    <a:pt x="22954" y="49005"/>
                    <a:pt x="26736" y="66545"/>
                    <a:pt x="13837" y="67633"/>
                  </a:cubicBezTo>
                  <a:cubicBezTo>
                    <a:pt x="10865" y="74563"/>
                    <a:pt x="20375" y="68809"/>
                    <a:pt x="19603" y="73475"/>
                  </a:cubicBezTo>
                  <a:cubicBezTo>
                    <a:pt x="22575" y="84654"/>
                    <a:pt x="10751" y="80822"/>
                    <a:pt x="15771" y="89068"/>
                  </a:cubicBezTo>
                  <a:cubicBezTo>
                    <a:pt x="10397" y="91534"/>
                    <a:pt x="6287" y="93861"/>
                    <a:pt x="381" y="91015"/>
                  </a:cubicBezTo>
                  <a:cubicBezTo>
                    <a:pt x="-1655" y="98312"/>
                    <a:pt x="5174" y="96580"/>
                    <a:pt x="4264" y="102713"/>
                  </a:cubicBezTo>
                  <a:cubicBezTo>
                    <a:pt x="-2844" y="114436"/>
                    <a:pt x="482" y="122327"/>
                    <a:pt x="6161" y="133898"/>
                  </a:cubicBezTo>
                  <a:cubicBezTo>
                    <a:pt x="7084" y="140032"/>
                    <a:pt x="267" y="138299"/>
                    <a:pt x="2316" y="145596"/>
                  </a:cubicBezTo>
                  <a:cubicBezTo>
                    <a:pt x="2493" y="150591"/>
                    <a:pt x="9828" y="148378"/>
                    <a:pt x="9992" y="153386"/>
                  </a:cubicBezTo>
                  <a:cubicBezTo>
                    <a:pt x="3619" y="158508"/>
                    <a:pt x="9764" y="160772"/>
                    <a:pt x="11927" y="167044"/>
                  </a:cubicBezTo>
                  <a:cubicBezTo>
                    <a:pt x="16733" y="168764"/>
                    <a:pt x="22170" y="167638"/>
                    <a:pt x="27305" y="168992"/>
                  </a:cubicBezTo>
                  <a:cubicBezTo>
                    <a:pt x="29720" y="169624"/>
                    <a:pt x="29606" y="172242"/>
                    <a:pt x="31137" y="172874"/>
                  </a:cubicBezTo>
                  <a:cubicBezTo>
                    <a:pt x="34538" y="174252"/>
                    <a:pt x="42885" y="170673"/>
                    <a:pt x="42682" y="176769"/>
                  </a:cubicBezTo>
                  <a:cubicBezTo>
                    <a:pt x="36094" y="187012"/>
                    <a:pt x="29847" y="197584"/>
                    <a:pt x="31137" y="215770"/>
                  </a:cubicBezTo>
                  <a:cubicBezTo>
                    <a:pt x="40318" y="215997"/>
                    <a:pt x="44605" y="211268"/>
                    <a:pt x="50359" y="20798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19" name="Freeform: Shape 1218">
              <a:extLst>
                <a:ext uri="{FF2B5EF4-FFF2-40B4-BE49-F238E27FC236}">
                  <a16:creationId xmlns:a16="http://schemas.microsoft.com/office/drawing/2014/main" id="{F5DAB725-5E69-D996-2934-A15C24FFD0BF}"/>
                </a:ext>
              </a:extLst>
            </p:cNvPr>
            <p:cNvSpPr/>
            <p:nvPr/>
          </p:nvSpPr>
          <p:spPr>
            <a:xfrm>
              <a:off x="4410306" y="2722057"/>
              <a:ext cx="194540" cy="171250"/>
            </a:xfrm>
            <a:custGeom>
              <a:avLst/>
              <a:gdLst>
                <a:gd name="connsiteX0" fmla="*/ 165360 w 194540"/>
                <a:gd name="connsiteY0" fmla="*/ 157972 h 171250"/>
                <a:gd name="connsiteX1" fmla="*/ 178816 w 194540"/>
                <a:gd name="connsiteY1" fmla="*/ 140432 h 171250"/>
                <a:gd name="connsiteX2" fmla="*/ 194206 w 194540"/>
                <a:gd name="connsiteY2" fmla="*/ 130694 h 171250"/>
                <a:gd name="connsiteX3" fmla="*/ 192271 w 194540"/>
                <a:gd name="connsiteY3" fmla="*/ 120944 h 171250"/>
                <a:gd name="connsiteX4" fmla="*/ 194206 w 194540"/>
                <a:gd name="connsiteY4" fmla="*/ 117049 h 171250"/>
                <a:gd name="connsiteX5" fmla="*/ 190362 w 194540"/>
                <a:gd name="connsiteY5" fmla="*/ 113142 h 171250"/>
                <a:gd name="connsiteX6" fmla="*/ 186555 w 194540"/>
                <a:gd name="connsiteY6" fmla="*/ 83891 h 171250"/>
                <a:gd name="connsiteX7" fmla="*/ 176906 w 194540"/>
                <a:gd name="connsiteY7" fmla="*/ 74153 h 171250"/>
                <a:gd name="connsiteX8" fmla="*/ 190362 w 194540"/>
                <a:gd name="connsiteY8" fmla="*/ 64403 h 171250"/>
                <a:gd name="connsiteX9" fmla="*/ 182711 w 194540"/>
                <a:gd name="connsiteY9" fmla="*/ 19560 h 171250"/>
                <a:gd name="connsiteX10" fmla="*/ 173062 w 194540"/>
                <a:gd name="connsiteY10" fmla="*/ 13730 h 171250"/>
                <a:gd name="connsiteX11" fmla="*/ 167282 w 194540"/>
                <a:gd name="connsiteY11" fmla="*/ 15678 h 171250"/>
                <a:gd name="connsiteX12" fmla="*/ 88471 w 194540"/>
                <a:gd name="connsiteY12" fmla="*/ 13730 h 171250"/>
                <a:gd name="connsiteX13" fmla="*/ 82718 w 194540"/>
                <a:gd name="connsiteY13" fmla="*/ 72 h 171250"/>
                <a:gd name="connsiteX14" fmla="*/ 44273 w 194540"/>
                <a:gd name="connsiteY14" fmla="*/ 9822 h 171250"/>
                <a:gd name="connsiteX15" fmla="*/ 38494 w 194540"/>
                <a:gd name="connsiteY15" fmla="*/ 17600 h 171250"/>
                <a:gd name="connsiteX16" fmla="*/ 7713 w 194540"/>
                <a:gd name="connsiteY16" fmla="*/ 25415 h 171250"/>
                <a:gd name="connsiteX17" fmla="*/ 9673 w 194540"/>
                <a:gd name="connsiteY17" fmla="*/ 37113 h 171250"/>
                <a:gd name="connsiteX18" fmla="*/ 3869 w 194540"/>
                <a:gd name="connsiteY18" fmla="*/ 35153 h 171250"/>
                <a:gd name="connsiteX19" fmla="*/ 5829 w 194540"/>
                <a:gd name="connsiteY19" fmla="*/ 50745 h 171250"/>
                <a:gd name="connsiteX20" fmla="*/ 24 w 194540"/>
                <a:gd name="connsiteY20" fmla="*/ 58561 h 171250"/>
                <a:gd name="connsiteX21" fmla="*/ 9673 w 194540"/>
                <a:gd name="connsiteY21" fmla="*/ 68286 h 171250"/>
                <a:gd name="connsiteX22" fmla="*/ 9673 w 194540"/>
                <a:gd name="connsiteY22" fmla="*/ 91694 h 171250"/>
                <a:gd name="connsiteX23" fmla="*/ 17349 w 194540"/>
                <a:gd name="connsiteY23" fmla="*/ 113129 h 171250"/>
                <a:gd name="connsiteX24" fmla="*/ 23129 w 194540"/>
                <a:gd name="connsiteY24" fmla="*/ 118971 h 171250"/>
                <a:gd name="connsiteX25" fmla="*/ 46170 w 194540"/>
                <a:gd name="connsiteY25" fmla="*/ 126761 h 171250"/>
                <a:gd name="connsiteX26" fmla="*/ 50015 w 194540"/>
                <a:gd name="connsiteY26" fmla="*/ 140419 h 171250"/>
                <a:gd name="connsiteX27" fmla="*/ 53884 w 194540"/>
                <a:gd name="connsiteY27" fmla="*/ 130682 h 171250"/>
                <a:gd name="connsiteX28" fmla="*/ 71159 w 194540"/>
                <a:gd name="connsiteY28" fmla="*/ 134577 h 171250"/>
                <a:gd name="connsiteX29" fmla="*/ 71159 w 194540"/>
                <a:gd name="connsiteY29" fmla="*/ 142354 h 171250"/>
                <a:gd name="connsiteX30" fmla="*/ 94264 w 194540"/>
                <a:gd name="connsiteY30" fmla="*/ 159894 h 171250"/>
                <a:gd name="connsiteX31" fmla="*/ 103824 w 194540"/>
                <a:gd name="connsiteY31" fmla="*/ 156012 h 171250"/>
                <a:gd name="connsiteX32" fmla="*/ 111538 w 194540"/>
                <a:gd name="connsiteY32" fmla="*/ 165775 h 171250"/>
                <a:gd name="connsiteX33" fmla="*/ 121149 w 194540"/>
                <a:gd name="connsiteY33" fmla="*/ 161867 h 171250"/>
                <a:gd name="connsiteX34" fmla="*/ 146163 w 194540"/>
                <a:gd name="connsiteY34" fmla="*/ 159894 h 171250"/>
                <a:gd name="connsiteX35" fmla="*/ 166600 w 194540"/>
                <a:gd name="connsiteY35" fmla="*/ 171251 h 171250"/>
                <a:gd name="connsiteX36" fmla="*/ 165335 w 194540"/>
                <a:gd name="connsiteY36" fmla="*/ 157960 h 17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94540" h="171250">
                  <a:moveTo>
                    <a:pt x="165360" y="157972"/>
                  </a:moveTo>
                  <a:cubicBezTo>
                    <a:pt x="170583" y="150195"/>
                    <a:pt x="172518" y="146831"/>
                    <a:pt x="178816" y="140432"/>
                  </a:cubicBezTo>
                  <a:cubicBezTo>
                    <a:pt x="183634" y="135588"/>
                    <a:pt x="188401" y="130151"/>
                    <a:pt x="194206" y="130694"/>
                  </a:cubicBezTo>
                  <a:cubicBezTo>
                    <a:pt x="195534" y="124902"/>
                    <a:pt x="192499" y="122664"/>
                    <a:pt x="192271" y="120944"/>
                  </a:cubicBezTo>
                  <a:cubicBezTo>
                    <a:pt x="192094" y="119250"/>
                    <a:pt x="194548" y="118238"/>
                    <a:pt x="194206" y="117049"/>
                  </a:cubicBezTo>
                  <a:cubicBezTo>
                    <a:pt x="194143" y="116961"/>
                    <a:pt x="190792" y="113711"/>
                    <a:pt x="190362" y="113142"/>
                  </a:cubicBezTo>
                  <a:cubicBezTo>
                    <a:pt x="185190" y="106136"/>
                    <a:pt x="182104" y="93565"/>
                    <a:pt x="186555" y="83891"/>
                  </a:cubicBezTo>
                  <a:cubicBezTo>
                    <a:pt x="183697" y="80287"/>
                    <a:pt x="176590" y="80982"/>
                    <a:pt x="176906" y="74153"/>
                  </a:cubicBezTo>
                  <a:cubicBezTo>
                    <a:pt x="179828" y="69297"/>
                    <a:pt x="183520" y="65238"/>
                    <a:pt x="190362" y="64403"/>
                  </a:cubicBezTo>
                  <a:cubicBezTo>
                    <a:pt x="192297" y="44903"/>
                    <a:pt x="180776" y="39086"/>
                    <a:pt x="182711" y="19560"/>
                  </a:cubicBezTo>
                  <a:cubicBezTo>
                    <a:pt x="178588" y="22051"/>
                    <a:pt x="176906" y="14881"/>
                    <a:pt x="173062" y="13730"/>
                  </a:cubicBezTo>
                  <a:cubicBezTo>
                    <a:pt x="170381" y="12921"/>
                    <a:pt x="168876" y="15678"/>
                    <a:pt x="167282" y="15678"/>
                  </a:cubicBezTo>
                  <a:cubicBezTo>
                    <a:pt x="142711" y="15678"/>
                    <a:pt x="109085" y="10316"/>
                    <a:pt x="88471" y="13730"/>
                  </a:cubicBezTo>
                  <a:cubicBezTo>
                    <a:pt x="85753" y="9962"/>
                    <a:pt x="83413" y="5877"/>
                    <a:pt x="82718" y="72"/>
                  </a:cubicBezTo>
                  <a:cubicBezTo>
                    <a:pt x="65822" y="-826"/>
                    <a:pt x="57387" y="6889"/>
                    <a:pt x="44273" y="9822"/>
                  </a:cubicBezTo>
                  <a:cubicBezTo>
                    <a:pt x="44589" y="14704"/>
                    <a:pt x="41302" y="15918"/>
                    <a:pt x="38494" y="17600"/>
                  </a:cubicBezTo>
                  <a:cubicBezTo>
                    <a:pt x="25873" y="17827"/>
                    <a:pt x="19120" y="23973"/>
                    <a:pt x="7713" y="25415"/>
                  </a:cubicBezTo>
                  <a:cubicBezTo>
                    <a:pt x="2857" y="30170"/>
                    <a:pt x="11811" y="29563"/>
                    <a:pt x="9673" y="37113"/>
                  </a:cubicBezTo>
                  <a:cubicBezTo>
                    <a:pt x="7018" y="37189"/>
                    <a:pt x="5424" y="36177"/>
                    <a:pt x="3869" y="35153"/>
                  </a:cubicBezTo>
                  <a:cubicBezTo>
                    <a:pt x="3692" y="42234"/>
                    <a:pt x="7511" y="44131"/>
                    <a:pt x="5829" y="50745"/>
                  </a:cubicBezTo>
                  <a:cubicBezTo>
                    <a:pt x="4994" y="53983"/>
                    <a:pt x="-405" y="55892"/>
                    <a:pt x="24" y="58561"/>
                  </a:cubicBezTo>
                  <a:cubicBezTo>
                    <a:pt x="366" y="60559"/>
                    <a:pt x="7941" y="64049"/>
                    <a:pt x="9673" y="68286"/>
                  </a:cubicBezTo>
                  <a:cubicBezTo>
                    <a:pt x="13227" y="77024"/>
                    <a:pt x="11178" y="85168"/>
                    <a:pt x="9673" y="91694"/>
                  </a:cubicBezTo>
                  <a:cubicBezTo>
                    <a:pt x="12683" y="98383"/>
                    <a:pt x="18715" y="101962"/>
                    <a:pt x="17349" y="113129"/>
                  </a:cubicBezTo>
                  <a:cubicBezTo>
                    <a:pt x="22573" y="110271"/>
                    <a:pt x="20815" y="117302"/>
                    <a:pt x="23129" y="118971"/>
                  </a:cubicBezTo>
                  <a:cubicBezTo>
                    <a:pt x="29250" y="123537"/>
                    <a:pt x="38722" y="122816"/>
                    <a:pt x="46170" y="126761"/>
                  </a:cubicBezTo>
                  <a:cubicBezTo>
                    <a:pt x="40100" y="131264"/>
                    <a:pt x="45310" y="136663"/>
                    <a:pt x="50015" y="140419"/>
                  </a:cubicBezTo>
                  <a:cubicBezTo>
                    <a:pt x="55212" y="136828"/>
                    <a:pt x="50356" y="133818"/>
                    <a:pt x="53884" y="130682"/>
                  </a:cubicBezTo>
                  <a:cubicBezTo>
                    <a:pt x="60271" y="131327"/>
                    <a:pt x="62370" y="136322"/>
                    <a:pt x="71159" y="134577"/>
                  </a:cubicBezTo>
                  <a:cubicBezTo>
                    <a:pt x="71362" y="139888"/>
                    <a:pt x="67985" y="138485"/>
                    <a:pt x="71159" y="142354"/>
                  </a:cubicBezTo>
                  <a:cubicBezTo>
                    <a:pt x="84412" y="142557"/>
                    <a:pt x="89989" y="150524"/>
                    <a:pt x="94264" y="159894"/>
                  </a:cubicBezTo>
                  <a:cubicBezTo>
                    <a:pt x="100157" y="161361"/>
                    <a:pt x="97931" y="154558"/>
                    <a:pt x="103824" y="156012"/>
                  </a:cubicBezTo>
                  <a:cubicBezTo>
                    <a:pt x="107150" y="158503"/>
                    <a:pt x="111386" y="160046"/>
                    <a:pt x="111538" y="165775"/>
                  </a:cubicBezTo>
                  <a:cubicBezTo>
                    <a:pt x="117457" y="167204"/>
                    <a:pt x="115231" y="160413"/>
                    <a:pt x="121149" y="161867"/>
                  </a:cubicBezTo>
                  <a:cubicBezTo>
                    <a:pt x="133859" y="164713"/>
                    <a:pt x="132581" y="159136"/>
                    <a:pt x="146163" y="159894"/>
                  </a:cubicBezTo>
                  <a:cubicBezTo>
                    <a:pt x="154194" y="162424"/>
                    <a:pt x="159265" y="168001"/>
                    <a:pt x="166600" y="171251"/>
                  </a:cubicBezTo>
                  <a:cubicBezTo>
                    <a:pt x="166334" y="168140"/>
                    <a:pt x="167093" y="162436"/>
                    <a:pt x="165335" y="15796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20" name="Freeform: Shape 1219">
              <a:extLst>
                <a:ext uri="{FF2B5EF4-FFF2-40B4-BE49-F238E27FC236}">
                  <a16:creationId xmlns:a16="http://schemas.microsoft.com/office/drawing/2014/main" id="{5F45B9A7-B832-3E75-A962-99DDB048125F}"/>
                </a:ext>
              </a:extLst>
            </p:cNvPr>
            <p:cNvSpPr/>
            <p:nvPr/>
          </p:nvSpPr>
          <p:spPr>
            <a:xfrm>
              <a:off x="4576931" y="2893321"/>
              <a:ext cx="670" cy="1125"/>
            </a:xfrm>
            <a:custGeom>
              <a:avLst/>
              <a:gdLst>
                <a:gd name="connsiteX0" fmla="*/ 0 w 670"/>
                <a:gd name="connsiteY0" fmla="*/ 13 h 1125"/>
                <a:gd name="connsiteX1" fmla="*/ 177 w 670"/>
                <a:gd name="connsiteY1" fmla="*/ 1126 h 1125"/>
                <a:gd name="connsiteX2" fmla="*/ 670 w 670"/>
                <a:gd name="connsiteY2" fmla="*/ 354 h 1125"/>
                <a:gd name="connsiteX3" fmla="*/ 0 w 670"/>
                <a:gd name="connsiteY3" fmla="*/ 0 h 1125"/>
              </a:gdLst>
              <a:ahLst/>
              <a:cxnLst>
                <a:cxn ang="0">
                  <a:pos x="connsiteX0" y="connsiteY0"/>
                </a:cxn>
                <a:cxn ang="0">
                  <a:pos x="connsiteX1" y="connsiteY1"/>
                </a:cxn>
                <a:cxn ang="0">
                  <a:pos x="connsiteX2" y="connsiteY2"/>
                </a:cxn>
                <a:cxn ang="0">
                  <a:pos x="connsiteX3" y="connsiteY3"/>
                </a:cxn>
              </a:cxnLst>
              <a:rect l="l" t="t" r="r" b="b"/>
              <a:pathLst>
                <a:path w="670" h="1125">
                  <a:moveTo>
                    <a:pt x="0" y="13"/>
                  </a:moveTo>
                  <a:cubicBezTo>
                    <a:pt x="38" y="430"/>
                    <a:pt x="89" y="809"/>
                    <a:pt x="177" y="1126"/>
                  </a:cubicBezTo>
                  <a:cubicBezTo>
                    <a:pt x="354" y="885"/>
                    <a:pt x="493" y="594"/>
                    <a:pt x="670" y="354"/>
                  </a:cubicBezTo>
                  <a:cubicBezTo>
                    <a:pt x="430" y="253"/>
                    <a:pt x="241" y="114"/>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21" name="Freeform: Shape 1220">
              <a:extLst>
                <a:ext uri="{FF2B5EF4-FFF2-40B4-BE49-F238E27FC236}">
                  <a16:creationId xmlns:a16="http://schemas.microsoft.com/office/drawing/2014/main" id="{C3701C6E-7216-4FB2-A8DB-59838EFF09DC}"/>
                </a:ext>
              </a:extLst>
            </p:cNvPr>
            <p:cNvSpPr/>
            <p:nvPr/>
          </p:nvSpPr>
          <p:spPr>
            <a:xfrm>
              <a:off x="4567991" y="2797692"/>
              <a:ext cx="351932" cy="228720"/>
            </a:xfrm>
            <a:custGeom>
              <a:avLst/>
              <a:gdLst>
                <a:gd name="connsiteX0" fmla="*/ 351791 w 351932"/>
                <a:gd name="connsiteY0" fmla="*/ 82337 h 228720"/>
                <a:gd name="connsiteX1" fmla="*/ 311412 w 351932"/>
                <a:gd name="connsiteY1" fmla="*/ 72600 h 228720"/>
                <a:gd name="connsiteX2" fmla="*/ 297981 w 351932"/>
                <a:gd name="connsiteY2" fmla="*/ 57007 h 228720"/>
                <a:gd name="connsiteX3" fmla="*/ 282616 w 351932"/>
                <a:gd name="connsiteY3" fmla="*/ 62849 h 228720"/>
                <a:gd name="connsiteX4" fmla="*/ 263381 w 351932"/>
                <a:gd name="connsiteY4" fmla="*/ 58954 h 228720"/>
                <a:gd name="connsiteX5" fmla="*/ 259512 w 351932"/>
                <a:gd name="connsiteY5" fmla="*/ 41414 h 228720"/>
                <a:gd name="connsiteX6" fmla="*/ 253732 w 351932"/>
                <a:gd name="connsiteY6" fmla="*/ 33611 h 228720"/>
                <a:gd name="connsiteX7" fmla="*/ 236458 w 351932"/>
                <a:gd name="connsiteY7" fmla="*/ 31664 h 228720"/>
                <a:gd name="connsiteX8" fmla="*/ 238393 w 351932"/>
                <a:gd name="connsiteY8" fmla="*/ 18019 h 228720"/>
                <a:gd name="connsiteX9" fmla="*/ 228744 w 351932"/>
                <a:gd name="connsiteY9" fmla="*/ 479 h 228720"/>
                <a:gd name="connsiteX10" fmla="*/ 201833 w 351932"/>
                <a:gd name="connsiteY10" fmla="*/ 479 h 228720"/>
                <a:gd name="connsiteX11" fmla="*/ 197988 w 351932"/>
                <a:gd name="connsiteY11" fmla="*/ 8256 h 228720"/>
                <a:gd name="connsiteX12" fmla="*/ 173012 w 351932"/>
                <a:gd name="connsiteY12" fmla="*/ 8256 h 228720"/>
                <a:gd name="connsiteX13" fmla="*/ 165323 w 351932"/>
                <a:gd name="connsiteY13" fmla="*/ 31651 h 228720"/>
                <a:gd name="connsiteX14" fmla="*/ 153777 w 351932"/>
                <a:gd name="connsiteY14" fmla="*/ 25809 h 228720"/>
                <a:gd name="connsiteX15" fmla="*/ 140347 w 351932"/>
                <a:gd name="connsiteY15" fmla="*/ 27756 h 228720"/>
                <a:gd name="connsiteX16" fmla="*/ 134568 w 351932"/>
                <a:gd name="connsiteY16" fmla="*/ 21914 h 228720"/>
                <a:gd name="connsiteX17" fmla="*/ 126853 w 351932"/>
                <a:gd name="connsiteY17" fmla="*/ 27756 h 228720"/>
                <a:gd name="connsiteX18" fmla="*/ 121074 w 351932"/>
                <a:gd name="connsiteY18" fmla="*/ 21914 h 228720"/>
                <a:gd name="connsiteX19" fmla="*/ 107669 w 351932"/>
                <a:gd name="connsiteY19" fmla="*/ 25821 h 228720"/>
                <a:gd name="connsiteX20" fmla="*/ 98020 w 351932"/>
                <a:gd name="connsiteY20" fmla="*/ 18019 h 228720"/>
                <a:gd name="connsiteX21" fmla="*/ 44211 w 351932"/>
                <a:gd name="connsiteY21" fmla="*/ 14111 h 228720"/>
                <a:gd name="connsiteX22" fmla="*/ 28846 w 351932"/>
                <a:gd name="connsiteY22" fmla="*/ 23861 h 228720"/>
                <a:gd name="connsiteX23" fmla="*/ 38406 w 351932"/>
                <a:gd name="connsiteY23" fmla="*/ 55047 h 228720"/>
                <a:gd name="connsiteX24" fmla="*/ 9586 w 351932"/>
                <a:gd name="connsiteY24" fmla="*/ 84272 h 228720"/>
                <a:gd name="connsiteX25" fmla="*/ 9560 w 351932"/>
                <a:gd name="connsiteY25" fmla="*/ 97664 h 228720"/>
                <a:gd name="connsiteX26" fmla="*/ 9093 w 351932"/>
                <a:gd name="connsiteY26" fmla="*/ 96741 h 228720"/>
                <a:gd name="connsiteX27" fmla="*/ 0 w 351932"/>
                <a:gd name="connsiteY27" fmla="*/ 113522 h 228720"/>
                <a:gd name="connsiteX28" fmla="*/ 13430 w 351932"/>
                <a:gd name="connsiteY28" fmla="*/ 125220 h 228720"/>
                <a:gd name="connsiteX29" fmla="*/ 46121 w 351932"/>
                <a:gd name="connsiteY29" fmla="*/ 127180 h 228720"/>
                <a:gd name="connsiteX30" fmla="*/ 55681 w 351932"/>
                <a:gd name="connsiteY30" fmla="*/ 133023 h 228720"/>
                <a:gd name="connsiteX31" fmla="*/ 65330 w 351932"/>
                <a:gd name="connsiteY31" fmla="*/ 127180 h 228720"/>
                <a:gd name="connsiteX32" fmla="*/ 74954 w 351932"/>
                <a:gd name="connsiteY32" fmla="*/ 127180 h 228720"/>
                <a:gd name="connsiteX33" fmla="*/ 107669 w 351932"/>
                <a:gd name="connsiteY33" fmla="*/ 111588 h 228720"/>
                <a:gd name="connsiteX34" fmla="*/ 132645 w 351932"/>
                <a:gd name="connsiteY34" fmla="*/ 123285 h 228720"/>
                <a:gd name="connsiteX35" fmla="*/ 132645 w 351932"/>
                <a:gd name="connsiteY35" fmla="*/ 127180 h 228720"/>
                <a:gd name="connsiteX36" fmla="*/ 140334 w 351932"/>
                <a:gd name="connsiteY36" fmla="*/ 131088 h 228720"/>
                <a:gd name="connsiteX37" fmla="*/ 138374 w 351932"/>
                <a:gd name="connsiteY37" fmla="*/ 142773 h 228720"/>
                <a:gd name="connsiteX38" fmla="*/ 146088 w 351932"/>
                <a:gd name="connsiteY38" fmla="*/ 156418 h 228720"/>
                <a:gd name="connsiteX39" fmla="*/ 151020 w 351932"/>
                <a:gd name="connsiteY39" fmla="*/ 170974 h 228720"/>
                <a:gd name="connsiteX40" fmla="*/ 157634 w 351932"/>
                <a:gd name="connsiteY40" fmla="*/ 172024 h 228720"/>
                <a:gd name="connsiteX41" fmla="*/ 134555 w 351932"/>
                <a:gd name="connsiteY41" fmla="*/ 172024 h 228720"/>
                <a:gd name="connsiteX42" fmla="*/ 136465 w 351932"/>
                <a:gd name="connsiteY42" fmla="*/ 179814 h 228720"/>
                <a:gd name="connsiteX43" fmla="*/ 121074 w 351932"/>
                <a:gd name="connsiteY43" fmla="*/ 201262 h 228720"/>
                <a:gd name="connsiteX44" fmla="*/ 142244 w 351932"/>
                <a:gd name="connsiteY44" fmla="*/ 199327 h 228720"/>
                <a:gd name="connsiteX45" fmla="*/ 147985 w 351932"/>
                <a:gd name="connsiteY45" fmla="*/ 199327 h 228720"/>
                <a:gd name="connsiteX46" fmla="*/ 146076 w 351932"/>
                <a:gd name="connsiteY46" fmla="*/ 191511 h 228720"/>
                <a:gd name="connsiteX47" fmla="*/ 155699 w 351932"/>
                <a:gd name="connsiteY47" fmla="*/ 189564 h 228720"/>
                <a:gd name="connsiteX48" fmla="*/ 172999 w 351932"/>
                <a:gd name="connsiteY48" fmla="*/ 166181 h 228720"/>
                <a:gd name="connsiteX49" fmla="*/ 186455 w 351932"/>
                <a:gd name="connsiteY49" fmla="*/ 160326 h 228720"/>
                <a:gd name="connsiteX50" fmla="*/ 190299 w 351932"/>
                <a:gd name="connsiteY50" fmla="*/ 164234 h 228720"/>
                <a:gd name="connsiteX51" fmla="*/ 190299 w 351932"/>
                <a:gd name="connsiteY51" fmla="*/ 148628 h 228720"/>
                <a:gd name="connsiteX52" fmla="*/ 194169 w 351932"/>
                <a:gd name="connsiteY52" fmla="*/ 164234 h 228720"/>
                <a:gd name="connsiteX53" fmla="*/ 205664 w 351932"/>
                <a:gd name="connsiteY53" fmla="*/ 168116 h 228720"/>
                <a:gd name="connsiteX54" fmla="*/ 194169 w 351932"/>
                <a:gd name="connsiteY54" fmla="*/ 173971 h 228720"/>
                <a:gd name="connsiteX55" fmla="*/ 199910 w 351932"/>
                <a:gd name="connsiteY55" fmla="*/ 179814 h 228720"/>
                <a:gd name="connsiteX56" fmla="*/ 217210 w 351932"/>
                <a:gd name="connsiteY56" fmla="*/ 177866 h 228720"/>
                <a:gd name="connsiteX57" fmla="*/ 222926 w 351932"/>
                <a:gd name="connsiteY57" fmla="*/ 181761 h 228720"/>
                <a:gd name="connsiteX58" fmla="*/ 226796 w 351932"/>
                <a:gd name="connsiteY58" fmla="*/ 185656 h 228720"/>
                <a:gd name="connsiteX59" fmla="*/ 205652 w 351932"/>
                <a:gd name="connsiteY59" fmla="*/ 201249 h 228720"/>
                <a:gd name="connsiteX60" fmla="*/ 226796 w 351932"/>
                <a:gd name="connsiteY60" fmla="*/ 212947 h 228720"/>
                <a:gd name="connsiteX61" fmla="*/ 226796 w 351932"/>
                <a:gd name="connsiteY61" fmla="*/ 228552 h 228720"/>
                <a:gd name="connsiteX62" fmla="*/ 253707 w 351932"/>
                <a:gd name="connsiteY62" fmla="*/ 216867 h 228720"/>
                <a:gd name="connsiteX63" fmla="*/ 265266 w 351932"/>
                <a:gd name="connsiteY63" fmla="*/ 209077 h 228720"/>
                <a:gd name="connsiteX64" fmla="*/ 278721 w 351932"/>
                <a:gd name="connsiteY64" fmla="*/ 210999 h 228720"/>
                <a:gd name="connsiteX65" fmla="*/ 282591 w 351932"/>
                <a:gd name="connsiteY65" fmla="*/ 201249 h 228720"/>
                <a:gd name="connsiteX66" fmla="*/ 259487 w 351932"/>
                <a:gd name="connsiteY66" fmla="*/ 205144 h 228720"/>
                <a:gd name="connsiteX67" fmla="*/ 247928 w 351932"/>
                <a:gd name="connsiteY67" fmla="*/ 179801 h 228720"/>
                <a:gd name="connsiteX68" fmla="*/ 271007 w 351932"/>
                <a:gd name="connsiteY68" fmla="*/ 164221 h 228720"/>
                <a:gd name="connsiteX69" fmla="*/ 315218 w 351932"/>
                <a:gd name="connsiteY69" fmla="*/ 152523 h 228720"/>
                <a:gd name="connsiteX70" fmla="*/ 317153 w 351932"/>
                <a:gd name="connsiteY70" fmla="*/ 136931 h 228720"/>
                <a:gd name="connsiteX71" fmla="*/ 332493 w 351932"/>
                <a:gd name="connsiteY71" fmla="*/ 129128 h 228720"/>
                <a:gd name="connsiteX72" fmla="*/ 346011 w 351932"/>
                <a:gd name="connsiteY72" fmla="*/ 131088 h 228720"/>
                <a:gd name="connsiteX73" fmla="*/ 347921 w 351932"/>
                <a:gd name="connsiteY73" fmla="*/ 113535 h 228720"/>
                <a:gd name="connsiteX74" fmla="*/ 344077 w 351932"/>
                <a:gd name="connsiteY74" fmla="*/ 107693 h 228720"/>
                <a:gd name="connsiteX75" fmla="*/ 344077 w 351932"/>
                <a:gd name="connsiteY75" fmla="*/ 95995 h 228720"/>
                <a:gd name="connsiteX76" fmla="*/ 351753 w 351932"/>
                <a:gd name="connsiteY76" fmla="*/ 82350 h 228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51932" h="228720">
                  <a:moveTo>
                    <a:pt x="351791" y="82337"/>
                  </a:moveTo>
                  <a:cubicBezTo>
                    <a:pt x="337956" y="79593"/>
                    <a:pt x="323716" y="64961"/>
                    <a:pt x="311412" y="72600"/>
                  </a:cubicBezTo>
                  <a:cubicBezTo>
                    <a:pt x="306644" y="67668"/>
                    <a:pt x="303849" y="60763"/>
                    <a:pt x="297981" y="57007"/>
                  </a:cubicBezTo>
                  <a:cubicBezTo>
                    <a:pt x="293568" y="59688"/>
                    <a:pt x="287788" y="60978"/>
                    <a:pt x="282616" y="62849"/>
                  </a:cubicBezTo>
                  <a:cubicBezTo>
                    <a:pt x="276812" y="58385"/>
                    <a:pt x="272107" y="55894"/>
                    <a:pt x="263381" y="58954"/>
                  </a:cubicBezTo>
                  <a:cubicBezTo>
                    <a:pt x="259423" y="55793"/>
                    <a:pt x="258880" y="49166"/>
                    <a:pt x="259512" y="41414"/>
                  </a:cubicBezTo>
                  <a:cubicBezTo>
                    <a:pt x="256704" y="39720"/>
                    <a:pt x="253416" y="38480"/>
                    <a:pt x="253732" y="33611"/>
                  </a:cubicBezTo>
                  <a:cubicBezTo>
                    <a:pt x="248510" y="35799"/>
                    <a:pt x="241402" y="34813"/>
                    <a:pt x="236458" y="31664"/>
                  </a:cubicBezTo>
                  <a:cubicBezTo>
                    <a:pt x="239518" y="25240"/>
                    <a:pt x="229730" y="17854"/>
                    <a:pt x="238393" y="18019"/>
                  </a:cubicBezTo>
                  <a:cubicBezTo>
                    <a:pt x="236369" y="10949"/>
                    <a:pt x="231981" y="6283"/>
                    <a:pt x="228744" y="479"/>
                  </a:cubicBezTo>
                  <a:cubicBezTo>
                    <a:pt x="217944" y="-1899"/>
                    <a:pt x="209307" y="5625"/>
                    <a:pt x="201833" y="479"/>
                  </a:cubicBezTo>
                  <a:cubicBezTo>
                    <a:pt x="201567" y="4108"/>
                    <a:pt x="200593" y="6979"/>
                    <a:pt x="197988" y="8256"/>
                  </a:cubicBezTo>
                  <a:cubicBezTo>
                    <a:pt x="187277" y="7371"/>
                    <a:pt x="183205" y="6030"/>
                    <a:pt x="173012" y="8256"/>
                  </a:cubicBezTo>
                  <a:cubicBezTo>
                    <a:pt x="165323" y="14933"/>
                    <a:pt x="168219" y="22774"/>
                    <a:pt x="165323" y="31651"/>
                  </a:cubicBezTo>
                  <a:cubicBezTo>
                    <a:pt x="158507" y="32714"/>
                    <a:pt x="160581" y="24759"/>
                    <a:pt x="153777" y="25809"/>
                  </a:cubicBezTo>
                  <a:cubicBezTo>
                    <a:pt x="147100" y="24241"/>
                    <a:pt x="146379" y="28692"/>
                    <a:pt x="140347" y="27756"/>
                  </a:cubicBezTo>
                  <a:cubicBezTo>
                    <a:pt x="136705" y="27541"/>
                    <a:pt x="139019" y="21319"/>
                    <a:pt x="134568" y="21914"/>
                  </a:cubicBezTo>
                  <a:cubicBezTo>
                    <a:pt x="132696" y="24569"/>
                    <a:pt x="129421" y="25821"/>
                    <a:pt x="126853" y="27756"/>
                  </a:cubicBezTo>
                  <a:cubicBezTo>
                    <a:pt x="129851" y="20813"/>
                    <a:pt x="120328" y="26580"/>
                    <a:pt x="121074" y="21914"/>
                  </a:cubicBezTo>
                  <a:cubicBezTo>
                    <a:pt x="113196" y="23773"/>
                    <a:pt x="113878" y="22268"/>
                    <a:pt x="107669" y="25821"/>
                  </a:cubicBezTo>
                  <a:cubicBezTo>
                    <a:pt x="110553" y="16982"/>
                    <a:pt x="95074" y="26846"/>
                    <a:pt x="98020" y="18019"/>
                  </a:cubicBezTo>
                  <a:cubicBezTo>
                    <a:pt x="80429" y="15439"/>
                    <a:pt x="64091" y="8875"/>
                    <a:pt x="44211" y="14111"/>
                  </a:cubicBezTo>
                  <a:cubicBezTo>
                    <a:pt x="42883" y="21206"/>
                    <a:pt x="34157" y="20826"/>
                    <a:pt x="28846" y="23861"/>
                  </a:cubicBezTo>
                  <a:cubicBezTo>
                    <a:pt x="32020" y="34231"/>
                    <a:pt x="40518" y="39277"/>
                    <a:pt x="38406" y="55047"/>
                  </a:cubicBezTo>
                  <a:cubicBezTo>
                    <a:pt x="25722" y="61648"/>
                    <a:pt x="16857" y="72170"/>
                    <a:pt x="9586" y="84272"/>
                  </a:cubicBezTo>
                  <a:cubicBezTo>
                    <a:pt x="11255" y="86687"/>
                    <a:pt x="13772" y="95755"/>
                    <a:pt x="9560" y="97664"/>
                  </a:cubicBezTo>
                  <a:cubicBezTo>
                    <a:pt x="9345" y="97475"/>
                    <a:pt x="9193" y="97146"/>
                    <a:pt x="9093" y="96741"/>
                  </a:cubicBezTo>
                  <a:cubicBezTo>
                    <a:pt x="5450" y="101724"/>
                    <a:pt x="2314" y="107212"/>
                    <a:pt x="0" y="113522"/>
                  </a:cubicBezTo>
                  <a:cubicBezTo>
                    <a:pt x="4249" y="117683"/>
                    <a:pt x="8726" y="121578"/>
                    <a:pt x="13430" y="125220"/>
                  </a:cubicBezTo>
                  <a:cubicBezTo>
                    <a:pt x="23775" y="120554"/>
                    <a:pt x="31944" y="129786"/>
                    <a:pt x="46121" y="127180"/>
                  </a:cubicBezTo>
                  <a:cubicBezTo>
                    <a:pt x="50622" y="127775"/>
                    <a:pt x="49699" y="133946"/>
                    <a:pt x="55681" y="133023"/>
                  </a:cubicBezTo>
                  <a:cubicBezTo>
                    <a:pt x="59121" y="131278"/>
                    <a:pt x="61347" y="128331"/>
                    <a:pt x="65330" y="127180"/>
                  </a:cubicBezTo>
                  <a:lnTo>
                    <a:pt x="74954" y="127180"/>
                  </a:lnTo>
                  <a:cubicBezTo>
                    <a:pt x="81138" y="117215"/>
                    <a:pt x="95542" y="115559"/>
                    <a:pt x="107669" y="111588"/>
                  </a:cubicBezTo>
                  <a:cubicBezTo>
                    <a:pt x="114018" y="118050"/>
                    <a:pt x="124792" y="118707"/>
                    <a:pt x="132645" y="123285"/>
                  </a:cubicBezTo>
                  <a:cubicBezTo>
                    <a:pt x="133227" y="123627"/>
                    <a:pt x="132127" y="126675"/>
                    <a:pt x="132645" y="127180"/>
                  </a:cubicBezTo>
                  <a:cubicBezTo>
                    <a:pt x="135048" y="129659"/>
                    <a:pt x="141915" y="125638"/>
                    <a:pt x="140334" y="131088"/>
                  </a:cubicBezTo>
                  <a:cubicBezTo>
                    <a:pt x="141751" y="137057"/>
                    <a:pt x="137008" y="136804"/>
                    <a:pt x="138374" y="142773"/>
                  </a:cubicBezTo>
                  <a:cubicBezTo>
                    <a:pt x="148137" y="142128"/>
                    <a:pt x="143306" y="151360"/>
                    <a:pt x="146088" y="156418"/>
                  </a:cubicBezTo>
                  <a:cubicBezTo>
                    <a:pt x="147846" y="159656"/>
                    <a:pt x="157774" y="164246"/>
                    <a:pt x="151020" y="170974"/>
                  </a:cubicBezTo>
                  <a:cubicBezTo>
                    <a:pt x="153271" y="170974"/>
                    <a:pt x="155434" y="171101"/>
                    <a:pt x="157634" y="172024"/>
                  </a:cubicBezTo>
                  <a:cubicBezTo>
                    <a:pt x="151400" y="179573"/>
                    <a:pt x="141953" y="170494"/>
                    <a:pt x="134555" y="172024"/>
                  </a:cubicBezTo>
                  <a:cubicBezTo>
                    <a:pt x="134378" y="175413"/>
                    <a:pt x="134960" y="178094"/>
                    <a:pt x="136465" y="179814"/>
                  </a:cubicBezTo>
                  <a:cubicBezTo>
                    <a:pt x="129762" y="185340"/>
                    <a:pt x="128409" y="196317"/>
                    <a:pt x="121074" y="201262"/>
                  </a:cubicBezTo>
                  <a:cubicBezTo>
                    <a:pt x="127625" y="206497"/>
                    <a:pt x="136351" y="200882"/>
                    <a:pt x="142244" y="199327"/>
                  </a:cubicBezTo>
                  <a:cubicBezTo>
                    <a:pt x="144495" y="199580"/>
                    <a:pt x="146607" y="202792"/>
                    <a:pt x="147985" y="199327"/>
                  </a:cubicBezTo>
                  <a:cubicBezTo>
                    <a:pt x="145127" y="198947"/>
                    <a:pt x="146253" y="194610"/>
                    <a:pt x="146076" y="191511"/>
                  </a:cubicBezTo>
                  <a:cubicBezTo>
                    <a:pt x="148301" y="189880"/>
                    <a:pt x="151223" y="188957"/>
                    <a:pt x="155699" y="189564"/>
                  </a:cubicBezTo>
                  <a:cubicBezTo>
                    <a:pt x="163414" y="183747"/>
                    <a:pt x="165551" y="172251"/>
                    <a:pt x="172999" y="166181"/>
                  </a:cubicBezTo>
                  <a:cubicBezTo>
                    <a:pt x="182446" y="169128"/>
                    <a:pt x="182155" y="159896"/>
                    <a:pt x="186455" y="160326"/>
                  </a:cubicBezTo>
                  <a:cubicBezTo>
                    <a:pt x="186923" y="160389"/>
                    <a:pt x="186860" y="166738"/>
                    <a:pt x="190299" y="164234"/>
                  </a:cubicBezTo>
                  <a:cubicBezTo>
                    <a:pt x="192816" y="157607"/>
                    <a:pt x="186025" y="150626"/>
                    <a:pt x="190299" y="148628"/>
                  </a:cubicBezTo>
                  <a:cubicBezTo>
                    <a:pt x="192500" y="152903"/>
                    <a:pt x="195244" y="156595"/>
                    <a:pt x="194169" y="164234"/>
                  </a:cubicBezTo>
                  <a:cubicBezTo>
                    <a:pt x="195497" y="168078"/>
                    <a:pt x="204855" y="163740"/>
                    <a:pt x="205664" y="168116"/>
                  </a:cubicBezTo>
                  <a:cubicBezTo>
                    <a:pt x="202806" y="175413"/>
                    <a:pt x="194662" y="166042"/>
                    <a:pt x="194169" y="173971"/>
                  </a:cubicBezTo>
                  <a:cubicBezTo>
                    <a:pt x="193537" y="178461"/>
                    <a:pt x="199683" y="176134"/>
                    <a:pt x="199910" y="179814"/>
                  </a:cubicBezTo>
                  <a:cubicBezTo>
                    <a:pt x="206550" y="181938"/>
                    <a:pt x="212645" y="177386"/>
                    <a:pt x="217210" y="177866"/>
                  </a:cubicBezTo>
                  <a:cubicBezTo>
                    <a:pt x="219550" y="178106"/>
                    <a:pt x="221055" y="180699"/>
                    <a:pt x="222926" y="181761"/>
                  </a:cubicBezTo>
                  <a:cubicBezTo>
                    <a:pt x="222028" y="181230"/>
                    <a:pt x="230577" y="181002"/>
                    <a:pt x="226796" y="185656"/>
                  </a:cubicBezTo>
                  <a:cubicBezTo>
                    <a:pt x="221978" y="193118"/>
                    <a:pt x="210015" y="193307"/>
                    <a:pt x="205652" y="201249"/>
                  </a:cubicBezTo>
                  <a:cubicBezTo>
                    <a:pt x="215035" y="202071"/>
                    <a:pt x="225380" y="207433"/>
                    <a:pt x="226796" y="212947"/>
                  </a:cubicBezTo>
                  <a:cubicBezTo>
                    <a:pt x="227112" y="218966"/>
                    <a:pt x="222256" y="223962"/>
                    <a:pt x="226796" y="228552"/>
                  </a:cubicBezTo>
                  <a:cubicBezTo>
                    <a:pt x="241693" y="230613"/>
                    <a:pt x="237141" y="213023"/>
                    <a:pt x="253707" y="216867"/>
                  </a:cubicBezTo>
                  <a:cubicBezTo>
                    <a:pt x="256249" y="212921"/>
                    <a:pt x="260005" y="210253"/>
                    <a:pt x="265266" y="209077"/>
                  </a:cubicBezTo>
                  <a:cubicBezTo>
                    <a:pt x="269768" y="209684"/>
                    <a:pt x="272461" y="212137"/>
                    <a:pt x="278721" y="210999"/>
                  </a:cubicBezTo>
                  <a:cubicBezTo>
                    <a:pt x="280656" y="208445"/>
                    <a:pt x="280593" y="203816"/>
                    <a:pt x="282591" y="201249"/>
                  </a:cubicBezTo>
                  <a:cubicBezTo>
                    <a:pt x="272562" y="200199"/>
                    <a:pt x="268326" y="205005"/>
                    <a:pt x="259487" y="205144"/>
                  </a:cubicBezTo>
                  <a:cubicBezTo>
                    <a:pt x="256085" y="196228"/>
                    <a:pt x="248080" y="191992"/>
                    <a:pt x="247928" y="179801"/>
                  </a:cubicBezTo>
                  <a:cubicBezTo>
                    <a:pt x="253758" y="172719"/>
                    <a:pt x="263672" y="169760"/>
                    <a:pt x="271007" y="164221"/>
                  </a:cubicBezTo>
                  <a:cubicBezTo>
                    <a:pt x="290937" y="165587"/>
                    <a:pt x="294984" y="150803"/>
                    <a:pt x="315218" y="152523"/>
                  </a:cubicBezTo>
                  <a:cubicBezTo>
                    <a:pt x="314383" y="145821"/>
                    <a:pt x="316002" y="141597"/>
                    <a:pt x="317153" y="136931"/>
                  </a:cubicBezTo>
                  <a:cubicBezTo>
                    <a:pt x="326600" y="138701"/>
                    <a:pt x="324462" y="128761"/>
                    <a:pt x="332493" y="129128"/>
                  </a:cubicBezTo>
                  <a:cubicBezTo>
                    <a:pt x="335009" y="131822"/>
                    <a:pt x="340864" y="131063"/>
                    <a:pt x="346011" y="131088"/>
                  </a:cubicBezTo>
                  <a:cubicBezTo>
                    <a:pt x="346075" y="124664"/>
                    <a:pt x="349249" y="121376"/>
                    <a:pt x="347921" y="113535"/>
                  </a:cubicBezTo>
                  <a:cubicBezTo>
                    <a:pt x="347744" y="110475"/>
                    <a:pt x="343014" y="112018"/>
                    <a:pt x="344077" y="107693"/>
                  </a:cubicBezTo>
                  <a:cubicBezTo>
                    <a:pt x="345784" y="101977"/>
                    <a:pt x="345784" y="101711"/>
                    <a:pt x="344077" y="95995"/>
                  </a:cubicBezTo>
                  <a:cubicBezTo>
                    <a:pt x="351032" y="95944"/>
                    <a:pt x="352512" y="90266"/>
                    <a:pt x="351753" y="82350"/>
                  </a:cubicBezTo>
                  <a:close/>
                </a:path>
              </a:pathLst>
            </a:custGeom>
            <a:solidFill>
              <a:srgbClr val="B8D9E4"/>
            </a:solidFill>
            <a:ln w="1270" cap="flat">
              <a:solidFill>
                <a:schemeClr val="bg1"/>
              </a:solidFill>
              <a:prstDash val="solid"/>
              <a:miter/>
            </a:ln>
          </p:spPr>
          <p:txBody>
            <a:bodyPr rtlCol="0" anchor="ctr"/>
            <a:lstStyle/>
            <a:p>
              <a:endParaRPr lang="en-US" dirty="0"/>
            </a:p>
          </p:txBody>
        </p:sp>
        <p:grpSp>
          <p:nvGrpSpPr>
            <p:cNvPr id="1222" name="Graphic 3">
              <a:extLst>
                <a:ext uri="{FF2B5EF4-FFF2-40B4-BE49-F238E27FC236}">
                  <a16:creationId xmlns:a16="http://schemas.microsoft.com/office/drawing/2014/main" id="{442EFF0E-E5DF-D10C-9124-33B40D8E8E7E}"/>
                </a:ext>
              </a:extLst>
            </p:cNvPr>
            <p:cNvGrpSpPr/>
            <p:nvPr/>
          </p:nvGrpSpPr>
          <p:grpSpPr>
            <a:xfrm>
              <a:off x="4533403" y="2911228"/>
              <a:ext cx="185633" cy="135314"/>
              <a:chOff x="4533403" y="2911228"/>
              <a:chExt cx="185633" cy="135314"/>
            </a:xfrm>
            <a:solidFill>
              <a:srgbClr val="4DA1BB"/>
            </a:solidFill>
          </p:grpSpPr>
          <p:sp>
            <p:nvSpPr>
              <p:cNvPr id="1223" name="Freeform: Shape 1222">
                <a:extLst>
                  <a:ext uri="{FF2B5EF4-FFF2-40B4-BE49-F238E27FC236}">
                    <a16:creationId xmlns:a16="http://schemas.microsoft.com/office/drawing/2014/main" id="{7089134C-D03A-DA19-D704-5E0D2C828D4F}"/>
                  </a:ext>
                </a:extLst>
              </p:cNvPr>
              <p:cNvSpPr/>
              <p:nvPr/>
            </p:nvSpPr>
            <p:spPr>
              <a:xfrm>
                <a:off x="4717696" y="2968654"/>
                <a:ext cx="1340" cy="1340"/>
              </a:xfrm>
              <a:custGeom>
                <a:avLst/>
                <a:gdLst>
                  <a:gd name="connsiteX0" fmla="*/ 0 w 1340"/>
                  <a:gd name="connsiteY0" fmla="*/ 1328 h 1340"/>
                  <a:gd name="connsiteX1" fmla="*/ 1341 w 1340"/>
                  <a:gd name="connsiteY1" fmla="*/ 0 h 1340"/>
                  <a:gd name="connsiteX2" fmla="*/ 392 w 1340"/>
                  <a:gd name="connsiteY2" fmla="*/ 0 h 1340"/>
                  <a:gd name="connsiteX3" fmla="*/ 0 w 1340"/>
                  <a:gd name="connsiteY3" fmla="*/ 1340 h 1340"/>
                </a:gdLst>
                <a:ahLst/>
                <a:cxnLst>
                  <a:cxn ang="0">
                    <a:pos x="connsiteX0" y="connsiteY0"/>
                  </a:cxn>
                  <a:cxn ang="0">
                    <a:pos x="connsiteX1" y="connsiteY1"/>
                  </a:cxn>
                  <a:cxn ang="0">
                    <a:pos x="connsiteX2" y="connsiteY2"/>
                  </a:cxn>
                  <a:cxn ang="0">
                    <a:pos x="connsiteX3" y="connsiteY3"/>
                  </a:cxn>
                </a:cxnLst>
                <a:rect l="l" t="t" r="r" b="b"/>
                <a:pathLst>
                  <a:path w="1340" h="1340">
                    <a:moveTo>
                      <a:pt x="0" y="1328"/>
                    </a:moveTo>
                    <a:cubicBezTo>
                      <a:pt x="594" y="860"/>
                      <a:pt x="885" y="443"/>
                      <a:pt x="1341" y="0"/>
                    </a:cubicBezTo>
                    <a:cubicBezTo>
                      <a:pt x="1024" y="0"/>
                      <a:pt x="708" y="0"/>
                      <a:pt x="392" y="0"/>
                    </a:cubicBezTo>
                    <a:cubicBezTo>
                      <a:pt x="266" y="443"/>
                      <a:pt x="202" y="873"/>
                      <a:pt x="0" y="134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24" name="Freeform: Shape 1223">
                <a:extLst>
                  <a:ext uri="{FF2B5EF4-FFF2-40B4-BE49-F238E27FC236}">
                    <a16:creationId xmlns:a16="http://schemas.microsoft.com/office/drawing/2014/main" id="{7768EAA3-6454-FDFD-E384-9DC3595FA1F4}"/>
                  </a:ext>
                </a:extLst>
              </p:cNvPr>
              <p:cNvSpPr/>
              <p:nvPr/>
            </p:nvSpPr>
            <p:spPr>
              <a:xfrm>
                <a:off x="4660295" y="2911228"/>
                <a:ext cx="58162" cy="83903"/>
              </a:xfrm>
              <a:custGeom>
                <a:avLst/>
                <a:gdLst>
                  <a:gd name="connsiteX0" fmla="*/ 51862 w 58162"/>
                  <a:gd name="connsiteY0" fmla="*/ 42883 h 83903"/>
                  <a:gd name="connsiteX1" fmla="*/ 51862 w 58162"/>
                  <a:gd name="connsiteY1" fmla="*/ 35093 h 83903"/>
                  <a:gd name="connsiteX2" fmla="*/ 44186 w 58162"/>
                  <a:gd name="connsiteY2" fmla="*/ 25343 h 83903"/>
                  <a:gd name="connsiteX3" fmla="*/ 46095 w 58162"/>
                  <a:gd name="connsiteY3" fmla="*/ 17553 h 83903"/>
                  <a:gd name="connsiteX4" fmla="*/ 13455 w 58162"/>
                  <a:gd name="connsiteY4" fmla="*/ 0 h 83903"/>
                  <a:gd name="connsiteX5" fmla="*/ 0 w 58162"/>
                  <a:gd name="connsiteY5" fmla="*/ 5868 h 83903"/>
                  <a:gd name="connsiteX6" fmla="*/ 13455 w 58162"/>
                  <a:gd name="connsiteY6" fmla="*/ 27303 h 83903"/>
                  <a:gd name="connsiteX7" fmla="*/ 24951 w 58162"/>
                  <a:gd name="connsiteY7" fmla="*/ 42896 h 83903"/>
                  <a:gd name="connsiteX8" fmla="*/ 24951 w 58162"/>
                  <a:gd name="connsiteY8" fmla="*/ 70199 h 83903"/>
                  <a:gd name="connsiteX9" fmla="*/ 24951 w 58162"/>
                  <a:gd name="connsiteY9" fmla="*/ 83844 h 83903"/>
                  <a:gd name="connsiteX10" fmla="*/ 40366 w 58162"/>
                  <a:gd name="connsiteY10" fmla="*/ 70199 h 83903"/>
                  <a:gd name="connsiteX11" fmla="*/ 44186 w 58162"/>
                  <a:gd name="connsiteY11" fmla="*/ 54594 h 83903"/>
                  <a:gd name="connsiteX12" fmla="*/ 57793 w 58162"/>
                  <a:gd name="connsiteY12" fmla="*/ 57439 h 83903"/>
                  <a:gd name="connsiteX13" fmla="*/ 51862 w 58162"/>
                  <a:gd name="connsiteY13" fmla="*/ 42896 h 8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162" h="83903">
                    <a:moveTo>
                      <a:pt x="51862" y="42883"/>
                    </a:moveTo>
                    <a:cubicBezTo>
                      <a:pt x="50825" y="40923"/>
                      <a:pt x="52760" y="37205"/>
                      <a:pt x="51862" y="35093"/>
                    </a:cubicBezTo>
                    <a:cubicBezTo>
                      <a:pt x="49838" y="30326"/>
                      <a:pt x="42124" y="31413"/>
                      <a:pt x="44186" y="25343"/>
                    </a:cubicBezTo>
                    <a:cubicBezTo>
                      <a:pt x="43781" y="21663"/>
                      <a:pt x="46323" y="21043"/>
                      <a:pt x="46095" y="17553"/>
                    </a:cubicBezTo>
                    <a:cubicBezTo>
                      <a:pt x="33209" y="11167"/>
                      <a:pt x="26923" y="7537"/>
                      <a:pt x="13455" y="0"/>
                    </a:cubicBezTo>
                    <a:cubicBezTo>
                      <a:pt x="11546" y="4591"/>
                      <a:pt x="2339" y="1758"/>
                      <a:pt x="0" y="5868"/>
                    </a:cubicBezTo>
                    <a:cubicBezTo>
                      <a:pt x="7942" y="10610"/>
                      <a:pt x="9535" y="22004"/>
                      <a:pt x="13455" y="27303"/>
                    </a:cubicBezTo>
                    <a:cubicBezTo>
                      <a:pt x="17667" y="33057"/>
                      <a:pt x="22181" y="37509"/>
                      <a:pt x="24951" y="42896"/>
                    </a:cubicBezTo>
                    <a:cubicBezTo>
                      <a:pt x="30819" y="54126"/>
                      <a:pt x="26278" y="59525"/>
                      <a:pt x="24951" y="70199"/>
                    </a:cubicBezTo>
                    <a:cubicBezTo>
                      <a:pt x="24407" y="74840"/>
                      <a:pt x="33095" y="82187"/>
                      <a:pt x="24951" y="83844"/>
                    </a:cubicBezTo>
                    <a:cubicBezTo>
                      <a:pt x="35662" y="84932"/>
                      <a:pt x="31185" y="70654"/>
                      <a:pt x="40366" y="70199"/>
                    </a:cubicBezTo>
                    <a:cubicBezTo>
                      <a:pt x="40973" y="64306"/>
                      <a:pt x="38204" y="55036"/>
                      <a:pt x="44186" y="54594"/>
                    </a:cubicBezTo>
                    <a:cubicBezTo>
                      <a:pt x="49548" y="57654"/>
                      <a:pt x="53847" y="57477"/>
                      <a:pt x="57793" y="57439"/>
                    </a:cubicBezTo>
                    <a:cubicBezTo>
                      <a:pt x="59665" y="50876"/>
                      <a:pt x="53923" y="46525"/>
                      <a:pt x="51862" y="42896"/>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25" name="Freeform: Shape 1224">
                <a:extLst>
                  <a:ext uri="{FF2B5EF4-FFF2-40B4-BE49-F238E27FC236}">
                    <a16:creationId xmlns:a16="http://schemas.microsoft.com/office/drawing/2014/main" id="{EE477657-1B96-8ED5-B066-EDD40DED38AF}"/>
                  </a:ext>
                </a:extLst>
              </p:cNvPr>
              <p:cNvSpPr/>
              <p:nvPr/>
            </p:nvSpPr>
            <p:spPr>
              <a:xfrm>
                <a:off x="4533403" y="2919030"/>
                <a:ext cx="181665" cy="127512"/>
              </a:xfrm>
              <a:custGeom>
                <a:avLst/>
                <a:gdLst>
                  <a:gd name="connsiteX0" fmla="*/ 149933 w 181665"/>
                  <a:gd name="connsiteY0" fmla="*/ 60423 h 127512"/>
                  <a:gd name="connsiteX1" fmla="*/ 153739 w 181665"/>
                  <a:gd name="connsiteY1" fmla="*/ 44831 h 127512"/>
                  <a:gd name="connsiteX2" fmla="*/ 146088 w 181665"/>
                  <a:gd name="connsiteY2" fmla="*/ 33133 h 127512"/>
                  <a:gd name="connsiteX3" fmla="*/ 138412 w 181665"/>
                  <a:gd name="connsiteY3" fmla="*/ 19488 h 127512"/>
                  <a:gd name="connsiteX4" fmla="*/ 128826 w 181665"/>
                  <a:gd name="connsiteY4" fmla="*/ 0 h 127512"/>
                  <a:gd name="connsiteX5" fmla="*/ 119203 w 181665"/>
                  <a:gd name="connsiteY5" fmla="*/ 0 h 127512"/>
                  <a:gd name="connsiteX6" fmla="*/ 109554 w 181665"/>
                  <a:gd name="connsiteY6" fmla="*/ 7777 h 127512"/>
                  <a:gd name="connsiteX7" fmla="*/ 90293 w 181665"/>
                  <a:gd name="connsiteY7" fmla="*/ 13645 h 127512"/>
                  <a:gd name="connsiteX8" fmla="*/ 78824 w 181665"/>
                  <a:gd name="connsiteY8" fmla="*/ 7777 h 127512"/>
                  <a:gd name="connsiteX9" fmla="*/ 53809 w 181665"/>
                  <a:gd name="connsiteY9" fmla="*/ 3882 h 127512"/>
                  <a:gd name="connsiteX10" fmla="*/ 34600 w 181665"/>
                  <a:gd name="connsiteY10" fmla="*/ 15580 h 127512"/>
                  <a:gd name="connsiteX11" fmla="*/ 13430 w 181665"/>
                  <a:gd name="connsiteY11" fmla="*/ 56516 h 127512"/>
                  <a:gd name="connsiteX12" fmla="*/ 0 w 181665"/>
                  <a:gd name="connsiteY12" fmla="*/ 60411 h 127512"/>
                  <a:gd name="connsiteX13" fmla="*/ 7676 w 181665"/>
                  <a:gd name="connsiteY13" fmla="*/ 77964 h 127512"/>
                  <a:gd name="connsiteX14" fmla="*/ 23067 w 181665"/>
                  <a:gd name="connsiteY14" fmla="*/ 85754 h 127512"/>
                  <a:gd name="connsiteX15" fmla="*/ 23067 w 181665"/>
                  <a:gd name="connsiteY15" fmla="*/ 97451 h 127512"/>
                  <a:gd name="connsiteX16" fmla="*/ 34587 w 181665"/>
                  <a:gd name="connsiteY16" fmla="*/ 101346 h 127512"/>
                  <a:gd name="connsiteX17" fmla="*/ 46083 w 181665"/>
                  <a:gd name="connsiteY17" fmla="*/ 103294 h 127512"/>
                  <a:gd name="connsiteX18" fmla="*/ 42238 w 181665"/>
                  <a:gd name="connsiteY18" fmla="*/ 109162 h 127512"/>
                  <a:gd name="connsiteX19" fmla="*/ 49952 w 181665"/>
                  <a:gd name="connsiteY19" fmla="*/ 122794 h 127512"/>
                  <a:gd name="connsiteX20" fmla="*/ 71097 w 181665"/>
                  <a:gd name="connsiteY20" fmla="*/ 124754 h 127512"/>
                  <a:gd name="connsiteX21" fmla="*/ 80721 w 181665"/>
                  <a:gd name="connsiteY21" fmla="*/ 122794 h 127512"/>
                  <a:gd name="connsiteX22" fmla="*/ 101890 w 181665"/>
                  <a:gd name="connsiteY22" fmla="*/ 126702 h 127512"/>
                  <a:gd name="connsiteX23" fmla="*/ 130686 w 181665"/>
                  <a:gd name="connsiteY23" fmla="*/ 113044 h 127512"/>
                  <a:gd name="connsiteX24" fmla="*/ 134530 w 181665"/>
                  <a:gd name="connsiteY24" fmla="*/ 116939 h 127512"/>
                  <a:gd name="connsiteX25" fmla="*/ 147985 w 181665"/>
                  <a:gd name="connsiteY25" fmla="*/ 118887 h 127512"/>
                  <a:gd name="connsiteX26" fmla="*/ 159544 w 181665"/>
                  <a:gd name="connsiteY26" fmla="*/ 124742 h 127512"/>
                  <a:gd name="connsiteX27" fmla="*/ 161453 w 181665"/>
                  <a:gd name="connsiteY27" fmla="*/ 109149 h 127512"/>
                  <a:gd name="connsiteX28" fmla="*/ 165323 w 181665"/>
                  <a:gd name="connsiteY28" fmla="*/ 101334 h 127512"/>
                  <a:gd name="connsiteX29" fmla="*/ 171065 w 181665"/>
                  <a:gd name="connsiteY29" fmla="*/ 89636 h 127512"/>
                  <a:gd name="connsiteX30" fmla="*/ 176844 w 181665"/>
                  <a:gd name="connsiteY30" fmla="*/ 95504 h 127512"/>
                  <a:gd name="connsiteX31" fmla="*/ 178754 w 181665"/>
                  <a:gd name="connsiteY31" fmla="*/ 79898 h 127512"/>
                  <a:gd name="connsiteX32" fmla="*/ 151843 w 181665"/>
                  <a:gd name="connsiteY32" fmla="*/ 76003 h 127512"/>
                  <a:gd name="connsiteX33" fmla="*/ 149933 w 181665"/>
                  <a:gd name="connsiteY33" fmla="*/ 60411 h 12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665" h="127512">
                    <a:moveTo>
                      <a:pt x="149933" y="60423"/>
                    </a:moveTo>
                    <a:cubicBezTo>
                      <a:pt x="150477" y="53873"/>
                      <a:pt x="154258" y="47676"/>
                      <a:pt x="153739" y="44831"/>
                    </a:cubicBezTo>
                    <a:cubicBezTo>
                      <a:pt x="153107" y="40948"/>
                      <a:pt x="147126" y="34284"/>
                      <a:pt x="146088" y="33133"/>
                    </a:cubicBezTo>
                    <a:cubicBezTo>
                      <a:pt x="142155" y="28808"/>
                      <a:pt x="141005" y="23825"/>
                      <a:pt x="138412" y="19488"/>
                    </a:cubicBezTo>
                    <a:cubicBezTo>
                      <a:pt x="134884" y="13595"/>
                      <a:pt x="130407" y="8056"/>
                      <a:pt x="128826" y="0"/>
                    </a:cubicBezTo>
                    <a:lnTo>
                      <a:pt x="119203" y="0"/>
                    </a:lnTo>
                    <a:cubicBezTo>
                      <a:pt x="116433" y="3035"/>
                      <a:pt x="114346" y="6778"/>
                      <a:pt x="109554" y="7777"/>
                    </a:cubicBezTo>
                    <a:cubicBezTo>
                      <a:pt x="99120" y="5653"/>
                      <a:pt x="97451" y="12431"/>
                      <a:pt x="90293" y="13645"/>
                    </a:cubicBezTo>
                    <a:cubicBezTo>
                      <a:pt x="83566" y="14682"/>
                      <a:pt x="85614" y="6728"/>
                      <a:pt x="78824" y="7777"/>
                    </a:cubicBezTo>
                    <a:cubicBezTo>
                      <a:pt x="72791" y="10952"/>
                      <a:pt x="60828" y="5956"/>
                      <a:pt x="53809" y="3882"/>
                    </a:cubicBezTo>
                    <a:cubicBezTo>
                      <a:pt x="48953" y="9383"/>
                      <a:pt x="43465" y="14202"/>
                      <a:pt x="34600" y="15580"/>
                    </a:cubicBezTo>
                    <a:cubicBezTo>
                      <a:pt x="28681" y="30363"/>
                      <a:pt x="21030" y="43414"/>
                      <a:pt x="13430" y="56516"/>
                    </a:cubicBezTo>
                    <a:cubicBezTo>
                      <a:pt x="5754" y="54593"/>
                      <a:pt x="7651" y="62345"/>
                      <a:pt x="0" y="60411"/>
                    </a:cubicBezTo>
                    <a:cubicBezTo>
                      <a:pt x="1593" y="67265"/>
                      <a:pt x="10711" y="66380"/>
                      <a:pt x="7676" y="77964"/>
                    </a:cubicBezTo>
                    <a:cubicBezTo>
                      <a:pt x="11723" y="81656"/>
                      <a:pt x="17528" y="83553"/>
                      <a:pt x="23067" y="85754"/>
                    </a:cubicBezTo>
                    <a:cubicBezTo>
                      <a:pt x="18855" y="89813"/>
                      <a:pt x="23990" y="91331"/>
                      <a:pt x="23067" y="97451"/>
                    </a:cubicBezTo>
                    <a:cubicBezTo>
                      <a:pt x="29542" y="99361"/>
                      <a:pt x="32690" y="103269"/>
                      <a:pt x="34587" y="101346"/>
                    </a:cubicBezTo>
                    <a:cubicBezTo>
                      <a:pt x="38204" y="97692"/>
                      <a:pt x="45766" y="98627"/>
                      <a:pt x="46083" y="103294"/>
                    </a:cubicBezTo>
                    <a:cubicBezTo>
                      <a:pt x="45944" y="106380"/>
                      <a:pt x="41176" y="104824"/>
                      <a:pt x="42238" y="109162"/>
                    </a:cubicBezTo>
                    <a:cubicBezTo>
                      <a:pt x="45855" y="112551"/>
                      <a:pt x="55845" y="115839"/>
                      <a:pt x="49952" y="122794"/>
                    </a:cubicBezTo>
                    <a:cubicBezTo>
                      <a:pt x="58931" y="121277"/>
                      <a:pt x="65140" y="124274"/>
                      <a:pt x="71097" y="124754"/>
                    </a:cubicBezTo>
                    <a:cubicBezTo>
                      <a:pt x="74359" y="125007"/>
                      <a:pt x="77597" y="122604"/>
                      <a:pt x="80721" y="122794"/>
                    </a:cubicBezTo>
                    <a:cubicBezTo>
                      <a:pt x="85488" y="123085"/>
                      <a:pt x="94897" y="129788"/>
                      <a:pt x="101890" y="126702"/>
                    </a:cubicBezTo>
                    <a:cubicBezTo>
                      <a:pt x="110755" y="121251"/>
                      <a:pt x="118785" y="112399"/>
                      <a:pt x="130686" y="113044"/>
                    </a:cubicBezTo>
                    <a:cubicBezTo>
                      <a:pt x="133455" y="113183"/>
                      <a:pt x="132886" y="116130"/>
                      <a:pt x="134530" y="116939"/>
                    </a:cubicBezTo>
                    <a:cubicBezTo>
                      <a:pt x="139348" y="119266"/>
                      <a:pt x="143888" y="116939"/>
                      <a:pt x="147985" y="118887"/>
                    </a:cubicBezTo>
                    <a:cubicBezTo>
                      <a:pt x="149629" y="123085"/>
                      <a:pt x="152728" y="125791"/>
                      <a:pt x="159544" y="124742"/>
                    </a:cubicBezTo>
                    <a:cubicBezTo>
                      <a:pt x="163186" y="120720"/>
                      <a:pt x="160379" y="114650"/>
                      <a:pt x="161453" y="109149"/>
                    </a:cubicBezTo>
                    <a:cubicBezTo>
                      <a:pt x="161858" y="107075"/>
                      <a:pt x="164742" y="103231"/>
                      <a:pt x="165323" y="101334"/>
                    </a:cubicBezTo>
                    <a:cubicBezTo>
                      <a:pt x="166853" y="96376"/>
                      <a:pt x="163970" y="89358"/>
                      <a:pt x="171065" y="89636"/>
                    </a:cubicBezTo>
                    <a:cubicBezTo>
                      <a:pt x="169939" y="94707"/>
                      <a:pt x="171811" y="96655"/>
                      <a:pt x="176844" y="95504"/>
                    </a:cubicBezTo>
                    <a:cubicBezTo>
                      <a:pt x="182358" y="92532"/>
                      <a:pt x="183344" y="82858"/>
                      <a:pt x="178754" y="79898"/>
                    </a:cubicBezTo>
                    <a:cubicBezTo>
                      <a:pt x="170179" y="84375"/>
                      <a:pt x="154751" y="89990"/>
                      <a:pt x="151843" y="76003"/>
                    </a:cubicBezTo>
                    <a:cubicBezTo>
                      <a:pt x="154498" y="70654"/>
                      <a:pt x="149566" y="64976"/>
                      <a:pt x="149933" y="60411"/>
                    </a:cubicBezTo>
                    <a:close/>
                  </a:path>
                </a:pathLst>
              </a:custGeom>
              <a:solidFill>
                <a:srgbClr val="4DA1BB"/>
              </a:solidFill>
              <a:ln w="1270" cap="flat">
                <a:solidFill>
                  <a:schemeClr val="bg1"/>
                </a:solidFill>
                <a:prstDash val="solid"/>
                <a:miter/>
              </a:ln>
            </p:spPr>
            <p:txBody>
              <a:bodyPr rtlCol="0" anchor="ctr"/>
              <a:lstStyle/>
              <a:p>
                <a:endParaRPr lang="en-US" dirty="0"/>
              </a:p>
            </p:txBody>
          </p:sp>
        </p:grpSp>
        <p:sp>
          <p:nvSpPr>
            <p:cNvPr id="1226" name="Freeform: Shape 1225">
              <a:extLst>
                <a:ext uri="{FF2B5EF4-FFF2-40B4-BE49-F238E27FC236}">
                  <a16:creationId xmlns:a16="http://schemas.microsoft.com/office/drawing/2014/main" id="{3854BFA7-122D-9B1D-7AEE-81174A33A957}"/>
                </a:ext>
              </a:extLst>
            </p:cNvPr>
            <p:cNvSpPr/>
            <p:nvPr/>
          </p:nvSpPr>
          <p:spPr>
            <a:xfrm>
              <a:off x="6924389" y="2737735"/>
              <a:ext cx="50292" cy="243678"/>
            </a:xfrm>
            <a:custGeom>
              <a:avLst/>
              <a:gdLst>
                <a:gd name="connsiteX0" fmla="*/ 328 w 50292"/>
                <a:gd name="connsiteY0" fmla="*/ 70186 h 243678"/>
                <a:gd name="connsiteX1" fmla="*/ 9913 w 50292"/>
                <a:gd name="connsiteY1" fmla="*/ 91621 h 243678"/>
                <a:gd name="connsiteX2" fmla="*/ 8042 w 50292"/>
                <a:gd name="connsiteY2" fmla="*/ 111109 h 243678"/>
                <a:gd name="connsiteX3" fmla="*/ 4147 w 50292"/>
                <a:gd name="connsiteY3" fmla="*/ 167650 h 243678"/>
                <a:gd name="connsiteX4" fmla="*/ 6145 w 50292"/>
                <a:gd name="connsiteY4" fmla="*/ 200796 h 243678"/>
                <a:gd name="connsiteX5" fmla="*/ 2212 w 50292"/>
                <a:gd name="connsiteY5" fmla="*/ 231981 h 243678"/>
                <a:gd name="connsiteX6" fmla="*/ 8042 w 50292"/>
                <a:gd name="connsiteY6" fmla="*/ 243679 h 243678"/>
                <a:gd name="connsiteX7" fmla="*/ 17627 w 50292"/>
                <a:gd name="connsiteY7" fmla="*/ 222244 h 243678"/>
                <a:gd name="connsiteX8" fmla="*/ 32967 w 50292"/>
                <a:gd name="connsiteY8" fmla="*/ 230021 h 243678"/>
                <a:gd name="connsiteX9" fmla="*/ 34902 w 50292"/>
                <a:gd name="connsiteY9" fmla="*/ 235889 h 243678"/>
                <a:gd name="connsiteX10" fmla="*/ 34902 w 50292"/>
                <a:gd name="connsiteY10" fmla="*/ 226126 h 243678"/>
                <a:gd name="connsiteX11" fmla="*/ 27252 w 50292"/>
                <a:gd name="connsiteY11" fmla="*/ 218323 h 243678"/>
                <a:gd name="connsiteX12" fmla="*/ 23407 w 50292"/>
                <a:gd name="connsiteY12" fmla="*/ 204691 h 243678"/>
                <a:gd name="connsiteX13" fmla="*/ 15693 w 50292"/>
                <a:gd name="connsiteY13" fmla="*/ 196888 h 243678"/>
                <a:gd name="connsiteX14" fmla="*/ 31083 w 50292"/>
                <a:gd name="connsiteY14" fmla="*/ 148162 h 243678"/>
                <a:gd name="connsiteX15" fmla="*/ 50293 w 50292"/>
                <a:gd name="connsiteY15" fmla="*/ 150123 h 243678"/>
                <a:gd name="connsiteX16" fmla="*/ 48383 w 50292"/>
                <a:gd name="connsiteY16" fmla="*/ 148162 h 243678"/>
                <a:gd name="connsiteX17" fmla="*/ 46448 w 50292"/>
                <a:gd name="connsiteY17" fmla="*/ 134517 h 243678"/>
                <a:gd name="connsiteX18" fmla="*/ 40669 w 50292"/>
                <a:gd name="connsiteY18" fmla="*/ 124767 h 243678"/>
                <a:gd name="connsiteX19" fmla="*/ 36799 w 50292"/>
                <a:gd name="connsiteY19" fmla="*/ 97477 h 243678"/>
                <a:gd name="connsiteX20" fmla="*/ 32955 w 50292"/>
                <a:gd name="connsiteY20" fmla="*/ 89674 h 243678"/>
                <a:gd name="connsiteX21" fmla="*/ 27239 w 50292"/>
                <a:gd name="connsiteY21" fmla="*/ 58489 h 243678"/>
                <a:gd name="connsiteX22" fmla="*/ 31083 w 50292"/>
                <a:gd name="connsiteY22" fmla="*/ 46791 h 243678"/>
                <a:gd name="connsiteX23" fmla="*/ 23407 w 50292"/>
                <a:gd name="connsiteY23" fmla="*/ 19488 h 243678"/>
                <a:gd name="connsiteX24" fmla="*/ 17627 w 50292"/>
                <a:gd name="connsiteY24" fmla="*/ 0 h 243678"/>
                <a:gd name="connsiteX25" fmla="*/ 21472 w 50292"/>
                <a:gd name="connsiteY25" fmla="*/ 13645 h 243678"/>
                <a:gd name="connsiteX26" fmla="*/ 15693 w 50292"/>
                <a:gd name="connsiteY26" fmla="*/ 27303 h 243678"/>
                <a:gd name="connsiteX27" fmla="*/ 4147 w 50292"/>
                <a:gd name="connsiteY27" fmla="*/ 27303 h 243678"/>
                <a:gd name="connsiteX28" fmla="*/ 4147 w 50292"/>
                <a:gd name="connsiteY28" fmla="*/ 46791 h 243678"/>
                <a:gd name="connsiteX29" fmla="*/ 328 w 50292"/>
                <a:gd name="connsiteY29" fmla="*/ 70186 h 24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292" h="243678">
                  <a:moveTo>
                    <a:pt x="328" y="70186"/>
                  </a:moveTo>
                  <a:cubicBezTo>
                    <a:pt x="1314" y="78204"/>
                    <a:pt x="8699" y="84211"/>
                    <a:pt x="9913" y="91621"/>
                  </a:cubicBezTo>
                  <a:cubicBezTo>
                    <a:pt x="10988" y="97995"/>
                    <a:pt x="8092" y="105026"/>
                    <a:pt x="8042" y="111109"/>
                  </a:cubicBezTo>
                  <a:cubicBezTo>
                    <a:pt x="7814" y="129535"/>
                    <a:pt x="10812" y="148845"/>
                    <a:pt x="4147" y="167650"/>
                  </a:cubicBezTo>
                  <a:cubicBezTo>
                    <a:pt x="13593" y="177615"/>
                    <a:pt x="7675" y="189199"/>
                    <a:pt x="6145" y="200796"/>
                  </a:cubicBezTo>
                  <a:cubicBezTo>
                    <a:pt x="4552" y="212076"/>
                    <a:pt x="6726" y="224090"/>
                    <a:pt x="2212" y="231981"/>
                  </a:cubicBezTo>
                  <a:cubicBezTo>
                    <a:pt x="6372" y="233625"/>
                    <a:pt x="3881" y="242035"/>
                    <a:pt x="8042" y="243679"/>
                  </a:cubicBezTo>
                  <a:cubicBezTo>
                    <a:pt x="9256" y="234574"/>
                    <a:pt x="11659" y="226556"/>
                    <a:pt x="17627" y="222244"/>
                  </a:cubicBezTo>
                  <a:cubicBezTo>
                    <a:pt x="19765" y="227859"/>
                    <a:pt x="31690" y="223559"/>
                    <a:pt x="32967" y="230021"/>
                  </a:cubicBezTo>
                  <a:cubicBezTo>
                    <a:pt x="33309" y="232323"/>
                    <a:pt x="32702" y="235560"/>
                    <a:pt x="34902" y="235889"/>
                  </a:cubicBezTo>
                  <a:lnTo>
                    <a:pt x="34902" y="226126"/>
                  </a:lnTo>
                  <a:cubicBezTo>
                    <a:pt x="34763" y="221106"/>
                    <a:pt x="27428" y="223331"/>
                    <a:pt x="27252" y="218323"/>
                  </a:cubicBezTo>
                  <a:cubicBezTo>
                    <a:pt x="25746" y="213986"/>
                    <a:pt x="23205" y="210723"/>
                    <a:pt x="23407" y="204691"/>
                  </a:cubicBezTo>
                  <a:cubicBezTo>
                    <a:pt x="17375" y="205589"/>
                    <a:pt x="17982" y="199784"/>
                    <a:pt x="15693" y="196888"/>
                  </a:cubicBezTo>
                  <a:cubicBezTo>
                    <a:pt x="15756" y="175529"/>
                    <a:pt x="20549" y="158899"/>
                    <a:pt x="31083" y="148162"/>
                  </a:cubicBezTo>
                  <a:cubicBezTo>
                    <a:pt x="39493" y="145557"/>
                    <a:pt x="49104" y="151842"/>
                    <a:pt x="50293" y="150123"/>
                  </a:cubicBezTo>
                  <a:cubicBezTo>
                    <a:pt x="49142" y="149996"/>
                    <a:pt x="48017" y="149806"/>
                    <a:pt x="48383" y="148162"/>
                  </a:cubicBezTo>
                  <a:cubicBezTo>
                    <a:pt x="47119" y="143951"/>
                    <a:pt x="47687" y="138640"/>
                    <a:pt x="46448" y="134517"/>
                  </a:cubicBezTo>
                  <a:cubicBezTo>
                    <a:pt x="45348" y="130900"/>
                    <a:pt x="41680" y="128510"/>
                    <a:pt x="40669" y="124767"/>
                  </a:cubicBezTo>
                  <a:cubicBezTo>
                    <a:pt x="38355" y="116294"/>
                    <a:pt x="38962" y="106203"/>
                    <a:pt x="36799" y="97477"/>
                  </a:cubicBezTo>
                  <a:cubicBezTo>
                    <a:pt x="36129" y="94606"/>
                    <a:pt x="33764" y="92456"/>
                    <a:pt x="32955" y="89674"/>
                  </a:cubicBezTo>
                  <a:cubicBezTo>
                    <a:pt x="29692" y="78179"/>
                    <a:pt x="27213" y="70667"/>
                    <a:pt x="27239" y="58489"/>
                  </a:cubicBezTo>
                  <a:cubicBezTo>
                    <a:pt x="27239" y="54606"/>
                    <a:pt x="30729" y="50408"/>
                    <a:pt x="31083" y="46791"/>
                  </a:cubicBezTo>
                  <a:cubicBezTo>
                    <a:pt x="31956" y="36143"/>
                    <a:pt x="27555" y="28694"/>
                    <a:pt x="23407" y="19488"/>
                  </a:cubicBezTo>
                  <a:cubicBezTo>
                    <a:pt x="22737" y="11698"/>
                    <a:pt x="25835" y="89"/>
                    <a:pt x="17627" y="0"/>
                  </a:cubicBezTo>
                  <a:cubicBezTo>
                    <a:pt x="12860" y="5058"/>
                    <a:pt x="21788" y="7259"/>
                    <a:pt x="21472" y="13645"/>
                  </a:cubicBezTo>
                  <a:cubicBezTo>
                    <a:pt x="17716" y="16364"/>
                    <a:pt x="18614" y="23737"/>
                    <a:pt x="15693" y="27303"/>
                  </a:cubicBezTo>
                  <a:cubicBezTo>
                    <a:pt x="9661" y="28277"/>
                    <a:pt x="8181" y="23054"/>
                    <a:pt x="4147" y="27303"/>
                  </a:cubicBezTo>
                  <a:cubicBezTo>
                    <a:pt x="1542" y="30528"/>
                    <a:pt x="5703" y="38672"/>
                    <a:pt x="4147" y="46791"/>
                  </a:cubicBezTo>
                  <a:cubicBezTo>
                    <a:pt x="1200" y="55782"/>
                    <a:pt x="-823" y="60752"/>
                    <a:pt x="328" y="70186"/>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227" name="Freeform: Shape 1226">
              <a:extLst>
                <a:ext uri="{FF2B5EF4-FFF2-40B4-BE49-F238E27FC236}">
                  <a16:creationId xmlns:a16="http://schemas.microsoft.com/office/drawing/2014/main" id="{B59E3526-B7A9-DC5B-D2FD-BF021B102CFC}"/>
                </a:ext>
              </a:extLst>
            </p:cNvPr>
            <p:cNvSpPr/>
            <p:nvPr/>
          </p:nvSpPr>
          <p:spPr>
            <a:xfrm>
              <a:off x="4373209" y="2837146"/>
              <a:ext cx="127503" cy="70206"/>
            </a:xfrm>
            <a:custGeom>
              <a:avLst/>
              <a:gdLst>
                <a:gd name="connsiteX0" fmla="*/ 29496 w 127503"/>
                <a:gd name="connsiteY0" fmla="*/ 64344 h 70206"/>
                <a:gd name="connsiteX1" fmla="*/ 33302 w 127503"/>
                <a:gd name="connsiteY1" fmla="*/ 66291 h 70206"/>
                <a:gd name="connsiteX2" fmla="*/ 40978 w 127503"/>
                <a:gd name="connsiteY2" fmla="*/ 70199 h 70206"/>
                <a:gd name="connsiteX3" fmla="*/ 54459 w 127503"/>
                <a:gd name="connsiteY3" fmla="*/ 56541 h 70206"/>
                <a:gd name="connsiteX4" fmla="*/ 92904 w 127503"/>
                <a:gd name="connsiteY4" fmla="*/ 66291 h 70206"/>
                <a:gd name="connsiteX5" fmla="*/ 96748 w 127503"/>
                <a:gd name="connsiteY5" fmla="*/ 60436 h 70206"/>
                <a:gd name="connsiteX6" fmla="*/ 114073 w 127503"/>
                <a:gd name="connsiteY6" fmla="*/ 56541 h 70206"/>
                <a:gd name="connsiteX7" fmla="*/ 127503 w 127503"/>
                <a:gd name="connsiteY7" fmla="*/ 42896 h 70206"/>
                <a:gd name="connsiteX8" fmla="*/ 108269 w 127503"/>
                <a:gd name="connsiteY8" fmla="*/ 31198 h 70206"/>
                <a:gd name="connsiteX9" fmla="*/ 96748 w 127503"/>
                <a:gd name="connsiteY9" fmla="*/ 19513 h 70206"/>
                <a:gd name="connsiteX10" fmla="*/ 85227 w 127503"/>
                <a:gd name="connsiteY10" fmla="*/ 27290 h 70206"/>
                <a:gd name="connsiteX11" fmla="*/ 79448 w 127503"/>
                <a:gd name="connsiteY11" fmla="*/ 11698 h 70206"/>
                <a:gd name="connsiteX12" fmla="*/ 54472 w 127503"/>
                <a:gd name="connsiteY12" fmla="*/ 0 h 70206"/>
                <a:gd name="connsiteX13" fmla="*/ 44823 w 127503"/>
                <a:gd name="connsiteY13" fmla="*/ 5868 h 70206"/>
                <a:gd name="connsiteX14" fmla="*/ 40978 w 127503"/>
                <a:gd name="connsiteY14" fmla="*/ 1973 h 70206"/>
                <a:gd name="connsiteX15" fmla="*/ 42939 w 127503"/>
                <a:gd name="connsiteY15" fmla="*/ 1973 h 70206"/>
                <a:gd name="connsiteX16" fmla="*/ 42939 w 127503"/>
                <a:gd name="connsiteY16" fmla="*/ 3920 h 70206"/>
                <a:gd name="connsiteX17" fmla="*/ 12183 w 127503"/>
                <a:gd name="connsiteY17" fmla="*/ 17578 h 70206"/>
                <a:gd name="connsiteX18" fmla="*/ 2560 w 127503"/>
                <a:gd name="connsiteY18" fmla="*/ 29276 h 70206"/>
                <a:gd name="connsiteX19" fmla="*/ 4494 w 127503"/>
                <a:gd name="connsiteY19" fmla="*/ 39001 h 70206"/>
                <a:gd name="connsiteX20" fmla="*/ 8339 w 127503"/>
                <a:gd name="connsiteY20" fmla="*/ 46816 h 70206"/>
                <a:gd name="connsiteX21" fmla="*/ 15990 w 127503"/>
                <a:gd name="connsiteY21" fmla="*/ 48764 h 70206"/>
                <a:gd name="connsiteX22" fmla="*/ 21769 w 127503"/>
                <a:gd name="connsiteY22" fmla="*/ 58501 h 70206"/>
                <a:gd name="connsiteX23" fmla="*/ 29483 w 127503"/>
                <a:gd name="connsiteY23" fmla="*/ 60449 h 70206"/>
                <a:gd name="connsiteX24" fmla="*/ 29483 w 127503"/>
                <a:gd name="connsiteY24" fmla="*/ 64369 h 70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7503" h="70206">
                  <a:moveTo>
                    <a:pt x="29496" y="64344"/>
                  </a:moveTo>
                  <a:cubicBezTo>
                    <a:pt x="29584" y="64470"/>
                    <a:pt x="33163" y="66114"/>
                    <a:pt x="33302" y="66291"/>
                  </a:cubicBezTo>
                  <a:cubicBezTo>
                    <a:pt x="35376" y="68087"/>
                    <a:pt x="37400" y="70351"/>
                    <a:pt x="40978" y="70199"/>
                  </a:cubicBezTo>
                  <a:cubicBezTo>
                    <a:pt x="47251" y="67417"/>
                    <a:pt x="50716" y="61840"/>
                    <a:pt x="54459" y="56541"/>
                  </a:cubicBezTo>
                  <a:cubicBezTo>
                    <a:pt x="66498" y="60600"/>
                    <a:pt x="78639" y="64533"/>
                    <a:pt x="92904" y="66291"/>
                  </a:cubicBezTo>
                  <a:cubicBezTo>
                    <a:pt x="92764" y="62940"/>
                    <a:pt x="94371" y="61283"/>
                    <a:pt x="96748" y="60436"/>
                  </a:cubicBezTo>
                  <a:cubicBezTo>
                    <a:pt x="103501" y="66304"/>
                    <a:pt x="107636" y="57034"/>
                    <a:pt x="114073" y="56541"/>
                  </a:cubicBezTo>
                  <a:cubicBezTo>
                    <a:pt x="114744" y="48131"/>
                    <a:pt x="119208" y="43579"/>
                    <a:pt x="127503" y="42896"/>
                  </a:cubicBezTo>
                  <a:cubicBezTo>
                    <a:pt x="125417" y="34309"/>
                    <a:pt x="115894" y="28340"/>
                    <a:pt x="108269" y="31198"/>
                  </a:cubicBezTo>
                  <a:cubicBezTo>
                    <a:pt x="105866" y="25887"/>
                    <a:pt x="100555" y="23421"/>
                    <a:pt x="96748" y="19513"/>
                  </a:cubicBezTo>
                  <a:cubicBezTo>
                    <a:pt x="89932" y="19096"/>
                    <a:pt x="92942" y="28656"/>
                    <a:pt x="85227" y="27290"/>
                  </a:cubicBezTo>
                  <a:cubicBezTo>
                    <a:pt x="82167" y="21498"/>
                    <a:pt x="71683" y="17679"/>
                    <a:pt x="79448" y="11698"/>
                  </a:cubicBezTo>
                  <a:cubicBezTo>
                    <a:pt x="67776" y="11217"/>
                    <a:pt x="60416" y="6285"/>
                    <a:pt x="54472" y="0"/>
                  </a:cubicBezTo>
                  <a:cubicBezTo>
                    <a:pt x="54763" y="5476"/>
                    <a:pt x="49730" y="5627"/>
                    <a:pt x="44823" y="5868"/>
                  </a:cubicBezTo>
                  <a:cubicBezTo>
                    <a:pt x="46239" y="2668"/>
                    <a:pt x="41042" y="-2618"/>
                    <a:pt x="40978" y="1973"/>
                  </a:cubicBezTo>
                  <a:lnTo>
                    <a:pt x="42939" y="1973"/>
                  </a:lnTo>
                  <a:lnTo>
                    <a:pt x="42939" y="3920"/>
                  </a:lnTo>
                  <a:cubicBezTo>
                    <a:pt x="30609" y="6399"/>
                    <a:pt x="21339" y="11938"/>
                    <a:pt x="12183" y="17578"/>
                  </a:cubicBezTo>
                  <a:cubicBezTo>
                    <a:pt x="-1475" y="18109"/>
                    <a:pt x="-1968" y="24698"/>
                    <a:pt x="2560" y="29276"/>
                  </a:cubicBezTo>
                  <a:cubicBezTo>
                    <a:pt x="7782" y="34600"/>
                    <a:pt x="3078" y="31249"/>
                    <a:pt x="4494" y="39001"/>
                  </a:cubicBezTo>
                  <a:cubicBezTo>
                    <a:pt x="5304" y="43503"/>
                    <a:pt x="12032" y="45008"/>
                    <a:pt x="8339" y="46816"/>
                  </a:cubicBezTo>
                  <a:cubicBezTo>
                    <a:pt x="11083" y="47701"/>
                    <a:pt x="13650" y="47246"/>
                    <a:pt x="15990" y="48764"/>
                  </a:cubicBezTo>
                  <a:cubicBezTo>
                    <a:pt x="18708" y="50509"/>
                    <a:pt x="20327" y="57287"/>
                    <a:pt x="21769" y="58501"/>
                  </a:cubicBezTo>
                  <a:cubicBezTo>
                    <a:pt x="23729" y="60170"/>
                    <a:pt x="27397" y="58969"/>
                    <a:pt x="29483" y="60449"/>
                  </a:cubicBezTo>
                  <a:cubicBezTo>
                    <a:pt x="30027" y="60891"/>
                    <a:pt x="29053" y="63699"/>
                    <a:pt x="29483" y="6436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28" name="Freeform: Shape 1227">
              <a:extLst>
                <a:ext uri="{FF2B5EF4-FFF2-40B4-BE49-F238E27FC236}">
                  <a16:creationId xmlns:a16="http://schemas.microsoft.com/office/drawing/2014/main" id="{F062F97F-5D7D-43FE-E42A-5D4D8C0B2875}"/>
                </a:ext>
              </a:extLst>
            </p:cNvPr>
            <p:cNvSpPr/>
            <p:nvPr/>
          </p:nvSpPr>
          <p:spPr>
            <a:xfrm>
              <a:off x="4457615" y="2936659"/>
              <a:ext cx="278" cy="328"/>
            </a:xfrm>
            <a:custGeom>
              <a:avLst/>
              <a:gdLst>
                <a:gd name="connsiteX0" fmla="*/ 278 w 278"/>
                <a:gd name="connsiteY0" fmla="*/ 329 h 328"/>
                <a:gd name="connsiteX1" fmla="*/ 0 w 278"/>
                <a:gd name="connsiteY1" fmla="*/ 0 h 328"/>
                <a:gd name="connsiteX2" fmla="*/ 278 w 278"/>
                <a:gd name="connsiteY2" fmla="*/ 329 h 328"/>
              </a:gdLst>
              <a:ahLst/>
              <a:cxnLst>
                <a:cxn ang="0">
                  <a:pos x="connsiteX0" y="connsiteY0"/>
                </a:cxn>
                <a:cxn ang="0">
                  <a:pos x="connsiteX1" y="connsiteY1"/>
                </a:cxn>
                <a:cxn ang="0">
                  <a:pos x="connsiteX2" y="connsiteY2"/>
                </a:cxn>
              </a:cxnLst>
              <a:rect l="l" t="t" r="r" b="b"/>
              <a:pathLst>
                <a:path w="278" h="328">
                  <a:moveTo>
                    <a:pt x="278" y="329"/>
                  </a:moveTo>
                  <a:cubicBezTo>
                    <a:pt x="190" y="215"/>
                    <a:pt x="101" y="101"/>
                    <a:pt x="0" y="0"/>
                  </a:cubicBezTo>
                  <a:cubicBezTo>
                    <a:pt x="76" y="126"/>
                    <a:pt x="139" y="278"/>
                    <a:pt x="278" y="32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29" name="Freeform: Shape 1228">
              <a:extLst>
                <a:ext uri="{FF2B5EF4-FFF2-40B4-BE49-F238E27FC236}">
                  <a16:creationId xmlns:a16="http://schemas.microsoft.com/office/drawing/2014/main" id="{0DB9A553-9B3B-C254-6943-059756235EFE}"/>
                </a:ext>
              </a:extLst>
            </p:cNvPr>
            <p:cNvSpPr/>
            <p:nvPr/>
          </p:nvSpPr>
          <p:spPr>
            <a:xfrm>
              <a:off x="4454413" y="2930715"/>
              <a:ext cx="5731" cy="5931"/>
            </a:xfrm>
            <a:custGeom>
              <a:avLst/>
              <a:gdLst>
                <a:gd name="connsiteX0" fmla="*/ 2101 w 5731"/>
                <a:gd name="connsiteY0" fmla="*/ 0 h 5931"/>
                <a:gd name="connsiteX1" fmla="*/ 3214 w 5731"/>
                <a:gd name="connsiteY1" fmla="*/ 5931 h 5931"/>
                <a:gd name="connsiteX2" fmla="*/ 3062 w 5731"/>
                <a:gd name="connsiteY2" fmla="*/ 5691 h 5931"/>
                <a:gd name="connsiteX3" fmla="*/ 5655 w 5731"/>
                <a:gd name="connsiteY3" fmla="*/ 4806 h 5931"/>
                <a:gd name="connsiteX4" fmla="*/ 2114 w 5731"/>
                <a:gd name="connsiteY4" fmla="*/ 0 h 59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31" h="5931">
                  <a:moveTo>
                    <a:pt x="2101" y="0"/>
                  </a:moveTo>
                  <a:cubicBezTo>
                    <a:pt x="-2287" y="2023"/>
                    <a:pt x="1254" y="3554"/>
                    <a:pt x="3214" y="5931"/>
                  </a:cubicBezTo>
                  <a:cubicBezTo>
                    <a:pt x="3164" y="5843"/>
                    <a:pt x="3075" y="5817"/>
                    <a:pt x="3062" y="5691"/>
                  </a:cubicBezTo>
                  <a:cubicBezTo>
                    <a:pt x="4112" y="5526"/>
                    <a:pt x="4871" y="5147"/>
                    <a:pt x="5655" y="4806"/>
                  </a:cubicBezTo>
                  <a:cubicBezTo>
                    <a:pt x="5984" y="2580"/>
                    <a:pt x="5339" y="898"/>
                    <a:pt x="211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30" name="Freeform: Shape 1229">
              <a:extLst>
                <a:ext uri="{FF2B5EF4-FFF2-40B4-BE49-F238E27FC236}">
                  <a16:creationId xmlns:a16="http://schemas.microsoft.com/office/drawing/2014/main" id="{7388376D-9C4F-3F8E-67FD-35DA8F23157E}"/>
                </a:ext>
              </a:extLst>
            </p:cNvPr>
            <p:cNvSpPr/>
            <p:nvPr/>
          </p:nvSpPr>
          <p:spPr>
            <a:xfrm>
              <a:off x="4450773" y="2909293"/>
              <a:ext cx="128768" cy="78433"/>
            </a:xfrm>
            <a:custGeom>
              <a:avLst/>
              <a:gdLst>
                <a:gd name="connsiteX0" fmla="*/ 115346 w 128768"/>
                <a:gd name="connsiteY0" fmla="*/ 3882 h 78433"/>
                <a:gd name="connsiteX1" fmla="*/ 105722 w 128768"/>
                <a:gd name="connsiteY1" fmla="*/ 5843 h 78433"/>
                <a:gd name="connsiteX2" fmla="*/ 86487 w 128768"/>
                <a:gd name="connsiteY2" fmla="*/ 0 h 78433"/>
                <a:gd name="connsiteX3" fmla="*/ 65292 w 128768"/>
                <a:gd name="connsiteY3" fmla="*/ 9750 h 78433"/>
                <a:gd name="connsiteX4" fmla="*/ 51887 w 128768"/>
                <a:gd name="connsiteY4" fmla="*/ 15593 h 78433"/>
                <a:gd name="connsiteX5" fmla="*/ 48017 w 128768"/>
                <a:gd name="connsiteY5" fmla="*/ 23395 h 78433"/>
                <a:gd name="connsiteX6" fmla="*/ 28808 w 128768"/>
                <a:gd name="connsiteY6" fmla="*/ 23395 h 78433"/>
                <a:gd name="connsiteX7" fmla="*/ 17288 w 128768"/>
                <a:gd name="connsiteY7" fmla="*/ 15593 h 78433"/>
                <a:gd name="connsiteX8" fmla="*/ 15353 w 128768"/>
                <a:gd name="connsiteY8" fmla="*/ 25343 h 78433"/>
                <a:gd name="connsiteX9" fmla="*/ 9068 w 128768"/>
                <a:gd name="connsiteY9" fmla="*/ 27455 h 78433"/>
                <a:gd name="connsiteX10" fmla="*/ 5741 w 128768"/>
                <a:gd name="connsiteY10" fmla="*/ 44831 h 78433"/>
                <a:gd name="connsiteX11" fmla="*/ 0 w 128768"/>
                <a:gd name="connsiteY11" fmla="*/ 46791 h 78433"/>
                <a:gd name="connsiteX12" fmla="*/ 5741 w 128768"/>
                <a:gd name="connsiteY12" fmla="*/ 56528 h 78433"/>
                <a:gd name="connsiteX13" fmla="*/ 15365 w 128768"/>
                <a:gd name="connsiteY13" fmla="*/ 62384 h 78433"/>
                <a:gd name="connsiteX14" fmla="*/ 15365 w 128768"/>
                <a:gd name="connsiteY14" fmla="*/ 66279 h 78433"/>
                <a:gd name="connsiteX15" fmla="*/ 19210 w 128768"/>
                <a:gd name="connsiteY15" fmla="*/ 66279 h 78433"/>
                <a:gd name="connsiteX16" fmla="*/ 21119 w 128768"/>
                <a:gd name="connsiteY16" fmla="*/ 72121 h 78433"/>
                <a:gd name="connsiteX17" fmla="*/ 26898 w 128768"/>
                <a:gd name="connsiteY17" fmla="*/ 74069 h 78433"/>
                <a:gd name="connsiteX18" fmla="*/ 46108 w 128768"/>
                <a:gd name="connsiteY18" fmla="*/ 77964 h 78433"/>
                <a:gd name="connsiteX19" fmla="*/ 48043 w 128768"/>
                <a:gd name="connsiteY19" fmla="*/ 74069 h 78433"/>
                <a:gd name="connsiteX20" fmla="*/ 65318 w 128768"/>
                <a:gd name="connsiteY20" fmla="*/ 66279 h 78433"/>
                <a:gd name="connsiteX21" fmla="*/ 96098 w 128768"/>
                <a:gd name="connsiteY21" fmla="*/ 64344 h 78433"/>
                <a:gd name="connsiteX22" fmla="*/ 121074 w 128768"/>
                <a:gd name="connsiteY22" fmla="*/ 21435 h 78433"/>
                <a:gd name="connsiteX23" fmla="*/ 128751 w 128768"/>
                <a:gd name="connsiteY23" fmla="*/ 15593 h 78433"/>
                <a:gd name="connsiteX24" fmla="*/ 115346 w 128768"/>
                <a:gd name="connsiteY24" fmla="*/ 3895 h 7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8768" h="78433">
                  <a:moveTo>
                    <a:pt x="115346" y="3882"/>
                  </a:moveTo>
                  <a:cubicBezTo>
                    <a:pt x="115611" y="8119"/>
                    <a:pt x="108504" y="4768"/>
                    <a:pt x="105722" y="5843"/>
                  </a:cubicBezTo>
                  <a:cubicBezTo>
                    <a:pt x="103901" y="-3857"/>
                    <a:pt x="94606" y="4515"/>
                    <a:pt x="86487" y="0"/>
                  </a:cubicBezTo>
                  <a:cubicBezTo>
                    <a:pt x="83402" y="7575"/>
                    <a:pt x="75573" y="15264"/>
                    <a:pt x="65292" y="9750"/>
                  </a:cubicBezTo>
                  <a:cubicBezTo>
                    <a:pt x="65899" y="16832"/>
                    <a:pt x="55099" y="12355"/>
                    <a:pt x="51887" y="15593"/>
                  </a:cubicBezTo>
                  <a:cubicBezTo>
                    <a:pt x="52406" y="20044"/>
                    <a:pt x="51432" y="22927"/>
                    <a:pt x="48017" y="23395"/>
                  </a:cubicBezTo>
                  <a:lnTo>
                    <a:pt x="28808" y="23395"/>
                  </a:lnTo>
                  <a:cubicBezTo>
                    <a:pt x="24761" y="20993"/>
                    <a:pt x="23231" y="16061"/>
                    <a:pt x="17288" y="15593"/>
                  </a:cubicBezTo>
                  <a:cubicBezTo>
                    <a:pt x="16187" y="18413"/>
                    <a:pt x="19513" y="25672"/>
                    <a:pt x="15353" y="25343"/>
                  </a:cubicBezTo>
                  <a:cubicBezTo>
                    <a:pt x="13949" y="25166"/>
                    <a:pt x="11116" y="26747"/>
                    <a:pt x="9068" y="27455"/>
                  </a:cubicBezTo>
                  <a:cubicBezTo>
                    <a:pt x="7904" y="31742"/>
                    <a:pt x="4249" y="37761"/>
                    <a:pt x="5741" y="44831"/>
                  </a:cubicBezTo>
                  <a:cubicBezTo>
                    <a:pt x="3490" y="45147"/>
                    <a:pt x="278" y="44502"/>
                    <a:pt x="0" y="46791"/>
                  </a:cubicBezTo>
                  <a:cubicBezTo>
                    <a:pt x="4932" y="46437"/>
                    <a:pt x="2997" y="53089"/>
                    <a:pt x="5741" y="56528"/>
                  </a:cubicBezTo>
                  <a:cubicBezTo>
                    <a:pt x="7626" y="58893"/>
                    <a:pt x="12128" y="59310"/>
                    <a:pt x="15365" y="62384"/>
                  </a:cubicBezTo>
                  <a:cubicBezTo>
                    <a:pt x="15998" y="63003"/>
                    <a:pt x="14733" y="65646"/>
                    <a:pt x="15365" y="66279"/>
                  </a:cubicBezTo>
                  <a:cubicBezTo>
                    <a:pt x="15972" y="66898"/>
                    <a:pt x="18628" y="65634"/>
                    <a:pt x="19210" y="66279"/>
                  </a:cubicBezTo>
                  <a:cubicBezTo>
                    <a:pt x="20196" y="67404"/>
                    <a:pt x="20019" y="71198"/>
                    <a:pt x="21119" y="72121"/>
                  </a:cubicBezTo>
                  <a:cubicBezTo>
                    <a:pt x="22333" y="73120"/>
                    <a:pt x="25798" y="73411"/>
                    <a:pt x="26898" y="74069"/>
                  </a:cubicBezTo>
                  <a:cubicBezTo>
                    <a:pt x="32071" y="77091"/>
                    <a:pt x="36775" y="79481"/>
                    <a:pt x="46108" y="77964"/>
                  </a:cubicBezTo>
                  <a:cubicBezTo>
                    <a:pt x="46083" y="75776"/>
                    <a:pt x="46778" y="74979"/>
                    <a:pt x="48043" y="74069"/>
                  </a:cubicBezTo>
                  <a:cubicBezTo>
                    <a:pt x="55643" y="68732"/>
                    <a:pt x="62169" y="74043"/>
                    <a:pt x="65318" y="66279"/>
                  </a:cubicBezTo>
                  <a:cubicBezTo>
                    <a:pt x="81947" y="67834"/>
                    <a:pt x="82415" y="67417"/>
                    <a:pt x="96098" y="64344"/>
                  </a:cubicBezTo>
                  <a:cubicBezTo>
                    <a:pt x="104559" y="50281"/>
                    <a:pt x="107708" y="30376"/>
                    <a:pt x="121074" y="21435"/>
                  </a:cubicBezTo>
                  <a:cubicBezTo>
                    <a:pt x="124223" y="19349"/>
                    <a:pt x="129105" y="22485"/>
                    <a:pt x="128751" y="15593"/>
                  </a:cubicBezTo>
                  <a:cubicBezTo>
                    <a:pt x="124046" y="11938"/>
                    <a:pt x="119570" y="8056"/>
                    <a:pt x="115346" y="389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31" name="Freeform: Shape 1230">
              <a:extLst>
                <a:ext uri="{FF2B5EF4-FFF2-40B4-BE49-F238E27FC236}">
                  <a16:creationId xmlns:a16="http://schemas.microsoft.com/office/drawing/2014/main" id="{EA9C8AEE-B0F1-6F45-4801-5EEA86CAA656}"/>
                </a:ext>
              </a:extLst>
            </p:cNvPr>
            <p:cNvSpPr/>
            <p:nvPr/>
          </p:nvSpPr>
          <p:spPr>
            <a:xfrm>
              <a:off x="4457463" y="2935508"/>
              <a:ext cx="2592" cy="1545"/>
            </a:xfrm>
            <a:custGeom>
              <a:avLst/>
              <a:gdLst>
                <a:gd name="connsiteX0" fmla="*/ 0 w 2592"/>
                <a:gd name="connsiteY0" fmla="*/ 898 h 1545"/>
                <a:gd name="connsiteX1" fmla="*/ 152 w 2592"/>
                <a:gd name="connsiteY1" fmla="*/ 1138 h 1545"/>
                <a:gd name="connsiteX2" fmla="*/ 430 w 2592"/>
                <a:gd name="connsiteY2" fmla="*/ 1467 h 1545"/>
                <a:gd name="connsiteX3" fmla="*/ 2378 w 2592"/>
                <a:gd name="connsiteY3" fmla="*/ 1214 h 1545"/>
                <a:gd name="connsiteX4" fmla="*/ 2593 w 2592"/>
                <a:gd name="connsiteY4" fmla="*/ 0 h 1545"/>
                <a:gd name="connsiteX5" fmla="*/ 0 w 2592"/>
                <a:gd name="connsiteY5" fmla="*/ 885 h 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2" h="1545">
                  <a:moveTo>
                    <a:pt x="0" y="898"/>
                  </a:moveTo>
                  <a:cubicBezTo>
                    <a:pt x="13" y="1024"/>
                    <a:pt x="114" y="1050"/>
                    <a:pt x="152" y="1138"/>
                  </a:cubicBezTo>
                  <a:cubicBezTo>
                    <a:pt x="240" y="1252"/>
                    <a:pt x="341" y="1353"/>
                    <a:pt x="430" y="1467"/>
                  </a:cubicBezTo>
                  <a:cubicBezTo>
                    <a:pt x="847" y="1644"/>
                    <a:pt x="1543" y="1505"/>
                    <a:pt x="2378" y="1214"/>
                  </a:cubicBezTo>
                  <a:cubicBezTo>
                    <a:pt x="2491" y="784"/>
                    <a:pt x="2542" y="392"/>
                    <a:pt x="2593" y="0"/>
                  </a:cubicBezTo>
                  <a:cubicBezTo>
                    <a:pt x="1808" y="341"/>
                    <a:pt x="1050" y="721"/>
                    <a:pt x="0" y="88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32" name="Freeform: Shape 1231">
              <a:extLst>
                <a:ext uri="{FF2B5EF4-FFF2-40B4-BE49-F238E27FC236}">
                  <a16:creationId xmlns:a16="http://schemas.microsoft.com/office/drawing/2014/main" id="{7E0C993C-64AC-FA1A-4ED3-A37556BBFD6C}"/>
                </a:ext>
              </a:extLst>
            </p:cNvPr>
            <p:cNvSpPr/>
            <p:nvPr/>
          </p:nvSpPr>
          <p:spPr>
            <a:xfrm>
              <a:off x="4320202" y="2897570"/>
              <a:ext cx="144448" cy="70186"/>
            </a:xfrm>
            <a:custGeom>
              <a:avLst/>
              <a:gdLst>
                <a:gd name="connsiteX0" fmla="*/ 137426 w 144448"/>
                <a:gd name="connsiteY0" fmla="*/ 39077 h 70186"/>
                <a:gd name="connsiteX1" fmla="*/ 136313 w 144448"/>
                <a:gd name="connsiteY1" fmla="*/ 33146 h 70186"/>
                <a:gd name="connsiteX2" fmla="*/ 139854 w 144448"/>
                <a:gd name="connsiteY2" fmla="*/ 37951 h 70186"/>
                <a:gd name="connsiteX3" fmla="*/ 142054 w 144448"/>
                <a:gd name="connsiteY3" fmla="*/ 15593 h 70186"/>
                <a:gd name="connsiteX4" fmla="*/ 142054 w 144448"/>
                <a:gd name="connsiteY4" fmla="*/ 7803 h 70186"/>
                <a:gd name="connsiteX5" fmla="*/ 126689 w 144448"/>
                <a:gd name="connsiteY5" fmla="*/ 5855 h 70186"/>
                <a:gd name="connsiteX6" fmla="*/ 107479 w 144448"/>
                <a:gd name="connsiteY6" fmla="*/ 0 h 70186"/>
                <a:gd name="connsiteX7" fmla="*/ 92089 w 144448"/>
                <a:gd name="connsiteY7" fmla="*/ 11710 h 70186"/>
                <a:gd name="connsiteX8" fmla="*/ 84413 w 144448"/>
                <a:gd name="connsiteY8" fmla="*/ 7815 h 70186"/>
                <a:gd name="connsiteX9" fmla="*/ 80568 w 144448"/>
                <a:gd name="connsiteY9" fmla="*/ 11710 h 70186"/>
                <a:gd name="connsiteX10" fmla="*/ 74789 w 144448"/>
                <a:gd name="connsiteY10" fmla="*/ 15605 h 70186"/>
                <a:gd name="connsiteX11" fmla="*/ 63231 w 144448"/>
                <a:gd name="connsiteY11" fmla="*/ 25356 h 70186"/>
                <a:gd name="connsiteX12" fmla="*/ 67100 w 144448"/>
                <a:gd name="connsiteY12" fmla="*/ 42908 h 70186"/>
                <a:gd name="connsiteX13" fmla="*/ 59386 w 144448"/>
                <a:gd name="connsiteY13" fmla="*/ 37066 h 70186"/>
                <a:gd name="connsiteX14" fmla="*/ 42111 w 144448"/>
                <a:gd name="connsiteY14" fmla="*/ 39013 h 70186"/>
                <a:gd name="connsiteX15" fmla="*/ 26721 w 144448"/>
                <a:gd name="connsiteY15" fmla="*/ 44869 h 70186"/>
                <a:gd name="connsiteX16" fmla="*/ 19032 w 144448"/>
                <a:gd name="connsiteY16" fmla="*/ 40961 h 70186"/>
                <a:gd name="connsiteX17" fmla="*/ 13291 w 144448"/>
                <a:gd name="connsiteY17" fmla="*/ 48764 h 70186"/>
                <a:gd name="connsiteX18" fmla="*/ 1770 w 144448"/>
                <a:gd name="connsiteY18" fmla="*/ 40961 h 70186"/>
                <a:gd name="connsiteX19" fmla="*/ 7486 w 144448"/>
                <a:gd name="connsiteY19" fmla="*/ 58501 h 70186"/>
                <a:gd name="connsiteX20" fmla="*/ 22877 w 144448"/>
                <a:gd name="connsiteY20" fmla="*/ 60449 h 70186"/>
                <a:gd name="connsiteX21" fmla="*/ 34398 w 144448"/>
                <a:gd name="connsiteY21" fmla="*/ 54606 h 70186"/>
                <a:gd name="connsiteX22" fmla="*/ 51723 w 144448"/>
                <a:gd name="connsiteY22" fmla="*/ 52659 h 70186"/>
                <a:gd name="connsiteX23" fmla="*/ 55567 w 144448"/>
                <a:gd name="connsiteY23" fmla="*/ 64356 h 70186"/>
                <a:gd name="connsiteX24" fmla="*/ 101688 w 144448"/>
                <a:gd name="connsiteY24" fmla="*/ 70186 h 70186"/>
                <a:gd name="connsiteX25" fmla="*/ 107467 w 144448"/>
                <a:gd name="connsiteY25" fmla="*/ 64356 h 70186"/>
                <a:gd name="connsiteX26" fmla="*/ 134378 w 144448"/>
                <a:gd name="connsiteY26" fmla="*/ 54606 h 70186"/>
                <a:gd name="connsiteX27" fmla="*/ 138222 w 144448"/>
                <a:gd name="connsiteY27" fmla="*/ 42908 h 70186"/>
                <a:gd name="connsiteX28" fmla="*/ 137666 w 144448"/>
                <a:gd name="connsiteY28" fmla="*/ 39418 h 70186"/>
                <a:gd name="connsiteX29" fmla="*/ 137388 w 144448"/>
                <a:gd name="connsiteY29" fmla="*/ 39089 h 7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4448" h="70186">
                  <a:moveTo>
                    <a:pt x="137426" y="39077"/>
                  </a:moveTo>
                  <a:cubicBezTo>
                    <a:pt x="135466" y="36687"/>
                    <a:pt x="131925" y="35169"/>
                    <a:pt x="136313" y="33146"/>
                  </a:cubicBezTo>
                  <a:cubicBezTo>
                    <a:pt x="139538" y="34043"/>
                    <a:pt x="140195" y="35725"/>
                    <a:pt x="139854" y="37951"/>
                  </a:cubicBezTo>
                  <a:cubicBezTo>
                    <a:pt x="148099" y="34334"/>
                    <a:pt x="142901" y="21688"/>
                    <a:pt x="142054" y="15593"/>
                  </a:cubicBezTo>
                  <a:cubicBezTo>
                    <a:pt x="141561" y="12001"/>
                    <a:pt x="145089" y="8928"/>
                    <a:pt x="142054" y="7803"/>
                  </a:cubicBezTo>
                  <a:cubicBezTo>
                    <a:pt x="139247" y="4793"/>
                    <a:pt x="132228" y="6095"/>
                    <a:pt x="126689" y="5855"/>
                  </a:cubicBezTo>
                  <a:cubicBezTo>
                    <a:pt x="122073" y="2099"/>
                    <a:pt x="115687" y="101"/>
                    <a:pt x="107479" y="0"/>
                  </a:cubicBezTo>
                  <a:cubicBezTo>
                    <a:pt x="103673" y="7461"/>
                    <a:pt x="99424" y="12140"/>
                    <a:pt x="92089" y="11710"/>
                  </a:cubicBezTo>
                  <a:cubicBezTo>
                    <a:pt x="88738" y="11521"/>
                    <a:pt x="85589" y="7436"/>
                    <a:pt x="84413" y="7815"/>
                  </a:cubicBezTo>
                  <a:cubicBezTo>
                    <a:pt x="83920" y="7980"/>
                    <a:pt x="81643" y="11116"/>
                    <a:pt x="80568" y="11710"/>
                  </a:cubicBezTo>
                  <a:cubicBezTo>
                    <a:pt x="77419" y="13405"/>
                    <a:pt x="78027" y="10661"/>
                    <a:pt x="74789" y="15605"/>
                  </a:cubicBezTo>
                  <a:cubicBezTo>
                    <a:pt x="71210" y="21119"/>
                    <a:pt x="65368" y="18691"/>
                    <a:pt x="63231" y="25356"/>
                  </a:cubicBezTo>
                  <a:cubicBezTo>
                    <a:pt x="67505" y="27038"/>
                    <a:pt x="71084" y="39368"/>
                    <a:pt x="67100" y="42908"/>
                  </a:cubicBezTo>
                  <a:cubicBezTo>
                    <a:pt x="60979" y="44616"/>
                    <a:pt x="63117" y="37850"/>
                    <a:pt x="59386" y="37066"/>
                  </a:cubicBezTo>
                  <a:cubicBezTo>
                    <a:pt x="55048" y="39342"/>
                    <a:pt x="48473" y="37331"/>
                    <a:pt x="42111" y="39013"/>
                  </a:cubicBezTo>
                  <a:cubicBezTo>
                    <a:pt x="37116" y="40329"/>
                    <a:pt x="32930" y="47878"/>
                    <a:pt x="26721" y="44869"/>
                  </a:cubicBezTo>
                  <a:cubicBezTo>
                    <a:pt x="23711" y="44021"/>
                    <a:pt x="25077" y="38735"/>
                    <a:pt x="19032" y="40961"/>
                  </a:cubicBezTo>
                  <a:cubicBezTo>
                    <a:pt x="15074" y="41492"/>
                    <a:pt x="17211" y="48220"/>
                    <a:pt x="13291" y="48764"/>
                  </a:cubicBezTo>
                  <a:cubicBezTo>
                    <a:pt x="8068" y="47562"/>
                    <a:pt x="8473" y="40619"/>
                    <a:pt x="1770" y="40961"/>
                  </a:cubicBezTo>
                  <a:cubicBezTo>
                    <a:pt x="-3415" y="49674"/>
                    <a:pt x="4110" y="53051"/>
                    <a:pt x="7486" y="58501"/>
                  </a:cubicBezTo>
                  <a:cubicBezTo>
                    <a:pt x="14530" y="54341"/>
                    <a:pt x="16440" y="55845"/>
                    <a:pt x="22877" y="60449"/>
                  </a:cubicBezTo>
                  <a:cubicBezTo>
                    <a:pt x="27467" y="60019"/>
                    <a:pt x="29630" y="55997"/>
                    <a:pt x="34398" y="54606"/>
                  </a:cubicBezTo>
                  <a:cubicBezTo>
                    <a:pt x="39456" y="53152"/>
                    <a:pt x="46297" y="54948"/>
                    <a:pt x="51723" y="52659"/>
                  </a:cubicBezTo>
                  <a:cubicBezTo>
                    <a:pt x="50800" y="58792"/>
                    <a:pt x="54404" y="60284"/>
                    <a:pt x="55567" y="64356"/>
                  </a:cubicBezTo>
                  <a:cubicBezTo>
                    <a:pt x="72057" y="65166"/>
                    <a:pt x="84451" y="70123"/>
                    <a:pt x="101688" y="70186"/>
                  </a:cubicBezTo>
                  <a:cubicBezTo>
                    <a:pt x="100360" y="64951"/>
                    <a:pt x="105671" y="66430"/>
                    <a:pt x="107467" y="64356"/>
                  </a:cubicBezTo>
                  <a:cubicBezTo>
                    <a:pt x="122111" y="66835"/>
                    <a:pt x="125462" y="57907"/>
                    <a:pt x="134378" y="54606"/>
                  </a:cubicBezTo>
                  <a:cubicBezTo>
                    <a:pt x="133316" y="50306"/>
                    <a:pt x="131545" y="43844"/>
                    <a:pt x="138222" y="42908"/>
                  </a:cubicBezTo>
                  <a:cubicBezTo>
                    <a:pt x="138791" y="41530"/>
                    <a:pt x="138387" y="40405"/>
                    <a:pt x="137666" y="39418"/>
                  </a:cubicBezTo>
                  <a:cubicBezTo>
                    <a:pt x="137527" y="39355"/>
                    <a:pt x="137464" y="39216"/>
                    <a:pt x="137388" y="39089"/>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233" name="Freeform: Shape 1232">
              <a:extLst>
                <a:ext uri="{FF2B5EF4-FFF2-40B4-BE49-F238E27FC236}">
                  <a16:creationId xmlns:a16="http://schemas.microsoft.com/office/drawing/2014/main" id="{24D9AE4A-02EA-2B2B-40C1-7B2B7B47CA26}"/>
                </a:ext>
              </a:extLst>
            </p:cNvPr>
            <p:cNvSpPr/>
            <p:nvPr/>
          </p:nvSpPr>
          <p:spPr>
            <a:xfrm>
              <a:off x="1708090" y="2932675"/>
              <a:ext cx="5332" cy="9760"/>
            </a:xfrm>
            <a:custGeom>
              <a:avLst/>
              <a:gdLst>
                <a:gd name="connsiteX0" fmla="*/ 5333 w 5332"/>
                <a:gd name="connsiteY0" fmla="*/ 9750 h 9760"/>
                <a:gd name="connsiteX1" fmla="*/ 3411 w 5332"/>
                <a:gd name="connsiteY1" fmla="*/ 0 h 9760"/>
                <a:gd name="connsiteX2" fmla="*/ 5333 w 5332"/>
                <a:gd name="connsiteY2" fmla="*/ 9750 h 9760"/>
              </a:gdLst>
              <a:ahLst/>
              <a:cxnLst>
                <a:cxn ang="0">
                  <a:pos x="connsiteX0" y="connsiteY0"/>
                </a:cxn>
                <a:cxn ang="0">
                  <a:pos x="connsiteX1" y="connsiteY1"/>
                </a:cxn>
                <a:cxn ang="0">
                  <a:pos x="connsiteX2" y="connsiteY2"/>
                </a:cxn>
              </a:cxnLst>
              <a:rect l="l" t="t" r="r" b="b"/>
              <a:pathLst>
                <a:path w="5332" h="9760">
                  <a:moveTo>
                    <a:pt x="5333" y="9750"/>
                  </a:moveTo>
                  <a:cubicBezTo>
                    <a:pt x="4018" y="3617"/>
                    <a:pt x="5560" y="1783"/>
                    <a:pt x="3411" y="0"/>
                  </a:cubicBezTo>
                  <a:cubicBezTo>
                    <a:pt x="388" y="2883"/>
                    <a:pt x="-3241" y="10066"/>
                    <a:pt x="5333" y="975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34" name="Freeform: Shape 1233">
              <a:extLst>
                <a:ext uri="{FF2B5EF4-FFF2-40B4-BE49-F238E27FC236}">
                  <a16:creationId xmlns:a16="http://schemas.microsoft.com/office/drawing/2014/main" id="{83D67DBE-730C-B7E8-E86F-42967176304F}"/>
                </a:ext>
              </a:extLst>
            </p:cNvPr>
            <p:cNvSpPr/>
            <p:nvPr/>
          </p:nvSpPr>
          <p:spPr>
            <a:xfrm>
              <a:off x="5167864" y="3092523"/>
              <a:ext cx="6143" cy="17540"/>
            </a:xfrm>
            <a:custGeom>
              <a:avLst/>
              <a:gdLst>
                <a:gd name="connsiteX0" fmla="*/ 5663 w 6143"/>
                <a:gd name="connsiteY0" fmla="*/ 0 h 17540"/>
                <a:gd name="connsiteX1" fmla="*/ 3753 w 6143"/>
                <a:gd name="connsiteY1" fmla="*/ 17540 h 17540"/>
                <a:gd name="connsiteX2" fmla="*/ 5663 w 6143"/>
                <a:gd name="connsiteY2" fmla="*/ 0 h 17540"/>
              </a:gdLst>
              <a:ahLst/>
              <a:cxnLst>
                <a:cxn ang="0">
                  <a:pos x="connsiteX0" y="connsiteY0"/>
                </a:cxn>
                <a:cxn ang="0">
                  <a:pos x="connsiteX1" y="connsiteY1"/>
                </a:cxn>
                <a:cxn ang="0">
                  <a:pos x="connsiteX2" y="connsiteY2"/>
                </a:cxn>
              </a:cxnLst>
              <a:rect l="l" t="t" r="r" b="b"/>
              <a:pathLst>
                <a:path w="6143" h="17540">
                  <a:moveTo>
                    <a:pt x="5663" y="0"/>
                  </a:moveTo>
                  <a:cubicBezTo>
                    <a:pt x="1363" y="3427"/>
                    <a:pt x="-3582" y="13266"/>
                    <a:pt x="3753" y="17540"/>
                  </a:cubicBezTo>
                  <a:cubicBezTo>
                    <a:pt x="895" y="9346"/>
                    <a:pt x="8002" y="1239"/>
                    <a:pt x="5663"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35" name="Freeform: Shape 1234">
              <a:extLst>
                <a:ext uri="{FF2B5EF4-FFF2-40B4-BE49-F238E27FC236}">
                  <a16:creationId xmlns:a16="http://schemas.microsoft.com/office/drawing/2014/main" id="{C3EE7DC1-3B99-425E-C626-6C17511615E8}"/>
                </a:ext>
              </a:extLst>
            </p:cNvPr>
            <p:cNvSpPr/>
            <p:nvPr/>
          </p:nvSpPr>
          <p:spPr>
            <a:xfrm>
              <a:off x="4374958" y="4028238"/>
              <a:ext cx="370001" cy="450341"/>
            </a:xfrm>
            <a:custGeom>
              <a:avLst/>
              <a:gdLst>
                <a:gd name="connsiteX0" fmla="*/ 369927 w 370001"/>
                <a:gd name="connsiteY0" fmla="*/ 76003 h 450341"/>
                <a:gd name="connsiteX1" fmla="*/ 360278 w 370001"/>
                <a:gd name="connsiteY1" fmla="*/ 66266 h 450341"/>
                <a:gd name="connsiteX2" fmla="*/ 360278 w 370001"/>
                <a:gd name="connsiteY2" fmla="*/ 52621 h 450341"/>
                <a:gd name="connsiteX3" fmla="*/ 362188 w 370001"/>
                <a:gd name="connsiteY3" fmla="*/ 42883 h 450341"/>
                <a:gd name="connsiteX4" fmla="*/ 356446 w 370001"/>
                <a:gd name="connsiteY4" fmla="*/ 38975 h 450341"/>
                <a:gd name="connsiteX5" fmla="*/ 346822 w 370001"/>
                <a:gd name="connsiteY5" fmla="*/ 29238 h 450341"/>
                <a:gd name="connsiteX6" fmla="*/ 341043 w 370001"/>
                <a:gd name="connsiteY6" fmla="*/ 17540 h 450341"/>
                <a:gd name="connsiteX7" fmla="*/ 314120 w 370001"/>
                <a:gd name="connsiteY7" fmla="*/ 25318 h 450341"/>
                <a:gd name="connsiteX8" fmla="*/ 302624 w 370001"/>
                <a:gd name="connsiteY8" fmla="*/ 17540 h 450341"/>
                <a:gd name="connsiteX9" fmla="*/ 294910 w 370001"/>
                <a:gd name="connsiteY9" fmla="*/ 3882 h 450341"/>
                <a:gd name="connsiteX10" fmla="*/ 258375 w 370001"/>
                <a:gd name="connsiteY10" fmla="*/ 0 h 450341"/>
                <a:gd name="connsiteX11" fmla="*/ 235334 w 370001"/>
                <a:gd name="connsiteY11" fmla="*/ 7790 h 450341"/>
                <a:gd name="connsiteX12" fmla="*/ 206475 w 370001"/>
                <a:gd name="connsiteY12" fmla="*/ 13633 h 450341"/>
                <a:gd name="connsiteX13" fmla="*/ 198799 w 370001"/>
                <a:gd name="connsiteY13" fmla="*/ 27290 h 450341"/>
                <a:gd name="connsiteX14" fmla="*/ 160330 w 370001"/>
                <a:gd name="connsiteY14" fmla="*/ 21423 h 450341"/>
                <a:gd name="connsiteX15" fmla="*/ 139185 w 370001"/>
                <a:gd name="connsiteY15" fmla="*/ 3882 h 450341"/>
                <a:gd name="connsiteX16" fmla="*/ 123820 w 370001"/>
                <a:gd name="connsiteY16" fmla="*/ 27290 h 450341"/>
                <a:gd name="connsiteX17" fmla="*/ 121885 w 370001"/>
                <a:gd name="connsiteY17" fmla="*/ 58463 h 450341"/>
                <a:gd name="connsiteX18" fmla="*/ 112325 w 370001"/>
                <a:gd name="connsiteY18" fmla="*/ 83819 h 450341"/>
                <a:gd name="connsiteX19" fmla="*/ 106520 w 370001"/>
                <a:gd name="connsiteY19" fmla="*/ 142282 h 450341"/>
                <a:gd name="connsiteX20" fmla="*/ 89246 w 370001"/>
                <a:gd name="connsiteY20" fmla="*/ 155940 h 450341"/>
                <a:gd name="connsiteX21" fmla="*/ 75790 w 370001"/>
                <a:gd name="connsiteY21" fmla="*/ 181270 h 450341"/>
                <a:gd name="connsiteX22" fmla="*/ 71920 w 370001"/>
                <a:gd name="connsiteY22" fmla="*/ 222206 h 450341"/>
                <a:gd name="connsiteX23" fmla="*/ 56555 w 370001"/>
                <a:gd name="connsiteY23" fmla="*/ 231956 h 450341"/>
                <a:gd name="connsiteX24" fmla="*/ 39230 w 370001"/>
                <a:gd name="connsiteY24" fmla="*/ 245614 h 450341"/>
                <a:gd name="connsiteX25" fmla="*/ 37320 w 370001"/>
                <a:gd name="connsiteY25" fmla="*/ 231956 h 450341"/>
                <a:gd name="connsiteX26" fmla="*/ 27734 w 370001"/>
                <a:gd name="connsiteY26" fmla="*/ 235851 h 450341"/>
                <a:gd name="connsiteX27" fmla="*/ 21955 w 370001"/>
                <a:gd name="connsiteY27" fmla="*/ 245614 h 450341"/>
                <a:gd name="connsiteX28" fmla="*/ 10435 w 370001"/>
                <a:gd name="connsiteY28" fmla="*/ 241706 h 450341"/>
                <a:gd name="connsiteX29" fmla="*/ 2758 w 370001"/>
                <a:gd name="connsiteY29" fmla="*/ 251456 h 450341"/>
                <a:gd name="connsiteX30" fmla="*/ 824 w 370001"/>
                <a:gd name="connsiteY30" fmla="*/ 270944 h 450341"/>
                <a:gd name="connsiteX31" fmla="*/ 10447 w 370001"/>
                <a:gd name="connsiteY31" fmla="*/ 267049 h 450341"/>
                <a:gd name="connsiteX32" fmla="*/ 81557 w 370001"/>
                <a:gd name="connsiteY32" fmla="*/ 268984 h 450341"/>
                <a:gd name="connsiteX33" fmla="*/ 87311 w 370001"/>
                <a:gd name="connsiteY33" fmla="*/ 276799 h 450341"/>
                <a:gd name="connsiteX34" fmla="*/ 102701 w 370001"/>
                <a:gd name="connsiteY34" fmla="*/ 321643 h 450341"/>
                <a:gd name="connsiteX35" fmla="*/ 135391 w 370001"/>
                <a:gd name="connsiteY35" fmla="*/ 319695 h 450341"/>
                <a:gd name="connsiteX36" fmla="*/ 139198 w 370001"/>
                <a:gd name="connsiteY36" fmla="*/ 298260 h 450341"/>
                <a:gd name="connsiteX37" fmla="*/ 162302 w 370001"/>
                <a:gd name="connsiteY37" fmla="*/ 292392 h 450341"/>
                <a:gd name="connsiteX38" fmla="*/ 162302 w 370001"/>
                <a:gd name="connsiteY38" fmla="*/ 302142 h 450341"/>
                <a:gd name="connsiteX39" fmla="*/ 187279 w 370001"/>
                <a:gd name="connsiteY39" fmla="*/ 304077 h 450341"/>
                <a:gd name="connsiteX40" fmla="*/ 185344 w 370001"/>
                <a:gd name="connsiteY40" fmla="*/ 319682 h 450341"/>
                <a:gd name="connsiteX41" fmla="*/ 187279 w 370001"/>
                <a:gd name="connsiteY41" fmla="*/ 358670 h 450341"/>
                <a:gd name="connsiteX42" fmla="*/ 196637 w 370001"/>
                <a:gd name="connsiteY42" fmla="*/ 393738 h 450341"/>
                <a:gd name="connsiteX43" fmla="*/ 199988 w 370001"/>
                <a:gd name="connsiteY43" fmla="*/ 389856 h 450341"/>
                <a:gd name="connsiteX44" fmla="*/ 199115 w 370001"/>
                <a:gd name="connsiteY44" fmla="*/ 393801 h 450341"/>
                <a:gd name="connsiteX45" fmla="*/ 216592 w 370001"/>
                <a:gd name="connsiteY45" fmla="*/ 392663 h 450341"/>
                <a:gd name="connsiteX46" fmla="*/ 219653 w 370001"/>
                <a:gd name="connsiteY46" fmla="*/ 392625 h 450341"/>
                <a:gd name="connsiteX47" fmla="*/ 222422 w 370001"/>
                <a:gd name="connsiteY47" fmla="*/ 392461 h 450341"/>
                <a:gd name="connsiteX48" fmla="*/ 224269 w 370001"/>
                <a:gd name="connsiteY48" fmla="*/ 392347 h 450341"/>
                <a:gd name="connsiteX49" fmla="*/ 231464 w 370001"/>
                <a:gd name="connsiteY49" fmla="*/ 389881 h 450341"/>
                <a:gd name="connsiteX50" fmla="*/ 239178 w 370001"/>
                <a:gd name="connsiteY50" fmla="*/ 403539 h 450341"/>
                <a:gd name="connsiteX51" fmla="*/ 256478 w 370001"/>
                <a:gd name="connsiteY51" fmla="*/ 397696 h 450341"/>
                <a:gd name="connsiteX52" fmla="*/ 258388 w 370001"/>
                <a:gd name="connsiteY52" fmla="*/ 411329 h 450341"/>
                <a:gd name="connsiteX53" fmla="*/ 283364 w 370001"/>
                <a:gd name="connsiteY53" fmla="*/ 417146 h 450341"/>
                <a:gd name="connsiteX54" fmla="*/ 287259 w 370001"/>
                <a:gd name="connsiteY54" fmla="*/ 413277 h 450341"/>
                <a:gd name="connsiteX55" fmla="*/ 291065 w 370001"/>
                <a:gd name="connsiteY55" fmla="*/ 407409 h 450341"/>
                <a:gd name="connsiteX56" fmla="*/ 317989 w 370001"/>
                <a:gd name="connsiteY56" fmla="*/ 428882 h 450341"/>
                <a:gd name="connsiteX57" fmla="*/ 327600 w 370001"/>
                <a:gd name="connsiteY57" fmla="*/ 450330 h 450341"/>
                <a:gd name="connsiteX58" fmla="*/ 342965 w 370001"/>
                <a:gd name="connsiteY58" fmla="*/ 450330 h 450341"/>
                <a:gd name="connsiteX59" fmla="*/ 342965 w 370001"/>
                <a:gd name="connsiteY59" fmla="*/ 424974 h 450341"/>
                <a:gd name="connsiteX60" fmla="*/ 331420 w 370001"/>
                <a:gd name="connsiteY60" fmla="*/ 428882 h 450341"/>
                <a:gd name="connsiteX61" fmla="*/ 314120 w 370001"/>
                <a:gd name="connsiteY61" fmla="*/ 407409 h 450341"/>
                <a:gd name="connsiteX62" fmla="*/ 319899 w 370001"/>
                <a:gd name="connsiteY62" fmla="*/ 382053 h 450341"/>
                <a:gd name="connsiteX63" fmla="*/ 317989 w 370001"/>
                <a:gd name="connsiteY63" fmla="*/ 374288 h 450341"/>
                <a:gd name="connsiteX64" fmla="*/ 314120 w 370001"/>
                <a:gd name="connsiteY64" fmla="*/ 350893 h 450341"/>
                <a:gd name="connsiteX65" fmla="*/ 323769 w 370001"/>
                <a:gd name="connsiteY65" fmla="*/ 341143 h 450341"/>
                <a:gd name="connsiteX66" fmla="*/ 325703 w 370001"/>
                <a:gd name="connsiteY66" fmla="*/ 331393 h 450341"/>
                <a:gd name="connsiteX67" fmla="*/ 360278 w 370001"/>
                <a:gd name="connsiteY67" fmla="*/ 321643 h 450341"/>
                <a:gd name="connsiteX68" fmla="*/ 350692 w 370001"/>
                <a:gd name="connsiteY68" fmla="*/ 296300 h 450341"/>
                <a:gd name="connsiteX69" fmla="*/ 335302 w 370001"/>
                <a:gd name="connsiteY69" fmla="*/ 272904 h 450341"/>
                <a:gd name="connsiteX70" fmla="*/ 339146 w 370001"/>
                <a:gd name="connsiteY70" fmla="*/ 263167 h 450341"/>
                <a:gd name="connsiteX71" fmla="*/ 333405 w 370001"/>
                <a:gd name="connsiteY71" fmla="*/ 247561 h 450341"/>
                <a:gd name="connsiteX72" fmla="*/ 331445 w 370001"/>
                <a:gd name="connsiteY72" fmla="*/ 202743 h 450341"/>
                <a:gd name="connsiteX73" fmla="*/ 327638 w 370001"/>
                <a:gd name="connsiteY73" fmla="*/ 189098 h 450341"/>
                <a:gd name="connsiteX74" fmla="*/ 327803 w 370001"/>
                <a:gd name="connsiteY74" fmla="*/ 189098 h 450341"/>
                <a:gd name="connsiteX75" fmla="*/ 329548 w 370001"/>
                <a:gd name="connsiteY75" fmla="*/ 181295 h 450341"/>
                <a:gd name="connsiteX76" fmla="*/ 337224 w 370001"/>
                <a:gd name="connsiteY76" fmla="*/ 157900 h 450341"/>
                <a:gd name="connsiteX77" fmla="*/ 344938 w 370001"/>
                <a:gd name="connsiteY77" fmla="*/ 105279 h 450341"/>
                <a:gd name="connsiteX78" fmla="*/ 357470 w 370001"/>
                <a:gd name="connsiteY78" fmla="*/ 94783 h 450341"/>
                <a:gd name="connsiteX79" fmla="*/ 358394 w 370001"/>
                <a:gd name="connsiteY79" fmla="*/ 91634 h 450341"/>
                <a:gd name="connsiteX80" fmla="*/ 369952 w 370001"/>
                <a:gd name="connsiteY80" fmla="*/ 76016 h 45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70001" h="450341">
                  <a:moveTo>
                    <a:pt x="369927" y="76003"/>
                  </a:moveTo>
                  <a:cubicBezTo>
                    <a:pt x="369029" y="70401"/>
                    <a:pt x="361606" y="71426"/>
                    <a:pt x="360278" y="66266"/>
                  </a:cubicBezTo>
                  <a:cubicBezTo>
                    <a:pt x="365159" y="62371"/>
                    <a:pt x="359962" y="56781"/>
                    <a:pt x="360278" y="52621"/>
                  </a:cubicBezTo>
                  <a:cubicBezTo>
                    <a:pt x="360594" y="48991"/>
                    <a:pt x="365855" y="45703"/>
                    <a:pt x="362188" y="42883"/>
                  </a:cubicBezTo>
                  <a:cubicBezTo>
                    <a:pt x="362162" y="39646"/>
                    <a:pt x="356901" y="41783"/>
                    <a:pt x="356446" y="38975"/>
                  </a:cubicBezTo>
                  <a:cubicBezTo>
                    <a:pt x="356762" y="32159"/>
                    <a:pt x="349681" y="32855"/>
                    <a:pt x="346822" y="29238"/>
                  </a:cubicBezTo>
                  <a:cubicBezTo>
                    <a:pt x="346797" y="23421"/>
                    <a:pt x="341827" y="22599"/>
                    <a:pt x="341043" y="17540"/>
                  </a:cubicBezTo>
                  <a:cubicBezTo>
                    <a:pt x="331887" y="24129"/>
                    <a:pt x="321290" y="17161"/>
                    <a:pt x="314120" y="25318"/>
                  </a:cubicBezTo>
                  <a:cubicBezTo>
                    <a:pt x="310073" y="22953"/>
                    <a:pt x="308543" y="17995"/>
                    <a:pt x="302624" y="17540"/>
                  </a:cubicBezTo>
                  <a:cubicBezTo>
                    <a:pt x="303838" y="9130"/>
                    <a:pt x="294568" y="11420"/>
                    <a:pt x="294910" y="3882"/>
                  </a:cubicBezTo>
                  <a:cubicBezTo>
                    <a:pt x="281189" y="7929"/>
                    <a:pt x="270503" y="2807"/>
                    <a:pt x="258375" y="0"/>
                  </a:cubicBezTo>
                  <a:cubicBezTo>
                    <a:pt x="256377" y="9763"/>
                    <a:pt x="244363" y="10395"/>
                    <a:pt x="235334" y="7790"/>
                  </a:cubicBezTo>
                  <a:cubicBezTo>
                    <a:pt x="227127" y="12204"/>
                    <a:pt x="218413" y="18476"/>
                    <a:pt x="206475" y="13633"/>
                  </a:cubicBezTo>
                  <a:cubicBezTo>
                    <a:pt x="201708" y="15947"/>
                    <a:pt x="204540" y="25988"/>
                    <a:pt x="198799" y="27290"/>
                  </a:cubicBezTo>
                  <a:cubicBezTo>
                    <a:pt x="185116" y="26215"/>
                    <a:pt x="172811" y="23737"/>
                    <a:pt x="160330" y="21423"/>
                  </a:cubicBezTo>
                  <a:cubicBezTo>
                    <a:pt x="156485" y="12368"/>
                    <a:pt x="149669" y="6272"/>
                    <a:pt x="139185" y="3882"/>
                  </a:cubicBezTo>
                  <a:cubicBezTo>
                    <a:pt x="133153" y="9902"/>
                    <a:pt x="125932" y="18211"/>
                    <a:pt x="123820" y="27290"/>
                  </a:cubicBezTo>
                  <a:cubicBezTo>
                    <a:pt x="121164" y="38862"/>
                    <a:pt x="125123" y="51280"/>
                    <a:pt x="121885" y="58463"/>
                  </a:cubicBezTo>
                  <a:cubicBezTo>
                    <a:pt x="118016" y="67214"/>
                    <a:pt x="113969" y="73752"/>
                    <a:pt x="112325" y="83819"/>
                  </a:cubicBezTo>
                  <a:cubicBezTo>
                    <a:pt x="109037" y="103142"/>
                    <a:pt x="110327" y="126854"/>
                    <a:pt x="106520" y="142282"/>
                  </a:cubicBezTo>
                  <a:cubicBezTo>
                    <a:pt x="100855" y="146961"/>
                    <a:pt x="98148" y="154587"/>
                    <a:pt x="89246" y="155940"/>
                  </a:cubicBezTo>
                  <a:cubicBezTo>
                    <a:pt x="87222" y="166904"/>
                    <a:pt x="82088" y="174656"/>
                    <a:pt x="75790" y="181270"/>
                  </a:cubicBezTo>
                  <a:cubicBezTo>
                    <a:pt x="75878" y="196332"/>
                    <a:pt x="76802" y="212190"/>
                    <a:pt x="71920" y="222206"/>
                  </a:cubicBezTo>
                  <a:cubicBezTo>
                    <a:pt x="64586" y="223230"/>
                    <a:pt x="63548" y="230590"/>
                    <a:pt x="56555" y="231956"/>
                  </a:cubicBezTo>
                  <a:cubicBezTo>
                    <a:pt x="52281" y="238039"/>
                    <a:pt x="51901" y="248054"/>
                    <a:pt x="39230" y="245614"/>
                  </a:cubicBezTo>
                  <a:cubicBezTo>
                    <a:pt x="38105" y="241554"/>
                    <a:pt x="41633" y="232791"/>
                    <a:pt x="37320" y="231956"/>
                  </a:cubicBezTo>
                  <a:cubicBezTo>
                    <a:pt x="35790" y="235800"/>
                    <a:pt x="30618" y="238962"/>
                    <a:pt x="27734" y="235851"/>
                  </a:cubicBezTo>
                  <a:cubicBezTo>
                    <a:pt x="29783" y="243110"/>
                    <a:pt x="23662" y="242149"/>
                    <a:pt x="21955" y="245614"/>
                  </a:cubicBezTo>
                  <a:cubicBezTo>
                    <a:pt x="18553" y="243869"/>
                    <a:pt x="17048" y="240151"/>
                    <a:pt x="10435" y="241706"/>
                  </a:cubicBezTo>
                  <a:cubicBezTo>
                    <a:pt x="9107" y="246259"/>
                    <a:pt x="4023" y="246929"/>
                    <a:pt x="2758" y="251456"/>
                  </a:cubicBezTo>
                  <a:cubicBezTo>
                    <a:pt x="9081" y="258513"/>
                    <a:pt x="-3185" y="268858"/>
                    <a:pt x="824" y="270944"/>
                  </a:cubicBezTo>
                  <a:cubicBezTo>
                    <a:pt x="8045" y="273764"/>
                    <a:pt x="4491" y="265582"/>
                    <a:pt x="10447" y="267049"/>
                  </a:cubicBezTo>
                  <a:cubicBezTo>
                    <a:pt x="33982" y="269363"/>
                    <a:pt x="53077" y="267618"/>
                    <a:pt x="81557" y="268984"/>
                  </a:cubicBezTo>
                  <a:cubicBezTo>
                    <a:pt x="82164" y="272980"/>
                    <a:pt x="86729" y="272841"/>
                    <a:pt x="87311" y="276799"/>
                  </a:cubicBezTo>
                  <a:cubicBezTo>
                    <a:pt x="85692" y="291570"/>
                    <a:pt x="95455" y="309578"/>
                    <a:pt x="102701" y="321643"/>
                  </a:cubicBezTo>
                  <a:cubicBezTo>
                    <a:pt x="115840" y="321251"/>
                    <a:pt x="122366" y="315370"/>
                    <a:pt x="135391" y="319695"/>
                  </a:cubicBezTo>
                  <a:cubicBezTo>
                    <a:pt x="135189" y="311032"/>
                    <a:pt x="140766" y="308263"/>
                    <a:pt x="139198" y="298260"/>
                  </a:cubicBezTo>
                  <a:cubicBezTo>
                    <a:pt x="145786" y="295149"/>
                    <a:pt x="154449" y="294213"/>
                    <a:pt x="162302" y="292392"/>
                  </a:cubicBezTo>
                  <a:lnTo>
                    <a:pt x="162302" y="302142"/>
                  </a:lnTo>
                  <a:cubicBezTo>
                    <a:pt x="170472" y="302939"/>
                    <a:pt x="182081" y="300245"/>
                    <a:pt x="187279" y="304077"/>
                  </a:cubicBezTo>
                  <a:cubicBezTo>
                    <a:pt x="187051" y="309704"/>
                    <a:pt x="188315" y="316850"/>
                    <a:pt x="185344" y="319682"/>
                  </a:cubicBezTo>
                  <a:cubicBezTo>
                    <a:pt x="192767" y="329471"/>
                    <a:pt x="186937" y="344949"/>
                    <a:pt x="187279" y="358670"/>
                  </a:cubicBezTo>
                  <a:cubicBezTo>
                    <a:pt x="197180" y="364627"/>
                    <a:pt x="196169" y="381863"/>
                    <a:pt x="196637" y="393738"/>
                  </a:cubicBezTo>
                  <a:cubicBezTo>
                    <a:pt x="196637" y="393700"/>
                    <a:pt x="199988" y="389856"/>
                    <a:pt x="199988" y="389856"/>
                  </a:cubicBezTo>
                  <a:cubicBezTo>
                    <a:pt x="200051" y="389793"/>
                    <a:pt x="199052" y="393877"/>
                    <a:pt x="199115" y="393801"/>
                  </a:cubicBezTo>
                  <a:cubicBezTo>
                    <a:pt x="203706" y="389224"/>
                    <a:pt x="209371" y="392765"/>
                    <a:pt x="216592" y="392663"/>
                  </a:cubicBezTo>
                  <a:cubicBezTo>
                    <a:pt x="217629" y="392651"/>
                    <a:pt x="218641" y="392651"/>
                    <a:pt x="219653" y="392625"/>
                  </a:cubicBezTo>
                  <a:cubicBezTo>
                    <a:pt x="220601" y="392613"/>
                    <a:pt x="221499" y="392524"/>
                    <a:pt x="222422" y="392461"/>
                  </a:cubicBezTo>
                  <a:cubicBezTo>
                    <a:pt x="223055" y="392423"/>
                    <a:pt x="223687" y="392423"/>
                    <a:pt x="224269" y="392347"/>
                  </a:cubicBezTo>
                  <a:cubicBezTo>
                    <a:pt x="227190" y="392031"/>
                    <a:pt x="229732" y="391348"/>
                    <a:pt x="231464" y="389881"/>
                  </a:cubicBezTo>
                  <a:cubicBezTo>
                    <a:pt x="235271" y="393144"/>
                    <a:pt x="236750" y="398822"/>
                    <a:pt x="239178" y="403539"/>
                  </a:cubicBezTo>
                  <a:cubicBezTo>
                    <a:pt x="242466" y="399062"/>
                    <a:pt x="249978" y="398910"/>
                    <a:pt x="256478" y="397696"/>
                  </a:cubicBezTo>
                  <a:cubicBezTo>
                    <a:pt x="256504" y="402869"/>
                    <a:pt x="255757" y="408813"/>
                    <a:pt x="258388" y="411329"/>
                  </a:cubicBezTo>
                  <a:cubicBezTo>
                    <a:pt x="268669" y="411329"/>
                    <a:pt x="274272" y="416071"/>
                    <a:pt x="283364" y="417146"/>
                  </a:cubicBezTo>
                  <a:cubicBezTo>
                    <a:pt x="283427" y="414592"/>
                    <a:pt x="286741" y="415388"/>
                    <a:pt x="287259" y="413277"/>
                  </a:cubicBezTo>
                  <a:cubicBezTo>
                    <a:pt x="287398" y="410216"/>
                    <a:pt x="286968" y="406536"/>
                    <a:pt x="291065" y="407409"/>
                  </a:cubicBezTo>
                  <a:cubicBezTo>
                    <a:pt x="295770" y="418879"/>
                    <a:pt x="305014" y="425758"/>
                    <a:pt x="317989" y="428882"/>
                  </a:cubicBezTo>
                  <a:cubicBezTo>
                    <a:pt x="318192" y="439049"/>
                    <a:pt x="327347" y="440200"/>
                    <a:pt x="327600" y="450330"/>
                  </a:cubicBezTo>
                  <a:cubicBezTo>
                    <a:pt x="333519" y="450608"/>
                    <a:pt x="338426" y="445714"/>
                    <a:pt x="342965" y="450330"/>
                  </a:cubicBezTo>
                  <a:lnTo>
                    <a:pt x="342965" y="424974"/>
                  </a:lnTo>
                  <a:cubicBezTo>
                    <a:pt x="337540" y="424633"/>
                    <a:pt x="339209" y="431576"/>
                    <a:pt x="331420" y="428882"/>
                  </a:cubicBezTo>
                  <a:cubicBezTo>
                    <a:pt x="323705" y="421218"/>
                    <a:pt x="315675" y="418209"/>
                    <a:pt x="314120" y="407409"/>
                  </a:cubicBezTo>
                  <a:cubicBezTo>
                    <a:pt x="313196" y="400985"/>
                    <a:pt x="318976" y="391917"/>
                    <a:pt x="319899" y="382053"/>
                  </a:cubicBezTo>
                  <a:cubicBezTo>
                    <a:pt x="320127" y="379739"/>
                    <a:pt x="317939" y="378120"/>
                    <a:pt x="317989" y="374288"/>
                  </a:cubicBezTo>
                  <a:cubicBezTo>
                    <a:pt x="318078" y="363008"/>
                    <a:pt x="320329" y="358607"/>
                    <a:pt x="314120" y="350893"/>
                  </a:cubicBezTo>
                  <a:cubicBezTo>
                    <a:pt x="316522" y="346808"/>
                    <a:pt x="319722" y="343571"/>
                    <a:pt x="323769" y="341143"/>
                  </a:cubicBezTo>
                  <a:cubicBezTo>
                    <a:pt x="327057" y="336160"/>
                    <a:pt x="321568" y="334326"/>
                    <a:pt x="325703" y="331393"/>
                  </a:cubicBezTo>
                  <a:cubicBezTo>
                    <a:pt x="335530" y="326423"/>
                    <a:pt x="353866" y="330103"/>
                    <a:pt x="360278" y="321643"/>
                  </a:cubicBezTo>
                  <a:cubicBezTo>
                    <a:pt x="355055" y="315269"/>
                    <a:pt x="354537" y="304090"/>
                    <a:pt x="350692" y="296300"/>
                  </a:cubicBezTo>
                  <a:cubicBezTo>
                    <a:pt x="342953" y="291127"/>
                    <a:pt x="336946" y="284210"/>
                    <a:pt x="335302" y="272904"/>
                  </a:cubicBezTo>
                  <a:cubicBezTo>
                    <a:pt x="337237" y="270350"/>
                    <a:pt x="337148" y="265721"/>
                    <a:pt x="339146" y="263167"/>
                  </a:cubicBezTo>
                  <a:cubicBezTo>
                    <a:pt x="335770" y="259411"/>
                    <a:pt x="335074" y="252987"/>
                    <a:pt x="333405" y="247561"/>
                  </a:cubicBezTo>
                  <a:cubicBezTo>
                    <a:pt x="335972" y="231311"/>
                    <a:pt x="329674" y="222648"/>
                    <a:pt x="331445" y="202743"/>
                  </a:cubicBezTo>
                  <a:cubicBezTo>
                    <a:pt x="330724" y="197407"/>
                    <a:pt x="322605" y="194422"/>
                    <a:pt x="327638" y="189098"/>
                  </a:cubicBezTo>
                  <a:cubicBezTo>
                    <a:pt x="327702" y="189098"/>
                    <a:pt x="327739" y="189098"/>
                    <a:pt x="327803" y="189098"/>
                  </a:cubicBezTo>
                  <a:cubicBezTo>
                    <a:pt x="327006" y="185165"/>
                    <a:pt x="326867" y="182092"/>
                    <a:pt x="329548" y="181295"/>
                  </a:cubicBezTo>
                  <a:cubicBezTo>
                    <a:pt x="326399" y="167688"/>
                    <a:pt x="335036" y="166069"/>
                    <a:pt x="337224" y="157900"/>
                  </a:cubicBezTo>
                  <a:cubicBezTo>
                    <a:pt x="337136" y="137653"/>
                    <a:pt x="343408" y="123894"/>
                    <a:pt x="344938" y="105279"/>
                  </a:cubicBezTo>
                  <a:cubicBezTo>
                    <a:pt x="349554" y="106101"/>
                    <a:pt x="355106" y="97186"/>
                    <a:pt x="357470" y="94783"/>
                  </a:cubicBezTo>
                  <a:cubicBezTo>
                    <a:pt x="357610" y="93620"/>
                    <a:pt x="357698" y="92405"/>
                    <a:pt x="358394" y="91634"/>
                  </a:cubicBezTo>
                  <a:cubicBezTo>
                    <a:pt x="362289" y="87221"/>
                    <a:pt x="370724" y="84679"/>
                    <a:pt x="369952" y="7601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36" name="Freeform: Shape 1235">
              <a:extLst>
                <a:ext uri="{FF2B5EF4-FFF2-40B4-BE49-F238E27FC236}">
                  <a16:creationId xmlns:a16="http://schemas.microsoft.com/office/drawing/2014/main" id="{293305AF-F7B7-308C-2D67-B41F58C73315}"/>
                </a:ext>
              </a:extLst>
            </p:cNvPr>
            <p:cNvSpPr/>
            <p:nvPr/>
          </p:nvSpPr>
          <p:spPr>
            <a:xfrm>
              <a:off x="4416161" y="3891230"/>
              <a:ext cx="251772" cy="205221"/>
            </a:xfrm>
            <a:custGeom>
              <a:avLst/>
              <a:gdLst>
                <a:gd name="connsiteX0" fmla="*/ 34600 w 251772"/>
                <a:gd name="connsiteY0" fmla="*/ 205221 h 205221"/>
                <a:gd name="connsiteX1" fmla="*/ 42276 w 251772"/>
                <a:gd name="connsiteY1" fmla="*/ 177944 h 205221"/>
                <a:gd name="connsiteX2" fmla="*/ 59576 w 251772"/>
                <a:gd name="connsiteY2" fmla="*/ 174049 h 205221"/>
                <a:gd name="connsiteX3" fmla="*/ 80683 w 251772"/>
                <a:gd name="connsiteY3" fmla="*/ 175983 h 205221"/>
                <a:gd name="connsiteX4" fmla="*/ 80683 w 251772"/>
                <a:gd name="connsiteY4" fmla="*/ 160391 h 205221"/>
                <a:gd name="connsiteX5" fmla="*/ 99892 w 251772"/>
                <a:gd name="connsiteY5" fmla="*/ 138943 h 205221"/>
                <a:gd name="connsiteX6" fmla="*/ 121087 w 251772"/>
                <a:gd name="connsiteY6" fmla="*/ 156508 h 205221"/>
                <a:gd name="connsiteX7" fmla="*/ 157596 w 251772"/>
                <a:gd name="connsiteY7" fmla="*/ 162338 h 205221"/>
                <a:gd name="connsiteX8" fmla="*/ 165273 w 251772"/>
                <a:gd name="connsiteY8" fmla="*/ 148706 h 205221"/>
                <a:gd name="connsiteX9" fmla="*/ 178728 w 251772"/>
                <a:gd name="connsiteY9" fmla="*/ 150641 h 205221"/>
                <a:gd name="connsiteX10" fmla="*/ 209484 w 251772"/>
                <a:gd name="connsiteY10" fmla="*/ 142850 h 205221"/>
                <a:gd name="connsiteX11" fmla="*/ 219133 w 251772"/>
                <a:gd name="connsiteY11" fmla="*/ 135035 h 205221"/>
                <a:gd name="connsiteX12" fmla="*/ 251772 w 251772"/>
                <a:gd name="connsiteY12" fmla="*/ 138930 h 205221"/>
                <a:gd name="connsiteX13" fmla="*/ 236433 w 251772"/>
                <a:gd name="connsiteY13" fmla="*/ 117482 h 205221"/>
                <a:gd name="connsiteX14" fmla="*/ 228718 w 251772"/>
                <a:gd name="connsiteY14" fmla="*/ 97982 h 205221"/>
                <a:gd name="connsiteX15" fmla="*/ 211393 w 251772"/>
                <a:gd name="connsiteY15" fmla="*/ 84349 h 205221"/>
                <a:gd name="connsiteX16" fmla="*/ 194119 w 251772"/>
                <a:gd name="connsiteY16" fmla="*/ 66784 h 205221"/>
                <a:gd name="connsiteX17" fmla="*/ 190249 w 251772"/>
                <a:gd name="connsiteY17" fmla="*/ 55099 h 205221"/>
                <a:gd name="connsiteX18" fmla="*/ 178728 w 251772"/>
                <a:gd name="connsiteY18" fmla="*/ 51178 h 205221"/>
                <a:gd name="connsiteX19" fmla="*/ 176856 w 251772"/>
                <a:gd name="connsiteY19" fmla="*/ 47296 h 205221"/>
                <a:gd name="connsiteX20" fmla="*/ 180701 w 251772"/>
                <a:gd name="connsiteY20" fmla="*/ 27808 h 205221"/>
                <a:gd name="connsiteX21" fmla="*/ 165273 w 251772"/>
                <a:gd name="connsiteY21" fmla="*/ 518 h 205221"/>
                <a:gd name="connsiteX22" fmla="*/ 144128 w 251772"/>
                <a:gd name="connsiteY22" fmla="*/ 6360 h 205221"/>
                <a:gd name="connsiteX23" fmla="*/ 144128 w 251772"/>
                <a:gd name="connsiteY23" fmla="*/ 16098 h 205221"/>
                <a:gd name="connsiteX24" fmla="*/ 115308 w 251772"/>
                <a:gd name="connsiteY24" fmla="*/ 45349 h 205221"/>
                <a:gd name="connsiteX25" fmla="*/ 90331 w 251772"/>
                <a:gd name="connsiteY25" fmla="*/ 47296 h 205221"/>
                <a:gd name="connsiteX26" fmla="*/ 92266 w 251772"/>
                <a:gd name="connsiteY26" fmla="*/ 57046 h 205221"/>
                <a:gd name="connsiteX27" fmla="*/ 80683 w 251772"/>
                <a:gd name="connsiteY27" fmla="*/ 70679 h 205221"/>
                <a:gd name="connsiteX28" fmla="*/ 46083 w 251772"/>
                <a:gd name="connsiteY28" fmla="*/ 82377 h 205221"/>
                <a:gd name="connsiteX29" fmla="*/ 38432 w 251772"/>
                <a:gd name="connsiteY29" fmla="*/ 76547 h 205221"/>
                <a:gd name="connsiteX30" fmla="*/ 28821 w 251772"/>
                <a:gd name="connsiteY30" fmla="*/ 84349 h 205221"/>
                <a:gd name="connsiteX31" fmla="*/ 19171 w 251772"/>
                <a:gd name="connsiteY31" fmla="*/ 84349 h 205221"/>
                <a:gd name="connsiteX32" fmla="*/ 0 w 251772"/>
                <a:gd name="connsiteY32" fmla="*/ 119442 h 205221"/>
                <a:gd name="connsiteX33" fmla="*/ 3844 w 251772"/>
                <a:gd name="connsiteY33" fmla="*/ 146733 h 205221"/>
                <a:gd name="connsiteX34" fmla="*/ 13430 w 251772"/>
                <a:gd name="connsiteY34" fmla="*/ 162313 h 205221"/>
                <a:gd name="connsiteX35" fmla="*/ 13430 w 251772"/>
                <a:gd name="connsiteY35" fmla="*/ 172063 h 205221"/>
                <a:gd name="connsiteX36" fmla="*/ 32665 w 251772"/>
                <a:gd name="connsiteY36" fmla="*/ 193511 h 205221"/>
                <a:gd name="connsiteX37" fmla="*/ 34600 w 251772"/>
                <a:gd name="connsiteY37" fmla="*/ 205209 h 205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51772" h="205221">
                  <a:moveTo>
                    <a:pt x="34600" y="205221"/>
                  </a:moveTo>
                  <a:cubicBezTo>
                    <a:pt x="40000" y="199050"/>
                    <a:pt x="36307" y="183558"/>
                    <a:pt x="42276" y="177944"/>
                  </a:cubicBezTo>
                  <a:cubicBezTo>
                    <a:pt x="51027" y="179676"/>
                    <a:pt x="53165" y="174694"/>
                    <a:pt x="59576" y="174049"/>
                  </a:cubicBezTo>
                  <a:cubicBezTo>
                    <a:pt x="65760" y="178019"/>
                    <a:pt x="72665" y="178323"/>
                    <a:pt x="80683" y="175983"/>
                  </a:cubicBezTo>
                  <a:lnTo>
                    <a:pt x="80683" y="160391"/>
                  </a:lnTo>
                  <a:cubicBezTo>
                    <a:pt x="88536" y="153170"/>
                    <a:pt x="88536" y="139917"/>
                    <a:pt x="99892" y="138943"/>
                  </a:cubicBezTo>
                  <a:cubicBezTo>
                    <a:pt x="108757" y="138197"/>
                    <a:pt x="115434" y="148061"/>
                    <a:pt x="121087" y="156508"/>
                  </a:cubicBezTo>
                  <a:cubicBezTo>
                    <a:pt x="133354" y="158329"/>
                    <a:pt x="144937" y="160909"/>
                    <a:pt x="157596" y="162338"/>
                  </a:cubicBezTo>
                  <a:cubicBezTo>
                    <a:pt x="159038" y="156698"/>
                    <a:pt x="160632" y="151134"/>
                    <a:pt x="165273" y="148706"/>
                  </a:cubicBezTo>
                  <a:cubicBezTo>
                    <a:pt x="171975" y="147138"/>
                    <a:pt x="172696" y="151614"/>
                    <a:pt x="178728" y="150641"/>
                  </a:cubicBezTo>
                  <a:cubicBezTo>
                    <a:pt x="185544" y="142066"/>
                    <a:pt x="199202" y="143394"/>
                    <a:pt x="209484" y="142850"/>
                  </a:cubicBezTo>
                  <a:cubicBezTo>
                    <a:pt x="214909" y="142484"/>
                    <a:pt x="211912" y="133594"/>
                    <a:pt x="219133" y="135035"/>
                  </a:cubicBezTo>
                  <a:cubicBezTo>
                    <a:pt x="230653" y="137476"/>
                    <a:pt x="239291" y="142408"/>
                    <a:pt x="251772" y="138930"/>
                  </a:cubicBezTo>
                  <a:cubicBezTo>
                    <a:pt x="251747" y="126613"/>
                    <a:pt x="243274" y="122857"/>
                    <a:pt x="236433" y="117482"/>
                  </a:cubicBezTo>
                  <a:cubicBezTo>
                    <a:pt x="233144" y="111678"/>
                    <a:pt x="231640" y="104153"/>
                    <a:pt x="228718" y="97982"/>
                  </a:cubicBezTo>
                  <a:cubicBezTo>
                    <a:pt x="223976" y="92405"/>
                    <a:pt x="214820" y="91254"/>
                    <a:pt x="211393" y="84349"/>
                  </a:cubicBezTo>
                  <a:cubicBezTo>
                    <a:pt x="210811" y="77685"/>
                    <a:pt x="207751" y="65684"/>
                    <a:pt x="194119" y="66784"/>
                  </a:cubicBezTo>
                  <a:cubicBezTo>
                    <a:pt x="192386" y="63331"/>
                    <a:pt x="188719" y="61839"/>
                    <a:pt x="190249" y="55099"/>
                  </a:cubicBezTo>
                  <a:cubicBezTo>
                    <a:pt x="185165" y="55073"/>
                    <a:pt x="178956" y="56174"/>
                    <a:pt x="178728" y="51178"/>
                  </a:cubicBezTo>
                  <a:cubicBezTo>
                    <a:pt x="178728" y="49244"/>
                    <a:pt x="177198" y="48889"/>
                    <a:pt x="176856" y="47296"/>
                  </a:cubicBezTo>
                  <a:cubicBezTo>
                    <a:pt x="178412" y="41087"/>
                    <a:pt x="178045" y="32943"/>
                    <a:pt x="180701" y="27808"/>
                  </a:cubicBezTo>
                  <a:cubicBezTo>
                    <a:pt x="176692" y="17502"/>
                    <a:pt x="169813" y="10205"/>
                    <a:pt x="165273" y="518"/>
                  </a:cubicBezTo>
                  <a:cubicBezTo>
                    <a:pt x="153802" y="-2011"/>
                    <a:pt x="152247" y="5501"/>
                    <a:pt x="144128" y="6360"/>
                  </a:cubicBezTo>
                  <a:lnTo>
                    <a:pt x="144128" y="16098"/>
                  </a:lnTo>
                  <a:cubicBezTo>
                    <a:pt x="131191" y="21903"/>
                    <a:pt x="129256" y="40050"/>
                    <a:pt x="115308" y="45349"/>
                  </a:cubicBezTo>
                  <a:cubicBezTo>
                    <a:pt x="109124" y="47701"/>
                    <a:pt x="100322" y="46373"/>
                    <a:pt x="90331" y="47296"/>
                  </a:cubicBezTo>
                  <a:cubicBezTo>
                    <a:pt x="85627" y="51887"/>
                    <a:pt x="93189" y="50925"/>
                    <a:pt x="92266" y="57046"/>
                  </a:cubicBezTo>
                  <a:cubicBezTo>
                    <a:pt x="87094" y="60246"/>
                    <a:pt x="85336" y="66936"/>
                    <a:pt x="80683" y="70679"/>
                  </a:cubicBezTo>
                  <a:cubicBezTo>
                    <a:pt x="66418" y="71779"/>
                    <a:pt x="54290" y="75080"/>
                    <a:pt x="46083" y="82377"/>
                  </a:cubicBezTo>
                  <a:cubicBezTo>
                    <a:pt x="42187" y="81795"/>
                    <a:pt x="42352" y="77103"/>
                    <a:pt x="38432" y="76547"/>
                  </a:cubicBezTo>
                  <a:cubicBezTo>
                    <a:pt x="38722" y="82680"/>
                    <a:pt x="30629" y="80328"/>
                    <a:pt x="28821" y="84349"/>
                  </a:cubicBezTo>
                  <a:lnTo>
                    <a:pt x="19171" y="84349"/>
                  </a:lnTo>
                  <a:cubicBezTo>
                    <a:pt x="13595" y="96856"/>
                    <a:pt x="9093" y="110489"/>
                    <a:pt x="0" y="119442"/>
                  </a:cubicBezTo>
                  <a:cubicBezTo>
                    <a:pt x="7537" y="122174"/>
                    <a:pt x="2251" y="137931"/>
                    <a:pt x="3844" y="146733"/>
                  </a:cubicBezTo>
                  <a:cubicBezTo>
                    <a:pt x="6475" y="152512"/>
                    <a:pt x="11040" y="156319"/>
                    <a:pt x="13430" y="162313"/>
                  </a:cubicBezTo>
                  <a:lnTo>
                    <a:pt x="13430" y="172063"/>
                  </a:lnTo>
                  <a:cubicBezTo>
                    <a:pt x="20714" y="178310"/>
                    <a:pt x="25153" y="187466"/>
                    <a:pt x="32665" y="193511"/>
                  </a:cubicBezTo>
                  <a:cubicBezTo>
                    <a:pt x="33791" y="196951"/>
                    <a:pt x="30325" y="204981"/>
                    <a:pt x="34600" y="20520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37" name="Freeform: Shape 1236">
              <a:extLst>
                <a:ext uri="{FF2B5EF4-FFF2-40B4-BE49-F238E27FC236}">
                  <a16:creationId xmlns:a16="http://schemas.microsoft.com/office/drawing/2014/main" id="{48D1067C-1DDB-E585-150F-6404F4E94847}"/>
                </a:ext>
              </a:extLst>
            </p:cNvPr>
            <p:cNvSpPr/>
            <p:nvPr/>
          </p:nvSpPr>
          <p:spPr>
            <a:xfrm>
              <a:off x="4398156" y="3583723"/>
              <a:ext cx="204409" cy="389948"/>
            </a:xfrm>
            <a:custGeom>
              <a:avLst/>
              <a:gdLst>
                <a:gd name="connsiteX0" fmla="*/ 12200 w 204409"/>
                <a:gd name="connsiteY0" fmla="*/ 335353 h 389948"/>
                <a:gd name="connsiteX1" fmla="*/ 18005 w 204409"/>
                <a:gd name="connsiteY1" fmla="*/ 350933 h 389948"/>
                <a:gd name="connsiteX2" fmla="*/ 31435 w 204409"/>
                <a:gd name="connsiteY2" fmla="*/ 364591 h 389948"/>
                <a:gd name="connsiteX3" fmla="*/ 41046 w 204409"/>
                <a:gd name="connsiteY3" fmla="*/ 389921 h 389948"/>
                <a:gd name="connsiteX4" fmla="*/ 60281 w 204409"/>
                <a:gd name="connsiteY4" fmla="*/ 380184 h 389948"/>
                <a:gd name="connsiteX5" fmla="*/ 67957 w 204409"/>
                <a:gd name="connsiteY5" fmla="*/ 386013 h 389948"/>
                <a:gd name="connsiteX6" fmla="*/ 98687 w 204409"/>
                <a:gd name="connsiteY6" fmla="*/ 376276 h 389948"/>
                <a:gd name="connsiteX7" fmla="*/ 106427 w 204409"/>
                <a:gd name="connsiteY7" fmla="*/ 366526 h 389948"/>
                <a:gd name="connsiteX8" fmla="*/ 106427 w 204409"/>
                <a:gd name="connsiteY8" fmla="*/ 352881 h 389948"/>
                <a:gd name="connsiteX9" fmla="*/ 148677 w 204409"/>
                <a:gd name="connsiteY9" fmla="*/ 331433 h 389948"/>
                <a:gd name="connsiteX10" fmla="*/ 158326 w 204409"/>
                <a:gd name="connsiteY10" fmla="*/ 323617 h 389948"/>
                <a:gd name="connsiteX11" fmla="*/ 162146 w 204409"/>
                <a:gd name="connsiteY11" fmla="*/ 311932 h 389948"/>
                <a:gd name="connsiteX12" fmla="*/ 173666 w 204409"/>
                <a:gd name="connsiteY12" fmla="*/ 306064 h 389948"/>
                <a:gd name="connsiteX13" fmla="*/ 183277 w 204409"/>
                <a:gd name="connsiteY13" fmla="*/ 302182 h 389948"/>
                <a:gd name="connsiteX14" fmla="*/ 177498 w 204409"/>
                <a:gd name="connsiteY14" fmla="*/ 290472 h 389948"/>
                <a:gd name="connsiteX15" fmla="*/ 173653 w 204409"/>
                <a:gd name="connsiteY15" fmla="*/ 267089 h 389948"/>
                <a:gd name="connsiteX16" fmla="*/ 162133 w 204409"/>
                <a:gd name="connsiteY16" fmla="*/ 263194 h 389948"/>
                <a:gd name="connsiteX17" fmla="*/ 169847 w 204409"/>
                <a:gd name="connsiteY17" fmla="*/ 245628 h 389948"/>
                <a:gd name="connsiteX18" fmla="*/ 167938 w 204409"/>
                <a:gd name="connsiteY18" fmla="*/ 235891 h 389948"/>
                <a:gd name="connsiteX19" fmla="*/ 175588 w 204409"/>
                <a:gd name="connsiteY19" fmla="*/ 230023 h 389948"/>
                <a:gd name="connsiteX20" fmla="*/ 173653 w 204409"/>
                <a:gd name="connsiteY20" fmla="*/ 218338 h 389948"/>
                <a:gd name="connsiteX21" fmla="*/ 187109 w 204409"/>
                <a:gd name="connsiteY21" fmla="*/ 189087 h 389948"/>
                <a:gd name="connsiteX22" fmla="*/ 204409 w 204409"/>
                <a:gd name="connsiteY22" fmla="*/ 189087 h 389948"/>
                <a:gd name="connsiteX23" fmla="*/ 204409 w 204409"/>
                <a:gd name="connsiteY23" fmla="*/ 97479 h 389948"/>
                <a:gd name="connsiteX24" fmla="*/ 50645 w 204409"/>
                <a:gd name="connsiteY24" fmla="*/ 2 h 389948"/>
                <a:gd name="connsiteX25" fmla="*/ 29500 w 204409"/>
                <a:gd name="connsiteY25" fmla="*/ 7792 h 389948"/>
                <a:gd name="connsiteX26" fmla="*/ 33344 w 204409"/>
                <a:gd name="connsiteY26" fmla="*/ 46805 h 389948"/>
                <a:gd name="connsiteX27" fmla="*/ 41021 w 204409"/>
                <a:gd name="connsiteY27" fmla="*/ 66293 h 389948"/>
                <a:gd name="connsiteX28" fmla="*/ 48697 w 204409"/>
                <a:gd name="connsiteY28" fmla="*/ 77978 h 389948"/>
                <a:gd name="connsiteX29" fmla="*/ 42956 w 204409"/>
                <a:gd name="connsiteY29" fmla="*/ 91623 h 389948"/>
                <a:gd name="connsiteX30" fmla="*/ 39086 w 204409"/>
                <a:gd name="connsiteY30" fmla="*/ 161797 h 389948"/>
                <a:gd name="connsiteX31" fmla="*/ 12175 w 204409"/>
                <a:gd name="connsiteY31" fmla="*/ 198825 h 389948"/>
                <a:gd name="connsiteX32" fmla="*/ 6433 w 204409"/>
                <a:gd name="connsiteY32" fmla="*/ 206640 h 389948"/>
                <a:gd name="connsiteX33" fmla="*/ 8343 w 204409"/>
                <a:gd name="connsiteY33" fmla="*/ 251458 h 389948"/>
                <a:gd name="connsiteX34" fmla="*/ 19864 w 204409"/>
                <a:gd name="connsiteY34" fmla="*/ 255366 h 389948"/>
                <a:gd name="connsiteX35" fmla="*/ 27603 w 204409"/>
                <a:gd name="connsiteY35" fmla="*/ 270959 h 389948"/>
                <a:gd name="connsiteX36" fmla="*/ 31409 w 204409"/>
                <a:gd name="connsiteY36" fmla="*/ 288499 h 389948"/>
                <a:gd name="connsiteX37" fmla="*/ 29500 w 204409"/>
                <a:gd name="connsiteY37" fmla="*/ 306027 h 389948"/>
                <a:gd name="connsiteX38" fmla="*/ 41021 w 204409"/>
                <a:gd name="connsiteY38" fmla="*/ 331382 h 389948"/>
                <a:gd name="connsiteX39" fmla="*/ 12175 w 204409"/>
                <a:gd name="connsiteY39" fmla="*/ 335277 h 38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04409" h="389948">
                  <a:moveTo>
                    <a:pt x="12200" y="335353"/>
                  </a:moveTo>
                  <a:cubicBezTo>
                    <a:pt x="8444" y="340993"/>
                    <a:pt x="15235" y="347430"/>
                    <a:pt x="18005" y="350933"/>
                  </a:cubicBezTo>
                  <a:cubicBezTo>
                    <a:pt x="22077" y="356143"/>
                    <a:pt x="27881" y="359140"/>
                    <a:pt x="31435" y="364591"/>
                  </a:cubicBezTo>
                  <a:cubicBezTo>
                    <a:pt x="36139" y="371749"/>
                    <a:pt x="39086" y="380525"/>
                    <a:pt x="41046" y="389921"/>
                  </a:cubicBezTo>
                  <a:cubicBezTo>
                    <a:pt x="51188" y="390465"/>
                    <a:pt x="53287" y="382852"/>
                    <a:pt x="60281" y="380184"/>
                  </a:cubicBezTo>
                  <a:cubicBezTo>
                    <a:pt x="59699" y="385331"/>
                    <a:pt x="62911" y="386583"/>
                    <a:pt x="67957" y="386013"/>
                  </a:cubicBezTo>
                  <a:cubicBezTo>
                    <a:pt x="73016" y="377515"/>
                    <a:pt x="86990" y="378046"/>
                    <a:pt x="98687" y="376276"/>
                  </a:cubicBezTo>
                  <a:cubicBezTo>
                    <a:pt x="98864" y="370560"/>
                    <a:pt x="103113" y="369042"/>
                    <a:pt x="106427" y="366526"/>
                  </a:cubicBezTo>
                  <a:cubicBezTo>
                    <a:pt x="107059" y="360481"/>
                    <a:pt x="101950" y="357205"/>
                    <a:pt x="106427" y="352881"/>
                  </a:cubicBezTo>
                  <a:cubicBezTo>
                    <a:pt x="128178" y="353526"/>
                    <a:pt x="144378" y="348518"/>
                    <a:pt x="148677" y="331433"/>
                  </a:cubicBezTo>
                  <a:cubicBezTo>
                    <a:pt x="154103" y="331053"/>
                    <a:pt x="153938" y="325072"/>
                    <a:pt x="158326" y="323617"/>
                  </a:cubicBezTo>
                  <a:cubicBezTo>
                    <a:pt x="160982" y="321139"/>
                    <a:pt x="159477" y="314424"/>
                    <a:pt x="162146" y="311932"/>
                  </a:cubicBezTo>
                  <a:cubicBezTo>
                    <a:pt x="166964" y="311313"/>
                    <a:pt x="169594" y="307658"/>
                    <a:pt x="173666" y="306064"/>
                  </a:cubicBezTo>
                  <a:cubicBezTo>
                    <a:pt x="177156" y="304724"/>
                    <a:pt x="183606" y="307506"/>
                    <a:pt x="183277" y="302182"/>
                  </a:cubicBezTo>
                  <a:cubicBezTo>
                    <a:pt x="185908" y="293659"/>
                    <a:pt x="175829" y="298034"/>
                    <a:pt x="177498" y="290472"/>
                  </a:cubicBezTo>
                  <a:cubicBezTo>
                    <a:pt x="178484" y="280405"/>
                    <a:pt x="172098" y="277813"/>
                    <a:pt x="173653" y="267089"/>
                  </a:cubicBezTo>
                  <a:cubicBezTo>
                    <a:pt x="172326" y="263232"/>
                    <a:pt x="162968" y="267569"/>
                    <a:pt x="162133" y="263194"/>
                  </a:cubicBezTo>
                  <a:cubicBezTo>
                    <a:pt x="160805" y="253355"/>
                    <a:pt x="169265" y="253494"/>
                    <a:pt x="169847" y="245628"/>
                  </a:cubicBezTo>
                  <a:cubicBezTo>
                    <a:pt x="170631" y="240949"/>
                    <a:pt x="166357" y="241392"/>
                    <a:pt x="167938" y="235891"/>
                  </a:cubicBezTo>
                  <a:cubicBezTo>
                    <a:pt x="169556" y="233046"/>
                    <a:pt x="170796" y="229707"/>
                    <a:pt x="175588" y="230023"/>
                  </a:cubicBezTo>
                  <a:cubicBezTo>
                    <a:pt x="175614" y="225445"/>
                    <a:pt x="172263" y="224294"/>
                    <a:pt x="173653" y="218338"/>
                  </a:cubicBezTo>
                  <a:cubicBezTo>
                    <a:pt x="181621" y="212116"/>
                    <a:pt x="181798" y="197990"/>
                    <a:pt x="187109" y="189087"/>
                  </a:cubicBezTo>
                  <a:cubicBezTo>
                    <a:pt x="195924" y="190074"/>
                    <a:pt x="198023" y="185711"/>
                    <a:pt x="204409" y="189087"/>
                  </a:cubicBezTo>
                  <a:lnTo>
                    <a:pt x="204409" y="97479"/>
                  </a:lnTo>
                  <a:cubicBezTo>
                    <a:pt x="153496" y="64637"/>
                    <a:pt x="100179" y="34248"/>
                    <a:pt x="50645" y="2"/>
                  </a:cubicBezTo>
                  <a:cubicBezTo>
                    <a:pt x="40881" y="-137"/>
                    <a:pt x="38201" y="6894"/>
                    <a:pt x="29500" y="7792"/>
                  </a:cubicBezTo>
                  <a:cubicBezTo>
                    <a:pt x="29879" y="21728"/>
                    <a:pt x="33686" y="32111"/>
                    <a:pt x="33344" y="46805"/>
                  </a:cubicBezTo>
                  <a:cubicBezTo>
                    <a:pt x="36809" y="52395"/>
                    <a:pt x="42298" y="55898"/>
                    <a:pt x="41021" y="66293"/>
                  </a:cubicBezTo>
                  <a:cubicBezTo>
                    <a:pt x="45384" y="68367"/>
                    <a:pt x="48014" y="72199"/>
                    <a:pt x="48697" y="77978"/>
                  </a:cubicBezTo>
                  <a:cubicBezTo>
                    <a:pt x="45725" y="81684"/>
                    <a:pt x="43904" y="86135"/>
                    <a:pt x="42956" y="91623"/>
                  </a:cubicBezTo>
                  <a:cubicBezTo>
                    <a:pt x="39377" y="112110"/>
                    <a:pt x="42816" y="140362"/>
                    <a:pt x="39086" y="161797"/>
                  </a:cubicBezTo>
                  <a:cubicBezTo>
                    <a:pt x="31283" y="170371"/>
                    <a:pt x="18814" y="187380"/>
                    <a:pt x="12175" y="198825"/>
                  </a:cubicBezTo>
                  <a:cubicBezTo>
                    <a:pt x="10910" y="201101"/>
                    <a:pt x="7610" y="204339"/>
                    <a:pt x="6433" y="206640"/>
                  </a:cubicBezTo>
                  <a:cubicBezTo>
                    <a:pt x="-3506" y="225433"/>
                    <a:pt x="-1192" y="234727"/>
                    <a:pt x="8343" y="251458"/>
                  </a:cubicBezTo>
                  <a:cubicBezTo>
                    <a:pt x="11947" y="253026"/>
                    <a:pt x="15387" y="254721"/>
                    <a:pt x="19864" y="255366"/>
                  </a:cubicBezTo>
                  <a:cubicBezTo>
                    <a:pt x="19484" y="262246"/>
                    <a:pt x="25327" y="265154"/>
                    <a:pt x="27603" y="270959"/>
                  </a:cubicBezTo>
                  <a:cubicBezTo>
                    <a:pt x="29247" y="275220"/>
                    <a:pt x="31207" y="282846"/>
                    <a:pt x="31409" y="288499"/>
                  </a:cubicBezTo>
                  <a:cubicBezTo>
                    <a:pt x="31637" y="294367"/>
                    <a:pt x="28640" y="300399"/>
                    <a:pt x="29500" y="306027"/>
                  </a:cubicBezTo>
                  <a:cubicBezTo>
                    <a:pt x="31144" y="316852"/>
                    <a:pt x="38428" y="322884"/>
                    <a:pt x="41021" y="331382"/>
                  </a:cubicBezTo>
                  <a:cubicBezTo>
                    <a:pt x="32409" y="333494"/>
                    <a:pt x="13123" y="326855"/>
                    <a:pt x="12175" y="33527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38" name="Freeform: Shape 1237">
              <a:extLst>
                <a:ext uri="{FF2B5EF4-FFF2-40B4-BE49-F238E27FC236}">
                  <a16:creationId xmlns:a16="http://schemas.microsoft.com/office/drawing/2014/main" id="{AC240343-24A4-FF58-849D-1E01FBAB4198}"/>
                </a:ext>
              </a:extLst>
            </p:cNvPr>
            <p:cNvSpPr/>
            <p:nvPr/>
          </p:nvSpPr>
          <p:spPr>
            <a:xfrm>
              <a:off x="4300802" y="3839140"/>
              <a:ext cx="146850" cy="272929"/>
            </a:xfrm>
            <a:custGeom>
              <a:avLst/>
              <a:gdLst>
                <a:gd name="connsiteX0" fmla="*/ 21182 w 146850"/>
                <a:gd name="connsiteY0" fmla="*/ 218336 h 272929"/>
                <a:gd name="connsiteX1" fmla="*/ 26898 w 146850"/>
                <a:gd name="connsiteY1" fmla="*/ 241719 h 272929"/>
                <a:gd name="connsiteX2" fmla="*/ 24964 w 146850"/>
                <a:gd name="connsiteY2" fmla="*/ 261219 h 272929"/>
                <a:gd name="connsiteX3" fmla="*/ 49978 w 146850"/>
                <a:gd name="connsiteY3" fmla="*/ 263167 h 272929"/>
                <a:gd name="connsiteX4" fmla="*/ 55757 w 146850"/>
                <a:gd name="connsiteY4" fmla="*/ 259272 h 272929"/>
                <a:gd name="connsiteX5" fmla="*/ 74991 w 146850"/>
                <a:gd name="connsiteY5" fmla="*/ 259272 h 272929"/>
                <a:gd name="connsiteX6" fmla="*/ 119203 w 146850"/>
                <a:gd name="connsiteY6" fmla="*/ 261219 h 272929"/>
                <a:gd name="connsiteX7" fmla="*/ 146088 w 146850"/>
                <a:gd name="connsiteY7" fmla="*/ 272930 h 272929"/>
                <a:gd name="connsiteX8" fmla="*/ 146088 w 146850"/>
                <a:gd name="connsiteY8" fmla="*/ 245626 h 272929"/>
                <a:gd name="connsiteX9" fmla="*/ 134542 w 146850"/>
                <a:gd name="connsiteY9" fmla="*/ 233929 h 272929"/>
                <a:gd name="connsiteX10" fmla="*/ 126891 w 146850"/>
                <a:gd name="connsiteY10" fmla="*/ 214428 h 272929"/>
                <a:gd name="connsiteX11" fmla="*/ 117243 w 146850"/>
                <a:gd name="connsiteY11" fmla="*/ 198848 h 272929"/>
                <a:gd name="connsiteX12" fmla="*/ 117243 w 146850"/>
                <a:gd name="connsiteY12" fmla="*/ 179348 h 272929"/>
                <a:gd name="connsiteX13" fmla="*/ 113398 w 146850"/>
                <a:gd name="connsiteY13" fmla="*/ 169585 h 272929"/>
                <a:gd name="connsiteX14" fmla="*/ 136477 w 146850"/>
                <a:gd name="connsiteY14" fmla="*/ 128662 h 272929"/>
                <a:gd name="connsiteX15" fmla="*/ 128801 w 146850"/>
                <a:gd name="connsiteY15" fmla="*/ 111122 h 272929"/>
                <a:gd name="connsiteX16" fmla="*/ 103825 w 146850"/>
                <a:gd name="connsiteY16" fmla="*/ 81884 h 272929"/>
                <a:gd name="connsiteX17" fmla="*/ 134555 w 146850"/>
                <a:gd name="connsiteY17" fmla="*/ 72134 h 272929"/>
                <a:gd name="connsiteX18" fmla="*/ 124994 w 146850"/>
                <a:gd name="connsiteY18" fmla="*/ 50673 h 272929"/>
                <a:gd name="connsiteX19" fmla="*/ 126904 w 146850"/>
                <a:gd name="connsiteY19" fmla="*/ 33146 h 272929"/>
                <a:gd name="connsiteX20" fmla="*/ 121125 w 146850"/>
                <a:gd name="connsiteY20" fmla="*/ 11698 h 272929"/>
                <a:gd name="connsiteX21" fmla="*/ 117255 w 146850"/>
                <a:gd name="connsiteY21" fmla="*/ 9750 h 272929"/>
                <a:gd name="connsiteX22" fmla="*/ 113411 w 146850"/>
                <a:gd name="connsiteY22" fmla="*/ 1948 h 272929"/>
                <a:gd name="connsiteX23" fmla="*/ 109566 w 146850"/>
                <a:gd name="connsiteY23" fmla="*/ 0 h 272929"/>
                <a:gd name="connsiteX24" fmla="*/ 119215 w 146850"/>
                <a:gd name="connsiteY24" fmla="*/ 21448 h 272929"/>
                <a:gd name="connsiteX25" fmla="*/ 119215 w 146850"/>
                <a:gd name="connsiteY25" fmla="*/ 38988 h 272929"/>
                <a:gd name="connsiteX26" fmla="*/ 92266 w 146850"/>
                <a:gd name="connsiteY26" fmla="*/ 85766 h 272929"/>
                <a:gd name="connsiteX27" fmla="*/ 84615 w 146850"/>
                <a:gd name="connsiteY27" fmla="*/ 89687 h 272929"/>
                <a:gd name="connsiteX28" fmla="*/ 84615 w 146850"/>
                <a:gd name="connsiteY28" fmla="*/ 101384 h 272929"/>
                <a:gd name="connsiteX29" fmla="*/ 73032 w 146850"/>
                <a:gd name="connsiteY29" fmla="*/ 113082 h 272929"/>
                <a:gd name="connsiteX30" fmla="*/ 65355 w 146850"/>
                <a:gd name="connsiteY30" fmla="*/ 146228 h 272929"/>
                <a:gd name="connsiteX31" fmla="*/ 49990 w 146850"/>
                <a:gd name="connsiteY31" fmla="*/ 161820 h 272929"/>
                <a:gd name="connsiteX32" fmla="*/ 42314 w 146850"/>
                <a:gd name="connsiteY32" fmla="*/ 148162 h 272929"/>
                <a:gd name="connsiteX33" fmla="*/ 26924 w 146850"/>
                <a:gd name="connsiteY33" fmla="*/ 150110 h 272929"/>
                <a:gd name="connsiteX34" fmla="*/ 5766 w 146850"/>
                <a:gd name="connsiteY34" fmla="*/ 191046 h 272929"/>
                <a:gd name="connsiteX35" fmla="*/ 0 w 146850"/>
                <a:gd name="connsiteY35" fmla="*/ 202743 h 272929"/>
                <a:gd name="connsiteX36" fmla="*/ 9611 w 146850"/>
                <a:gd name="connsiteY36" fmla="*/ 218349 h 272929"/>
                <a:gd name="connsiteX37" fmla="*/ 21195 w 146850"/>
                <a:gd name="connsiteY37" fmla="*/ 218349 h 27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6850" h="272929">
                  <a:moveTo>
                    <a:pt x="21182" y="218336"/>
                  </a:moveTo>
                  <a:cubicBezTo>
                    <a:pt x="21498" y="226215"/>
                    <a:pt x="23977" y="232209"/>
                    <a:pt x="26898" y="241719"/>
                  </a:cubicBezTo>
                  <a:cubicBezTo>
                    <a:pt x="26380" y="248333"/>
                    <a:pt x="23901" y="252936"/>
                    <a:pt x="24964" y="261219"/>
                  </a:cubicBezTo>
                  <a:cubicBezTo>
                    <a:pt x="29756" y="263002"/>
                    <a:pt x="43326" y="265152"/>
                    <a:pt x="49978" y="263167"/>
                  </a:cubicBezTo>
                  <a:cubicBezTo>
                    <a:pt x="52810" y="262332"/>
                    <a:pt x="51596" y="258703"/>
                    <a:pt x="55757" y="259272"/>
                  </a:cubicBezTo>
                  <a:cubicBezTo>
                    <a:pt x="61675" y="261978"/>
                    <a:pt x="68112" y="258791"/>
                    <a:pt x="74991" y="259272"/>
                  </a:cubicBezTo>
                  <a:cubicBezTo>
                    <a:pt x="89092" y="260271"/>
                    <a:pt x="104419" y="267226"/>
                    <a:pt x="119203" y="261219"/>
                  </a:cubicBezTo>
                  <a:cubicBezTo>
                    <a:pt x="123072" y="270299"/>
                    <a:pt x="140145" y="265999"/>
                    <a:pt x="146088" y="272930"/>
                  </a:cubicBezTo>
                  <a:cubicBezTo>
                    <a:pt x="147732" y="261232"/>
                    <a:pt x="146227" y="258488"/>
                    <a:pt x="146088" y="245626"/>
                  </a:cubicBezTo>
                  <a:cubicBezTo>
                    <a:pt x="141296" y="244299"/>
                    <a:pt x="138690" y="239038"/>
                    <a:pt x="134542" y="233929"/>
                  </a:cubicBezTo>
                  <a:cubicBezTo>
                    <a:pt x="129256" y="227353"/>
                    <a:pt x="122124" y="221295"/>
                    <a:pt x="126891" y="214428"/>
                  </a:cubicBezTo>
                  <a:cubicBezTo>
                    <a:pt x="123110" y="209395"/>
                    <a:pt x="118861" y="207106"/>
                    <a:pt x="117243" y="198848"/>
                  </a:cubicBezTo>
                  <a:cubicBezTo>
                    <a:pt x="116142" y="193006"/>
                    <a:pt x="118305" y="185760"/>
                    <a:pt x="117243" y="179348"/>
                  </a:cubicBezTo>
                  <a:cubicBezTo>
                    <a:pt x="116610" y="175213"/>
                    <a:pt x="113259" y="173214"/>
                    <a:pt x="113398" y="169585"/>
                  </a:cubicBezTo>
                  <a:cubicBezTo>
                    <a:pt x="124489" y="159342"/>
                    <a:pt x="128181" y="141688"/>
                    <a:pt x="136477" y="128662"/>
                  </a:cubicBezTo>
                  <a:cubicBezTo>
                    <a:pt x="131052" y="125716"/>
                    <a:pt x="129813" y="118558"/>
                    <a:pt x="128801" y="111122"/>
                  </a:cubicBezTo>
                  <a:cubicBezTo>
                    <a:pt x="118785" y="103104"/>
                    <a:pt x="110085" y="93708"/>
                    <a:pt x="103825" y="81884"/>
                  </a:cubicBezTo>
                  <a:cubicBezTo>
                    <a:pt x="105355" y="69794"/>
                    <a:pt x="126006" y="77066"/>
                    <a:pt x="134555" y="72134"/>
                  </a:cubicBezTo>
                  <a:cubicBezTo>
                    <a:pt x="130394" y="65520"/>
                    <a:pt x="125690" y="60221"/>
                    <a:pt x="124994" y="50673"/>
                  </a:cubicBezTo>
                  <a:cubicBezTo>
                    <a:pt x="124539" y="44793"/>
                    <a:pt x="127511" y="38887"/>
                    <a:pt x="126904" y="33146"/>
                  </a:cubicBezTo>
                  <a:cubicBezTo>
                    <a:pt x="126297" y="27607"/>
                    <a:pt x="122339" y="17553"/>
                    <a:pt x="121125" y="11698"/>
                  </a:cubicBezTo>
                  <a:cubicBezTo>
                    <a:pt x="120632" y="9206"/>
                    <a:pt x="119367" y="10699"/>
                    <a:pt x="117255" y="9750"/>
                  </a:cubicBezTo>
                  <a:cubicBezTo>
                    <a:pt x="115168" y="8789"/>
                    <a:pt x="114486" y="2883"/>
                    <a:pt x="113411" y="1948"/>
                  </a:cubicBezTo>
                  <a:cubicBezTo>
                    <a:pt x="112336" y="974"/>
                    <a:pt x="110464" y="1151"/>
                    <a:pt x="109566" y="0"/>
                  </a:cubicBezTo>
                  <a:cubicBezTo>
                    <a:pt x="106822" y="13215"/>
                    <a:pt x="115029" y="15264"/>
                    <a:pt x="119215" y="21448"/>
                  </a:cubicBezTo>
                  <a:lnTo>
                    <a:pt x="119215" y="38988"/>
                  </a:lnTo>
                  <a:cubicBezTo>
                    <a:pt x="101738" y="46019"/>
                    <a:pt x="94113" y="62915"/>
                    <a:pt x="92266" y="85766"/>
                  </a:cubicBezTo>
                  <a:cubicBezTo>
                    <a:pt x="89408" y="86778"/>
                    <a:pt x="87410" y="88650"/>
                    <a:pt x="84615" y="89687"/>
                  </a:cubicBezTo>
                  <a:lnTo>
                    <a:pt x="84615" y="101384"/>
                  </a:lnTo>
                  <a:cubicBezTo>
                    <a:pt x="81466" y="106000"/>
                    <a:pt x="76964" y="109225"/>
                    <a:pt x="73032" y="113082"/>
                  </a:cubicBezTo>
                  <a:cubicBezTo>
                    <a:pt x="74448" y="127916"/>
                    <a:pt x="61043" y="134517"/>
                    <a:pt x="65355" y="146228"/>
                  </a:cubicBezTo>
                  <a:cubicBezTo>
                    <a:pt x="57616" y="148744"/>
                    <a:pt x="60246" y="161808"/>
                    <a:pt x="49990" y="161820"/>
                  </a:cubicBezTo>
                  <a:cubicBezTo>
                    <a:pt x="45514" y="159215"/>
                    <a:pt x="44451" y="153095"/>
                    <a:pt x="42314" y="148162"/>
                  </a:cubicBezTo>
                  <a:cubicBezTo>
                    <a:pt x="36244" y="149908"/>
                    <a:pt x="33879" y="154056"/>
                    <a:pt x="26924" y="150110"/>
                  </a:cubicBezTo>
                  <a:cubicBezTo>
                    <a:pt x="20322" y="164173"/>
                    <a:pt x="3882" y="168333"/>
                    <a:pt x="5766" y="191046"/>
                  </a:cubicBezTo>
                  <a:cubicBezTo>
                    <a:pt x="2719" y="193777"/>
                    <a:pt x="873" y="197761"/>
                    <a:pt x="0" y="202743"/>
                  </a:cubicBezTo>
                  <a:cubicBezTo>
                    <a:pt x="9952" y="205121"/>
                    <a:pt x="4907" y="210685"/>
                    <a:pt x="9611" y="218349"/>
                  </a:cubicBezTo>
                  <a:cubicBezTo>
                    <a:pt x="15580" y="223572"/>
                    <a:pt x="17110" y="213075"/>
                    <a:pt x="21195" y="21834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239" name="Freeform: Shape 1238">
              <a:extLst>
                <a:ext uri="{FF2B5EF4-FFF2-40B4-BE49-F238E27FC236}">
                  <a16:creationId xmlns:a16="http://schemas.microsoft.com/office/drawing/2014/main" id="{54F1FB78-D9B8-0C3E-3B1A-7BC6EBB091AA}"/>
                </a:ext>
              </a:extLst>
            </p:cNvPr>
            <p:cNvSpPr/>
            <p:nvPr/>
          </p:nvSpPr>
          <p:spPr>
            <a:xfrm>
              <a:off x="4984914" y="4449292"/>
              <a:ext cx="140573" cy="333931"/>
            </a:xfrm>
            <a:custGeom>
              <a:avLst/>
              <a:gdLst>
                <a:gd name="connsiteX0" fmla="*/ 115568 w 140573"/>
                <a:gd name="connsiteY0" fmla="*/ 0 h 333931"/>
                <a:gd name="connsiteX1" fmla="*/ 111699 w 140573"/>
                <a:gd name="connsiteY1" fmla="*/ 23421 h 333931"/>
                <a:gd name="connsiteX2" fmla="*/ 96359 w 140573"/>
                <a:gd name="connsiteY2" fmla="*/ 40948 h 333931"/>
                <a:gd name="connsiteX3" fmla="*/ 90554 w 140573"/>
                <a:gd name="connsiteY3" fmla="*/ 38988 h 333931"/>
                <a:gd name="connsiteX4" fmla="*/ 92489 w 140573"/>
                <a:gd name="connsiteY4" fmla="*/ 62384 h 333931"/>
                <a:gd name="connsiteX5" fmla="*/ 77124 w 140573"/>
                <a:gd name="connsiteY5" fmla="*/ 70199 h 333931"/>
                <a:gd name="connsiteX6" fmla="*/ 73280 w 140573"/>
                <a:gd name="connsiteY6" fmla="*/ 81884 h 333931"/>
                <a:gd name="connsiteX7" fmla="*/ 67500 w 140573"/>
                <a:gd name="connsiteY7" fmla="*/ 78001 h 333931"/>
                <a:gd name="connsiteX8" fmla="*/ 59786 w 140573"/>
                <a:gd name="connsiteY8" fmla="*/ 93582 h 333931"/>
                <a:gd name="connsiteX9" fmla="*/ 52110 w 140573"/>
                <a:gd name="connsiteY9" fmla="*/ 89712 h 333931"/>
                <a:gd name="connsiteX10" fmla="*/ 44434 w 140573"/>
                <a:gd name="connsiteY10" fmla="*/ 95529 h 333931"/>
                <a:gd name="connsiteX11" fmla="*/ 34848 w 140573"/>
                <a:gd name="connsiteY11" fmla="*/ 95529 h 333931"/>
                <a:gd name="connsiteX12" fmla="*/ 34848 w 140573"/>
                <a:gd name="connsiteY12" fmla="*/ 99437 h 333931"/>
                <a:gd name="connsiteX13" fmla="*/ 23302 w 140573"/>
                <a:gd name="connsiteY13" fmla="*/ 101384 h 333931"/>
                <a:gd name="connsiteX14" fmla="*/ 13691 w 140573"/>
                <a:gd name="connsiteY14" fmla="*/ 132595 h 333931"/>
                <a:gd name="connsiteX15" fmla="*/ 19432 w 140573"/>
                <a:gd name="connsiteY15" fmla="*/ 163755 h 333931"/>
                <a:gd name="connsiteX16" fmla="*/ 19432 w 140573"/>
                <a:gd name="connsiteY16" fmla="*/ 171545 h 333931"/>
                <a:gd name="connsiteX17" fmla="*/ 23302 w 140573"/>
                <a:gd name="connsiteY17" fmla="*/ 183281 h 333931"/>
                <a:gd name="connsiteX18" fmla="*/ 11743 w 140573"/>
                <a:gd name="connsiteY18" fmla="*/ 222244 h 333931"/>
                <a:gd name="connsiteX19" fmla="*/ 4067 w 140573"/>
                <a:gd name="connsiteY19" fmla="*/ 228112 h 333931"/>
                <a:gd name="connsiteX20" fmla="*/ 261 w 140573"/>
                <a:gd name="connsiteY20" fmla="*/ 243691 h 333931"/>
                <a:gd name="connsiteX21" fmla="*/ 7912 w 140573"/>
                <a:gd name="connsiteY21" fmla="*/ 284615 h 333931"/>
                <a:gd name="connsiteX22" fmla="*/ 11756 w 140573"/>
                <a:gd name="connsiteY22" fmla="*/ 308023 h 333931"/>
                <a:gd name="connsiteX23" fmla="*/ 13691 w 140573"/>
                <a:gd name="connsiteY23" fmla="*/ 317785 h 333931"/>
                <a:gd name="connsiteX24" fmla="*/ 19432 w 140573"/>
                <a:gd name="connsiteY24" fmla="*/ 319720 h 333931"/>
                <a:gd name="connsiteX25" fmla="*/ 21367 w 140573"/>
                <a:gd name="connsiteY25" fmla="*/ 325588 h 333931"/>
                <a:gd name="connsiteX26" fmla="*/ 29043 w 140573"/>
                <a:gd name="connsiteY26" fmla="*/ 325588 h 333931"/>
                <a:gd name="connsiteX27" fmla="*/ 40564 w 140573"/>
                <a:gd name="connsiteY27" fmla="*/ 333391 h 333931"/>
                <a:gd name="connsiteX28" fmla="*/ 69410 w 140573"/>
                <a:gd name="connsiteY28" fmla="*/ 321706 h 333931"/>
                <a:gd name="connsiteX29" fmla="*/ 77124 w 140573"/>
                <a:gd name="connsiteY29" fmla="*/ 308035 h 333931"/>
                <a:gd name="connsiteX30" fmla="*/ 82840 w 140573"/>
                <a:gd name="connsiteY30" fmla="*/ 280745 h 333931"/>
                <a:gd name="connsiteX31" fmla="*/ 86710 w 140573"/>
                <a:gd name="connsiteY31" fmla="*/ 272942 h 333931"/>
                <a:gd name="connsiteX32" fmla="*/ 88644 w 140573"/>
                <a:gd name="connsiteY32" fmla="*/ 261270 h 333931"/>
                <a:gd name="connsiteX33" fmla="*/ 94386 w 140573"/>
                <a:gd name="connsiteY33" fmla="*/ 239771 h 333931"/>
                <a:gd name="connsiteX34" fmla="*/ 105907 w 140573"/>
                <a:gd name="connsiteY34" fmla="*/ 194966 h 333931"/>
                <a:gd name="connsiteX35" fmla="*/ 119362 w 140573"/>
                <a:gd name="connsiteY35" fmla="*/ 124805 h 333931"/>
                <a:gd name="connsiteX36" fmla="*/ 127076 w 140573"/>
                <a:gd name="connsiteY36" fmla="*/ 107265 h 333931"/>
                <a:gd name="connsiteX37" fmla="*/ 128948 w 140573"/>
                <a:gd name="connsiteY37" fmla="*/ 79962 h 333931"/>
                <a:gd name="connsiteX38" fmla="*/ 136687 w 140573"/>
                <a:gd name="connsiteY38" fmla="*/ 91659 h 333931"/>
                <a:gd name="connsiteX39" fmla="*/ 140532 w 140573"/>
                <a:gd name="connsiteY39" fmla="*/ 76092 h 333931"/>
                <a:gd name="connsiteX40" fmla="*/ 134790 w 140573"/>
                <a:gd name="connsiteY40" fmla="*/ 64382 h 333931"/>
                <a:gd name="connsiteX41" fmla="*/ 115556 w 140573"/>
                <a:gd name="connsiteY41" fmla="*/ 38 h 333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0573" h="333931">
                  <a:moveTo>
                    <a:pt x="115568" y="0"/>
                  </a:moveTo>
                  <a:cubicBezTo>
                    <a:pt x="110775" y="7322"/>
                    <a:pt x="109182" y="12697"/>
                    <a:pt x="111699" y="23421"/>
                  </a:cubicBezTo>
                  <a:cubicBezTo>
                    <a:pt x="108145" y="30844"/>
                    <a:pt x="100949" y="34625"/>
                    <a:pt x="96359" y="40948"/>
                  </a:cubicBezTo>
                  <a:cubicBezTo>
                    <a:pt x="95233" y="36889"/>
                    <a:pt x="93362" y="36800"/>
                    <a:pt x="90554" y="38988"/>
                  </a:cubicBezTo>
                  <a:cubicBezTo>
                    <a:pt x="96384" y="47828"/>
                    <a:pt x="83358" y="55782"/>
                    <a:pt x="92489" y="62384"/>
                  </a:cubicBezTo>
                  <a:cubicBezTo>
                    <a:pt x="81057" y="59665"/>
                    <a:pt x="87430" y="77192"/>
                    <a:pt x="77124" y="70199"/>
                  </a:cubicBezTo>
                  <a:cubicBezTo>
                    <a:pt x="75328" y="73626"/>
                    <a:pt x="76454" y="79936"/>
                    <a:pt x="73280" y="81884"/>
                  </a:cubicBezTo>
                  <a:cubicBezTo>
                    <a:pt x="70245" y="81745"/>
                    <a:pt x="71724" y="76914"/>
                    <a:pt x="67500" y="78001"/>
                  </a:cubicBezTo>
                  <a:cubicBezTo>
                    <a:pt x="62189" y="82896"/>
                    <a:pt x="60861" y="88877"/>
                    <a:pt x="59786" y="93582"/>
                  </a:cubicBezTo>
                  <a:cubicBezTo>
                    <a:pt x="55980" y="93556"/>
                    <a:pt x="57358" y="88258"/>
                    <a:pt x="52110" y="89712"/>
                  </a:cubicBezTo>
                  <a:cubicBezTo>
                    <a:pt x="50200" y="92317"/>
                    <a:pt x="45673" y="92241"/>
                    <a:pt x="44434" y="95529"/>
                  </a:cubicBezTo>
                  <a:cubicBezTo>
                    <a:pt x="40766" y="98653"/>
                    <a:pt x="38110" y="94366"/>
                    <a:pt x="34848" y="95529"/>
                  </a:cubicBezTo>
                  <a:cubicBezTo>
                    <a:pt x="34393" y="95706"/>
                    <a:pt x="35189" y="99057"/>
                    <a:pt x="34848" y="99437"/>
                  </a:cubicBezTo>
                  <a:cubicBezTo>
                    <a:pt x="31927" y="102383"/>
                    <a:pt x="27564" y="100664"/>
                    <a:pt x="23302" y="101384"/>
                  </a:cubicBezTo>
                  <a:cubicBezTo>
                    <a:pt x="26451" y="114574"/>
                    <a:pt x="15095" y="120657"/>
                    <a:pt x="13691" y="132595"/>
                  </a:cubicBezTo>
                  <a:cubicBezTo>
                    <a:pt x="12388" y="143661"/>
                    <a:pt x="18686" y="157432"/>
                    <a:pt x="19432" y="163755"/>
                  </a:cubicBezTo>
                  <a:cubicBezTo>
                    <a:pt x="19748" y="166259"/>
                    <a:pt x="18888" y="169155"/>
                    <a:pt x="19432" y="171545"/>
                  </a:cubicBezTo>
                  <a:cubicBezTo>
                    <a:pt x="20558" y="176110"/>
                    <a:pt x="23302" y="178336"/>
                    <a:pt x="23302" y="183281"/>
                  </a:cubicBezTo>
                  <a:cubicBezTo>
                    <a:pt x="23365" y="201808"/>
                    <a:pt x="13362" y="207777"/>
                    <a:pt x="11743" y="222244"/>
                  </a:cubicBezTo>
                  <a:cubicBezTo>
                    <a:pt x="7810" y="222813"/>
                    <a:pt x="7962" y="227517"/>
                    <a:pt x="4067" y="228112"/>
                  </a:cubicBezTo>
                  <a:cubicBezTo>
                    <a:pt x="5167" y="235876"/>
                    <a:pt x="893" y="237761"/>
                    <a:pt x="261" y="243691"/>
                  </a:cubicBezTo>
                  <a:cubicBezTo>
                    <a:pt x="-1965" y="263078"/>
                    <a:pt x="10883" y="274637"/>
                    <a:pt x="7912" y="284615"/>
                  </a:cubicBezTo>
                  <a:cubicBezTo>
                    <a:pt x="4649" y="295591"/>
                    <a:pt x="10112" y="304330"/>
                    <a:pt x="11756" y="308023"/>
                  </a:cubicBezTo>
                  <a:cubicBezTo>
                    <a:pt x="13147" y="311020"/>
                    <a:pt x="13172" y="317001"/>
                    <a:pt x="13691" y="317785"/>
                  </a:cubicBezTo>
                  <a:cubicBezTo>
                    <a:pt x="14753" y="319303"/>
                    <a:pt x="18193" y="318405"/>
                    <a:pt x="19432" y="319720"/>
                  </a:cubicBezTo>
                  <a:cubicBezTo>
                    <a:pt x="20899" y="321213"/>
                    <a:pt x="19521" y="324374"/>
                    <a:pt x="21367" y="325588"/>
                  </a:cubicBezTo>
                  <a:cubicBezTo>
                    <a:pt x="23188" y="326752"/>
                    <a:pt x="27058" y="324690"/>
                    <a:pt x="29043" y="325588"/>
                  </a:cubicBezTo>
                  <a:cubicBezTo>
                    <a:pt x="34266" y="327953"/>
                    <a:pt x="35316" y="336084"/>
                    <a:pt x="40564" y="333391"/>
                  </a:cubicBezTo>
                  <a:cubicBezTo>
                    <a:pt x="50124" y="329407"/>
                    <a:pt x="53855" y="319556"/>
                    <a:pt x="69410" y="321706"/>
                  </a:cubicBezTo>
                  <a:cubicBezTo>
                    <a:pt x="72268" y="317419"/>
                    <a:pt x="75164" y="313043"/>
                    <a:pt x="77124" y="308035"/>
                  </a:cubicBezTo>
                  <a:cubicBezTo>
                    <a:pt x="81196" y="297779"/>
                    <a:pt x="80728" y="291216"/>
                    <a:pt x="82840" y="280745"/>
                  </a:cubicBezTo>
                  <a:cubicBezTo>
                    <a:pt x="83333" y="278481"/>
                    <a:pt x="85989" y="275724"/>
                    <a:pt x="86710" y="272942"/>
                  </a:cubicBezTo>
                  <a:cubicBezTo>
                    <a:pt x="87544" y="269603"/>
                    <a:pt x="88303" y="264798"/>
                    <a:pt x="88644" y="261270"/>
                  </a:cubicBezTo>
                  <a:cubicBezTo>
                    <a:pt x="89720" y="249749"/>
                    <a:pt x="91793" y="247435"/>
                    <a:pt x="94386" y="239771"/>
                  </a:cubicBezTo>
                  <a:cubicBezTo>
                    <a:pt x="99558" y="224786"/>
                    <a:pt x="102353" y="208940"/>
                    <a:pt x="105907" y="194966"/>
                  </a:cubicBezTo>
                  <a:cubicBezTo>
                    <a:pt x="111800" y="172038"/>
                    <a:pt x="122776" y="145772"/>
                    <a:pt x="119362" y="124805"/>
                  </a:cubicBezTo>
                  <a:cubicBezTo>
                    <a:pt x="120753" y="117761"/>
                    <a:pt x="126090" y="114701"/>
                    <a:pt x="127076" y="107265"/>
                  </a:cubicBezTo>
                  <a:cubicBezTo>
                    <a:pt x="129037" y="97590"/>
                    <a:pt x="116327" y="82415"/>
                    <a:pt x="128948" y="79962"/>
                  </a:cubicBezTo>
                  <a:cubicBezTo>
                    <a:pt x="134057" y="81353"/>
                    <a:pt x="130820" y="91116"/>
                    <a:pt x="136687" y="91659"/>
                  </a:cubicBezTo>
                  <a:cubicBezTo>
                    <a:pt x="137003" y="85476"/>
                    <a:pt x="141025" y="83098"/>
                    <a:pt x="140532" y="76092"/>
                  </a:cubicBezTo>
                  <a:cubicBezTo>
                    <a:pt x="138799" y="71957"/>
                    <a:pt x="134664" y="70325"/>
                    <a:pt x="134790" y="64382"/>
                  </a:cubicBezTo>
                  <a:cubicBezTo>
                    <a:pt x="135423" y="35763"/>
                    <a:pt x="127190" y="16174"/>
                    <a:pt x="115556" y="3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240" name="Freeform: Shape 1239">
              <a:extLst>
                <a:ext uri="{FF2B5EF4-FFF2-40B4-BE49-F238E27FC236}">
                  <a16:creationId xmlns:a16="http://schemas.microsoft.com/office/drawing/2014/main" id="{BAC1E6C8-A75F-93C2-35DD-3FC39F000D60}"/>
                </a:ext>
              </a:extLst>
            </p:cNvPr>
            <p:cNvSpPr/>
            <p:nvPr/>
          </p:nvSpPr>
          <p:spPr>
            <a:xfrm>
              <a:off x="4185259" y="3822306"/>
              <a:ext cx="232785" cy="229327"/>
            </a:xfrm>
            <a:custGeom>
              <a:avLst/>
              <a:gdLst>
                <a:gd name="connsiteX0" fmla="*/ 115531 w 232785"/>
                <a:gd name="connsiteY0" fmla="*/ 215682 h 229327"/>
                <a:gd name="connsiteX1" fmla="*/ 121297 w 232785"/>
                <a:gd name="connsiteY1" fmla="*/ 188392 h 229327"/>
                <a:gd name="connsiteX2" fmla="*/ 134778 w 232785"/>
                <a:gd name="connsiteY2" fmla="*/ 176694 h 229327"/>
                <a:gd name="connsiteX3" fmla="*/ 140507 w 232785"/>
                <a:gd name="connsiteY3" fmla="*/ 166931 h 229327"/>
                <a:gd name="connsiteX4" fmla="*/ 150156 w 232785"/>
                <a:gd name="connsiteY4" fmla="*/ 166931 h 229327"/>
                <a:gd name="connsiteX5" fmla="*/ 152090 w 232785"/>
                <a:gd name="connsiteY5" fmla="*/ 163049 h 229327"/>
                <a:gd name="connsiteX6" fmla="*/ 167455 w 232785"/>
                <a:gd name="connsiteY6" fmla="*/ 176694 h 229327"/>
                <a:gd name="connsiteX7" fmla="*/ 171300 w 232785"/>
                <a:gd name="connsiteY7" fmla="*/ 168891 h 229327"/>
                <a:gd name="connsiteX8" fmla="*/ 177079 w 232785"/>
                <a:gd name="connsiteY8" fmla="*/ 163049 h 229327"/>
                <a:gd name="connsiteX9" fmla="*/ 178989 w 232785"/>
                <a:gd name="connsiteY9" fmla="*/ 153299 h 229327"/>
                <a:gd name="connsiteX10" fmla="*/ 188575 w 232785"/>
                <a:gd name="connsiteY10" fmla="*/ 124061 h 229327"/>
                <a:gd name="connsiteX11" fmla="*/ 196314 w 232785"/>
                <a:gd name="connsiteY11" fmla="*/ 122113 h 229327"/>
                <a:gd name="connsiteX12" fmla="*/ 205900 w 232785"/>
                <a:gd name="connsiteY12" fmla="*/ 100653 h 229327"/>
                <a:gd name="connsiteX13" fmla="*/ 232786 w 232785"/>
                <a:gd name="connsiteY13" fmla="*/ 53900 h 229327"/>
                <a:gd name="connsiteX14" fmla="*/ 232786 w 232785"/>
                <a:gd name="connsiteY14" fmla="*/ 38294 h 229327"/>
                <a:gd name="connsiteX15" fmla="*/ 209744 w 232785"/>
                <a:gd name="connsiteY15" fmla="*/ 3189 h 229327"/>
                <a:gd name="connsiteX16" fmla="*/ 188575 w 232785"/>
                <a:gd name="connsiteY16" fmla="*/ 16847 h 229327"/>
                <a:gd name="connsiteX17" fmla="*/ 175144 w 232785"/>
                <a:gd name="connsiteY17" fmla="*/ 11004 h 229327"/>
                <a:gd name="connsiteX18" fmla="*/ 134778 w 232785"/>
                <a:gd name="connsiteY18" fmla="*/ 24649 h 229327"/>
                <a:gd name="connsiteX19" fmla="*/ 102087 w 232785"/>
                <a:gd name="connsiteY19" fmla="*/ 11004 h 229327"/>
                <a:gd name="connsiteX20" fmla="*/ 82853 w 232785"/>
                <a:gd name="connsiteY20" fmla="*/ 18807 h 229327"/>
                <a:gd name="connsiteX21" fmla="*/ 71332 w 232785"/>
                <a:gd name="connsiteY21" fmla="*/ 3201 h 229327"/>
                <a:gd name="connsiteX22" fmla="*/ 27121 w 232785"/>
                <a:gd name="connsiteY22" fmla="*/ 9069 h 229327"/>
                <a:gd name="connsiteX23" fmla="*/ 17523 w 232785"/>
                <a:gd name="connsiteY23" fmla="*/ 34412 h 229327"/>
                <a:gd name="connsiteX24" fmla="*/ 15601 w 232785"/>
                <a:gd name="connsiteY24" fmla="*/ 57807 h 229327"/>
                <a:gd name="connsiteX25" fmla="*/ 21342 w 232785"/>
                <a:gd name="connsiteY25" fmla="*/ 83138 h 229327"/>
                <a:gd name="connsiteX26" fmla="*/ 17523 w 232785"/>
                <a:gd name="connsiteY26" fmla="*/ 83138 h 229327"/>
                <a:gd name="connsiteX27" fmla="*/ 17523 w 232785"/>
                <a:gd name="connsiteY27" fmla="*/ 94848 h 229327"/>
                <a:gd name="connsiteX28" fmla="*/ 11743 w 232785"/>
                <a:gd name="connsiteY28" fmla="*/ 102625 h 229327"/>
                <a:gd name="connsiteX29" fmla="*/ 7899 w 232785"/>
                <a:gd name="connsiteY29" fmla="*/ 114336 h 229327"/>
                <a:gd name="connsiteX30" fmla="*/ 210 w 232785"/>
                <a:gd name="connsiteY30" fmla="*/ 116283 h 229327"/>
                <a:gd name="connsiteX31" fmla="*/ 210 w 232785"/>
                <a:gd name="connsiteY31" fmla="*/ 178667 h 229327"/>
                <a:gd name="connsiteX32" fmla="*/ 21342 w 232785"/>
                <a:gd name="connsiteY32" fmla="*/ 172799 h 229327"/>
                <a:gd name="connsiteX33" fmla="*/ 34810 w 232785"/>
                <a:gd name="connsiteY33" fmla="*/ 178667 h 229327"/>
                <a:gd name="connsiteX34" fmla="*/ 48265 w 232785"/>
                <a:gd name="connsiteY34" fmla="*/ 196207 h 229327"/>
                <a:gd name="connsiteX35" fmla="*/ 55967 w 232785"/>
                <a:gd name="connsiteY35" fmla="*/ 202050 h 229327"/>
                <a:gd name="connsiteX36" fmla="*/ 52135 w 232785"/>
                <a:gd name="connsiteY36" fmla="*/ 207880 h 229327"/>
                <a:gd name="connsiteX37" fmla="*/ 67488 w 232785"/>
                <a:gd name="connsiteY37" fmla="*/ 229327 h 229327"/>
                <a:gd name="connsiteX38" fmla="*/ 79008 w 232785"/>
                <a:gd name="connsiteY38" fmla="*/ 227380 h 229327"/>
                <a:gd name="connsiteX39" fmla="*/ 79008 w 232785"/>
                <a:gd name="connsiteY39" fmla="*/ 217642 h 229327"/>
                <a:gd name="connsiteX40" fmla="*/ 84775 w 232785"/>
                <a:gd name="connsiteY40" fmla="*/ 225445 h 229327"/>
                <a:gd name="connsiteX41" fmla="*/ 86710 w 232785"/>
                <a:gd name="connsiteY41" fmla="*/ 217642 h 229327"/>
                <a:gd name="connsiteX42" fmla="*/ 96308 w 232785"/>
                <a:gd name="connsiteY42" fmla="*/ 223485 h 229327"/>
                <a:gd name="connsiteX43" fmla="*/ 109751 w 232785"/>
                <a:gd name="connsiteY43" fmla="*/ 219577 h 229327"/>
                <a:gd name="connsiteX44" fmla="*/ 107854 w 232785"/>
                <a:gd name="connsiteY44" fmla="*/ 213735 h 229327"/>
                <a:gd name="connsiteX45" fmla="*/ 115518 w 232785"/>
                <a:gd name="connsiteY45" fmla="*/ 215695 h 229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32785" h="229327">
                  <a:moveTo>
                    <a:pt x="115531" y="215682"/>
                  </a:moveTo>
                  <a:cubicBezTo>
                    <a:pt x="118300" y="207424"/>
                    <a:pt x="119995" y="198091"/>
                    <a:pt x="121297" y="188392"/>
                  </a:cubicBezTo>
                  <a:cubicBezTo>
                    <a:pt x="128088" y="186798"/>
                    <a:pt x="126267" y="176479"/>
                    <a:pt x="134778" y="176694"/>
                  </a:cubicBezTo>
                  <a:cubicBezTo>
                    <a:pt x="135410" y="172141"/>
                    <a:pt x="136751" y="168284"/>
                    <a:pt x="140507" y="166931"/>
                  </a:cubicBezTo>
                  <a:cubicBezTo>
                    <a:pt x="145249" y="160191"/>
                    <a:pt x="146602" y="167235"/>
                    <a:pt x="150156" y="166931"/>
                  </a:cubicBezTo>
                  <a:cubicBezTo>
                    <a:pt x="150042" y="166944"/>
                    <a:pt x="151914" y="163175"/>
                    <a:pt x="152090" y="163049"/>
                  </a:cubicBezTo>
                  <a:cubicBezTo>
                    <a:pt x="158616" y="156397"/>
                    <a:pt x="163472" y="175784"/>
                    <a:pt x="167455" y="176694"/>
                  </a:cubicBezTo>
                  <a:cubicBezTo>
                    <a:pt x="171148" y="175809"/>
                    <a:pt x="169277" y="172319"/>
                    <a:pt x="171300" y="168891"/>
                  </a:cubicBezTo>
                  <a:cubicBezTo>
                    <a:pt x="172286" y="167247"/>
                    <a:pt x="176384" y="164566"/>
                    <a:pt x="177079" y="163049"/>
                  </a:cubicBezTo>
                  <a:cubicBezTo>
                    <a:pt x="178116" y="160747"/>
                    <a:pt x="177914" y="156511"/>
                    <a:pt x="178989" y="153299"/>
                  </a:cubicBezTo>
                  <a:cubicBezTo>
                    <a:pt x="182277" y="143194"/>
                    <a:pt x="187803" y="134494"/>
                    <a:pt x="188575" y="124061"/>
                  </a:cubicBezTo>
                  <a:cubicBezTo>
                    <a:pt x="191926" y="124200"/>
                    <a:pt x="194607" y="123618"/>
                    <a:pt x="196314" y="122113"/>
                  </a:cubicBezTo>
                  <a:cubicBezTo>
                    <a:pt x="198186" y="113653"/>
                    <a:pt x="197124" y="102145"/>
                    <a:pt x="205900" y="100653"/>
                  </a:cubicBezTo>
                  <a:cubicBezTo>
                    <a:pt x="207860" y="77965"/>
                    <a:pt x="215751" y="61272"/>
                    <a:pt x="232786" y="53900"/>
                  </a:cubicBezTo>
                  <a:lnTo>
                    <a:pt x="232786" y="38294"/>
                  </a:lnTo>
                  <a:cubicBezTo>
                    <a:pt x="217712" y="34109"/>
                    <a:pt x="226627" y="5579"/>
                    <a:pt x="209744" y="3189"/>
                  </a:cubicBezTo>
                  <a:cubicBezTo>
                    <a:pt x="200272" y="5301"/>
                    <a:pt x="197503" y="14178"/>
                    <a:pt x="188575" y="16847"/>
                  </a:cubicBezTo>
                  <a:cubicBezTo>
                    <a:pt x="182138" y="16884"/>
                    <a:pt x="178433" y="14166"/>
                    <a:pt x="175144" y="11004"/>
                  </a:cubicBezTo>
                  <a:cubicBezTo>
                    <a:pt x="156226" y="8020"/>
                    <a:pt x="141986" y="11282"/>
                    <a:pt x="134778" y="24649"/>
                  </a:cubicBezTo>
                  <a:cubicBezTo>
                    <a:pt x="120348" y="23650"/>
                    <a:pt x="110674" y="17909"/>
                    <a:pt x="102087" y="11004"/>
                  </a:cubicBezTo>
                  <a:cubicBezTo>
                    <a:pt x="94083" y="11990"/>
                    <a:pt x="91566" y="18503"/>
                    <a:pt x="82853" y="18807"/>
                  </a:cubicBezTo>
                  <a:cubicBezTo>
                    <a:pt x="77010" y="15645"/>
                    <a:pt x="74683" y="8917"/>
                    <a:pt x="71332" y="3201"/>
                  </a:cubicBezTo>
                  <a:cubicBezTo>
                    <a:pt x="57434" y="-2097"/>
                    <a:pt x="35973" y="-1263"/>
                    <a:pt x="27121" y="9069"/>
                  </a:cubicBezTo>
                  <a:cubicBezTo>
                    <a:pt x="30093" y="23739"/>
                    <a:pt x="19925" y="25142"/>
                    <a:pt x="17523" y="34412"/>
                  </a:cubicBezTo>
                  <a:cubicBezTo>
                    <a:pt x="18459" y="46868"/>
                    <a:pt x="18838" y="48323"/>
                    <a:pt x="15601" y="57807"/>
                  </a:cubicBezTo>
                  <a:cubicBezTo>
                    <a:pt x="21127" y="64194"/>
                    <a:pt x="23314" y="72907"/>
                    <a:pt x="21342" y="83138"/>
                  </a:cubicBezTo>
                  <a:cubicBezTo>
                    <a:pt x="21279" y="83479"/>
                    <a:pt x="17788" y="82822"/>
                    <a:pt x="17523" y="83138"/>
                  </a:cubicBezTo>
                  <a:cubicBezTo>
                    <a:pt x="15411" y="85692"/>
                    <a:pt x="19407" y="93495"/>
                    <a:pt x="17523" y="94848"/>
                  </a:cubicBezTo>
                  <a:cubicBezTo>
                    <a:pt x="10302" y="93723"/>
                    <a:pt x="13160" y="99628"/>
                    <a:pt x="11743" y="102625"/>
                  </a:cubicBezTo>
                  <a:cubicBezTo>
                    <a:pt x="10466" y="105395"/>
                    <a:pt x="5016" y="108127"/>
                    <a:pt x="7899" y="114336"/>
                  </a:cubicBezTo>
                  <a:cubicBezTo>
                    <a:pt x="4560" y="114171"/>
                    <a:pt x="1917" y="114766"/>
                    <a:pt x="210" y="116283"/>
                  </a:cubicBezTo>
                  <a:cubicBezTo>
                    <a:pt x="-1080" y="140703"/>
                    <a:pt x="4156" y="161987"/>
                    <a:pt x="210" y="178667"/>
                  </a:cubicBezTo>
                  <a:cubicBezTo>
                    <a:pt x="11705" y="181209"/>
                    <a:pt x="11415" y="171838"/>
                    <a:pt x="21342" y="172799"/>
                  </a:cubicBezTo>
                  <a:cubicBezTo>
                    <a:pt x="16245" y="179008"/>
                    <a:pt x="29688" y="176074"/>
                    <a:pt x="34810" y="178667"/>
                  </a:cubicBezTo>
                  <a:cubicBezTo>
                    <a:pt x="40374" y="181436"/>
                    <a:pt x="44914" y="192236"/>
                    <a:pt x="48265" y="196207"/>
                  </a:cubicBezTo>
                  <a:cubicBezTo>
                    <a:pt x="51250" y="190200"/>
                    <a:pt x="54968" y="199584"/>
                    <a:pt x="55967" y="202050"/>
                  </a:cubicBezTo>
                  <a:cubicBezTo>
                    <a:pt x="55803" y="205123"/>
                    <a:pt x="51073" y="203567"/>
                    <a:pt x="52135" y="207880"/>
                  </a:cubicBezTo>
                  <a:cubicBezTo>
                    <a:pt x="56018" y="216264"/>
                    <a:pt x="58041" y="226558"/>
                    <a:pt x="67488" y="229327"/>
                  </a:cubicBezTo>
                  <a:cubicBezTo>
                    <a:pt x="67993" y="222473"/>
                    <a:pt x="76150" y="227772"/>
                    <a:pt x="79008" y="227380"/>
                  </a:cubicBezTo>
                  <a:cubicBezTo>
                    <a:pt x="81525" y="222562"/>
                    <a:pt x="74734" y="217920"/>
                    <a:pt x="79008" y="217642"/>
                  </a:cubicBezTo>
                  <a:cubicBezTo>
                    <a:pt x="83017" y="218173"/>
                    <a:pt x="79502" y="226267"/>
                    <a:pt x="84775" y="225445"/>
                  </a:cubicBezTo>
                  <a:cubicBezTo>
                    <a:pt x="85116" y="222511"/>
                    <a:pt x="84079" y="218249"/>
                    <a:pt x="86710" y="217642"/>
                  </a:cubicBezTo>
                  <a:cubicBezTo>
                    <a:pt x="87051" y="226823"/>
                    <a:pt x="97067" y="214152"/>
                    <a:pt x="96308" y="223485"/>
                  </a:cubicBezTo>
                  <a:cubicBezTo>
                    <a:pt x="99748" y="221120"/>
                    <a:pt x="107513" y="223105"/>
                    <a:pt x="109751" y="219577"/>
                  </a:cubicBezTo>
                  <a:cubicBezTo>
                    <a:pt x="108246" y="219362"/>
                    <a:pt x="103959" y="213140"/>
                    <a:pt x="107854" y="213735"/>
                  </a:cubicBezTo>
                  <a:cubicBezTo>
                    <a:pt x="111775" y="214822"/>
                    <a:pt x="111635" y="219602"/>
                    <a:pt x="115518" y="215695"/>
                  </a:cubicBezTo>
                  <a:close/>
                </a:path>
              </a:pathLst>
            </a:custGeom>
            <a:solidFill>
              <a:srgbClr val="085873"/>
            </a:solidFill>
            <a:ln w="1270" cap="flat">
              <a:solidFill>
                <a:schemeClr val="bg1"/>
              </a:solidFill>
              <a:prstDash val="solid"/>
              <a:miter/>
            </a:ln>
          </p:spPr>
          <p:txBody>
            <a:bodyPr rtlCol="0" anchor="ctr"/>
            <a:lstStyle/>
            <a:p>
              <a:endParaRPr lang="en-US" dirty="0"/>
            </a:p>
          </p:txBody>
        </p:sp>
        <p:grpSp>
          <p:nvGrpSpPr>
            <p:cNvPr id="1241" name="Graphic 3">
              <a:extLst>
                <a:ext uri="{FF2B5EF4-FFF2-40B4-BE49-F238E27FC236}">
                  <a16:creationId xmlns:a16="http://schemas.microsoft.com/office/drawing/2014/main" id="{E77D5F43-EB1F-B682-13E4-21C17259586A}"/>
                </a:ext>
              </a:extLst>
            </p:cNvPr>
            <p:cNvGrpSpPr/>
            <p:nvPr/>
          </p:nvGrpSpPr>
          <p:grpSpPr>
            <a:xfrm>
              <a:off x="1353981" y="1705774"/>
              <a:ext cx="1756918" cy="2396519"/>
              <a:chOff x="1353981" y="1705774"/>
              <a:chExt cx="1756918" cy="2396519"/>
            </a:xfrm>
          </p:grpSpPr>
          <p:sp>
            <p:nvSpPr>
              <p:cNvPr id="1242" name="Freeform: Shape 1241">
                <a:extLst>
                  <a:ext uri="{FF2B5EF4-FFF2-40B4-BE49-F238E27FC236}">
                    <a16:creationId xmlns:a16="http://schemas.microsoft.com/office/drawing/2014/main" id="{531B4183-B2D4-0378-BAF1-F69DF95C539D}"/>
                  </a:ext>
                </a:extLst>
              </p:cNvPr>
              <p:cNvSpPr/>
              <p:nvPr/>
            </p:nvSpPr>
            <p:spPr>
              <a:xfrm>
                <a:off x="2645725" y="2267877"/>
                <a:ext cx="9649" cy="9789"/>
              </a:xfrm>
              <a:custGeom>
                <a:avLst/>
                <a:gdLst>
                  <a:gd name="connsiteX0" fmla="*/ 11 w 9649"/>
                  <a:gd name="connsiteY0" fmla="*/ 40 h 9789"/>
                  <a:gd name="connsiteX1" fmla="*/ 9610 w 9649"/>
                  <a:gd name="connsiteY1" fmla="*/ 9790 h 9789"/>
                  <a:gd name="connsiteX2" fmla="*/ 11 w 9649"/>
                  <a:gd name="connsiteY2" fmla="*/ 40 h 9789"/>
                </a:gdLst>
                <a:ahLst/>
                <a:cxnLst>
                  <a:cxn ang="0">
                    <a:pos x="connsiteX0" y="connsiteY0"/>
                  </a:cxn>
                  <a:cxn ang="0">
                    <a:pos x="connsiteX1" y="connsiteY1"/>
                  </a:cxn>
                  <a:cxn ang="0">
                    <a:pos x="connsiteX2" y="connsiteY2"/>
                  </a:cxn>
                </a:cxnLst>
                <a:rect l="l" t="t" r="r" b="b"/>
                <a:pathLst>
                  <a:path w="9649" h="9789">
                    <a:moveTo>
                      <a:pt x="11" y="40"/>
                    </a:moveTo>
                    <a:cubicBezTo>
                      <a:pt x="-318" y="6881"/>
                      <a:pt x="6777" y="6186"/>
                      <a:pt x="9610" y="9790"/>
                    </a:cubicBezTo>
                    <a:cubicBezTo>
                      <a:pt x="10052" y="2847"/>
                      <a:pt x="6840" y="-403"/>
                      <a:pt x="11" y="4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3" name="Freeform: Shape 1242">
                <a:extLst>
                  <a:ext uri="{FF2B5EF4-FFF2-40B4-BE49-F238E27FC236}">
                    <a16:creationId xmlns:a16="http://schemas.microsoft.com/office/drawing/2014/main" id="{6898245A-72D4-0CCD-0699-5C0990998AF3}"/>
                  </a:ext>
                </a:extLst>
              </p:cNvPr>
              <p:cNvSpPr/>
              <p:nvPr/>
            </p:nvSpPr>
            <p:spPr>
              <a:xfrm>
                <a:off x="2659408" y="2288682"/>
                <a:ext cx="22873" cy="9143"/>
              </a:xfrm>
              <a:custGeom>
                <a:avLst/>
                <a:gdLst>
                  <a:gd name="connsiteX0" fmla="*/ 22850 w 22873"/>
                  <a:gd name="connsiteY0" fmla="*/ 4590 h 9143"/>
                  <a:gd name="connsiteX1" fmla="*/ 1706 w 22873"/>
                  <a:gd name="connsiteY1" fmla="*/ 695 h 9143"/>
                  <a:gd name="connsiteX2" fmla="*/ 22850 w 22873"/>
                  <a:gd name="connsiteY2" fmla="*/ 4590 h 9143"/>
                </a:gdLst>
                <a:ahLst/>
                <a:cxnLst>
                  <a:cxn ang="0">
                    <a:pos x="connsiteX0" y="connsiteY0"/>
                  </a:cxn>
                  <a:cxn ang="0">
                    <a:pos x="connsiteX1" y="connsiteY1"/>
                  </a:cxn>
                  <a:cxn ang="0">
                    <a:pos x="connsiteX2" y="connsiteY2"/>
                  </a:cxn>
                </a:cxnLst>
                <a:rect l="l" t="t" r="r" b="b"/>
                <a:pathLst>
                  <a:path w="22873" h="9143">
                    <a:moveTo>
                      <a:pt x="22850" y="4590"/>
                    </a:moveTo>
                    <a:cubicBezTo>
                      <a:pt x="17185" y="2263"/>
                      <a:pt x="5816" y="-1581"/>
                      <a:pt x="1706" y="695"/>
                    </a:cubicBezTo>
                    <a:cubicBezTo>
                      <a:pt x="-7538" y="8410"/>
                      <a:pt x="23849" y="13126"/>
                      <a:pt x="22850" y="459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4" name="Freeform: Shape 1243">
                <a:extLst>
                  <a:ext uri="{FF2B5EF4-FFF2-40B4-BE49-F238E27FC236}">
                    <a16:creationId xmlns:a16="http://schemas.microsoft.com/office/drawing/2014/main" id="{A868C6FB-3A87-59A2-F19C-BC9D4A902749}"/>
                  </a:ext>
                </a:extLst>
              </p:cNvPr>
              <p:cNvSpPr/>
              <p:nvPr/>
            </p:nvSpPr>
            <p:spPr>
              <a:xfrm>
                <a:off x="2609787" y="2279506"/>
                <a:ext cx="39793" cy="36222"/>
              </a:xfrm>
              <a:custGeom>
                <a:avLst/>
                <a:gdLst>
                  <a:gd name="connsiteX0" fmla="*/ 3259 w 39793"/>
                  <a:gd name="connsiteY0" fmla="*/ 35202 h 36222"/>
                  <a:gd name="connsiteX1" fmla="*/ 39794 w 39793"/>
                  <a:gd name="connsiteY1" fmla="*/ 29360 h 36222"/>
                  <a:gd name="connsiteX2" fmla="*/ 39794 w 39793"/>
                  <a:gd name="connsiteY2" fmla="*/ 4029 h 36222"/>
                  <a:gd name="connsiteX3" fmla="*/ 3259 w 39793"/>
                  <a:gd name="connsiteY3" fmla="*/ 35202 h 36222"/>
                </a:gdLst>
                <a:ahLst/>
                <a:cxnLst>
                  <a:cxn ang="0">
                    <a:pos x="connsiteX0" y="connsiteY0"/>
                  </a:cxn>
                  <a:cxn ang="0">
                    <a:pos x="connsiteX1" y="connsiteY1"/>
                  </a:cxn>
                  <a:cxn ang="0">
                    <a:pos x="connsiteX2" y="connsiteY2"/>
                  </a:cxn>
                  <a:cxn ang="0">
                    <a:pos x="connsiteX3" y="connsiteY3"/>
                  </a:cxn>
                </a:cxnLst>
                <a:rect l="l" t="t" r="r" b="b"/>
                <a:pathLst>
                  <a:path w="39793" h="36222">
                    <a:moveTo>
                      <a:pt x="3259" y="35202"/>
                    </a:moveTo>
                    <a:cubicBezTo>
                      <a:pt x="13768" y="37984"/>
                      <a:pt x="31346" y="34760"/>
                      <a:pt x="39794" y="29360"/>
                    </a:cubicBezTo>
                    <a:lnTo>
                      <a:pt x="39794" y="4029"/>
                    </a:lnTo>
                    <a:cubicBezTo>
                      <a:pt x="17840" y="-8465"/>
                      <a:pt x="-9501" y="9821"/>
                      <a:pt x="3259" y="3520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5" name="Freeform: Shape 1244">
                <a:extLst>
                  <a:ext uri="{FF2B5EF4-FFF2-40B4-BE49-F238E27FC236}">
                    <a16:creationId xmlns:a16="http://schemas.microsoft.com/office/drawing/2014/main" id="{689FF949-0729-8C09-8CA3-B11EAE2DD299}"/>
                  </a:ext>
                </a:extLst>
              </p:cNvPr>
              <p:cNvSpPr/>
              <p:nvPr/>
            </p:nvSpPr>
            <p:spPr>
              <a:xfrm>
                <a:off x="2568375" y="2242572"/>
                <a:ext cx="19681" cy="15616"/>
              </a:xfrm>
              <a:custGeom>
                <a:avLst/>
                <a:gdLst>
                  <a:gd name="connsiteX0" fmla="*/ 19682 w 19681"/>
                  <a:gd name="connsiteY0" fmla="*/ 15 h 15616"/>
                  <a:gd name="connsiteX1" fmla="*/ 6226 w 19681"/>
                  <a:gd name="connsiteY1" fmla="*/ 9765 h 15616"/>
                  <a:gd name="connsiteX2" fmla="*/ 460 w 19681"/>
                  <a:gd name="connsiteY2" fmla="*/ 15608 h 15616"/>
                  <a:gd name="connsiteX3" fmla="*/ 19682 w 19681"/>
                  <a:gd name="connsiteY3" fmla="*/ 15 h 15616"/>
                </a:gdLst>
                <a:ahLst/>
                <a:cxnLst>
                  <a:cxn ang="0">
                    <a:pos x="connsiteX0" y="connsiteY0"/>
                  </a:cxn>
                  <a:cxn ang="0">
                    <a:pos x="connsiteX1" y="connsiteY1"/>
                  </a:cxn>
                  <a:cxn ang="0">
                    <a:pos x="connsiteX2" y="connsiteY2"/>
                  </a:cxn>
                  <a:cxn ang="0">
                    <a:pos x="connsiteX3" y="connsiteY3"/>
                  </a:cxn>
                </a:cxnLst>
                <a:rect l="l" t="t" r="r" b="b"/>
                <a:pathLst>
                  <a:path w="19681" h="15616">
                    <a:moveTo>
                      <a:pt x="19682" y="15"/>
                    </a:moveTo>
                    <a:cubicBezTo>
                      <a:pt x="12549" y="-364"/>
                      <a:pt x="9995" y="6427"/>
                      <a:pt x="6226" y="9765"/>
                    </a:cubicBezTo>
                    <a:cubicBezTo>
                      <a:pt x="3937" y="11789"/>
                      <a:pt x="-1627" y="10221"/>
                      <a:pt x="460" y="15608"/>
                    </a:cubicBezTo>
                    <a:cubicBezTo>
                      <a:pt x="12334" y="15949"/>
                      <a:pt x="13510" y="5453"/>
                      <a:pt x="19682" y="1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6" name="Freeform: Shape 1245">
                <a:extLst>
                  <a:ext uri="{FF2B5EF4-FFF2-40B4-BE49-F238E27FC236}">
                    <a16:creationId xmlns:a16="http://schemas.microsoft.com/office/drawing/2014/main" id="{F5BE3027-5112-0BF1-0227-930C3738D0FD}"/>
                  </a:ext>
                </a:extLst>
              </p:cNvPr>
              <p:cNvSpPr/>
              <p:nvPr/>
            </p:nvSpPr>
            <p:spPr>
              <a:xfrm>
                <a:off x="2607279" y="2240652"/>
                <a:ext cx="9623" cy="8110"/>
              </a:xfrm>
              <a:custGeom>
                <a:avLst/>
                <a:gdLst>
                  <a:gd name="connsiteX0" fmla="*/ 0 w 9623"/>
                  <a:gd name="connsiteY0" fmla="*/ 7790 h 8110"/>
                  <a:gd name="connsiteX1" fmla="*/ 9624 w 9623"/>
                  <a:gd name="connsiteY1" fmla="*/ 0 h 8110"/>
                  <a:gd name="connsiteX2" fmla="*/ 0 w 9623"/>
                  <a:gd name="connsiteY2" fmla="*/ 0 h 8110"/>
                  <a:gd name="connsiteX3" fmla="*/ 0 w 9623"/>
                  <a:gd name="connsiteY3" fmla="*/ 7790 h 8110"/>
                </a:gdLst>
                <a:ahLst/>
                <a:cxnLst>
                  <a:cxn ang="0">
                    <a:pos x="connsiteX0" y="connsiteY0"/>
                  </a:cxn>
                  <a:cxn ang="0">
                    <a:pos x="connsiteX1" y="connsiteY1"/>
                  </a:cxn>
                  <a:cxn ang="0">
                    <a:pos x="connsiteX2" y="connsiteY2"/>
                  </a:cxn>
                  <a:cxn ang="0">
                    <a:pos x="connsiteX3" y="connsiteY3"/>
                  </a:cxn>
                </a:cxnLst>
                <a:rect l="l" t="t" r="r" b="b"/>
                <a:pathLst>
                  <a:path w="9623" h="8110">
                    <a:moveTo>
                      <a:pt x="0" y="7790"/>
                    </a:moveTo>
                    <a:cubicBezTo>
                      <a:pt x="7208" y="9244"/>
                      <a:pt x="9383" y="5590"/>
                      <a:pt x="9624" y="0"/>
                    </a:cubicBezTo>
                    <a:lnTo>
                      <a:pt x="0" y="0"/>
                    </a:lnTo>
                    <a:lnTo>
                      <a:pt x="0" y="7790"/>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7" name="Freeform: Shape 1246">
                <a:extLst>
                  <a:ext uri="{FF2B5EF4-FFF2-40B4-BE49-F238E27FC236}">
                    <a16:creationId xmlns:a16="http://schemas.microsoft.com/office/drawing/2014/main" id="{19479D97-335E-F966-11B7-CA87965AF093}"/>
                  </a:ext>
                </a:extLst>
              </p:cNvPr>
              <p:cNvSpPr/>
              <p:nvPr/>
            </p:nvSpPr>
            <p:spPr>
              <a:xfrm>
                <a:off x="2570757" y="2279628"/>
                <a:ext cx="3844" cy="1947"/>
              </a:xfrm>
              <a:custGeom>
                <a:avLst/>
                <a:gdLst>
                  <a:gd name="connsiteX0" fmla="*/ 0 w 3844"/>
                  <a:gd name="connsiteY0" fmla="*/ 1947 h 1947"/>
                  <a:gd name="connsiteX1" fmla="*/ 3844 w 3844"/>
                  <a:gd name="connsiteY1" fmla="*/ 0 h 1947"/>
                  <a:gd name="connsiteX2" fmla="*/ 0 w 3844"/>
                  <a:gd name="connsiteY2" fmla="*/ 1947 h 1947"/>
                </a:gdLst>
                <a:ahLst/>
                <a:cxnLst>
                  <a:cxn ang="0">
                    <a:pos x="connsiteX0" y="connsiteY0"/>
                  </a:cxn>
                  <a:cxn ang="0">
                    <a:pos x="connsiteX1" y="connsiteY1"/>
                  </a:cxn>
                  <a:cxn ang="0">
                    <a:pos x="connsiteX2" y="connsiteY2"/>
                  </a:cxn>
                </a:cxnLst>
                <a:rect l="l" t="t" r="r" b="b"/>
                <a:pathLst>
                  <a:path w="3844" h="1947">
                    <a:moveTo>
                      <a:pt x="0" y="1947"/>
                    </a:moveTo>
                    <a:cubicBezTo>
                      <a:pt x="1492" y="1518"/>
                      <a:pt x="3794" y="1897"/>
                      <a:pt x="3844" y="0"/>
                    </a:cubicBezTo>
                    <a:cubicBezTo>
                      <a:pt x="2352" y="443"/>
                      <a:pt x="50" y="63"/>
                      <a:pt x="0" y="194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8" name="Freeform: Shape 1247">
                <a:extLst>
                  <a:ext uri="{FF2B5EF4-FFF2-40B4-BE49-F238E27FC236}">
                    <a16:creationId xmlns:a16="http://schemas.microsoft.com/office/drawing/2014/main" id="{C4CC5C93-7228-0B3D-118C-DBB881882183}"/>
                  </a:ext>
                </a:extLst>
              </p:cNvPr>
              <p:cNvSpPr/>
              <p:nvPr/>
            </p:nvSpPr>
            <p:spPr>
              <a:xfrm>
                <a:off x="2789660" y="2232725"/>
                <a:ext cx="2411" cy="2175"/>
              </a:xfrm>
              <a:custGeom>
                <a:avLst/>
                <a:gdLst>
                  <a:gd name="connsiteX0" fmla="*/ 242 w 2411"/>
                  <a:gd name="connsiteY0" fmla="*/ 2059 h 2175"/>
                  <a:gd name="connsiteX1" fmla="*/ 2165 w 2411"/>
                  <a:gd name="connsiteY1" fmla="*/ 112 h 2175"/>
                  <a:gd name="connsiteX2" fmla="*/ 242 w 2411"/>
                  <a:gd name="connsiteY2" fmla="*/ 2059 h 2175"/>
                </a:gdLst>
                <a:ahLst/>
                <a:cxnLst>
                  <a:cxn ang="0">
                    <a:pos x="connsiteX0" y="connsiteY0"/>
                  </a:cxn>
                  <a:cxn ang="0">
                    <a:pos x="connsiteX1" y="connsiteY1"/>
                  </a:cxn>
                  <a:cxn ang="0">
                    <a:pos x="connsiteX2" y="connsiteY2"/>
                  </a:cxn>
                </a:cxnLst>
                <a:rect l="l" t="t" r="r" b="b"/>
                <a:pathLst>
                  <a:path w="2411" h="2175">
                    <a:moveTo>
                      <a:pt x="242" y="2059"/>
                    </a:moveTo>
                    <a:cubicBezTo>
                      <a:pt x="786" y="2603"/>
                      <a:pt x="3176" y="1123"/>
                      <a:pt x="2165" y="112"/>
                    </a:cubicBezTo>
                    <a:cubicBezTo>
                      <a:pt x="1621" y="-419"/>
                      <a:pt x="-757" y="1060"/>
                      <a:pt x="242" y="205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49" name="Freeform: Shape 1248">
                <a:extLst>
                  <a:ext uri="{FF2B5EF4-FFF2-40B4-BE49-F238E27FC236}">
                    <a16:creationId xmlns:a16="http://schemas.microsoft.com/office/drawing/2014/main" id="{AA1083CC-C898-5C64-DBD3-B54252685D0E}"/>
                  </a:ext>
                </a:extLst>
              </p:cNvPr>
              <p:cNvSpPr/>
              <p:nvPr/>
            </p:nvSpPr>
            <p:spPr>
              <a:xfrm>
                <a:off x="1586554" y="2770639"/>
                <a:ext cx="10515" cy="23636"/>
              </a:xfrm>
              <a:custGeom>
                <a:avLst/>
                <a:gdLst>
                  <a:gd name="connsiteX0" fmla="*/ 9614 w 10515"/>
                  <a:gd name="connsiteY0" fmla="*/ 4124 h 23636"/>
                  <a:gd name="connsiteX1" fmla="*/ 1925 w 10515"/>
                  <a:gd name="connsiteY1" fmla="*/ 242 h 23636"/>
                  <a:gd name="connsiteX2" fmla="*/ 1925 w 10515"/>
                  <a:gd name="connsiteY2" fmla="*/ 13887 h 23636"/>
                  <a:gd name="connsiteX3" fmla="*/ 9614 w 10515"/>
                  <a:gd name="connsiteY3" fmla="*/ 23637 h 23636"/>
                  <a:gd name="connsiteX4" fmla="*/ 9614 w 10515"/>
                  <a:gd name="connsiteY4" fmla="*/ 4124 h 23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 h="23636">
                    <a:moveTo>
                      <a:pt x="9614" y="4124"/>
                    </a:moveTo>
                    <a:cubicBezTo>
                      <a:pt x="5795" y="4099"/>
                      <a:pt x="7161" y="-1175"/>
                      <a:pt x="1925" y="242"/>
                    </a:cubicBezTo>
                    <a:cubicBezTo>
                      <a:pt x="-1894" y="3922"/>
                      <a:pt x="989" y="9435"/>
                      <a:pt x="1925" y="13887"/>
                    </a:cubicBezTo>
                    <a:cubicBezTo>
                      <a:pt x="11460" y="7323"/>
                      <a:pt x="4644" y="20766"/>
                      <a:pt x="9614" y="23637"/>
                    </a:cubicBezTo>
                    <a:cubicBezTo>
                      <a:pt x="12156" y="17921"/>
                      <a:pt x="8387" y="13583"/>
                      <a:pt x="9614" y="412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0" name="Freeform: Shape 1249">
                <a:extLst>
                  <a:ext uri="{FF2B5EF4-FFF2-40B4-BE49-F238E27FC236}">
                    <a16:creationId xmlns:a16="http://schemas.microsoft.com/office/drawing/2014/main" id="{C4A6F0BE-B553-AE37-4BF4-DE30AD3AD98A}"/>
                  </a:ext>
                </a:extLst>
              </p:cNvPr>
              <p:cNvSpPr/>
              <p:nvPr/>
            </p:nvSpPr>
            <p:spPr>
              <a:xfrm>
                <a:off x="1630780" y="2872976"/>
                <a:ext cx="3831" cy="2878"/>
              </a:xfrm>
              <a:custGeom>
                <a:avLst/>
                <a:gdLst>
                  <a:gd name="connsiteX0" fmla="*/ 0 w 3831"/>
                  <a:gd name="connsiteY0" fmla="*/ 1224 h 2878"/>
                  <a:gd name="connsiteX1" fmla="*/ 3832 w 3831"/>
                  <a:gd name="connsiteY1" fmla="*/ 1224 h 2878"/>
                  <a:gd name="connsiteX2" fmla="*/ 0 w 3831"/>
                  <a:gd name="connsiteY2" fmla="*/ 1224 h 2878"/>
                </a:gdLst>
                <a:ahLst/>
                <a:cxnLst>
                  <a:cxn ang="0">
                    <a:pos x="connsiteX0" y="connsiteY0"/>
                  </a:cxn>
                  <a:cxn ang="0">
                    <a:pos x="connsiteX1" y="connsiteY1"/>
                  </a:cxn>
                  <a:cxn ang="0">
                    <a:pos x="connsiteX2" y="connsiteY2"/>
                  </a:cxn>
                </a:cxnLst>
                <a:rect l="l" t="t" r="r" b="b"/>
                <a:pathLst>
                  <a:path w="3831" h="2878">
                    <a:moveTo>
                      <a:pt x="0" y="1224"/>
                    </a:moveTo>
                    <a:cubicBezTo>
                      <a:pt x="0" y="3184"/>
                      <a:pt x="3351" y="3664"/>
                      <a:pt x="3832" y="1224"/>
                    </a:cubicBezTo>
                    <a:cubicBezTo>
                      <a:pt x="1669" y="1413"/>
                      <a:pt x="835" y="-1622"/>
                      <a:pt x="0" y="122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1" name="Freeform: Shape 1250">
                <a:extLst>
                  <a:ext uri="{FF2B5EF4-FFF2-40B4-BE49-F238E27FC236}">
                    <a16:creationId xmlns:a16="http://schemas.microsoft.com/office/drawing/2014/main" id="{53DB998C-EE3D-93AB-AD43-F3A25AD5C74E}"/>
                  </a:ext>
                </a:extLst>
              </p:cNvPr>
              <p:cNvSpPr/>
              <p:nvPr/>
            </p:nvSpPr>
            <p:spPr>
              <a:xfrm>
                <a:off x="1582479" y="2770765"/>
                <a:ext cx="2402" cy="2172"/>
              </a:xfrm>
              <a:custGeom>
                <a:avLst/>
                <a:gdLst>
                  <a:gd name="connsiteX0" fmla="*/ 2156 w 2402"/>
                  <a:gd name="connsiteY0" fmla="*/ 116 h 2172"/>
                  <a:gd name="connsiteX1" fmla="*/ 246 w 2402"/>
                  <a:gd name="connsiteY1" fmla="*/ 2051 h 2172"/>
                  <a:gd name="connsiteX2" fmla="*/ 2156 w 2402"/>
                  <a:gd name="connsiteY2" fmla="*/ 116 h 2172"/>
                </a:gdLst>
                <a:ahLst/>
                <a:cxnLst>
                  <a:cxn ang="0">
                    <a:pos x="connsiteX0" y="connsiteY0"/>
                  </a:cxn>
                  <a:cxn ang="0">
                    <a:pos x="connsiteX1" y="connsiteY1"/>
                  </a:cxn>
                  <a:cxn ang="0">
                    <a:pos x="connsiteX2" y="connsiteY2"/>
                  </a:cxn>
                </a:cxnLst>
                <a:rect l="l" t="t" r="r" b="b"/>
                <a:pathLst>
                  <a:path w="2402" h="2172">
                    <a:moveTo>
                      <a:pt x="2156" y="116"/>
                    </a:moveTo>
                    <a:cubicBezTo>
                      <a:pt x="1637" y="-428"/>
                      <a:pt x="-766" y="1064"/>
                      <a:pt x="246" y="2051"/>
                    </a:cubicBezTo>
                    <a:cubicBezTo>
                      <a:pt x="777" y="2607"/>
                      <a:pt x="3167" y="1128"/>
                      <a:pt x="2156" y="11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2" name="Freeform: Shape 1251">
                <a:extLst>
                  <a:ext uri="{FF2B5EF4-FFF2-40B4-BE49-F238E27FC236}">
                    <a16:creationId xmlns:a16="http://schemas.microsoft.com/office/drawing/2014/main" id="{214775F3-3CE7-DF0E-DC97-E63B28B7CCF8}"/>
                  </a:ext>
                </a:extLst>
              </p:cNvPr>
              <p:cNvSpPr/>
              <p:nvPr/>
            </p:nvSpPr>
            <p:spPr>
              <a:xfrm>
                <a:off x="1584393" y="2786353"/>
                <a:ext cx="2406" cy="2179"/>
              </a:xfrm>
              <a:custGeom>
                <a:avLst/>
                <a:gdLst>
                  <a:gd name="connsiteX0" fmla="*/ 241 w 2406"/>
                  <a:gd name="connsiteY0" fmla="*/ 2068 h 2179"/>
                  <a:gd name="connsiteX1" fmla="*/ 2164 w 2406"/>
                  <a:gd name="connsiteY1" fmla="*/ 108 h 2179"/>
                  <a:gd name="connsiteX2" fmla="*/ 241 w 2406"/>
                  <a:gd name="connsiteY2" fmla="*/ 2068 h 2179"/>
                </a:gdLst>
                <a:ahLst/>
                <a:cxnLst>
                  <a:cxn ang="0">
                    <a:pos x="connsiteX0" y="connsiteY0"/>
                  </a:cxn>
                  <a:cxn ang="0">
                    <a:pos x="connsiteX1" y="connsiteY1"/>
                  </a:cxn>
                  <a:cxn ang="0">
                    <a:pos x="connsiteX2" y="connsiteY2"/>
                  </a:cxn>
                </a:cxnLst>
                <a:rect l="l" t="t" r="r" b="b"/>
                <a:pathLst>
                  <a:path w="2406" h="2179">
                    <a:moveTo>
                      <a:pt x="241" y="2068"/>
                    </a:moveTo>
                    <a:cubicBezTo>
                      <a:pt x="785" y="2599"/>
                      <a:pt x="3163" y="1119"/>
                      <a:pt x="2164" y="108"/>
                    </a:cubicBezTo>
                    <a:cubicBezTo>
                      <a:pt x="1633" y="-411"/>
                      <a:pt x="-758" y="1056"/>
                      <a:pt x="241" y="206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3" name="Freeform: Shape 1252">
                <a:extLst>
                  <a:ext uri="{FF2B5EF4-FFF2-40B4-BE49-F238E27FC236}">
                    <a16:creationId xmlns:a16="http://schemas.microsoft.com/office/drawing/2014/main" id="{70B6C073-D9C6-FB37-AA41-250E17A4FB04}"/>
                  </a:ext>
                </a:extLst>
              </p:cNvPr>
              <p:cNvSpPr/>
              <p:nvPr/>
            </p:nvSpPr>
            <p:spPr>
              <a:xfrm>
                <a:off x="1600012" y="2785194"/>
                <a:ext cx="1922" cy="2543"/>
              </a:xfrm>
              <a:custGeom>
                <a:avLst/>
                <a:gdLst>
                  <a:gd name="connsiteX0" fmla="*/ 0 w 1922"/>
                  <a:gd name="connsiteY0" fmla="*/ 1267 h 2543"/>
                  <a:gd name="connsiteX1" fmla="*/ 1922 w 1922"/>
                  <a:gd name="connsiteY1" fmla="*/ 1267 h 2543"/>
                  <a:gd name="connsiteX2" fmla="*/ 0 w 1922"/>
                  <a:gd name="connsiteY2" fmla="*/ 1267 h 2543"/>
                </a:gdLst>
                <a:ahLst/>
                <a:cxnLst>
                  <a:cxn ang="0">
                    <a:pos x="connsiteX0" y="connsiteY0"/>
                  </a:cxn>
                  <a:cxn ang="0">
                    <a:pos x="connsiteX1" y="connsiteY1"/>
                  </a:cxn>
                  <a:cxn ang="0">
                    <a:pos x="connsiteX2" y="connsiteY2"/>
                  </a:cxn>
                </a:cxnLst>
                <a:rect l="l" t="t" r="r" b="b"/>
                <a:pathLst>
                  <a:path w="1922" h="2543">
                    <a:moveTo>
                      <a:pt x="0" y="1267"/>
                    </a:moveTo>
                    <a:cubicBezTo>
                      <a:pt x="0" y="2354"/>
                      <a:pt x="1556" y="3492"/>
                      <a:pt x="1922" y="1267"/>
                    </a:cubicBezTo>
                    <a:cubicBezTo>
                      <a:pt x="1935" y="179"/>
                      <a:pt x="367" y="-934"/>
                      <a:pt x="0" y="126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4" name="Freeform: Shape 1253">
                <a:extLst>
                  <a:ext uri="{FF2B5EF4-FFF2-40B4-BE49-F238E27FC236}">
                    <a16:creationId xmlns:a16="http://schemas.microsoft.com/office/drawing/2014/main" id="{0CDC0C0A-1831-1B5A-D345-7AF948F41E28}"/>
                  </a:ext>
                </a:extLst>
              </p:cNvPr>
              <p:cNvSpPr/>
              <p:nvPr/>
            </p:nvSpPr>
            <p:spPr>
              <a:xfrm>
                <a:off x="1686283" y="2876023"/>
                <a:ext cx="2405" cy="2188"/>
              </a:xfrm>
              <a:custGeom>
                <a:avLst/>
                <a:gdLst>
                  <a:gd name="connsiteX0" fmla="*/ 241 w 2405"/>
                  <a:gd name="connsiteY0" fmla="*/ 2072 h 2188"/>
                  <a:gd name="connsiteX1" fmla="*/ 2164 w 2405"/>
                  <a:gd name="connsiteY1" fmla="*/ 112 h 2188"/>
                  <a:gd name="connsiteX2" fmla="*/ 241 w 2405"/>
                  <a:gd name="connsiteY2" fmla="*/ 2072 h 2188"/>
                </a:gdLst>
                <a:ahLst/>
                <a:cxnLst>
                  <a:cxn ang="0">
                    <a:pos x="connsiteX0" y="connsiteY0"/>
                  </a:cxn>
                  <a:cxn ang="0">
                    <a:pos x="connsiteX1" y="connsiteY1"/>
                  </a:cxn>
                  <a:cxn ang="0">
                    <a:pos x="connsiteX2" y="connsiteY2"/>
                  </a:cxn>
                </a:cxnLst>
                <a:rect l="l" t="t" r="r" b="b"/>
                <a:pathLst>
                  <a:path w="2405" h="2188">
                    <a:moveTo>
                      <a:pt x="241" y="2072"/>
                    </a:moveTo>
                    <a:cubicBezTo>
                      <a:pt x="773" y="2616"/>
                      <a:pt x="3163" y="1136"/>
                      <a:pt x="2164" y="112"/>
                    </a:cubicBezTo>
                    <a:cubicBezTo>
                      <a:pt x="1633" y="-419"/>
                      <a:pt x="-758" y="1060"/>
                      <a:pt x="241" y="207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5" name="Freeform: Shape 1254">
                <a:extLst>
                  <a:ext uri="{FF2B5EF4-FFF2-40B4-BE49-F238E27FC236}">
                    <a16:creationId xmlns:a16="http://schemas.microsoft.com/office/drawing/2014/main" id="{76CB46B0-8432-A9B3-3A20-E9BEF7A7078C}"/>
                  </a:ext>
                </a:extLst>
              </p:cNvPr>
              <p:cNvSpPr/>
              <p:nvPr/>
            </p:nvSpPr>
            <p:spPr>
              <a:xfrm>
                <a:off x="1661523" y="2857323"/>
                <a:ext cx="1922" cy="2535"/>
              </a:xfrm>
              <a:custGeom>
                <a:avLst/>
                <a:gdLst>
                  <a:gd name="connsiteX0" fmla="*/ 0 w 1922"/>
                  <a:gd name="connsiteY0" fmla="*/ 1259 h 2535"/>
                  <a:gd name="connsiteX1" fmla="*/ 1922 w 1922"/>
                  <a:gd name="connsiteY1" fmla="*/ 1259 h 2535"/>
                  <a:gd name="connsiteX2" fmla="*/ 0 w 1922"/>
                  <a:gd name="connsiteY2" fmla="*/ 1259 h 2535"/>
                </a:gdLst>
                <a:ahLst/>
                <a:cxnLst>
                  <a:cxn ang="0">
                    <a:pos x="connsiteX0" y="connsiteY0"/>
                  </a:cxn>
                  <a:cxn ang="0">
                    <a:pos x="connsiteX1" y="connsiteY1"/>
                  </a:cxn>
                  <a:cxn ang="0">
                    <a:pos x="connsiteX2" y="connsiteY2"/>
                  </a:cxn>
                </a:cxnLst>
                <a:rect l="l" t="t" r="r" b="b"/>
                <a:pathLst>
                  <a:path w="1922" h="2535">
                    <a:moveTo>
                      <a:pt x="0" y="1259"/>
                    </a:moveTo>
                    <a:cubicBezTo>
                      <a:pt x="0" y="2346"/>
                      <a:pt x="1568" y="3484"/>
                      <a:pt x="1922" y="1259"/>
                    </a:cubicBezTo>
                    <a:cubicBezTo>
                      <a:pt x="1922" y="196"/>
                      <a:pt x="379" y="-942"/>
                      <a:pt x="0" y="125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6" name="Freeform: Shape 1255">
                <a:extLst>
                  <a:ext uri="{FF2B5EF4-FFF2-40B4-BE49-F238E27FC236}">
                    <a16:creationId xmlns:a16="http://schemas.microsoft.com/office/drawing/2014/main" id="{A3125775-77B7-CBB7-55C6-42331DC5DF59}"/>
                  </a:ext>
                </a:extLst>
              </p:cNvPr>
              <p:cNvSpPr/>
              <p:nvPr/>
            </p:nvSpPr>
            <p:spPr>
              <a:xfrm>
                <a:off x="2580368" y="2228954"/>
                <a:ext cx="11065" cy="7777"/>
              </a:xfrm>
              <a:custGeom>
                <a:avLst/>
                <a:gdLst>
                  <a:gd name="connsiteX0" fmla="*/ 9611 w 11065"/>
                  <a:gd name="connsiteY0" fmla="*/ 0 h 7777"/>
                  <a:gd name="connsiteX1" fmla="*/ 0 w 11065"/>
                  <a:gd name="connsiteY1" fmla="*/ 7777 h 7777"/>
                  <a:gd name="connsiteX2" fmla="*/ 9611 w 11065"/>
                  <a:gd name="connsiteY2" fmla="*/ 0 h 7777"/>
                </a:gdLst>
                <a:ahLst/>
                <a:cxnLst>
                  <a:cxn ang="0">
                    <a:pos x="connsiteX0" y="connsiteY0"/>
                  </a:cxn>
                  <a:cxn ang="0">
                    <a:pos x="connsiteX1" y="connsiteY1"/>
                  </a:cxn>
                  <a:cxn ang="0">
                    <a:pos x="connsiteX2" y="connsiteY2"/>
                  </a:cxn>
                </a:cxnLst>
                <a:rect l="l" t="t" r="r" b="b"/>
                <a:pathLst>
                  <a:path w="11065" h="7777">
                    <a:moveTo>
                      <a:pt x="9611" y="0"/>
                    </a:moveTo>
                    <a:cubicBezTo>
                      <a:pt x="9687" y="5906"/>
                      <a:pt x="-50" y="1884"/>
                      <a:pt x="0" y="7777"/>
                    </a:cubicBezTo>
                    <a:cubicBezTo>
                      <a:pt x="3870" y="6993"/>
                      <a:pt x="15024" y="3718"/>
                      <a:pt x="9611"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7" name="Freeform: Shape 1256">
                <a:extLst>
                  <a:ext uri="{FF2B5EF4-FFF2-40B4-BE49-F238E27FC236}">
                    <a16:creationId xmlns:a16="http://schemas.microsoft.com/office/drawing/2014/main" id="{0A351F04-EE56-B736-CFC9-8BCC41F6648F}"/>
                  </a:ext>
                </a:extLst>
              </p:cNvPr>
              <p:cNvSpPr/>
              <p:nvPr/>
            </p:nvSpPr>
            <p:spPr>
              <a:xfrm>
                <a:off x="1559646" y="2759948"/>
                <a:ext cx="11520" cy="7936"/>
              </a:xfrm>
              <a:custGeom>
                <a:avLst/>
                <a:gdLst>
                  <a:gd name="connsiteX0" fmla="*/ 0 w 11520"/>
                  <a:gd name="connsiteY0" fmla="*/ 1195 h 7936"/>
                  <a:gd name="connsiteX1" fmla="*/ 11521 w 11520"/>
                  <a:gd name="connsiteY1" fmla="*/ 7025 h 7936"/>
                  <a:gd name="connsiteX2" fmla="*/ 0 w 11520"/>
                  <a:gd name="connsiteY2" fmla="*/ 1195 h 7936"/>
                </a:gdLst>
                <a:ahLst/>
                <a:cxnLst>
                  <a:cxn ang="0">
                    <a:pos x="connsiteX0" y="connsiteY0"/>
                  </a:cxn>
                  <a:cxn ang="0">
                    <a:pos x="connsiteX1" y="connsiteY1"/>
                  </a:cxn>
                  <a:cxn ang="0">
                    <a:pos x="connsiteX2" y="connsiteY2"/>
                  </a:cxn>
                </a:cxnLst>
                <a:rect l="l" t="t" r="r" b="b"/>
                <a:pathLst>
                  <a:path w="11520" h="7936">
                    <a:moveTo>
                      <a:pt x="0" y="1195"/>
                    </a:moveTo>
                    <a:cubicBezTo>
                      <a:pt x="3769" y="2055"/>
                      <a:pt x="9611" y="10718"/>
                      <a:pt x="11521" y="7025"/>
                    </a:cubicBezTo>
                    <a:cubicBezTo>
                      <a:pt x="7904" y="5988"/>
                      <a:pt x="2630" y="-3231"/>
                      <a:pt x="0" y="119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58" name="Freeform: Shape 1257">
                <a:extLst>
                  <a:ext uri="{FF2B5EF4-FFF2-40B4-BE49-F238E27FC236}">
                    <a16:creationId xmlns:a16="http://schemas.microsoft.com/office/drawing/2014/main" id="{B10503CE-D4D7-AAF8-32DD-2D311D2AE287}"/>
                  </a:ext>
                </a:extLst>
              </p:cNvPr>
              <p:cNvSpPr/>
              <p:nvPr/>
            </p:nvSpPr>
            <p:spPr>
              <a:xfrm>
                <a:off x="1606258" y="2817828"/>
                <a:ext cx="3203" cy="3253"/>
              </a:xfrm>
              <a:custGeom>
                <a:avLst/>
                <a:gdLst>
                  <a:gd name="connsiteX0" fmla="*/ 1444 w 3203"/>
                  <a:gd name="connsiteY0" fmla="*/ 1779 h 3253"/>
                  <a:gd name="connsiteX1" fmla="*/ 1444 w 3203"/>
                  <a:gd name="connsiteY1" fmla="*/ 1779 h 3253"/>
                  <a:gd name="connsiteX2" fmla="*/ 1444 w 3203"/>
                  <a:gd name="connsiteY2" fmla="*/ 1779 h 3253"/>
                </a:gdLst>
                <a:ahLst/>
                <a:cxnLst>
                  <a:cxn ang="0">
                    <a:pos x="connsiteX0" y="connsiteY0"/>
                  </a:cxn>
                  <a:cxn ang="0">
                    <a:pos x="connsiteX1" y="connsiteY1"/>
                  </a:cxn>
                  <a:cxn ang="0">
                    <a:pos x="connsiteX2" y="connsiteY2"/>
                  </a:cxn>
                </a:cxnLst>
                <a:rect l="l" t="t" r="r" b="b"/>
                <a:pathLst>
                  <a:path w="3203" h="3253">
                    <a:moveTo>
                      <a:pt x="1444" y="1779"/>
                    </a:moveTo>
                    <a:cubicBezTo>
                      <a:pt x="7299" y="7103"/>
                      <a:pt x="-3779" y="-4152"/>
                      <a:pt x="1444" y="1779"/>
                    </a:cubicBezTo>
                    <a:lnTo>
                      <a:pt x="1444" y="1779"/>
                    </a:lnTo>
                    <a:close/>
                  </a:path>
                </a:pathLst>
              </a:custGeom>
              <a:solidFill>
                <a:srgbClr val="00823B"/>
              </a:solidFill>
              <a:ln w="1270" cap="flat">
                <a:solidFill>
                  <a:schemeClr val="bg1"/>
                </a:solidFill>
                <a:prstDash val="solid"/>
                <a:miter/>
              </a:ln>
            </p:spPr>
            <p:txBody>
              <a:bodyPr rtlCol="0" anchor="ctr"/>
              <a:lstStyle/>
              <a:p>
                <a:endParaRPr lang="en-US" dirty="0"/>
              </a:p>
            </p:txBody>
          </p:sp>
          <p:grpSp>
            <p:nvGrpSpPr>
              <p:cNvPr id="1259" name="Graphic 3">
                <a:extLst>
                  <a:ext uri="{FF2B5EF4-FFF2-40B4-BE49-F238E27FC236}">
                    <a16:creationId xmlns:a16="http://schemas.microsoft.com/office/drawing/2014/main" id="{F1AE6ACA-E678-1978-E31E-F8CE9FF0D1CA}"/>
                  </a:ext>
                </a:extLst>
              </p:cNvPr>
              <p:cNvGrpSpPr/>
              <p:nvPr/>
            </p:nvGrpSpPr>
            <p:grpSpPr>
              <a:xfrm>
                <a:off x="1432792" y="2567820"/>
                <a:ext cx="267188" cy="344773"/>
                <a:chOff x="1432792" y="2567820"/>
                <a:chExt cx="267188" cy="344773"/>
              </a:xfrm>
              <a:solidFill>
                <a:srgbClr val="00823B"/>
              </a:solidFill>
            </p:grpSpPr>
            <p:sp>
              <p:nvSpPr>
                <p:cNvPr id="1260" name="Freeform: Shape 1259">
                  <a:extLst>
                    <a:ext uri="{FF2B5EF4-FFF2-40B4-BE49-F238E27FC236}">
                      <a16:creationId xmlns:a16="http://schemas.microsoft.com/office/drawing/2014/main" id="{D04DBC28-9E73-D05B-DBF5-8E947CB3148D}"/>
                    </a:ext>
                  </a:extLst>
                </p:cNvPr>
                <p:cNvSpPr/>
                <p:nvPr/>
              </p:nvSpPr>
              <p:spPr>
                <a:xfrm>
                  <a:off x="1432792" y="2567820"/>
                  <a:ext cx="134555" cy="154322"/>
                </a:xfrm>
                <a:custGeom>
                  <a:avLst/>
                  <a:gdLst>
                    <a:gd name="connsiteX0" fmla="*/ 134543 w 134555"/>
                    <a:gd name="connsiteY0" fmla="*/ 115334 h 154322"/>
                    <a:gd name="connsiteX1" fmla="*/ 126854 w 134555"/>
                    <a:gd name="connsiteY1" fmla="*/ 115334 h 154322"/>
                    <a:gd name="connsiteX2" fmla="*/ 115333 w 134555"/>
                    <a:gd name="connsiteY2" fmla="*/ 107532 h 154322"/>
                    <a:gd name="connsiteX3" fmla="*/ 99943 w 134555"/>
                    <a:gd name="connsiteY3" fmla="*/ 99729 h 154322"/>
                    <a:gd name="connsiteX4" fmla="*/ 96098 w 134555"/>
                    <a:gd name="connsiteY4" fmla="*/ 93874 h 154322"/>
                    <a:gd name="connsiteX5" fmla="*/ 94176 w 134555"/>
                    <a:gd name="connsiteY5" fmla="*/ 86096 h 154322"/>
                    <a:gd name="connsiteX6" fmla="*/ 88397 w 134555"/>
                    <a:gd name="connsiteY6" fmla="*/ 82176 h 154322"/>
                    <a:gd name="connsiteX7" fmla="*/ 90319 w 134555"/>
                    <a:gd name="connsiteY7" fmla="*/ 78281 h 154322"/>
                    <a:gd name="connsiteX8" fmla="*/ 78798 w 134555"/>
                    <a:gd name="connsiteY8" fmla="*/ 62688 h 154322"/>
                    <a:gd name="connsiteX9" fmla="*/ 67252 w 134555"/>
                    <a:gd name="connsiteY9" fmla="*/ 45135 h 154322"/>
                    <a:gd name="connsiteX10" fmla="*/ 67252 w 134555"/>
                    <a:gd name="connsiteY10" fmla="*/ 41253 h 154322"/>
                    <a:gd name="connsiteX11" fmla="*/ 57641 w 134555"/>
                    <a:gd name="connsiteY11" fmla="*/ 31503 h 154322"/>
                    <a:gd name="connsiteX12" fmla="*/ 51887 w 134555"/>
                    <a:gd name="connsiteY12" fmla="*/ 29543 h 154322"/>
                    <a:gd name="connsiteX13" fmla="*/ 46121 w 134555"/>
                    <a:gd name="connsiteY13" fmla="*/ 19805 h 154322"/>
                    <a:gd name="connsiteX14" fmla="*/ 34600 w 134555"/>
                    <a:gd name="connsiteY14" fmla="*/ 10055 h 154322"/>
                    <a:gd name="connsiteX15" fmla="*/ 30755 w 134555"/>
                    <a:gd name="connsiteY15" fmla="*/ 305 h 154322"/>
                    <a:gd name="connsiteX16" fmla="*/ 13443 w 134555"/>
                    <a:gd name="connsiteY16" fmla="*/ 4212 h 154322"/>
                    <a:gd name="connsiteX17" fmla="*/ 5767 w 134555"/>
                    <a:gd name="connsiteY17" fmla="*/ 19805 h 154322"/>
                    <a:gd name="connsiteX18" fmla="*/ 0 w 134555"/>
                    <a:gd name="connsiteY18" fmla="*/ 21753 h 154322"/>
                    <a:gd name="connsiteX19" fmla="*/ 13443 w 134555"/>
                    <a:gd name="connsiteY19" fmla="*/ 29543 h 154322"/>
                    <a:gd name="connsiteX20" fmla="*/ 15378 w 134555"/>
                    <a:gd name="connsiteY20" fmla="*/ 19805 h 154322"/>
                    <a:gd name="connsiteX21" fmla="*/ 23067 w 134555"/>
                    <a:gd name="connsiteY21" fmla="*/ 27608 h 154322"/>
                    <a:gd name="connsiteX22" fmla="*/ 21144 w 134555"/>
                    <a:gd name="connsiteY22" fmla="*/ 41266 h 154322"/>
                    <a:gd name="connsiteX23" fmla="*/ 34613 w 134555"/>
                    <a:gd name="connsiteY23" fmla="*/ 47096 h 154322"/>
                    <a:gd name="connsiteX24" fmla="*/ 30768 w 134555"/>
                    <a:gd name="connsiteY24" fmla="*/ 8120 h 154322"/>
                    <a:gd name="connsiteX25" fmla="*/ 42301 w 134555"/>
                    <a:gd name="connsiteY25" fmla="*/ 41266 h 154322"/>
                    <a:gd name="connsiteX26" fmla="*/ 53822 w 134555"/>
                    <a:gd name="connsiteY26" fmla="*/ 45148 h 154322"/>
                    <a:gd name="connsiteX27" fmla="*/ 59589 w 134555"/>
                    <a:gd name="connsiteY27" fmla="*/ 39318 h 154322"/>
                    <a:gd name="connsiteX28" fmla="*/ 63446 w 134555"/>
                    <a:gd name="connsiteY28" fmla="*/ 58806 h 154322"/>
                    <a:gd name="connsiteX29" fmla="*/ 73044 w 134555"/>
                    <a:gd name="connsiteY29" fmla="*/ 58806 h 154322"/>
                    <a:gd name="connsiteX30" fmla="*/ 74966 w 134555"/>
                    <a:gd name="connsiteY30" fmla="*/ 70504 h 154322"/>
                    <a:gd name="connsiteX31" fmla="*/ 65368 w 134555"/>
                    <a:gd name="connsiteY31" fmla="*/ 68556 h 154322"/>
                    <a:gd name="connsiteX32" fmla="*/ 69212 w 134555"/>
                    <a:gd name="connsiteY32" fmla="*/ 80241 h 154322"/>
                    <a:gd name="connsiteX33" fmla="*/ 80746 w 134555"/>
                    <a:gd name="connsiteY33" fmla="*/ 84136 h 154322"/>
                    <a:gd name="connsiteX34" fmla="*/ 88422 w 134555"/>
                    <a:gd name="connsiteY34" fmla="*/ 95834 h 154322"/>
                    <a:gd name="connsiteX35" fmla="*/ 92266 w 134555"/>
                    <a:gd name="connsiteY35" fmla="*/ 103649 h 154322"/>
                    <a:gd name="connsiteX36" fmla="*/ 98046 w 134555"/>
                    <a:gd name="connsiteY36" fmla="*/ 109479 h 154322"/>
                    <a:gd name="connsiteX37" fmla="*/ 105735 w 134555"/>
                    <a:gd name="connsiteY37" fmla="*/ 111427 h 154322"/>
                    <a:gd name="connsiteX38" fmla="*/ 98046 w 134555"/>
                    <a:gd name="connsiteY38" fmla="*/ 130940 h 154322"/>
                    <a:gd name="connsiteX39" fmla="*/ 115358 w 134555"/>
                    <a:gd name="connsiteY39" fmla="*/ 113399 h 154322"/>
                    <a:gd name="connsiteX40" fmla="*/ 121100 w 134555"/>
                    <a:gd name="connsiteY40" fmla="*/ 140677 h 154322"/>
                    <a:gd name="connsiteX41" fmla="*/ 117268 w 134555"/>
                    <a:gd name="connsiteY41" fmla="*/ 144585 h 154322"/>
                    <a:gd name="connsiteX42" fmla="*/ 119177 w 134555"/>
                    <a:gd name="connsiteY42" fmla="*/ 154322 h 154322"/>
                    <a:gd name="connsiteX43" fmla="*/ 134555 w 134555"/>
                    <a:gd name="connsiteY43" fmla="*/ 115347 h 15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4555" h="154322">
                      <a:moveTo>
                        <a:pt x="134543" y="115334"/>
                      </a:moveTo>
                      <a:lnTo>
                        <a:pt x="126854" y="115334"/>
                      </a:lnTo>
                      <a:cubicBezTo>
                        <a:pt x="126765" y="109037"/>
                        <a:pt x="118975" y="108645"/>
                        <a:pt x="115333" y="107532"/>
                      </a:cubicBezTo>
                      <a:cubicBezTo>
                        <a:pt x="110464" y="106027"/>
                        <a:pt x="106240" y="96985"/>
                        <a:pt x="99943" y="99729"/>
                      </a:cubicBezTo>
                      <a:cubicBezTo>
                        <a:pt x="99652" y="97099"/>
                        <a:pt x="97072" y="95745"/>
                        <a:pt x="96098" y="93874"/>
                      </a:cubicBezTo>
                      <a:cubicBezTo>
                        <a:pt x="95289" y="92318"/>
                        <a:pt x="95479" y="87740"/>
                        <a:pt x="94176" y="86096"/>
                      </a:cubicBezTo>
                      <a:cubicBezTo>
                        <a:pt x="92342" y="83769"/>
                        <a:pt x="89788" y="85742"/>
                        <a:pt x="88397" y="82176"/>
                      </a:cubicBezTo>
                      <a:cubicBezTo>
                        <a:pt x="88460" y="82328"/>
                        <a:pt x="91799" y="80089"/>
                        <a:pt x="90319" y="78281"/>
                      </a:cubicBezTo>
                      <a:cubicBezTo>
                        <a:pt x="85336" y="74234"/>
                        <a:pt x="82643" y="68619"/>
                        <a:pt x="78798" y="62688"/>
                      </a:cubicBezTo>
                      <a:cubicBezTo>
                        <a:pt x="75106" y="57010"/>
                        <a:pt x="70275" y="50687"/>
                        <a:pt x="67252" y="45135"/>
                      </a:cubicBezTo>
                      <a:cubicBezTo>
                        <a:pt x="66759" y="44250"/>
                        <a:pt x="67885" y="42024"/>
                        <a:pt x="67252" y="41253"/>
                      </a:cubicBezTo>
                      <a:cubicBezTo>
                        <a:pt x="65469" y="38977"/>
                        <a:pt x="58729" y="32312"/>
                        <a:pt x="57641" y="31503"/>
                      </a:cubicBezTo>
                      <a:cubicBezTo>
                        <a:pt x="55808" y="30112"/>
                        <a:pt x="53417" y="31111"/>
                        <a:pt x="51887" y="29543"/>
                      </a:cubicBezTo>
                      <a:cubicBezTo>
                        <a:pt x="49371" y="26976"/>
                        <a:pt x="48688" y="22296"/>
                        <a:pt x="46121" y="19805"/>
                      </a:cubicBezTo>
                      <a:cubicBezTo>
                        <a:pt x="42769" y="16530"/>
                        <a:pt x="35915" y="15898"/>
                        <a:pt x="34600" y="10055"/>
                      </a:cubicBezTo>
                      <a:cubicBezTo>
                        <a:pt x="36257" y="3833"/>
                        <a:pt x="31577" y="4023"/>
                        <a:pt x="30755" y="305"/>
                      </a:cubicBezTo>
                      <a:cubicBezTo>
                        <a:pt x="21928" y="-1478"/>
                        <a:pt x="21473" y="5186"/>
                        <a:pt x="13443" y="4212"/>
                      </a:cubicBezTo>
                      <a:cubicBezTo>
                        <a:pt x="11116" y="9638"/>
                        <a:pt x="9497" y="15784"/>
                        <a:pt x="5767" y="19805"/>
                      </a:cubicBezTo>
                      <a:cubicBezTo>
                        <a:pt x="3503" y="20109"/>
                        <a:pt x="316" y="19476"/>
                        <a:pt x="0" y="21753"/>
                      </a:cubicBezTo>
                      <a:cubicBezTo>
                        <a:pt x="5590" y="23220"/>
                        <a:pt x="9535" y="26369"/>
                        <a:pt x="13443" y="29543"/>
                      </a:cubicBezTo>
                      <a:cubicBezTo>
                        <a:pt x="14505" y="26723"/>
                        <a:pt x="11217" y="19476"/>
                        <a:pt x="15378" y="19805"/>
                      </a:cubicBezTo>
                      <a:cubicBezTo>
                        <a:pt x="15378" y="24990"/>
                        <a:pt x="20714" y="24775"/>
                        <a:pt x="23067" y="27608"/>
                      </a:cubicBezTo>
                      <a:cubicBezTo>
                        <a:pt x="13974" y="27937"/>
                        <a:pt x="23749" y="35322"/>
                        <a:pt x="21144" y="41266"/>
                      </a:cubicBezTo>
                      <a:cubicBezTo>
                        <a:pt x="29516" y="39268"/>
                        <a:pt x="29984" y="45287"/>
                        <a:pt x="34613" y="47096"/>
                      </a:cubicBezTo>
                      <a:cubicBezTo>
                        <a:pt x="35713" y="32730"/>
                        <a:pt x="21068" y="18869"/>
                        <a:pt x="30768" y="8120"/>
                      </a:cubicBezTo>
                      <a:cubicBezTo>
                        <a:pt x="31780" y="22031"/>
                        <a:pt x="38773" y="29897"/>
                        <a:pt x="42301" y="41266"/>
                      </a:cubicBezTo>
                      <a:cubicBezTo>
                        <a:pt x="49472" y="39179"/>
                        <a:pt x="47765" y="46097"/>
                        <a:pt x="53822" y="45148"/>
                      </a:cubicBezTo>
                      <a:cubicBezTo>
                        <a:pt x="54960" y="43428"/>
                        <a:pt x="57869" y="34032"/>
                        <a:pt x="59589" y="39318"/>
                      </a:cubicBezTo>
                      <a:cubicBezTo>
                        <a:pt x="54480" y="48120"/>
                        <a:pt x="57224" y="53469"/>
                        <a:pt x="63446" y="58806"/>
                      </a:cubicBezTo>
                      <a:cubicBezTo>
                        <a:pt x="62561" y="55619"/>
                        <a:pt x="73904" y="55619"/>
                        <a:pt x="73044" y="58806"/>
                      </a:cubicBezTo>
                      <a:cubicBezTo>
                        <a:pt x="61890" y="63257"/>
                        <a:pt x="74473" y="62385"/>
                        <a:pt x="74966" y="70504"/>
                      </a:cubicBezTo>
                      <a:cubicBezTo>
                        <a:pt x="70072" y="72603"/>
                        <a:pt x="68239" y="62107"/>
                        <a:pt x="65368" y="68556"/>
                      </a:cubicBezTo>
                      <a:cubicBezTo>
                        <a:pt x="68719" y="70327"/>
                        <a:pt x="69617" y="74639"/>
                        <a:pt x="69212" y="80241"/>
                      </a:cubicBezTo>
                      <a:cubicBezTo>
                        <a:pt x="72791" y="81797"/>
                        <a:pt x="76256" y="83504"/>
                        <a:pt x="80746" y="84136"/>
                      </a:cubicBezTo>
                      <a:cubicBezTo>
                        <a:pt x="80518" y="92318"/>
                        <a:pt x="84653" y="91800"/>
                        <a:pt x="88422" y="95834"/>
                      </a:cubicBezTo>
                      <a:cubicBezTo>
                        <a:pt x="90483" y="98009"/>
                        <a:pt x="90256" y="101297"/>
                        <a:pt x="92266" y="103649"/>
                      </a:cubicBezTo>
                      <a:cubicBezTo>
                        <a:pt x="93974" y="105597"/>
                        <a:pt x="101157" y="104383"/>
                        <a:pt x="98046" y="109479"/>
                      </a:cubicBezTo>
                      <a:cubicBezTo>
                        <a:pt x="100929" y="109821"/>
                        <a:pt x="105128" y="108784"/>
                        <a:pt x="105735" y="111427"/>
                      </a:cubicBezTo>
                      <a:cubicBezTo>
                        <a:pt x="100398" y="114183"/>
                        <a:pt x="89054" y="125944"/>
                        <a:pt x="98046" y="130940"/>
                      </a:cubicBezTo>
                      <a:cubicBezTo>
                        <a:pt x="96490" y="117661"/>
                        <a:pt x="108023" y="117661"/>
                        <a:pt x="115358" y="113399"/>
                      </a:cubicBezTo>
                      <a:cubicBezTo>
                        <a:pt x="116193" y="123567"/>
                        <a:pt x="120075" y="130674"/>
                        <a:pt x="121100" y="140677"/>
                      </a:cubicBezTo>
                      <a:cubicBezTo>
                        <a:pt x="118760" y="140905"/>
                        <a:pt x="116560" y="141259"/>
                        <a:pt x="117268" y="144585"/>
                      </a:cubicBezTo>
                      <a:cubicBezTo>
                        <a:pt x="116484" y="149277"/>
                        <a:pt x="120771" y="148821"/>
                        <a:pt x="119177" y="154322"/>
                      </a:cubicBezTo>
                      <a:cubicBezTo>
                        <a:pt x="139070" y="151970"/>
                        <a:pt x="130420" y="132040"/>
                        <a:pt x="134555" y="11534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1" name="Freeform: Shape 1260">
                  <a:extLst>
                    <a:ext uri="{FF2B5EF4-FFF2-40B4-BE49-F238E27FC236}">
                      <a16:creationId xmlns:a16="http://schemas.microsoft.com/office/drawing/2014/main" id="{77B626A2-B907-5E0D-705C-77F1347A0157}"/>
                    </a:ext>
                  </a:extLst>
                </p:cNvPr>
                <p:cNvSpPr/>
                <p:nvPr/>
              </p:nvSpPr>
              <p:spPr>
                <a:xfrm>
                  <a:off x="1509291" y="2743502"/>
                  <a:ext cx="24608" cy="26784"/>
                </a:xfrm>
                <a:custGeom>
                  <a:avLst/>
                  <a:gdLst>
                    <a:gd name="connsiteX0" fmla="*/ 19611 w 24608"/>
                    <a:gd name="connsiteY0" fmla="*/ 13721 h 26784"/>
                    <a:gd name="connsiteX1" fmla="*/ 21521 w 24608"/>
                    <a:gd name="connsiteY1" fmla="*/ 2048 h 26784"/>
                    <a:gd name="connsiteX2" fmla="*/ 15742 w 24608"/>
                    <a:gd name="connsiteY2" fmla="*/ 13721 h 26784"/>
                    <a:gd name="connsiteX3" fmla="*/ 8065 w 24608"/>
                    <a:gd name="connsiteY3" fmla="*/ 11773 h 26784"/>
                    <a:gd name="connsiteX4" fmla="*/ 15742 w 24608"/>
                    <a:gd name="connsiteY4" fmla="*/ 3983 h 26784"/>
                    <a:gd name="connsiteX5" fmla="*/ 377 w 24608"/>
                    <a:gd name="connsiteY5" fmla="*/ 101 h 26784"/>
                    <a:gd name="connsiteX6" fmla="*/ 11897 w 24608"/>
                    <a:gd name="connsiteY6" fmla="*/ 23483 h 26784"/>
                    <a:gd name="connsiteX7" fmla="*/ 6143 w 24608"/>
                    <a:gd name="connsiteY7" fmla="*/ 25431 h 26784"/>
                    <a:gd name="connsiteX8" fmla="*/ 19599 w 24608"/>
                    <a:gd name="connsiteY8" fmla="*/ 23483 h 26784"/>
                    <a:gd name="connsiteX9" fmla="*/ 19599 w 24608"/>
                    <a:gd name="connsiteY9" fmla="*/ 13721 h 26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08" h="26784">
                      <a:moveTo>
                        <a:pt x="19611" y="13721"/>
                      </a:moveTo>
                      <a:cubicBezTo>
                        <a:pt x="20484" y="10989"/>
                        <a:pt x="29083" y="1036"/>
                        <a:pt x="21521" y="2048"/>
                      </a:cubicBezTo>
                      <a:cubicBezTo>
                        <a:pt x="17373" y="3680"/>
                        <a:pt x="19915" y="12102"/>
                        <a:pt x="15742" y="13721"/>
                      </a:cubicBezTo>
                      <a:cubicBezTo>
                        <a:pt x="12871" y="13392"/>
                        <a:pt x="8647" y="14429"/>
                        <a:pt x="8065" y="11773"/>
                      </a:cubicBezTo>
                      <a:cubicBezTo>
                        <a:pt x="10924" y="9472"/>
                        <a:pt x="16665" y="10091"/>
                        <a:pt x="15742" y="3983"/>
                      </a:cubicBezTo>
                      <a:cubicBezTo>
                        <a:pt x="11050" y="2263"/>
                        <a:pt x="7421" y="-570"/>
                        <a:pt x="377" y="101"/>
                      </a:cubicBezTo>
                      <a:cubicBezTo>
                        <a:pt x="-1887" y="14075"/>
                        <a:pt x="6573" y="17198"/>
                        <a:pt x="11897" y="23483"/>
                      </a:cubicBezTo>
                      <a:cubicBezTo>
                        <a:pt x="9659" y="23774"/>
                        <a:pt x="6447" y="23129"/>
                        <a:pt x="6143" y="25431"/>
                      </a:cubicBezTo>
                      <a:cubicBezTo>
                        <a:pt x="12036" y="28200"/>
                        <a:pt x="14793" y="26304"/>
                        <a:pt x="19599" y="23483"/>
                      </a:cubicBezTo>
                      <a:lnTo>
                        <a:pt x="19599" y="13721"/>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2" name="Freeform: Shape 1261">
                  <a:extLst>
                    <a:ext uri="{FF2B5EF4-FFF2-40B4-BE49-F238E27FC236}">
                      <a16:creationId xmlns:a16="http://schemas.microsoft.com/office/drawing/2014/main" id="{E2653EC4-2F83-0CE3-CFE7-BED5ADD2A303}"/>
                    </a:ext>
                  </a:extLst>
                </p:cNvPr>
                <p:cNvSpPr/>
                <p:nvPr/>
              </p:nvSpPr>
              <p:spPr>
                <a:xfrm>
                  <a:off x="1523124" y="2770602"/>
                  <a:ext cx="13586" cy="19753"/>
                </a:xfrm>
                <a:custGeom>
                  <a:avLst/>
                  <a:gdLst>
                    <a:gd name="connsiteX0" fmla="*/ 5779 w 13586"/>
                    <a:gd name="connsiteY0" fmla="*/ 8069 h 19753"/>
                    <a:gd name="connsiteX1" fmla="*/ 13456 w 13586"/>
                    <a:gd name="connsiteY1" fmla="*/ 6121 h 19753"/>
                    <a:gd name="connsiteX2" fmla="*/ 5779 w 13586"/>
                    <a:gd name="connsiteY2" fmla="*/ 279 h 19753"/>
                    <a:gd name="connsiteX3" fmla="*/ 0 w 13586"/>
                    <a:gd name="connsiteY3" fmla="*/ 4161 h 19753"/>
                    <a:gd name="connsiteX4" fmla="*/ 3857 w 13586"/>
                    <a:gd name="connsiteY4" fmla="*/ 6121 h 19753"/>
                    <a:gd name="connsiteX5" fmla="*/ 13456 w 13586"/>
                    <a:gd name="connsiteY5" fmla="*/ 19754 h 19753"/>
                    <a:gd name="connsiteX6" fmla="*/ 5779 w 13586"/>
                    <a:gd name="connsiteY6" fmla="*/ 8069 h 1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86" h="19753">
                      <a:moveTo>
                        <a:pt x="5779" y="8069"/>
                      </a:moveTo>
                      <a:cubicBezTo>
                        <a:pt x="8650" y="7740"/>
                        <a:pt x="12861" y="8752"/>
                        <a:pt x="13456" y="6121"/>
                      </a:cubicBezTo>
                      <a:cubicBezTo>
                        <a:pt x="9763" y="5325"/>
                        <a:pt x="11938" y="-1441"/>
                        <a:pt x="5779" y="279"/>
                      </a:cubicBezTo>
                      <a:cubicBezTo>
                        <a:pt x="5741" y="3478"/>
                        <a:pt x="443" y="1366"/>
                        <a:pt x="0" y="4161"/>
                      </a:cubicBezTo>
                      <a:cubicBezTo>
                        <a:pt x="1480" y="4616"/>
                        <a:pt x="3794" y="4237"/>
                        <a:pt x="3857" y="6121"/>
                      </a:cubicBezTo>
                      <a:cubicBezTo>
                        <a:pt x="519" y="10914"/>
                        <a:pt x="6917" y="18869"/>
                        <a:pt x="13456" y="19754"/>
                      </a:cubicBezTo>
                      <a:cubicBezTo>
                        <a:pt x="14796" y="11926"/>
                        <a:pt x="5375" y="14974"/>
                        <a:pt x="5779" y="806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3" name="Freeform: Shape 1262">
                  <a:extLst>
                    <a:ext uri="{FF2B5EF4-FFF2-40B4-BE49-F238E27FC236}">
                      <a16:creationId xmlns:a16="http://schemas.microsoft.com/office/drawing/2014/main" id="{3C84DC91-A1E3-D9EF-C7F6-8F1540A5D67F}"/>
                    </a:ext>
                  </a:extLst>
                </p:cNvPr>
                <p:cNvSpPr/>
                <p:nvPr/>
              </p:nvSpPr>
              <p:spPr>
                <a:xfrm>
                  <a:off x="1538260" y="2794138"/>
                  <a:ext cx="2397" cy="2188"/>
                </a:xfrm>
                <a:custGeom>
                  <a:avLst/>
                  <a:gdLst>
                    <a:gd name="connsiteX0" fmla="*/ 242 w 2397"/>
                    <a:gd name="connsiteY0" fmla="*/ 2072 h 2188"/>
                    <a:gd name="connsiteX1" fmla="*/ 2151 w 2397"/>
                    <a:gd name="connsiteY1" fmla="*/ 125 h 2188"/>
                    <a:gd name="connsiteX2" fmla="*/ 242 w 2397"/>
                    <a:gd name="connsiteY2" fmla="*/ 2072 h 2188"/>
                  </a:gdLst>
                  <a:ahLst/>
                  <a:cxnLst>
                    <a:cxn ang="0">
                      <a:pos x="connsiteX0" y="connsiteY0"/>
                    </a:cxn>
                    <a:cxn ang="0">
                      <a:pos x="connsiteX1" y="connsiteY1"/>
                    </a:cxn>
                    <a:cxn ang="0">
                      <a:pos x="connsiteX2" y="connsiteY2"/>
                    </a:cxn>
                  </a:cxnLst>
                  <a:rect l="l" t="t" r="r" b="b"/>
                  <a:pathLst>
                    <a:path w="2397" h="2188">
                      <a:moveTo>
                        <a:pt x="242" y="2072"/>
                      </a:moveTo>
                      <a:cubicBezTo>
                        <a:pt x="773" y="2616"/>
                        <a:pt x="3163" y="1136"/>
                        <a:pt x="2151" y="125"/>
                      </a:cubicBezTo>
                      <a:cubicBezTo>
                        <a:pt x="1633" y="-444"/>
                        <a:pt x="-758" y="1061"/>
                        <a:pt x="242" y="207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4" name="Freeform: Shape 1263">
                  <a:extLst>
                    <a:ext uri="{FF2B5EF4-FFF2-40B4-BE49-F238E27FC236}">
                      <a16:creationId xmlns:a16="http://schemas.microsoft.com/office/drawing/2014/main" id="{99B1CD19-BCD0-7A53-57F9-BA8999069953}"/>
                    </a:ext>
                  </a:extLst>
                </p:cNvPr>
                <p:cNvSpPr/>
                <p:nvPr/>
              </p:nvSpPr>
              <p:spPr>
                <a:xfrm>
                  <a:off x="1557723" y="2745538"/>
                  <a:ext cx="3844" cy="3894"/>
                </a:xfrm>
                <a:custGeom>
                  <a:avLst/>
                  <a:gdLst>
                    <a:gd name="connsiteX0" fmla="*/ 3844 w 3844"/>
                    <a:gd name="connsiteY0" fmla="*/ 0 h 3894"/>
                    <a:gd name="connsiteX1" fmla="*/ 0 w 3844"/>
                    <a:gd name="connsiteY1" fmla="*/ 0 h 3894"/>
                    <a:gd name="connsiteX2" fmla="*/ 0 w 3844"/>
                    <a:gd name="connsiteY2" fmla="*/ 3895 h 3894"/>
                    <a:gd name="connsiteX3" fmla="*/ 3844 w 3844"/>
                    <a:gd name="connsiteY3" fmla="*/ 3895 h 3894"/>
                    <a:gd name="connsiteX4" fmla="*/ 3844 w 3844"/>
                    <a:gd name="connsiteY4" fmla="*/ 0 h 3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44" h="3894">
                      <a:moveTo>
                        <a:pt x="3844" y="0"/>
                      </a:moveTo>
                      <a:lnTo>
                        <a:pt x="0" y="0"/>
                      </a:lnTo>
                      <a:lnTo>
                        <a:pt x="0" y="3895"/>
                      </a:lnTo>
                      <a:lnTo>
                        <a:pt x="3844" y="3895"/>
                      </a:lnTo>
                      <a:lnTo>
                        <a:pt x="3844" y="0"/>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5" name="Freeform: Shape 1264">
                  <a:extLst>
                    <a:ext uri="{FF2B5EF4-FFF2-40B4-BE49-F238E27FC236}">
                      <a16:creationId xmlns:a16="http://schemas.microsoft.com/office/drawing/2014/main" id="{797AAE47-7013-F28A-2058-593F244E1887}"/>
                    </a:ext>
                  </a:extLst>
                </p:cNvPr>
                <p:cNvSpPr/>
                <p:nvPr/>
              </p:nvSpPr>
              <p:spPr>
                <a:xfrm>
                  <a:off x="1482757" y="2657981"/>
                  <a:ext cx="9611" cy="23225"/>
                </a:xfrm>
                <a:custGeom>
                  <a:avLst/>
                  <a:gdLst>
                    <a:gd name="connsiteX0" fmla="*/ 0 w 9611"/>
                    <a:gd name="connsiteY0" fmla="*/ 1778 h 23225"/>
                    <a:gd name="connsiteX1" fmla="*/ 5767 w 9611"/>
                    <a:gd name="connsiteY1" fmla="*/ 13488 h 23225"/>
                    <a:gd name="connsiteX2" fmla="*/ 5767 w 9611"/>
                    <a:gd name="connsiteY2" fmla="*/ 23226 h 23225"/>
                    <a:gd name="connsiteX3" fmla="*/ 9611 w 9611"/>
                    <a:gd name="connsiteY3" fmla="*/ 3712 h 23225"/>
                    <a:gd name="connsiteX4" fmla="*/ 0 w 9611"/>
                    <a:gd name="connsiteY4" fmla="*/ 1765 h 23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1" h="23225">
                      <a:moveTo>
                        <a:pt x="0" y="1778"/>
                      </a:moveTo>
                      <a:cubicBezTo>
                        <a:pt x="25" y="7595"/>
                        <a:pt x="5008" y="8404"/>
                        <a:pt x="5767" y="13488"/>
                      </a:cubicBezTo>
                      <a:cubicBezTo>
                        <a:pt x="4666" y="14651"/>
                        <a:pt x="1277" y="22720"/>
                        <a:pt x="5767" y="23226"/>
                      </a:cubicBezTo>
                      <a:cubicBezTo>
                        <a:pt x="8384" y="18066"/>
                        <a:pt x="8043" y="9922"/>
                        <a:pt x="9611" y="3712"/>
                      </a:cubicBezTo>
                      <a:cubicBezTo>
                        <a:pt x="6209" y="2005"/>
                        <a:pt x="4009" y="-2459"/>
                        <a:pt x="0" y="176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6" name="Freeform: Shape 1265">
                  <a:extLst>
                    <a:ext uri="{FF2B5EF4-FFF2-40B4-BE49-F238E27FC236}">
                      <a16:creationId xmlns:a16="http://schemas.microsoft.com/office/drawing/2014/main" id="{F87331C8-C9A9-F9C6-0984-8E7BA427C5BE}"/>
                    </a:ext>
                  </a:extLst>
                </p:cNvPr>
                <p:cNvSpPr/>
                <p:nvPr/>
              </p:nvSpPr>
              <p:spPr>
                <a:xfrm>
                  <a:off x="1507497" y="2714235"/>
                  <a:ext cx="2407" cy="2172"/>
                </a:xfrm>
                <a:custGeom>
                  <a:avLst/>
                  <a:gdLst>
                    <a:gd name="connsiteX0" fmla="*/ 2171 w 2407"/>
                    <a:gd name="connsiteY0" fmla="*/ 117 h 2172"/>
                    <a:gd name="connsiteX1" fmla="*/ 236 w 2407"/>
                    <a:gd name="connsiteY1" fmla="*/ 2065 h 2172"/>
                    <a:gd name="connsiteX2" fmla="*/ 2171 w 2407"/>
                    <a:gd name="connsiteY2" fmla="*/ 117 h 2172"/>
                  </a:gdLst>
                  <a:ahLst/>
                  <a:cxnLst>
                    <a:cxn ang="0">
                      <a:pos x="connsiteX0" y="connsiteY0"/>
                    </a:cxn>
                    <a:cxn ang="0">
                      <a:pos x="connsiteX1" y="connsiteY1"/>
                    </a:cxn>
                    <a:cxn ang="0">
                      <a:pos x="connsiteX2" y="connsiteY2"/>
                    </a:cxn>
                  </a:cxnLst>
                  <a:rect l="l" t="t" r="r" b="b"/>
                  <a:pathLst>
                    <a:path w="2407" h="2172">
                      <a:moveTo>
                        <a:pt x="2171" y="117"/>
                      </a:moveTo>
                      <a:cubicBezTo>
                        <a:pt x="1640" y="-427"/>
                        <a:pt x="-750" y="1040"/>
                        <a:pt x="236" y="2065"/>
                      </a:cubicBezTo>
                      <a:cubicBezTo>
                        <a:pt x="780" y="2583"/>
                        <a:pt x="3157" y="1116"/>
                        <a:pt x="2171" y="11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7" name="Freeform: Shape 1266">
                  <a:extLst>
                    <a:ext uri="{FF2B5EF4-FFF2-40B4-BE49-F238E27FC236}">
                      <a16:creationId xmlns:a16="http://schemas.microsoft.com/office/drawing/2014/main" id="{F51429A6-856C-EAE3-8ED9-365C3EFCEF8B}"/>
                    </a:ext>
                  </a:extLst>
                </p:cNvPr>
                <p:cNvSpPr/>
                <p:nvPr/>
              </p:nvSpPr>
              <p:spPr>
                <a:xfrm>
                  <a:off x="1496225" y="2700977"/>
                  <a:ext cx="3831" cy="2882"/>
                </a:xfrm>
                <a:custGeom>
                  <a:avLst/>
                  <a:gdLst>
                    <a:gd name="connsiteX0" fmla="*/ 0 w 3831"/>
                    <a:gd name="connsiteY0" fmla="*/ 1665 h 2882"/>
                    <a:gd name="connsiteX1" fmla="*/ 3832 w 3831"/>
                    <a:gd name="connsiteY1" fmla="*/ 1665 h 2882"/>
                    <a:gd name="connsiteX2" fmla="*/ 0 w 3831"/>
                    <a:gd name="connsiteY2" fmla="*/ 1665 h 2882"/>
                  </a:gdLst>
                  <a:ahLst/>
                  <a:cxnLst>
                    <a:cxn ang="0">
                      <a:pos x="connsiteX0" y="connsiteY0"/>
                    </a:cxn>
                    <a:cxn ang="0">
                      <a:pos x="connsiteX1" y="connsiteY1"/>
                    </a:cxn>
                    <a:cxn ang="0">
                      <a:pos x="connsiteX2" y="connsiteY2"/>
                    </a:cxn>
                  </a:cxnLst>
                  <a:rect l="l" t="t" r="r" b="b"/>
                  <a:pathLst>
                    <a:path w="3831" h="2882">
                      <a:moveTo>
                        <a:pt x="0" y="1665"/>
                      </a:moveTo>
                      <a:cubicBezTo>
                        <a:pt x="2150" y="1475"/>
                        <a:pt x="2985" y="4497"/>
                        <a:pt x="3832" y="1665"/>
                      </a:cubicBezTo>
                      <a:cubicBezTo>
                        <a:pt x="3819" y="-308"/>
                        <a:pt x="481" y="-789"/>
                        <a:pt x="0" y="166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8" name="Freeform: Shape 1267">
                  <a:extLst>
                    <a:ext uri="{FF2B5EF4-FFF2-40B4-BE49-F238E27FC236}">
                      <a16:creationId xmlns:a16="http://schemas.microsoft.com/office/drawing/2014/main" id="{78811963-5CC2-9FC9-53FF-381952D9DBA9}"/>
                    </a:ext>
                  </a:extLst>
                </p:cNvPr>
                <p:cNvSpPr/>
                <p:nvPr/>
              </p:nvSpPr>
              <p:spPr>
                <a:xfrm>
                  <a:off x="1475070" y="2618560"/>
                  <a:ext cx="15376" cy="33395"/>
                </a:xfrm>
                <a:custGeom>
                  <a:avLst/>
                  <a:gdLst>
                    <a:gd name="connsiteX0" fmla="*/ 9609 w 15376"/>
                    <a:gd name="connsiteY0" fmla="*/ 263 h 33395"/>
                    <a:gd name="connsiteX1" fmla="*/ 11 w 15376"/>
                    <a:gd name="connsiteY1" fmla="*/ 2210 h 33395"/>
                    <a:gd name="connsiteX2" fmla="*/ 5778 w 15376"/>
                    <a:gd name="connsiteY2" fmla="*/ 33396 h 33395"/>
                    <a:gd name="connsiteX3" fmla="*/ 15376 w 15376"/>
                    <a:gd name="connsiteY3" fmla="*/ 17828 h 33395"/>
                    <a:gd name="connsiteX4" fmla="*/ 9622 w 15376"/>
                    <a:gd name="connsiteY4" fmla="*/ 275 h 33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6" h="33395">
                      <a:moveTo>
                        <a:pt x="9609" y="263"/>
                      </a:moveTo>
                      <a:cubicBezTo>
                        <a:pt x="6827" y="1312"/>
                        <a:pt x="-318" y="-2014"/>
                        <a:pt x="11" y="2210"/>
                      </a:cubicBezTo>
                      <a:cubicBezTo>
                        <a:pt x="4070" y="12239"/>
                        <a:pt x="5069" y="24935"/>
                        <a:pt x="5778" y="33396"/>
                      </a:cubicBezTo>
                      <a:cubicBezTo>
                        <a:pt x="9179" y="28400"/>
                        <a:pt x="14036" y="24885"/>
                        <a:pt x="15376" y="17828"/>
                      </a:cubicBezTo>
                      <a:cubicBezTo>
                        <a:pt x="12050" y="13680"/>
                        <a:pt x="4564" y="6813"/>
                        <a:pt x="9622" y="27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69" name="Freeform: Shape 1268">
                  <a:extLst>
                    <a:ext uri="{FF2B5EF4-FFF2-40B4-BE49-F238E27FC236}">
                      <a16:creationId xmlns:a16="http://schemas.microsoft.com/office/drawing/2014/main" id="{D86BE980-1EE1-75D0-4895-C18D1179CABF}"/>
                    </a:ext>
                  </a:extLst>
                </p:cNvPr>
                <p:cNvSpPr/>
                <p:nvPr/>
              </p:nvSpPr>
              <p:spPr>
                <a:xfrm>
                  <a:off x="1455498" y="2638323"/>
                  <a:ext cx="21492" cy="37048"/>
                </a:xfrm>
                <a:custGeom>
                  <a:avLst/>
                  <a:gdLst>
                    <a:gd name="connsiteX0" fmla="*/ 6115 w 21492"/>
                    <a:gd name="connsiteY0" fmla="*/ 0 h 37048"/>
                    <a:gd name="connsiteX1" fmla="*/ 2270 w 21492"/>
                    <a:gd name="connsiteY1" fmla="*/ 13633 h 37048"/>
                    <a:gd name="connsiteX2" fmla="*/ 6115 w 21492"/>
                    <a:gd name="connsiteY2" fmla="*/ 7790 h 37048"/>
                    <a:gd name="connsiteX3" fmla="*/ 17636 w 21492"/>
                    <a:gd name="connsiteY3" fmla="*/ 27290 h 37048"/>
                    <a:gd name="connsiteX4" fmla="*/ 21493 w 21492"/>
                    <a:gd name="connsiteY4" fmla="*/ 37041 h 37048"/>
                    <a:gd name="connsiteX5" fmla="*/ 6115 w 21492"/>
                    <a:gd name="connsiteY5" fmla="*/ 13 h 37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92" h="37048">
                      <a:moveTo>
                        <a:pt x="6115" y="0"/>
                      </a:moveTo>
                      <a:cubicBezTo>
                        <a:pt x="5887" y="4464"/>
                        <a:pt x="-4457" y="8574"/>
                        <a:pt x="2270" y="13633"/>
                      </a:cubicBezTo>
                      <a:cubicBezTo>
                        <a:pt x="2460" y="10572"/>
                        <a:pt x="2005" y="6892"/>
                        <a:pt x="6115" y="7790"/>
                      </a:cubicBezTo>
                      <a:cubicBezTo>
                        <a:pt x="14031" y="12899"/>
                        <a:pt x="7013" y="23332"/>
                        <a:pt x="17636" y="27290"/>
                      </a:cubicBezTo>
                      <a:cubicBezTo>
                        <a:pt x="15663" y="29137"/>
                        <a:pt x="15890" y="37344"/>
                        <a:pt x="21493" y="37041"/>
                      </a:cubicBezTo>
                      <a:cubicBezTo>
                        <a:pt x="20102" y="23737"/>
                        <a:pt x="19406" y="6057"/>
                        <a:pt x="6115" y="1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0" name="Freeform: Shape 1269">
                  <a:extLst>
                    <a:ext uri="{FF2B5EF4-FFF2-40B4-BE49-F238E27FC236}">
                      <a16:creationId xmlns:a16="http://schemas.microsoft.com/office/drawing/2014/main" id="{8167D663-263F-7C9C-9889-AD3D94FD0F87}"/>
                    </a:ext>
                  </a:extLst>
                </p:cNvPr>
                <p:cNvSpPr/>
                <p:nvPr/>
              </p:nvSpPr>
              <p:spPr>
                <a:xfrm>
                  <a:off x="1492368" y="2654271"/>
                  <a:ext cx="17547" cy="15224"/>
                </a:xfrm>
                <a:custGeom>
                  <a:avLst/>
                  <a:gdLst>
                    <a:gd name="connsiteX0" fmla="*/ 13456 w 17547"/>
                    <a:gd name="connsiteY0" fmla="*/ 15225 h 15224"/>
                    <a:gd name="connsiteX1" fmla="*/ 17313 w 17547"/>
                    <a:gd name="connsiteY1" fmla="*/ 9382 h 15224"/>
                    <a:gd name="connsiteX2" fmla="*/ 0 w 17547"/>
                    <a:gd name="connsiteY2" fmla="*/ 1592 h 15224"/>
                    <a:gd name="connsiteX3" fmla="*/ 5779 w 17547"/>
                    <a:gd name="connsiteY3" fmla="*/ 15225 h 15224"/>
                    <a:gd name="connsiteX4" fmla="*/ 13456 w 17547"/>
                    <a:gd name="connsiteY4" fmla="*/ 15225 h 15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7" h="15224">
                      <a:moveTo>
                        <a:pt x="13456" y="15225"/>
                      </a:moveTo>
                      <a:cubicBezTo>
                        <a:pt x="10066" y="6853"/>
                        <a:pt x="9421" y="2844"/>
                        <a:pt x="17313" y="9382"/>
                      </a:cubicBezTo>
                      <a:cubicBezTo>
                        <a:pt x="19640" y="-204"/>
                        <a:pt x="4021" y="-1721"/>
                        <a:pt x="0" y="1592"/>
                      </a:cubicBezTo>
                      <a:cubicBezTo>
                        <a:pt x="4654" y="3363"/>
                        <a:pt x="5096" y="9420"/>
                        <a:pt x="5779" y="15225"/>
                      </a:cubicBezTo>
                      <a:lnTo>
                        <a:pt x="13456" y="15225"/>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1" name="Freeform: Shape 1270">
                  <a:extLst>
                    <a:ext uri="{FF2B5EF4-FFF2-40B4-BE49-F238E27FC236}">
                      <a16:creationId xmlns:a16="http://schemas.microsoft.com/office/drawing/2014/main" id="{F88B8825-15D4-5B4F-DF89-24BD7C9E4649}"/>
                    </a:ext>
                  </a:extLst>
                </p:cNvPr>
                <p:cNvSpPr/>
                <p:nvPr/>
              </p:nvSpPr>
              <p:spPr>
                <a:xfrm>
                  <a:off x="1510825" y="2671829"/>
                  <a:ext cx="4622" cy="3806"/>
                </a:xfrm>
                <a:custGeom>
                  <a:avLst/>
                  <a:gdLst>
                    <a:gd name="connsiteX0" fmla="*/ 4622 w 4622"/>
                    <a:gd name="connsiteY0" fmla="*/ 1588 h 3806"/>
                    <a:gd name="connsiteX1" fmla="*/ 4622 w 4622"/>
                    <a:gd name="connsiteY1" fmla="*/ 1588 h 3806"/>
                    <a:gd name="connsiteX2" fmla="*/ 4622 w 4622"/>
                    <a:gd name="connsiteY2" fmla="*/ 1588 h 3806"/>
                  </a:gdLst>
                  <a:ahLst/>
                  <a:cxnLst>
                    <a:cxn ang="0">
                      <a:pos x="connsiteX0" y="connsiteY0"/>
                    </a:cxn>
                    <a:cxn ang="0">
                      <a:pos x="connsiteX1" y="connsiteY1"/>
                    </a:cxn>
                    <a:cxn ang="0">
                      <a:pos x="connsiteX2" y="connsiteY2"/>
                    </a:cxn>
                  </a:cxnLst>
                  <a:rect l="l" t="t" r="r" b="b"/>
                  <a:pathLst>
                    <a:path w="4622" h="3806">
                      <a:moveTo>
                        <a:pt x="4622" y="1588"/>
                      </a:moveTo>
                      <a:cubicBezTo>
                        <a:pt x="-1865" y="-4343"/>
                        <a:pt x="-1208" y="8783"/>
                        <a:pt x="4622" y="1588"/>
                      </a:cubicBezTo>
                      <a:lnTo>
                        <a:pt x="4622" y="1588"/>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2" name="Freeform: Shape 1271">
                  <a:extLst>
                    <a:ext uri="{FF2B5EF4-FFF2-40B4-BE49-F238E27FC236}">
                      <a16:creationId xmlns:a16="http://schemas.microsoft.com/office/drawing/2014/main" id="{75DA4491-A928-79BD-FDED-2945E962ED64}"/>
                    </a:ext>
                  </a:extLst>
                </p:cNvPr>
                <p:cNvSpPr/>
                <p:nvPr/>
              </p:nvSpPr>
              <p:spPr>
                <a:xfrm>
                  <a:off x="1517320" y="2671469"/>
                  <a:ext cx="9479" cy="13649"/>
                </a:xfrm>
                <a:custGeom>
                  <a:avLst/>
                  <a:gdLst>
                    <a:gd name="connsiteX0" fmla="*/ 3881 w 9479"/>
                    <a:gd name="connsiteY0" fmla="*/ 0 h 13649"/>
                    <a:gd name="connsiteX1" fmla="*/ 37 w 9479"/>
                    <a:gd name="connsiteY1" fmla="*/ 11685 h 13649"/>
                    <a:gd name="connsiteX2" fmla="*/ 7713 w 9479"/>
                    <a:gd name="connsiteY2" fmla="*/ 13633 h 13649"/>
                    <a:gd name="connsiteX3" fmla="*/ 3869 w 9479"/>
                    <a:gd name="connsiteY3" fmla="*/ 13 h 13649"/>
                  </a:gdLst>
                  <a:ahLst/>
                  <a:cxnLst>
                    <a:cxn ang="0">
                      <a:pos x="connsiteX0" y="connsiteY0"/>
                    </a:cxn>
                    <a:cxn ang="0">
                      <a:pos x="connsiteX1" y="connsiteY1"/>
                    </a:cxn>
                    <a:cxn ang="0">
                      <a:pos x="connsiteX2" y="connsiteY2"/>
                    </a:cxn>
                    <a:cxn ang="0">
                      <a:pos x="connsiteX3" y="connsiteY3"/>
                    </a:cxn>
                  </a:cxnLst>
                  <a:rect l="l" t="t" r="r" b="b"/>
                  <a:pathLst>
                    <a:path w="9479" h="13649">
                      <a:moveTo>
                        <a:pt x="3881" y="0"/>
                      </a:moveTo>
                      <a:cubicBezTo>
                        <a:pt x="4400" y="5678"/>
                        <a:pt x="-469" y="5982"/>
                        <a:pt x="37" y="11685"/>
                      </a:cubicBezTo>
                      <a:cubicBezTo>
                        <a:pt x="3679" y="11255"/>
                        <a:pt x="4286" y="13885"/>
                        <a:pt x="7713" y="13633"/>
                      </a:cubicBezTo>
                      <a:cubicBezTo>
                        <a:pt x="11659" y="9421"/>
                        <a:pt x="8383" y="1505"/>
                        <a:pt x="3869" y="1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3" name="Freeform: Shape 1272">
                  <a:extLst>
                    <a:ext uri="{FF2B5EF4-FFF2-40B4-BE49-F238E27FC236}">
                      <a16:creationId xmlns:a16="http://schemas.microsoft.com/office/drawing/2014/main" id="{B326118D-1692-E79B-41FE-08280AA9234F}"/>
                    </a:ext>
                  </a:extLst>
                </p:cNvPr>
                <p:cNvSpPr/>
                <p:nvPr/>
              </p:nvSpPr>
              <p:spPr>
                <a:xfrm>
                  <a:off x="1512341" y="2664415"/>
                  <a:ext cx="3244" cy="3292"/>
                </a:xfrm>
                <a:custGeom>
                  <a:avLst/>
                  <a:gdLst>
                    <a:gd name="connsiteX0" fmla="*/ 1171 w 3244"/>
                    <a:gd name="connsiteY0" fmla="*/ 1186 h 3292"/>
                    <a:gd name="connsiteX1" fmla="*/ 1171 w 3244"/>
                    <a:gd name="connsiteY1" fmla="*/ 1186 h 3292"/>
                    <a:gd name="connsiteX2" fmla="*/ 1171 w 3244"/>
                    <a:gd name="connsiteY2" fmla="*/ 1186 h 3292"/>
                  </a:gdLst>
                  <a:ahLst/>
                  <a:cxnLst>
                    <a:cxn ang="0">
                      <a:pos x="connsiteX0" y="connsiteY0"/>
                    </a:cxn>
                    <a:cxn ang="0">
                      <a:pos x="connsiteX1" y="connsiteY1"/>
                    </a:cxn>
                    <a:cxn ang="0">
                      <a:pos x="connsiteX2" y="connsiteY2"/>
                    </a:cxn>
                  </a:cxnLst>
                  <a:rect l="l" t="t" r="r" b="b"/>
                  <a:pathLst>
                    <a:path w="3244" h="3292">
                      <a:moveTo>
                        <a:pt x="1171" y="1186"/>
                      </a:moveTo>
                      <a:cubicBezTo>
                        <a:pt x="-3470" y="7737"/>
                        <a:pt x="7621" y="-3518"/>
                        <a:pt x="1171" y="1186"/>
                      </a:cubicBezTo>
                      <a:lnTo>
                        <a:pt x="1171" y="1186"/>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4" name="Freeform: Shape 1273">
                  <a:extLst>
                    <a:ext uri="{FF2B5EF4-FFF2-40B4-BE49-F238E27FC236}">
                      <a16:creationId xmlns:a16="http://schemas.microsoft.com/office/drawing/2014/main" id="{6231CB81-419B-C123-4095-0330B15082EE}"/>
                    </a:ext>
                  </a:extLst>
                </p:cNvPr>
                <p:cNvSpPr/>
                <p:nvPr/>
              </p:nvSpPr>
              <p:spPr>
                <a:xfrm>
                  <a:off x="1532735" y="2688881"/>
                  <a:ext cx="15481" cy="19615"/>
                </a:xfrm>
                <a:custGeom>
                  <a:avLst/>
                  <a:gdLst>
                    <a:gd name="connsiteX0" fmla="*/ 7676 w 15481"/>
                    <a:gd name="connsiteY0" fmla="*/ 128 h 19615"/>
                    <a:gd name="connsiteX1" fmla="*/ 0 w 15481"/>
                    <a:gd name="connsiteY1" fmla="*/ 17668 h 19615"/>
                    <a:gd name="connsiteX2" fmla="*/ 13456 w 15481"/>
                    <a:gd name="connsiteY2" fmla="*/ 19616 h 19615"/>
                    <a:gd name="connsiteX3" fmla="*/ 7676 w 15481"/>
                    <a:gd name="connsiteY3" fmla="*/ 141 h 19615"/>
                  </a:gdLst>
                  <a:ahLst/>
                  <a:cxnLst>
                    <a:cxn ang="0">
                      <a:pos x="connsiteX0" y="connsiteY0"/>
                    </a:cxn>
                    <a:cxn ang="0">
                      <a:pos x="connsiteX1" y="connsiteY1"/>
                    </a:cxn>
                    <a:cxn ang="0">
                      <a:pos x="connsiteX2" y="connsiteY2"/>
                    </a:cxn>
                    <a:cxn ang="0">
                      <a:pos x="connsiteX3" y="connsiteY3"/>
                    </a:cxn>
                  </a:cxnLst>
                  <a:rect l="l" t="t" r="r" b="b"/>
                  <a:pathLst>
                    <a:path w="15481" h="19615">
                      <a:moveTo>
                        <a:pt x="7676" y="128"/>
                      </a:moveTo>
                      <a:cubicBezTo>
                        <a:pt x="4022" y="4845"/>
                        <a:pt x="2656" y="11902"/>
                        <a:pt x="0" y="17668"/>
                      </a:cubicBezTo>
                      <a:cubicBezTo>
                        <a:pt x="7423" y="13748"/>
                        <a:pt x="7575" y="14494"/>
                        <a:pt x="13456" y="19616"/>
                      </a:cubicBezTo>
                      <a:cubicBezTo>
                        <a:pt x="15504" y="13798"/>
                        <a:pt x="18590" y="-1630"/>
                        <a:pt x="7676" y="14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5" name="Freeform: Shape 1274">
                  <a:extLst>
                    <a:ext uri="{FF2B5EF4-FFF2-40B4-BE49-F238E27FC236}">
                      <a16:creationId xmlns:a16="http://schemas.microsoft.com/office/drawing/2014/main" id="{BB2FED05-176D-FA5F-A20E-3A04CDED6876}"/>
                    </a:ext>
                  </a:extLst>
                </p:cNvPr>
                <p:cNvSpPr/>
                <p:nvPr/>
              </p:nvSpPr>
              <p:spPr>
                <a:xfrm>
                  <a:off x="1440481" y="2614915"/>
                  <a:ext cx="30870" cy="25355"/>
                </a:xfrm>
                <a:custGeom>
                  <a:avLst/>
                  <a:gdLst>
                    <a:gd name="connsiteX0" fmla="*/ 19210 w 30870"/>
                    <a:gd name="connsiteY0" fmla="*/ 17540 h 25355"/>
                    <a:gd name="connsiteX1" fmla="*/ 30743 w 30870"/>
                    <a:gd name="connsiteY1" fmla="*/ 19500 h 25355"/>
                    <a:gd name="connsiteX2" fmla="*/ 23054 w 30870"/>
                    <a:gd name="connsiteY2" fmla="*/ 15605 h 25355"/>
                    <a:gd name="connsiteX3" fmla="*/ 28808 w 30870"/>
                    <a:gd name="connsiteY3" fmla="*/ 13658 h 25355"/>
                    <a:gd name="connsiteX4" fmla="*/ 15365 w 30870"/>
                    <a:gd name="connsiteY4" fmla="*/ 9763 h 25355"/>
                    <a:gd name="connsiteX5" fmla="*/ 13443 w 30870"/>
                    <a:gd name="connsiteY5" fmla="*/ 0 h 25355"/>
                    <a:gd name="connsiteX6" fmla="*/ 0 w 30870"/>
                    <a:gd name="connsiteY6" fmla="*/ 5855 h 25355"/>
                    <a:gd name="connsiteX7" fmla="*/ 15365 w 30870"/>
                    <a:gd name="connsiteY7" fmla="*/ 25356 h 25355"/>
                    <a:gd name="connsiteX8" fmla="*/ 19210 w 30870"/>
                    <a:gd name="connsiteY8" fmla="*/ 17540 h 25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870" h="25355">
                      <a:moveTo>
                        <a:pt x="19210" y="17540"/>
                      </a:moveTo>
                      <a:cubicBezTo>
                        <a:pt x="25014" y="15302"/>
                        <a:pt x="30287" y="28606"/>
                        <a:pt x="30743" y="19500"/>
                      </a:cubicBezTo>
                      <a:cubicBezTo>
                        <a:pt x="32134" y="14227"/>
                        <a:pt x="21675" y="20904"/>
                        <a:pt x="23054" y="15605"/>
                      </a:cubicBezTo>
                      <a:cubicBezTo>
                        <a:pt x="24129" y="11546"/>
                        <a:pt x="26051" y="11470"/>
                        <a:pt x="28808" y="13658"/>
                      </a:cubicBezTo>
                      <a:cubicBezTo>
                        <a:pt x="29959" y="1366"/>
                        <a:pt x="20386" y="7638"/>
                        <a:pt x="15365" y="9763"/>
                      </a:cubicBezTo>
                      <a:cubicBezTo>
                        <a:pt x="15947" y="5210"/>
                        <a:pt x="19475" y="1353"/>
                        <a:pt x="13443" y="0"/>
                      </a:cubicBezTo>
                      <a:cubicBezTo>
                        <a:pt x="9232" y="6399"/>
                        <a:pt x="5577" y="3225"/>
                        <a:pt x="0" y="5855"/>
                      </a:cubicBezTo>
                      <a:cubicBezTo>
                        <a:pt x="3402" y="14088"/>
                        <a:pt x="9535" y="19576"/>
                        <a:pt x="15365" y="25356"/>
                      </a:cubicBezTo>
                      <a:cubicBezTo>
                        <a:pt x="18021" y="24154"/>
                        <a:pt x="15643" y="17844"/>
                        <a:pt x="19210" y="1754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6" name="Freeform: Shape 1275">
                  <a:extLst>
                    <a:ext uri="{FF2B5EF4-FFF2-40B4-BE49-F238E27FC236}">
                      <a16:creationId xmlns:a16="http://schemas.microsoft.com/office/drawing/2014/main" id="{CD187C4C-1F7B-1D8A-C673-15CFBB5039BF}"/>
                    </a:ext>
                  </a:extLst>
                </p:cNvPr>
                <p:cNvSpPr/>
                <p:nvPr/>
              </p:nvSpPr>
              <p:spPr>
                <a:xfrm>
                  <a:off x="1498135" y="2677286"/>
                  <a:ext cx="30755" cy="46790"/>
                </a:xfrm>
                <a:custGeom>
                  <a:avLst/>
                  <a:gdLst>
                    <a:gd name="connsiteX0" fmla="*/ 3844 w 30755"/>
                    <a:gd name="connsiteY0" fmla="*/ 17566 h 46790"/>
                    <a:gd name="connsiteX1" fmla="*/ 11533 w 30755"/>
                    <a:gd name="connsiteY1" fmla="*/ 31198 h 46790"/>
                    <a:gd name="connsiteX2" fmla="*/ 19210 w 30755"/>
                    <a:gd name="connsiteY2" fmla="*/ 35106 h 46790"/>
                    <a:gd name="connsiteX3" fmla="*/ 30755 w 30755"/>
                    <a:gd name="connsiteY3" fmla="*/ 46791 h 46790"/>
                    <a:gd name="connsiteX4" fmla="*/ 30755 w 30755"/>
                    <a:gd name="connsiteY4" fmla="*/ 33146 h 46790"/>
                    <a:gd name="connsiteX5" fmla="*/ 26898 w 30755"/>
                    <a:gd name="connsiteY5" fmla="*/ 27303 h 46790"/>
                    <a:gd name="connsiteX6" fmla="*/ 17300 w 30755"/>
                    <a:gd name="connsiteY6" fmla="*/ 23408 h 46790"/>
                    <a:gd name="connsiteX7" fmla="*/ 9598 w 30755"/>
                    <a:gd name="connsiteY7" fmla="*/ 7803 h 46790"/>
                    <a:gd name="connsiteX8" fmla="*/ 7676 w 30755"/>
                    <a:gd name="connsiteY8" fmla="*/ 0 h 46790"/>
                    <a:gd name="connsiteX9" fmla="*/ 0 w 30755"/>
                    <a:gd name="connsiteY9" fmla="*/ 1948 h 46790"/>
                    <a:gd name="connsiteX10" fmla="*/ 7676 w 30755"/>
                    <a:gd name="connsiteY10" fmla="*/ 7790 h 46790"/>
                    <a:gd name="connsiteX11" fmla="*/ 3844 w 30755"/>
                    <a:gd name="connsiteY11" fmla="*/ 17540 h 4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55" h="46790">
                      <a:moveTo>
                        <a:pt x="3844" y="17566"/>
                      </a:moveTo>
                      <a:cubicBezTo>
                        <a:pt x="10256" y="18071"/>
                        <a:pt x="15934" y="25773"/>
                        <a:pt x="11533" y="31198"/>
                      </a:cubicBezTo>
                      <a:cubicBezTo>
                        <a:pt x="14922" y="35232"/>
                        <a:pt x="17477" y="32905"/>
                        <a:pt x="19210" y="35106"/>
                      </a:cubicBezTo>
                      <a:cubicBezTo>
                        <a:pt x="20980" y="41113"/>
                        <a:pt x="26911" y="42908"/>
                        <a:pt x="30755" y="46791"/>
                      </a:cubicBezTo>
                      <a:lnTo>
                        <a:pt x="30755" y="33146"/>
                      </a:lnTo>
                      <a:cubicBezTo>
                        <a:pt x="22940" y="33715"/>
                        <a:pt x="26418" y="32450"/>
                        <a:pt x="26898" y="27303"/>
                      </a:cubicBezTo>
                      <a:cubicBezTo>
                        <a:pt x="23484" y="26228"/>
                        <a:pt x="18931" y="26317"/>
                        <a:pt x="17300" y="23408"/>
                      </a:cubicBezTo>
                      <a:cubicBezTo>
                        <a:pt x="24344" y="19184"/>
                        <a:pt x="19184" y="6576"/>
                        <a:pt x="9598" y="7803"/>
                      </a:cubicBezTo>
                      <a:cubicBezTo>
                        <a:pt x="9004" y="5185"/>
                        <a:pt x="6867" y="4085"/>
                        <a:pt x="7676" y="0"/>
                      </a:cubicBezTo>
                      <a:cubicBezTo>
                        <a:pt x="4806" y="341"/>
                        <a:pt x="594" y="-696"/>
                        <a:pt x="0" y="1948"/>
                      </a:cubicBezTo>
                      <a:cubicBezTo>
                        <a:pt x="1201" y="5273"/>
                        <a:pt x="5792" y="5160"/>
                        <a:pt x="7676" y="7790"/>
                      </a:cubicBezTo>
                      <a:cubicBezTo>
                        <a:pt x="9131" y="13797"/>
                        <a:pt x="2403" y="11533"/>
                        <a:pt x="3844" y="1754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7" name="Freeform: Shape 1276">
                  <a:extLst>
                    <a:ext uri="{FF2B5EF4-FFF2-40B4-BE49-F238E27FC236}">
                      <a16:creationId xmlns:a16="http://schemas.microsoft.com/office/drawing/2014/main" id="{6FBAD404-4DA6-78C9-AC6C-03AC20220F59}"/>
                    </a:ext>
                  </a:extLst>
                </p:cNvPr>
                <p:cNvSpPr/>
                <p:nvPr/>
              </p:nvSpPr>
              <p:spPr>
                <a:xfrm>
                  <a:off x="1503238" y="2707028"/>
                  <a:ext cx="3739" cy="4860"/>
                </a:xfrm>
                <a:custGeom>
                  <a:avLst/>
                  <a:gdLst>
                    <a:gd name="connsiteX0" fmla="*/ 663 w 3739"/>
                    <a:gd name="connsiteY0" fmla="*/ 1456 h 4860"/>
                    <a:gd name="connsiteX1" fmla="*/ 663 w 3739"/>
                    <a:gd name="connsiteY1" fmla="*/ 1456 h 4860"/>
                    <a:gd name="connsiteX2" fmla="*/ 663 w 3739"/>
                    <a:gd name="connsiteY2" fmla="*/ 1456 h 4860"/>
                  </a:gdLst>
                  <a:ahLst/>
                  <a:cxnLst>
                    <a:cxn ang="0">
                      <a:pos x="connsiteX0" y="connsiteY0"/>
                    </a:cxn>
                    <a:cxn ang="0">
                      <a:pos x="connsiteX1" y="connsiteY1"/>
                    </a:cxn>
                    <a:cxn ang="0">
                      <a:pos x="connsiteX2" y="connsiteY2"/>
                    </a:cxn>
                  </a:cxnLst>
                  <a:rect l="l" t="t" r="r" b="b"/>
                  <a:pathLst>
                    <a:path w="3739" h="4860">
                      <a:moveTo>
                        <a:pt x="663" y="1456"/>
                      </a:moveTo>
                      <a:cubicBezTo>
                        <a:pt x="9086" y="11598"/>
                        <a:pt x="-2840" y="-4766"/>
                        <a:pt x="663" y="1456"/>
                      </a:cubicBezTo>
                      <a:lnTo>
                        <a:pt x="663" y="1456"/>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8" name="Freeform: Shape 1277">
                  <a:extLst>
                    <a:ext uri="{FF2B5EF4-FFF2-40B4-BE49-F238E27FC236}">
                      <a16:creationId xmlns:a16="http://schemas.microsoft.com/office/drawing/2014/main" id="{BD583244-E70C-2233-2655-5EC3185DD794}"/>
                    </a:ext>
                  </a:extLst>
                </p:cNvPr>
                <p:cNvSpPr/>
                <p:nvPr/>
              </p:nvSpPr>
              <p:spPr>
                <a:xfrm>
                  <a:off x="1538482" y="2710432"/>
                  <a:ext cx="3863" cy="7396"/>
                </a:xfrm>
                <a:custGeom>
                  <a:avLst/>
                  <a:gdLst>
                    <a:gd name="connsiteX0" fmla="*/ 3864 w 3863"/>
                    <a:gd name="connsiteY0" fmla="*/ 5868 h 7396"/>
                    <a:gd name="connsiteX1" fmla="*/ 20 w 3863"/>
                    <a:gd name="connsiteY1" fmla="*/ 0 h 7396"/>
                    <a:gd name="connsiteX2" fmla="*/ 3864 w 3863"/>
                    <a:gd name="connsiteY2" fmla="*/ 5868 h 7396"/>
                  </a:gdLst>
                  <a:ahLst/>
                  <a:cxnLst>
                    <a:cxn ang="0">
                      <a:pos x="connsiteX0" y="connsiteY0"/>
                    </a:cxn>
                    <a:cxn ang="0">
                      <a:pos x="connsiteX1" y="connsiteY1"/>
                    </a:cxn>
                    <a:cxn ang="0">
                      <a:pos x="connsiteX2" y="connsiteY2"/>
                    </a:cxn>
                  </a:cxnLst>
                  <a:rect l="l" t="t" r="r" b="b"/>
                  <a:pathLst>
                    <a:path w="3863" h="7396">
                      <a:moveTo>
                        <a:pt x="3864" y="5868"/>
                      </a:moveTo>
                      <a:cubicBezTo>
                        <a:pt x="2928" y="3566"/>
                        <a:pt x="1815" y="1442"/>
                        <a:pt x="20" y="0"/>
                      </a:cubicBezTo>
                      <a:cubicBezTo>
                        <a:pt x="-284" y="2605"/>
                        <a:pt x="3042" y="10749"/>
                        <a:pt x="3864" y="586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79" name="Freeform: Shape 1278">
                  <a:extLst>
                    <a:ext uri="{FF2B5EF4-FFF2-40B4-BE49-F238E27FC236}">
                      <a16:creationId xmlns:a16="http://schemas.microsoft.com/office/drawing/2014/main" id="{E08C0AE0-99E7-3C0A-79A4-51EA9897F04E}"/>
                    </a:ext>
                  </a:extLst>
                </p:cNvPr>
                <p:cNvSpPr/>
                <p:nvPr/>
              </p:nvSpPr>
              <p:spPr>
                <a:xfrm>
                  <a:off x="1510773" y="2719026"/>
                  <a:ext cx="4674" cy="5051"/>
                </a:xfrm>
                <a:custGeom>
                  <a:avLst/>
                  <a:gdLst>
                    <a:gd name="connsiteX0" fmla="*/ 4674 w 4674"/>
                    <a:gd name="connsiteY0" fmla="*/ 5051 h 5051"/>
                    <a:gd name="connsiteX1" fmla="*/ 4674 w 4674"/>
                    <a:gd name="connsiteY1" fmla="*/ 5051 h 5051"/>
                    <a:gd name="connsiteX2" fmla="*/ 4674 w 4674"/>
                    <a:gd name="connsiteY2" fmla="*/ 5051 h 5051"/>
                  </a:gdLst>
                  <a:ahLst/>
                  <a:cxnLst>
                    <a:cxn ang="0">
                      <a:pos x="connsiteX0" y="connsiteY0"/>
                    </a:cxn>
                    <a:cxn ang="0">
                      <a:pos x="connsiteX1" y="connsiteY1"/>
                    </a:cxn>
                    <a:cxn ang="0">
                      <a:pos x="connsiteX2" y="connsiteY2"/>
                    </a:cxn>
                  </a:cxnLst>
                  <a:rect l="l" t="t" r="r" b="b"/>
                  <a:pathLst>
                    <a:path w="4674" h="5051">
                      <a:moveTo>
                        <a:pt x="4674" y="5051"/>
                      </a:moveTo>
                      <a:cubicBezTo>
                        <a:pt x="2107" y="-4611"/>
                        <a:pt x="-4418" y="2016"/>
                        <a:pt x="4674" y="5051"/>
                      </a:cubicBezTo>
                      <a:lnTo>
                        <a:pt x="4674" y="5051"/>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80" name="Freeform: Shape 1279">
                  <a:extLst>
                    <a:ext uri="{FF2B5EF4-FFF2-40B4-BE49-F238E27FC236}">
                      <a16:creationId xmlns:a16="http://schemas.microsoft.com/office/drawing/2014/main" id="{CAEECAD0-12CD-5DEB-BC2C-EA7350EFCFA4}"/>
                    </a:ext>
                  </a:extLst>
                </p:cNvPr>
                <p:cNvSpPr/>
                <p:nvPr/>
              </p:nvSpPr>
              <p:spPr>
                <a:xfrm>
                  <a:off x="1601960" y="2841759"/>
                  <a:ext cx="98020" cy="70834"/>
                </a:xfrm>
                <a:custGeom>
                  <a:avLst/>
                  <a:gdLst>
                    <a:gd name="connsiteX0" fmla="*/ 98020 w 98020"/>
                    <a:gd name="connsiteY0" fmla="*/ 67521 h 70834"/>
                    <a:gd name="connsiteX1" fmla="*/ 88409 w 98020"/>
                    <a:gd name="connsiteY1" fmla="*/ 55811 h 70834"/>
                    <a:gd name="connsiteX2" fmla="*/ 67265 w 98020"/>
                    <a:gd name="connsiteY2" fmla="*/ 38270 h 70834"/>
                    <a:gd name="connsiteX3" fmla="*/ 53822 w 98020"/>
                    <a:gd name="connsiteY3" fmla="*/ 14888 h 70834"/>
                    <a:gd name="connsiteX4" fmla="*/ 30755 w 98020"/>
                    <a:gd name="connsiteY4" fmla="*/ 10993 h 70834"/>
                    <a:gd name="connsiteX5" fmla="*/ 0 w 98020"/>
                    <a:gd name="connsiteY5" fmla="*/ 1242 h 70834"/>
                    <a:gd name="connsiteX6" fmla="*/ 7701 w 98020"/>
                    <a:gd name="connsiteY6" fmla="*/ 9032 h 70834"/>
                    <a:gd name="connsiteX7" fmla="*/ 17300 w 98020"/>
                    <a:gd name="connsiteY7" fmla="*/ 5137 h 70834"/>
                    <a:gd name="connsiteX8" fmla="*/ 17300 w 98020"/>
                    <a:gd name="connsiteY8" fmla="*/ 12940 h 70834"/>
                    <a:gd name="connsiteX9" fmla="*/ 9598 w 98020"/>
                    <a:gd name="connsiteY9" fmla="*/ 10993 h 70834"/>
                    <a:gd name="connsiteX10" fmla="*/ 9598 w 98020"/>
                    <a:gd name="connsiteY10" fmla="*/ 18795 h 70834"/>
                    <a:gd name="connsiteX11" fmla="*/ 23054 w 98020"/>
                    <a:gd name="connsiteY11" fmla="*/ 26585 h 70834"/>
                    <a:gd name="connsiteX12" fmla="*/ 34600 w 98020"/>
                    <a:gd name="connsiteY12" fmla="*/ 32453 h 70834"/>
                    <a:gd name="connsiteX13" fmla="*/ 44198 w 98020"/>
                    <a:gd name="connsiteY13" fmla="*/ 34388 h 70834"/>
                    <a:gd name="connsiteX14" fmla="*/ 36509 w 98020"/>
                    <a:gd name="connsiteY14" fmla="*/ 38283 h 70834"/>
                    <a:gd name="connsiteX15" fmla="*/ 48043 w 98020"/>
                    <a:gd name="connsiteY15" fmla="*/ 40230 h 70834"/>
                    <a:gd name="connsiteX16" fmla="*/ 53809 w 98020"/>
                    <a:gd name="connsiteY16" fmla="*/ 53888 h 70834"/>
                    <a:gd name="connsiteX17" fmla="*/ 69187 w 98020"/>
                    <a:gd name="connsiteY17" fmla="*/ 46111 h 70834"/>
                    <a:gd name="connsiteX18" fmla="*/ 63433 w 98020"/>
                    <a:gd name="connsiteY18" fmla="*/ 59756 h 70834"/>
                    <a:gd name="connsiteX19" fmla="*/ 98020 w 98020"/>
                    <a:gd name="connsiteY19" fmla="*/ 67546 h 70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020" h="70834">
                      <a:moveTo>
                        <a:pt x="98020" y="67521"/>
                      </a:moveTo>
                      <a:cubicBezTo>
                        <a:pt x="93708" y="66370"/>
                        <a:pt x="90015" y="60679"/>
                        <a:pt x="88409" y="55811"/>
                      </a:cubicBezTo>
                      <a:cubicBezTo>
                        <a:pt x="84615" y="44201"/>
                        <a:pt x="74802" y="45175"/>
                        <a:pt x="67265" y="38270"/>
                      </a:cubicBezTo>
                      <a:cubicBezTo>
                        <a:pt x="64230" y="29026"/>
                        <a:pt x="58071" y="22918"/>
                        <a:pt x="53822" y="14888"/>
                      </a:cubicBezTo>
                      <a:cubicBezTo>
                        <a:pt x="45501" y="12991"/>
                        <a:pt x="38508" y="12953"/>
                        <a:pt x="30755" y="10993"/>
                      </a:cubicBezTo>
                      <a:cubicBezTo>
                        <a:pt x="19576" y="8134"/>
                        <a:pt x="11356" y="-3841"/>
                        <a:pt x="0" y="1242"/>
                      </a:cubicBezTo>
                      <a:cubicBezTo>
                        <a:pt x="240" y="6200"/>
                        <a:pt x="2807" y="8805"/>
                        <a:pt x="7701" y="9032"/>
                      </a:cubicBezTo>
                      <a:cubicBezTo>
                        <a:pt x="10003" y="6845"/>
                        <a:pt x="11179" y="3468"/>
                        <a:pt x="17300" y="5137"/>
                      </a:cubicBezTo>
                      <a:lnTo>
                        <a:pt x="17300" y="12940"/>
                      </a:lnTo>
                      <a:cubicBezTo>
                        <a:pt x="13658" y="13370"/>
                        <a:pt x="13051" y="10727"/>
                        <a:pt x="9598" y="10993"/>
                      </a:cubicBezTo>
                      <a:lnTo>
                        <a:pt x="9598" y="18795"/>
                      </a:lnTo>
                      <a:cubicBezTo>
                        <a:pt x="16807" y="18618"/>
                        <a:pt x="25153" y="17303"/>
                        <a:pt x="23054" y="26585"/>
                      </a:cubicBezTo>
                      <a:cubicBezTo>
                        <a:pt x="28150" y="24524"/>
                        <a:pt x="33993" y="25144"/>
                        <a:pt x="34600" y="32453"/>
                      </a:cubicBezTo>
                      <a:cubicBezTo>
                        <a:pt x="39507" y="35792"/>
                        <a:pt x="41328" y="30227"/>
                        <a:pt x="44198" y="34388"/>
                      </a:cubicBezTo>
                      <a:cubicBezTo>
                        <a:pt x="43022" y="37094"/>
                        <a:pt x="36800" y="34679"/>
                        <a:pt x="36509" y="38283"/>
                      </a:cubicBezTo>
                      <a:cubicBezTo>
                        <a:pt x="40556" y="39560"/>
                        <a:pt x="45058" y="43455"/>
                        <a:pt x="48043" y="40230"/>
                      </a:cubicBezTo>
                      <a:cubicBezTo>
                        <a:pt x="50180" y="47793"/>
                        <a:pt x="53885" y="47932"/>
                        <a:pt x="53809" y="53888"/>
                      </a:cubicBezTo>
                      <a:cubicBezTo>
                        <a:pt x="59702" y="52080"/>
                        <a:pt x="68125" y="52801"/>
                        <a:pt x="69187" y="46111"/>
                      </a:cubicBezTo>
                      <a:cubicBezTo>
                        <a:pt x="73601" y="51157"/>
                        <a:pt x="65292" y="55090"/>
                        <a:pt x="63433" y="59756"/>
                      </a:cubicBezTo>
                      <a:cubicBezTo>
                        <a:pt x="73386" y="62880"/>
                        <a:pt x="87625" y="77183"/>
                        <a:pt x="98020" y="67546"/>
                      </a:cubicBezTo>
                      <a:close/>
                    </a:path>
                  </a:pathLst>
                </a:custGeom>
                <a:solidFill>
                  <a:srgbClr val="00823B"/>
                </a:solidFill>
                <a:ln w="1270" cap="flat">
                  <a:solidFill>
                    <a:schemeClr val="bg1"/>
                  </a:solidFill>
                  <a:prstDash val="solid"/>
                  <a:miter/>
                </a:ln>
              </p:spPr>
              <p:txBody>
                <a:bodyPr rtlCol="0" anchor="ctr"/>
                <a:lstStyle/>
                <a:p>
                  <a:endParaRPr lang="en-US" dirty="0"/>
                </a:p>
              </p:txBody>
            </p:sp>
          </p:grpSp>
          <p:grpSp>
            <p:nvGrpSpPr>
              <p:cNvPr id="1281" name="Graphic 3">
                <a:extLst>
                  <a:ext uri="{FF2B5EF4-FFF2-40B4-BE49-F238E27FC236}">
                    <a16:creationId xmlns:a16="http://schemas.microsoft.com/office/drawing/2014/main" id="{8C4C77EA-9A04-6D56-D3AD-8B53FD458C54}"/>
                  </a:ext>
                </a:extLst>
              </p:cNvPr>
              <p:cNvGrpSpPr/>
              <p:nvPr/>
            </p:nvGrpSpPr>
            <p:grpSpPr>
              <a:xfrm>
                <a:off x="1353981" y="1705774"/>
                <a:ext cx="1756918" cy="2396519"/>
                <a:chOff x="1353981" y="1705774"/>
                <a:chExt cx="1756918" cy="2396519"/>
              </a:xfrm>
            </p:grpSpPr>
            <p:sp>
              <p:nvSpPr>
                <p:cNvPr id="1282" name="Freeform: Shape 1281">
                  <a:extLst>
                    <a:ext uri="{FF2B5EF4-FFF2-40B4-BE49-F238E27FC236}">
                      <a16:creationId xmlns:a16="http://schemas.microsoft.com/office/drawing/2014/main" id="{C31717E1-E4BB-B8E1-34AD-890674344F96}"/>
                    </a:ext>
                  </a:extLst>
                </p:cNvPr>
                <p:cNvSpPr/>
                <p:nvPr/>
              </p:nvSpPr>
              <p:spPr>
                <a:xfrm>
                  <a:off x="3058169" y="4018488"/>
                  <a:ext cx="52731" cy="83805"/>
                </a:xfrm>
                <a:custGeom>
                  <a:avLst/>
                  <a:gdLst>
                    <a:gd name="connsiteX0" fmla="*/ 41223 w 52731"/>
                    <a:gd name="connsiteY0" fmla="*/ 21448 h 83805"/>
                    <a:gd name="connsiteX1" fmla="*/ 10455 w 52731"/>
                    <a:gd name="connsiteY1" fmla="*/ 0 h 83805"/>
                    <a:gd name="connsiteX2" fmla="*/ 844 w 52731"/>
                    <a:gd name="connsiteY2" fmla="*/ 17528 h 83805"/>
                    <a:gd name="connsiteX3" fmla="*/ 10455 w 52731"/>
                    <a:gd name="connsiteY3" fmla="*/ 50686 h 83805"/>
                    <a:gd name="connsiteX4" fmla="*/ 6611 w 52731"/>
                    <a:gd name="connsiteY4" fmla="*/ 68213 h 83805"/>
                    <a:gd name="connsiteX5" fmla="*/ 831 w 52731"/>
                    <a:gd name="connsiteY5" fmla="*/ 83806 h 83805"/>
                    <a:gd name="connsiteX6" fmla="*/ 29665 w 52731"/>
                    <a:gd name="connsiteY6" fmla="*/ 83806 h 83805"/>
                    <a:gd name="connsiteX7" fmla="*/ 33509 w 52731"/>
                    <a:gd name="connsiteY7" fmla="*/ 79911 h 83805"/>
                    <a:gd name="connsiteX8" fmla="*/ 52731 w 52731"/>
                    <a:gd name="connsiteY8" fmla="*/ 31173 h 83805"/>
                    <a:gd name="connsiteX9" fmla="*/ 46964 w 52731"/>
                    <a:gd name="connsiteY9" fmla="*/ 31173 h 83805"/>
                    <a:gd name="connsiteX10" fmla="*/ 46964 w 52731"/>
                    <a:gd name="connsiteY10" fmla="*/ 23370 h 83805"/>
                    <a:gd name="connsiteX11" fmla="*/ 41211 w 52731"/>
                    <a:gd name="connsiteY11" fmla="*/ 21435 h 83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731" h="83805">
                      <a:moveTo>
                        <a:pt x="41223" y="21448"/>
                      </a:moveTo>
                      <a:cubicBezTo>
                        <a:pt x="36936" y="8220"/>
                        <a:pt x="23278" y="4553"/>
                        <a:pt x="10455" y="0"/>
                      </a:cubicBezTo>
                      <a:cubicBezTo>
                        <a:pt x="9001" y="6639"/>
                        <a:pt x="2463" y="10547"/>
                        <a:pt x="844" y="17528"/>
                      </a:cubicBezTo>
                      <a:cubicBezTo>
                        <a:pt x="-1888" y="29263"/>
                        <a:pt x="3108" y="41682"/>
                        <a:pt x="10455" y="50686"/>
                      </a:cubicBezTo>
                      <a:cubicBezTo>
                        <a:pt x="6408" y="55175"/>
                        <a:pt x="8179" y="62131"/>
                        <a:pt x="6611" y="68213"/>
                      </a:cubicBezTo>
                      <a:cubicBezTo>
                        <a:pt x="5017" y="74435"/>
                        <a:pt x="-2469" y="79747"/>
                        <a:pt x="831" y="83806"/>
                      </a:cubicBezTo>
                      <a:cubicBezTo>
                        <a:pt x="13288" y="81694"/>
                        <a:pt x="19927" y="77394"/>
                        <a:pt x="29665" y="83806"/>
                      </a:cubicBezTo>
                      <a:cubicBezTo>
                        <a:pt x="30082" y="81606"/>
                        <a:pt x="31814" y="80758"/>
                        <a:pt x="33509" y="79911"/>
                      </a:cubicBezTo>
                      <a:cubicBezTo>
                        <a:pt x="36873" y="60588"/>
                        <a:pt x="49494" y="50635"/>
                        <a:pt x="52731" y="31173"/>
                      </a:cubicBezTo>
                      <a:cubicBezTo>
                        <a:pt x="49431" y="30427"/>
                        <a:pt x="47812" y="34056"/>
                        <a:pt x="46964" y="31173"/>
                      </a:cubicBezTo>
                      <a:lnTo>
                        <a:pt x="46964" y="23370"/>
                      </a:lnTo>
                      <a:cubicBezTo>
                        <a:pt x="44195" y="19070"/>
                        <a:pt x="42273" y="25823"/>
                        <a:pt x="41211" y="21435"/>
                      </a:cubicBezTo>
                      <a:close/>
                    </a:path>
                  </a:pathLst>
                </a:custGeom>
                <a:solidFill>
                  <a:srgbClr val="CCCCCC"/>
                </a:solidFill>
                <a:ln w="1270" cap="flat">
                  <a:solidFill>
                    <a:schemeClr val="bg1"/>
                  </a:solidFill>
                  <a:prstDash val="solid"/>
                  <a:miter/>
                </a:ln>
              </p:spPr>
              <p:txBody>
                <a:bodyPr rtlCol="0" anchor="ctr"/>
                <a:lstStyle/>
                <a:p>
                  <a:endParaRPr lang="en-US" dirty="0"/>
                </a:p>
              </p:txBody>
            </p:sp>
            <p:grpSp>
              <p:nvGrpSpPr>
                <p:cNvPr id="1283" name="Graphic 3">
                  <a:extLst>
                    <a:ext uri="{FF2B5EF4-FFF2-40B4-BE49-F238E27FC236}">
                      <a16:creationId xmlns:a16="http://schemas.microsoft.com/office/drawing/2014/main" id="{F0F06A63-5112-1930-78A0-41912223282A}"/>
                    </a:ext>
                  </a:extLst>
                </p:cNvPr>
                <p:cNvGrpSpPr/>
                <p:nvPr/>
              </p:nvGrpSpPr>
              <p:grpSpPr>
                <a:xfrm>
                  <a:off x="1353981" y="1705774"/>
                  <a:ext cx="1737368" cy="1396512"/>
                  <a:chOff x="1353981" y="1705774"/>
                  <a:chExt cx="1737368" cy="1396512"/>
                </a:xfrm>
                <a:solidFill>
                  <a:srgbClr val="00823B"/>
                </a:solidFill>
              </p:grpSpPr>
              <p:sp>
                <p:nvSpPr>
                  <p:cNvPr id="1284" name="Freeform: Shape 1283">
                    <a:extLst>
                      <a:ext uri="{FF2B5EF4-FFF2-40B4-BE49-F238E27FC236}">
                        <a16:creationId xmlns:a16="http://schemas.microsoft.com/office/drawing/2014/main" id="{3F520FB7-3A2B-409A-35FB-7FF23E5C8FDE}"/>
                      </a:ext>
                    </a:extLst>
                  </p:cNvPr>
                  <p:cNvSpPr/>
                  <p:nvPr/>
                </p:nvSpPr>
                <p:spPr>
                  <a:xfrm>
                    <a:off x="2155317" y="2252225"/>
                    <a:ext cx="2401" cy="2177"/>
                  </a:xfrm>
                  <a:custGeom>
                    <a:avLst/>
                    <a:gdLst>
                      <a:gd name="connsiteX0" fmla="*/ 2164 w 2401"/>
                      <a:gd name="connsiteY0" fmla="*/ 112 h 2177"/>
                      <a:gd name="connsiteX1" fmla="*/ 241 w 2401"/>
                      <a:gd name="connsiteY1" fmla="*/ 2060 h 2177"/>
                      <a:gd name="connsiteX2" fmla="*/ 2164 w 2401"/>
                      <a:gd name="connsiteY2" fmla="*/ 112 h 2177"/>
                    </a:gdLst>
                    <a:ahLst/>
                    <a:cxnLst>
                      <a:cxn ang="0">
                        <a:pos x="connsiteX0" y="connsiteY0"/>
                      </a:cxn>
                      <a:cxn ang="0">
                        <a:pos x="connsiteX1" y="connsiteY1"/>
                      </a:cxn>
                      <a:cxn ang="0">
                        <a:pos x="connsiteX2" y="connsiteY2"/>
                      </a:cxn>
                    </a:cxnLst>
                    <a:rect l="l" t="t" r="r" b="b"/>
                    <a:pathLst>
                      <a:path w="2401" h="2177">
                        <a:moveTo>
                          <a:pt x="2164" y="112"/>
                        </a:moveTo>
                        <a:cubicBezTo>
                          <a:pt x="1632" y="-419"/>
                          <a:pt x="-758" y="1048"/>
                          <a:pt x="241" y="2060"/>
                        </a:cubicBezTo>
                        <a:cubicBezTo>
                          <a:pt x="785" y="2604"/>
                          <a:pt x="3150" y="1137"/>
                          <a:pt x="2164" y="11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85" name="Freeform: Shape 1284">
                    <a:extLst>
                      <a:ext uri="{FF2B5EF4-FFF2-40B4-BE49-F238E27FC236}">
                        <a16:creationId xmlns:a16="http://schemas.microsoft.com/office/drawing/2014/main" id="{B3637AB8-B14B-BF1A-30EE-37096BB63B83}"/>
                      </a:ext>
                    </a:extLst>
                  </p:cNvPr>
                  <p:cNvSpPr/>
                  <p:nvPr/>
                </p:nvSpPr>
                <p:spPr>
                  <a:xfrm>
                    <a:off x="1786493" y="2096931"/>
                    <a:ext cx="353700" cy="174843"/>
                  </a:xfrm>
                  <a:custGeom>
                    <a:avLst/>
                    <a:gdLst>
                      <a:gd name="connsiteX0" fmla="*/ 353688 w 353700"/>
                      <a:gd name="connsiteY0" fmla="*/ 120313 h 174843"/>
                      <a:gd name="connsiteX1" fmla="*/ 342154 w 353700"/>
                      <a:gd name="connsiteY1" fmla="*/ 118366 h 174843"/>
                      <a:gd name="connsiteX2" fmla="*/ 338310 w 353700"/>
                      <a:gd name="connsiteY2" fmla="*/ 112510 h 174843"/>
                      <a:gd name="connsiteX3" fmla="*/ 334478 w 353700"/>
                      <a:gd name="connsiteY3" fmla="*/ 114483 h 174843"/>
                      <a:gd name="connsiteX4" fmla="*/ 324855 w 353700"/>
                      <a:gd name="connsiteY4" fmla="*/ 106655 h 174843"/>
                      <a:gd name="connsiteX5" fmla="*/ 309477 w 353700"/>
                      <a:gd name="connsiteY5" fmla="*/ 104720 h 174843"/>
                      <a:gd name="connsiteX6" fmla="*/ 290255 w 353700"/>
                      <a:gd name="connsiteY6" fmla="*/ 91063 h 174843"/>
                      <a:gd name="connsiteX7" fmla="*/ 282578 w 353700"/>
                      <a:gd name="connsiteY7" fmla="*/ 81325 h 174843"/>
                      <a:gd name="connsiteX8" fmla="*/ 286410 w 353700"/>
                      <a:gd name="connsiteY8" fmla="*/ 67667 h 174843"/>
                      <a:gd name="connsiteX9" fmla="*/ 265253 w 353700"/>
                      <a:gd name="connsiteY9" fmla="*/ 18916 h 174843"/>
                      <a:gd name="connsiteX10" fmla="*/ 240264 w 353700"/>
                      <a:gd name="connsiteY10" fmla="*/ 3336 h 174843"/>
                      <a:gd name="connsiteX11" fmla="*/ 232588 w 353700"/>
                      <a:gd name="connsiteY11" fmla="*/ 7231 h 174843"/>
                      <a:gd name="connsiteX12" fmla="*/ 215301 w 353700"/>
                      <a:gd name="connsiteY12" fmla="*/ 3336 h 174843"/>
                      <a:gd name="connsiteX13" fmla="*/ 213366 w 353700"/>
                      <a:gd name="connsiteY13" fmla="*/ 7231 h 174843"/>
                      <a:gd name="connsiteX14" fmla="*/ 221067 w 353700"/>
                      <a:gd name="connsiteY14" fmla="*/ 42312 h 174843"/>
                      <a:gd name="connsiteX15" fmla="*/ 230666 w 353700"/>
                      <a:gd name="connsiteY15" fmla="*/ 57904 h 174843"/>
                      <a:gd name="connsiteX16" fmla="*/ 215301 w 353700"/>
                      <a:gd name="connsiteY16" fmla="*/ 63747 h 174843"/>
                      <a:gd name="connsiteX17" fmla="*/ 207599 w 353700"/>
                      <a:gd name="connsiteY17" fmla="*/ 48154 h 174843"/>
                      <a:gd name="connsiteX18" fmla="*/ 201833 w 353700"/>
                      <a:gd name="connsiteY18" fmla="*/ 30614 h 174843"/>
                      <a:gd name="connsiteX19" fmla="*/ 163388 w 353700"/>
                      <a:gd name="connsiteY19" fmla="*/ 15021 h 174843"/>
                      <a:gd name="connsiteX20" fmla="*/ 173000 w 353700"/>
                      <a:gd name="connsiteY20" fmla="*/ 24771 h 174843"/>
                      <a:gd name="connsiteX21" fmla="*/ 161479 w 353700"/>
                      <a:gd name="connsiteY21" fmla="*/ 30614 h 174843"/>
                      <a:gd name="connsiteX22" fmla="*/ 155700 w 353700"/>
                      <a:gd name="connsiteY22" fmla="*/ 36456 h 174843"/>
                      <a:gd name="connsiteX23" fmla="*/ 147998 w 353700"/>
                      <a:gd name="connsiteY23" fmla="*/ 36456 h 174843"/>
                      <a:gd name="connsiteX24" fmla="*/ 138400 w 353700"/>
                      <a:gd name="connsiteY24" fmla="*/ 36456 h 174843"/>
                      <a:gd name="connsiteX25" fmla="*/ 149933 w 353700"/>
                      <a:gd name="connsiteY25" fmla="*/ 22799 h 174843"/>
                      <a:gd name="connsiteX26" fmla="*/ 111501 w 353700"/>
                      <a:gd name="connsiteY26" fmla="*/ 15009 h 174843"/>
                      <a:gd name="connsiteX27" fmla="*/ 105722 w 353700"/>
                      <a:gd name="connsiteY27" fmla="*/ 26694 h 174843"/>
                      <a:gd name="connsiteX28" fmla="*/ 86500 w 353700"/>
                      <a:gd name="connsiteY28" fmla="*/ 26694 h 174843"/>
                      <a:gd name="connsiteX29" fmla="*/ 96098 w 353700"/>
                      <a:gd name="connsiteY29" fmla="*/ 11088 h 174843"/>
                      <a:gd name="connsiteX30" fmla="*/ 94189 w 353700"/>
                      <a:gd name="connsiteY30" fmla="*/ 3298 h 174843"/>
                      <a:gd name="connsiteX31" fmla="*/ 65355 w 353700"/>
                      <a:gd name="connsiteY31" fmla="*/ 7193 h 174843"/>
                      <a:gd name="connsiteX32" fmla="*/ 11533 w 353700"/>
                      <a:gd name="connsiteY32" fmla="*/ 30589 h 174843"/>
                      <a:gd name="connsiteX33" fmla="*/ 15378 w 353700"/>
                      <a:gd name="connsiteY33" fmla="*/ 40326 h 174843"/>
                      <a:gd name="connsiteX34" fmla="*/ 0 w 353700"/>
                      <a:gd name="connsiteY34" fmla="*/ 57866 h 174843"/>
                      <a:gd name="connsiteX35" fmla="*/ 25001 w 353700"/>
                      <a:gd name="connsiteY35" fmla="*/ 63709 h 174843"/>
                      <a:gd name="connsiteX36" fmla="*/ 15390 w 353700"/>
                      <a:gd name="connsiteY36" fmla="*/ 69577 h 174843"/>
                      <a:gd name="connsiteX37" fmla="*/ 40392 w 353700"/>
                      <a:gd name="connsiteY37" fmla="*/ 69577 h 174843"/>
                      <a:gd name="connsiteX38" fmla="*/ 73069 w 353700"/>
                      <a:gd name="connsiteY38" fmla="*/ 69577 h 174843"/>
                      <a:gd name="connsiteX39" fmla="*/ 59601 w 353700"/>
                      <a:gd name="connsiteY39" fmla="*/ 71512 h 174843"/>
                      <a:gd name="connsiteX40" fmla="*/ 59601 w 353700"/>
                      <a:gd name="connsiteY40" fmla="*/ 73459 h 174843"/>
                      <a:gd name="connsiteX41" fmla="*/ 13468 w 353700"/>
                      <a:gd name="connsiteY41" fmla="*/ 85169 h 174843"/>
                      <a:gd name="connsiteX42" fmla="*/ 55770 w 353700"/>
                      <a:gd name="connsiteY42" fmla="*/ 98815 h 174843"/>
                      <a:gd name="connsiteX43" fmla="*/ 109592 w 353700"/>
                      <a:gd name="connsiteY43" fmla="*/ 96867 h 174843"/>
                      <a:gd name="connsiteX44" fmla="*/ 117280 w 353700"/>
                      <a:gd name="connsiteY44" fmla="*/ 100762 h 174843"/>
                      <a:gd name="connsiteX45" fmla="*/ 146114 w 353700"/>
                      <a:gd name="connsiteY45" fmla="*/ 112447 h 174843"/>
                      <a:gd name="connsiteX46" fmla="*/ 36547 w 353700"/>
                      <a:gd name="connsiteY46" fmla="*/ 120250 h 174843"/>
                      <a:gd name="connsiteX47" fmla="*/ 67303 w 353700"/>
                      <a:gd name="connsiteY47" fmla="*/ 147553 h 174843"/>
                      <a:gd name="connsiteX48" fmla="*/ 105735 w 353700"/>
                      <a:gd name="connsiteY48" fmla="*/ 153396 h 174843"/>
                      <a:gd name="connsiteX49" fmla="*/ 113436 w 353700"/>
                      <a:gd name="connsiteY49" fmla="*/ 174843 h 174843"/>
                      <a:gd name="connsiteX50" fmla="*/ 207625 w 353700"/>
                      <a:gd name="connsiteY50" fmla="*/ 159251 h 174843"/>
                      <a:gd name="connsiteX51" fmla="*/ 226860 w 353700"/>
                      <a:gd name="connsiteY51" fmla="*/ 157278 h 174843"/>
                      <a:gd name="connsiteX52" fmla="*/ 246069 w 353700"/>
                      <a:gd name="connsiteY52" fmla="*/ 141685 h 174843"/>
                      <a:gd name="connsiteX53" fmla="*/ 251836 w 353700"/>
                      <a:gd name="connsiteY53" fmla="*/ 151435 h 174843"/>
                      <a:gd name="connsiteX54" fmla="*/ 274890 w 353700"/>
                      <a:gd name="connsiteY54" fmla="*/ 153383 h 174843"/>
                      <a:gd name="connsiteX55" fmla="*/ 276812 w 353700"/>
                      <a:gd name="connsiteY55" fmla="*/ 161186 h 174843"/>
                      <a:gd name="connsiteX56" fmla="*/ 297969 w 353700"/>
                      <a:gd name="connsiteY56" fmla="*/ 163133 h 174843"/>
                      <a:gd name="connsiteX57" fmla="*/ 336413 w 353700"/>
                      <a:gd name="connsiteY57" fmla="*/ 155343 h 174843"/>
                      <a:gd name="connsiteX58" fmla="*/ 330646 w 353700"/>
                      <a:gd name="connsiteY58" fmla="*/ 141698 h 174843"/>
                      <a:gd name="connsiteX59" fmla="*/ 311412 w 353700"/>
                      <a:gd name="connsiteY59" fmla="*/ 151448 h 174843"/>
                      <a:gd name="connsiteX60" fmla="*/ 305645 w 353700"/>
                      <a:gd name="connsiteY60" fmla="*/ 131960 h 174843"/>
                      <a:gd name="connsiteX61" fmla="*/ 321023 w 353700"/>
                      <a:gd name="connsiteY61" fmla="*/ 137790 h 174843"/>
                      <a:gd name="connsiteX62" fmla="*/ 330634 w 353700"/>
                      <a:gd name="connsiteY62" fmla="*/ 126105 h 174843"/>
                      <a:gd name="connsiteX63" fmla="*/ 338323 w 353700"/>
                      <a:gd name="connsiteY63" fmla="*/ 131960 h 174843"/>
                      <a:gd name="connsiteX64" fmla="*/ 344089 w 353700"/>
                      <a:gd name="connsiteY64" fmla="*/ 128053 h 174843"/>
                      <a:gd name="connsiteX65" fmla="*/ 353700 w 353700"/>
                      <a:gd name="connsiteY65" fmla="*/ 131960 h 174843"/>
                      <a:gd name="connsiteX66" fmla="*/ 353700 w 353700"/>
                      <a:gd name="connsiteY66" fmla="*/ 120263 h 17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53700" h="174843">
                        <a:moveTo>
                          <a:pt x="353688" y="120313"/>
                        </a:moveTo>
                        <a:cubicBezTo>
                          <a:pt x="350703" y="116899"/>
                          <a:pt x="345013" y="119441"/>
                          <a:pt x="342154" y="118366"/>
                        </a:cubicBezTo>
                        <a:cubicBezTo>
                          <a:pt x="340814" y="117872"/>
                          <a:pt x="339701" y="113231"/>
                          <a:pt x="338310" y="112510"/>
                        </a:cubicBezTo>
                        <a:cubicBezTo>
                          <a:pt x="336868" y="111790"/>
                          <a:pt x="335642" y="114534"/>
                          <a:pt x="334478" y="114483"/>
                        </a:cubicBezTo>
                        <a:cubicBezTo>
                          <a:pt x="331519" y="114294"/>
                          <a:pt x="327270" y="108059"/>
                          <a:pt x="324855" y="106655"/>
                        </a:cubicBezTo>
                        <a:cubicBezTo>
                          <a:pt x="318253" y="102836"/>
                          <a:pt x="315446" y="104088"/>
                          <a:pt x="309477" y="104720"/>
                        </a:cubicBezTo>
                        <a:cubicBezTo>
                          <a:pt x="301560" y="99447"/>
                          <a:pt x="295819" y="96336"/>
                          <a:pt x="290255" y="91063"/>
                        </a:cubicBezTo>
                        <a:cubicBezTo>
                          <a:pt x="287346" y="88318"/>
                          <a:pt x="282262" y="85612"/>
                          <a:pt x="282578" y="81325"/>
                        </a:cubicBezTo>
                        <a:cubicBezTo>
                          <a:pt x="284071" y="76975"/>
                          <a:pt x="286613" y="73712"/>
                          <a:pt x="286410" y="67667"/>
                        </a:cubicBezTo>
                        <a:cubicBezTo>
                          <a:pt x="278140" y="52631"/>
                          <a:pt x="268478" y="39049"/>
                          <a:pt x="265253" y="18916"/>
                        </a:cubicBezTo>
                        <a:cubicBezTo>
                          <a:pt x="258690" y="11936"/>
                          <a:pt x="247574" y="9571"/>
                          <a:pt x="240264" y="3336"/>
                        </a:cubicBezTo>
                        <a:cubicBezTo>
                          <a:pt x="235042" y="1907"/>
                          <a:pt x="236407" y="7206"/>
                          <a:pt x="232588" y="7231"/>
                        </a:cubicBezTo>
                        <a:cubicBezTo>
                          <a:pt x="229869" y="4044"/>
                          <a:pt x="220081" y="-2026"/>
                          <a:pt x="215301" y="3336"/>
                        </a:cubicBezTo>
                        <a:cubicBezTo>
                          <a:pt x="218235" y="3817"/>
                          <a:pt x="215566" y="6536"/>
                          <a:pt x="213366" y="7231"/>
                        </a:cubicBezTo>
                        <a:cubicBezTo>
                          <a:pt x="212860" y="22040"/>
                          <a:pt x="221447" y="27604"/>
                          <a:pt x="221067" y="42312"/>
                        </a:cubicBezTo>
                        <a:cubicBezTo>
                          <a:pt x="223736" y="48040"/>
                          <a:pt x="231184" y="48951"/>
                          <a:pt x="230666" y="57904"/>
                        </a:cubicBezTo>
                        <a:cubicBezTo>
                          <a:pt x="223116" y="57411"/>
                          <a:pt x="223521" y="64961"/>
                          <a:pt x="215301" y="63747"/>
                        </a:cubicBezTo>
                        <a:cubicBezTo>
                          <a:pt x="208712" y="61218"/>
                          <a:pt x="209775" y="53731"/>
                          <a:pt x="207599" y="48154"/>
                        </a:cubicBezTo>
                        <a:cubicBezTo>
                          <a:pt x="205310" y="42261"/>
                          <a:pt x="201529" y="37266"/>
                          <a:pt x="201833" y="30614"/>
                        </a:cubicBezTo>
                        <a:cubicBezTo>
                          <a:pt x="190261" y="25416"/>
                          <a:pt x="179398" y="9217"/>
                          <a:pt x="163388" y="15021"/>
                        </a:cubicBezTo>
                        <a:cubicBezTo>
                          <a:pt x="166613" y="18233"/>
                          <a:pt x="174669" y="16564"/>
                          <a:pt x="173000" y="24771"/>
                        </a:cubicBezTo>
                        <a:cubicBezTo>
                          <a:pt x="169572" y="27705"/>
                          <a:pt x="165235" y="27693"/>
                          <a:pt x="161479" y="30614"/>
                        </a:cubicBezTo>
                        <a:cubicBezTo>
                          <a:pt x="158874" y="32637"/>
                          <a:pt x="158773" y="35331"/>
                          <a:pt x="155700" y="36456"/>
                        </a:cubicBezTo>
                        <a:cubicBezTo>
                          <a:pt x="153474" y="37266"/>
                          <a:pt x="151147" y="36026"/>
                          <a:pt x="147998" y="36456"/>
                        </a:cubicBezTo>
                        <a:cubicBezTo>
                          <a:pt x="144255" y="36950"/>
                          <a:pt x="140423" y="41679"/>
                          <a:pt x="138400" y="36456"/>
                        </a:cubicBezTo>
                        <a:cubicBezTo>
                          <a:pt x="142130" y="31765"/>
                          <a:pt x="149199" y="30513"/>
                          <a:pt x="149933" y="22799"/>
                        </a:cubicBezTo>
                        <a:cubicBezTo>
                          <a:pt x="138475" y="19296"/>
                          <a:pt x="123667" y="11632"/>
                          <a:pt x="111501" y="15009"/>
                        </a:cubicBezTo>
                        <a:cubicBezTo>
                          <a:pt x="108200" y="17500"/>
                          <a:pt x="111451" y="26668"/>
                          <a:pt x="105722" y="26694"/>
                        </a:cubicBezTo>
                        <a:cubicBezTo>
                          <a:pt x="98160" y="24367"/>
                          <a:pt x="91280" y="32663"/>
                          <a:pt x="86500" y="26694"/>
                        </a:cubicBezTo>
                        <a:cubicBezTo>
                          <a:pt x="89181" y="20952"/>
                          <a:pt x="95896" y="19321"/>
                          <a:pt x="96098" y="11088"/>
                        </a:cubicBezTo>
                        <a:cubicBezTo>
                          <a:pt x="95504" y="8458"/>
                          <a:pt x="93367" y="7358"/>
                          <a:pt x="94189" y="3298"/>
                        </a:cubicBezTo>
                        <a:cubicBezTo>
                          <a:pt x="82984" y="-4492"/>
                          <a:pt x="76231" y="3475"/>
                          <a:pt x="65355" y="7193"/>
                        </a:cubicBezTo>
                        <a:cubicBezTo>
                          <a:pt x="45362" y="14035"/>
                          <a:pt x="22169" y="18651"/>
                          <a:pt x="11533" y="30589"/>
                        </a:cubicBezTo>
                        <a:cubicBezTo>
                          <a:pt x="9877" y="36811"/>
                          <a:pt x="14556" y="36608"/>
                          <a:pt x="15378" y="40326"/>
                        </a:cubicBezTo>
                        <a:cubicBezTo>
                          <a:pt x="9611" y="45511"/>
                          <a:pt x="164" y="46978"/>
                          <a:pt x="0" y="57866"/>
                        </a:cubicBezTo>
                        <a:cubicBezTo>
                          <a:pt x="3958" y="64253"/>
                          <a:pt x="19184" y="59194"/>
                          <a:pt x="25001" y="63709"/>
                        </a:cubicBezTo>
                        <a:cubicBezTo>
                          <a:pt x="24293" y="68173"/>
                          <a:pt x="17300" y="66301"/>
                          <a:pt x="15390" y="69577"/>
                        </a:cubicBezTo>
                        <a:cubicBezTo>
                          <a:pt x="22371" y="70070"/>
                          <a:pt x="30515" y="70525"/>
                          <a:pt x="40392" y="69577"/>
                        </a:cubicBezTo>
                        <a:cubicBezTo>
                          <a:pt x="51318" y="68489"/>
                          <a:pt x="65924" y="60509"/>
                          <a:pt x="73069" y="69577"/>
                        </a:cubicBezTo>
                        <a:cubicBezTo>
                          <a:pt x="69086" y="70728"/>
                          <a:pt x="60436" y="67149"/>
                          <a:pt x="59601" y="71512"/>
                        </a:cubicBezTo>
                        <a:cubicBezTo>
                          <a:pt x="60752" y="71739"/>
                          <a:pt x="61713" y="72802"/>
                          <a:pt x="59601" y="73459"/>
                        </a:cubicBezTo>
                        <a:cubicBezTo>
                          <a:pt x="48270" y="77013"/>
                          <a:pt x="25937" y="79529"/>
                          <a:pt x="13468" y="85169"/>
                        </a:cubicBezTo>
                        <a:cubicBezTo>
                          <a:pt x="18236" y="103658"/>
                          <a:pt x="35523" y="96172"/>
                          <a:pt x="55770" y="98815"/>
                        </a:cubicBezTo>
                        <a:cubicBezTo>
                          <a:pt x="72083" y="100939"/>
                          <a:pt x="93240" y="94856"/>
                          <a:pt x="109592" y="96867"/>
                        </a:cubicBezTo>
                        <a:cubicBezTo>
                          <a:pt x="112247" y="97183"/>
                          <a:pt x="114751" y="99965"/>
                          <a:pt x="117280" y="100762"/>
                        </a:cubicBezTo>
                        <a:cubicBezTo>
                          <a:pt x="129737" y="104645"/>
                          <a:pt x="140120" y="103431"/>
                          <a:pt x="146114" y="112447"/>
                        </a:cubicBezTo>
                        <a:cubicBezTo>
                          <a:pt x="110186" y="117354"/>
                          <a:pt x="67101" y="107477"/>
                          <a:pt x="36547" y="120250"/>
                        </a:cubicBezTo>
                        <a:cubicBezTo>
                          <a:pt x="37976" y="138182"/>
                          <a:pt x="51735" y="145681"/>
                          <a:pt x="67303" y="147553"/>
                        </a:cubicBezTo>
                        <a:cubicBezTo>
                          <a:pt x="82504" y="149361"/>
                          <a:pt x="102156" y="143835"/>
                          <a:pt x="105735" y="153396"/>
                        </a:cubicBezTo>
                        <a:cubicBezTo>
                          <a:pt x="104634" y="164259"/>
                          <a:pt x="109187" y="169406"/>
                          <a:pt x="113436" y="174843"/>
                        </a:cubicBezTo>
                        <a:cubicBezTo>
                          <a:pt x="146809" y="171657"/>
                          <a:pt x="185532" y="173870"/>
                          <a:pt x="207625" y="159251"/>
                        </a:cubicBezTo>
                        <a:cubicBezTo>
                          <a:pt x="215819" y="160389"/>
                          <a:pt x="220347" y="157834"/>
                          <a:pt x="226860" y="157278"/>
                        </a:cubicBezTo>
                        <a:cubicBezTo>
                          <a:pt x="234308" y="153143"/>
                          <a:pt x="234864" y="142027"/>
                          <a:pt x="246069" y="141685"/>
                        </a:cubicBezTo>
                        <a:cubicBezTo>
                          <a:pt x="250988" y="141875"/>
                          <a:pt x="249167" y="148957"/>
                          <a:pt x="251836" y="151435"/>
                        </a:cubicBezTo>
                        <a:cubicBezTo>
                          <a:pt x="261510" y="150082"/>
                          <a:pt x="265241" y="154749"/>
                          <a:pt x="274890" y="153383"/>
                        </a:cubicBezTo>
                        <a:cubicBezTo>
                          <a:pt x="274763" y="156772"/>
                          <a:pt x="275320" y="159453"/>
                          <a:pt x="276812" y="161186"/>
                        </a:cubicBezTo>
                        <a:cubicBezTo>
                          <a:pt x="285753" y="157695"/>
                          <a:pt x="291785" y="162121"/>
                          <a:pt x="297969" y="163133"/>
                        </a:cubicBezTo>
                        <a:cubicBezTo>
                          <a:pt x="312499" y="165536"/>
                          <a:pt x="325930" y="161375"/>
                          <a:pt x="336413" y="155343"/>
                        </a:cubicBezTo>
                        <a:cubicBezTo>
                          <a:pt x="333075" y="149007"/>
                          <a:pt x="331039" y="147174"/>
                          <a:pt x="330646" y="141698"/>
                        </a:cubicBezTo>
                        <a:cubicBezTo>
                          <a:pt x="321200" y="141862"/>
                          <a:pt x="318114" y="148489"/>
                          <a:pt x="311412" y="151448"/>
                        </a:cubicBezTo>
                        <a:cubicBezTo>
                          <a:pt x="315534" y="139232"/>
                          <a:pt x="300827" y="138751"/>
                          <a:pt x="305645" y="131960"/>
                        </a:cubicBezTo>
                        <a:cubicBezTo>
                          <a:pt x="311715" y="132947"/>
                          <a:pt x="314093" y="137689"/>
                          <a:pt x="321023" y="137790"/>
                        </a:cubicBezTo>
                        <a:cubicBezTo>
                          <a:pt x="318734" y="128331"/>
                          <a:pt x="326549" y="129140"/>
                          <a:pt x="330634" y="126105"/>
                        </a:cubicBezTo>
                        <a:cubicBezTo>
                          <a:pt x="333188" y="128065"/>
                          <a:pt x="336426" y="129330"/>
                          <a:pt x="338323" y="131960"/>
                        </a:cubicBezTo>
                        <a:cubicBezTo>
                          <a:pt x="342104" y="132542"/>
                          <a:pt x="342129" y="129330"/>
                          <a:pt x="344089" y="128053"/>
                        </a:cubicBezTo>
                        <a:cubicBezTo>
                          <a:pt x="348554" y="128925"/>
                          <a:pt x="349249" y="136652"/>
                          <a:pt x="353700" y="131960"/>
                        </a:cubicBezTo>
                        <a:lnTo>
                          <a:pt x="353700" y="120263"/>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86" name="Freeform: Shape 1285">
                    <a:extLst>
                      <a:ext uri="{FF2B5EF4-FFF2-40B4-BE49-F238E27FC236}">
                        <a16:creationId xmlns:a16="http://schemas.microsoft.com/office/drawing/2014/main" id="{1B7F2155-8F72-8AC9-927B-7AF314801715}"/>
                      </a:ext>
                    </a:extLst>
                  </p:cNvPr>
                  <p:cNvSpPr/>
                  <p:nvPr/>
                </p:nvSpPr>
                <p:spPr>
                  <a:xfrm>
                    <a:off x="2239899" y="2236624"/>
                    <a:ext cx="2400" cy="2179"/>
                  </a:xfrm>
                  <a:custGeom>
                    <a:avLst/>
                    <a:gdLst>
                      <a:gd name="connsiteX0" fmla="*/ 2159 w 2400"/>
                      <a:gd name="connsiteY0" fmla="*/ 108 h 2179"/>
                      <a:gd name="connsiteX1" fmla="*/ 237 w 2400"/>
                      <a:gd name="connsiteY1" fmla="*/ 2068 h 2179"/>
                      <a:gd name="connsiteX2" fmla="*/ 2159 w 2400"/>
                      <a:gd name="connsiteY2" fmla="*/ 108 h 2179"/>
                    </a:gdLst>
                    <a:ahLst/>
                    <a:cxnLst>
                      <a:cxn ang="0">
                        <a:pos x="connsiteX0" y="connsiteY0"/>
                      </a:cxn>
                      <a:cxn ang="0">
                        <a:pos x="connsiteX1" y="connsiteY1"/>
                      </a:cxn>
                      <a:cxn ang="0">
                        <a:pos x="connsiteX2" y="connsiteY2"/>
                      </a:cxn>
                    </a:cxnLst>
                    <a:rect l="l" t="t" r="r" b="b"/>
                    <a:pathLst>
                      <a:path w="2400" h="2179">
                        <a:moveTo>
                          <a:pt x="2159" y="108"/>
                        </a:moveTo>
                        <a:cubicBezTo>
                          <a:pt x="1628" y="-411"/>
                          <a:pt x="-749" y="1056"/>
                          <a:pt x="237" y="2068"/>
                        </a:cubicBezTo>
                        <a:cubicBezTo>
                          <a:pt x="768" y="2599"/>
                          <a:pt x="3158" y="1119"/>
                          <a:pt x="2159" y="10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87" name="Freeform: Shape 1286">
                    <a:extLst>
                      <a:ext uri="{FF2B5EF4-FFF2-40B4-BE49-F238E27FC236}">
                        <a16:creationId xmlns:a16="http://schemas.microsoft.com/office/drawing/2014/main" id="{18157200-FAC4-D328-5184-3E625020359C}"/>
                      </a:ext>
                    </a:extLst>
                  </p:cNvPr>
                  <p:cNvSpPr/>
                  <p:nvPr/>
                </p:nvSpPr>
                <p:spPr>
                  <a:xfrm>
                    <a:off x="2245902" y="2234784"/>
                    <a:ext cx="3606" cy="7802"/>
                  </a:xfrm>
                  <a:custGeom>
                    <a:avLst/>
                    <a:gdLst>
                      <a:gd name="connsiteX0" fmla="*/ 0 w 3606"/>
                      <a:gd name="connsiteY0" fmla="*/ 0 h 7802"/>
                      <a:gd name="connsiteX1" fmla="*/ 1910 w 3606"/>
                      <a:gd name="connsiteY1" fmla="*/ 7803 h 7802"/>
                      <a:gd name="connsiteX2" fmla="*/ 0 w 3606"/>
                      <a:gd name="connsiteY2" fmla="*/ 0 h 7802"/>
                    </a:gdLst>
                    <a:ahLst/>
                    <a:cxnLst>
                      <a:cxn ang="0">
                        <a:pos x="connsiteX0" y="connsiteY0"/>
                      </a:cxn>
                      <a:cxn ang="0">
                        <a:pos x="connsiteX1" y="connsiteY1"/>
                      </a:cxn>
                      <a:cxn ang="0">
                        <a:pos x="connsiteX2" y="connsiteY2"/>
                      </a:cxn>
                    </a:cxnLst>
                    <a:rect l="l" t="t" r="r" b="b"/>
                    <a:pathLst>
                      <a:path w="3606" h="7802">
                        <a:moveTo>
                          <a:pt x="0" y="0"/>
                        </a:moveTo>
                        <a:cubicBezTo>
                          <a:pt x="329" y="2921"/>
                          <a:pt x="-683" y="7196"/>
                          <a:pt x="1910" y="7803"/>
                        </a:cubicBezTo>
                        <a:cubicBezTo>
                          <a:pt x="4413" y="5223"/>
                          <a:pt x="4439" y="544"/>
                          <a:pt x="0"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88" name="Freeform: Shape 1287">
                    <a:extLst>
                      <a:ext uri="{FF2B5EF4-FFF2-40B4-BE49-F238E27FC236}">
                        <a16:creationId xmlns:a16="http://schemas.microsoft.com/office/drawing/2014/main" id="{0A865355-03DF-616C-EDBD-F666E696C51E}"/>
                      </a:ext>
                    </a:extLst>
                  </p:cNvPr>
                  <p:cNvSpPr/>
                  <p:nvPr/>
                </p:nvSpPr>
                <p:spPr>
                  <a:xfrm>
                    <a:off x="2147852" y="2254272"/>
                    <a:ext cx="7727" cy="9211"/>
                  </a:xfrm>
                  <a:custGeom>
                    <a:avLst/>
                    <a:gdLst>
                      <a:gd name="connsiteX0" fmla="*/ 7706 w 7727"/>
                      <a:gd name="connsiteY0" fmla="*/ 7803 h 9211"/>
                      <a:gd name="connsiteX1" fmla="*/ 1927 w 7727"/>
                      <a:gd name="connsiteY1" fmla="*/ 0 h 9211"/>
                      <a:gd name="connsiteX2" fmla="*/ 17 w 7727"/>
                      <a:gd name="connsiteY2" fmla="*/ 7803 h 9211"/>
                      <a:gd name="connsiteX3" fmla="*/ 7706 w 7727"/>
                      <a:gd name="connsiteY3" fmla="*/ 7803 h 9211"/>
                    </a:gdLst>
                    <a:ahLst/>
                    <a:cxnLst>
                      <a:cxn ang="0">
                        <a:pos x="connsiteX0" y="connsiteY0"/>
                      </a:cxn>
                      <a:cxn ang="0">
                        <a:pos x="connsiteX1" y="connsiteY1"/>
                      </a:cxn>
                      <a:cxn ang="0">
                        <a:pos x="connsiteX2" y="connsiteY2"/>
                      </a:cxn>
                      <a:cxn ang="0">
                        <a:pos x="connsiteX3" y="connsiteY3"/>
                      </a:cxn>
                    </a:cxnLst>
                    <a:rect l="l" t="t" r="r" b="b"/>
                    <a:pathLst>
                      <a:path w="7727" h="9211">
                        <a:moveTo>
                          <a:pt x="7706" y="7803"/>
                        </a:moveTo>
                        <a:cubicBezTo>
                          <a:pt x="8022" y="2934"/>
                          <a:pt x="4747" y="1695"/>
                          <a:pt x="1927" y="0"/>
                        </a:cubicBezTo>
                        <a:cubicBezTo>
                          <a:pt x="2357" y="3705"/>
                          <a:pt x="-236" y="4312"/>
                          <a:pt x="17" y="7803"/>
                        </a:cubicBezTo>
                        <a:cubicBezTo>
                          <a:pt x="5266" y="7638"/>
                          <a:pt x="3900" y="11053"/>
                          <a:pt x="7706" y="780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89" name="Freeform: Shape 1288">
                    <a:extLst>
                      <a:ext uri="{FF2B5EF4-FFF2-40B4-BE49-F238E27FC236}">
                        <a16:creationId xmlns:a16="http://schemas.microsoft.com/office/drawing/2014/main" id="{C52885BA-0E6A-F78F-35BE-7CA852A9E341}"/>
                      </a:ext>
                    </a:extLst>
                  </p:cNvPr>
                  <p:cNvSpPr/>
                  <p:nvPr/>
                </p:nvSpPr>
                <p:spPr>
                  <a:xfrm>
                    <a:off x="2119023" y="2264035"/>
                    <a:ext cx="5766" cy="3882"/>
                  </a:xfrm>
                  <a:custGeom>
                    <a:avLst/>
                    <a:gdLst>
                      <a:gd name="connsiteX0" fmla="*/ 0 w 5766"/>
                      <a:gd name="connsiteY0" fmla="*/ 3882 h 3882"/>
                      <a:gd name="connsiteX1" fmla="*/ 5767 w 5766"/>
                      <a:gd name="connsiteY1" fmla="*/ 3882 h 3882"/>
                      <a:gd name="connsiteX2" fmla="*/ 5767 w 5766"/>
                      <a:gd name="connsiteY2" fmla="*/ 0 h 3882"/>
                      <a:gd name="connsiteX3" fmla="*/ 0 w 5766"/>
                      <a:gd name="connsiteY3" fmla="*/ 0 h 3882"/>
                      <a:gd name="connsiteX4" fmla="*/ 0 w 5766"/>
                      <a:gd name="connsiteY4" fmla="*/ 3882 h 3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6" h="3882">
                        <a:moveTo>
                          <a:pt x="0" y="3882"/>
                        </a:moveTo>
                        <a:lnTo>
                          <a:pt x="5767" y="3882"/>
                        </a:lnTo>
                        <a:lnTo>
                          <a:pt x="5767" y="0"/>
                        </a:lnTo>
                        <a:lnTo>
                          <a:pt x="0" y="0"/>
                        </a:lnTo>
                        <a:lnTo>
                          <a:pt x="0" y="3882"/>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0" name="Freeform: Shape 1289">
                    <a:extLst>
                      <a:ext uri="{FF2B5EF4-FFF2-40B4-BE49-F238E27FC236}">
                        <a16:creationId xmlns:a16="http://schemas.microsoft.com/office/drawing/2014/main" id="{102F24A9-A581-611A-F7AB-4914E4BD141D}"/>
                      </a:ext>
                    </a:extLst>
                  </p:cNvPr>
                  <p:cNvSpPr/>
                  <p:nvPr/>
                </p:nvSpPr>
                <p:spPr>
                  <a:xfrm>
                    <a:off x="2136082" y="2236624"/>
                    <a:ext cx="2405" cy="2179"/>
                  </a:xfrm>
                  <a:custGeom>
                    <a:avLst/>
                    <a:gdLst>
                      <a:gd name="connsiteX0" fmla="*/ 241 w 2405"/>
                      <a:gd name="connsiteY0" fmla="*/ 2068 h 2179"/>
                      <a:gd name="connsiteX1" fmla="*/ 2164 w 2405"/>
                      <a:gd name="connsiteY1" fmla="*/ 108 h 2179"/>
                      <a:gd name="connsiteX2" fmla="*/ 241 w 2405"/>
                      <a:gd name="connsiteY2" fmla="*/ 2068 h 2179"/>
                    </a:gdLst>
                    <a:ahLst/>
                    <a:cxnLst>
                      <a:cxn ang="0">
                        <a:pos x="connsiteX0" y="connsiteY0"/>
                      </a:cxn>
                      <a:cxn ang="0">
                        <a:pos x="connsiteX1" y="connsiteY1"/>
                      </a:cxn>
                      <a:cxn ang="0">
                        <a:pos x="connsiteX2" y="connsiteY2"/>
                      </a:cxn>
                    </a:cxnLst>
                    <a:rect l="l" t="t" r="r" b="b"/>
                    <a:pathLst>
                      <a:path w="2405" h="2179">
                        <a:moveTo>
                          <a:pt x="241" y="2068"/>
                        </a:moveTo>
                        <a:cubicBezTo>
                          <a:pt x="773" y="2599"/>
                          <a:pt x="3163" y="1119"/>
                          <a:pt x="2164" y="108"/>
                        </a:cubicBezTo>
                        <a:cubicBezTo>
                          <a:pt x="1633" y="-411"/>
                          <a:pt x="-758" y="1056"/>
                          <a:pt x="241" y="206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1" name="Freeform: Shape 1290">
                    <a:extLst>
                      <a:ext uri="{FF2B5EF4-FFF2-40B4-BE49-F238E27FC236}">
                        <a16:creationId xmlns:a16="http://schemas.microsoft.com/office/drawing/2014/main" id="{FA646EDC-0683-0EF0-B09D-808DF11D9663}"/>
                      </a:ext>
                    </a:extLst>
                  </p:cNvPr>
                  <p:cNvSpPr/>
                  <p:nvPr/>
                </p:nvSpPr>
                <p:spPr>
                  <a:xfrm>
                    <a:off x="2113257" y="1920832"/>
                    <a:ext cx="25001" cy="6263"/>
                  </a:xfrm>
                  <a:custGeom>
                    <a:avLst/>
                    <a:gdLst>
                      <a:gd name="connsiteX0" fmla="*/ 3857 w 25001"/>
                      <a:gd name="connsiteY0" fmla="*/ 5955 h 6263"/>
                      <a:gd name="connsiteX1" fmla="*/ 25001 w 25001"/>
                      <a:gd name="connsiteY1" fmla="*/ 4008 h 6263"/>
                      <a:gd name="connsiteX2" fmla="*/ 0 w 25001"/>
                      <a:gd name="connsiteY2" fmla="*/ 2048 h 6263"/>
                      <a:gd name="connsiteX3" fmla="*/ 3857 w 25001"/>
                      <a:gd name="connsiteY3" fmla="*/ 5955 h 6263"/>
                    </a:gdLst>
                    <a:ahLst/>
                    <a:cxnLst>
                      <a:cxn ang="0">
                        <a:pos x="connsiteX0" y="connsiteY0"/>
                      </a:cxn>
                      <a:cxn ang="0">
                        <a:pos x="connsiteX1" y="connsiteY1"/>
                      </a:cxn>
                      <a:cxn ang="0">
                        <a:pos x="connsiteX2" y="connsiteY2"/>
                      </a:cxn>
                      <a:cxn ang="0">
                        <a:pos x="connsiteX3" y="connsiteY3"/>
                      </a:cxn>
                    </a:cxnLst>
                    <a:rect l="l" t="t" r="r" b="b"/>
                    <a:pathLst>
                      <a:path w="25001" h="6263">
                        <a:moveTo>
                          <a:pt x="3857" y="5955"/>
                        </a:moveTo>
                        <a:cubicBezTo>
                          <a:pt x="10319" y="4729"/>
                          <a:pt x="21701" y="8459"/>
                          <a:pt x="25001" y="4008"/>
                        </a:cubicBezTo>
                        <a:cubicBezTo>
                          <a:pt x="17591" y="2920"/>
                          <a:pt x="7436" y="-3087"/>
                          <a:pt x="0" y="2048"/>
                        </a:cubicBezTo>
                        <a:cubicBezTo>
                          <a:pt x="215" y="4438"/>
                          <a:pt x="582" y="6651"/>
                          <a:pt x="3857" y="595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2" name="Freeform: Shape 1291">
                    <a:extLst>
                      <a:ext uri="{FF2B5EF4-FFF2-40B4-BE49-F238E27FC236}">
                        <a16:creationId xmlns:a16="http://schemas.microsoft.com/office/drawing/2014/main" id="{2E75D716-0710-DEAE-F31B-C8BFB127B553}"/>
                      </a:ext>
                    </a:extLst>
                  </p:cNvPr>
                  <p:cNvSpPr/>
                  <p:nvPr/>
                </p:nvSpPr>
                <p:spPr>
                  <a:xfrm>
                    <a:off x="2074812" y="1983328"/>
                    <a:ext cx="40628" cy="19965"/>
                  </a:xfrm>
                  <a:custGeom>
                    <a:avLst/>
                    <a:gdLst>
                      <a:gd name="connsiteX0" fmla="*/ 9624 w 40628"/>
                      <a:gd name="connsiteY0" fmla="*/ 15593 h 19965"/>
                      <a:gd name="connsiteX1" fmla="*/ 24976 w 40628"/>
                      <a:gd name="connsiteY1" fmla="*/ 13633 h 19965"/>
                      <a:gd name="connsiteX2" fmla="*/ 23067 w 40628"/>
                      <a:gd name="connsiteY2" fmla="*/ 19500 h 19965"/>
                      <a:gd name="connsiteX3" fmla="*/ 40354 w 40628"/>
                      <a:gd name="connsiteY3" fmla="*/ 15593 h 19965"/>
                      <a:gd name="connsiteX4" fmla="*/ 34600 w 40628"/>
                      <a:gd name="connsiteY4" fmla="*/ 7790 h 19965"/>
                      <a:gd name="connsiteX5" fmla="*/ 30755 w 40628"/>
                      <a:gd name="connsiteY5" fmla="*/ 0 h 19965"/>
                      <a:gd name="connsiteX6" fmla="*/ 0 w 40628"/>
                      <a:gd name="connsiteY6" fmla="*/ 7790 h 19965"/>
                      <a:gd name="connsiteX7" fmla="*/ 9611 w 40628"/>
                      <a:gd name="connsiteY7" fmla="*/ 15593 h 19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28" h="19965">
                        <a:moveTo>
                          <a:pt x="9624" y="15593"/>
                        </a:moveTo>
                        <a:cubicBezTo>
                          <a:pt x="14214" y="14404"/>
                          <a:pt x="18388" y="12785"/>
                          <a:pt x="24976" y="13633"/>
                        </a:cubicBezTo>
                        <a:cubicBezTo>
                          <a:pt x="25065" y="16314"/>
                          <a:pt x="24078" y="17920"/>
                          <a:pt x="23067" y="19500"/>
                        </a:cubicBezTo>
                        <a:cubicBezTo>
                          <a:pt x="32008" y="21397"/>
                          <a:pt x="34688" y="16971"/>
                          <a:pt x="40354" y="15593"/>
                        </a:cubicBezTo>
                        <a:cubicBezTo>
                          <a:pt x="42048" y="9320"/>
                          <a:pt x="35384" y="11546"/>
                          <a:pt x="34600" y="7790"/>
                        </a:cubicBezTo>
                        <a:cubicBezTo>
                          <a:pt x="36004" y="2479"/>
                          <a:pt x="30768" y="3857"/>
                          <a:pt x="30755" y="0"/>
                        </a:cubicBezTo>
                        <a:cubicBezTo>
                          <a:pt x="21473" y="3541"/>
                          <a:pt x="6108" y="974"/>
                          <a:pt x="0" y="7790"/>
                        </a:cubicBezTo>
                        <a:cubicBezTo>
                          <a:pt x="3807" y="11849"/>
                          <a:pt x="15403" y="6614"/>
                          <a:pt x="9611" y="1559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3" name="Freeform: Shape 1292">
                    <a:extLst>
                      <a:ext uri="{FF2B5EF4-FFF2-40B4-BE49-F238E27FC236}">
                        <a16:creationId xmlns:a16="http://schemas.microsoft.com/office/drawing/2014/main" id="{CCC0A4C6-2A26-EB33-2DEC-65DE5E7E6A82}"/>
                      </a:ext>
                    </a:extLst>
                  </p:cNvPr>
                  <p:cNvSpPr/>
                  <p:nvPr/>
                </p:nvSpPr>
                <p:spPr>
                  <a:xfrm>
                    <a:off x="2063279" y="2271651"/>
                    <a:ext cx="6377" cy="3523"/>
                  </a:xfrm>
                  <a:custGeom>
                    <a:avLst/>
                    <a:gdLst>
                      <a:gd name="connsiteX0" fmla="*/ 0 w 6377"/>
                      <a:gd name="connsiteY0" fmla="*/ 2134 h 3523"/>
                      <a:gd name="connsiteX1" fmla="*/ 0 w 6377"/>
                      <a:gd name="connsiteY1" fmla="*/ 2134 h 3523"/>
                      <a:gd name="connsiteX2" fmla="*/ 0 w 6377"/>
                      <a:gd name="connsiteY2" fmla="*/ 2134 h 3523"/>
                    </a:gdLst>
                    <a:ahLst/>
                    <a:cxnLst>
                      <a:cxn ang="0">
                        <a:pos x="connsiteX0" y="connsiteY0"/>
                      </a:cxn>
                      <a:cxn ang="0">
                        <a:pos x="connsiteX1" y="connsiteY1"/>
                      </a:cxn>
                      <a:cxn ang="0">
                        <a:pos x="connsiteX2" y="connsiteY2"/>
                      </a:cxn>
                    </a:cxnLst>
                    <a:rect l="l" t="t" r="r" b="b"/>
                    <a:pathLst>
                      <a:path w="6377" h="3523">
                        <a:moveTo>
                          <a:pt x="0" y="2134"/>
                        </a:moveTo>
                        <a:cubicBezTo>
                          <a:pt x="9750" y="7446"/>
                          <a:pt x="7158" y="-4669"/>
                          <a:pt x="0" y="2134"/>
                        </a:cubicBezTo>
                        <a:lnTo>
                          <a:pt x="0" y="2134"/>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4" name="Freeform: Shape 1293">
                    <a:extLst>
                      <a:ext uri="{FF2B5EF4-FFF2-40B4-BE49-F238E27FC236}">
                        <a16:creationId xmlns:a16="http://schemas.microsoft.com/office/drawing/2014/main" id="{8B777CA9-115E-F1B5-176C-3317EB1EE9A4}"/>
                      </a:ext>
                    </a:extLst>
                  </p:cNvPr>
                  <p:cNvSpPr/>
                  <p:nvPr/>
                </p:nvSpPr>
                <p:spPr>
                  <a:xfrm>
                    <a:off x="2097879" y="1907299"/>
                    <a:ext cx="3857" cy="1960"/>
                  </a:xfrm>
                  <a:custGeom>
                    <a:avLst/>
                    <a:gdLst>
                      <a:gd name="connsiteX0" fmla="*/ 0 w 3857"/>
                      <a:gd name="connsiteY0" fmla="*/ 1960 h 1960"/>
                      <a:gd name="connsiteX1" fmla="*/ 3857 w 3857"/>
                      <a:gd name="connsiteY1" fmla="*/ 0 h 1960"/>
                      <a:gd name="connsiteX2" fmla="*/ 0 w 3857"/>
                      <a:gd name="connsiteY2" fmla="*/ 1960 h 1960"/>
                    </a:gdLst>
                    <a:ahLst/>
                    <a:cxnLst>
                      <a:cxn ang="0">
                        <a:pos x="connsiteX0" y="connsiteY0"/>
                      </a:cxn>
                      <a:cxn ang="0">
                        <a:pos x="connsiteX1" y="connsiteY1"/>
                      </a:cxn>
                      <a:cxn ang="0">
                        <a:pos x="connsiteX2" y="connsiteY2"/>
                      </a:cxn>
                    </a:cxnLst>
                    <a:rect l="l" t="t" r="r" b="b"/>
                    <a:pathLst>
                      <a:path w="3857" h="1960">
                        <a:moveTo>
                          <a:pt x="0" y="1960"/>
                        </a:moveTo>
                        <a:cubicBezTo>
                          <a:pt x="1492" y="1518"/>
                          <a:pt x="3794" y="1884"/>
                          <a:pt x="3857" y="0"/>
                        </a:cubicBezTo>
                        <a:cubicBezTo>
                          <a:pt x="2352" y="443"/>
                          <a:pt x="63" y="63"/>
                          <a:pt x="0" y="196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5" name="Freeform: Shape 1294">
                    <a:extLst>
                      <a:ext uri="{FF2B5EF4-FFF2-40B4-BE49-F238E27FC236}">
                        <a16:creationId xmlns:a16="http://schemas.microsoft.com/office/drawing/2014/main" id="{70522787-4F13-F820-F190-FAB7A5E3A6D2}"/>
                      </a:ext>
                    </a:extLst>
                  </p:cNvPr>
                  <p:cNvSpPr/>
                  <p:nvPr/>
                </p:nvSpPr>
                <p:spPr>
                  <a:xfrm>
                    <a:off x="2070961" y="1969668"/>
                    <a:ext cx="26917" cy="11830"/>
                  </a:xfrm>
                  <a:custGeom>
                    <a:avLst/>
                    <a:gdLst>
                      <a:gd name="connsiteX0" fmla="*/ 5786 w 26917"/>
                      <a:gd name="connsiteY0" fmla="*/ 2 h 11830"/>
                      <a:gd name="connsiteX1" fmla="*/ 20 w 26917"/>
                      <a:gd name="connsiteY1" fmla="*/ 1962 h 11830"/>
                      <a:gd name="connsiteX2" fmla="*/ 3864 w 26917"/>
                      <a:gd name="connsiteY2" fmla="*/ 11712 h 11830"/>
                      <a:gd name="connsiteX3" fmla="*/ 26918 w 26917"/>
                      <a:gd name="connsiteY3" fmla="*/ 7792 h 11830"/>
                      <a:gd name="connsiteX4" fmla="*/ 7696 w 26917"/>
                      <a:gd name="connsiteY4" fmla="*/ 3897 h 11830"/>
                      <a:gd name="connsiteX5" fmla="*/ 5786 w 26917"/>
                      <a:gd name="connsiteY5" fmla="*/ 2 h 1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17" h="11830">
                        <a:moveTo>
                          <a:pt x="5786" y="2"/>
                        </a:moveTo>
                        <a:cubicBezTo>
                          <a:pt x="5445" y="2266"/>
                          <a:pt x="2751" y="2126"/>
                          <a:pt x="20" y="1962"/>
                        </a:cubicBezTo>
                        <a:cubicBezTo>
                          <a:pt x="-284" y="6806"/>
                          <a:pt x="3042" y="7994"/>
                          <a:pt x="3864" y="11712"/>
                        </a:cubicBezTo>
                        <a:cubicBezTo>
                          <a:pt x="12185" y="11055"/>
                          <a:pt x="23997" y="13938"/>
                          <a:pt x="26918" y="7792"/>
                        </a:cubicBezTo>
                        <a:cubicBezTo>
                          <a:pt x="18685" y="8348"/>
                          <a:pt x="17421" y="1836"/>
                          <a:pt x="7696" y="3897"/>
                        </a:cubicBezTo>
                        <a:cubicBezTo>
                          <a:pt x="8113" y="1456"/>
                          <a:pt x="10693" y="-61"/>
                          <a:pt x="5786" y="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6" name="Freeform: Shape 1295">
                    <a:extLst>
                      <a:ext uri="{FF2B5EF4-FFF2-40B4-BE49-F238E27FC236}">
                        <a16:creationId xmlns:a16="http://schemas.microsoft.com/office/drawing/2014/main" id="{C73FD160-DD74-8E2C-C12A-B1D7F7664C92}"/>
                      </a:ext>
                    </a:extLst>
                  </p:cNvPr>
                  <p:cNvSpPr/>
                  <p:nvPr/>
                </p:nvSpPr>
                <p:spPr>
                  <a:xfrm>
                    <a:off x="2169014" y="2225047"/>
                    <a:ext cx="78823" cy="48713"/>
                  </a:xfrm>
                  <a:custGeom>
                    <a:avLst/>
                    <a:gdLst>
                      <a:gd name="connsiteX0" fmla="*/ 49978 w 78823"/>
                      <a:gd name="connsiteY0" fmla="*/ 13645 h 48713"/>
                      <a:gd name="connsiteX1" fmla="*/ 40367 w 78823"/>
                      <a:gd name="connsiteY1" fmla="*/ 7803 h 48713"/>
                      <a:gd name="connsiteX2" fmla="*/ 30756 w 78823"/>
                      <a:gd name="connsiteY2" fmla="*/ 0 h 48713"/>
                      <a:gd name="connsiteX3" fmla="*/ 24989 w 78823"/>
                      <a:gd name="connsiteY3" fmla="*/ 5855 h 48713"/>
                      <a:gd name="connsiteX4" fmla="*/ 30756 w 78823"/>
                      <a:gd name="connsiteY4" fmla="*/ 15605 h 48713"/>
                      <a:gd name="connsiteX5" fmla="*/ 21144 w 78823"/>
                      <a:gd name="connsiteY5" fmla="*/ 11685 h 48713"/>
                      <a:gd name="connsiteX6" fmla="*/ 0 w 78823"/>
                      <a:gd name="connsiteY6" fmla="*/ 29225 h 48713"/>
                      <a:gd name="connsiteX7" fmla="*/ 7676 w 78823"/>
                      <a:gd name="connsiteY7" fmla="*/ 35068 h 48713"/>
                      <a:gd name="connsiteX8" fmla="*/ 11533 w 78823"/>
                      <a:gd name="connsiteY8" fmla="*/ 31185 h 48713"/>
                      <a:gd name="connsiteX9" fmla="*/ 17300 w 78823"/>
                      <a:gd name="connsiteY9" fmla="*/ 37015 h 48713"/>
                      <a:gd name="connsiteX10" fmla="*/ 26924 w 78823"/>
                      <a:gd name="connsiteY10" fmla="*/ 38975 h 48713"/>
                      <a:gd name="connsiteX11" fmla="*/ 32678 w 78823"/>
                      <a:gd name="connsiteY11" fmla="*/ 38975 h 48713"/>
                      <a:gd name="connsiteX12" fmla="*/ 38457 w 78823"/>
                      <a:gd name="connsiteY12" fmla="*/ 44805 h 48713"/>
                      <a:gd name="connsiteX13" fmla="*/ 59601 w 78823"/>
                      <a:gd name="connsiteY13" fmla="*/ 48713 h 48713"/>
                      <a:gd name="connsiteX14" fmla="*/ 78823 w 78823"/>
                      <a:gd name="connsiteY14" fmla="*/ 37003 h 48713"/>
                      <a:gd name="connsiteX15" fmla="*/ 65368 w 78823"/>
                      <a:gd name="connsiteY15" fmla="*/ 19475 h 48713"/>
                      <a:gd name="connsiteX16" fmla="*/ 49990 w 78823"/>
                      <a:gd name="connsiteY16" fmla="*/ 13620 h 4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823" h="48713">
                        <a:moveTo>
                          <a:pt x="49978" y="13645"/>
                        </a:moveTo>
                        <a:cubicBezTo>
                          <a:pt x="48220" y="10231"/>
                          <a:pt x="46399" y="6880"/>
                          <a:pt x="40367" y="7803"/>
                        </a:cubicBezTo>
                        <a:cubicBezTo>
                          <a:pt x="40632" y="1669"/>
                          <a:pt x="35435" y="1113"/>
                          <a:pt x="30756" y="0"/>
                        </a:cubicBezTo>
                        <a:cubicBezTo>
                          <a:pt x="30541" y="3693"/>
                          <a:pt x="24407" y="1340"/>
                          <a:pt x="24989" y="5855"/>
                        </a:cubicBezTo>
                        <a:cubicBezTo>
                          <a:pt x="27227" y="8789"/>
                          <a:pt x="30528" y="10610"/>
                          <a:pt x="30756" y="15605"/>
                        </a:cubicBezTo>
                        <a:cubicBezTo>
                          <a:pt x="25975" y="15896"/>
                          <a:pt x="24799" y="12532"/>
                          <a:pt x="21144" y="11685"/>
                        </a:cubicBezTo>
                        <a:cubicBezTo>
                          <a:pt x="28719" y="26165"/>
                          <a:pt x="6981" y="23484"/>
                          <a:pt x="0" y="29225"/>
                        </a:cubicBezTo>
                        <a:cubicBezTo>
                          <a:pt x="3933" y="29807"/>
                          <a:pt x="3756" y="34511"/>
                          <a:pt x="7676" y="35068"/>
                        </a:cubicBezTo>
                        <a:cubicBezTo>
                          <a:pt x="7904" y="32703"/>
                          <a:pt x="8258" y="30452"/>
                          <a:pt x="11533" y="31185"/>
                        </a:cubicBezTo>
                        <a:cubicBezTo>
                          <a:pt x="14303" y="32273"/>
                          <a:pt x="16225" y="34221"/>
                          <a:pt x="17300" y="37015"/>
                        </a:cubicBezTo>
                        <a:cubicBezTo>
                          <a:pt x="23674" y="32855"/>
                          <a:pt x="24622" y="37863"/>
                          <a:pt x="26924" y="38975"/>
                        </a:cubicBezTo>
                        <a:cubicBezTo>
                          <a:pt x="28454" y="39709"/>
                          <a:pt x="31173" y="38153"/>
                          <a:pt x="32678" y="38975"/>
                        </a:cubicBezTo>
                        <a:cubicBezTo>
                          <a:pt x="34714" y="40050"/>
                          <a:pt x="36826" y="44249"/>
                          <a:pt x="38457" y="44805"/>
                        </a:cubicBezTo>
                        <a:cubicBezTo>
                          <a:pt x="48144" y="48144"/>
                          <a:pt x="51482" y="42403"/>
                          <a:pt x="59601" y="48713"/>
                        </a:cubicBezTo>
                        <a:cubicBezTo>
                          <a:pt x="66000" y="44793"/>
                          <a:pt x="72437" y="40923"/>
                          <a:pt x="78823" y="37003"/>
                        </a:cubicBezTo>
                        <a:cubicBezTo>
                          <a:pt x="71362" y="34183"/>
                          <a:pt x="67518" y="27682"/>
                          <a:pt x="65368" y="19475"/>
                        </a:cubicBezTo>
                        <a:cubicBezTo>
                          <a:pt x="59589" y="18185"/>
                          <a:pt x="58653" y="11976"/>
                          <a:pt x="49990" y="1362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7" name="Freeform: Shape 1296">
                    <a:extLst>
                      <a:ext uri="{FF2B5EF4-FFF2-40B4-BE49-F238E27FC236}">
                        <a16:creationId xmlns:a16="http://schemas.microsoft.com/office/drawing/2014/main" id="{7D4807E7-A836-7F77-BAF0-72A9A181B314}"/>
                      </a:ext>
                    </a:extLst>
                  </p:cNvPr>
                  <p:cNvSpPr/>
                  <p:nvPr/>
                </p:nvSpPr>
                <p:spPr>
                  <a:xfrm>
                    <a:off x="1867213" y="1916116"/>
                    <a:ext cx="23066" cy="10350"/>
                  </a:xfrm>
                  <a:custGeom>
                    <a:avLst/>
                    <a:gdLst>
                      <a:gd name="connsiteX0" fmla="*/ 23067 w 23066"/>
                      <a:gd name="connsiteY0" fmla="*/ 6764 h 10350"/>
                      <a:gd name="connsiteX1" fmla="*/ 0 w 23066"/>
                      <a:gd name="connsiteY1" fmla="*/ 921 h 10350"/>
                      <a:gd name="connsiteX2" fmla="*/ 23067 w 23066"/>
                      <a:gd name="connsiteY2" fmla="*/ 6764 h 10350"/>
                    </a:gdLst>
                    <a:ahLst/>
                    <a:cxnLst>
                      <a:cxn ang="0">
                        <a:pos x="connsiteX0" y="connsiteY0"/>
                      </a:cxn>
                      <a:cxn ang="0">
                        <a:pos x="connsiteX1" y="connsiteY1"/>
                      </a:cxn>
                      <a:cxn ang="0">
                        <a:pos x="connsiteX2" y="connsiteY2"/>
                      </a:cxn>
                    </a:cxnLst>
                    <a:rect l="l" t="t" r="r" b="b"/>
                    <a:pathLst>
                      <a:path w="23066" h="10350">
                        <a:moveTo>
                          <a:pt x="23067" y="6764"/>
                        </a:moveTo>
                        <a:cubicBezTo>
                          <a:pt x="14480" y="3008"/>
                          <a:pt x="11141" y="-2114"/>
                          <a:pt x="0" y="921"/>
                        </a:cubicBezTo>
                        <a:cubicBezTo>
                          <a:pt x="1303" y="10355"/>
                          <a:pt x="16895" y="13466"/>
                          <a:pt x="23067" y="676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8" name="Freeform: Shape 1297">
                    <a:extLst>
                      <a:ext uri="{FF2B5EF4-FFF2-40B4-BE49-F238E27FC236}">
                        <a16:creationId xmlns:a16="http://schemas.microsoft.com/office/drawing/2014/main" id="{66083EE5-51B1-9126-6849-EDE797A8CA39}"/>
                      </a:ext>
                    </a:extLst>
                  </p:cNvPr>
                  <p:cNvSpPr/>
                  <p:nvPr/>
                </p:nvSpPr>
                <p:spPr>
                  <a:xfrm>
                    <a:off x="2246698" y="2065187"/>
                    <a:ext cx="101210" cy="79936"/>
                  </a:xfrm>
                  <a:custGeom>
                    <a:avLst/>
                    <a:gdLst>
                      <a:gd name="connsiteX0" fmla="*/ 91471 w 101210"/>
                      <a:gd name="connsiteY0" fmla="*/ 23408 h 79936"/>
                      <a:gd name="connsiteX1" fmla="*/ 101070 w 101210"/>
                      <a:gd name="connsiteY1" fmla="*/ 9750 h 79936"/>
                      <a:gd name="connsiteX2" fmla="*/ 66482 w 101210"/>
                      <a:gd name="connsiteY2" fmla="*/ 9750 h 79936"/>
                      <a:gd name="connsiteX3" fmla="*/ 43403 w 101210"/>
                      <a:gd name="connsiteY3" fmla="*/ 0 h 79936"/>
                      <a:gd name="connsiteX4" fmla="*/ 10725 w 101210"/>
                      <a:gd name="connsiteY4" fmla="*/ 7803 h 79936"/>
                      <a:gd name="connsiteX5" fmla="*/ 18402 w 101210"/>
                      <a:gd name="connsiteY5" fmla="*/ 21448 h 79936"/>
                      <a:gd name="connsiteX6" fmla="*/ 1114 w 101210"/>
                      <a:gd name="connsiteY6" fmla="*/ 17553 h 79936"/>
                      <a:gd name="connsiteX7" fmla="*/ 1114 w 101210"/>
                      <a:gd name="connsiteY7" fmla="*/ 50673 h 79936"/>
                      <a:gd name="connsiteX8" fmla="*/ 8803 w 101210"/>
                      <a:gd name="connsiteY8" fmla="*/ 66279 h 79936"/>
                      <a:gd name="connsiteX9" fmla="*/ 8803 w 101210"/>
                      <a:gd name="connsiteY9" fmla="*/ 79936 h 79936"/>
                      <a:gd name="connsiteX10" fmla="*/ 29948 w 101210"/>
                      <a:gd name="connsiteY10" fmla="*/ 79936 h 79936"/>
                      <a:gd name="connsiteX11" fmla="*/ 39559 w 101210"/>
                      <a:gd name="connsiteY11" fmla="*/ 60436 h 79936"/>
                      <a:gd name="connsiteX12" fmla="*/ 26116 w 101210"/>
                      <a:gd name="connsiteY12" fmla="*/ 52633 h 79936"/>
                      <a:gd name="connsiteX13" fmla="*/ 70327 w 101210"/>
                      <a:gd name="connsiteY13" fmla="*/ 52633 h 79936"/>
                      <a:gd name="connsiteX14" fmla="*/ 79925 w 101210"/>
                      <a:gd name="connsiteY14" fmla="*/ 40948 h 79936"/>
                      <a:gd name="connsiteX15" fmla="*/ 79925 w 101210"/>
                      <a:gd name="connsiteY15" fmla="*/ 33158 h 79936"/>
                      <a:gd name="connsiteX16" fmla="*/ 91471 w 101210"/>
                      <a:gd name="connsiteY16" fmla="*/ 23408 h 79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210" h="79936">
                        <a:moveTo>
                          <a:pt x="91471" y="23408"/>
                        </a:moveTo>
                        <a:cubicBezTo>
                          <a:pt x="94924" y="19817"/>
                          <a:pt x="102321" y="17414"/>
                          <a:pt x="101070" y="9750"/>
                        </a:cubicBezTo>
                        <a:cubicBezTo>
                          <a:pt x="88019" y="8903"/>
                          <a:pt x="76840" y="3237"/>
                          <a:pt x="66482" y="9750"/>
                        </a:cubicBezTo>
                        <a:cubicBezTo>
                          <a:pt x="61538" y="3718"/>
                          <a:pt x="50978" y="3377"/>
                          <a:pt x="43403" y="0"/>
                        </a:cubicBezTo>
                        <a:cubicBezTo>
                          <a:pt x="35740" y="6298"/>
                          <a:pt x="20058" y="-51"/>
                          <a:pt x="10725" y="7803"/>
                        </a:cubicBezTo>
                        <a:cubicBezTo>
                          <a:pt x="8399" y="17300"/>
                          <a:pt x="18376" y="14341"/>
                          <a:pt x="18402" y="21448"/>
                        </a:cubicBezTo>
                        <a:cubicBezTo>
                          <a:pt x="10763" y="22055"/>
                          <a:pt x="8753" y="16933"/>
                          <a:pt x="1114" y="17553"/>
                        </a:cubicBezTo>
                        <a:cubicBezTo>
                          <a:pt x="773" y="27569"/>
                          <a:pt x="-1213" y="39760"/>
                          <a:pt x="1114" y="50673"/>
                        </a:cubicBezTo>
                        <a:cubicBezTo>
                          <a:pt x="2227" y="55896"/>
                          <a:pt x="7437" y="60221"/>
                          <a:pt x="8803" y="66279"/>
                        </a:cubicBezTo>
                        <a:cubicBezTo>
                          <a:pt x="10042" y="71704"/>
                          <a:pt x="10561" y="74903"/>
                          <a:pt x="8803" y="79936"/>
                        </a:cubicBezTo>
                        <a:cubicBezTo>
                          <a:pt x="19198" y="79405"/>
                          <a:pt x="20261" y="78280"/>
                          <a:pt x="29948" y="79936"/>
                        </a:cubicBezTo>
                        <a:cubicBezTo>
                          <a:pt x="31402" y="71666"/>
                          <a:pt x="37194" y="67796"/>
                          <a:pt x="39559" y="60436"/>
                        </a:cubicBezTo>
                        <a:cubicBezTo>
                          <a:pt x="37295" y="55593"/>
                          <a:pt x="27393" y="58476"/>
                          <a:pt x="26116" y="52633"/>
                        </a:cubicBezTo>
                        <a:cubicBezTo>
                          <a:pt x="40798" y="48410"/>
                          <a:pt x="54102" y="53025"/>
                          <a:pt x="70327" y="52633"/>
                        </a:cubicBezTo>
                        <a:cubicBezTo>
                          <a:pt x="70162" y="46424"/>
                          <a:pt x="78458" y="44603"/>
                          <a:pt x="79925" y="40948"/>
                        </a:cubicBezTo>
                        <a:cubicBezTo>
                          <a:pt x="81304" y="37572"/>
                          <a:pt x="76384" y="35738"/>
                          <a:pt x="79925" y="33158"/>
                        </a:cubicBezTo>
                        <a:cubicBezTo>
                          <a:pt x="86021" y="33082"/>
                          <a:pt x="88208" y="26785"/>
                          <a:pt x="91471" y="2340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299" name="Freeform: Shape 1298">
                    <a:extLst>
                      <a:ext uri="{FF2B5EF4-FFF2-40B4-BE49-F238E27FC236}">
                        <a16:creationId xmlns:a16="http://schemas.microsoft.com/office/drawing/2014/main" id="{F34A5495-C8F6-6E5A-9BB5-911F3E5F4522}"/>
                      </a:ext>
                    </a:extLst>
                  </p:cNvPr>
                  <p:cNvSpPr/>
                  <p:nvPr/>
                </p:nvSpPr>
                <p:spPr>
                  <a:xfrm>
                    <a:off x="2349715" y="2241315"/>
                    <a:ext cx="1922" cy="2543"/>
                  </a:xfrm>
                  <a:custGeom>
                    <a:avLst/>
                    <a:gdLst>
                      <a:gd name="connsiteX0" fmla="*/ 0 w 1922"/>
                      <a:gd name="connsiteY0" fmla="*/ 1272 h 2543"/>
                      <a:gd name="connsiteX1" fmla="*/ 1922 w 1922"/>
                      <a:gd name="connsiteY1" fmla="*/ 1272 h 2543"/>
                      <a:gd name="connsiteX2" fmla="*/ 0 w 1922"/>
                      <a:gd name="connsiteY2" fmla="*/ 1272 h 2543"/>
                    </a:gdLst>
                    <a:ahLst/>
                    <a:cxnLst>
                      <a:cxn ang="0">
                        <a:pos x="connsiteX0" y="connsiteY0"/>
                      </a:cxn>
                      <a:cxn ang="0">
                        <a:pos x="connsiteX1" y="connsiteY1"/>
                      </a:cxn>
                      <a:cxn ang="0">
                        <a:pos x="connsiteX2" y="connsiteY2"/>
                      </a:cxn>
                    </a:cxnLst>
                    <a:rect l="l" t="t" r="r" b="b"/>
                    <a:pathLst>
                      <a:path w="1922" h="2543">
                        <a:moveTo>
                          <a:pt x="0" y="1272"/>
                        </a:moveTo>
                        <a:cubicBezTo>
                          <a:pt x="0" y="2359"/>
                          <a:pt x="1543" y="3485"/>
                          <a:pt x="1922" y="1272"/>
                        </a:cubicBezTo>
                        <a:cubicBezTo>
                          <a:pt x="1922" y="184"/>
                          <a:pt x="367" y="-941"/>
                          <a:pt x="0" y="127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0" name="Freeform: Shape 1299">
                    <a:extLst>
                      <a:ext uri="{FF2B5EF4-FFF2-40B4-BE49-F238E27FC236}">
                        <a16:creationId xmlns:a16="http://schemas.microsoft.com/office/drawing/2014/main" id="{4FBD8007-7446-3090-9D77-C1CF12764E76}"/>
                      </a:ext>
                    </a:extLst>
                  </p:cNvPr>
                  <p:cNvSpPr/>
                  <p:nvPr/>
                </p:nvSpPr>
                <p:spPr>
                  <a:xfrm>
                    <a:off x="2224770" y="1954884"/>
                    <a:ext cx="338568" cy="98617"/>
                  </a:xfrm>
                  <a:custGeom>
                    <a:avLst/>
                    <a:gdLst>
                      <a:gd name="connsiteX0" fmla="*/ 165298 w 338568"/>
                      <a:gd name="connsiteY0" fmla="*/ 86920 h 98617"/>
                      <a:gd name="connsiteX1" fmla="*/ 161466 w 338568"/>
                      <a:gd name="connsiteY1" fmla="*/ 96657 h 98617"/>
                      <a:gd name="connsiteX2" fmla="*/ 196066 w 338568"/>
                      <a:gd name="connsiteY2" fmla="*/ 98618 h 98617"/>
                      <a:gd name="connsiteX3" fmla="*/ 199898 w 338568"/>
                      <a:gd name="connsiteY3" fmla="*/ 94723 h 98617"/>
                      <a:gd name="connsiteX4" fmla="*/ 222977 w 338568"/>
                      <a:gd name="connsiteY4" fmla="*/ 92762 h 98617"/>
                      <a:gd name="connsiteX5" fmla="*/ 228744 w 338568"/>
                      <a:gd name="connsiteY5" fmla="*/ 96657 h 98617"/>
                      <a:gd name="connsiteX6" fmla="*/ 230666 w 338568"/>
                      <a:gd name="connsiteY6" fmla="*/ 92762 h 98617"/>
                      <a:gd name="connsiteX7" fmla="*/ 261422 w 338568"/>
                      <a:gd name="connsiteY7" fmla="*/ 92762 h 98617"/>
                      <a:gd name="connsiteX8" fmla="*/ 259512 w 338568"/>
                      <a:gd name="connsiteY8" fmla="*/ 81077 h 98617"/>
                      <a:gd name="connsiteX9" fmla="*/ 271033 w 338568"/>
                      <a:gd name="connsiteY9" fmla="*/ 94723 h 98617"/>
                      <a:gd name="connsiteX10" fmla="*/ 324855 w 338568"/>
                      <a:gd name="connsiteY10" fmla="*/ 92762 h 98617"/>
                      <a:gd name="connsiteX11" fmla="*/ 321010 w 338568"/>
                      <a:gd name="connsiteY11" fmla="*/ 83025 h 98617"/>
                      <a:gd name="connsiteX12" fmla="*/ 324855 w 338568"/>
                      <a:gd name="connsiteY12" fmla="*/ 79117 h 98617"/>
                      <a:gd name="connsiteX13" fmla="*/ 321010 w 338568"/>
                      <a:gd name="connsiteY13" fmla="*/ 75210 h 98617"/>
                      <a:gd name="connsiteX14" fmla="*/ 338310 w 338568"/>
                      <a:gd name="connsiteY14" fmla="*/ 69367 h 98617"/>
                      <a:gd name="connsiteX15" fmla="*/ 322933 w 338568"/>
                      <a:gd name="connsiteY15" fmla="*/ 55722 h 98617"/>
                      <a:gd name="connsiteX16" fmla="*/ 309477 w 338568"/>
                      <a:gd name="connsiteY16" fmla="*/ 55722 h 98617"/>
                      <a:gd name="connsiteX17" fmla="*/ 251823 w 338568"/>
                      <a:gd name="connsiteY17" fmla="*/ 47932 h 98617"/>
                      <a:gd name="connsiteX18" fmla="*/ 215301 w 338568"/>
                      <a:gd name="connsiteY18" fmla="*/ 57669 h 98617"/>
                      <a:gd name="connsiteX19" fmla="*/ 211457 w 338568"/>
                      <a:gd name="connsiteY19" fmla="*/ 65472 h 98617"/>
                      <a:gd name="connsiteX20" fmla="*/ 186455 w 338568"/>
                      <a:gd name="connsiteY20" fmla="*/ 57669 h 98617"/>
                      <a:gd name="connsiteX21" fmla="*/ 178766 w 338568"/>
                      <a:gd name="connsiteY21" fmla="*/ 61564 h 98617"/>
                      <a:gd name="connsiteX22" fmla="*/ 174934 w 338568"/>
                      <a:gd name="connsiteY22" fmla="*/ 57669 h 98617"/>
                      <a:gd name="connsiteX23" fmla="*/ 157622 w 338568"/>
                      <a:gd name="connsiteY23" fmla="*/ 53762 h 98617"/>
                      <a:gd name="connsiteX24" fmla="*/ 155687 w 338568"/>
                      <a:gd name="connsiteY24" fmla="*/ 61564 h 98617"/>
                      <a:gd name="connsiteX25" fmla="*/ 138374 w 338568"/>
                      <a:gd name="connsiteY25" fmla="*/ 55709 h 98617"/>
                      <a:gd name="connsiteX26" fmla="*/ 146076 w 338568"/>
                      <a:gd name="connsiteY26" fmla="*/ 49867 h 98617"/>
                      <a:gd name="connsiteX27" fmla="*/ 136465 w 338568"/>
                      <a:gd name="connsiteY27" fmla="*/ 47919 h 98617"/>
                      <a:gd name="connsiteX28" fmla="*/ 103787 w 338568"/>
                      <a:gd name="connsiteY28" fmla="*/ 30366 h 98617"/>
                      <a:gd name="connsiteX29" fmla="*/ 144166 w 338568"/>
                      <a:gd name="connsiteY29" fmla="*/ 30366 h 98617"/>
                      <a:gd name="connsiteX30" fmla="*/ 117255 w 338568"/>
                      <a:gd name="connsiteY30" fmla="*/ 24498 h 98617"/>
                      <a:gd name="connsiteX31" fmla="*/ 103800 w 338568"/>
                      <a:gd name="connsiteY31" fmla="*/ 18656 h 98617"/>
                      <a:gd name="connsiteX32" fmla="*/ 119177 w 338568"/>
                      <a:gd name="connsiteY32" fmla="*/ 18656 h 98617"/>
                      <a:gd name="connsiteX33" fmla="*/ 73044 w 338568"/>
                      <a:gd name="connsiteY33" fmla="*/ 16721 h 98617"/>
                      <a:gd name="connsiteX34" fmla="*/ 61498 w 338568"/>
                      <a:gd name="connsiteY34" fmla="*/ 22551 h 98617"/>
                      <a:gd name="connsiteX35" fmla="*/ 67265 w 338568"/>
                      <a:gd name="connsiteY35" fmla="*/ 10866 h 98617"/>
                      <a:gd name="connsiteX36" fmla="*/ 59576 w 338568"/>
                      <a:gd name="connsiteY36" fmla="*/ 5011 h 98617"/>
                      <a:gd name="connsiteX37" fmla="*/ 0 w 338568"/>
                      <a:gd name="connsiteY37" fmla="*/ 5011 h 98617"/>
                      <a:gd name="connsiteX38" fmla="*/ 3832 w 338568"/>
                      <a:gd name="connsiteY38" fmla="*/ 12813 h 98617"/>
                      <a:gd name="connsiteX39" fmla="*/ 21144 w 338568"/>
                      <a:gd name="connsiteY39" fmla="*/ 18656 h 98617"/>
                      <a:gd name="connsiteX40" fmla="*/ 15365 w 338568"/>
                      <a:gd name="connsiteY40" fmla="*/ 22551 h 98617"/>
                      <a:gd name="connsiteX41" fmla="*/ 71109 w 338568"/>
                      <a:gd name="connsiteY41" fmla="*/ 24498 h 98617"/>
                      <a:gd name="connsiteX42" fmla="*/ 92254 w 338568"/>
                      <a:gd name="connsiteY42" fmla="*/ 53749 h 98617"/>
                      <a:gd name="connsiteX43" fmla="*/ 86474 w 338568"/>
                      <a:gd name="connsiteY43" fmla="*/ 65447 h 98617"/>
                      <a:gd name="connsiteX44" fmla="*/ 92254 w 338568"/>
                      <a:gd name="connsiteY44" fmla="*/ 75184 h 98617"/>
                      <a:gd name="connsiteX45" fmla="*/ 96098 w 338568"/>
                      <a:gd name="connsiteY45" fmla="*/ 88842 h 98617"/>
                      <a:gd name="connsiteX46" fmla="*/ 107632 w 338568"/>
                      <a:gd name="connsiteY46" fmla="*/ 90790 h 98617"/>
                      <a:gd name="connsiteX47" fmla="*/ 115333 w 338568"/>
                      <a:gd name="connsiteY47" fmla="*/ 84947 h 98617"/>
                      <a:gd name="connsiteX48" fmla="*/ 144166 w 338568"/>
                      <a:gd name="connsiteY48" fmla="*/ 94697 h 98617"/>
                      <a:gd name="connsiteX49" fmla="*/ 165298 w 338568"/>
                      <a:gd name="connsiteY49" fmla="*/ 86895 h 98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38568" h="98617">
                        <a:moveTo>
                          <a:pt x="165298" y="86920"/>
                        </a:moveTo>
                        <a:cubicBezTo>
                          <a:pt x="166740" y="92914"/>
                          <a:pt x="160025" y="90663"/>
                          <a:pt x="161466" y="96657"/>
                        </a:cubicBezTo>
                        <a:cubicBezTo>
                          <a:pt x="175731" y="98833"/>
                          <a:pt x="183875" y="95254"/>
                          <a:pt x="196066" y="98618"/>
                        </a:cubicBezTo>
                        <a:cubicBezTo>
                          <a:pt x="196306" y="95886"/>
                          <a:pt x="196610" y="94457"/>
                          <a:pt x="199898" y="94723"/>
                        </a:cubicBezTo>
                        <a:cubicBezTo>
                          <a:pt x="207359" y="95304"/>
                          <a:pt x="219057" y="100085"/>
                          <a:pt x="222977" y="92762"/>
                        </a:cubicBezTo>
                        <a:cubicBezTo>
                          <a:pt x="223774" y="95216"/>
                          <a:pt x="225456" y="96746"/>
                          <a:pt x="228744" y="96657"/>
                        </a:cubicBezTo>
                        <a:cubicBezTo>
                          <a:pt x="229174" y="95153"/>
                          <a:pt x="228794" y="92813"/>
                          <a:pt x="230666" y="92762"/>
                        </a:cubicBezTo>
                        <a:cubicBezTo>
                          <a:pt x="238216" y="99895"/>
                          <a:pt x="252051" y="94900"/>
                          <a:pt x="261422" y="92762"/>
                        </a:cubicBezTo>
                        <a:cubicBezTo>
                          <a:pt x="262825" y="86819"/>
                          <a:pt x="258121" y="87034"/>
                          <a:pt x="259512" y="81077"/>
                        </a:cubicBezTo>
                        <a:cubicBezTo>
                          <a:pt x="266391" y="82557"/>
                          <a:pt x="269781" y="87578"/>
                          <a:pt x="271033" y="94723"/>
                        </a:cubicBezTo>
                        <a:cubicBezTo>
                          <a:pt x="289521" y="99920"/>
                          <a:pt x="305152" y="95254"/>
                          <a:pt x="324855" y="92762"/>
                        </a:cubicBezTo>
                        <a:cubicBezTo>
                          <a:pt x="327232" y="85807"/>
                          <a:pt x="321541" y="85504"/>
                          <a:pt x="321010" y="83025"/>
                        </a:cubicBezTo>
                        <a:cubicBezTo>
                          <a:pt x="321010" y="83088"/>
                          <a:pt x="325171" y="80597"/>
                          <a:pt x="324855" y="79117"/>
                        </a:cubicBezTo>
                        <a:cubicBezTo>
                          <a:pt x="324716" y="78422"/>
                          <a:pt x="318633" y="78902"/>
                          <a:pt x="321010" y="75210"/>
                        </a:cubicBezTo>
                        <a:cubicBezTo>
                          <a:pt x="328560" y="75070"/>
                          <a:pt x="332999" y="71783"/>
                          <a:pt x="338310" y="69367"/>
                        </a:cubicBezTo>
                        <a:cubicBezTo>
                          <a:pt x="341054" y="56835"/>
                          <a:pt x="321023" y="67407"/>
                          <a:pt x="322933" y="55722"/>
                        </a:cubicBezTo>
                        <a:lnTo>
                          <a:pt x="309477" y="55722"/>
                        </a:lnTo>
                        <a:cubicBezTo>
                          <a:pt x="295806" y="40230"/>
                          <a:pt x="267820" y="55709"/>
                          <a:pt x="251823" y="47932"/>
                        </a:cubicBezTo>
                        <a:cubicBezTo>
                          <a:pt x="242629" y="54179"/>
                          <a:pt x="229996" y="56974"/>
                          <a:pt x="215301" y="57669"/>
                        </a:cubicBezTo>
                        <a:cubicBezTo>
                          <a:pt x="212633" y="58871"/>
                          <a:pt x="215023" y="65181"/>
                          <a:pt x="211457" y="65472"/>
                        </a:cubicBezTo>
                        <a:cubicBezTo>
                          <a:pt x="201201" y="64802"/>
                          <a:pt x="195295" y="59756"/>
                          <a:pt x="186455" y="57669"/>
                        </a:cubicBezTo>
                        <a:cubicBezTo>
                          <a:pt x="182649" y="57695"/>
                          <a:pt x="184002" y="62993"/>
                          <a:pt x="178766" y="61564"/>
                        </a:cubicBezTo>
                        <a:cubicBezTo>
                          <a:pt x="178551" y="58643"/>
                          <a:pt x="178197" y="57657"/>
                          <a:pt x="174934" y="57669"/>
                        </a:cubicBezTo>
                        <a:cubicBezTo>
                          <a:pt x="168750" y="57695"/>
                          <a:pt x="161782" y="60856"/>
                          <a:pt x="157622" y="53762"/>
                        </a:cubicBezTo>
                        <a:cubicBezTo>
                          <a:pt x="152905" y="56367"/>
                          <a:pt x="161074" y="59655"/>
                          <a:pt x="155687" y="61564"/>
                        </a:cubicBezTo>
                        <a:cubicBezTo>
                          <a:pt x="148694" y="60882"/>
                          <a:pt x="143711" y="58112"/>
                          <a:pt x="138374" y="55709"/>
                        </a:cubicBezTo>
                        <a:cubicBezTo>
                          <a:pt x="140942" y="53749"/>
                          <a:pt x="145532" y="53850"/>
                          <a:pt x="146076" y="49867"/>
                        </a:cubicBezTo>
                        <a:cubicBezTo>
                          <a:pt x="143863" y="48223"/>
                          <a:pt x="140929" y="47287"/>
                          <a:pt x="136465" y="47919"/>
                        </a:cubicBezTo>
                        <a:cubicBezTo>
                          <a:pt x="133936" y="33578"/>
                          <a:pt x="107872" y="43101"/>
                          <a:pt x="103787" y="30366"/>
                        </a:cubicBezTo>
                        <a:cubicBezTo>
                          <a:pt x="116168" y="30202"/>
                          <a:pt x="133012" y="35766"/>
                          <a:pt x="144166" y="30366"/>
                        </a:cubicBezTo>
                        <a:cubicBezTo>
                          <a:pt x="137805" y="27837"/>
                          <a:pt x="126323" y="26320"/>
                          <a:pt x="117255" y="24498"/>
                        </a:cubicBezTo>
                        <a:cubicBezTo>
                          <a:pt x="112968" y="23664"/>
                          <a:pt x="101700" y="28077"/>
                          <a:pt x="103800" y="18656"/>
                        </a:cubicBezTo>
                        <a:cubicBezTo>
                          <a:pt x="107404" y="19099"/>
                          <a:pt x="116547" y="23689"/>
                          <a:pt x="119177" y="18656"/>
                        </a:cubicBezTo>
                        <a:cubicBezTo>
                          <a:pt x="105469" y="9437"/>
                          <a:pt x="86677" y="21008"/>
                          <a:pt x="73044" y="16721"/>
                        </a:cubicBezTo>
                        <a:cubicBezTo>
                          <a:pt x="69706" y="19187"/>
                          <a:pt x="67998" y="23310"/>
                          <a:pt x="61498" y="22551"/>
                        </a:cubicBezTo>
                        <a:cubicBezTo>
                          <a:pt x="62586" y="17809"/>
                          <a:pt x="68947" y="18403"/>
                          <a:pt x="67265" y="10866"/>
                        </a:cubicBezTo>
                        <a:cubicBezTo>
                          <a:pt x="64723" y="8906"/>
                          <a:pt x="61448" y="7641"/>
                          <a:pt x="59576" y="5011"/>
                        </a:cubicBezTo>
                        <a:cubicBezTo>
                          <a:pt x="40569" y="8868"/>
                          <a:pt x="17338" y="-7990"/>
                          <a:pt x="0" y="5011"/>
                        </a:cubicBezTo>
                        <a:cubicBezTo>
                          <a:pt x="6336" y="5479"/>
                          <a:pt x="9434" y="10436"/>
                          <a:pt x="3832" y="12813"/>
                        </a:cubicBezTo>
                        <a:cubicBezTo>
                          <a:pt x="9093" y="15279"/>
                          <a:pt x="16174" y="15899"/>
                          <a:pt x="21144" y="18656"/>
                        </a:cubicBezTo>
                        <a:cubicBezTo>
                          <a:pt x="21119" y="21881"/>
                          <a:pt x="15808" y="19744"/>
                          <a:pt x="15365" y="22551"/>
                        </a:cubicBezTo>
                        <a:cubicBezTo>
                          <a:pt x="27822" y="29974"/>
                          <a:pt x="56440" y="30872"/>
                          <a:pt x="71109" y="24498"/>
                        </a:cubicBezTo>
                        <a:cubicBezTo>
                          <a:pt x="76889" y="35551"/>
                          <a:pt x="90926" y="38220"/>
                          <a:pt x="92254" y="53749"/>
                        </a:cubicBezTo>
                        <a:cubicBezTo>
                          <a:pt x="93291" y="60654"/>
                          <a:pt x="85425" y="58555"/>
                          <a:pt x="86474" y="65447"/>
                        </a:cubicBezTo>
                        <a:cubicBezTo>
                          <a:pt x="85577" y="71580"/>
                          <a:pt x="91660" y="70606"/>
                          <a:pt x="92254" y="75184"/>
                        </a:cubicBezTo>
                        <a:cubicBezTo>
                          <a:pt x="88409" y="79332"/>
                          <a:pt x="94973" y="83872"/>
                          <a:pt x="96098" y="88842"/>
                        </a:cubicBezTo>
                        <a:cubicBezTo>
                          <a:pt x="100638" y="88792"/>
                          <a:pt x="101764" y="92193"/>
                          <a:pt x="107632" y="90790"/>
                        </a:cubicBezTo>
                        <a:cubicBezTo>
                          <a:pt x="110211" y="88842"/>
                          <a:pt x="111400" y="85516"/>
                          <a:pt x="115333" y="84947"/>
                        </a:cubicBezTo>
                        <a:cubicBezTo>
                          <a:pt x="117799" y="95443"/>
                          <a:pt x="131798" y="94229"/>
                          <a:pt x="144166" y="94697"/>
                        </a:cubicBezTo>
                        <a:cubicBezTo>
                          <a:pt x="145266" y="87287"/>
                          <a:pt x="159380" y="82936"/>
                          <a:pt x="165298" y="8689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1" name="Freeform: Shape 1300">
                    <a:extLst>
                      <a:ext uri="{FF2B5EF4-FFF2-40B4-BE49-F238E27FC236}">
                        <a16:creationId xmlns:a16="http://schemas.microsoft.com/office/drawing/2014/main" id="{0F725702-3C57-70C9-09A6-FB099889AF9E}"/>
                      </a:ext>
                    </a:extLst>
                  </p:cNvPr>
                  <p:cNvSpPr/>
                  <p:nvPr/>
                </p:nvSpPr>
                <p:spPr>
                  <a:xfrm>
                    <a:off x="2418914" y="2281423"/>
                    <a:ext cx="8058" cy="17679"/>
                  </a:xfrm>
                  <a:custGeom>
                    <a:avLst/>
                    <a:gdLst>
                      <a:gd name="connsiteX0" fmla="*/ 5754 w 8058"/>
                      <a:gd name="connsiteY0" fmla="*/ 17680 h 17679"/>
                      <a:gd name="connsiteX1" fmla="*/ 1922 w 8058"/>
                      <a:gd name="connsiteY1" fmla="*/ 140 h 17679"/>
                      <a:gd name="connsiteX2" fmla="*/ 0 w 8058"/>
                      <a:gd name="connsiteY2" fmla="*/ 15732 h 17679"/>
                      <a:gd name="connsiteX3" fmla="*/ 5754 w 8058"/>
                      <a:gd name="connsiteY3" fmla="*/ 17680 h 17679"/>
                    </a:gdLst>
                    <a:ahLst/>
                    <a:cxnLst>
                      <a:cxn ang="0">
                        <a:pos x="connsiteX0" y="connsiteY0"/>
                      </a:cxn>
                      <a:cxn ang="0">
                        <a:pos x="connsiteX1" y="connsiteY1"/>
                      </a:cxn>
                      <a:cxn ang="0">
                        <a:pos x="connsiteX2" y="connsiteY2"/>
                      </a:cxn>
                      <a:cxn ang="0">
                        <a:pos x="connsiteX3" y="connsiteY3"/>
                      </a:cxn>
                    </a:cxnLst>
                    <a:rect l="l" t="t" r="r" b="b"/>
                    <a:pathLst>
                      <a:path w="8058" h="17679">
                        <a:moveTo>
                          <a:pt x="5754" y="17680"/>
                        </a:moveTo>
                        <a:cubicBezTo>
                          <a:pt x="8271" y="14177"/>
                          <a:pt x="10610" y="-1643"/>
                          <a:pt x="1922" y="140"/>
                        </a:cubicBezTo>
                        <a:cubicBezTo>
                          <a:pt x="-1720" y="6362"/>
                          <a:pt x="2403" y="8296"/>
                          <a:pt x="0" y="15732"/>
                        </a:cubicBezTo>
                        <a:cubicBezTo>
                          <a:pt x="2631" y="15656"/>
                          <a:pt x="4211" y="16643"/>
                          <a:pt x="5754" y="1768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2" name="Freeform: Shape 1301">
                    <a:extLst>
                      <a:ext uri="{FF2B5EF4-FFF2-40B4-BE49-F238E27FC236}">
                        <a16:creationId xmlns:a16="http://schemas.microsoft.com/office/drawing/2014/main" id="{D077034D-9222-EFA2-D638-6904726A3A8E}"/>
                      </a:ext>
                    </a:extLst>
                  </p:cNvPr>
                  <p:cNvSpPr/>
                  <p:nvPr/>
                </p:nvSpPr>
                <p:spPr>
                  <a:xfrm>
                    <a:off x="2107503" y="2076847"/>
                    <a:ext cx="121231" cy="93194"/>
                  </a:xfrm>
                  <a:custGeom>
                    <a:avLst/>
                    <a:gdLst>
                      <a:gd name="connsiteX0" fmla="*/ 121100 w 121231"/>
                      <a:gd name="connsiteY0" fmla="*/ 46828 h 93194"/>
                      <a:gd name="connsiteX1" fmla="*/ 107644 w 121231"/>
                      <a:gd name="connsiteY1" fmla="*/ 46828 h 93194"/>
                      <a:gd name="connsiteX2" fmla="*/ 101878 w 121231"/>
                      <a:gd name="connsiteY2" fmla="*/ 33183 h 93194"/>
                      <a:gd name="connsiteX3" fmla="*/ 82655 w 121231"/>
                      <a:gd name="connsiteY3" fmla="*/ 33183 h 93194"/>
                      <a:gd name="connsiteX4" fmla="*/ 94189 w 121231"/>
                      <a:gd name="connsiteY4" fmla="*/ 23433 h 93194"/>
                      <a:gd name="connsiteX5" fmla="*/ 98033 w 121231"/>
                      <a:gd name="connsiteY5" fmla="*/ 19525 h 93194"/>
                      <a:gd name="connsiteX6" fmla="*/ 105722 w 121231"/>
                      <a:gd name="connsiteY6" fmla="*/ 15642 h 93194"/>
                      <a:gd name="connsiteX7" fmla="*/ 98033 w 121231"/>
                      <a:gd name="connsiteY7" fmla="*/ 13682 h 93194"/>
                      <a:gd name="connsiteX8" fmla="*/ 109566 w 121231"/>
                      <a:gd name="connsiteY8" fmla="*/ 5880 h 93194"/>
                      <a:gd name="connsiteX9" fmla="*/ 103800 w 121231"/>
                      <a:gd name="connsiteY9" fmla="*/ 37 h 93194"/>
                      <a:gd name="connsiteX10" fmla="*/ 69187 w 121231"/>
                      <a:gd name="connsiteY10" fmla="*/ 5880 h 93194"/>
                      <a:gd name="connsiteX11" fmla="*/ 51900 w 121231"/>
                      <a:gd name="connsiteY11" fmla="*/ 3920 h 93194"/>
                      <a:gd name="connsiteX12" fmla="*/ 34613 w 121231"/>
                      <a:gd name="connsiteY12" fmla="*/ 3920 h 93194"/>
                      <a:gd name="connsiteX13" fmla="*/ 42289 w 121231"/>
                      <a:gd name="connsiteY13" fmla="*/ 17577 h 93194"/>
                      <a:gd name="connsiteX14" fmla="*/ 25001 w 121231"/>
                      <a:gd name="connsiteY14" fmla="*/ 15630 h 93194"/>
                      <a:gd name="connsiteX15" fmla="*/ 46146 w 121231"/>
                      <a:gd name="connsiteY15" fmla="*/ 17577 h 93194"/>
                      <a:gd name="connsiteX16" fmla="*/ 57679 w 121231"/>
                      <a:gd name="connsiteY16" fmla="*/ 25380 h 93194"/>
                      <a:gd name="connsiteX17" fmla="*/ 42289 w 121231"/>
                      <a:gd name="connsiteY17" fmla="*/ 27328 h 93194"/>
                      <a:gd name="connsiteX18" fmla="*/ 51900 w 121231"/>
                      <a:gd name="connsiteY18" fmla="*/ 37065 h 93194"/>
                      <a:gd name="connsiteX19" fmla="*/ 42289 w 121231"/>
                      <a:gd name="connsiteY19" fmla="*/ 42908 h 93194"/>
                      <a:gd name="connsiteX20" fmla="*/ 28833 w 121231"/>
                      <a:gd name="connsiteY20" fmla="*/ 44868 h 93194"/>
                      <a:gd name="connsiteX21" fmla="*/ 11533 w 121231"/>
                      <a:gd name="connsiteY21" fmla="*/ 31210 h 93194"/>
                      <a:gd name="connsiteX22" fmla="*/ 0 w 121231"/>
                      <a:gd name="connsiteY22" fmla="*/ 42908 h 93194"/>
                      <a:gd name="connsiteX23" fmla="*/ 21144 w 121231"/>
                      <a:gd name="connsiteY23" fmla="*/ 58500 h 93194"/>
                      <a:gd name="connsiteX24" fmla="*/ 34600 w 121231"/>
                      <a:gd name="connsiteY24" fmla="*/ 60448 h 93194"/>
                      <a:gd name="connsiteX25" fmla="*/ 51887 w 121231"/>
                      <a:gd name="connsiteY25" fmla="*/ 72146 h 93194"/>
                      <a:gd name="connsiteX26" fmla="*/ 67278 w 121231"/>
                      <a:gd name="connsiteY26" fmla="*/ 91633 h 93194"/>
                      <a:gd name="connsiteX27" fmla="*/ 86500 w 121231"/>
                      <a:gd name="connsiteY27" fmla="*/ 89698 h 93194"/>
                      <a:gd name="connsiteX28" fmla="*/ 84578 w 121231"/>
                      <a:gd name="connsiteY28" fmla="*/ 74093 h 93194"/>
                      <a:gd name="connsiteX29" fmla="*/ 88435 w 121231"/>
                      <a:gd name="connsiteY29" fmla="*/ 81883 h 93194"/>
                      <a:gd name="connsiteX30" fmla="*/ 119190 w 121231"/>
                      <a:gd name="connsiteY30" fmla="*/ 72146 h 93194"/>
                      <a:gd name="connsiteX31" fmla="*/ 115333 w 121231"/>
                      <a:gd name="connsiteY31" fmla="*/ 56553 h 93194"/>
                      <a:gd name="connsiteX32" fmla="*/ 121112 w 121231"/>
                      <a:gd name="connsiteY32" fmla="*/ 46803 h 93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231" h="93194">
                        <a:moveTo>
                          <a:pt x="121100" y="46828"/>
                        </a:moveTo>
                        <a:cubicBezTo>
                          <a:pt x="116825" y="42313"/>
                          <a:pt x="113601" y="47498"/>
                          <a:pt x="107644" y="46828"/>
                        </a:cubicBezTo>
                        <a:cubicBezTo>
                          <a:pt x="108681" y="39278"/>
                          <a:pt x="102750" y="38798"/>
                          <a:pt x="101878" y="33183"/>
                        </a:cubicBezTo>
                        <a:cubicBezTo>
                          <a:pt x="93493" y="27998"/>
                          <a:pt x="88751" y="38051"/>
                          <a:pt x="82655" y="33183"/>
                        </a:cubicBezTo>
                        <a:cubicBezTo>
                          <a:pt x="83186" y="27340"/>
                          <a:pt x="91672" y="25393"/>
                          <a:pt x="94189" y="23433"/>
                        </a:cubicBezTo>
                        <a:cubicBezTo>
                          <a:pt x="95757" y="22219"/>
                          <a:pt x="95946" y="20650"/>
                          <a:pt x="98033" y="19525"/>
                        </a:cubicBezTo>
                        <a:cubicBezTo>
                          <a:pt x="100259" y="18361"/>
                          <a:pt x="104761" y="19310"/>
                          <a:pt x="105722" y="15642"/>
                        </a:cubicBezTo>
                        <a:cubicBezTo>
                          <a:pt x="102826" y="15314"/>
                          <a:pt x="98640" y="16325"/>
                          <a:pt x="98033" y="13682"/>
                        </a:cubicBezTo>
                        <a:cubicBezTo>
                          <a:pt x="98413" y="7562"/>
                          <a:pt x="110616" y="13442"/>
                          <a:pt x="109566" y="5880"/>
                        </a:cubicBezTo>
                        <a:cubicBezTo>
                          <a:pt x="110148" y="1378"/>
                          <a:pt x="104027" y="3705"/>
                          <a:pt x="103800" y="37"/>
                        </a:cubicBezTo>
                        <a:cubicBezTo>
                          <a:pt x="89737" y="-570"/>
                          <a:pt x="83237" y="6474"/>
                          <a:pt x="69187" y="5880"/>
                        </a:cubicBezTo>
                        <a:cubicBezTo>
                          <a:pt x="63231" y="3211"/>
                          <a:pt x="56275" y="-2378"/>
                          <a:pt x="51900" y="3920"/>
                        </a:cubicBezTo>
                        <a:cubicBezTo>
                          <a:pt x="45033" y="2996"/>
                          <a:pt x="40797" y="758"/>
                          <a:pt x="34613" y="3920"/>
                        </a:cubicBezTo>
                        <a:cubicBezTo>
                          <a:pt x="34284" y="11393"/>
                          <a:pt x="45792" y="6879"/>
                          <a:pt x="42289" y="17577"/>
                        </a:cubicBezTo>
                        <a:cubicBezTo>
                          <a:pt x="39621" y="13910"/>
                          <a:pt x="28049" y="7030"/>
                          <a:pt x="25001" y="15630"/>
                        </a:cubicBezTo>
                        <a:cubicBezTo>
                          <a:pt x="30768" y="20094"/>
                          <a:pt x="39481" y="24179"/>
                          <a:pt x="46146" y="17577"/>
                        </a:cubicBezTo>
                        <a:cubicBezTo>
                          <a:pt x="49396" y="20777"/>
                          <a:pt x="54783" y="21814"/>
                          <a:pt x="57679" y="25380"/>
                        </a:cubicBezTo>
                        <a:cubicBezTo>
                          <a:pt x="50117" y="27580"/>
                          <a:pt x="44325" y="19500"/>
                          <a:pt x="42289" y="27328"/>
                        </a:cubicBezTo>
                        <a:cubicBezTo>
                          <a:pt x="49130" y="26860"/>
                          <a:pt x="52342" y="30135"/>
                          <a:pt x="51900" y="37065"/>
                        </a:cubicBezTo>
                        <a:cubicBezTo>
                          <a:pt x="45122" y="32942"/>
                          <a:pt x="45147" y="41656"/>
                          <a:pt x="42289" y="42908"/>
                        </a:cubicBezTo>
                        <a:cubicBezTo>
                          <a:pt x="38356" y="44665"/>
                          <a:pt x="34107" y="43085"/>
                          <a:pt x="28833" y="44868"/>
                        </a:cubicBezTo>
                        <a:cubicBezTo>
                          <a:pt x="23117" y="43995"/>
                          <a:pt x="19450" y="30894"/>
                          <a:pt x="11533" y="31210"/>
                        </a:cubicBezTo>
                        <a:cubicBezTo>
                          <a:pt x="5653" y="31450"/>
                          <a:pt x="1720" y="32980"/>
                          <a:pt x="0" y="42908"/>
                        </a:cubicBezTo>
                        <a:cubicBezTo>
                          <a:pt x="6955" y="48194"/>
                          <a:pt x="16579" y="50786"/>
                          <a:pt x="21144" y="58500"/>
                        </a:cubicBezTo>
                        <a:cubicBezTo>
                          <a:pt x="28150" y="54504"/>
                          <a:pt x="30553" y="58538"/>
                          <a:pt x="34600" y="60448"/>
                        </a:cubicBezTo>
                        <a:cubicBezTo>
                          <a:pt x="43503" y="64672"/>
                          <a:pt x="44464" y="65519"/>
                          <a:pt x="51887" y="72146"/>
                        </a:cubicBezTo>
                        <a:cubicBezTo>
                          <a:pt x="59500" y="78949"/>
                          <a:pt x="65507" y="83325"/>
                          <a:pt x="67278" y="91633"/>
                        </a:cubicBezTo>
                        <a:cubicBezTo>
                          <a:pt x="75498" y="91836"/>
                          <a:pt x="81859" y="96059"/>
                          <a:pt x="86500" y="89698"/>
                        </a:cubicBezTo>
                        <a:cubicBezTo>
                          <a:pt x="86677" y="81984"/>
                          <a:pt x="76547" y="79088"/>
                          <a:pt x="84578" y="74093"/>
                        </a:cubicBezTo>
                        <a:cubicBezTo>
                          <a:pt x="87157" y="75383"/>
                          <a:pt x="88156" y="78266"/>
                          <a:pt x="88435" y="81883"/>
                        </a:cubicBezTo>
                        <a:cubicBezTo>
                          <a:pt x="103509" y="83540"/>
                          <a:pt x="112424" y="78949"/>
                          <a:pt x="119190" y="72146"/>
                        </a:cubicBezTo>
                        <a:cubicBezTo>
                          <a:pt x="111590" y="69831"/>
                          <a:pt x="120139" y="62484"/>
                          <a:pt x="115333" y="56553"/>
                        </a:cubicBezTo>
                        <a:cubicBezTo>
                          <a:pt x="121353" y="57438"/>
                          <a:pt x="121479" y="52380"/>
                          <a:pt x="121112" y="4680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3" name="Freeform: Shape 1302">
                    <a:extLst>
                      <a:ext uri="{FF2B5EF4-FFF2-40B4-BE49-F238E27FC236}">
                        <a16:creationId xmlns:a16="http://schemas.microsoft.com/office/drawing/2014/main" id="{25095D4F-F9F1-E8A1-4B07-DC23FB17F3EF}"/>
                      </a:ext>
                    </a:extLst>
                  </p:cNvPr>
                  <p:cNvSpPr/>
                  <p:nvPr/>
                </p:nvSpPr>
                <p:spPr>
                  <a:xfrm>
                    <a:off x="2226674" y="1779853"/>
                    <a:ext cx="226815" cy="128995"/>
                  </a:xfrm>
                  <a:custGeom>
                    <a:avLst/>
                    <a:gdLst>
                      <a:gd name="connsiteX0" fmla="*/ 19 w 226815"/>
                      <a:gd name="connsiteY0" fmla="*/ 51418 h 128995"/>
                      <a:gd name="connsiteX1" fmla="*/ 7695 w 226815"/>
                      <a:gd name="connsiteY1" fmla="*/ 63116 h 128995"/>
                      <a:gd name="connsiteX2" fmla="*/ 11527 w 226815"/>
                      <a:gd name="connsiteY2" fmla="*/ 67011 h 128995"/>
                      <a:gd name="connsiteX3" fmla="*/ 44218 w 226815"/>
                      <a:gd name="connsiteY3" fmla="*/ 67011 h 128995"/>
                      <a:gd name="connsiteX4" fmla="*/ 32684 w 226815"/>
                      <a:gd name="connsiteY4" fmla="*/ 72853 h 128995"/>
                      <a:gd name="connsiteX5" fmla="*/ 19229 w 226815"/>
                      <a:gd name="connsiteY5" fmla="*/ 78696 h 128995"/>
                      <a:gd name="connsiteX6" fmla="*/ 51906 w 226815"/>
                      <a:gd name="connsiteY6" fmla="*/ 78696 h 128995"/>
                      <a:gd name="connsiteX7" fmla="*/ 53829 w 226815"/>
                      <a:gd name="connsiteY7" fmla="*/ 82591 h 128995"/>
                      <a:gd name="connsiteX8" fmla="*/ 80740 w 226815"/>
                      <a:gd name="connsiteY8" fmla="*/ 76748 h 128995"/>
                      <a:gd name="connsiteX9" fmla="*/ 88428 w 226815"/>
                      <a:gd name="connsiteY9" fmla="*/ 80656 h 128995"/>
                      <a:gd name="connsiteX10" fmla="*/ 103794 w 226815"/>
                      <a:gd name="connsiteY10" fmla="*/ 82604 h 128995"/>
                      <a:gd name="connsiteX11" fmla="*/ 82649 w 226815"/>
                      <a:gd name="connsiteY11" fmla="*/ 84564 h 128995"/>
                      <a:gd name="connsiteX12" fmla="*/ 49971 w 226815"/>
                      <a:gd name="connsiteY12" fmla="*/ 98222 h 128995"/>
                      <a:gd name="connsiteX13" fmla="*/ 69194 w 226815"/>
                      <a:gd name="connsiteY13" fmla="*/ 105999 h 128995"/>
                      <a:gd name="connsiteX14" fmla="*/ 61505 w 226815"/>
                      <a:gd name="connsiteY14" fmla="*/ 107946 h 128995"/>
                      <a:gd name="connsiteX15" fmla="*/ 94183 w 226815"/>
                      <a:gd name="connsiteY15" fmla="*/ 115749 h 128995"/>
                      <a:gd name="connsiteX16" fmla="*/ 76883 w 226815"/>
                      <a:gd name="connsiteY16" fmla="*/ 119644 h 128995"/>
                      <a:gd name="connsiteX17" fmla="*/ 121081 w 226815"/>
                      <a:gd name="connsiteY17" fmla="*/ 127447 h 128995"/>
                      <a:gd name="connsiteX18" fmla="*/ 119171 w 226815"/>
                      <a:gd name="connsiteY18" fmla="*/ 121592 h 128995"/>
                      <a:gd name="connsiteX19" fmla="*/ 136459 w 226815"/>
                      <a:gd name="connsiteY19" fmla="*/ 125499 h 128995"/>
                      <a:gd name="connsiteX20" fmla="*/ 128795 w 226815"/>
                      <a:gd name="connsiteY20" fmla="*/ 111854 h 128995"/>
                      <a:gd name="connsiteX21" fmla="*/ 153771 w 226815"/>
                      <a:gd name="connsiteY21" fmla="*/ 127447 h 128995"/>
                      <a:gd name="connsiteX22" fmla="*/ 155706 w 226815"/>
                      <a:gd name="connsiteY22" fmla="*/ 111854 h 128995"/>
                      <a:gd name="connsiteX23" fmla="*/ 169162 w 226815"/>
                      <a:gd name="connsiteY23" fmla="*/ 115762 h 128995"/>
                      <a:gd name="connsiteX24" fmla="*/ 163395 w 226815"/>
                      <a:gd name="connsiteY24" fmla="*/ 109894 h 128995"/>
                      <a:gd name="connsiteX25" fmla="*/ 174928 w 226815"/>
                      <a:gd name="connsiteY25" fmla="*/ 94314 h 128995"/>
                      <a:gd name="connsiteX26" fmla="*/ 173019 w 226815"/>
                      <a:gd name="connsiteY26" fmla="*/ 107959 h 128995"/>
                      <a:gd name="connsiteX27" fmla="*/ 190306 w 226815"/>
                      <a:gd name="connsiteY27" fmla="*/ 96274 h 128995"/>
                      <a:gd name="connsiteX28" fmla="*/ 226815 w 226815"/>
                      <a:gd name="connsiteY28" fmla="*/ 82616 h 128995"/>
                      <a:gd name="connsiteX29" fmla="*/ 213360 w 226815"/>
                      <a:gd name="connsiteY29" fmla="*/ 72866 h 128995"/>
                      <a:gd name="connsiteX30" fmla="*/ 207593 w 226815"/>
                      <a:gd name="connsiteY30" fmla="*/ 78709 h 128995"/>
                      <a:gd name="connsiteX31" fmla="*/ 182592 w 226815"/>
                      <a:gd name="connsiteY31" fmla="*/ 72866 h 128995"/>
                      <a:gd name="connsiteX32" fmla="*/ 186449 w 226815"/>
                      <a:gd name="connsiteY32" fmla="*/ 55326 h 128995"/>
                      <a:gd name="connsiteX33" fmla="*/ 171058 w 226815"/>
                      <a:gd name="connsiteY33" fmla="*/ 51431 h 128995"/>
                      <a:gd name="connsiteX34" fmla="*/ 176825 w 226815"/>
                      <a:gd name="connsiteY34" fmla="*/ 43641 h 128995"/>
                      <a:gd name="connsiteX35" fmla="*/ 157616 w 226815"/>
                      <a:gd name="connsiteY35" fmla="*/ 39720 h 128995"/>
                      <a:gd name="connsiteX36" fmla="*/ 165292 w 226815"/>
                      <a:gd name="connsiteY36" fmla="*/ 51418 h 128995"/>
                      <a:gd name="connsiteX37" fmla="*/ 146082 w 226815"/>
                      <a:gd name="connsiteY37" fmla="*/ 45563 h 128995"/>
                      <a:gd name="connsiteX38" fmla="*/ 144160 w 226815"/>
                      <a:gd name="connsiteY38" fmla="*/ 33878 h 128995"/>
                      <a:gd name="connsiteX39" fmla="*/ 121081 w 226815"/>
                      <a:gd name="connsiteY39" fmla="*/ 33878 h 128995"/>
                      <a:gd name="connsiteX40" fmla="*/ 115327 w 226815"/>
                      <a:gd name="connsiteY40" fmla="*/ 26075 h 128995"/>
                      <a:gd name="connsiteX41" fmla="*/ 103794 w 226815"/>
                      <a:gd name="connsiteY41" fmla="*/ 22180 h 128995"/>
                      <a:gd name="connsiteX42" fmla="*/ 48049 w 226815"/>
                      <a:gd name="connsiteY42" fmla="*/ 2680 h 128995"/>
                      <a:gd name="connsiteX43" fmla="*/ 67271 w 226815"/>
                      <a:gd name="connsiteY43" fmla="*/ 10482 h 128995"/>
                      <a:gd name="connsiteX44" fmla="*/ 40360 w 226815"/>
                      <a:gd name="connsiteY44" fmla="*/ 14365 h 128995"/>
                      <a:gd name="connsiteX45" fmla="*/ 32672 w 226815"/>
                      <a:gd name="connsiteY45" fmla="*/ 12417 h 128995"/>
                      <a:gd name="connsiteX46" fmla="*/ 23048 w 226815"/>
                      <a:gd name="connsiteY46" fmla="*/ 20220 h 128995"/>
                      <a:gd name="connsiteX47" fmla="*/ 32672 w 226815"/>
                      <a:gd name="connsiteY47" fmla="*/ 22168 h 128995"/>
                      <a:gd name="connsiteX48" fmla="*/ 40360 w 226815"/>
                      <a:gd name="connsiteY48" fmla="*/ 28010 h 128995"/>
                      <a:gd name="connsiteX49" fmla="*/ 53816 w 226815"/>
                      <a:gd name="connsiteY49" fmla="*/ 33865 h 128995"/>
                      <a:gd name="connsiteX50" fmla="*/ 9605 w 226815"/>
                      <a:gd name="connsiteY50" fmla="*/ 28010 h 128995"/>
                      <a:gd name="connsiteX51" fmla="*/ 21138 w 226815"/>
                      <a:gd name="connsiteY51" fmla="*/ 41668 h 128995"/>
                      <a:gd name="connsiteX52" fmla="*/ 5748 w 226815"/>
                      <a:gd name="connsiteY52" fmla="*/ 43628 h 128995"/>
                      <a:gd name="connsiteX53" fmla="*/ 24983 w 226815"/>
                      <a:gd name="connsiteY53" fmla="*/ 49471 h 128995"/>
                      <a:gd name="connsiteX54" fmla="*/ 46127 w 226815"/>
                      <a:gd name="connsiteY54" fmla="*/ 47510 h 128995"/>
                      <a:gd name="connsiteX55" fmla="*/ 38425 w 226815"/>
                      <a:gd name="connsiteY55" fmla="*/ 55313 h 128995"/>
                      <a:gd name="connsiteX56" fmla="*/ 6 w 226815"/>
                      <a:gd name="connsiteY56" fmla="*/ 51418 h 12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26815" h="128995">
                        <a:moveTo>
                          <a:pt x="19" y="51418"/>
                        </a:moveTo>
                        <a:cubicBezTo>
                          <a:pt x="-373" y="57058"/>
                          <a:pt x="5368" y="61661"/>
                          <a:pt x="7695" y="63116"/>
                        </a:cubicBezTo>
                        <a:cubicBezTo>
                          <a:pt x="9226" y="64064"/>
                          <a:pt x="10376" y="66416"/>
                          <a:pt x="11527" y="67011"/>
                        </a:cubicBezTo>
                        <a:cubicBezTo>
                          <a:pt x="22327" y="72613"/>
                          <a:pt x="34518" y="63773"/>
                          <a:pt x="44218" y="67011"/>
                        </a:cubicBezTo>
                        <a:cubicBezTo>
                          <a:pt x="41840" y="70299"/>
                          <a:pt x="37629" y="71222"/>
                          <a:pt x="32684" y="72853"/>
                        </a:cubicBezTo>
                        <a:cubicBezTo>
                          <a:pt x="28410" y="74270"/>
                          <a:pt x="19052" y="72411"/>
                          <a:pt x="19229" y="78696"/>
                        </a:cubicBezTo>
                        <a:cubicBezTo>
                          <a:pt x="28966" y="86865"/>
                          <a:pt x="39412" y="78531"/>
                          <a:pt x="51906" y="78696"/>
                        </a:cubicBezTo>
                        <a:cubicBezTo>
                          <a:pt x="53386" y="79126"/>
                          <a:pt x="54132" y="80327"/>
                          <a:pt x="53829" y="82591"/>
                        </a:cubicBezTo>
                        <a:cubicBezTo>
                          <a:pt x="63225" y="80795"/>
                          <a:pt x="71230" y="76495"/>
                          <a:pt x="80740" y="76748"/>
                        </a:cubicBezTo>
                        <a:cubicBezTo>
                          <a:pt x="82978" y="76812"/>
                          <a:pt x="85912" y="80087"/>
                          <a:pt x="88428" y="80656"/>
                        </a:cubicBezTo>
                        <a:cubicBezTo>
                          <a:pt x="94284" y="81946"/>
                          <a:pt x="99532" y="78190"/>
                          <a:pt x="103794" y="82604"/>
                        </a:cubicBezTo>
                        <a:cubicBezTo>
                          <a:pt x="95864" y="82363"/>
                          <a:pt x="91754" y="86005"/>
                          <a:pt x="82649" y="84564"/>
                        </a:cubicBezTo>
                        <a:cubicBezTo>
                          <a:pt x="76010" y="93441"/>
                          <a:pt x="58432" y="91178"/>
                          <a:pt x="49971" y="98222"/>
                        </a:cubicBezTo>
                        <a:cubicBezTo>
                          <a:pt x="54979" y="102243"/>
                          <a:pt x="65577" y="100574"/>
                          <a:pt x="69194" y="105999"/>
                        </a:cubicBezTo>
                        <a:cubicBezTo>
                          <a:pt x="67613" y="110640"/>
                          <a:pt x="56762" y="103331"/>
                          <a:pt x="61505" y="107946"/>
                        </a:cubicBezTo>
                        <a:cubicBezTo>
                          <a:pt x="66677" y="116369"/>
                          <a:pt x="89592" y="106745"/>
                          <a:pt x="94183" y="115749"/>
                        </a:cubicBezTo>
                        <a:cubicBezTo>
                          <a:pt x="86999" y="115597"/>
                          <a:pt x="80891" y="116571"/>
                          <a:pt x="76883" y="119644"/>
                        </a:cubicBezTo>
                        <a:cubicBezTo>
                          <a:pt x="88138" y="124500"/>
                          <a:pt x="106614" y="132341"/>
                          <a:pt x="121081" y="127447"/>
                        </a:cubicBezTo>
                        <a:cubicBezTo>
                          <a:pt x="118767" y="128054"/>
                          <a:pt x="114467" y="121819"/>
                          <a:pt x="119171" y="121592"/>
                        </a:cubicBezTo>
                        <a:cubicBezTo>
                          <a:pt x="127682" y="118949"/>
                          <a:pt x="133044" y="129495"/>
                          <a:pt x="136459" y="125499"/>
                        </a:cubicBezTo>
                        <a:cubicBezTo>
                          <a:pt x="134511" y="120491"/>
                          <a:pt x="124584" y="117077"/>
                          <a:pt x="128795" y="111854"/>
                        </a:cubicBezTo>
                        <a:cubicBezTo>
                          <a:pt x="139607" y="114535"/>
                          <a:pt x="141555" y="126195"/>
                          <a:pt x="153771" y="127447"/>
                        </a:cubicBezTo>
                        <a:cubicBezTo>
                          <a:pt x="160929" y="121996"/>
                          <a:pt x="151849" y="116457"/>
                          <a:pt x="155706" y="111854"/>
                        </a:cubicBezTo>
                        <a:cubicBezTo>
                          <a:pt x="163370" y="109932"/>
                          <a:pt x="161485" y="117671"/>
                          <a:pt x="169162" y="115762"/>
                        </a:cubicBezTo>
                        <a:cubicBezTo>
                          <a:pt x="172159" y="108832"/>
                          <a:pt x="162636" y="114586"/>
                          <a:pt x="163395" y="109894"/>
                        </a:cubicBezTo>
                        <a:cubicBezTo>
                          <a:pt x="166683" y="104140"/>
                          <a:pt x="163800" y="92113"/>
                          <a:pt x="174928" y="94314"/>
                        </a:cubicBezTo>
                        <a:cubicBezTo>
                          <a:pt x="172146" y="99183"/>
                          <a:pt x="170274" y="101952"/>
                          <a:pt x="173019" y="107959"/>
                        </a:cubicBezTo>
                        <a:cubicBezTo>
                          <a:pt x="182288" y="107643"/>
                          <a:pt x="185652" y="101295"/>
                          <a:pt x="190306" y="96274"/>
                        </a:cubicBezTo>
                        <a:cubicBezTo>
                          <a:pt x="203053" y="92290"/>
                          <a:pt x="218330" y="90899"/>
                          <a:pt x="226815" y="82616"/>
                        </a:cubicBezTo>
                        <a:cubicBezTo>
                          <a:pt x="220935" y="80770"/>
                          <a:pt x="220796" y="73132"/>
                          <a:pt x="213360" y="72866"/>
                        </a:cubicBezTo>
                        <a:cubicBezTo>
                          <a:pt x="211311" y="74700"/>
                          <a:pt x="212778" y="80074"/>
                          <a:pt x="207593" y="78709"/>
                        </a:cubicBezTo>
                        <a:cubicBezTo>
                          <a:pt x="206455" y="65430"/>
                          <a:pt x="193075" y="74055"/>
                          <a:pt x="182592" y="72866"/>
                        </a:cubicBezTo>
                        <a:cubicBezTo>
                          <a:pt x="186120" y="67921"/>
                          <a:pt x="189838" y="62003"/>
                          <a:pt x="186449" y="55326"/>
                        </a:cubicBezTo>
                        <a:cubicBezTo>
                          <a:pt x="181314" y="54036"/>
                          <a:pt x="174448" y="54504"/>
                          <a:pt x="171058" y="51431"/>
                        </a:cubicBezTo>
                        <a:cubicBezTo>
                          <a:pt x="170489" y="46309"/>
                          <a:pt x="178520" y="49913"/>
                          <a:pt x="176825" y="43641"/>
                        </a:cubicBezTo>
                        <a:cubicBezTo>
                          <a:pt x="174991" y="37672"/>
                          <a:pt x="164874" y="40163"/>
                          <a:pt x="157616" y="39720"/>
                        </a:cubicBezTo>
                        <a:cubicBezTo>
                          <a:pt x="156945" y="45727"/>
                          <a:pt x="170262" y="47510"/>
                          <a:pt x="165292" y="51418"/>
                        </a:cubicBezTo>
                        <a:cubicBezTo>
                          <a:pt x="156667" y="51722"/>
                          <a:pt x="150205" y="49825"/>
                          <a:pt x="146082" y="45563"/>
                        </a:cubicBezTo>
                        <a:cubicBezTo>
                          <a:pt x="142895" y="40429"/>
                          <a:pt x="147347" y="39012"/>
                          <a:pt x="144160" y="33878"/>
                        </a:cubicBezTo>
                        <a:cubicBezTo>
                          <a:pt x="134220" y="35863"/>
                          <a:pt x="131666" y="34586"/>
                          <a:pt x="121081" y="33878"/>
                        </a:cubicBezTo>
                        <a:cubicBezTo>
                          <a:pt x="120309" y="30122"/>
                          <a:pt x="113645" y="32322"/>
                          <a:pt x="115327" y="26075"/>
                        </a:cubicBezTo>
                        <a:cubicBezTo>
                          <a:pt x="109699" y="26581"/>
                          <a:pt x="109434" y="21674"/>
                          <a:pt x="103794" y="22180"/>
                        </a:cubicBezTo>
                        <a:cubicBezTo>
                          <a:pt x="94347" y="5778"/>
                          <a:pt x="70420" y="-5376"/>
                          <a:pt x="48049" y="2680"/>
                        </a:cubicBezTo>
                        <a:cubicBezTo>
                          <a:pt x="51805" y="7966"/>
                          <a:pt x="68903" y="-267"/>
                          <a:pt x="67271" y="10482"/>
                        </a:cubicBezTo>
                        <a:cubicBezTo>
                          <a:pt x="59241" y="10204"/>
                          <a:pt x="49706" y="12771"/>
                          <a:pt x="40360" y="14365"/>
                        </a:cubicBezTo>
                        <a:cubicBezTo>
                          <a:pt x="36756" y="14997"/>
                          <a:pt x="36099" y="12114"/>
                          <a:pt x="32672" y="12417"/>
                        </a:cubicBezTo>
                        <a:cubicBezTo>
                          <a:pt x="29055" y="12746"/>
                          <a:pt x="23693" y="17665"/>
                          <a:pt x="23048" y="20220"/>
                        </a:cubicBezTo>
                        <a:cubicBezTo>
                          <a:pt x="27310" y="20334"/>
                          <a:pt x="28954" y="20713"/>
                          <a:pt x="32672" y="22168"/>
                        </a:cubicBezTo>
                        <a:cubicBezTo>
                          <a:pt x="35277" y="23192"/>
                          <a:pt x="38337" y="27087"/>
                          <a:pt x="40360" y="28010"/>
                        </a:cubicBezTo>
                        <a:cubicBezTo>
                          <a:pt x="44508" y="29894"/>
                          <a:pt x="52109" y="27719"/>
                          <a:pt x="53816" y="33865"/>
                        </a:cubicBezTo>
                        <a:cubicBezTo>
                          <a:pt x="34644" y="37406"/>
                          <a:pt x="24730" y="22168"/>
                          <a:pt x="9605" y="28010"/>
                        </a:cubicBezTo>
                        <a:cubicBezTo>
                          <a:pt x="8694" y="37381"/>
                          <a:pt x="22036" y="32284"/>
                          <a:pt x="21138" y="41668"/>
                        </a:cubicBezTo>
                        <a:cubicBezTo>
                          <a:pt x="16535" y="42857"/>
                          <a:pt x="7190" y="39215"/>
                          <a:pt x="5748" y="43628"/>
                        </a:cubicBezTo>
                        <a:cubicBezTo>
                          <a:pt x="11072" y="46688"/>
                          <a:pt x="22327" y="43704"/>
                          <a:pt x="24983" y="49471"/>
                        </a:cubicBezTo>
                        <a:cubicBezTo>
                          <a:pt x="29839" y="47801"/>
                          <a:pt x="44458" y="45955"/>
                          <a:pt x="46127" y="47510"/>
                        </a:cubicBezTo>
                        <a:cubicBezTo>
                          <a:pt x="43256" y="49799"/>
                          <a:pt x="40689" y="52392"/>
                          <a:pt x="38425" y="55313"/>
                        </a:cubicBezTo>
                        <a:cubicBezTo>
                          <a:pt x="24869" y="54782"/>
                          <a:pt x="12273" y="53252"/>
                          <a:pt x="6" y="5141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4" name="Freeform: Shape 1303">
                    <a:extLst>
                      <a:ext uri="{FF2B5EF4-FFF2-40B4-BE49-F238E27FC236}">
                        <a16:creationId xmlns:a16="http://schemas.microsoft.com/office/drawing/2014/main" id="{79929A74-176B-1F75-5244-2A38F2200F21}"/>
                      </a:ext>
                    </a:extLst>
                  </p:cNvPr>
                  <p:cNvSpPr/>
                  <p:nvPr/>
                </p:nvSpPr>
                <p:spPr>
                  <a:xfrm>
                    <a:off x="2193990" y="1885410"/>
                    <a:ext cx="65355" cy="37469"/>
                  </a:xfrm>
                  <a:custGeom>
                    <a:avLst/>
                    <a:gdLst>
                      <a:gd name="connsiteX0" fmla="*/ 13 w 65355"/>
                      <a:gd name="connsiteY0" fmla="*/ 12139 h 37469"/>
                      <a:gd name="connsiteX1" fmla="*/ 11546 w 65355"/>
                      <a:gd name="connsiteY1" fmla="*/ 21877 h 37469"/>
                      <a:gd name="connsiteX2" fmla="*/ 26911 w 65355"/>
                      <a:gd name="connsiteY2" fmla="*/ 27732 h 37469"/>
                      <a:gd name="connsiteX3" fmla="*/ 13468 w 65355"/>
                      <a:gd name="connsiteY3" fmla="*/ 29680 h 37469"/>
                      <a:gd name="connsiteX4" fmla="*/ 28833 w 65355"/>
                      <a:gd name="connsiteY4" fmla="*/ 37470 h 37469"/>
                      <a:gd name="connsiteX5" fmla="*/ 63433 w 65355"/>
                      <a:gd name="connsiteY5" fmla="*/ 29680 h 37469"/>
                      <a:gd name="connsiteX6" fmla="*/ 57666 w 65355"/>
                      <a:gd name="connsiteY6" fmla="*/ 19929 h 37469"/>
                      <a:gd name="connsiteX7" fmla="*/ 65355 w 65355"/>
                      <a:gd name="connsiteY7" fmla="*/ 16022 h 37469"/>
                      <a:gd name="connsiteX8" fmla="*/ 40367 w 65355"/>
                      <a:gd name="connsiteY8" fmla="*/ 12139 h 37469"/>
                      <a:gd name="connsiteX9" fmla="*/ 17300 w 65355"/>
                      <a:gd name="connsiteY9" fmla="*/ 429 h 37469"/>
                      <a:gd name="connsiteX10" fmla="*/ 0 w 65355"/>
                      <a:gd name="connsiteY10" fmla="*/ 2376 h 37469"/>
                      <a:gd name="connsiteX11" fmla="*/ 0 w 65355"/>
                      <a:gd name="connsiteY11" fmla="*/ 12127 h 3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355" h="37469">
                        <a:moveTo>
                          <a:pt x="13" y="12139"/>
                        </a:moveTo>
                        <a:cubicBezTo>
                          <a:pt x="4806" y="14416"/>
                          <a:pt x="8536" y="17779"/>
                          <a:pt x="11546" y="21877"/>
                        </a:cubicBezTo>
                        <a:cubicBezTo>
                          <a:pt x="18375" y="22104"/>
                          <a:pt x="27025" y="20460"/>
                          <a:pt x="26911" y="27732"/>
                        </a:cubicBezTo>
                        <a:cubicBezTo>
                          <a:pt x="22940" y="28883"/>
                          <a:pt x="14303" y="25329"/>
                          <a:pt x="13468" y="29680"/>
                        </a:cubicBezTo>
                        <a:cubicBezTo>
                          <a:pt x="21460" y="29351"/>
                          <a:pt x="23105" y="35471"/>
                          <a:pt x="28833" y="37470"/>
                        </a:cubicBezTo>
                        <a:cubicBezTo>
                          <a:pt x="38090" y="32588"/>
                          <a:pt x="54037" y="34434"/>
                          <a:pt x="63433" y="29680"/>
                        </a:cubicBezTo>
                        <a:cubicBezTo>
                          <a:pt x="65469" y="22408"/>
                          <a:pt x="56225" y="26607"/>
                          <a:pt x="57666" y="19929"/>
                        </a:cubicBezTo>
                        <a:cubicBezTo>
                          <a:pt x="58843" y="17236"/>
                          <a:pt x="65065" y="19638"/>
                          <a:pt x="65355" y="16022"/>
                        </a:cubicBezTo>
                        <a:cubicBezTo>
                          <a:pt x="57350" y="10774"/>
                          <a:pt x="51913" y="10521"/>
                          <a:pt x="40367" y="12139"/>
                        </a:cubicBezTo>
                        <a:cubicBezTo>
                          <a:pt x="38482" y="5272"/>
                          <a:pt x="26810" y="1415"/>
                          <a:pt x="17300" y="429"/>
                        </a:cubicBezTo>
                        <a:cubicBezTo>
                          <a:pt x="12279" y="-77"/>
                          <a:pt x="3946" y="-734"/>
                          <a:pt x="0" y="2376"/>
                        </a:cubicBezTo>
                        <a:cubicBezTo>
                          <a:pt x="4515" y="4880"/>
                          <a:pt x="4439" y="10167"/>
                          <a:pt x="0" y="1212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5" name="Freeform: Shape 1304">
                    <a:extLst>
                      <a:ext uri="{FF2B5EF4-FFF2-40B4-BE49-F238E27FC236}">
                        <a16:creationId xmlns:a16="http://schemas.microsoft.com/office/drawing/2014/main" id="{423924B1-6349-C68E-04D9-30DA4C6C7EC0}"/>
                      </a:ext>
                    </a:extLst>
                  </p:cNvPr>
                  <p:cNvSpPr/>
                  <p:nvPr/>
                </p:nvSpPr>
                <p:spPr>
                  <a:xfrm>
                    <a:off x="2563068" y="1991118"/>
                    <a:ext cx="11533" cy="9937"/>
                  </a:xfrm>
                  <a:custGeom>
                    <a:avLst/>
                    <a:gdLst>
                      <a:gd name="connsiteX0" fmla="*/ 0 w 11533"/>
                      <a:gd name="connsiteY0" fmla="*/ 9750 h 9937"/>
                      <a:gd name="connsiteX1" fmla="*/ 11533 w 11533"/>
                      <a:gd name="connsiteY1" fmla="*/ 0 h 9937"/>
                      <a:gd name="connsiteX2" fmla="*/ 0 w 11533"/>
                      <a:gd name="connsiteY2" fmla="*/ 9750 h 9937"/>
                    </a:gdLst>
                    <a:ahLst/>
                    <a:cxnLst>
                      <a:cxn ang="0">
                        <a:pos x="connsiteX0" y="connsiteY0"/>
                      </a:cxn>
                      <a:cxn ang="0">
                        <a:pos x="connsiteX1" y="connsiteY1"/>
                      </a:cxn>
                      <a:cxn ang="0">
                        <a:pos x="connsiteX2" y="connsiteY2"/>
                      </a:cxn>
                    </a:cxnLst>
                    <a:rect l="l" t="t" r="r" b="b"/>
                    <a:pathLst>
                      <a:path w="11533" h="9937">
                        <a:moveTo>
                          <a:pt x="0" y="9750"/>
                        </a:moveTo>
                        <a:cubicBezTo>
                          <a:pt x="8536" y="11255"/>
                          <a:pt x="7739" y="3313"/>
                          <a:pt x="11533" y="0"/>
                        </a:cubicBezTo>
                        <a:cubicBezTo>
                          <a:pt x="5160" y="696"/>
                          <a:pt x="3200" y="5843"/>
                          <a:pt x="0" y="975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6" name="Freeform: Shape 1305">
                    <a:extLst>
                      <a:ext uri="{FF2B5EF4-FFF2-40B4-BE49-F238E27FC236}">
                        <a16:creationId xmlns:a16="http://schemas.microsoft.com/office/drawing/2014/main" id="{E4DFC908-52D1-216D-304B-EACBC4B0DC46}"/>
                      </a:ext>
                    </a:extLst>
                  </p:cNvPr>
                  <p:cNvSpPr/>
                  <p:nvPr/>
                </p:nvSpPr>
                <p:spPr>
                  <a:xfrm>
                    <a:off x="2140180" y="1967723"/>
                    <a:ext cx="3844" cy="1947"/>
                  </a:xfrm>
                  <a:custGeom>
                    <a:avLst/>
                    <a:gdLst>
                      <a:gd name="connsiteX0" fmla="*/ 0 w 3844"/>
                      <a:gd name="connsiteY0" fmla="*/ 1948 h 1947"/>
                      <a:gd name="connsiteX1" fmla="*/ 3844 w 3844"/>
                      <a:gd name="connsiteY1" fmla="*/ 0 h 1947"/>
                      <a:gd name="connsiteX2" fmla="*/ 0 w 3844"/>
                      <a:gd name="connsiteY2" fmla="*/ 1948 h 1947"/>
                    </a:gdLst>
                    <a:ahLst/>
                    <a:cxnLst>
                      <a:cxn ang="0">
                        <a:pos x="connsiteX0" y="connsiteY0"/>
                      </a:cxn>
                      <a:cxn ang="0">
                        <a:pos x="connsiteX1" y="connsiteY1"/>
                      </a:cxn>
                      <a:cxn ang="0">
                        <a:pos x="connsiteX2" y="connsiteY2"/>
                      </a:cxn>
                    </a:cxnLst>
                    <a:rect l="l" t="t" r="r" b="b"/>
                    <a:pathLst>
                      <a:path w="3844" h="1947">
                        <a:moveTo>
                          <a:pt x="0" y="1948"/>
                        </a:moveTo>
                        <a:cubicBezTo>
                          <a:pt x="1480" y="1505"/>
                          <a:pt x="3794" y="1910"/>
                          <a:pt x="3844" y="0"/>
                        </a:cubicBezTo>
                        <a:cubicBezTo>
                          <a:pt x="2352" y="443"/>
                          <a:pt x="50" y="51"/>
                          <a:pt x="0" y="194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7" name="Freeform: Shape 1306">
                    <a:extLst>
                      <a:ext uri="{FF2B5EF4-FFF2-40B4-BE49-F238E27FC236}">
                        <a16:creationId xmlns:a16="http://schemas.microsoft.com/office/drawing/2014/main" id="{8A5CEBCD-5A13-E41E-6F5D-87924DD3FE45}"/>
                      </a:ext>
                    </a:extLst>
                  </p:cNvPr>
                  <p:cNvSpPr/>
                  <p:nvPr/>
                </p:nvSpPr>
                <p:spPr>
                  <a:xfrm>
                    <a:off x="2537969" y="2082442"/>
                    <a:ext cx="90466" cy="35378"/>
                  </a:xfrm>
                  <a:custGeom>
                    <a:avLst/>
                    <a:gdLst>
                      <a:gd name="connsiteX0" fmla="*/ 21255 w 90466"/>
                      <a:gd name="connsiteY0" fmla="*/ 33431 h 35378"/>
                      <a:gd name="connsiteX1" fmla="*/ 25099 w 90466"/>
                      <a:gd name="connsiteY1" fmla="*/ 35378 h 35378"/>
                      <a:gd name="connsiteX2" fmla="*/ 90467 w 90466"/>
                      <a:gd name="connsiteY2" fmla="*/ 33431 h 35378"/>
                      <a:gd name="connsiteX3" fmla="*/ 86610 w 90466"/>
                      <a:gd name="connsiteY3" fmla="*/ 23693 h 35378"/>
                      <a:gd name="connsiteX4" fmla="*/ 82778 w 90466"/>
                      <a:gd name="connsiteY4" fmla="*/ 21746 h 35378"/>
                      <a:gd name="connsiteX5" fmla="*/ 80869 w 90466"/>
                      <a:gd name="connsiteY5" fmla="*/ 15903 h 35378"/>
                      <a:gd name="connsiteX6" fmla="*/ 73167 w 90466"/>
                      <a:gd name="connsiteY6" fmla="*/ 13943 h 35378"/>
                      <a:gd name="connsiteX7" fmla="*/ 63569 w 90466"/>
                      <a:gd name="connsiteY7" fmla="*/ 6153 h 35378"/>
                      <a:gd name="connsiteX8" fmla="*/ 27046 w 90466"/>
                      <a:gd name="connsiteY8" fmla="*/ 4206 h 35378"/>
                      <a:gd name="connsiteX9" fmla="*/ 135 w 90466"/>
                      <a:gd name="connsiteY9" fmla="*/ 311 h 35378"/>
                      <a:gd name="connsiteX10" fmla="*/ 2058 w 90466"/>
                      <a:gd name="connsiteY10" fmla="*/ 13943 h 35378"/>
                      <a:gd name="connsiteX11" fmla="*/ 21267 w 90466"/>
                      <a:gd name="connsiteY11" fmla="*/ 33431 h 35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466" h="35378">
                        <a:moveTo>
                          <a:pt x="21255" y="33431"/>
                        </a:moveTo>
                        <a:cubicBezTo>
                          <a:pt x="22747" y="33873"/>
                          <a:pt x="25048" y="33507"/>
                          <a:pt x="25099" y="35378"/>
                        </a:cubicBezTo>
                        <a:cubicBezTo>
                          <a:pt x="46433" y="29156"/>
                          <a:pt x="66642" y="29637"/>
                          <a:pt x="90467" y="33431"/>
                        </a:cubicBezTo>
                        <a:cubicBezTo>
                          <a:pt x="90404" y="30699"/>
                          <a:pt x="88848" y="26855"/>
                          <a:pt x="86610" y="23693"/>
                        </a:cubicBezTo>
                        <a:cubicBezTo>
                          <a:pt x="86015" y="22859"/>
                          <a:pt x="83524" y="22555"/>
                          <a:pt x="82778" y="21746"/>
                        </a:cubicBezTo>
                        <a:cubicBezTo>
                          <a:pt x="81678" y="20532"/>
                          <a:pt x="82032" y="16953"/>
                          <a:pt x="80869" y="15903"/>
                        </a:cubicBezTo>
                        <a:cubicBezTo>
                          <a:pt x="79351" y="14525"/>
                          <a:pt x="74647" y="15018"/>
                          <a:pt x="73167" y="13943"/>
                        </a:cubicBezTo>
                        <a:cubicBezTo>
                          <a:pt x="69588" y="11351"/>
                          <a:pt x="66996" y="7228"/>
                          <a:pt x="63569" y="6153"/>
                        </a:cubicBezTo>
                        <a:cubicBezTo>
                          <a:pt x="53477" y="3029"/>
                          <a:pt x="42095" y="5546"/>
                          <a:pt x="27046" y="4206"/>
                        </a:cubicBezTo>
                        <a:cubicBezTo>
                          <a:pt x="17448" y="3358"/>
                          <a:pt x="6623" y="-1220"/>
                          <a:pt x="135" y="311"/>
                        </a:cubicBezTo>
                        <a:cubicBezTo>
                          <a:pt x="-813" y="6457"/>
                          <a:pt x="3588" y="7177"/>
                          <a:pt x="2058" y="13943"/>
                        </a:cubicBezTo>
                        <a:cubicBezTo>
                          <a:pt x="15753" y="14803"/>
                          <a:pt x="13123" y="27361"/>
                          <a:pt x="21267" y="3343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8" name="Freeform: Shape 1307">
                    <a:extLst>
                      <a:ext uri="{FF2B5EF4-FFF2-40B4-BE49-F238E27FC236}">
                        <a16:creationId xmlns:a16="http://schemas.microsoft.com/office/drawing/2014/main" id="{3F442B01-6AF6-B1DB-3006-B04889D898C4}"/>
                      </a:ext>
                    </a:extLst>
                  </p:cNvPr>
                  <p:cNvSpPr/>
                  <p:nvPr/>
                </p:nvSpPr>
                <p:spPr>
                  <a:xfrm>
                    <a:off x="2551535" y="2033686"/>
                    <a:ext cx="11595" cy="4223"/>
                  </a:xfrm>
                  <a:custGeom>
                    <a:avLst/>
                    <a:gdLst>
                      <a:gd name="connsiteX0" fmla="*/ 0 w 11595"/>
                      <a:gd name="connsiteY0" fmla="*/ 4223 h 4223"/>
                      <a:gd name="connsiteX1" fmla="*/ 11533 w 11595"/>
                      <a:gd name="connsiteY1" fmla="*/ 4223 h 4223"/>
                      <a:gd name="connsiteX2" fmla="*/ 0 w 11595"/>
                      <a:gd name="connsiteY2" fmla="*/ 4223 h 4223"/>
                    </a:gdLst>
                    <a:ahLst/>
                    <a:cxnLst>
                      <a:cxn ang="0">
                        <a:pos x="connsiteX0" y="connsiteY0"/>
                      </a:cxn>
                      <a:cxn ang="0">
                        <a:pos x="connsiteX1" y="connsiteY1"/>
                      </a:cxn>
                      <a:cxn ang="0">
                        <a:pos x="connsiteX2" y="connsiteY2"/>
                      </a:cxn>
                    </a:cxnLst>
                    <a:rect l="l" t="t" r="r" b="b"/>
                    <a:pathLst>
                      <a:path w="11595" h="4223">
                        <a:moveTo>
                          <a:pt x="0" y="4223"/>
                        </a:moveTo>
                        <a:lnTo>
                          <a:pt x="11533" y="4223"/>
                        </a:lnTo>
                        <a:cubicBezTo>
                          <a:pt x="12570" y="-3605"/>
                          <a:pt x="379" y="1302"/>
                          <a:pt x="0" y="422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09" name="Freeform: Shape 1308">
                    <a:extLst>
                      <a:ext uri="{FF2B5EF4-FFF2-40B4-BE49-F238E27FC236}">
                        <a16:creationId xmlns:a16="http://schemas.microsoft.com/office/drawing/2014/main" id="{0F71807C-A1B2-A508-B479-E80E6CCCC9B8}"/>
                      </a:ext>
                    </a:extLst>
                  </p:cNvPr>
                  <p:cNvSpPr/>
                  <p:nvPr/>
                </p:nvSpPr>
                <p:spPr>
                  <a:xfrm>
                    <a:off x="1899891" y="1885851"/>
                    <a:ext cx="74966" cy="17540"/>
                  </a:xfrm>
                  <a:custGeom>
                    <a:avLst/>
                    <a:gdLst>
                      <a:gd name="connsiteX0" fmla="*/ 42289 w 74966"/>
                      <a:gd name="connsiteY0" fmla="*/ 13645 h 17540"/>
                      <a:gd name="connsiteX1" fmla="*/ 74966 w 74966"/>
                      <a:gd name="connsiteY1" fmla="*/ 17540 h 17540"/>
                      <a:gd name="connsiteX2" fmla="*/ 49978 w 74966"/>
                      <a:gd name="connsiteY2" fmla="*/ 0 h 17540"/>
                      <a:gd name="connsiteX3" fmla="*/ 26898 w 74966"/>
                      <a:gd name="connsiteY3" fmla="*/ 9750 h 17540"/>
                      <a:gd name="connsiteX4" fmla="*/ 0 w 74966"/>
                      <a:gd name="connsiteY4" fmla="*/ 17540 h 17540"/>
                      <a:gd name="connsiteX5" fmla="*/ 42289 w 74966"/>
                      <a:gd name="connsiteY5" fmla="*/ 13645 h 17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66" h="17540">
                        <a:moveTo>
                          <a:pt x="42289" y="13645"/>
                        </a:moveTo>
                        <a:cubicBezTo>
                          <a:pt x="51242" y="21195"/>
                          <a:pt x="63370" y="14492"/>
                          <a:pt x="74966" y="17540"/>
                        </a:cubicBezTo>
                        <a:cubicBezTo>
                          <a:pt x="74675" y="3566"/>
                          <a:pt x="59892" y="4236"/>
                          <a:pt x="49978" y="0"/>
                        </a:cubicBezTo>
                        <a:cubicBezTo>
                          <a:pt x="43591" y="2668"/>
                          <a:pt x="35713" y="7436"/>
                          <a:pt x="26898" y="9750"/>
                        </a:cubicBezTo>
                        <a:cubicBezTo>
                          <a:pt x="17502" y="12216"/>
                          <a:pt x="4995" y="9080"/>
                          <a:pt x="0" y="17540"/>
                        </a:cubicBezTo>
                        <a:cubicBezTo>
                          <a:pt x="14277" y="12102"/>
                          <a:pt x="31603" y="21612"/>
                          <a:pt x="42289" y="1364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0" name="Freeform: Shape 1309">
                    <a:extLst>
                      <a:ext uri="{FF2B5EF4-FFF2-40B4-BE49-F238E27FC236}">
                        <a16:creationId xmlns:a16="http://schemas.microsoft.com/office/drawing/2014/main" id="{27E63152-5AB5-9338-FFCB-47F354AD49FE}"/>
                      </a:ext>
                    </a:extLst>
                  </p:cNvPr>
                  <p:cNvSpPr/>
                  <p:nvPr/>
                </p:nvSpPr>
                <p:spPr>
                  <a:xfrm>
                    <a:off x="2042135" y="1927527"/>
                    <a:ext cx="29024" cy="22744"/>
                  </a:xfrm>
                  <a:custGeom>
                    <a:avLst/>
                    <a:gdLst>
                      <a:gd name="connsiteX0" fmla="*/ 28846 w 29024"/>
                      <a:gd name="connsiteY0" fmla="*/ 22656 h 22744"/>
                      <a:gd name="connsiteX1" fmla="*/ 17313 w 29024"/>
                      <a:gd name="connsiteY1" fmla="*/ 10958 h 22744"/>
                      <a:gd name="connsiteX2" fmla="*/ 0 w 29024"/>
                      <a:gd name="connsiteY2" fmla="*/ 1208 h 22744"/>
                      <a:gd name="connsiteX3" fmla="*/ 28846 w 29024"/>
                      <a:gd name="connsiteY3" fmla="*/ 22656 h 22744"/>
                    </a:gdLst>
                    <a:ahLst/>
                    <a:cxnLst>
                      <a:cxn ang="0">
                        <a:pos x="connsiteX0" y="connsiteY0"/>
                      </a:cxn>
                      <a:cxn ang="0">
                        <a:pos x="connsiteX1" y="connsiteY1"/>
                      </a:cxn>
                      <a:cxn ang="0">
                        <a:pos x="connsiteX2" y="connsiteY2"/>
                      </a:cxn>
                      <a:cxn ang="0">
                        <a:pos x="connsiteX3" y="connsiteY3"/>
                      </a:cxn>
                    </a:cxnLst>
                    <a:rect l="l" t="t" r="r" b="b"/>
                    <a:pathLst>
                      <a:path w="29024" h="22744">
                        <a:moveTo>
                          <a:pt x="28846" y="22656"/>
                        </a:moveTo>
                        <a:cubicBezTo>
                          <a:pt x="30325" y="13361"/>
                          <a:pt x="22270" y="13715"/>
                          <a:pt x="17313" y="10958"/>
                        </a:cubicBezTo>
                        <a:cubicBezTo>
                          <a:pt x="16680" y="3725"/>
                          <a:pt x="5286" y="-2763"/>
                          <a:pt x="0" y="1208"/>
                        </a:cubicBezTo>
                        <a:cubicBezTo>
                          <a:pt x="8359" y="9630"/>
                          <a:pt x="10850" y="24009"/>
                          <a:pt x="28846" y="2265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1" name="Freeform: Shape 1310">
                    <a:extLst>
                      <a:ext uri="{FF2B5EF4-FFF2-40B4-BE49-F238E27FC236}">
                        <a16:creationId xmlns:a16="http://schemas.microsoft.com/office/drawing/2014/main" id="{1FD846A7-548A-D142-73EA-198CD9469159}"/>
                      </a:ext>
                    </a:extLst>
                  </p:cNvPr>
                  <p:cNvSpPr/>
                  <p:nvPr/>
                </p:nvSpPr>
                <p:spPr>
                  <a:xfrm>
                    <a:off x="1899755" y="1913330"/>
                    <a:ext cx="67412" cy="29076"/>
                  </a:xfrm>
                  <a:custGeom>
                    <a:avLst/>
                    <a:gdLst>
                      <a:gd name="connsiteX0" fmla="*/ 2070 w 67412"/>
                      <a:gd name="connsiteY0" fmla="*/ 21248 h 29076"/>
                      <a:gd name="connsiteX1" fmla="*/ 23202 w 67412"/>
                      <a:gd name="connsiteY1" fmla="*/ 29063 h 29076"/>
                      <a:gd name="connsiteX2" fmla="*/ 36657 w 67412"/>
                      <a:gd name="connsiteY2" fmla="*/ 25168 h 29076"/>
                      <a:gd name="connsiteX3" fmla="*/ 59724 w 67412"/>
                      <a:gd name="connsiteY3" fmla="*/ 15418 h 29076"/>
                      <a:gd name="connsiteX4" fmla="*/ 44334 w 67412"/>
                      <a:gd name="connsiteY4" fmla="*/ 9563 h 29076"/>
                      <a:gd name="connsiteX5" fmla="*/ 67413 w 67412"/>
                      <a:gd name="connsiteY5" fmla="*/ 1772 h 29076"/>
                      <a:gd name="connsiteX6" fmla="*/ 135 w 67412"/>
                      <a:gd name="connsiteY6" fmla="*/ 7615 h 29076"/>
                      <a:gd name="connsiteX7" fmla="*/ 2057 w 67412"/>
                      <a:gd name="connsiteY7" fmla="*/ 21248 h 2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412" h="29076">
                        <a:moveTo>
                          <a:pt x="2070" y="21248"/>
                        </a:moveTo>
                        <a:cubicBezTo>
                          <a:pt x="8950" y="21020"/>
                          <a:pt x="14223" y="28456"/>
                          <a:pt x="23202" y="29063"/>
                        </a:cubicBezTo>
                        <a:cubicBezTo>
                          <a:pt x="26932" y="29316"/>
                          <a:pt x="32042" y="26015"/>
                          <a:pt x="36657" y="25168"/>
                        </a:cubicBezTo>
                        <a:cubicBezTo>
                          <a:pt x="44688" y="23688"/>
                          <a:pt x="60584" y="25560"/>
                          <a:pt x="59724" y="15418"/>
                        </a:cubicBezTo>
                        <a:cubicBezTo>
                          <a:pt x="57132" y="10903"/>
                          <a:pt x="45269" y="15784"/>
                          <a:pt x="44334" y="9563"/>
                        </a:cubicBezTo>
                        <a:cubicBezTo>
                          <a:pt x="50252" y="5149"/>
                          <a:pt x="64150" y="8854"/>
                          <a:pt x="67413" y="1772"/>
                        </a:cubicBezTo>
                        <a:cubicBezTo>
                          <a:pt x="43992" y="-3286"/>
                          <a:pt x="23518" y="3695"/>
                          <a:pt x="135" y="7615"/>
                        </a:cubicBezTo>
                        <a:cubicBezTo>
                          <a:pt x="-813" y="13761"/>
                          <a:pt x="3588" y="14495"/>
                          <a:pt x="2057" y="2124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2" name="Freeform: Shape 1311">
                    <a:extLst>
                      <a:ext uri="{FF2B5EF4-FFF2-40B4-BE49-F238E27FC236}">
                        <a16:creationId xmlns:a16="http://schemas.microsoft.com/office/drawing/2014/main" id="{8EEBEE64-F0DF-6326-1664-862880D29C88}"/>
                      </a:ext>
                    </a:extLst>
                  </p:cNvPr>
                  <p:cNvSpPr/>
                  <p:nvPr/>
                </p:nvSpPr>
                <p:spPr>
                  <a:xfrm>
                    <a:off x="2050717" y="1862365"/>
                    <a:ext cx="126464" cy="60827"/>
                  </a:xfrm>
                  <a:custGeom>
                    <a:avLst/>
                    <a:gdLst>
                      <a:gd name="connsiteX0" fmla="*/ 14484 w 126464"/>
                      <a:gd name="connsiteY0" fmla="*/ 9829 h 60827"/>
                      <a:gd name="connsiteX1" fmla="*/ 12562 w 126464"/>
                      <a:gd name="connsiteY1" fmla="*/ 19579 h 60827"/>
                      <a:gd name="connsiteX2" fmla="*/ 33719 w 126464"/>
                      <a:gd name="connsiteY2" fmla="*/ 17632 h 60827"/>
                      <a:gd name="connsiteX3" fmla="*/ 29862 w 126464"/>
                      <a:gd name="connsiteY3" fmla="*/ 21527 h 60827"/>
                      <a:gd name="connsiteX4" fmla="*/ 43317 w 126464"/>
                      <a:gd name="connsiteY4" fmla="*/ 25422 h 60827"/>
                      <a:gd name="connsiteX5" fmla="*/ 37551 w 126464"/>
                      <a:gd name="connsiteY5" fmla="*/ 33224 h 60827"/>
                      <a:gd name="connsiteX6" fmla="*/ 12562 w 126464"/>
                      <a:gd name="connsiteY6" fmla="*/ 33224 h 60827"/>
                      <a:gd name="connsiteX7" fmla="*/ 56773 w 126464"/>
                      <a:gd name="connsiteY7" fmla="*/ 39054 h 60827"/>
                      <a:gd name="connsiteX8" fmla="*/ 56773 w 126464"/>
                      <a:gd name="connsiteY8" fmla="*/ 42962 h 60827"/>
                      <a:gd name="connsiteX9" fmla="*/ 89451 w 126464"/>
                      <a:gd name="connsiteY9" fmla="*/ 44910 h 60827"/>
                      <a:gd name="connsiteX10" fmla="*/ 99049 w 126464"/>
                      <a:gd name="connsiteY10" fmla="*/ 58555 h 60827"/>
                      <a:gd name="connsiteX11" fmla="*/ 125960 w 126464"/>
                      <a:gd name="connsiteY11" fmla="*/ 54647 h 60827"/>
                      <a:gd name="connsiteX12" fmla="*/ 112517 w 126464"/>
                      <a:gd name="connsiteY12" fmla="*/ 41015 h 60827"/>
                      <a:gd name="connsiteX13" fmla="*/ 114427 w 126464"/>
                      <a:gd name="connsiteY13" fmla="*/ 31277 h 60827"/>
                      <a:gd name="connsiteX14" fmla="*/ 85594 w 126464"/>
                      <a:gd name="connsiteY14" fmla="*/ 23474 h 60827"/>
                      <a:gd name="connsiteX15" fmla="*/ 87516 w 126464"/>
                      <a:gd name="connsiteY15" fmla="*/ 15697 h 60827"/>
                      <a:gd name="connsiteX16" fmla="*/ 70229 w 126464"/>
                      <a:gd name="connsiteY16" fmla="*/ 11789 h 60827"/>
                      <a:gd name="connsiteX17" fmla="*/ 56760 w 126464"/>
                      <a:gd name="connsiteY17" fmla="*/ 19579 h 60827"/>
                      <a:gd name="connsiteX18" fmla="*/ 54838 w 126464"/>
                      <a:gd name="connsiteY18" fmla="*/ 7882 h 60827"/>
                      <a:gd name="connsiteX19" fmla="*/ 27927 w 126464"/>
                      <a:gd name="connsiteY19" fmla="*/ 92 h 60827"/>
                      <a:gd name="connsiteX20" fmla="*/ 1016 w 126464"/>
                      <a:gd name="connsiteY20" fmla="*/ 11789 h 60827"/>
                      <a:gd name="connsiteX21" fmla="*/ 14472 w 126464"/>
                      <a:gd name="connsiteY21" fmla="*/ 9829 h 60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6464" h="60827">
                        <a:moveTo>
                          <a:pt x="14484" y="9829"/>
                        </a:moveTo>
                        <a:cubicBezTo>
                          <a:pt x="18670" y="13889"/>
                          <a:pt x="14257" y="16152"/>
                          <a:pt x="12562" y="19579"/>
                        </a:cubicBezTo>
                        <a:cubicBezTo>
                          <a:pt x="20074" y="17417"/>
                          <a:pt x="29546" y="9134"/>
                          <a:pt x="33719" y="17632"/>
                        </a:cubicBezTo>
                        <a:cubicBezTo>
                          <a:pt x="34718" y="19693"/>
                          <a:pt x="29546" y="19807"/>
                          <a:pt x="29862" y="21527"/>
                        </a:cubicBezTo>
                        <a:cubicBezTo>
                          <a:pt x="35300" y="21856"/>
                          <a:pt x="43065" y="19857"/>
                          <a:pt x="43317" y="25422"/>
                        </a:cubicBezTo>
                        <a:cubicBezTo>
                          <a:pt x="34326" y="24916"/>
                          <a:pt x="45809" y="32984"/>
                          <a:pt x="37551" y="33224"/>
                        </a:cubicBezTo>
                        <a:cubicBezTo>
                          <a:pt x="27409" y="35450"/>
                          <a:pt x="18443" y="29165"/>
                          <a:pt x="12562" y="33224"/>
                        </a:cubicBezTo>
                        <a:cubicBezTo>
                          <a:pt x="20213" y="53522"/>
                          <a:pt x="40472" y="33617"/>
                          <a:pt x="56773" y="39054"/>
                        </a:cubicBezTo>
                        <a:cubicBezTo>
                          <a:pt x="57203" y="39206"/>
                          <a:pt x="56406" y="42595"/>
                          <a:pt x="56773" y="42962"/>
                        </a:cubicBezTo>
                        <a:cubicBezTo>
                          <a:pt x="62401" y="48665"/>
                          <a:pt x="82508" y="39257"/>
                          <a:pt x="89451" y="44910"/>
                        </a:cubicBezTo>
                        <a:cubicBezTo>
                          <a:pt x="92574" y="49563"/>
                          <a:pt x="96356" y="53509"/>
                          <a:pt x="99049" y="58555"/>
                        </a:cubicBezTo>
                        <a:cubicBezTo>
                          <a:pt x="106447" y="59465"/>
                          <a:pt x="124481" y="64954"/>
                          <a:pt x="125960" y="54647"/>
                        </a:cubicBezTo>
                        <a:cubicBezTo>
                          <a:pt x="129134" y="50044"/>
                          <a:pt x="116425" y="44897"/>
                          <a:pt x="112517" y="41015"/>
                        </a:cubicBezTo>
                        <a:cubicBezTo>
                          <a:pt x="109242" y="33730"/>
                          <a:pt x="113655" y="37929"/>
                          <a:pt x="114427" y="31277"/>
                        </a:cubicBezTo>
                        <a:cubicBezTo>
                          <a:pt x="106409" y="23032"/>
                          <a:pt x="100756" y="21729"/>
                          <a:pt x="85594" y="23474"/>
                        </a:cubicBezTo>
                        <a:cubicBezTo>
                          <a:pt x="85455" y="20085"/>
                          <a:pt x="86036" y="17404"/>
                          <a:pt x="87516" y="15697"/>
                        </a:cubicBezTo>
                        <a:cubicBezTo>
                          <a:pt x="78689" y="17493"/>
                          <a:pt x="78234" y="10803"/>
                          <a:pt x="70229" y="11789"/>
                        </a:cubicBezTo>
                        <a:cubicBezTo>
                          <a:pt x="63336" y="11966"/>
                          <a:pt x="63286" y="19048"/>
                          <a:pt x="56760" y="19579"/>
                        </a:cubicBezTo>
                        <a:cubicBezTo>
                          <a:pt x="56798" y="14989"/>
                          <a:pt x="53460" y="13838"/>
                          <a:pt x="54838" y="7882"/>
                        </a:cubicBezTo>
                        <a:cubicBezTo>
                          <a:pt x="50311" y="4632"/>
                          <a:pt x="36451" y="-768"/>
                          <a:pt x="27927" y="92"/>
                        </a:cubicBezTo>
                        <a:cubicBezTo>
                          <a:pt x="24310" y="471"/>
                          <a:pt x="-5863" y="-579"/>
                          <a:pt x="1016" y="11789"/>
                        </a:cubicBezTo>
                        <a:cubicBezTo>
                          <a:pt x="7693" y="13345"/>
                          <a:pt x="8414" y="8881"/>
                          <a:pt x="14472" y="982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3" name="Freeform: Shape 1312">
                    <a:extLst>
                      <a:ext uri="{FF2B5EF4-FFF2-40B4-BE49-F238E27FC236}">
                        <a16:creationId xmlns:a16="http://schemas.microsoft.com/office/drawing/2014/main" id="{B05E0875-6A91-B733-305B-94CFA6548F52}"/>
                      </a:ext>
                    </a:extLst>
                  </p:cNvPr>
                  <p:cNvSpPr/>
                  <p:nvPr/>
                </p:nvSpPr>
                <p:spPr>
                  <a:xfrm>
                    <a:off x="2145709" y="1965675"/>
                    <a:ext cx="2397" cy="2175"/>
                  </a:xfrm>
                  <a:custGeom>
                    <a:avLst/>
                    <a:gdLst>
                      <a:gd name="connsiteX0" fmla="*/ 2160 w 2397"/>
                      <a:gd name="connsiteY0" fmla="*/ 112 h 2175"/>
                      <a:gd name="connsiteX1" fmla="*/ 238 w 2397"/>
                      <a:gd name="connsiteY1" fmla="*/ 2060 h 2175"/>
                      <a:gd name="connsiteX2" fmla="*/ 2160 w 2397"/>
                      <a:gd name="connsiteY2" fmla="*/ 112 h 2175"/>
                    </a:gdLst>
                    <a:ahLst/>
                    <a:cxnLst>
                      <a:cxn ang="0">
                        <a:pos x="connsiteX0" y="connsiteY0"/>
                      </a:cxn>
                      <a:cxn ang="0">
                        <a:pos x="connsiteX1" y="connsiteY1"/>
                      </a:cxn>
                      <a:cxn ang="0">
                        <a:pos x="connsiteX2" y="connsiteY2"/>
                      </a:cxn>
                    </a:cxnLst>
                    <a:rect l="l" t="t" r="r" b="b"/>
                    <a:pathLst>
                      <a:path w="2397" h="2175">
                        <a:moveTo>
                          <a:pt x="2160" y="112"/>
                        </a:moveTo>
                        <a:cubicBezTo>
                          <a:pt x="1616" y="-419"/>
                          <a:pt x="-748" y="1048"/>
                          <a:pt x="238" y="2060"/>
                        </a:cubicBezTo>
                        <a:cubicBezTo>
                          <a:pt x="769" y="2604"/>
                          <a:pt x="3147" y="1112"/>
                          <a:pt x="2160" y="11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4" name="Freeform: Shape 1313">
                    <a:extLst>
                      <a:ext uri="{FF2B5EF4-FFF2-40B4-BE49-F238E27FC236}">
                        <a16:creationId xmlns:a16="http://schemas.microsoft.com/office/drawing/2014/main" id="{41C58FF2-07FA-98FD-D2FC-39171D134ACD}"/>
                      </a:ext>
                    </a:extLst>
                  </p:cNvPr>
                  <p:cNvSpPr/>
                  <p:nvPr/>
                </p:nvSpPr>
                <p:spPr>
                  <a:xfrm>
                    <a:off x="2065201" y="2018324"/>
                    <a:ext cx="21157" cy="13183"/>
                  </a:xfrm>
                  <a:custGeom>
                    <a:avLst/>
                    <a:gdLst>
                      <a:gd name="connsiteX0" fmla="*/ 0 w 21157"/>
                      <a:gd name="connsiteY0" fmla="*/ 9835 h 13183"/>
                      <a:gd name="connsiteX1" fmla="*/ 21157 w 21157"/>
                      <a:gd name="connsiteY1" fmla="*/ 7887 h 13183"/>
                      <a:gd name="connsiteX2" fmla="*/ 19235 w 21157"/>
                      <a:gd name="connsiteY2" fmla="*/ 2032 h 13183"/>
                      <a:gd name="connsiteX3" fmla="*/ 0 w 21157"/>
                      <a:gd name="connsiteY3" fmla="*/ 9835 h 13183"/>
                    </a:gdLst>
                    <a:ahLst/>
                    <a:cxnLst>
                      <a:cxn ang="0">
                        <a:pos x="connsiteX0" y="connsiteY0"/>
                      </a:cxn>
                      <a:cxn ang="0">
                        <a:pos x="connsiteX1" y="connsiteY1"/>
                      </a:cxn>
                      <a:cxn ang="0">
                        <a:pos x="connsiteX2" y="connsiteY2"/>
                      </a:cxn>
                      <a:cxn ang="0">
                        <a:pos x="connsiteX3" y="connsiteY3"/>
                      </a:cxn>
                    </a:cxnLst>
                    <a:rect l="l" t="t" r="r" b="b"/>
                    <a:pathLst>
                      <a:path w="21157" h="13183">
                        <a:moveTo>
                          <a:pt x="0" y="9835"/>
                        </a:moveTo>
                        <a:cubicBezTo>
                          <a:pt x="6058" y="13907"/>
                          <a:pt x="17464" y="15336"/>
                          <a:pt x="21157" y="7887"/>
                        </a:cubicBezTo>
                        <a:cubicBezTo>
                          <a:pt x="18906" y="7559"/>
                          <a:pt x="19058" y="4802"/>
                          <a:pt x="19235" y="2032"/>
                        </a:cubicBezTo>
                        <a:cubicBezTo>
                          <a:pt x="10066" y="-3153"/>
                          <a:pt x="2251" y="2361"/>
                          <a:pt x="0" y="983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5" name="Freeform: Shape 1314">
                    <a:extLst>
                      <a:ext uri="{FF2B5EF4-FFF2-40B4-BE49-F238E27FC236}">
                        <a16:creationId xmlns:a16="http://schemas.microsoft.com/office/drawing/2014/main" id="{712FB8E4-B347-D9A6-595A-A611E13426F3}"/>
                      </a:ext>
                    </a:extLst>
                  </p:cNvPr>
                  <p:cNvSpPr/>
                  <p:nvPr/>
                </p:nvSpPr>
                <p:spPr>
                  <a:xfrm>
                    <a:off x="2159403" y="1830804"/>
                    <a:ext cx="23148" cy="14111"/>
                  </a:xfrm>
                  <a:custGeom>
                    <a:avLst/>
                    <a:gdLst>
                      <a:gd name="connsiteX0" fmla="*/ 23067 w 23148"/>
                      <a:gd name="connsiteY0" fmla="*/ 14112 h 14111"/>
                      <a:gd name="connsiteX1" fmla="*/ 21144 w 23148"/>
                      <a:gd name="connsiteY1" fmla="*/ 467 h 14111"/>
                      <a:gd name="connsiteX2" fmla="*/ 0 w 23148"/>
                      <a:gd name="connsiteY2" fmla="*/ 4362 h 14111"/>
                      <a:gd name="connsiteX3" fmla="*/ 0 w 23148"/>
                      <a:gd name="connsiteY3" fmla="*/ 8257 h 14111"/>
                      <a:gd name="connsiteX4" fmla="*/ 23067 w 23148"/>
                      <a:gd name="connsiteY4" fmla="*/ 14099 h 141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8" h="14111">
                        <a:moveTo>
                          <a:pt x="23067" y="14112"/>
                        </a:moveTo>
                        <a:cubicBezTo>
                          <a:pt x="23041" y="8914"/>
                          <a:pt x="23800" y="2983"/>
                          <a:pt x="21144" y="467"/>
                        </a:cubicBezTo>
                        <a:cubicBezTo>
                          <a:pt x="14745" y="2427"/>
                          <a:pt x="228" y="-3846"/>
                          <a:pt x="0" y="4362"/>
                        </a:cubicBezTo>
                        <a:lnTo>
                          <a:pt x="0" y="8257"/>
                        </a:lnTo>
                        <a:cubicBezTo>
                          <a:pt x="12773" y="5070"/>
                          <a:pt x="13885" y="13669"/>
                          <a:pt x="23067" y="1409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6" name="Freeform: Shape 1315">
                    <a:extLst>
                      <a:ext uri="{FF2B5EF4-FFF2-40B4-BE49-F238E27FC236}">
                        <a16:creationId xmlns:a16="http://schemas.microsoft.com/office/drawing/2014/main" id="{7D014296-7B69-8EA4-88C4-0A5A1B43E752}"/>
                      </a:ext>
                    </a:extLst>
                  </p:cNvPr>
                  <p:cNvSpPr/>
                  <p:nvPr/>
                </p:nvSpPr>
                <p:spPr>
                  <a:xfrm>
                    <a:off x="2209139" y="2049490"/>
                    <a:ext cx="2400" cy="2180"/>
                  </a:xfrm>
                  <a:custGeom>
                    <a:avLst/>
                    <a:gdLst>
                      <a:gd name="connsiteX0" fmla="*/ 2164 w 2400"/>
                      <a:gd name="connsiteY0" fmla="*/ 117 h 2180"/>
                      <a:gd name="connsiteX1" fmla="*/ 241 w 2400"/>
                      <a:gd name="connsiteY1" fmla="*/ 2064 h 2180"/>
                      <a:gd name="connsiteX2" fmla="*/ 2164 w 2400"/>
                      <a:gd name="connsiteY2" fmla="*/ 117 h 2180"/>
                    </a:gdLst>
                    <a:ahLst/>
                    <a:cxnLst>
                      <a:cxn ang="0">
                        <a:pos x="connsiteX0" y="connsiteY0"/>
                      </a:cxn>
                      <a:cxn ang="0">
                        <a:pos x="connsiteX1" y="connsiteY1"/>
                      </a:cxn>
                      <a:cxn ang="0">
                        <a:pos x="connsiteX2" y="connsiteY2"/>
                      </a:cxn>
                    </a:cxnLst>
                    <a:rect l="l" t="t" r="r" b="b"/>
                    <a:pathLst>
                      <a:path w="2400" h="2180">
                        <a:moveTo>
                          <a:pt x="2164" y="117"/>
                        </a:moveTo>
                        <a:cubicBezTo>
                          <a:pt x="1633" y="-427"/>
                          <a:pt x="-758" y="1052"/>
                          <a:pt x="241" y="2064"/>
                        </a:cubicBezTo>
                        <a:cubicBezTo>
                          <a:pt x="773" y="2608"/>
                          <a:pt x="3150" y="1128"/>
                          <a:pt x="2164" y="11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7" name="Freeform: Shape 1316">
                    <a:extLst>
                      <a:ext uri="{FF2B5EF4-FFF2-40B4-BE49-F238E27FC236}">
                        <a16:creationId xmlns:a16="http://schemas.microsoft.com/office/drawing/2014/main" id="{85D524D1-C898-3DF9-7E65-A175ADE20527}"/>
                      </a:ext>
                    </a:extLst>
                  </p:cNvPr>
                  <p:cNvSpPr/>
                  <p:nvPr/>
                </p:nvSpPr>
                <p:spPr>
                  <a:xfrm>
                    <a:off x="2218991" y="2104144"/>
                    <a:ext cx="5817" cy="5886"/>
                  </a:xfrm>
                  <a:custGeom>
                    <a:avLst/>
                    <a:gdLst>
                      <a:gd name="connsiteX0" fmla="*/ 0 w 5817"/>
                      <a:gd name="connsiteY0" fmla="*/ 5886 h 5886"/>
                      <a:gd name="connsiteX1" fmla="*/ 5779 w 5817"/>
                      <a:gd name="connsiteY1" fmla="*/ 5886 h 5886"/>
                      <a:gd name="connsiteX2" fmla="*/ 0 w 5817"/>
                      <a:gd name="connsiteY2" fmla="*/ 44 h 5886"/>
                      <a:gd name="connsiteX3" fmla="*/ 0 w 5817"/>
                      <a:gd name="connsiteY3" fmla="*/ 5886 h 5886"/>
                    </a:gdLst>
                    <a:ahLst/>
                    <a:cxnLst>
                      <a:cxn ang="0">
                        <a:pos x="connsiteX0" y="connsiteY0"/>
                      </a:cxn>
                      <a:cxn ang="0">
                        <a:pos x="connsiteX1" y="connsiteY1"/>
                      </a:cxn>
                      <a:cxn ang="0">
                        <a:pos x="connsiteX2" y="connsiteY2"/>
                      </a:cxn>
                      <a:cxn ang="0">
                        <a:pos x="connsiteX3" y="connsiteY3"/>
                      </a:cxn>
                    </a:cxnLst>
                    <a:rect l="l" t="t" r="r" b="b"/>
                    <a:pathLst>
                      <a:path w="5817" h="5886">
                        <a:moveTo>
                          <a:pt x="0" y="5886"/>
                        </a:moveTo>
                        <a:lnTo>
                          <a:pt x="5779" y="5886"/>
                        </a:lnTo>
                        <a:cubicBezTo>
                          <a:pt x="6121" y="1624"/>
                          <a:pt x="4186" y="-323"/>
                          <a:pt x="0" y="44"/>
                        </a:cubicBezTo>
                        <a:lnTo>
                          <a:pt x="0" y="5886"/>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8" name="Freeform: Shape 1317">
                    <a:extLst>
                      <a:ext uri="{FF2B5EF4-FFF2-40B4-BE49-F238E27FC236}">
                        <a16:creationId xmlns:a16="http://schemas.microsoft.com/office/drawing/2014/main" id="{534EE34E-E2E7-3E9D-798A-402DDE4D4FBE}"/>
                      </a:ext>
                    </a:extLst>
                  </p:cNvPr>
                  <p:cNvSpPr/>
                  <p:nvPr/>
                </p:nvSpPr>
                <p:spPr>
                  <a:xfrm>
                    <a:off x="2174780" y="2069094"/>
                    <a:ext cx="28833" cy="8385"/>
                  </a:xfrm>
                  <a:custGeom>
                    <a:avLst/>
                    <a:gdLst>
                      <a:gd name="connsiteX0" fmla="*/ 28833 w 28833"/>
                      <a:gd name="connsiteY0" fmla="*/ 0 h 8385"/>
                      <a:gd name="connsiteX1" fmla="*/ 0 w 28833"/>
                      <a:gd name="connsiteY1" fmla="*/ 7803 h 8385"/>
                      <a:gd name="connsiteX2" fmla="*/ 28833 w 28833"/>
                      <a:gd name="connsiteY2" fmla="*/ 0 h 8385"/>
                    </a:gdLst>
                    <a:ahLst/>
                    <a:cxnLst>
                      <a:cxn ang="0">
                        <a:pos x="connsiteX0" y="connsiteY0"/>
                      </a:cxn>
                      <a:cxn ang="0">
                        <a:pos x="connsiteX1" y="connsiteY1"/>
                      </a:cxn>
                      <a:cxn ang="0">
                        <a:pos x="connsiteX2" y="connsiteY2"/>
                      </a:cxn>
                    </a:cxnLst>
                    <a:rect l="l" t="t" r="r" b="b"/>
                    <a:pathLst>
                      <a:path w="28833" h="8385">
                        <a:moveTo>
                          <a:pt x="28833" y="0"/>
                        </a:moveTo>
                        <a:cubicBezTo>
                          <a:pt x="17806" y="1151"/>
                          <a:pt x="7335" y="2883"/>
                          <a:pt x="0" y="7803"/>
                        </a:cubicBezTo>
                        <a:cubicBezTo>
                          <a:pt x="7866" y="9497"/>
                          <a:pt x="24281" y="7676"/>
                          <a:pt x="28833"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19" name="Freeform: Shape 1318">
                    <a:extLst>
                      <a:ext uri="{FF2B5EF4-FFF2-40B4-BE49-F238E27FC236}">
                        <a16:creationId xmlns:a16="http://schemas.microsoft.com/office/drawing/2014/main" id="{5956DEF9-8BF7-4C14-8105-72CDFAE62D46}"/>
                      </a:ext>
                    </a:extLst>
                  </p:cNvPr>
                  <p:cNvSpPr/>
                  <p:nvPr/>
                </p:nvSpPr>
                <p:spPr>
                  <a:xfrm>
                    <a:off x="2024847" y="2081489"/>
                    <a:ext cx="44228" cy="28553"/>
                  </a:xfrm>
                  <a:custGeom>
                    <a:avLst/>
                    <a:gdLst>
                      <a:gd name="connsiteX0" fmla="*/ 0 w 44228"/>
                      <a:gd name="connsiteY0" fmla="*/ 9053 h 28553"/>
                      <a:gd name="connsiteX1" fmla="*/ 32690 w 44228"/>
                      <a:gd name="connsiteY1" fmla="*/ 28554 h 28553"/>
                      <a:gd name="connsiteX2" fmla="*/ 44224 w 44228"/>
                      <a:gd name="connsiteY2" fmla="*/ 9053 h 28553"/>
                      <a:gd name="connsiteX3" fmla="*/ 0 w 44228"/>
                      <a:gd name="connsiteY3" fmla="*/ 9053 h 28553"/>
                    </a:gdLst>
                    <a:ahLst/>
                    <a:cxnLst>
                      <a:cxn ang="0">
                        <a:pos x="connsiteX0" y="connsiteY0"/>
                      </a:cxn>
                      <a:cxn ang="0">
                        <a:pos x="connsiteX1" y="connsiteY1"/>
                      </a:cxn>
                      <a:cxn ang="0">
                        <a:pos x="connsiteX2" y="connsiteY2"/>
                      </a:cxn>
                      <a:cxn ang="0">
                        <a:pos x="connsiteX3" y="connsiteY3"/>
                      </a:cxn>
                    </a:cxnLst>
                    <a:rect l="l" t="t" r="r" b="b"/>
                    <a:pathLst>
                      <a:path w="44228" h="28553">
                        <a:moveTo>
                          <a:pt x="0" y="9053"/>
                        </a:moveTo>
                        <a:cubicBezTo>
                          <a:pt x="15808" y="10558"/>
                          <a:pt x="16478" y="27415"/>
                          <a:pt x="32690" y="28554"/>
                        </a:cubicBezTo>
                        <a:cubicBezTo>
                          <a:pt x="36497" y="22028"/>
                          <a:pt x="44451" y="19701"/>
                          <a:pt x="44224" y="9053"/>
                        </a:cubicBezTo>
                        <a:cubicBezTo>
                          <a:pt x="37584" y="-3100"/>
                          <a:pt x="7917" y="-2935"/>
                          <a:pt x="0" y="905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0" name="Freeform: Shape 1319">
                    <a:extLst>
                      <a:ext uri="{FF2B5EF4-FFF2-40B4-BE49-F238E27FC236}">
                        <a16:creationId xmlns:a16="http://schemas.microsoft.com/office/drawing/2014/main" id="{BFA7DAE1-5885-39A9-51DC-40219660FE6C}"/>
                      </a:ext>
                    </a:extLst>
                  </p:cNvPr>
                  <p:cNvSpPr/>
                  <p:nvPr/>
                </p:nvSpPr>
                <p:spPr>
                  <a:xfrm>
                    <a:off x="2157468" y="2074937"/>
                    <a:ext cx="3844" cy="1960"/>
                  </a:xfrm>
                  <a:custGeom>
                    <a:avLst/>
                    <a:gdLst>
                      <a:gd name="connsiteX0" fmla="*/ 3844 w 3844"/>
                      <a:gd name="connsiteY0" fmla="*/ 0 h 1960"/>
                      <a:gd name="connsiteX1" fmla="*/ 0 w 3844"/>
                      <a:gd name="connsiteY1" fmla="*/ 1960 h 1960"/>
                      <a:gd name="connsiteX2" fmla="*/ 3844 w 3844"/>
                      <a:gd name="connsiteY2" fmla="*/ 0 h 1960"/>
                    </a:gdLst>
                    <a:ahLst/>
                    <a:cxnLst>
                      <a:cxn ang="0">
                        <a:pos x="connsiteX0" y="connsiteY0"/>
                      </a:cxn>
                      <a:cxn ang="0">
                        <a:pos x="connsiteX1" y="connsiteY1"/>
                      </a:cxn>
                      <a:cxn ang="0">
                        <a:pos x="connsiteX2" y="connsiteY2"/>
                      </a:cxn>
                    </a:cxnLst>
                    <a:rect l="l" t="t" r="r" b="b"/>
                    <a:pathLst>
                      <a:path w="3844" h="1960">
                        <a:moveTo>
                          <a:pt x="3844" y="0"/>
                        </a:moveTo>
                        <a:cubicBezTo>
                          <a:pt x="2352" y="443"/>
                          <a:pt x="63" y="51"/>
                          <a:pt x="0" y="1960"/>
                        </a:cubicBezTo>
                        <a:cubicBezTo>
                          <a:pt x="1492" y="1530"/>
                          <a:pt x="3794" y="1897"/>
                          <a:pt x="3844"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1" name="Freeform: Shape 1320">
                    <a:extLst>
                      <a:ext uri="{FF2B5EF4-FFF2-40B4-BE49-F238E27FC236}">
                        <a16:creationId xmlns:a16="http://schemas.microsoft.com/office/drawing/2014/main" id="{82AB6828-2CF4-F936-4130-31A3774A6FD1}"/>
                      </a:ext>
                    </a:extLst>
                  </p:cNvPr>
                  <p:cNvSpPr/>
                  <p:nvPr/>
                </p:nvSpPr>
                <p:spPr>
                  <a:xfrm>
                    <a:off x="2220901" y="2010618"/>
                    <a:ext cx="15390" cy="7802"/>
                  </a:xfrm>
                  <a:custGeom>
                    <a:avLst/>
                    <a:gdLst>
                      <a:gd name="connsiteX0" fmla="*/ 15390 w 15390"/>
                      <a:gd name="connsiteY0" fmla="*/ 0 h 7802"/>
                      <a:gd name="connsiteX1" fmla="*/ 0 w 15390"/>
                      <a:gd name="connsiteY1" fmla="*/ 7803 h 7802"/>
                      <a:gd name="connsiteX2" fmla="*/ 15390 w 15390"/>
                      <a:gd name="connsiteY2" fmla="*/ 0 h 7802"/>
                    </a:gdLst>
                    <a:ahLst/>
                    <a:cxnLst>
                      <a:cxn ang="0">
                        <a:pos x="connsiteX0" y="connsiteY0"/>
                      </a:cxn>
                      <a:cxn ang="0">
                        <a:pos x="connsiteX1" y="connsiteY1"/>
                      </a:cxn>
                      <a:cxn ang="0">
                        <a:pos x="connsiteX2" y="connsiteY2"/>
                      </a:cxn>
                    </a:cxnLst>
                    <a:rect l="l" t="t" r="r" b="b"/>
                    <a:pathLst>
                      <a:path w="15390" h="7802">
                        <a:moveTo>
                          <a:pt x="15390" y="0"/>
                        </a:moveTo>
                        <a:cubicBezTo>
                          <a:pt x="9067" y="1391"/>
                          <a:pt x="923" y="923"/>
                          <a:pt x="0" y="7803"/>
                        </a:cubicBezTo>
                        <a:cubicBezTo>
                          <a:pt x="3794" y="3857"/>
                          <a:pt x="14063" y="6437"/>
                          <a:pt x="15390"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2" name="Freeform: Shape 1321">
                    <a:extLst>
                      <a:ext uri="{FF2B5EF4-FFF2-40B4-BE49-F238E27FC236}">
                        <a16:creationId xmlns:a16="http://schemas.microsoft.com/office/drawing/2014/main" id="{AB4EAF37-2AAB-2089-6FB9-5190E1B924D8}"/>
                      </a:ext>
                    </a:extLst>
                  </p:cNvPr>
                  <p:cNvSpPr/>
                  <p:nvPr/>
                </p:nvSpPr>
                <p:spPr>
                  <a:xfrm>
                    <a:off x="2347754" y="1963627"/>
                    <a:ext cx="13567" cy="11910"/>
                  </a:xfrm>
                  <a:custGeom>
                    <a:avLst/>
                    <a:gdLst>
                      <a:gd name="connsiteX0" fmla="*/ 13 w 13567"/>
                      <a:gd name="connsiteY0" fmla="*/ 4095 h 11910"/>
                      <a:gd name="connsiteX1" fmla="*/ 11546 w 13567"/>
                      <a:gd name="connsiteY1" fmla="*/ 11898 h 11910"/>
                      <a:gd name="connsiteX2" fmla="*/ 13468 w 13567"/>
                      <a:gd name="connsiteY2" fmla="*/ 2161 h 11910"/>
                      <a:gd name="connsiteX3" fmla="*/ 0 w 13567"/>
                      <a:gd name="connsiteY3" fmla="*/ 4108 h 11910"/>
                    </a:gdLst>
                    <a:ahLst/>
                    <a:cxnLst>
                      <a:cxn ang="0">
                        <a:pos x="connsiteX0" y="connsiteY0"/>
                      </a:cxn>
                      <a:cxn ang="0">
                        <a:pos x="connsiteX1" y="connsiteY1"/>
                      </a:cxn>
                      <a:cxn ang="0">
                        <a:pos x="connsiteX2" y="connsiteY2"/>
                      </a:cxn>
                      <a:cxn ang="0">
                        <a:pos x="connsiteX3" y="connsiteY3"/>
                      </a:cxn>
                    </a:cxnLst>
                    <a:rect l="l" t="t" r="r" b="b"/>
                    <a:pathLst>
                      <a:path w="13567" h="11910">
                        <a:moveTo>
                          <a:pt x="13" y="4095"/>
                        </a:moveTo>
                        <a:cubicBezTo>
                          <a:pt x="5236" y="5310"/>
                          <a:pt x="4806" y="12240"/>
                          <a:pt x="11546" y="11898"/>
                        </a:cubicBezTo>
                        <a:cubicBezTo>
                          <a:pt x="9978" y="6397"/>
                          <a:pt x="14265" y="6840"/>
                          <a:pt x="13468" y="2161"/>
                        </a:cubicBezTo>
                        <a:cubicBezTo>
                          <a:pt x="10876" y="-508"/>
                          <a:pt x="51" y="-1557"/>
                          <a:pt x="0" y="410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3" name="Freeform: Shape 1322">
                    <a:extLst>
                      <a:ext uri="{FF2B5EF4-FFF2-40B4-BE49-F238E27FC236}">
                        <a16:creationId xmlns:a16="http://schemas.microsoft.com/office/drawing/2014/main" id="{34237266-6F0F-A8D5-E898-7F1DA43C40E6}"/>
                      </a:ext>
                    </a:extLst>
                  </p:cNvPr>
                  <p:cNvSpPr/>
                  <p:nvPr/>
                </p:nvSpPr>
                <p:spPr>
                  <a:xfrm>
                    <a:off x="2234369" y="1925799"/>
                    <a:ext cx="57653" cy="11137"/>
                  </a:xfrm>
                  <a:custGeom>
                    <a:avLst/>
                    <a:gdLst>
                      <a:gd name="connsiteX0" fmla="*/ 30743 w 57653"/>
                      <a:gd name="connsiteY0" fmla="*/ 10738 h 11137"/>
                      <a:gd name="connsiteX1" fmla="*/ 57654 w 57653"/>
                      <a:gd name="connsiteY1" fmla="*/ 2935 h 11137"/>
                      <a:gd name="connsiteX2" fmla="*/ 0 w 57653"/>
                      <a:gd name="connsiteY2" fmla="*/ 6831 h 11137"/>
                      <a:gd name="connsiteX3" fmla="*/ 30743 w 57653"/>
                      <a:gd name="connsiteY3" fmla="*/ 10726 h 11137"/>
                    </a:gdLst>
                    <a:ahLst/>
                    <a:cxnLst>
                      <a:cxn ang="0">
                        <a:pos x="connsiteX0" y="connsiteY0"/>
                      </a:cxn>
                      <a:cxn ang="0">
                        <a:pos x="connsiteX1" y="connsiteY1"/>
                      </a:cxn>
                      <a:cxn ang="0">
                        <a:pos x="connsiteX2" y="connsiteY2"/>
                      </a:cxn>
                      <a:cxn ang="0">
                        <a:pos x="connsiteX3" y="connsiteY3"/>
                      </a:cxn>
                    </a:cxnLst>
                    <a:rect l="l" t="t" r="r" b="b"/>
                    <a:pathLst>
                      <a:path w="57653" h="11137">
                        <a:moveTo>
                          <a:pt x="30743" y="10738"/>
                        </a:moveTo>
                        <a:cubicBezTo>
                          <a:pt x="43187" y="10296"/>
                          <a:pt x="55491" y="12585"/>
                          <a:pt x="57654" y="2935"/>
                        </a:cubicBezTo>
                        <a:cubicBezTo>
                          <a:pt x="39418" y="1595"/>
                          <a:pt x="8979" y="-4741"/>
                          <a:pt x="0" y="6831"/>
                        </a:cubicBezTo>
                        <a:cubicBezTo>
                          <a:pt x="4805" y="12370"/>
                          <a:pt x="19450" y="11143"/>
                          <a:pt x="30743" y="1072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4" name="Freeform: Shape 1323">
                    <a:extLst>
                      <a:ext uri="{FF2B5EF4-FFF2-40B4-BE49-F238E27FC236}">
                        <a16:creationId xmlns:a16="http://schemas.microsoft.com/office/drawing/2014/main" id="{257507F0-2C41-0905-1EED-F22A4DA18EFF}"/>
                      </a:ext>
                    </a:extLst>
                  </p:cNvPr>
                  <p:cNvSpPr/>
                  <p:nvPr/>
                </p:nvSpPr>
                <p:spPr>
                  <a:xfrm>
                    <a:off x="2334303" y="1930632"/>
                    <a:ext cx="27004" cy="15713"/>
                  </a:xfrm>
                  <a:custGeom>
                    <a:avLst/>
                    <a:gdLst>
                      <a:gd name="connsiteX0" fmla="*/ 34 w 27004"/>
                      <a:gd name="connsiteY0" fmla="*/ 5905 h 15713"/>
                      <a:gd name="connsiteX1" fmla="*/ 11555 w 27004"/>
                      <a:gd name="connsiteY1" fmla="*/ 13695 h 15713"/>
                      <a:gd name="connsiteX2" fmla="*/ 26932 w 27004"/>
                      <a:gd name="connsiteY2" fmla="*/ 13695 h 15713"/>
                      <a:gd name="connsiteX3" fmla="*/ 34 w 27004"/>
                      <a:gd name="connsiteY3" fmla="*/ 5905 h 15713"/>
                    </a:gdLst>
                    <a:ahLst/>
                    <a:cxnLst>
                      <a:cxn ang="0">
                        <a:pos x="connsiteX0" y="connsiteY0"/>
                      </a:cxn>
                      <a:cxn ang="0">
                        <a:pos x="connsiteX1" y="connsiteY1"/>
                      </a:cxn>
                      <a:cxn ang="0">
                        <a:pos x="connsiteX2" y="connsiteY2"/>
                      </a:cxn>
                      <a:cxn ang="0">
                        <a:pos x="connsiteX3" y="connsiteY3"/>
                      </a:cxn>
                    </a:cxnLst>
                    <a:rect l="l" t="t" r="r" b="b"/>
                    <a:pathLst>
                      <a:path w="27004" h="15713">
                        <a:moveTo>
                          <a:pt x="34" y="5905"/>
                        </a:moveTo>
                        <a:cubicBezTo>
                          <a:pt x="-598" y="10850"/>
                          <a:pt x="7773" y="12658"/>
                          <a:pt x="11555" y="13695"/>
                        </a:cubicBezTo>
                        <a:cubicBezTo>
                          <a:pt x="17030" y="15200"/>
                          <a:pt x="22671" y="17362"/>
                          <a:pt x="26932" y="13695"/>
                        </a:cubicBezTo>
                        <a:cubicBezTo>
                          <a:pt x="28564" y="1630"/>
                          <a:pt x="2197" y="-5856"/>
                          <a:pt x="34" y="590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5" name="Freeform: Shape 1324">
                    <a:extLst>
                      <a:ext uri="{FF2B5EF4-FFF2-40B4-BE49-F238E27FC236}">
                        <a16:creationId xmlns:a16="http://schemas.microsoft.com/office/drawing/2014/main" id="{D58E3F7B-E1AA-43C8-8BC0-1DF3A2040B0B}"/>
                      </a:ext>
                    </a:extLst>
                  </p:cNvPr>
                  <p:cNvSpPr/>
                  <p:nvPr/>
                </p:nvSpPr>
                <p:spPr>
                  <a:xfrm>
                    <a:off x="2245902" y="2049607"/>
                    <a:ext cx="5766" cy="1947"/>
                  </a:xfrm>
                  <a:custGeom>
                    <a:avLst/>
                    <a:gdLst>
                      <a:gd name="connsiteX0" fmla="*/ 5767 w 5766"/>
                      <a:gd name="connsiteY0" fmla="*/ 0 h 1947"/>
                      <a:gd name="connsiteX1" fmla="*/ 0 w 5766"/>
                      <a:gd name="connsiteY1" fmla="*/ 1948 h 1947"/>
                      <a:gd name="connsiteX2" fmla="*/ 5767 w 5766"/>
                      <a:gd name="connsiteY2" fmla="*/ 0 h 1947"/>
                    </a:gdLst>
                    <a:ahLst/>
                    <a:cxnLst>
                      <a:cxn ang="0">
                        <a:pos x="connsiteX0" y="connsiteY0"/>
                      </a:cxn>
                      <a:cxn ang="0">
                        <a:pos x="connsiteX1" y="connsiteY1"/>
                      </a:cxn>
                      <a:cxn ang="0">
                        <a:pos x="connsiteX2" y="connsiteY2"/>
                      </a:cxn>
                    </a:cxnLst>
                    <a:rect l="l" t="t" r="r" b="b"/>
                    <a:pathLst>
                      <a:path w="5766" h="1947">
                        <a:moveTo>
                          <a:pt x="5767" y="0"/>
                        </a:moveTo>
                        <a:cubicBezTo>
                          <a:pt x="3516" y="316"/>
                          <a:pt x="303" y="-329"/>
                          <a:pt x="0" y="1948"/>
                        </a:cubicBezTo>
                        <a:cubicBezTo>
                          <a:pt x="2264" y="1644"/>
                          <a:pt x="5463" y="2289"/>
                          <a:pt x="5767"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6" name="Freeform: Shape 1325">
                    <a:extLst>
                      <a:ext uri="{FF2B5EF4-FFF2-40B4-BE49-F238E27FC236}">
                        <a16:creationId xmlns:a16="http://schemas.microsoft.com/office/drawing/2014/main" id="{618CCF4C-08C3-84D9-DBB2-349E6FC13AB5}"/>
                      </a:ext>
                    </a:extLst>
                  </p:cNvPr>
                  <p:cNvSpPr/>
                  <p:nvPr/>
                </p:nvSpPr>
                <p:spPr>
                  <a:xfrm>
                    <a:off x="2263420" y="1996812"/>
                    <a:ext cx="6934" cy="8109"/>
                  </a:xfrm>
                  <a:custGeom>
                    <a:avLst/>
                    <a:gdLst>
                      <a:gd name="connsiteX0" fmla="*/ 5548 w 6934"/>
                      <a:gd name="connsiteY0" fmla="*/ 7963 h 8109"/>
                      <a:gd name="connsiteX1" fmla="*/ 5548 w 6934"/>
                      <a:gd name="connsiteY1" fmla="*/ 148 h 8109"/>
                      <a:gd name="connsiteX2" fmla="*/ 5548 w 6934"/>
                      <a:gd name="connsiteY2" fmla="*/ 7963 h 8109"/>
                    </a:gdLst>
                    <a:ahLst/>
                    <a:cxnLst>
                      <a:cxn ang="0">
                        <a:pos x="connsiteX0" y="connsiteY0"/>
                      </a:cxn>
                      <a:cxn ang="0">
                        <a:pos x="connsiteX1" y="connsiteY1"/>
                      </a:cxn>
                      <a:cxn ang="0">
                        <a:pos x="connsiteX2" y="connsiteY2"/>
                      </a:cxn>
                    </a:cxnLst>
                    <a:rect l="l" t="t" r="r" b="b"/>
                    <a:pathLst>
                      <a:path w="6934" h="8109">
                        <a:moveTo>
                          <a:pt x="5548" y="7963"/>
                        </a:moveTo>
                        <a:cubicBezTo>
                          <a:pt x="8748" y="4068"/>
                          <a:pt x="5384" y="5485"/>
                          <a:pt x="5548" y="148"/>
                        </a:cubicBezTo>
                        <a:cubicBezTo>
                          <a:pt x="-1849" y="-1382"/>
                          <a:pt x="-1849" y="9481"/>
                          <a:pt x="5548" y="796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7" name="Freeform: Shape 1326">
                    <a:extLst>
                      <a:ext uri="{FF2B5EF4-FFF2-40B4-BE49-F238E27FC236}">
                        <a16:creationId xmlns:a16="http://schemas.microsoft.com/office/drawing/2014/main" id="{B5343D66-6700-0E3D-A20C-4BB4019ED781}"/>
                      </a:ext>
                    </a:extLst>
                  </p:cNvPr>
                  <p:cNvSpPr/>
                  <p:nvPr/>
                </p:nvSpPr>
                <p:spPr>
                  <a:xfrm>
                    <a:off x="2228615" y="2010476"/>
                    <a:ext cx="58852" cy="35536"/>
                  </a:xfrm>
                  <a:custGeom>
                    <a:avLst/>
                    <a:gdLst>
                      <a:gd name="connsiteX0" fmla="*/ 11521 w 58852"/>
                      <a:gd name="connsiteY0" fmla="*/ 29380 h 35536"/>
                      <a:gd name="connsiteX1" fmla="*/ 24976 w 58852"/>
                      <a:gd name="connsiteY1" fmla="*/ 29380 h 35536"/>
                      <a:gd name="connsiteX2" fmla="*/ 28821 w 58852"/>
                      <a:gd name="connsiteY2" fmla="*/ 33275 h 35536"/>
                      <a:gd name="connsiteX3" fmla="*/ 57654 w 58852"/>
                      <a:gd name="connsiteY3" fmla="*/ 35223 h 35536"/>
                      <a:gd name="connsiteX4" fmla="*/ 36509 w 58852"/>
                      <a:gd name="connsiteY4" fmla="*/ 142 h 35536"/>
                      <a:gd name="connsiteX5" fmla="*/ 11533 w 58852"/>
                      <a:gd name="connsiteY5" fmla="*/ 5997 h 35536"/>
                      <a:gd name="connsiteX6" fmla="*/ 7689 w 58852"/>
                      <a:gd name="connsiteY6" fmla="*/ 15748 h 35536"/>
                      <a:gd name="connsiteX7" fmla="*/ 0 w 58852"/>
                      <a:gd name="connsiteY7" fmla="*/ 21577 h 35536"/>
                      <a:gd name="connsiteX8" fmla="*/ 11533 w 58852"/>
                      <a:gd name="connsiteY8" fmla="*/ 29380 h 3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852" h="35536">
                        <a:moveTo>
                          <a:pt x="11521" y="29380"/>
                        </a:moveTo>
                        <a:cubicBezTo>
                          <a:pt x="14455" y="30518"/>
                          <a:pt x="20626" y="28394"/>
                          <a:pt x="24976" y="29380"/>
                        </a:cubicBezTo>
                        <a:cubicBezTo>
                          <a:pt x="27670" y="29987"/>
                          <a:pt x="27075" y="32150"/>
                          <a:pt x="28821" y="33275"/>
                        </a:cubicBezTo>
                        <a:cubicBezTo>
                          <a:pt x="35864" y="37815"/>
                          <a:pt x="47739" y="33882"/>
                          <a:pt x="57654" y="35223"/>
                        </a:cubicBezTo>
                        <a:cubicBezTo>
                          <a:pt x="62826" y="17442"/>
                          <a:pt x="50420" y="1875"/>
                          <a:pt x="36509" y="142"/>
                        </a:cubicBezTo>
                        <a:cubicBezTo>
                          <a:pt x="27784" y="-945"/>
                          <a:pt x="20714" y="4518"/>
                          <a:pt x="11533" y="5997"/>
                        </a:cubicBezTo>
                        <a:cubicBezTo>
                          <a:pt x="10711" y="9703"/>
                          <a:pt x="6032" y="9513"/>
                          <a:pt x="7689" y="15748"/>
                        </a:cubicBezTo>
                        <a:cubicBezTo>
                          <a:pt x="1517" y="14053"/>
                          <a:pt x="1682" y="18732"/>
                          <a:pt x="0" y="21577"/>
                        </a:cubicBezTo>
                        <a:cubicBezTo>
                          <a:pt x="4995" y="20123"/>
                          <a:pt x="7537" y="27850"/>
                          <a:pt x="11533" y="2938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8" name="Freeform: Shape 1327">
                    <a:extLst>
                      <a:ext uri="{FF2B5EF4-FFF2-40B4-BE49-F238E27FC236}">
                        <a16:creationId xmlns:a16="http://schemas.microsoft.com/office/drawing/2014/main" id="{110D057B-7B26-603E-7CB2-2B50DD71DAF8}"/>
                      </a:ext>
                    </a:extLst>
                  </p:cNvPr>
                  <p:cNvSpPr/>
                  <p:nvPr/>
                </p:nvSpPr>
                <p:spPr>
                  <a:xfrm>
                    <a:off x="2413148" y="2363446"/>
                    <a:ext cx="134567" cy="91852"/>
                  </a:xfrm>
                  <a:custGeom>
                    <a:avLst/>
                    <a:gdLst>
                      <a:gd name="connsiteX0" fmla="*/ 134543 w 134567"/>
                      <a:gd name="connsiteY0" fmla="*/ 70174 h 91852"/>
                      <a:gd name="connsiteX1" fmla="*/ 123009 w 134567"/>
                      <a:gd name="connsiteY1" fmla="*/ 62384 h 91852"/>
                      <a:gd name="connsiteX2" fmla="*/ 101865 w 134567"/>
                      <a:gd name="connsiteY2" fmla="*/ 64331 h 91852"/>
                      <a:gd name="connsiteX3" fmla="*/ 107644 w 134567"/>
                      <a:gd name="connsiteY3" fmla="*/ 56528 h 91852"/>
                      <a:gd name="connsiteX4" fmla="*/ 98033 w 134567"/>
                      <a:gd name="connsiteY4" fmla="*/ 40936 h 91852"/>
                      <a:gd name="connsiteX5" fmla="*/ 69200 w 134567"/>
                      <a:gd name="connsiteY5" fmla="*/ 25343 h 91852"/>
                      <a:gd name="connsiteX6" fmla="*/ 59589 w 134567"/>
                      <a:gd name="connsiteY6" fmla="*/ 25343 h 91852"/>
                      <a:gd name="connsiteX7" fmla="*/ 49978 w 134567"/>
                      <a:gd name="connsiteY7" fmla="*/ 15605 h 91852"/>
                      <a:gd name="connsiteX8" fmla="*/ 44211 w 134567"/>
                      <a:gd name="connsiteY8" fmla="*/ 23395 h 91852"/>
                      <a:gd name="connsiteX9" fmla="*/ 38457 w 134567"/>
                      <a:gd name="connsiteY9" fmla="*/ 5868 h 91852"/>
                      <a:gd name="connsiteX10" fmla="*/ 30755 w 134567"/>
                      <a:gd name="connsiteY10" fmla="*/ 0 h 91852"/>
                      <a:gd name="connsiteX11" fmla="*/ 21144 w 134567"/>
                      <a:gd name="connsiteY11" fmla="*/ 29251 h 91852"/>
                      <a:gd name="connsiteX12" fmla="*/ 19222 w 134567"/>
                      <a:gd name="connsiteY12" fmla="*/ 60436 h 91852"/>
                      <a:gd name="connsiteX13" fmla="*/ 0 w 134567"/>
                      <a:gd name="connsiteY13" fmla="*/ 77976 h 91852"/>
                      <a:gd name="connsiteX14" fmla="*/ 26911 w 134567"/>
                      <a:gd name="connsiteY14" fmla="*/ 72121 h 91852"/>
                      <a:gd name="connsiteX15" fmla="*/ 32678 w 134567"/>
                      <a:gd name="connsiteY15" fmla="*/ 91621 h 91852"/>
                      <a:gd name="connsiteX16" fmla="*/ 55757 w 134567"/>
                      <a:gd name="connsiteY16" fmla="*/ 76016 h 91852"/>
                      <a:gd name="connsiteX17" fmla="*/ 67290 w 134567"/>
                      <a:gd name="connsiteY17" fmla="*/ 70174 h 91852"/>
                      <a:gd name="connsiteX18" fmla="*/ 80758 w 134567"/>
                      <a:gd name="connsiteY18" fmla="*/ 58476 h 91852"/>
                      <a:gd name="connsiteX19" fmla="*/ 84590 w 134567"/>
                      <a:gd name="connsiteY19" fmla="*/ 64331 h 91852"/>
                      <a:gd name="connsiteX20" fmla="*/ 92292 w 134567"/>
                      <a:gd name="connsiteY20" fmla="*/ 64331 h 91852"/>
                      <a:gd name="connsiteX21" fmla="*/ 96136 w 134567"/>
                      <a:gd name="connsiteY21" fmla="*/ 74081 h 91852"/>
                      <a:gd name="connsiteX22" fmla="*/ 121112 w 134567"/>
                      <a:gd name="connsiteY22" fmla="*/ 81884 h 91852"/>
                      <a:gd name="connsiteX23" fmla="*/ 134568 w 134567"/>
                      <a:gd name="connsiteY23" fmla="*/ 70186 h 9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567" h="91852">
                        <a:moveTo>
                          <a:pt x="134543" y="70174"/>
                        </a:moveTo>
                        <a:cubicBezTo>
                          <a:pt x="125779" y="72564"/>
                          <a:pt x="128460" y="63345"/>
                          <a:pt x="123009" y="62384"/>
                        </a:cubicBezTo>
                        <a:cubicBezTo>
                          <a:pt x="117495" y="64875"/>
                          <a:pt x="111881" y="63054"/>
                          <a:pt x="101865" y="64331"/>
                        </a:cubicBezTo>
                        <a:cubicBezTo>
                          <a:pt x="102434" y="60347"/>
                          <a:pt x="107075" y="60512"/>
                          <a:pt x="107644" y="56528"/>
                        </a:cubicBezTo>
                        <a:cubicBezTo>
                          <a:pt x="104634" y="51116"/>
                          <a:pt x="102181" y="45172"/>
                          <a:pt x="98033" y="40936"/>
                        </a:cubicBezTo>
                        <a:cubicBezTo>
                          <a:pt x="84059" y="40152"/>
                          <a:pt x="77850" y="31502"/>
                          <a:pt x="69200" y="25343"/>
                        </a:cubicBezTo>
                        <a:cubicBezTo>
                          <a:pt x="66000" y="25343"/>
                          <a:pt x="62788" y="25343"/>
                          <a:pt x="59589" y="25343"/>
                        </a:cubicBezTo>
                        <a:cubicBezTo>
                          <a:pt x="58324" y="20158"/>
                          <a:pt x="53809" y="18223"/>
                          <a:pt x="49978" y="15605"/>
                        </a:cubicBezTo>
                        <a:cubicBezTo>
                          <a:pt x="50306" y="20487"/>
                          <a:pt x="47031" y="21701"/>
                          <a:pt x="44211" y="23395"/>
                        </a:cubicBezTo>
                        <a:cubicBezTo>
                          <a:pt x="40797" y="16554"/>
                          <a:pt x="35093" y="15062"/>
                          <a:pt x="38457" y="5868"/>
                        </a:cubicBezTo>
                        <a:cubicBezTo>
                          <a:pt x="34524" y="5286"/>
                          <a:pt x="34676" y="582"/>
                          <a:pt x="30755" y="0"/>
                        </a:cubicBezTo>
                        <a:cubicBezTo>
                          <a:pt x="20993" y="5830"/>
                          <a:pt x="23863" y="14100"/>
                          <a:pt x="21144" y="29251"/>
                        </a:cubicBezTo>
                        <a:cubicBezTo>
                          <a:pt x="19247" y="39937"/>
                          <a:pt x="14556" y="50332"/>
                          <a:pt x="19222" y="60436"/>
                        </a:cubicBezTo>
                        <a:cubicBezTo>
                          <a:pt x="13240" y="66721"/>
                          <a:pt x="468" y="66102"/>
                          <a:pt x="0" y="77976"/>
                        </a:cubicBezTo>
                        <a:cubicBezTo>
                          <a:pt x="8460" y="75510"/>
                          <a:pt x="17654" y="73803"/>
                          <a:pt x="26911" y="72121"/>
                        </a:cubicBezTo>
                        <a:cubicBezTo>
                          <a:pt x="30616" y="76813"/>
                          <a:pt x="32589" y="83250"/>
                          <a:pt x="32678" y="91621"/>
                        </a:cubicBezTo>
                        <a:cubicBezTo>
                          <a:pt x="49143" y="93632"/>
                          <a:pt x="48523" y="82023"/>
                          <a:pt x="55757" y="76016"/>
                        </a:cubicBezTo>
                        <a:cubicBezTo>
                          <a:pt x="60031" y="72488"/>
                          <a:pt x="64141" y="74600"/>
                          <a:pt x="67290" y="70174"/>
                        </a:cubicBezTo>
                        <a:cubicBezTo>
                          <a:pt x="68062" y="59930"/>
                          <a:pt x="72817" y="58109"/>
                          <a:pt x="80758" y="58476"/>
                        </a:cubicBezTo>
                        <a:cubicBezTo>
                          <a:pt x="83718" y="58628"/>
                          <a:pt x="82579" y="63383"/>
                          <a:pt x="84590" y="64331"/>
                        </a:cubicBezTo>
                        <a:cubicBezTo>
                          <a:pt x="86285" y="65128"/>
                          <a:pt x="90964" y="63104"/>
                          <a:pt x="92292" y="64331"/>
                        </a:cubicBezTo>
                        <a:cubicBezTo>
                          <a:pt x="95580" y="67404"/>
                          <a:pt x="94087" y="73879"/>
                          <a:pt x="96136" y="74081"/>
                        </a:cubicBezTo>
                        <a:cubicBezTo>
                          <a:pt x="107682" y="73424"/>
                          <a:pt x="113107" y="78963"/>
                          <a:pt x="121112" y="81884"/>
                        </a:cubicBezTo>
                        <a:cubicBezTo>
                          <a:pt x="123566" y="75915"/>
                          <a:pt x="132127" y="76155"/>
                          <a:pt x="134568" y="7018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29" name="Freeform: Shape 1328">
                    <a:extLst>
                      <a:ext uri="{FF2B5EF4-FFF2-40B4-BE49-F238E27FC236}">
                        <a16:creationId xmlns:a16="http://schemas.microsoft.com/office/drawing/2014/main" id="{B9C39DE7-63E6-163A-51D7-2C1AA9BD2453}"/>
                      </a:ext>
                    </a:extLst>
                  </p:cNvPr>
                  <p:cNvSpPr/>
                  <p:nvPr/>
                </p:nvSpPr>
                <p:spPr>
                  <a:xfrm>
                    <a:off x="2478490" y="2462846"/>
                    <a:ext cx="36925" cy="23420"/>
                  </a:xfrm>
                  <a:custGeom>
                    <a:avLst/>
                    <a:gdLst>
                      <a:gd name="connsiteX0" fmla="*/ 9611 w 36925"/>
                      <a:gd name="connsiteY0" fmla="*/ 1972 h 23420"/>
                      <a:gd name="connsiteX1" fmla="*/ 0 w 36925"/>
                      <a:gd name="connsiteY1" fmla="*/ 19512 h 23420"/>
                      <a:gd name="connsiteX2" fmla="*/ 7676 w 36925"/>
                      <a:gd name="connsiteY2" fmla="*/ 23420 h 23420"/>
                      <a:gd name="connsiteX3" fmla="*/ 15390 w 36925"/>
                      <a:gd name="connsiteY3" fmla="*/ 23420 h 23420"/>
                      <a:gd name="connsiteX4" fmla="*/ 26924 w 36925"/>
                      <a:gd name="connsiteY4" fmla="*/ 13670 h 23420"/>
                      <a:gd name="connsiteX5" fmla="*/ 36522 w 36925"/>
                      <a:gd name="connsiteY5" fmla="*/ 25 h 23420"/>
                      <a:gd name="connsiteX6" fmla="*/ 9611 w 36925"/>
                      <a:gd name="connsiteY6" fmla="*/ 1972 h 2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925" h="23420">
                        <a:moveTo>
                          <a:pt x="9611" y="1972"/>
                        </a:moveTo>
                        <a:cubicBezTo>
                          <a:pt x="7499" y="8915"/>
                          <a:pt x="1442" y="11874"/>
                          <a:pt x="0" y="19512"/>
                        </a:cubicBezTo>
                        <a:cubicBezTo>
                          <a:pt x="2605" y="20764"/>
                          <a:pt x="3339" y="22547"/>
                          <a:pt x="7676" y="23420"/>
                        </a:cubicBezTo>
                        <a:cubicBezTo>
                          <a:pt x="6943" y="23268"/>
                          <a:pt x="16010" y="23281"/>
                          <a:pt x="15390" y="23420"/>
                        </a:cubicBezTo>
                        <a:cubicBezTo>
                          <a:pt x="18843" y="22598"/>
                          <a:pt x="23105" y="17325"/>
                          <a:pt x="26924" y="13670"/>
                        </a:cubicBezTo>
                        <a:cubicBezTo>
                          <a:pt x="30869" y="9876"/>
                          <a:pt x="38798" y="5804"/>
                          <a:pt x="36522" y="25"/>
                        </a:cubicBezTo>
                        <a:cubicBezTo>
                          <a:pt x="25988" y="-456"/>
                          <a:pt x="18312" y="6297"/>
                          <a:pt x="9611" y="197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0" name="Freeform: Shape 1329">
                    <a:extLst>
                      <a:ext uri="{FF2B5EF4-FFF2-40B4-BE49-F238E27FC236}">
                        <a16:creationId xmlns:a16="http://schemas.microsoft.com/office/drawing/2014/main" id="{7E2735EE-7885-4A96-9673-9C4F5C3A20B9}"/>
                      </a:ext>
                    </a:extLst>
                  </p:cNvPr>
                  <p:cNvSpPr/>
                  <p:nvPr/>
                </p:nvSpPr>
                <p:spPr>
                  <a:xfrm>
                    <a:off x="2549268" y="2482278"/>
                    <a:ext cx="17698" cy="23462"/>
                  </a:xfrm>
                  <a:custGeom>
                    <a:avLst/>
                    <a:gdLst>
                      <a:gd name="connsiteX0" fmla="*/ 9956 w 17698"/>
                      <a:gd name="connsiteY0" fmla="*/ 23463 h 23462"/>
                      <a:gd name="connsiteX1" fmla="*/ 17645 w 17698"/>
                      <a:gd name="connsiteY1" fmla="*/ 2028 h 23462"/>
                      <a:gd name="connsiteX2" fmla="*/ 345 w 17698"/>
                      <a:gd name="connsiteY2" fmla="*/ 17633 h 23462"/>
                      <a:gd name="connsiteX3" fmla="*/ 9956 w 17698"/>
                      <a:gd name="connsiteY3" fmla="*/ 23463 h 23462"/>
                    </a:gdLst>
                    <a:ahLst/>
                    <a:cxnLst>
                      <a:cxn ang="0">
                        <a:pos x="connsiteX0" y="connsiteY0"/>
                      </a:cxn>
                      <a:cxn ang="0">
                        <a:pos x="connsiteX1" y="connsiteY1"/>
                      </a:cxn>
                      <a:cxn ang="0">
                        <a:pos x="connsiteX2" y="connsiteY2"/>
                      </a:cxn>
                      <a:cxn ang="0">
                        <a:pos x="connsiteX3" y="connsiteY3"/>
                      </a:cxn>
                    </a:cxnLst>
                    <a:rect l="l" t="t" r="r" b="b"/>
                    <a:pathLst>
                      <a:path w="17698" h="23462">
                        <a:moveTo>
                          <a:pt x="9956" y="23463"/>
                        </a:moveTo>
                        <a:cubicBezTo>
                          <a:pt x="12321" y="16116"/>
                          <a:pt x="18328" y="12448"/>
                          <a:pt x="17645" y="2028"/>
                        </a:cubicBezTo>
                        <a:cubicBezTo>
                          <a:pt x="7427" y="-4270"/>
                          <a:pt x="-1931" y="4987"/>
                          <a:pt x="345" y="17633"/>
                        </a:cubicBezTo>
                        <a:cubicBezTo>
                          <a:pt x="4354" y="18771"/>
                          <a:pt x="6567" y="21718"/>
                          <a:pt x="9956" y="2346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1" name="Freeform: Shape 1330">
                    <a:extLst>
                      <a:ext uri="{FF2B5EF4-FFF2-40B4-BE49-F238E27FC236}">
                        <a16:creationId xmlns:a16="http://schemas.microsoft.com/office/drawing/2014/main" id="{1A29E9DF-034B-5801-8ADC-C25BFA33B716}"/>
                      </a:ext>
                    </a:extLst>
                  </p:cNvPr>
                  <p:cNvSpPr/>
                  <p:nvPr/>
                </p:nvSpPr>
                <p:spPr>
                  <a:xfrm>
                    <a:off x="2543858" y="2227007"/>
                    <a:ext cx="21178" cy="7777"/>
                  </a:xfrm>
                  <a:custGeom>
                    <a:avLst/>
                    <a:gdLst>
                      <a:gd name="connsiteX0" fmla="*/ 7676 w 21178"/>
                      <a:gd name="connsiteY0" fmla="*/ 7777 h 7777"/>
                      <a:gd name="connsiteX1" fmla="*/ 11533 w 21178"/>
                      <a:gd name="connsiteY1" fmla="*/ 3895 h 7777"/>
                      <a:gd name="connsiteX2" fmla="*/ 17300 w 21178"/>
                      <a:gd name="connsiteY2" fmla="*/ 5843 h 7777"/>
                      <a:gd name="connsiteX3" fmla="*/ 21157 w 21178"/>
                      <a:gd name="connsiteY3" fmla="*/ 0 h 7777"/>
                      <a:gd name="connsiteX4" fmla="*/ 0 w 21178"/>
                      <a:gd name="connsiteY4" fmla="*/ 3895 h 7777"/>
                      <a:gd name="connsiteX5" fmla="*/ 7676 w 21178"/>
                      <a:gd name="connsiteY5" fmla="*/ 7777 h 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78" h="7777">
                        <a:moveTo>
                          <a:pt x="7676" y="7777"/>
                        </a:moveTo>
                        <a:cubicBezTo>
                          <a:pt x="7461" y="7752"/>
                          <a:pt x="10357" y="3971"/>
                          <a:pt x="11533" y="3895"/>
                        </a:cubicBezTo>
                        <a:cubicBezTo>
                          <a:pt x="12052" y="3844"/>
                          <a:pt x="14138" y="7069"/>
                          <a:pt x="17300" y="5843"/>
                        </a:cubicBezTo>
                        <a:cubicBezTo>
                          <a:pt x="18463" y="5400"/>
                          <a:pt x="21460" y="2340"/>
                          <a:pt x="21157" y="0"/>
                        </a:cubicBezTo>
                        <a:cubicBezTo>
                          <a:pt x="16604" y="3832"/>
                          <a:pt x="3958" y="-544"/>
                          <a:pt x="0" y="3895"/>
                        </a:cubicBezTo>
                        <a:cubicBezTo>
                          <a:pt x="3288" y="1872"/>
                          <a:pt x="4464" y="7347"/>
                          <a:pt x="7676" y="777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2" name="Freeform: Shape 1331">
                    <a:extLst>
                      <a:ext uri="{FF2B5EF4-FFF2-40B4-BE49-F238E27FC236}">
                        <a16:creationId xmlns:a16="http://schemas.microsoft.com/office/drawing/2014/main" id="{EE85D97E-89C9-11A1-E4CC-5FC63BED53F1}"/>
                      </a:ext>
                    </a:extLst>
                  </p:cNvPr>
                  <p:cNvSpPr/>
                  <p:nvPr/>
                </p:nvSpPr>
                <p:spPr>
                  <a:xfrm>
                    <a:off x="2453123" y="2359551"/>
                    <a:ext cx="8071" cy="13657"/>
                  </a:xfrm>
                  <a:custGeom>
                    <a:avLst/>
                    <a:gdLst>
                      <a:gd name="connsiteX0" fmla="*/ 379 w 8071"/>
                      <a:gd name="connsiteY0" fmla="*/ 0 h 13657"/>
                      <a:gd name="connsiteX1" fmla="*/ 8068 w 8071"/>
                      <a:gd name="connsiteY1" fmla="*/ 13658 h 13657"/>
                      <a:gd name="connsiteX2" fmla="*/ 379 w 8071"/>
                      <a:gd name="connsiteY2" fmla="*/ 0 h 13657"/>
                    </a:gdLst>
                    <a:ahLst/>
                    <a:cxnLst>
                      <a:cxn ang="0">
                        <a:pos x="connsiteX0" y="connsiteY0"/>
                      </a:cxn>
                      <a:cxn ang="0">
                        <a:pos x="connsiteX1" y="connsiteY1"/>
                      </a:cxn>
                      <a:cxn ang="0">
                        <a:pos x="connsiteX2" y="connsiteY2"/>
                      </a:cxn>
                    </a:cxnLst>
                    <a:rect l="l" t="t" r="r" b="b"/>
                    <a:pathLst>
                      <a:path w="8071" h="13657">
                        <a:moveTo>
                          <a:pt x="379" y="0"/>
                        </a:moveTo>
                        <a:cubicBezTo>
                          <a:pt x="-1695" y="9257"/>
                          <a:pt x="5298" y="9320"/>
                          <a:pt x="8068" y="13658"/>
                        </a:cubicBezTo>
                        <a:cubicBezTo>
                          <a:pt x="8207" y="6361"/>
                          <a:pt x="4982" y="2491"/>
                          <a:pt x="379"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3" name="Freeform: Shape 1332">
                    <a:extLst>
                      <a:ext uri="{FF2B5EF4-FFF2-40B4-BE49-F238E27FC236}">
                        <a16:creationId xmlns:a16="http://schemas.microsoft.com/office/drawing/2014/main" id="{E14D0094-1AF0-E9F4-F4EE-3D4B6C4E0738}"/>
                      </a:ext>
                    </a:extLst>
                  </p:cNvPr>
                  <p:cNvSpPr/>
                  <p:nvPr/>
                </p:nvSpPr>
                <p:spPr>
                  <a:xfrm>
                    <a:off x="2485935" y="2369197"/>
                    <a:ext cx="2403" cy="2181"/>
                  </a:xfrm>
                  <a:custGeom>
                    <a:avLst/>
                    <a:gdLst>
                      <a:gd name="connsiteX0" fmla="*/ 2167 w 2403"/>
                      <a:gd name="connsiteY0" fmla="*/ 117 h 2181"/>
                      <a:gd name="connsiteX1" fmla="*/ 232 w 2403"/>
                      <a:gd name="connsiteY1" fmla="*/ 2065 h 2181"/>
                      <a:gd name="connsiteX2" fmla="*/ 2167 w 2403"/>
                      <a:gd name="connsiteY2" fmla="*/ 117 h 2181"/>
                    </a:gdLst>
                    <a:ahLst/>
                    <a:cxnLst>
                      <a:cxn ang="0">
                        <a:pos x="connsiteX0" y="connsiteY0"/>
                      </a:cxn>
                      <a:cxn ang="0">
                        <a:pos x="connsiteX1" y="connsiteY1"/>
                      </a:cxn>
                      <a:cxn ang="0">
                        <a:pos x="connsiteX2" y="connsiteY2"/>
                      </a:cxn>
                    </a:cxnLst>
                    <a:rect l="l" t="t" r="r" b="b"/>
                    <a:pathLst>
                      <a:path w="2403" h="2181">
                        <a:moveTo>
                          <a:pt x="2167" y="117"/>
                        </a:moveTo>
                        <a:cubicBezTo>
                          <a:pt x="1635" y="-427"/>
                          <a:pt x="-742" y="1040"/>
                          <a:pt x="232" y="2065"/>
                        </a:cubicBezTo>
                        <a:cubicBezTo>
                          <a:pt x="775" y="2609"/>
                          <a:pt x="3153" y="1129"/>
                          <a:pt x="2167" y="11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4" name="Freeform: Shape 1333">
                    <a:extLst>
                      <a:ext uri="{FF2B5EF4-FFF2-40B4-BE49-F238E27FC236}">
                        <a16:creationId xmlns:a16="http://schemas.microsoft.com/office/drawing/2014/main" id="{EF411149-193A-8F97-1E6A-61220B892A54}"/>
                      </a:ext>
                    </a:extLst>
                  </p:cNvPr>
                  <p:cNvSpPr/>
                  <p:nvPr/>
                </p:nvSpPr>
                <p:spPr>
                  <a:xfrm>
                    <a:off x="2326597" y="1705774"/>
                    <a:ext cx="595925" cy="281474"/>
                  </a:xfrm>
                  <a:custGeom>
                    <a:avLst/>
                    <a:gdLst>
                      <a:gd name="connsiteX0" fmla="*/ 34638 w 595925"/>
                      <a:gd name="connsiteY0" fmla="*/ 63139 h 281474"/>
                      <a:gd name="connsiteX1" fmla="*/ 23117 w 595925"/>
                      <a:gd name="connsiteY1" fmla="*/ 68969 h 281474"/>
                      <a:gd name="connsiteX2" fmla="*/ 69238 w 595925"/>
                      <a:gd name="connsiteY2" fmla="*/ 63139 h 281474"/>
                      <a:gd name="connsiteX3" fmla="*/ 78861 w 595925"/>
                      <a:gd name="connsiteY3" fmla="*/ 68969 h 281474"/>
                      <a:gd name="connsiteX4" fmla="*/ 40417 w 595925"/>
                      <a:gd name="connsiteY4" fmla="*/ 74811 h 281474"/>
                      <a:gd name="connsiteX5" fmla="*/ 46184 w 595925"/>
                      <a:gd name="connsiteY5" fmla="*/ 78719 h 281474"/>
                      <a:gd name="connsiteX6" fmla="*/ 34651 w 595925"/>
                      <a:gd name="connsiteY6" fmla="*/ 84561 h 281474"/>
                      <a:gd name="connsiteX7" fmla="*/ 78874 w 595925"/>
                      <a:gd name="connsiteY7" fmla="*/ 84561 h 281474"/>
                      <a:gd name="connsiteX8" fmla="*/ 130761 w 595925"/>
                      <a:gd name="connsiteY8" fmla="*/ 76759 h 281474"/>
                      <a:gd name="connsiteX9" fmla="*/ 48106 w 595925"/>
                      <a:gd name="connsiteY9" fmla="*/ 90404 h 281474"/>
                      <a:gd name="connsiteX10" fmla="*/ 59639 w 595925"/>
                      <a:gd name="connsiteY10" fmla="*/ 98206 h 281474"/>
                      <a:gd name="connsiteX11" fmla="*/ 76927 w 595925"/>
                      <a:gd name="connsiteY11" fmla="*/ 102102 h 281474"/>
                      <a:gd name="connsiteX12" fmla="*/ 96149 w 595925"/>
                      <a:gd name="connsiteY12" fmla="*/ 92364 h 281474"/>
                      <a:gd name="connsiteX13" fmla="*/ 132671 w 595925"/>
                      <a:gd name="connsiteY13" fmla="*/ 82614 h 281474"/>
                      <a:gd name="connsiteX14" fmla="*/ 163426 w 595925"/>
                      <a:gd name="connsiteY14" fmla="*/ 82614 h 281474"/>
                      <a:gd name="connsiteX15" fmla="*/ 98058 w 595925"/>
                      <a:gd name="connsiteY15" fmla="*/ 104049 h 281474"/>
                      <a:gd name="connsiteX16" fmla="*/ 117293 w 595925"/>
                      <a:gd name="connsiteY16" fmla="*/ 104049 h 281474"/>
                      <a:gd name="connsiteX17" fmla="*/ 184583 w 595925"/>
                      <a:gd name="connsiteY17" fmla="*/ 98206 h 281474"/>
                      <a:gd name="connsiteX18" fmla="*/ 174960 w 595925"/>
                      <a:gd name="connsiteY18" fmla="*/ 106009 h 281474"/>
                      <a:gd name="connsiteX19" fmla="*/ 232626 w 595925"/>
                      <a:gd name="connsiteY19" fmla="*/ 94311 h 281474"/>
                      <a:gd name="connsiteX20" fmla="*/ 242237 w 595925"/>
                      <a:gd name="connsiteY20" fmla="*/ 82614 h 281474"/>
                      <a:gd name="connsiteX21" fmla="*/ 290305 w 595925"/>
                      <a:gd name="connsiteY21" fmla="*/ 70916 h 281474"/>
                      <a:gd name="connsiteX22" fmla="*/ 255705 w 595925"/>
                      <a:gd name="connsiteY22" fmla="*/ 90416 h 281474"/>
                      <a:gd name="connsiteX23" fmla="*/ 290305 w 595925"/>
                      <a:gd name="connsiteY23" fmla="*/ 94324 h 281474"/>
                      <a:gd name="connsiteX24" fmla="*/ 269148 w 595925"/>
                      <a:gd name="connsiteY24" fmla="*/ 96272 h 281474"/>
                      <a:gd name="connsiteX25" fmla="*/ 198039 w 595925"/>
                      <a:gd name="connsiteY25" fmla="*/ 113812 h 281474"/>
                      <a:gd name="connsiteX26" fmla="*/ 171103 w 595925"/>
                      <a:gd name="connsiteY26" fmla="*/ 115772 h 281474"/>
                      <a:gd name="connsiteX27" fmla="*/ 188415 w 595925"/>
                      <a:gd name="connsiteY27" fmla="*/ 129405 h 281474"/>
                      <a:gd name="connsiteX28" fmla="*/ 209560 w 595925"/>
                      <a:gd name="connsiteY28" fmla="*/ 141102 h 281474"/>
                      <a:gd name="connsiteX29" fmla="*/ 224937 w 595925"/>
                      <a:gd name="connsiteY29" fmla="*/ 143050 h 281474"/>
                      <a:gd name="connsiteX30" fmla="*/ 186493 w 595925"/>
                      <a:gd name="connsiteY30" fmla="*/ 139155 h 281474"/>
                      <a:gd name="connsiteX31" fmla="*/ 178817 w 595925"/>
                      <a:gd name="connsiteY31" fmla="*/ 135260 h 281474"/>
                      <a:gd name="connsiteX32" fmla="*/ 176895 w 595925"/>
                      <a:gd name="connsiteY32" fmla="*/ 131352 h 281474"/>
                      <a:gd name="connsiteX33" fmla="*/ 171115 w 595925"/>
                      <a:gd name="connsiteY33" fmla="*/ 129405 h 281474"/>
                      <a:gd name="connsiteX34" fmla="*/ 165361 w 595925"/>
                      <a:gd name="connsiteY34" fmla="*/ 125510 h 281474"/>
                      <a:gd name="connsiteX35" fmla="*/ 119215 w 595925"/>
                      <a:gd name="connsiteY35" fmla="*/ 119654 h 281474"/>
                      <a:gd name="connsiteX36" fmla="*/ 99993 w 595925"/>
                      <a:gd name="connsiteY36" fmla="*/ 119654 h 281474"/>
                      <a:gd name="connsiteX37" fmla="*/ 105760 w 595925"/>
                      <a:gd name="connsiteY37" fmla="*/ 139155 h 281474"/>
                      <a:gd name="connsiteX38" fmla="*/ 109604 w 595925"/>
                      <a:gd name="connsiteY38" fmla="*/ 141115 h 281474"/>
                      <a:gd name="connsiteX39" fmla="*/ 123060 w 595925"/>
                      <a:gd name="connsiteY39" fmla="*/ 141115 h 281474"/>
                      <a:gd name="connsiteX40" fmla="*/ 142282 w 595925"/>
                      <a:gd name="connsiteY40" fmla="*/ 158655 h 281474"/>
                      <a:gd name="connsiteX41" fmla="*/ 157660 w 595925"/>
                      <a:gd name="connsiteY41" fmla="*/ 168405 h 281474"/>
                      <a:gd name="connsiteX42" fmla="*/ 140360 w 595925"/>
                      <a:gd name="connsiteY42" fmla="*/ 166445 h 281474"/>
                      <a:gd name="connsiteX43" fmla="*/ 151893 w 595925"/>
                      <a:gd name="connsiteY43" fmla="*/ 172313 h 281474"/>
                      <a:gd name="connsiteX44" fmla="*/ 194182 w 595925"/>
                      <a:gd name="connsiteY44" fmla="*/ 170366 h 281474"/>
                      <a:gd name="connsiteX45" fmla="*/ 159557 w 595925"/>
                      <a:gd name="connsiteY45" fmla="*/ 180103 h 281474"/>
                      <a:gd name="connsiteX46" fmla="*/ 126892 w 595925"/>
                      <a:gd name="connsiteY46" fmla="*/ 174261 h 281474"/>
                      <a:gd name="connsiteX47" fmla="*/ 94214 w 595925"/>
                      <a:gd name="connsiteY47" fmla="*/ 180103 h 281474"/>
                      <a:gd name="connsiteX48" fmla="*/ 80758 w 595925"/>
                      <a:gd name="connsiteY48" fmla="*/ 203511 h 281474"/>
                      <a:gd name="connsiteX49" fmla="*/ 111514 w 595925"/>
                      <a:gd name="connsiteY49" fmla="*/ 195683 h 281474"/>
                      <a:gd name="connsiteX50" fmla="*/ 111514 w 595925"/>
                      <a:gd name="connsiteY50" fmla="*/ 205446 h 281474"/>
                      <a:gd name="connsiteX51" fmla="*/ 124982 w 595925"/>
                      <a:gd name="connsiteY51" fmla="*/ 201538 h 281474"/>
                      <a:gd name="connsiteX52" fmla="*/ 134581 w 595925"/>
                      <a:gd name="connsiteY52" fmla="*/ 189853 h 281474"/>
                      <a:gd name="connsiteX53" fmla="*/ 132671 w 595925"/>
                      <a:gd name="connsiteY53" fmla="*/ 199591 h 281474"/>
                      <a:gd name="connsiteX54" fmla="*/ 144204 w 595925"/>
                      <a:gd name="connsiteY54" fmla="*/ 205446 h 281474"/>
                      <a:gd name="connsiteX55" fmla="*/ 121138 w 595925"/>
                      <a:gd name="connsiteY55" fmla="*/ 211276 h 281474"/>
                      <a:gd name="connsiteX56" fmla="*/ 124995 w 595925"/>
                      <a:gd name="connsiteY56" fmla="*/ 228816 h 281474"/>
                      <a:gd name="connsiteX57" fmla="*/ 153815 w 595925"/>
                      <a:gd name="connsiteY57" fmla="*/ 228816 h 281474"/>
                      <a:gd name="connsiteX58" fmla="*/ 165349 w 595925"/>
                      <a:gd name="connsiteY58" fmla="*/ 219079 h 281474"/>
                      <a:gd name="connsiteX59" fmla="*/ 176882 w 595925"/>
                      <a:gd name="connsiteY59" fmla="*/ 211276 h 281474"/>
                      <a:gd name="connsiteX60" fmla="*/ 117280 w 595925"/>
                      <a:gd name="connsiteY60" fmla="*/ 234671 h 281474"/>
                      <a:gd name="connsiteX61" fmla="*/ 69212 w 595925"/>
                      <a:gd name="connsiteY61" fmla="*/ 222974 h 281474"/>
                      <a:gd name="connsiteX62" fmla="*/ 80746 w 595925"/>
                      <a:gd name="connsiteY62" fmla="*/ 236619 h 281474"/>
                      <a:gd name="connsiteX63" fmla="*/ 94201 w 595925"/>
                      <a:gd name="connsiteY63" fmla="*/ 244421 h 281474"/>
                      <a:gd name="connsiteX64" fmla="*/ 63433 w 595925"/>
                      <a:gd name="connsiteY64" fmla="*/ 246369 h 281474"/>
                      <a:gd name="connsiteX65" fmla="*/ 40379 w 595925"/>
                      <a:gd name="connsiteY65" fmla="*/ 258079 h 281474"/>
                      <a:gd name="connsiteX66" fmla="*/ 40379 w 595925"/>
                      <a:gd name="connsiteY66" fmla="*/ 269764 h 281474"/>
                      <a:gd name="connsiteX67" fmla="*/ 57679 w 595925"/>
                      <a:gd name="connsiteY67" fmla="*/ 271712 h 281474"/>
                      <a:gd name="connsiteX68" fmla="*/ 61524 w 595925"/>
                      <a:gd name="connsiteY68" fmla="*/ 258092 h 281474"/>
                      <a:gd name="connsiteX69" fmla="*/ 63433 w 595925"/>
                      <a:gd name="connsiteY69" fmla="*/ 271712 h 281474"/>
                      <a:gd name="connsiteX70" fmla="*/ 78824 w 595925"/>
                      <a:gd name="connsiteY70" fmla="*/ 273659 h 281474"/>
                      <a:gd name="connsiteX71" fmla="*/ 78824 w 595925"/>
                      <a:gd name="connsiteY71" fmla="*/ 265882 h 281474"/>
                      <a:gd name="connsiteX72" fmla="*/ 96111 w 595925"/>
                      <a:gd name="connsiteY72" fmla="*/ 273659 h 281474"/>
                      <a:gd name="connsiteX73" fmla="*/ 99955 w 595925"/>
                      <a:gd name="connsiteY73" fmla="*/ 265882 h 281474"/>
                      <a:gd name="connsiteX74" fmla="*/ 142257 w 595925"/>
                      <a:gd name="connsiteY74" fmla="*/ 275632 h 281474"/>
                      <a:gd name="connsiteX75" fmla="*/ 144179 w 595925"/>
                      <a:gd name="connsiteY75" fmla="*/ 261974 h 281474"/>
                      <a:gd name="connsiteX76" fmla="*/ 180701 w 595925"/>
                      <a:gd name="connsiteY76" fmla="*/ 269777 h 281474"/>
                      <a:gd name="connsiteX77" fmla="*/ 178791 w 595925"/>
                      <a:gd name="connsiteY77" fmla="*/ 260039 h 281474"/>
                      <a:gd name="connsiteX78" fmla="*/ 196091 w 595925"/>
                      <a:gd name="connsiteY78" fmla="*/ 269777 h 281474"/>
                      <a:gd name="connsiteX79" fmla="*/ 209534 w 595925"/>
                      <a:gd name="connsiteY79" fmla="*/ 269777 h 281474"/>
                      <a:gd name="connsiteX80" fmla="*/ 209534 w 595925"/>
                      <a:gd name="connsiteY80" fmla="*/ 281475 h 281474"/>
                      <a:gd name="connsiteX81" fmla="*/ 247991 w 595925"/>
                      <a:gd name="connsiteY81" fmla="*/ 271712 h 281474"/>
                      <a:gd name="connsiteX82" fmla="*/ 255680 w 595925"/>
                      <a:gd name="connsiteY82" fmla="*/ 267817 h 281474"/>
                      <a:gd name="connsiteX83" fmla="*/ 265291 w 595925"/>
                      <a:gd name="connsiteY83" fmla="*/ 254172 h 281474"/>
                      <a:gd name="connsiteX84" fmla="*/ 240290 w 595925"/>
                      <a:gd name="connsiteY84" fmla="*/ 244434 h 281474"/>
                      <a:gd name="connsiteX85" fmla="*/ 221068 w 595925"/>
                      <a:gd name="connsiteY85" fmla="*/ 246382 h 281474"/>
                      <a:gd name="connsiteX86" fmla="*/ 207612 w 595925"/>
                      <a:gd name="connsiteY86" fmla="*/ 240539 h 281474"/>
                      <a:gd name="connsiteX87" fmla="*/ 186468 w 595925"/>
                      <a:gd name="connsiteY87" fmla="*/ 236644 h 281474"/>
                      <a:gd name="connsiteX88" fmla="*/ 199923 w 595925"/>
                      <a:gd name="connsiteY88" fmla="*/ 234697 h 281474"/>
                      <a:gd name="connsiteX89" fmla="*/ 196079 w 595925"/>
                      <a:gd name="connsiteY89" fmla="*/ 228829 h 281474"/>
                      <a:gd name="connsiteX90" fmla="*/ 265279 w 595925"/>
                      <a:gd name="connsiteY90" fmla="*/ 228829 h 281474"/>
                      <a:gd name="connsiteX91" fmla="*/ 265279 w 595925"/>
                      <a:gd name="connsiteY91" fmla="*/ 211288 h 281474"/>
                      <a:gd name="connsiteX92" fmla="*/ 309489 w 595925"/>
                      <a:gd name="connsiteY92" fmla="*/ 209341 h 281474"/>
                      <a:gd name="connsiteX93" fmla="*/ 319101 w 595925"/>
                      <a:gd name="connsiteY93" fmla="*/ 195683 h 281474"/>
                      <a:gd name="connsiteX94" fmla="*/ 297944 w 595925"/>
                      <a:gd name="connsiteY94" fmla="*/ 187906 h 281474"/>
                      <a:gd name="connsiteX95" fmla="*/ 334491 w 595925"/>
                      <a:gd name="connsiteY95" fmla="*/ 182051 h 281474"/>
                      <a:gd name="connsiteX96" fmla="*/ 309489 w 595925"/>
                      <a:gd name="connsiteY96" fmla="*/ 176208 h 281474"/>
                      <a:gd name="connsiteX97" fmla="*/ 297944 w 595925"/>
                      <a:gd name="connsiteY97" fmla="*/ 170378 h 281474"/>
                      <a:gd name="connsiteX98" fmla="*/ 267201 w 595925"/>
                      <a:gd name="connsiteY98" fmla="*/ 174261 h 281474"/>
                      <a:gd name="connsiteX99" fmla="*/ 253733 w 595925"/>
                      <a:gd name="connsiteY99" fmla="*/ 166458 h 281474"/>
                      <a:gd name="connsiteX100" fmla="*/ 311412 w 595925"/>
                      <a:gd name="connsiteY100" fmla="*/ 164510 h 281474"/>
                      <a:gd name="connsiteX101" fmla="*/ 334478 w 595925"/>
                      <a:gd name="connsiteY101" fmla="*/ 164510 h 281474"/>
                      <a:gd name="connsiteX102" fmla="*/ 303723 w 595925"/>
                      <a:gd name="connsiteY102" fmla="*/ 156720 h 281474"/>
                      <a:gd name="connsiteX103" fmla="*/ 288345 w 595925"/>
                      <a:gd name="connsiteY103" fmla="*/ 148918 h 281474"/>
                      <a:gd name="connsiteX104" fmla="*/ 359454 w 595925"/>
                      <a:gd name="connsiteY104" fmla="*/ 148918 h 281474"/>
                      <a:gd name="connsiteX105" fmla="*/ 332556 w 595925"/>
                      <a:gd name="connsiteY105" fmla="*/ 135272 h 281474"/>
                      <a:gd name="connsiteX106" fmla="*/ 397924 w 595925"/>
                      <a:gd name="connsiteY106" fmla="*/ 137233 h 281474"/>
                      <a:gd name="connsiteX107" fmla="*/ 397924 w 595925"/>
                      <a:gd name="connsiteY107" fmla="*/ 131377 h 281474"/>
                      <a:gd name="connsiteX108" fmla="*/ 409457 w 595925"/>
                      <a:gd name="connsiteY108" fmla="*/ 125548 h 281474"/>
                      <a:gd name="connsiteX109" fmla="*/ 382546 w 595925"/>
                      <a:gd name="connsiteY109" fmla="*/ 125548 h 281474"/>
                      <a:gd name="connsiteX110" fmla="*/ 417146 w 595925"/>
                      <a:gd name="connsiteY110" fmla="*/ 119692 h 281474"/>
                      <a:gd name="connsiteX111" fmla="*/ 409457 w 595925"/>
                      <a:gd name="connsiteY111" fmla="*/ 106060 h 281474"/>
                      <a:gd name="connsiteX112" fmla="*/ 430602 w 595925"/>
                      <a:gd name="connsiteY112" fmla="*/ 113850 h 281474"/>
                      <a:gd name="connsiteX113" fmla="*/ 474825 w 595925"/>
                      <a:gd name="connsiteY113" fmla="*/ 90454 h 281474"/>
                      <a:gd name="connsiteX114" fmla="*/ 522881 w 595925"/>
                      <a:gd name="connsiteY114" fmla="*/ 69007 h 281474"/>
                      <a:gd name="connsiteX115" fmla="*/ 449824 w 595925"/>
                      <a:gd name="connsiteY115" fmla="*/ 76809 h 281474"/>
                      <a:gd name="connsiteX116" fmla="*/ 484424 w 595925"/>
                      <a:gd name="connsiteY116" fmla="*/ 67059 h 281474"/>
                      <a:gd name="connsiteX117" fmla="*/ 492125 w 595925"/>
                      <a:gd name="connsiteY117" fmla="*/ 61216 h 281474"/>
                      <a:gd name="connsiteX118" fmla="*/ 520946 w 595925"/>
                      <a:gd name="connsiteY118" fmla="*/ 55349 h 281474"/>
                      <a:gd name="connsiteX119" fmla="*/ 530557 w 595925"/>
                      <a:gd name="connsiteY119" fmla="*/ 57296 h 281474"/>
                      <a:gd name="connsiteX120" fmla="*/ 540181 w 595925"/>
                      <a:gd name="connsiteY120" fmla="*/ 53401 h 281474"/>
                      <a:gd name="connsiteX121" fmla="*/ 547870 w 595925"/>
                      <a:gd name="connsiteY121" fmla="*/ 53401 h 281474"/>
                      <a:gd name="connsiteX122" fmla="*/ 572846 w 595925"/>
                      <a:gd name="connsiteY122" fmla="*/ 43651 h 281474"/>
                      <a:gd name="connsiteX123" fmla="*/ 595925 w 595925"/>
                      <a:gd name="connsiteY123" fmla="*/ 30031 h 281474"/>
                      <a:gd name="connsiteX124" fmla="*/ 555559 w 595925"/>
                      <a:gd name="connsiteY124" fmla="*/ 28084 h 281474"/>
                      <a:gd name="connsiteX125" fmla="*/ 559403 w 595925"/>
                      <a:gd name="connsiteY125" fmla="*/ 22216 h 281474"/>
                      <a:gd name="connsiteX126" fmla="*/ 549792 w 595925"/>
                      <a:gd name="connsiteY126" fmla="*/ 18333 h 281474"/>
                      <a:gd name="connsiteX127" fmla="*/ 545948 w 595925"/>
                      <a:gd name="connsiteY127" fmla="*/ 12466 h 281474"/>
                      <a:gd name="connsiteX128" fmla="*/ 532492 w 595925"/>
                      <a:gd name="connsiteY128" fmla="*/ 14426 h 281474"/>
                      <a:gd name="connsiteX129" fmla="*/ 522893 w 595925"/>
                      <a:gd name="connsiteY129" fmla="*/ 8583 h 281474"/>
                      <a:gd name="connsiteX130" fmla="*/ 515205 w 595925"/>
                      <a:gd name="connsiteY130" fmla="*/ 12478 h 281474"/>
                      <a:gd name="connsiteX131" fmla="*/ 478683 w 595925"/>
                      <a:gd name="connsiteY131" fmla="*/ 18346 h 281474"/>
                      <a:gd name="connsiteX132" fmla="*/ 453681 w 595925"/>
                      <a:gd name="connsiteY132" fmla="*/ 16386 h 281474"/>
                      <a:gd name="connsiteX133" fmla="*/ 492138 w 595925"/>
                      <a:gd name="connsiteY133" fmla="*/ 6636 h 281474"/>
                      <a:gd name="connsiteX134" fmla="*/ 401781 w 595925"/>
                      <a:gd name="connsiteY134" fmla="*/ 793 h 281474"/>
                      <a:gd name="connsiteX135" fmla="*/ 405626 w 595925"/>
                      <a:gd name="connsiteY135" fmla="*/ 8583 h 281474"/>
                      <a:gd name="connsiteX136" fmla="*/ 388338 w 595925"/>
                      <a:gd name="connsiteY136" fmla="*/ 793 h 281474"/>
                      <a:gd name="connsiteX137" fmla="*/ 357583 w 595925"/>
                      <a:gd name="connsiteY137" fmla="*/ 4675 h 281474"/>
                      <a:gd name="connsiteX138" fmla="*/ 372961 w 595925"/>
                      <a:gd name="connsiteY138" fmla="*/ 16373 h 281474"/>
                      <a:gd name="connsiteX139" fmla="*/ 342193 w 595925"/>
                      <a:gd name="connsiteY139" fmla="*/ 4675 h 281474"/>
                      <a:gd name="connsiteX140" fmla="*/ 288370 w 595925"/>
                      <a:gd name="connsiteY140" fmla="*/ 6636 h 281474"/>
                      <a:gd name="connsiteX141" fmla="*/ 303748 w 595925"/>
                      <a:gd name="connsiteY141" fmla="*/ 12466 h 281474"/>
                      <a:gd name="connsiteX142" fmla="*/ 315269 w 595925"/>
                      <a:gd name="connsiteY142" fmla="*/ 22216 h 281474"/>
                      <a:gd name="connsiteX143" fmla="*/ 296059 w 595925"/>
                      <a:gd name="connsiteY143" fmla="*/ 16373 h 281474"/>
                      <a:gd name="connsiteX144" fmla="*/ 272993 w 595925"/>
                      <a:gd name="connsiteY144" fmla="*/ 8571 h 281474"/>
                      <a:gd name="connsiteX145" fmla="*/ 228782 w 595925"/>
                      <a:gd name="connsiteY145" fmla="*/ 8571 h 281474"/>
                      <a:gd name="connsiteX146" fmla="*/ 253758 w 595925"/>
                      <a:gd name="connsiteY146" fmla="*/ 18333 h 281474"/>
                      <a:gd name="connsiteX147" fmla="*/ 205703 w 595925"/>
                      <a:gd name="connsiteY147" fmla="*/ 16373 h 281474"/>
                      <a:gd name="connsiteX148" fmla="*/ 211482 w 595925"/>
                      <a:gd name="connsiteY148" fmla="*/ 22216 h 281474"/>
                      <a:gd name="connsiteX149" fmla="*/ 190325 w 595925"/>
                      <a:gd name="connsiteY149" fmla="*/ 22216 h 281474"/>
                      <a:gd name="connsiteX150" fmla="*/ 196104 w 595925"/>
                      <a:gd name="connsiteY150" fmla="*/ 24163 h 281474"/>
                      <a:gd name="connsiteX151" fmla="*/ 180714 w 595925"/>
                      <a:gd name="connsiteY151" fmla="*/ 30031 h 281474"/>
                      <a:gd name="connsiteX152" fmla="*/ 228782 w 595925"/>
                      <a:gd name="connsiteY152" fmla="*/ 45636 h 281474"/>
                      <a:gd name="connsiteX153" fmla="*/ 238393 w 595925"/>
                      <a:gd name="connsiteY153" fmla="*/ 53414 h 281474"/>
                      <a:gd name="connsiteX154" fmla="*/ 224925 w 595925"/>
                      <a:gd name="connsiteY154" fmla="*/ 47571 h 281474"/>
                      <a:gd name="connsiteX155" fmla="*/ 199948 w 595925"/>
                      <a:gd name="connsiteY155" fmla="*/ 43651 h 281474"/>
                      <a:gd name="connsiteX156" fmla="*/ 176882 w 595925"/>
                      <a:gd name="connsiteY156" fmla="*/ 39756 h 281474"/>
                      <a:gd name="connsiteX157" fmla="*/ 180714 w 595925"/>
                      <a:gd name="connsiteY157" fmla="*/ 43651 h 281474"/>
                      <a:gd name="connsiteX158" fmla="*/ 142269 w 595925"/>
                      <a:gd name="connsiteY158" fmla="*/ 31966 h 281474"/>
                      <a:gd name="connsiteX159" fmla="*/ 128801 w 595925"/>
                      <a:gd name="connsiteY159" fmla="*/ 28071 h 281474"/>
                      <a:gd name="connsiteX160" fmla="*/ 117280 w 595925"/>
                      <a:gd name="connsiteY160" fmla="*/ 33913 h 281474"/>
                      <a:gd name="connsiteX161" fmla="*/ 105747 w 595925"/>
                      <a:gd name="connsiteY161" fmla="*/ 39743 h 281474"/>
                      <a:gd name="connsiteX162" fmla="*/ 128801 w 595925"/>
                      <a:gd name="connsiteY162" fmla="*/ 47546 h 281474"/>
                      <a:gd name="connsiteX163" fmla="*/ 88435 w 595925"/>
                      <a:gd name="connsiteY163" fmla="*/ 49493 h 281474"/>
                      <a:gd name="connsiteX164" fmla="*/ 40392 w 595925"/>
                      <a:gd name="connsiteY164" fmla="*/ 51441 h 281474"/>
                      <a:gd name="connsiteX165" fmla="*/ 0 w 595925"/>
                      <a:gd name="connsiteY165" fmla="*/ 61191 h 281474"/>
                      <a:gd name="connsiteX166" fmla="*/ 34613 w 595925"/>
                      <a:gd name="connsiteY166" fmla="*/ 63151 h 281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595925" h="281474">
                        <a:moveTo>
                          <a:pt x="34638" y="63139"/>
                        </a:moveTo>
                        <a:cubicBezTo>
                          <a:pt x="31653" y="65946"/>
                          <a:pt x="25672" y="65719"/>
                          <a:pt x="23117" y="68969"/>
                        </a:cubicBezTo>
                        <a:cubicBezTo>
                          <a:pt x="37028" y="69209"/>
                          <a:pt x="55934" y="61141"/>
                          <a:pt x="69238" y="63139"/>
                        </a:cubicBezTo>
                        <a:cubicBezTo>
                          <a:pt x="71818" y="63518"/>
                          <a:pt x="79051" y="63834"/>
                          <a:pt x="78861" y="68969"/>
                        </a:cubicBezTo>
                        <a:cubicBezTo>
                          <a:pt x="66064" y="64429"/>
                          <a:pt x="49636" y="69614"/>
                          <a:pt x="40417" y="74811"/>
                        </a:cubicBezTo>
                        <a:cubicBezTo>
                          <a:pt x="43705" y="74710"/>
                          <a:pt x="45336" y="76316"/>
                          <a:pt x="46184" y="78719"/>
                        </a:cubicBezTo>
                        <a:cubicBezTo>
                          <a:pt x="42972" y="81311"/>
                          <a:pt x="33942" y="77998"/>
                          <a:pt x="34651" y="84561"/>
                        </a:cubicBezTo>
                        <a:cubicBezTo>
                          <a:pt x="48308" y="85219"/>
                          <a:pt x="64167" y="85801"/>
                          <a:pt x="78874" y="84561"/>
                        </a:cubicBezTo>
                        <a:cubicBezTo>
                          <a:pt x="98084" y="82917"/>
                          <a:pt x="115320" y="72231"/>
                          <a:pt x="130761" y="76759"/>
                        </a:cubicBezTo>
                        <a:cubicBezTo>
                          <a:pt x="112386" y="90606"/>
                          <a:pt x="77660" y="87887"/>
                          <a:pt x="48106" y="90404"/>
                        </a:cubicBezTo>
                        <a:cubicBezTo>
                          <a:pt x="48561" y="96272"/>
                          <a:pt x="56086" y="96992"/>
                          <a:pt x="59639" y="98206"/>
                        </a:cubicBezTo>
                        <a:cubicBezTo>
                          <a:pt x="64888" y="99977"/>
                          <a:pt x="73032" y="102329"/>
                          <a:pt x="76927" y="102102"/>
                        </a:cubicBezTo>
                        <a:cubicBezTo>
                          <a:pt x="86474" y="101545"/>
                          <a:pt x="90939" y="95298"/>
                          <a:pt x="96149" y="92364"/>
                        </a:cubicBezTo>
                        <a:cubicBezTo>
                          <a:pt x="106417" y="86534"/>
                          <a:pt x="120037" y="84043"/>
                          <a:pt x="132671" y="82614"/>
                        </a:cubicBezTo>
                        <a:cubicBezTo>
                          <a:pt x="142307" y="81526"/>
                          <a:pt x="152728" y="81261"/>
                          <a:pt x="163426" y="82614"/>
                        </a:cubicBezTo>
                        <a:cubicBezTo>
                          <a:pt x="140360" y="88469"/>
                          <a:pt x="111248" y="88191"/>
                          <a:pt x="98058" y="104049"/>
                        </a:cubicBezTo>
                        <a:cubicBezTo>
                          <a:pt x="105760" y="105971"/>
                          <a:pt x="109604" y="105971"/>
                          <a:pt x="117293" y="104049"/>
                        </a:cubicBezTo>
                        <a:cubicBezTo>
                          <a:pt x="139892" y="117833"/>
                          <a:pt x="162200" y="90796"/>
                          <a:pt x="184583" y="98206"/>
                        </a:cubicBezTo>
                        <a:cubicBezTo>
                          <a:pt x="183053" y="102506"/>
                          <a:pt x="175541" y="100736"/>
                          <a:pt x="174960" y="106009"/>
                        </a:cubicBezTo>
                        <a:cubicBezTo>
                          <a:pt x="196269" y="104239"/>
                          <a:pt x="214542" y="99357"/>
                          <a:pt x="232626" y="94311"/>
                        </a:cubicBezTo>
                        <a:cubicBezTo>
                          <a:pt x="236066" y="90644"/>
                          <a:pt x="237824" y="85282"/>
                          <a:pt x="242237" y="82614"/>
                        </a:cubicBezTo>
                        <a:cubicBezTo>
                          <a:pt x="258513" y="80249"/>
                          <a:pt x="273600" y="66363"/>
                          <a:pt x="290305" y="70916"/>
                        </a:cubicBezTo>
                        <a:cubicBezTo>
                          <a:pt x="279935" y="78605"/>
                          <a:pt x="260144" y="76708"/>
                          <a:pt x="255705" y="90416"/>
                        </a:cubicBezTo>
                        <a:cubicBezTo>
                          <a:pt x="269237" y="93907"/>
                          <a:pt x="281693" y="88014"/>
                          <a:pt x="290305" y="94324"/>
                        </a:cubicBezTo>
                        <a:cubicBezTo>
                          <a:pt x="283438" y="98257"/>
                          <a:pt x="275813" y="95450"/>
                          <a:pt x="269148" y="96272"/>
                        </a:cubicBezTo>
                        <a:cubicBezTo>
                          <a:pt x="243262" y="99458"/>
                          <a:pt x="224786" y="111839"/>
                          <a:pt x="198039" y="113812"/>
                        </a:cubicBezTo>
                        <a:cubicBezTo>
                          <a:pt x="187517" y="114596"/>
                          <a:pt x="178197" y="113774"/>
                          <a:pt x="171103" y="115772"/>
                        </a:cubicBezTo>
                        <a:cubicBezTo>
                          <a:pt x="173480" y="122487"/>
                          <a:pt x="181687" y="125257"/>
                          <a:pt x="188415" y="129405"/>
                        </a:cubicBezTo>
                        <a:cubicBezTo>
                          <a:pt x="194308" y="133059"/>
                          <a:pt x="203768" y="139812"/>
                          <a:pt x="209560" y="141102"/>
                        </a:cubicBezTo>
                        <a:cubicBezTo>
                          <a:pt x="214340" y="142177"/>
                          <a:pt x="220220" y="138611"/>
                          <a:pt x="224937" y="143050"/>
                        </a:cubicBezTo>
                        <a:cubicBezTo>
                          <a:pt x="213252" y="152332"/>
                          <a:pt x="193461" y="143315"/>
                          <a:pt x="186493" y="139155"/>
                        </a:cubicBezTo>
                        <a:cubicBezTo>
                          <a:pt x="182788" y="136942"/>
                          <a:pt x="181991" y="136714"/>
                          <a:pt x="178817" y="135260"/>
                        </a:cubicBezTo>
                        <a:cubicBezTo>
                          <a:pt x="178134" y="134969"/>
                          <a:pt x="177691" y="131820"/>
                          <a:pt x="176895" y="131352"/>
                        </a:cubicBezTo>
                        <a:cubicBezTo>
                          <a:pt x="175187" y="130416"/>
                          <a:pt x="172443" y="129948"/>
                          <a:pt x="171115" y="129405"/>
                        </a:cubicBezTo>
                        <a:cubicBezTo>
                          <a:pt x="168004" y="128140"/>
                          <a:pt x="167233" y="126420"/>
                          <a:pt x="165361" y="125510"/>
                        </a:cubicBezTo>
                        <a:cubicBezTo>
                          <a:pt x="151349" y="118706"/>
                          <a:pt x="138906" y="120426"/>
                          <a:pt x="119215" y="119654"/>
                        </a:cubicBezTo>
                        <a:cubicBezTo>
                          <a:pt x="112563" y="119401"/>
                          <a:pt x="106949" y="114609"/>
                          <a:pt x="99993" y="119654"/>
                        </a:cubicBezTo>
                        <a:cubicBezTo>
                          <a:pt x="96920" y="126509"/>
                          <a:pt x="102573" y="133097"/>
                          <a:pt x="105760" y="139155"/>
                        </a:cubicBezTo>
                        <a:cubicBezTo>
                          <a:pt x="107252" y="139597"/>
                          <a:pt x="109554" y="139218"/>
                          <a:pt x="109604" y="141115"/>
                        </a:cubicBezTo>
                        <a:lnTo>
                          <a:pt x="123060" y="141115"/>
                        </a:lnTo>
                        <a:cubicBezTo>
                          <a:pt x="131242" y="144605"/>
                          <a:pt x="135188" y="153318"/>
                          <a:pt x="142282" y="158655"/>
                        </a:cubicBezTo>
                        <a:cubicBezTo>
                          <a:pt x="146885" y="162108"/>
                          <a:pt x="154587" y="162323"/>
                          <a:pt x="157660" y="168405"/>
                        </a:cubicBezTo>
                        <a:cubicBezTo>
                          <a:pt x="149920" y="169746"/>
                          <a:pt x="146683" y="166534"/>
                          <a:pt x="140360" y="166445"/>
                        </a:cubicBezTo>
                        <a:cubicBezTo>
                          <a:pt x="140069" y="171757"/>
                          <a:pt x="148226" y="171731"/>
                          <a:pt x="151893" y="172313"/>
                        </a:cubicBezTo>
                        <a:cubicBezTo>
                          <a:pt x="168953" y="174918"/>
                          <a:pt x="184141" y="172149"/>
                          <a:pt x="194182" y="170366"/>
                        </a:cubicBezTo>
                        <a:cubicBezTo>
                          <a:pt x="188150" y="178990"/>
                          <a:pt x="172430" y="180305"/>
                          <a:pt x="159557" y="180103"/>
                        </a:cubicBezTo>
                        <a:cubicBezTo>
                          <a:pt x="147720" y="179901"/>
                          <a:pt x="135832" y="175867"/>
                          <a:pt x="126892" y="174261"/>
                        </a:cubicBezTo>
                        <a:cubicBezTo>
                          <a:pt x="119886" y="180166"/>
                          <a:pt x="103737" y="176790"/>
                          <a:pt x="94214" y="180103"/>
                        </a:cubicBezTo>
                        <a:cubicBezTo>
                          <a:pt x="90635" y="188829"/>
                          <a:pt x="78596" y="188968"/>
                          <a:pt x="80758" y="203511"/>
                        </a:cubicBezTo>
                        <a:cubicBezTo>
                          <a:pt x="91318" y="207393"/>
                          <a:pt x="103104" y="200021"/>
                          <a:pt x="111514" y="195683"/>
                        </a:cubicBezTo>
                        <a:cubicBezTo>
                          <a:pt x="113234" y="200451"/>
                          <a:pt x="102940" y="205712"/>
                          <a:pt x="111514" y="205446"/>
                        </a:cubicBezTo>
                        <a:cubicBezTo>
                          <a:pt x="118558" y="206711"/>
                          <a:pt x="118887" y="201209"/>
                          <a:pt x="124982" y="201538"/>
                        </a:cubicBezTo>
                        <a:cubicBezTo>
                          <a:pt x="127967" y="197428"/>
                          <a:pt x="128397" y="190726"/>
                          <a:pt x="134581" y="189853"/>
                        </a:cubicBezTo>
                        <a:cubicBezTo>
                          <a:pt x="132974" y="192117"/>
                          <a:pt x="132051" y="195063"/>
                          <a:pt x="132671" y="199591"/>
                        </a:cubicBezTo>
                        <a:cubicBezTo>
                          <a:pt x="138400" y="199629"/>
                          <a:pt x="144381" y="199426"/>
                          <a:pt x="144204" y="205446"/>
                        </a:cubicBezTo>
                        <a:cubicBezTo>
                          <a:pt x="134846" y="198895"/>
                          <a:pt x="131571" y="212705"/>
                          <a:pt x="121138" y="211276"/>
                        </a:cubicBezTo>
                        <a:cubicBezTo>
                          <a:pt x="120177" y="219407"/>
                          <a:pt x="126765" y="219875"/>
                          <a:pt x="124995" y="228816"/>
                        </a:cubicBezTo>
                        <a:cubicBezTo>
                          <a:pt x="137628" y="227716"/>
                          <a:pt x="141169" y="227716"/>
                          <a:pt x="153815" y="228816"/>
                        </a:cubicBezTo>
                        <a:cubicBezTo>
                          <a:pt x="156977" y="225920"/>
                          <a:pt x="160960" y="222721"/>
                          <a:pt x="165349" y="219079"/>
                        </a:cubicBezTo>
                        <a:cubicBezTo>
                          <a:pt x="169206" y="215892"/>
                          <a:pt x="173758" y="209607"/>
                          <a:pt x="176882" y="211276"/>
                        </a:cubicBezTo>
                        <a:cubicBezTo>
                          <a:pt x="171014" y="233280"/>
                          <a:pt x="145178" y="240969"/>
                          <a:pt x="117280" y="234671"/>
                        </a:cubicBezTo>
                        <a:cubicBezTo>
                          <a:pt x="110578" y="220330"/>
                          <a:pt x="82858" y="207469"/>
                          <a:pt x="69212" y="222974"/>
                        </a:cubicBezTo>
                        <a:cubicBezTo>
                          <a:pt x="74005" y="226767"/>
                          <a:pt x="75068" y="232534"/>
                          <a:pt x="80746" y="236619"/>
                        </a:cubicBezTo>
                        <a:cubicBezTo>
                          <a:pt x="84337" y="239211"/>
                          <a:pt x="94151" y="236644"/>
                          <a:pt x="94201" y="244421"/>
                        </a:cubicBezTo>
                        <a:cubicBezTo>
                          <a:pt x="83503" y="248177"/>
                          <a:pt x="72627" y="244029"/>
                          <a:pt x="63433" y="246369"/>
                        </a:cubicBezTo>
                        <a:cubicBezTo>
                          <a:pt x="54341" y="248696"/>
                          <a:pt x="49004" y="258117"/>
                          <a:pt x="40379" y="258079"/>
                        </a:cubicBezTo>
                        <a:lnTo>
                          <a:pt x="40379" y="269764"/>
                        </a:lnTo>
                        <a:cubicBezTo>
                          <a:pt x="47373" y="269145"/>
                          <a:pt x="52886" y="270081"/>
                          <a:pt x="57679" y="271712"/>
                        </a:cubicBezTo>
                        <a:cubicBezTo>
                          <a:pt x="57363" y="265338"/>
                          <a:pt x="53228" y="259116"/>
                          <a:pt x="61524" y="258092"/>
                        </a:cubicBezTo>
                        <a:cubicBezTo>
                          <a:pt x="61536" y="263264"/>
                          <a:pt x="60790" y="269208"/>
                          <a:pt x="63433" y="271712"/>
                        </a:cubicBezTo>
                        <a:cubicBezTo>
                          <a:pt x="70060" y="270852"/>
                          <a:pt x="74208" y="272496"/>
                          <a:pt x="78824" y="273659"/>
                        </a:cubicBezTo>
                        <a:lnTo>
                          <a:pt x="78824" y="265882"/>
                        </a:lnTo>
                        <a:cubicBezTo>
                          <a:pt x="82946" y="270118"/>
                          <a:pt x="88763" y="272648"/>
                          <a:pt x="96111" y="273659"/>
                        </a:cubicBezTo>
                        <a:cubicBezTo>
                          <a:pt x="95567" y="269233"/>
                          <a:pt x="96553" y="266363"/>
                          <a:pt x="99955" y="265882"/>
                        </a:cubicBezTo>
                        <a:cubicBezTo>
                          <a:pt x="108972" y="274266"/>
                          <a:pt x="123515" y="277074"/>
                          <a:pt x="142257" y="275632"/>
                        </a:cubicBezTo>
                        <a:cubicBezTo>
                          <a:pt x="143395" y="271573"/>
                          <a:pt x="139879" y="262822"/>
                          <a:pt x="144179" y="261974"/>
                        </a:cubicBezTo>
                        <a:cubicBezTo>
                          <a:pt x="148479" y="274469"/>
                          <a:pt x="166714" y="271977"/>
                          <a:pt x="180701" y="269777"/>
                        </a:cubicBezTo>
                        <a:cubicBezTo>
                          <a:pt x="186999" y="268171"/>
                          <a:pt x="171204" y="262948"/>
                          <a:pt x="178791" y="260039"/>
                        </a:cubicBezTo>
                        <a:cubicBezTo>
                          <a:pt x="184862" y="262961"/>
                          <a:pt x="189452" y="267400"/>
                          <a:pt x="196091" y="269777"/>
                        </a:cubicBezTo>
                        <a:cubicBezTo>
                          <a:pt x="203110" y="269347"/>
                          <a:pt x="203451" y="267096"/>
                          <a:pt x="209534" y="269777"/>
                        </a:cubicBezTo>
                        <a:cubicBezTo>
                          <a:pt x="213303" y="273419"/>
                          <a:pt x="210129" y="276922"/>
                          <a:pt x="209534" y="281475"/>
                        </a:cubicBezTo>
                        <a:cubicBezTo>
                          <a:pt x="223559" y="280337"/>
                          <a:pt x="239443" y="275974"/>
                          <a:pt x="247991" y="271712"/>
                        </a:cubicBezTo>
                        <a:cubicBezTo>
                          <a:pt x="250558" y="270447"/>
                          <a:pt x="254491" y="268576"/>
                          <a:pt x="255680" y="267817"/>
                        </a:cubicBezTo>
                        <a:cubicBezTo>
                          <a:pt x="260688" y="264630"/>
                          <a:pt x="268010" y="262973"/>
                          <a:pt x="265291" y="254172"/>
                        </a:cubicBezTo>
                        <a:cubicBezTo>
                          <a:pt x="258526" y="250479"/>
                          <a:pt x="238532" y="264251"/>
                          <a:pt x="240290" y="244434"/>
                        </a:cubicBezTo>
                        <a:cubicBezTo>
                          <a:pt x="231905" y="241703"/>
                          <a:pt x="228946" y="244358"/>
                          <a:pt x="221068" y="246382"/>
                        </a:cubicBezTo>
                        <a:cubicBezTo>
                          <a:pt x="218513" y="242474"/>
                          <a:pt x="212544" y="242031"/>
                          <a:pt x="207612" y="240539"/>
                        </a:cubicBezTo>
                        <a:cubicBezTo>
                          <a:pt x="201567" y="240779"/>
                          <a:pt x="186329" y="247406"/>
                          <a:pt x="186468" y="236644"/>
                        </a:cubicBezTo>
                        <a:cubicBezTo>
                          <a:pt x="190451" y="235493"/>
                          <a:pt x="199101" y="239059"/>
                          <a:pt x="199923" y="234697"/>
                        </a:cubicBezTo>
                        <a:cubicBezTo>
                          <a:pt x="195952" y="236404"/>
                          <a:pt x="191299" y="229638"/>
                          <a:pt x="196079" y="228829"/>
                        </a:cubicBezTo>
                        <a:cubicBezTo>
                          <a:pt x="210508" y="238060"/>
                          <a:pt x="251735" y="242031"/>
                          <a:pt x="265279" y="228829"/>
                        </a:cubicBezTo>
                        <a:lnTo>
                          <a:pt x="265279" y="211288"/>
                        </a:lnTo>
                        <a:cubicBezTo>
                          <a:pt x="285234" y="212161"/>
                          <a:pt x="292114" y="211478"/>
                          <a:pt x="309489" y="209341"/>
                        </a:cubicBezTo>
                        <a:cubicBezTo>
                          <a:pt x="311007" y="203081"/>
                          <a:pt x="316470" y="200830"/>
                          <a:pt x="319101" y="195683"/>
                        </a:cubicBezTo>
                        <a:cubicBezTo>
                          <a:pt x="311892" y="193268"/>
                          <a:pt x="298816" y="194520"/>
                          <a:pt x="297944" y="187906"/>
                        </a:cubicBezTo>
                        <a:cubicBezTo>
                          <a:pt x="310223" y="186047"/>
                          <a:pt x="330900" y="192699"/>
                          <a:pt x="334491" y="182051"/>
                        </a:cubicBezTo>
                        <a:cubicBezTo>
                          <a:pt x="328914" y="175462"/>
                          <a:pt x="318607" y="178914"/>
                          <a:pt x="309489" y="176208"/>
                        </a:cubicBezTo>
                        <a:cubicBezTo>
                          <a:pt x="304950" y="174855"/>
                          <a:pt x="302711" y="170783"/>
                          <a:pt x="297944" y="170378"/>
                        </a:cubicBezTo>
                        <a:cubicBezTo>
                          <a:pt x="287624" y="169455"/>
                          <a:pt x="277874" y="173047"/>
                          <a:pt x="267201" y="174261"/>
                        </a:cubicBezTo>
                        <a:cubicBezTo>
                          <a:pt x="264178" y="170188"/>
                          <a:pt x="256477" y="170833"/>
                          <a:pt x="253733" y="166458"/>
                        </a:cubicBezTo>
                        <a:cubicBezTo>
                          <a:pt x="273853" y="168734"/>
                          <a:pt x="294036" y="163777"/>
                          <a:pt x="311412" y="164510"/>
                        </a:cubicBezTo>
                        <a:cubicBezTo>
                          <a:pt x="316951" y="164751"/>
                          <a:pt x="330862" y="175171"/>
                          <a:pt x="334478" y="164510"/>
                        </a:cubicBezTo>
                        <a:cubicBezTo>
                          <a:pt x="321731" y="162866"/>
                          <a:pt x="309616" y="160438"/>
                          <a:pt x="303723" y="156720"/>
                        </a:cubicBezTo>
                        <a:cubicBezTo>
                          <a:pt x="298184" y="153217"/>
                          <a:pt x="291229" y="152964"/>
                          <a:pt x="288345" y="148918"/>
                        </a:cubicBezTo>
                        <a:cubicBezTo>
                          <a:pt x="313815" y="152787"/>
                          <a:pt x="332581" y="151548"/>
                          <a:pt x="359454" y="148918"/>
                        </a:cubicBezTo>
                        <a:cubicBezTo>
                          <a:pt x="361807" y="132908"/>
                          <a:pt x="336691" y="144732"/>
                          <a:pt x="332556" y="135272"/>
                        </a:cubicBezTo>
                        <a:cubicBezTo>
                          <a:pt x="354447" y="128064"/>
                          <a:pt x="377172" y="148981"/>
                          <a:pt x="397924" y="137233"/>
                        </a:cubicBezTo>
                        <a:cubicBezTo>
                          <a:pt x="401199" y="136436"/>
                          <a:pt x="397520" y="134716"/>
                          <a:pt x="397924" y="131377"/>
                        </a:cubicBezTo>
                        <a:cubicBezTo>
                          <a:pt x="402704" y="130404"/>
                          <a:pt x="409508" y="131453"/>
                          <a:pt x="409457" y="125548"/>
                        </a:cubicBezTo>
                        <a:cubicBezTo>
                          <a:pt x="401566" y="125408"/>
                          <a:pt x="389211" y="130909"/>
                          <a:pt x="382546" y="125548"/>
                        </a:cubicBezTo>
                        <a:cubicBezTo>
                          <a:pt x="392208" y="121703"/>
                          <a:pt x="403893" y="119882"/>
                          <a:pt x="417146" y="119692"/>
                        </a:cubicBezTo>
                        <a:cubicBezTo>
                          <a:pt x="421509" y="115759"/>
                          <a:pt x="408269" y="113217"/>
                          <a:pt x="409457" y="106060"/>
                        </a:cubicBezTo>
                        <a:cubicBezTo>
                          <a:pt x="416147" y="109019"/>
                          <a:pt x="421370" y="113458"/>
                          <a:pt x="430602" y="113850"/>
                        </a:cubicBezTo>
                        <a:cubicBezTo>
                          <a:pt x="443134" y="103670"/>
                          <a:pt x="458461" y="97132"/>
                          <a:pt x="474825" y="90454"/>
                        </a:cubicBezTo>
                        <a:cubicBezTo>
                          <a:pt x="491265" y="83752"/>
                          <a:pt x="509160" y="78719"/>
                          <a:pt x="522881" y="69007"/>
                        </a:cubicBezTo>
                        <a:cubicBezTo>
                          <a:pt x="498664" y="63897"/>
                          <a:pt x="473371" y="81564"/>
                          <a:pt x="449824" y="76809"/>
                        </a:cubicBezTo>
                        <a:cubicBezTo>
                          <a:pt x="458057" y="69474"/>
                          <a:pt x="474345" y="71801"/>
                          <a:pt x="484424" y="67059"/>
                        </a:cubicBezTo>
                        <a:cubicBezTo>
                          <a:pt x="487952" y="65402"/>
                          <a:pt x="488281" y="61077"/>
                          <a:pt x="492125" y="61216"/>
                        </a:cubicBezTo>
                        <a:cubicBezTo>
                          <a:pt x="502419" y="63784"/>
                          <a:pt x="511575" y="56967"/>
                          <a:pt x="520946" y="55349"/>
                        </a:cubicBezTo>
                        <a:cubicBezTo>
                          <a:pt x="523652" y="54906"/>
                          <a:pt x="527573" y="57536"/>
                          <a:pt x="530557" y="57296"/>
                        </a:cubicBezTo>
                        <a:cubicBezTo>
                          <a:pt x="533010" y="57132"/>
                          <a:pt x="537601" y="54097"/>
                          <a:pt x="540181" y="53401"/>
                        </a:cubicBezTo>
                        <a:cubicBezTo>
                          <a:pt x="542571" y="52769"/>
                          <a:pt x="545492" y="54071"/>
                          <a:pt x="547870" y="53401"/>
                        </a:cubicBezTo>
                        <a:cubicBezTo>
                          <a:pt x="555938" y="51163"/>
                          <a:pt x="564297" y="46825"/>
                          <a:pt x="572846" y="43651"/>
                        </a:cubicBezTo>
                        <a:cubicBezTo>
                          <a:pt x="581509" y="40451"/>
                          <a:pt x="593902" y="39149"/>
                          <a:pt x="595925" y="30031"/>
                        </a:cubicBezTo>
                        <a:cubicBezTo>
                          <a:pt x="584215" y="23088"/>
                          <a:pt x="569495" y="25036"/>
                          <a:pt x="555559" y="28084"/>
                        </a:cubicBezTo>
                        <a:cubicBezTo>
                          <a:pt x="556014" y="25301"/>
                          <a:pt x="558733" y="24796"/>
                          <a:pt x="559403" y="22216"/>
                        </a:cubicBezTo>
                        <a:cubicBezTo>
                          <a:pt x="555736" y="21381"/>
                          <a:pt x="554572" y="18030"/>
                          <a:pt x="549792" y="18333"/>
                        </a:cubicBezTo>
                        <a:cubicBezTo>
                          <a:pt x="545328" y="15463"/>
                          <a:pt x="553535" y="12149"/>
                          <a:pt x="545948" y="12466"/>
                        </a:cubicBezTo>
                        <a:cubicBezTo>
                          <a:pt x="539713" y="11340"/>
                          <a:pt x="537007" y="13806"/>
                          <a:pt x="532492" y="14426"/>
                        </a:cubicBezTo>
                        <a:cubicBezTo>
                          <a:pt x="529609" y="12149"/>
                          <a:pt x="527800" y="8785"/>
                          <a:pt x="522893" y="8583"/>
                        </a:cubicBezTo>
                        <a:cubicBezTo>
                          <a:pt x="519062" y="8608"/>
                          <a:pt x="520440" y="13907"/>
                          <a:pt x="515205" y="12478"/>
                        </a:cubicBezTo>
                        <a:cubicBezTo>
                          <a:pt x="498828" y="11277"/>
                          <a:pt x="490911" y="16892"/>
                          <a:pt x="478683" y="18346"/>
                        </a:cubicBezTo>
                        <a:cubicBezTo>
                          <a:pt x="468894" y="19484"/>
                          <a:pt x="459258" y="23771"/>
                          <a:pt x="453681" y="16386"/>
                        </a:cubicBezTo>
                        <a:cubicBezTo>
                          <a:pt x="466315" y="12959"/>
                          <a:pt x="482679" y="13288"/>
                          <a:pt x="492138" y="6636"/>
                        </a:cubicBezTo>
                        <a:cubicBezTo>
                          <a:pt x="456008" y="10379"/>
                          <a:pt x="432625" y="-3367"/>
                          <a:pt x="401781" y="793"/>
                        </a:cubicBezTo>
                        <a:cubicBezTo>
                          <a:pt x="399214" y="6294"/>
                          <a:pt x="411987" y="5687"/>
                          <a:pt x="405626" y="8583"/>
                        </a:cubicBezTo>
                        <a:cubicBezTo>
                          <a:pt x="397734" y="8141"/>
                          <a:pt x="393043" y="4473"/>
                          <a:pt x="388338" y="793"/>
                        </a:cubicBezTo>
                        <a:cubicBezTo>
                          <a:pt x="375932" y="-105"/>
                          <a:pt x="365803" y="1324"/>
                          <a:pt x="357583" y="4675"/>
                        </a:cubicBezTo>
                        <a:cubicBezTo>
                          <a:pt x="357975" y="13389"/>
                          <a:pt x="371607" y="8672"/>
                          <a:pt x="372961" y="16373"/>
                        </a:cubicBezTo>
                        <a:cubicBezTo>
                          <a:pt x="360555" y="14653"/>
                          <a:pt x="349198" y="11871"/>
                          <a:pt x="342193" y="4675"/>
                        </a:cubicBezTo>
                        <a:cubicBezTo>
                          <a:pt x="326600" y="4397"/>
                          <a:pt x="300258" y="-1875"/>
                          <a:pt x="288370" y="6636"/>
                        </a:cubicBezTo>
                        <a:cubicBezTo>
                          <a:pt x="293467" y="7647"/>
                          <a:pt x="299094" y="10050"/>
                          <a:pt x="303748" y="12466"/>
                        </a:cubicBezTo>
                        <a:cubicBezTo>
                          <a:pt x="307681" y="14527"/>
                          <a:pt x="315142" y="16487"/>
                          <a:pt x="315269" y="22216"/>
                        </a:cubicBezTo>
                        <a:cubicBezTo>
                          <a:pt x="307593" y="26275"/>
                          <a:pt x="298108" y="23607"/>
                          <a:pt x="296059" y="16373"/>
                        </a:cubicBezTo>
                        <a:cubicBezTo>
                          <a:pt x="288699" y="16335"/>
                          <a:pt x="282364" y="10177"/>
                          <a:pt x="272993" y="8571"/>
                        </a:cubicBezTo>
                        <a:cubicBezTo>
                          <a:pt x="257640" y="5991"/>
                          <a:pt x="237634" y="7432"/>
                          <a:pt x="228782" y="8571"/>
                        </a:cubicBezTo>
                        <a:cubicBezTo>
                          <a:pt x="234346" y="14641"/>
                          <a:pt x="249256" y="11214"/>
                          <a:pt x="253758" y="18333"/>
                        </a:cubicBezTo>
                        <a:cubicBezTo>
                          <a:pt x="235105" y="21621"/>
                          <a:pt x="219891" y="11112"/>
                          <a:pt x="205703" y="16373"/>
                        </a:cubicBezTo>
                        <a:cubicBezTo>
                          <a:pt x="207422" y="17524"/>
                          <a:pt x="216667" y="20471"/>
                          <a:pt x="211482" y="22216"/>
                        </a:cubicBezTo>
                        <a:cubicBezTo>
                          <a:pt x="203603" y="24264"/>
                          <a:pt x="195750" y="16221"/>
                          <a:pt x="190325" y="22216"/>
                        </a:cubicBezTo>
                        <a:cubicBezTo>
                          <a:pt x="192601" y="22532"/>
                          <a:pt x="195788" y="21900"/>
                          <a:pt x="196104" y="24163"/>
                        </a:cubicBezTo>
                        <a:cubicBezTo>
                          <a:pt x="192525" y="27704"/>
                          <a:pt x="182320" y="24492"/>
                          <a:pt x="180714" y="30031"/>
                        </a:cubicBezTo>
                        <a:cubicBezTo>
                          <a:pt x="193764" y="36734"/>
                          <a:pt x="216781" y="40325"/>
                          <a:pt x="228782" y="45636"/>
                        </a:cubicBezTo>
                        <a:cubicBezTo>
                          <a:pt x="232791" y="47394"/>
                          <a:pt x="240859" y="47786"/>
                          <a:pt x="238393" y="53414"/>
                        </a:cubicBezTo>
                        <a:cubicBezTo>
                          <a:pt x="233284" y="54843"/>
                          <a:pt x="229553" y="48975"/>
                          <a:pt x="224925" y="47571"/>
                        </a:cubicBezTo>
                        <a:cubicBezTo>
                          <a:pt x="217375" y="45257"/>
                          <a:pt x="207802" y="45472"/>
                          <a:pt x="199948" y="43651"/>
                        </a:cubicBezTo>
                        <a:cubicBezTo>
                          <a:pt x="191691" y="41779"/>
                          <a:pt x="183698" y="35671"/>
                          <a:pt x="176882" y="39756"/>
                        </a:cubicBezTo>
                        <a:cubicBezTo>
                          <a:pt x="180006" y="38352"/>
                          <a:pt x="185241" y="43626"/>
                          <a:pt x="180714" y="43651"/>
                        </a:cubicBezTo>
                        <a:cubicBezTo>
                          <a:pt x="162313" y="45434"/>
                          <a:pt x="161972" y="28868"/>
                          <a:pt x="142269" y="31966"/>
                        </a:cubicBezTo>
                        <a:cubicBezTo>
                          <a:pt x="138008" y="30461"/>
                          <a:pt x="134770" y="27881"/>
                          <a:pt x="128801" y="28071"/>
                        </a:cubicBezTo>
                        <a:cubicBezTo>
                          <a:pt x="125134" y="29576"/>
                          <a:pt x="121580" y="32143"/>
                          <a:pt x="117280" y="33913"/>
                        </a:cubicBezTo>
                        <a:cubicBezTo>
                          <a:pt x="113297" y="35545"/>
                          <a:pt x="105583" y="33774"/>
                          <a:pt x="105747" y="39743"/>
                        </a:cubicBezTo>
                        <a:cubicBezTo>
                          <a:pt x="114600" y="41185"/>
                          <a:pt x="125437" y="40578"/>
                          <a:pt x="128801" y="47546"/>
                        </a:cubicBezTo>
                        <a:cubicBezTo>
                          <a:pt x="114675" y="54097"/>
                          <a:pt x="99968" y="38807"/>
                          <a:pt x="88435" y="49493"/>
                        </a:cubicBezTo>
                        <a:cubicBezTo>
                          <a:pt x="75219" y="34723"/>
                          <a:pt x="50585" y="49316"/>
                          <a:pt x="40392" y="51441"/>
                        </a:cubicBezTo>
                        <a:cubicBezTo>
                          <a:pt x="25748" y="54476"/>
                          <a:pt x="8207" y="50138"/>
                          <a:pt x="0" y="61191"/>
                        </a:cubicBezTo>
                        <a:cubicBezTo>
                          <a:pt x="9523" y="64188"/>
                          <a:pt x="23269" y="55677"/>
                          <a:pt x="34613" y="6315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5" name="Freeform: Shape 1334">
                    <a:extLst>
                      <a:ext uri="{FF2B5EF4-FFF2-40B4-BE49-F238E27FC236}">
                        <a16:creationId xmlns:a16="http://schemas.microsoft.com/office/drawing/2014/main" id="{9B052824-8BBC-5EAF-DC42-5822DE84F282}"/>
                      </a:ext>
                    </a:extLst>
                  </p:cNvPr>
                  <p:cNvSpPr/>
                  <p:nvPr/>
                </p:nvSpPr>
                <p:spPr>
                  <a:xfrm>
                    <a:off x="1871057" y="1961428"/>
                    <a:ext cx="21144" cy="4664"/>
                  </a:xfrm>
                  <a:custGeom>
                    <a:avLst/>
                    <a:gdLst>
                      <a:gd name="connsiteX0" fmla="*/ 0 w 21144"/>
                      <a:gd name="connsiteY0" fmla="*/ 4360 h 4664"/>
                      <a:gd name="connsiteX1" fmla="*/ 21144 w 21144"/>
                      <a:gd name="connsiteY1" fmla="*/ 2412 h 4664"/>
                      <a:gd name="connsiteX2" fmla="*/ 0 w 21144"/>
                      <a:gd name="connsiteY2" fmla="*/ 4360 h 4664"/>
                    </a:gdLst>
                    <a:ahLst/>
                    <a:cxnLst>
                      <a:cxn ang="0">
                        <a:pos x="connsiteX0" y="connsiteY0"/>
                      </a:cxn>
                      <a:cxn ang="0">
                        <a:pos x="connsiteX1" y="connsiteY1"/>
                      </a:cxn>
                      <a:cxn ang="0">
                        <a:pos x="connsiteX2" y="connsiteY2"/>
                      </a:cxn>
                    </a:cxnLst>
                    <a:rect l="l" t="t" r="r" b="b"/>
                    <a:pathLst>
                      <a:path w="21144" h="4664">
                        <a:moveTo>
                          <a:pt x="0" y="4360"/>
                        </a:moveTo>
                        <a:cubicBezTo>
                          <a:pt x="6475" y="3121"/>
                          <a:pt x="17844" y="6864"/>
                          <a:pt x="21144" y="2412"/>
                        </a:cubicBezTo>
                        <a:cubicBezTo>
                          <a:pt x="17313" y="-92"/>
                          <a:pt x="999" y="-2165"/>
                          <a:pt x="0" y="436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6" name="Freeform: Shape 1335">
                    <a:extLst>
                      <a:ext uri="{FF2B5EF4-FFF2-40B4-BE49-F238E27FC236}">
                        <a16:creationId xmlns:a16="http://schemas.microsoft.com/office/drawing/2014/main" id="{D20D3DD8-17F9-0369-99A7-4FD003C21AE4}"/>
                      </a:ext>
                    </a:extLst>
                  </p:cNvPr>
                  <p:cNvSpPr/>
                  <p:nvPr/>
                </p:nvSpPr>
                <p:spPr>
                  <a:xfrm>
                    <a:off x="2001535" y="2326298"/>
                    <a:ext cx="2404" cy="2180"/>
                  </a:xfrm>
                  <a:custGeom>
                    <a:avLst/>
                    <a:gdLst>
                      <a:gd name="connsiteX0" fmla="*/ 246 w 2404"/>
                      <a:gd name="connsiteY0" fmla="*/ 2068 h 2180"/>
                      <a:gd name="connsiteX1" fmla="*/ 2168 w 2404"/>
                      <a:gd name="connsiteY1" fmla="*/ 108 h 2180"/>
                      <a:gd name="connsiteX2" fmla="*/ 246 w 2404"/>
                      <a:gd name="connsiteY2" fmla="*/ 2068 h 2180"/>
                    </a:gdLst>
                    <a:ahLst/>
                    <a:cxnLst>
                      <a:cxn ang="0">
                        <a:pos x="connsiteX0" y="connsiteY0"/>
                      </a:cxn>
                      <a:cxn ang="0">
                        <a:pos x="connsiteX1" y="connsiteY1"/>
                      </a:cxn>
                      <a:cxn ang="0">
                        <a:pos x="connsiteX2" y="connsiteY2"/>
                      </a:cxn>
                    </a:cxnLst>
                    <a:rect l="l" t="t" r="r" b="b"/>
                    <a:pathLst>
                      <a:path w="2404" h="2180">
                        <a:moveTo>
                          <a:pt x="246" y="2068"/>
                        </a:moveTo>
                        <a:cubicBezTo>
                          <a:pt x="764" y="2599"/>
                          <a:pt x="3155" y="1132"/>
                          <a:pt x="2168" y="108"/>
                        </a:cubicBezTo>
                        <a:cubicBezTo>
                          <a:pt x="1637" y="-411"/>
                          <a:pt x="-766" y="1056"/>
                          <a:pt x="246" y="206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7" name="Freeform: Shape 1336">
                    <a:extLst>
                      <a:ext uri="{FF2B5EF4-FFF2-40B4-BE49-F238E27FC236}">
                        <a16:creationId xmlns:a16="http://schemas.microsoft.com/office/drawing/2014/main" id="{1D319504-7F26-464C-B013-72E75CA03992}"/>
                      </a:ext>
                    </a:extLst>
                  </p:cNvPr>
                  <p:cNvSpPr/>
                  <p:nvPr/>
                </p:nvSpPr>
                <p:spPr>
                  <a:xfrm>
                    <a:off x="2249498" y="2260011"/>
                    <a:ext cx="2412" cy="2175"/>
                  </a:xfrm>
                  <a:custGeom>
                    <a:avLst/>
                    <a:gdLst>
                      <a:gd name="connsiteX0" fmla="*/ 2171 w 2412"/>
                      <a:gd name="connsiteY0" fmla="*/ 116 h 2175"/>
                      <a:gd name="connsiteX1" fmla="*/ 236 w 2412"/>
                      <a:gd name="connsiteY1" fmla="*/ 2063 h 2175"/>
                      <a:gd name="connsiteX2" fmla="*/ 2171 w 2412"/>
                      <a:gd name="connsiteY2" fmla="*/ 116 h 2175"/>
                    </a:gdLst>
                    <a:ahLst/>
                    <a:cxnLst>
                      <a:cxn ang="0">
                        <a:pos x="connsiteX0" y="connsiteY0"/>
                      </a:cxn>
                      <a:cxn ang="0">
                        <a:pos x="connsiteX1" y="connsiteY1"/>
                      </a:cxn>
                      <a:cxn ang="0">
                        <a:pos x="connsiteX2" y="connsiteY2"/>
                      </a:cxn>
                    </a:cxnLst>
                    <a:rect l="l" t="t" r="r" b="b"/>
                    <a:pathLst>
                      <a:path w="2412" h="2175">
                        <a:moveTo>
                          <a:pt x="2171" y="116"/>
                        </a:moveTo>
                        <a:cubicBezTo>
                          <a:pt x="1640" y="-428"/>
                          <a:pt x="-750" y="1064"/>
                          <a:pt x="236" y="2063"/>
                        </a:cubicBezTo>
                        <a:cubicBezTo>
                          <a:pt x="780" y="2594"/>
                          <a:pt x="3170" y="1128"/>
                          <a:pt x="2171" y="11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8" name="Freeform: Shape 1337">
                    <a:extLst>
                      <a:ext uri="{FF2B5EF4-FFF2-40B4-BE49-F238E27FC236}">
                        <a16:creationId xmlns:a16="http://schemas.microsoft.com/office/drawing/2014/main" id="{88C91F7E-2476-818F-42AC-79F3E42EA20B}"/>
                      </a:ext>
                    </a:extLst>
                  </p:cNvPr>
                  <p:cNvSpPr/>
                  <p:nvPr/>
                </p:nvSpPr>
                <p:spPr>
                  <a:xfrm>
                    <a:off x="1999846" y="2307650"/>
                    <a:ext cx="3857" cy="2875"/>
                  </a:xfrm>
                  <a:custGeom>
                    <a:avLst/>
                    <a:gdLst>
                      <a:gd name="connsiteX0" fmla="*/ 3857 w 3857"/>
                      <a:gd name="connsiteY0" fmla="*/ 1215 h 2875"/>
                      <a:gd name="connsiteX1" fmla="*/ 0 w 3857"/>
                      <a:gd name="connsiteY1" fmla="*/ 1215 h 2875"/>
                      <a:gd name="connsiteX2" fmla="*/ 3857 w 3857"/>
                      <a:gd name="connsiteY2" fmla="*/ 1215 h 2875"/>
                    </a:gdLst>
                    <a:ahLst/>
                    <a:cxnLst>
                      <a:cxn ang="0">
                        <a:pos x="connsiteX0" y="connsiteY0"/>
                      </a:cxn>
                      <a:cxn ang="0">
                        <a:pos x="connsiteX1" y="connsiteY1"/>
                      </a:cxn>
                      <a:cxn ang="0">
                        <a:pos x="connsiteX2" y="connsiteY2"/>
                      </a:cxn>
                    </a:cxnLst>
                    <a:rect l="l" t="t" r="r" b="b"/>
                    <a:pathLst>
                      <a:path w="3857" h="2875">
                        <a:moveTo>
                          <a:pt x="3857" y="1215"/>
                        </a:moveTo>
                        <a:cubicBezTo>
                          <a:pt x="1695" y="1418"/>
                          <a:pt x="860" y="-1618"/>
                          <a:pt x="0" y="1215"/>
                        </a:cubicBezTo>
                        <a:cubicBezTo>
                          <a:pt x="13" y="3175"/>
                          <a:pt x="3364" y="3669"/>
                          <a:pt x="3857" y="121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39" name="Freeform: Shape 1338">
                    <a:extLst>
                      <a:ext uri="{FF2B5EF4-FFF2-40B4-BE49-F238E27FC236}">
                        <a16:creationId xmlns:a16="http://schemas.microsoft.com/office/drawing/2014/main" id="{ECF763D8-2C96-8217-A18D-00C8F8990332}"/>
                      </a:ext>
                    </a:extLst>
                  </p:cNvPr>
                  <p:cNvSpPr/>
                  <p:nvPr/>
                </p:nvSpPr>
                <p:spPr>
                  <a:xfrm>
                    <a:off x="3022253" y="2864325"/>
                    <a:ext cx="2405" cy="2191"/>
                  </a:xfrm>
                  <a:custGeom>
                    <a:avLst/>
                    <a:gdLst>
                      <a:gd name="connsiteX0" fmla="*/ 237 w 2405"/>
                      <a:gd name="connsiteY0" fmla="*/ 2085 h 2191"/>
                      <a:gd name="connsiteX1" fmla="*/ 2159 w 2405"/>
                      <a:gd name="connsiteY1" fmla="*/ 112 h 2191"/>
                      <a:gd name="connsiteX2" fmla="*/ 237 w 2405"/>
                      <a:gd name="connsiteY2" fmla="*/ 2085 h 2191"/>
                    </a:gdLst>
                    <a:ahLst/>
                    <a:cxnLst>
                      <a:cxn ang="0">
                        <a:pos x="connsiteX0" y="connsiteY0"/>
                      </a:cxn>
                      <a:cxn ang="0">
                        <a:pos x="connsiteX1" y="connsiteY1"/>
                      </a:cxn>
                      <a:cxn ang="0">
                        <a:pos x="connsiteX2" y="connsiteY2"/>
                      </a:cxn>
                    </a:cxnLst>
                    <a:rect l="l" t="t" r="r" b="b"/>
                    <a:pathLst>
                      <a:path w="2405" h="2191">
                        <a:moveTo>
                          <a:pt x="237" y="2085"/>
                        </a:moveTo>
                        <a:cubicBezTo>
                          <a:pt x="768" y="2603"/>
                          <a:pt x="3171" y="1123"/>
                          <a:pt x="2159" y="112"/>
                        </a:cubicBezTo>
                        <a:cubicBezTo>
                          <a:pt x="1628" y="-419"/>
                          <a:pt x="-749" y="1060"/>
                          <a:pt x="237" y="208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0" name="Freeform: Shape 1339">
                    <a:extLst>
                      <a:ext uri="{FF2B5EF4-FFF2-40B4-BE49-F238E27FC236}">
                        <a16:creationId xmlns:a16="http://schemas.microsoft.com/office/drawing/2014/main" id="{3A015C11-DB80-3079-3540-AED017D9B392}"/>
                      </a:ext>
                    </a:extLst>
                  </p:cNvPr>
                  <p:cNvSpPr/>
                  <p:nvPr/>
                </p:nvSpPr>
                <p:spPr>
                  <a:xfrm>
                    <a:off x="2876375" y="2967610"/>
                    <a:ext cx="11560" cy="7988"/>
                  </a:xfrm>
                  <a:custGeom>
                    <a:avLst/>
                    <a:gdLst>
                      <a:gd name="connsiteX0" fmla="*/ 1949 w 11560"/>
                      <a:gd name="connsiteY0" fmla="*/ 7949 h 7988"/>
                      <a:gd name="connsiteX1" fmla="*/ 11560 w 11560"/>
                      <a:gd name="connsiteY1" fmla="*/ 4054 h 7988"/>
                      <a:gd name="connsiteX2" fmla="*/ 27 w 11560"/>
                      <a:gd name="connsiteY2" fmla="*/ 146 h 7988"/>
                      <a:gd name="connsiteX3" fmla="*/ 1937 w 11560"/>
                      <a:gd name="connsiteY3" fmla="*/ 7949 h 7988"/>
                    </a:gdLst>
                    <a:ahLst/>
                    <a:cxnLst>
                      <a:cxn ang="0">
                        <a:pos x="connsiteX0" y="connsiteY0"/>
                      </a:cxn>
                      <a:cxn ang="0">
                        <a:pos x="connsiteX1" y="connsiteY1"/>
                      </a:cxn>
                      <a:cxn ang="0">
                        <a:pos x="connsiteX2" y="connsiteY2"/>
                      </a:cxn>
                      <a:cxn ang="0">
                        <a:pos x="connsiteX3" y="connsiteY3"/>
                      </a:cxn>
                    </a:cxnLst>
                    <a:rect l="l" t="t" r="r" b="b"/>
                    <a:pathLst>
                      <a:path w="11560" h="7988">
                        <a:moveTo>
                          <a:pt x="1949" y="7949"/>
                        </a:moveTo>
                        <a:cubicBezTo>
                          <a:pt x="6717" y="8240"/>
                          <a:pt x="9916" y="6937"/>
                          <a:pt x="11560" y="4054"/>
                        </a:cubicBezTo>
                        <a:cubicBezTo>
                          <a:pt x="7552" y="2928"/>
                          <a:pt x="6072" y="-777"/>
                          <a:pt x="27" y="146"/>
                        </a:cubicBezTo>
                        <a:cubicBezTo>
                          <a:pt x="-137" y="3561"/>
                          <a:pt x="444" y="6216"/>
                          <a:pt x="1937" y="794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1" name="Freeform: Shape 1340">
                    <a:extLst>
                      <a:ext uri="{FF2B5EF4-FFF2-40B4-BE49-F238E27FC236}">
                        <a16:creationId xmlns:a16="http://schemas.microsoft.com/office/drawing/2014/main" id="{017DE79E-8612-7B04-1403-853D1511254D}"/>
                      </a:ext>
                    </a:extLst>
                  </p:cNvPr>
                  <p:cNvSpPr/>
                  <p:nvPr/>
                </p:nvSpPr>
                <p:spPr>
                  <a:xfrm>
                    <a:off x="2889857" y="2969626"/>
                    <a:ext cx="15377" cy="11836"/>
                  </a:xfrm>
                  <a:custGeom>
                    <a:avLst/>
                    <a:gdLst>
                      <a:gd name="connsiteX0" fmla="*/ 5779 w 15377"/>
                      <a:gd name="connsiteY0" fmla="*/ 11787 h 11836"/>
                      <a:gd name="connsiteX1" fmla="*/ 15378 w 15377"/>
                      <a:gd name="connsiteY1" fmla="*/ 90 h 11836"/>
                      <a:gd name="connsiteX2" fmla="*/ 0 w 15377"/>
                      <a:gd name="connsiteY2" fmla="*/ 2037 h 11836"/>
                      <a:gd name="connsiteX3" fmla="*/ 5779 w 15377"/>
                      <a:gd name="connsiteY3" fmla="*/ 11787 h 11836"/>
                    </a:gdLst>
                    <a:ahLst/>
                    <a:cxnLst>
                      <a:cxn ang="0">
                        <a:pos x="connsiteX0" y="connsiteY0"/>
                      </a:cxn>
                      <a:cxn ang="0">
                        <a:pos x="connsiteX1" y="connsiteY1"/>
                      </a:cxn>
                      <a:cxn ang="0">
                        <a:pos x="connsiteX2" y="connsiteY2"/>
                      </a:cxn>
                      <a:cxn ang="0">
                        <a:pos x="connsiteX3" y="connsiteY3"/>
                      </a:cxn>
                    </a:cxnLst>
                    <a:rect l="l" t="t" r="r" b="b"/>
                    <a:pathLst>
                      <a:path w="15377" h="11836">
                        <a:moveTo>
                          <a:pt x="5779" y="11787"/>
                        </a:moveTo>
                        <a:cubicBezTo>
                          <a:pt x="7411" y="6286"/>
                          <a:pt x="12368" y="4174"/>
                          <a:pt x="15378" y="90"/>
                        </a:cubicBezTo>
                        <a:cubicBezTo>
                          <a:pt x="9851" y="317"/>
                          <a:pt x="2795" y="-985"/>
                          <a:pt x="0" y="2037"/>
                        </a:cubicBezTo>
                        <a:cubicBezTo>
                          <a:pt x="1783" y="5426"/>
                          <a:pt x="-63" y="12496"/>
                          <a:pt x="5779" y="1178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2" name="Freeform: Shape 1341">
                    <a:extLst>
                      <a:ext uri="{FF2B5EF4-FFF2-40B4-BE49-F238E27FC236}">
                        <a16:creationId xmlns:a16="http://schemas.microsoft.com/office/drawing/2014/main" id="{F5B17C0A-0453-5794-EFC6-A80131296C23}"/>
                      </a:ext>
                    </a:extLst>
                  </p:cNvPr>
                  <p:cNvSpPr/>
                  <p:nvPr/>
                </p:nvSpPr>
                <p:spPr>
                  <a:xfrm>
                    <a:off x="2862935" y="2868332"/>
                    <a:ext cx="50001" cy="23408"/>
                  </a:xfrm>
                  <a:custGeom>
                    <a:avLst/>
                    <a:gdLst>
                      <a:gd name="connsiteX0" fmla="*/ 38455 w 50001"/>
                      <a:gd name="connsiteY0" fmla="*/ 13645 h 23408"/>
                      <a:gd name="connsiteX1" fmla="*/ 11 w 50001"/>
                      <a:gd name="connsiteY1" fmla="*/ 0 h 23408"/>
                      <a:gd name="connsiteX2" fmla="*/ 9635 w 50001"/>
                      <a:gd name="connsiteY2" fmla="*/ 5868 h 23408"/>
                      <a:gd name="connsiteX3" fmla="*/ 50001 w 50001"/>
                      <a:gd name="connsiteY3" fmla="*/ 23408 h 23408"/>
                      <a:gd name="connsiteX4" fmla="*/ 38455 w 50001"/>
                      <a:gd name="connsiteY4" fmla="*/ 13645 h 23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1" h="23408">
                        <a:moveTo>
                          <a:pt x="38455" y="13645"/>
                        </a:moveTo>
                        <a:cubicBezTo>
                          <a:pt x="28806" y="4262"/>
                          <a:pt x="13745" y="3984"/>
                          <a:pt x="11" y="0"/>
                        </a:cubicBezTo>
                        <a:cubicBezTo>
                          <a:pt x="-267" y="5488"/>
                          <a:pt x="4728" y="5640"/>
                          <a:pt x="9635" y="5868"/>
                        </a:cubicBezTo>
                        <a:cubicBezTo>
                          <a:pt x="17172" y="17730"/>
                          <a:pt x="31260" y="22927"/>
                          <a:pt x="50001" y="23408"/>
                        </a:cubicBezTo>
                        <a:cubicBezTo>
                          <a:pt x="49812" y="17629"/>
                          <a:pt x="39809" y="14973"/>
                          <a:pt x="38455" y="1364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3" name="Freeform: Shape 1342">
                    <a:extLst>
                      <a:ext uri="{FF2B5EF4-FFF2-40B4-BE49-F238E27FC236}">
                        <a16:creationId xmlns:a16="http://schemas.microsoft.com/office/drawing/2014/main" id="{5D524F79-BF4C-C561-F901-2B1BF71E89DC}"/>
                      </a:ext>
                    </a:extLst>
                  </p:cNvPr>
                  <p:cNvSpPr/>
                  <p:nvPr/>
                </p:nvSpPr>
                <p:spPr>
                  <a:xfrm>
                    <a:off x="2664958" y="2888410"/>
                    <a:ext cx="259524" cy="161229"/>
                  </a:xfrm>
                  <a:custGeom>
                    <a:avLst/>
                    <a:gdLst>
                      <a:gd name="connsiteX0" fmla="*/ 140334 w 259524"/>
                      <a:gd name="connsiteY0" fmla="*/ 116386 h 161229"/>
                      <a:gd name="connsiteX1" fmla="*/ 159557 w 259524"/>
                      <a:gd name="connsiteY1" fmla="*/ 116386 h 161229"/>
                      <a:gd name="connsiteX2" fmla="*/ 165323 w 259524"/>
                      <a:gd name="connsiteY2" fmla="*/ 108596 h 161229"/>
                      <a:gd name="connsiteX3" fmla="*/ 165323 w 259524"/>
                      <a:gd name="connsiteY3" fmla="*/ 114426 h 161229"/>
                      <a:gd name="connsiteX4" fmla="*/ 190325 w 259524"/>
                      <a:gd name="connsiteY4" fmla="*/ 102741 h 161229"/>
                      <a:gd name="connsiteX5" fmla="*/ 192234 w 259524"/>
                      <a:gd name="connsiteY5" fmla="*/ 94926 h 161229"/>
                      <a:gd name="connsiteX6" fmla="*/ 199936 w 259524"/>
                      <a:gd name="connsiteY6" fmla="*/ 98821 h 161229"/>
                      <a:gd name="connsiteX7" fmla="*/ 188402 w 259524"/>
                      <a:gd name="connsiteY7" fmla="*/ 110519 h 161229"/>
                      <a:gd name="connsiteX8" fmla="*/ 205702 w 259524"/>
                      <a:gd name="connsiteY8" fmla="*/ 108584 h 161229"/>
                      <a:gd name="connsiteX9" fmla="*/ 217236 w 259524"/>
                      <a:gd name="connsiteY9" fmla="*/ 112479 h 161229"/>
                      <a:gd name="connsiteX10" fmla="*/ 205702 w 259524"/>
                      <a:gd name="connsiteY10" fmla="*/ 114426 h 161229"/>
                      <a:gd name="connsiteX11" fmla="*/ 201858 w 259524"/>
                      <a:gd name="connsiteY11" fmla="*/ 122229 h 161229"/>
                      <a:gd name="connsiteX12" fmla="*/ 192234 w 259524"/>
                      <a:gd name="connsiteY12" fmla="*/ 116386 h 161229"/>
                      <a:gd name="connsiteX13" fmla="*/ 173025 w 259524"/>
                      <a:gd name="connsiteY13" fmla="*/ 131979 h 161229"/>
                      <a:gd name="connsiteX14" fmla="*/ 163414 w 259524"/>
                      <a:gd name="connsiteY14" fmla="*/ 139794 h 161229"/>
                      <a:gd name="connsiteX15" fmla="*/ 165336 w 259524"/>
                      <a:gd name="connsiteY15" fmla="*/ 155387 h 161229"/>
                      <a:gd name="connsiteX16" fmla="*/ 171115 w 259524"/>
                      <a:gd name="connsiteY16" fmla="*/ 161230 h 161229"/>
                      <a:gd name="connsiteX17" fmla="*/ 196091 w 259524"/>
                      <a:gd name="connsiteY17" fmla="*/ 143690 h 161229"/>
                      <a:gd name="connsiteX18" fmla="*/ 205702 w 259524"/>
                      <a:gd name="connsiteY18" fmla="*/ 130057 h 161229"/>
                      <a:gd name="connsiteX19" fmla="*/ 211469 w 259524"/>
                      <a:gd name="connsiteY19" fmla="*/ 135900 h 161229"/>
                      <a:gd name="connsiteX20" fmla="*/ 213379 w 259524"/>
                      <a:gd name="connsiteY20" fmla="*/ 130057 h 161229"/>
                      <a:gd name="connsiteX21" fmla="*/ 259524 w 259524"/>
                      <a:gd name="connsiteY21" fmla="*/ 112504 h 161229"/>
                      <a:gd name="connsiteX22" fmla="*/ 255667 w 259524"/>
                      <a:gd name="connsiteY22" fmla="*/ 104701 h 161229"/>
                      <a:gd name="connsiteX23" fmla="*/ 242224 w 259524"/>
                      <a:gd name="connsiteY23" fmla="*/ 98846 h 161229"/>
                      <a:gd name="connsiteX24" fmla="*/ 230691 w 259524"/>
                      <a:gd name="connsiteY24" fmla="*/ 104701 h 161229"/>
                      <a:gd name="connsiteX25" fmla="*/ 224912 w 259524"/>
                      <a:gd name="connsiteY25" fmla="*/ 100794 h 161229"/>
                      <a:gd name="connsiteX26" fmla="*/ 203768 w 259524"/>
                      <a:gd name="connsiteY26" fmla="*/ 93004 h 161229"/>
                      <a:gd name="connsiteX27" fmla="*/ 205690 w 259524"/>
                      <a:gd name="connsiteY27" fmla="*/ 89096 h 161229"/>
                      <a:gd name="connsiteX28" fmla="*/ 190312 w 259524"/>
                      <a:gd name="connsiteY28" fmla="*/ 83254 h 161229"/>
                      <a:gd name="connsiteX29" fmla="*/ 186455 w 259524"/>
                      <a:gd name="connsiteY29" fmla="*/ 63753 h 161229"/>
                      <a:gd name="connsiteX30" fmla="*/ 176857 w 259524"/>
                      <a:gd name="connsiteY30" fmla="*/ 61806 h 161229"/>
                      <a:gd name="connsiteX31" fmla="*/ 188390 w 259524"/>
                      <a:gd name="connsiteY31" fmla="*/ 42305 h 161229"/>
                      <a:gd name="connsiteX32" fmla="*/ 172999 w 259524"/>
                      <a:gd name="connsiteY32" fmla="*/ 46213 h 161229"/>
                      <a:gd name="connsiteX33" fmla="*/ 149933 w 259524"/>
                      <a:gd name="connsiteY33" fmla="*/ 34515 h 161229"/>
                      <a:gd name="connsiteX34" fmla="*/ 167233 w 259524"/>
                      <a:gd name="connsiteY34" fmla="*/ 28685 h 161229"/>
                      <a:gd name="connsiteX35" fmla="*/ 178766 w 259524"/>
                      <a:gd name="connsiteY35" fmla="*/ 34515 h 161229"/>
                      <a:gd name="connsiteX36" fmla="*/ 197988 w 259524"/>
                      <a:gd name="connsiteY36" fmla="*/ 22817 h 161229"/>
                      <a:gd name="connsiteX37" fmla="*/ 194157 w 259524"/>
                      <a:gd name="connsiteY37" fmla="*/ 11120 h 161229"/>
                      <a:gd name="connsiteX38" fmla="*/ 197988 w 259524"/>
                      <a:gd name="connsiteY38" fmla="*/ 7225 h 161229"/>
                      <a:gd name="connsiteX39" fmla="*/ 159557 w 259524"/>
                      <a:gd name="connsiteY39" fmla="*/ 1395 h 161229"/>
                      <a:gd name="connsiteX40" fmla="*/ 146088 w 259524"/>
                      <a:gd name="connsiteY40" fmla="*/ 7225 h 161229"/>
                      <a:gd name="connsiteX41" fmla="*/ 119177 w 259524"/>
                      <a:gd name="connsiteY41" fmla="*/ 18935 h 161229"/>
                      <a:gd name="connsiteX42" fmla="*/ 115333 w 259524"/>
                      <a:gd name="connsiteY42" fmla="*/ 24765 h 161229"/>
                      <a:gd name="connsiteX43" fmla="*/ 107644 w 259524"/>
                      <a:gd name="connsiteY43" fmla="*/ 26725 h 161229"/>
                      <a:gd name="connsiteX44" fmla="*/ 94189 w 259524"/>
                      <a:gd name="connsiteY44" fmla="*/ 42318 h 161229"/>
                      <a:gd name="connsiteX45" fmla="*/ 88422 w 259524"/>
                      <a:gd name="connsiteY45" fmla="*/ 48173 h 161229"/>
                      <a:gd name="connsiteX46" fmla="*/ 86500 w 259524"/>
                      <a:gd name="connsiteY46" fmla="*/ 55976 h 161229"/>
                      <a:gd name="connsiteX47" fmla="*/ 63421 w 259524"/>
                      <a:gd name="connsiteY47" fmla="*/ 71581 h 161229"/>
                      <a:gd name="connsiteX48" fmla="*/ 49978 w 259524"/>
                      <a:gd name="connsiteY48" fmla="*/ 75476 h 161229"/>
                      <a:gd name="connsiteX49" fmla="*/ 24976 w 259524"/>
                      <a:gd name="connsiteY49" fmla="*/ 93016 h 161229"/>
                      <a:gd name="connsiteX50" fmla="*/ 17300 w 259524"/>
                      <a:gd name="connsiteY50" fmla="*/ 110557 h 161229"/>
                      <a:gd name="connsiteX51" fmla="*/ 0 w 259524"/>
                      <a:gd name="connsiteY51" fmla="*/ 120307 h 161229"/>
                      <a:gd name="connsiteX52" fmla="*/ 55744 w 259524"/>
                      <a:gd name="connsiteY52" fmla="*/ 120307 h 161229"/>
                      <a:gd name="connsiteX53" fmla="*/ 69200 w 259524"/>
                      <a:gd name="connsiteY53" fmla="*/ 110557 h 161229"/>
                      <a:gd name="connsiteX54" fmla="*/ 71122 w 259524"/>
                      <a:gd name="connsiteY54" fmla="*/ 104714 h 161229"/>
                      <a:gd name="connsiteX55" fmla="*/ 78811 w 259524"/>
                      <a:gd name="connsiteY55" fmla="*/ 87174 h 161229"/>
                      <a:gd name="connsiteX56" fmla="*/ 84578 w 259524"/>
                      <a:gd name="connsiteY56" fmla="*/ 71581 h 161229"/>
                      <a:gd name="connsiteX57" fmla="*/ 103812 w 259524"/>
                      <a:gd name="connsiteY57" fmla="*/ 50133 h 161229"/>
                      <a:gd name="connsiteX58" fmla="*/ 107644 w 259524"/>
                      <a:gd name="connsiteY58" fmla="*/ 57936 h 161229"/>
                      <a:gd name="connsiteX59" fmla="*/ 130711 w 259524"/>
                      <a:gd name="connsiteY59" fmla="*/ 61831 h 161229"/>
                      <a:gd name="connsiteX60" fmla="*/ 130711 w 259524"/>
                      <a:gd name="connsiteY60" fmla="*/ 100806 h 161229"/>
                      <a:gd name="connsiteX61" fmla="*/ 140322 w 259524"/>
                      <a:gd name="connsiteY61" fmla="*/ 116412 h 161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9524" h="161229">
                        <a:moveTo>
                          <a:pt x="140334" y="116386"/>
                        </a:moveTo>
                        <a:cubicBezTo>
                          <a:pt x="144381" y="114743"/>
                          <a:pt x="150957" y="119523"/>
                          <a:pt x="159557" y="116386"/>
                        </a:cubicBezTo>
                        <a:cubicBezTo>
                          <a:pt x="161479" y="113794"/>
                          <a:pt x="161378" y="109128"/>
                          <a:pt x="165323" y="108596"/>
                        </a:cubicBezTo>
                        <a:lnTo>
                          <a:pt x="165323" y="114426"/>
                        </a:lnTo>
                        <a:cubicBezTo>
                          <a:pt x="175364" y="112276"/>
                          <a:pt x="179778" y="104385"/>
                          <a:pt x="190325" y="102741"/>
                        </a:cubicBezTo>
                        <a:cubicBezTo>
                          <a:pt x="192778" y="97860"/>
                          <a:pt x="189351" y="96633"/>
                          <a:pt x="192234" y="94926"/>
                        </a:cubicBezTo>
                        <a:cubicBezTo>
                          <a:pt x="193423" y="97632"/>
                          <a:pt x="199645" y="95229"/>
                          <a:pt x="199936" y="98821"/>
                        </a:cubicBezTo>
                        <a:cubicBezTo>
                          <a:pt x="195282" y="101907"/>
                          <a:pt x="191425" y="105814"/>
                          <a:pt x="188402" y="110519"/>
                        </a:cubicBezTo>
                        <a:cubicBezTo>
                          <a:pt x="191539" y="110683"/>
                          <a:pt x="204526" y="107382"/>
                          <a:pt x="205702" y="108584"/>
                        </a:cubicBezTo>
                        <a:cubicBezTo>
                          <a:pt x="208497" y="111404"/>
                          <a:pt x="215465" y="105536"/>
                          <a:pt x="217236" y="112479"/>
                        </a:cubicBezTo>
                        <a:cubicBezTo>
                          <a:pt x="214972" y="114705"/>
                          <a:pt x="210445" y="114692"/>
                          <a:pt x="205702" y="114426"/>
                        </a:cubicBezTo>
                        <a:cubicBezTo>
                          <a:pt x="201732" y="117879"/>
                          <a:pt x="204020" y="120471"/>
                          <a:pt x="201858" y="122229"/>
                        </a:cubicBezTo>
                        <a:cubicBezTo>
                          <a:pt x="197331" y="121635"/>
                          <a:pt x="198292" y="115463"/>
                          <a:pt x="192234" y="116386"/>
                        </a:cubicBezTo>
                        <a:cubicBezTo>
                          <a:pt x="184925" y="120661"/>
                          <a:pt x="176844" y="124164"/>
                          <a:pt x="173025" y="131979"/>
                        </a:cubicBezTo>
                        <a:cubicBezTo>
                          <a:pt x="166752" y="131473"/>
                          <a:pt x="168965" y="139542"/>
                          <a:pt x="163414" y="139794"/>
                        </a:cubicBezTo>
                        <a:cubicBezTo>
                          <a:pt x="164602" y="144448"/>
                          <a:pt x="161011" y="153920"/>
                          <a:pt x="165336" y="155387"/>
                        </a:cubicBezTo>
                        <a:cubicBezTo>
                          <a:pt x="168611" y="148546"/>
                          <a:pt x="169547" y="159927"/>
                          <a:pt x="171115" y="161230"/>
                        </a:cubicBezTo>
                        <a:cubicBezTo>
                          <a:pt x="184065" y="160092"/>
                          <a:pt x="187113" y="148862"/>
                          <a:pt x="196091" y="143690"/>
                        </a:cubicBezTo>
                        <a:cubicBezTo>
                          <a:pt x="196989" y="136810"/>
                          <a:pt x="199329" y="131385"/>
                          <a:pt x="205702" y="130057"/>
                        </a:cubicBezTo>
                        <a:cubicBezTo>
                          <a:pt x="206777" y="132852"/>
                          <a:pt x="208700" y="134799"/>
                          <a:pt x="211469" y="135900"/>
                        </a:cubicBezTo>
                        <a:cubicBezTo>
                          <a:pt x="211773" y="133598"/>
                          <a:pt x="211140" y="130360"/>
                          <a:pt x="213379" y="130057"/>
                        </a:cubicBezTo>
                        <a:cubicBezTo>
                          <a:pt x="232424" y="127920"/>
                          <a:pt x="245260" y="119497"/>
                          <a:pt x="259524" y="112504"/>
                        </a:cubicBezTo>
                        <a:cubicBezTo>
                          <a:pt x="250407" y="113415"/>
                          <a:pt x="256666" y="110810"/>
                          <a:pt x="255667" y="104701"/>
                        </a:cubicBezTo>
                        <a:cubicBezTo>
                          <a:pt x="247296" y="106687"/>
                          <a:pt x="246840" y="100655"/>
                          <a:pt x="242224" y="98846"/>
                        </a:cubicBezTo>
                        <a:cubicBezTo>
                          <a:pt x="240467" y="102931"/>
                          <a:pt x="236546" y="104790"/>
                          <a:pt x="230691" y="104701"/>
                        </a:cubicBezTo>
                        <a:cubicBezTo>
                          <a:pt x="227656" y="104537"/>
                          <a:pt x="229174" y="99732"/>
                          <a:pt x="224912" y="100794"/>
                        </a:cubicBezTo>
                        <a:cubicBezTo>
                          <a:pt x="216211" y="99896"/>
                          <a:pt x="207131" y="99352"/>
                          <a:pt x="203768" y="93004"/>
                        </a:cubicBezTo>
                        <a:cubicBezTo>
                          <a:pt x="203768" y="91044"/>
                          <a:pt x="205323" y="90689"/>
                          <a:pt x="205690" y="89096"/>
                        </a:cubicBezTo>
                        <a:cubicBezTo>
                          <a:pt x="198127" y="89627"/>
                          <a:pt x="192323" y="88350"/>
                          <a:pt x="190312" y="83254"/>
                        </a:cubicBezTo>
                        <a:cubicBezTo>
                          <a:pt x="192019" y="73706"/>
                          <a:pt x="183964" y="74098"/>
                          <a:pt x="186455" y="63753"/>
                        </a:cubicBezTo>
                        <a:cubicBezTo>
                          <a:pt x="183673" y="62691"/>
                          <a:pt x="176528" y="66017"/>
                          <a:pt x="176857" y="61806"/>
                        </a:cubicBezTo>
                        <a:cubicBezTo>
                          <a:pt x="183129" y="57784"/>
                          <a:pt x="187618" y="51942"/>
                          <a:pt x="188390" y="42305"/>
                        </a:cubicBezTo>
                        <a:cubicBezTo>
                          <a:pt x="179866" y="40181"/>
                          <a:pt x="178842" y="45619"/>
                          <a:pt x="172999" y="46213"/>
                        </a:cubicBezTo>
                        <a:cubicBezTo>
                          <a:pt x="167258" y="38360"/>
                          <a:pt x="157622" y="35603"/>
                          <a:pt x="149933" y="34515"/>
                        </a:cubicBezTo>
                        <a:cubicBezTo>
                          <a:pt x="154384" y="31227"/>
                          <a:pt x="164678" y="33896"/>
                          <a:pt x="167233" y="28685"/>
                        </a:cubicBezTo>
                        <a:cubicBezTo>
                          <a:pt x="169914" y="31796"/>
                          <a:pt x="173847" y="33655"/>
                          <a:pt x="178766" y="34515"/>
                        </a:cubicBezTo>
                        <a:cubicBezTo>
                          <a:pt x="185962" y="31417"/>
                          <a:pt x="188984" y="24095"/>
                          <a:pt x="197988" y="22817"/>
                        </a:cubicBezTo>
                        <a:cubicBezTo>
                          <a:pt x="199506" y="16090"/>
                          <a:pt x="195864" y="14597"/>
                          <a:pt x="194157" y="11120"/>
                        </a:cubicBezTo>
                        <a:cubicBezTo>
                          <a:pt x="196509" y="10905"/>
                          <a:pt x="198709" y="10551"/>
                          <a:pt x="197988" y="7225"/>
                        </a:cubicBezTo>
                        <a:cubicBezTo>
                          <a:pt x="185506" y="927"/>
                          <a:pt x="173164" y="-1918"/>
                          <a:pt x="159557" y="1395"/>
                        </a:cubicBezTo>
                        <a:cubicBezTo>
                          <a:pt x="156066" y="2242"/>
                          <a:pt x="151046" y="5290"/>
                          <a:pt x="146088" y="7225"/>
                        </a:cubicBezTo>
                        <a:cubicBezTo>
                          <a:pt x="136756" y="10905"/>
                          <a:pt x="126449" y="14484"/>
                          <a:pt x="119177" y="18935"/>
                        </a:cubicBezTo>
                        <a:cubicBezTo>
                          <a:pt x="117635" y="19884"/>
                          <a:pt x="116914" y="23703"/>
                          <a:pt x="115333" y="24765"/>
                        </a:cubicBezTo>
                        <a:cubicBezTo>
                          <a:pt x="113107" y="26283"/>
                          <a:pt x="109680" y="25043"/>
                          <a:pt x="107644" y="26725"/>
                        </a:cubicBezTo>
                        <a:cubicBezTo>
                          <a:pt x="103142" y="30418"/>
                          <a:pt x="97021" y="38562"/>
                          <a:pt x="94189" y="42318"/>
                        </a:cubicBezTo>
                        <a:cubicBezTo>
                          <a:pt x="92747" y="44240"/>
                          <a:pt x="89067" y="47174"/>
                          <a:pt x="88422" y="48173"/>
                        </a:cubicBezTo>
                        <a:cubicBezTo>
                          <a:pt x="86980" y="50424"/>
                          <a:pt x="88182" y="54003"/>
                          <a:pt x="86500" y="55976"/>
                        </a:cubicBezTo>
                        <a:cubicBezTo>
                          <a:pt x="80113" y="63437"/>
                          <a:pt x="71109" y="68268"/>
                          <a:pt x="63421" y="71581"/>
                        </a:cubicBezTo>
                        <a:cubicBezTo>
                          <a:pt x="58982" y="73478"/>
                          <a:pt x="54176" y="73225"/>
                          <a:pt x="49978" y="75476"/>
                        </a:cubicBezTo>
                        <a:cubicBezTo>
                          <a:pt x="40581" y="80459"/>
                          <a:pt x="34979" y="90614"/>
                          <a:pt x="24976" y="93016"/>
                        </a:cubicBezTo>
                        <a:cubicBezTo>
                          <a:pt x="22674" y="99137"/>
                          <a:pt x="18489" y="103336"/>
                          <a:pt x="17300" y="110557"/>
                        </a:cubicBezTo>
                        <a:cubicBezTo>
                          <a:pt x="8663" y="110898"/>
                          <a:pt x="6108" y="117411"/>
                          <a:pt x="0" y="120307"/>
                        </a:cubicBezTo>
                        <a:lnTo>
                          <a:pt x="55744" y="120307"/>
                        </a:lnTo>
                        <a:cubicBezTo>
                          <a:pt x="54391" y="111328"/>
                          <a:pt x="65431" y="113996"/>
                          <a:pt x="69200" y="110557"/>
                        </a:cubicBezTo>
                        <a:cubicBezTo>
                          <a:pt x="70755" y="109153"/>
                          <a:pt x="69857" y="106548"/>
                          <a:pt x="71122" y="104714"/>
                        </a:cubicBezTo>
                        <a:cubicBezTo>
                          <a:pt x="74448" y="99871"/>
                          <a:pt x="81909" y="96595"/>
                          <a:pt x="78811" y="87174"/>
                        </a:cubicBezTo>
                        <a:cubicBezTo>
                          <a:pt x="82390" y="83646"/>
                          <a:pt x="85842" y="80029"/>
                          <a:pt x="84578" y="71581"/>
                        </a:cubicBezTo>
                        <a:cubicBezTo>
                          <a:pt x="93152" y="66611"/>
                          <a:pt x="93645" y="53472"/>
                          <a:pt x="103812" y="50133"/>
                        </a:cubicBezTo>
                        <a:cubicBezTo>
                          <a:pt x="104799" y="53017"/>
                          <a:pt x="106658" y="55040"/>
                          <a:pt x="107644" y="57936"/>
                        </a:cubicBezTo>
                        <a:cubicBezTo>
                          <a:pt x="116206" y="54243"/>
                          <a:pt x="127043" y="52106"/>
                          <a:pt x="130711" y="61831"/>
                        </a:cubicBezTo>
                        <a:lnTo>
                          <a:pt x="130711" y="100806"/>
                        </a:lnTo>
                        <a:cubicBezTo>
                          <a:pt x="139449" y="100414"/>
                          <a:pt x="136996" y="111341"/>
                          <a:pt x="140322" y="11641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4" name="Freeform: Shape 1343">
                    <a:extLst>
                      <a:ext uri="{FF2B5EF4-FFF2-40B4-BE49-F238E27FC236}">
                        <a16:creationId xmlns:a16="http://schemas.microsoft.com/office/drawing/2014/main" id="{316C3C0C-8A88-9FDB-FAC6-8E9AF9D026B0}"/>
                      </a:ext>
                    </a:extLst>
                  </p:cNvPr>
                  <p:cNvSpPr/>
                  <p:nvPr/>
                </p:nvSpPr>
                <p:spPr>
                  <a:xfrm>
                    <a:off x="3064792" y="2922900"/>
                    <a:ext cx="26558" cy="39013"/>
                  </a:xfrm>
                  <a:custGeom>
                    <a:avLst/>
                    <a:gdLst>
                      <a:gd name="connsiteX0" fmla="*/ 19222 w 26558"/>
                      <a:gd name="connsiteY0" fmla="*/ 13 h 39013"/>
                      <a:gd name="connsiteX1" fmla="*/ 3844 w 26558"/>
                      <a:gd name="connsiteY1" fmla="*/ 11710 h 39013"/>
                      <a:gd name="connsiteX2" fmla="*/ 0 w 26558"/>
                      <a:gd name="connsiteY2" fmla="*/ 33158 h 39013"/>
                      <a:gd name="connsiteX3" fmla="*/ 11533 w 26558"/>
                      <a:gd name="connsiteY3" fmla="*/ 25356 h 39013"/>
                      <a:gd name="connsiteX4" fmla="*/ 9611 w 26558"/>
                      <a:gd name="connsiteY4" fmla="*/ 39013 h 39013"/>
                      <a:gd name="connsiteX5" fmla="*/ 21157 w 26558"/>
                      <a:gd name="connsiteY5" fmla="*/ 37066 h 39013"/>
                      <a:gd name="connsiteX6" fmla="*/ 24989 w 26558"/>
                      <a:gd name="connsiteY6" fmla="*/ 11710 h 39013"/>
                      <a:gd name="connsiteX7" fmla="*/ 17313 w 26558"/>
                      <a:gd name="connsiteY7" fmla="*/ 17553 h 39013"/>
                      <a:gd name="connsiteX8" fmla="*/ 19222 w 26558"/>
                      <a:gd name="connsiteY8" fmla="*/ 0 h 3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58" h="39013">
                        <a:moveTo>
                          <a:pt x="19222" y="13"/>
                        </a:moveTo>
                        <a:cubicBezTo>
                          <a:pt x="14442" y="3756"/>
                          <a:pt x="11862" y="17439"/>
                          <a:pt x="3844" y="11710"/>
                        </a:cubicBezTo>
                        <a:cubicBezTo>
                          <a:pt x="8954" y="20626"/>
                          <a:pt x="354" y="24230"/>
                          <a:pt x="0" y="33158"/>
                        </a:cubicBezTo>
                        <a:cubicBezTo>
                          <a:pt x="6804" y="33576"/>
                          <a:pt x="3794" y="24015"/>
                          <a:pt x="11533" y="25356"/>
                        </a:cubicBezTo>
                        <a:cubicBezTo>
                          <a:pt x="11508" y="30553"/>
                          <a:pt x="12267" y="36497"/>
                          <a:pt x="9611" y="39013"/>
                        </a:cubicBezTo>
                        <a:cubicBezTo>
                          <a:pt x="15479" y="36092"/>
                          <a:pt x="17098" y="39658"/>
                          <a:pt x="21157" y="37066"/>
                        </a:cubicBezTo>
                        <a:cubicBezTo>
                          <a:pt x="19741" y="27113"/>
                          <a:pt x="30465" y="19298"/>
                          <a:pt x="24989" y="11710"/>
                        </a:cubicBezTo>
                        <a:cubicBezTo>
                          <a:pt x="23320" y="14556"/>
                          <a:pt x="22106" y="17894"/>
                          <a:pt x="17313" y="17553"/>
                        </a:cubicBezTo>
                        <a:cubicBezTo>
                          <a:pt x="14063" y="8941"/>
                          <a:pt x="24167" y="3882"/>
                          <a:pt x="19222"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5" name="Freeform: Shape 1344">
                    <a:extLst>
                      <a:ext uri="{FF2B5EF4-FFF2-40B4-BE49-F238E27FC236}">
                        <a16:creationId xmlns:a16="http://schemas.microsoft.com/office/drawing/2014/main" id="{F65B8B4B-8575-C248-1584-4A7561B9F688}"/>
                      </a:ext>
                    </a:extLst>
                  </p:cNvPr>
                  <p:cNvSpPr/>
                  <p:nvPr/>
                </p:nvSpPr>
                <p:spPr>
                  <a:xfrm>
                    <a:off x="1778791" y="1991131"/>
                    <a:ext cx="33139" cy="20890"/>
                  </a:xfrm>
                  <a:custGeom>
                    <a:avLst/>
                    <a:gdLst>
                      <a:gd name="connsiteX0" fmla="*/ 0 w 33139"/>
                      <a:gd name="connsiteY0" fmla="*/ 19488 h 20890"/>
                      <a:gd name="connsiteX1" fmla="*/ 21144 w 33139"/>
                      <a:gd name="connsiteY1" fmla="*/ 19488 h 20890"/>
                      <a:gd name="connsiteX2" fmla="*/ 30755 w 33139"/>
                      <a:gd name="connsiteY2" fmla="*/ 0 h 20890"/>
                      <a:gd name="connsiteX3" fmla="*/ 0 w 33139"/>
                      <a:gd name="connsiteY3" fmla="*/ 19488 h 20890"/>
                    </a:gdLst>
                    <a:ahLst/>
                    <a:cxnLst>
                      <a:cxn ang="0">
                        <a:pos x="connsiteX0" y="connsiteY0"/>
                      </a:cxn>
                      <a:cxn ang="0">
                        <a:pos x="connsiteX1" y="connsiteY1"/>
                      </a:cxn>
                      <a:cxn ang="0">
                        <a:pos x="connsiteX2" y="connsiteY2"/>
                      </a:cxn>
                      <a:cxn ang="0">
                        <a:pos x="connsiteX3" y="connsiteY3"/>
                      </a:cxn>
                    </a:cxnLst>
                    <a:rect l="l" t="t" r="r" b="b"/>
                    <a:pathLst>
                      <a:path w="33139" h="20890">
                        <a:moveTo>
                          <a:pt x="0" y="19488"/>
                        </a:moveTo>
                        <a:cubicBezTo>
                          <a:pt x="8941" y="20411"/>
                          <a:pt x="12823" y="22118"/>
                          <a:pt x="21144" y="19488"/>
                        </a:cubicBezTo>
                        <a:cubicBezTo>
                          <a:pt x="22093" y="11786"/>
                          <a:pt x="39330" y="4983"/>
                          <a:pt x="30755" y="0"/>
                        </a:cubicBezTo>
                        <a:cubicBezTo>
                          <a:pt x="22358" y="8372"/>
                          <a:pt x="7676" y="10370"/>
                          <a:pt x="0" y="1948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6" name="Freeform: Shape 1345">
                    <a:extLst>
                      <a:ext uri="{FF2B5EF4-FFF2-40B4-BE49-F238E27FC236}">
                        <a16:creationId xmlns:a16="http://schemas.microsoft.com/office/drawing/2014/main" id="{3FEC0234-D10F-9A95-D4BF-675098B051CF}"/>
                      </a:ext>
                    </a:extLst>
                  </p:cNvPr>
                  <p:cNvSpPr/>
                  <p:nvPr/>
                </p:nvSpPr>
                <p:spPr>
                  <a:xfrm>
                    <a:off x="1745872" y="1998804"/>
                    <a:ext cx="2404" cy="2180"/>
                  </a:xfrm>
                  <a:custGeom>
                    <a:avLst/>
                    <a:gdLst>
                      <a:gd name="connsiteX0" fmla="*/ 241 w 2404"/>
                      <a:gd name="connsiteY0" fmla="*/ 2064 h 2180"/>
                      <a:gd name="connsiteX1" fmla="*/ 2164 w 2404"/>
                      <a:gd name="connsiteY1" fmla="*/ 117 h 2180"/>
                      <a:gd name="connsiteX2" fmla="*/ 241 w 2404"/>
                      <a:gd name="connsiteY2" fmla="*/ 2064 h 2180"/>
                    </a:gdLst>
                    <a:ahLst/>
                    <a:cxnLst>
                      <a:cxn ang="0">
                        <a:pos x="connsiteX0" y="connsiteY0"/>
                      </a:cxn>
                      <a:cxn ang="0">
                        <a:pos x="connsiteX1" y="connsiteY1"/>
                      </a:cxn>
                      <a:cxn ang="0">
                        <a:pos x="connsiteX2" y="connsiteY2"/>
                      </a:cxn>
                    </a:cxnLst>
                    <a:rect l="l" t="t" r="r" b="b"/>
                    <a:pathLst>
                      <a:path w="2404" h="2180">
                        <a:moveTo>
                          <a:pt x="241" y="2064"/>
                        </a:moveTo>
                        <a:cubicBezTo>
                          <a:pt x="760" y="2608"/>
                          <a:pt x="3163" y="1128"/>
                          <a:pt x="2164" y="117"/>
                        </a:cubicBezTo>
                        <a:cubicBezTo>
                          <a:pt x="1633" y="-427"/>
                          <a:pt x="-758" y="1052"/>
                          <a:pt x="241" y="206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7" name="Freeform: Shape 1346">
                    <a:extLst>
                      <a:ext uri="{FF2B5EF4-FFF2-40B4-BE49-F238E27FC236}">
                        <a16:creationId xmlns:a16="http://schemas.microsoft.com/office/drawing/2014/main" id="{088768FD-5034-B102-FFD6-3293A7B9EE58}"/>
                      </a:ext>
                    </a:extLst>
                  </p:cNvPr>
                  <p:cNvSpPr/>
                  <p:nvPr/>
                </p:nvSpPr>
                <p:spPr>
                  <a:xfrm>
                    <a:off x="1651925" y="2051363"/>
                    <a:ext cx="203729" cy="126962"/>
                  </a:xfrm>
                  <a:custGeom>
                    <a:avLst/>
                    <a:gdLst>
                      <a:gd name="connsiteX0" fmla="*/ 49965 w 203729"/>
                      <a:gd name="connsiteY0" fmla="*/ 126906 h 126962"/>
                      <a:gd name="connsiteX1" fmla="*/ 80720 w 203729"/>
                      <a:gd name="connsiteY1" fmla="*/ 115208 h 126962"/>
                      <a:gd name="connsiteX2" fmla="*/ 111489 w 203729"/>
                      <a:gd name="connsiteY2" fmla="*/ 85957 h 126962"/>
                      <a:gd name="connsiteX3" fmla="*/ 124944 w 203729"/>
                      <a:gd name="connsiteY3" fmla="*/ 82062 h 126962"/>
                      <a:gd name="connsiteX4" fmla="*/ 134543 w 203729"/>
                      <a:gd name="connsiteY4" fmla="*/ 68405 h 126962"/>
                      <a:gd name="connsiteX5" fmla="*/ 163376 w 203729"/>
                      <a:gd name="connsiteY5" fmla="*/ 54759 h 126962"/>
                      <a:gd name="connsiteX6" fmla="*/ 169142 w 203729"/>
                      <a:gd name="connsiteY6" fmla="*/ 54759 h 126962"/>
                      <a:gd name="connsiteX7" fmla="*/ 173000 w 203729"/>
                      <a:gd name="connsiteY7" fmla="*/ 50864 h 126962"/>
                      <a:gd name="connsiteX8" fmla="*/ 203730 w 203729"/>
                      <a:gd name="connsiteY8" fmla="*/ 37219 h 126962"/>
                      <a:gd name="connsiteX9" fmla="*/ 190287 w 203729"/>
                      <a:gd name="connsiteY9" fmla="*/ 31377 h 126962"/>
                      <a:gd name="connsiteX10" fmla="*/ 180676 w 203729"/>
                      <a:gd name="connsiteY10" fmla="*/ 21626 h 126962"/>
                      <a:gd name="connsiteX11" fmla="*/ 171065 w 203729"/>
                      <a:gd name="connsiteY11" fmla="*/ 17731 h 126962"/>
                      <a:gd name="connsiteX12" fmla="*/ 169142 w 203729"/>
                      <a:gd name="connsiteY12" fmla="*/ 13824 h 126962"/>
                      <a:gd name="connsiteX13" fmla="*/ 142231 w 203729"/>
                      <a:gd name="connsiteY13" fmla="*/ 11864 h 126962"/>
                      <a:gd name="connsiteX14" fmla="*/ 130698 w 203729"/>
                      <a:gd name="connsiteY14" fmla="*/ 21626 h 126962"/>
                      <a:gd name="connsiteX15" fmla="*/ 119177 w 203729"/>
                      <a:gd name="connsiteY15" fmla="*/ 17731 h 126962"/>
                      <a:gd name="connsiteX16" fmla="*/ 103787 w 203729"/>
                      <a:gd name="connsiteY16" fmla="*/ 9929 h 126962"/>
                      <a:gd name="connsiteX17" fmla="*/ 86500 w 203729"/>
                      <a:gd name="connsiteY17" fmla="*/ 178 h 126962"/>
                      <a:gd name="connsiteX18" fmla="*/ 80720 w 203729"/>
                      <a:gd name="connsiteY18" fmla="*/ 178 h 126962"/>
                      <a:gd name="connsiteX19" fmla="*/ 69200 w 203729"/>
                      <a:gd name="connsiteY19" fmla="*/ 2139 h 126962"/>
                      <a:gd name="connsiteX20" fmla="*/ 23067 w 203729"/>
                      <a:gd name="connsiteY20" fmla="*/ 9929 h 126962"/>
                      <a:gd name="connsiteX21" fmla="*/ 30755 w 203729"/>
                      <a:gd name="connsiteY21" fmla="*/ 23574 h 126962"/>
                      <a:gd name="connsiteX22" fmla="*/ 40367 w 203729"/>
                      <a:gd name="connsiteY22" fmla="*/ 29416 h 126962"/>
                      <a:gd name="connsiteX23" fmla="*/ 34600 w 203729"/>
                      <a:gd name="connsiteY23" fmla="*/ 39179 h 126962"/>
                      <a:gd name="connsiteX24" fmla="*/ 26898 w 203729"/>
                      <a:gd name="connsiteY24" fmla="*/ 43074 h 126962"/>
                      <a:gd name="connsiteX25" fmla="*/ 24976 w 203729"/>
                      <a:gd name="connsiteY25" fmla="*/ 50877 h 126962"/>
                      <a:gd name="connsiteX26" fmla="*/ 19210 w 203729"/>
                      <a:gd name="connsiteY26" fmla="*/ 54772 h 126962"/>
                      <a:gd name="connsiteX27" fmla="*/ 24976 w 203729"/>
                      <a:gd name="connsiteY27" fmla="*/ 60640 h 126962"/>
                      <a:gd name="connsiteX28" fmla="*/ 15378 w 203729"/>
                      <a:gd name="connsiteY28" fmla="*/ 66470 h 126962"/>
                      <a:gd name="connsiteX29" fmla="*/ 17287 w 203729"/>
                      <a:gd name="connsiteY29" fmla="*/ 74272 h 126962"/>
                      <a:gd name="connsiteX30" fmla="*/ 7676 w 203729"/>
                      <a:gd name="connsiteY30" fmla="*/ 80115 h 126962"/>
                      <a:gd name="connsiteX31" fmla="*/ 0 w 203729"/>
                      <a:gd name="connsiteY31" fmla="*/ 95708 h 126962"/>
                      <a:gd name="connsiteX32" fmla="*/ 49978 w 203729"/>
                      <a:gd name="connsiteY32" fmla="*/ 126918 h 12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3729" h="126962">
                        <a:moveTo>
                          <a:pt x="49965" y="126906"/>
                        </a:moveTo>
                        <a:cubicBezTo>
                          <a:pt x="64913" y="127778"/>
                          <a:pt x="69680" y="118294"/>
                          <a:pt x="80720" y="115208"/>
                        </a:cubicBezTo>
                        <a:cubicBezTo>
                          <a:pt x="104318" y="121847"/>
                          <a:pt x="104419" y="99514"/>
                          <a:pt x="111489" y="85957"/>
                        </a:cubicBezTo>
                        <a:cubicBezTo>
                          <a:pt x="118520" y="87235"/>
                          <a:pt x="118861" y="81746"/>
                          <a:pt x="124944" y="82062"/>
                        </a:cubicBezTo>
                        <a:cubicBezTo>
                          <a:pt x="125766" y="75094"/>
                          <a:pt x="129775" y="71364"/>
                          <a:pt x="134543" y="68405"/>
                        </a:cubicBezTo>
                        <a:cubicBezTo>
                          <a:pt x="144824" y="66103"/>
                          <a:pt x="153006" y="59261"/>
                          <a:pt x="163376" y="54759"/>
                        </a:cubicBezTo>
                        <a:cubicBezTo>
                          <a:pt x="164995" y="54064"/>
                          <a:pt x="167461" y="55265"/>
                          <a:pt x="169142" y="54759"/>
                        </a:cubicBezTo>
                        <a:cubicBezTo>
                          <a:pt x="169838" y="54557"/>
                          <a:pt x="172026" y="51269"/>
                          <a:pt x="173000" y="50864"/>
                        </a:cubicBezTo>
                        <a:cubicBezTo>
                          <a:pt x="184229" y="46198"/>
                          <a:pt x="197166" y="46691"/>
                          <a:pt x="203730" y="37219"/>
                        </a:cubicBezTo>
                        <a:cubicBezTo>
                          <a:pt x="200138" y="32603"/>
                          <a:pt x="194789" y="34159"/>
                          <a:pt x="190287" y="31377"/>
                        </a:cubicBezTo>
                        <a:cubicBezTo>
                          <a:pt x="187037" y="29366"/>
                          <a:pt x="184267" y="24231"/>
                          <a:pt x="180676" y="21626"/>
                        </a:cubicBezTo>
                        <a:cubicBezTo>
                          <a:pt x="177337" y="19224"/>
                          <a:pt x="173961" y="19059"/>
                          <a:pt x="171065" y="17731"/>
                        </a:cubicBezTo>
                        <a:cubicBezTo>
                          <a:pt x="170331" y="17390"/>
                          <a:pt x="170078" y="14153"/>
                          <a:pt x="169142" y="13824"/>
                        </a:cubicBezTo>
                        <a:cubicBezTo>
                          <a:pt x="161884" y="11269"/>
                          <a:pt x="153322" y="12294"/>
                          <a:pt x="142231" y="11864"/>
                        </a:cubicBezTo>
                        <a:cubicBezTo>
                          <a:pt x="138147" y="14886"/>
                          <a:pt x="135074" y="18907"/>
                          <a:pt x="130698" y="21626"/>
                        </a:cubicBezTo>
                        <a:cubicBezTo>
                          <a:pt x="132709" y="11143"/>
                          <a:pt x="122111" y="13394"/>
                          <a:pt x="119177" y="17731"/>
                        </a:cubicBezTo>
                        <a:cubicBezTo>
                          <a:pt x="121201" y="8032"/>
                          <a:pt x="110553" y="12205"/>
                          <a:pt x="103787" y="9929"/>
                        </a:cubicBezTo>
                        <a:cubicBezTo>
                          <a:pt x="97034" y="7665"/>
                          <a:pt x="92380" y="1873"/>
                          <a:pt x="86500" y="178"/>
                        </a:cubicBezTo>
                        <a:cubicBezTo>
                          <a:pt x="84843" y="-264"/>
                          <a:pt x="82453" y="267"/>
                          <a:pt x="80720" y="178"/>
                        </a:cubicBezTo>
                        <a:cubicBezTo>
                          <a:pt x="80986" y="204"/>
                          <a:pt x="72564" y="1532"/>
                          <a:pt x="69200" y="2139"/>
                        </a:cubicBezTo>
                        <a:cubicBezTo>
                          <a:pt x="53961" y="4921"/>
                          <a:pt x="36699" y="5338"/>
                          <a:pt x="23067" y="9929"/>
                        </a:cubicBezTo>
                        <a:cubicBezTo>
                          <a:pt x="26266" y="13836"/>
                          <a:pt x="30047" y="17162"/>
                          <a:pt x="30755" y="23574"/>
                        </a:cubicBezTo>
                        <a:cubicBezTo>
                          <a:pt x="35245" y="24231"/>
                          <a:pt x="39039" y="25572"/>
                          <a:pt x="40367" y="29416"/>
                        </a:cubicBezTo>
                        <a:cubicBezTo>
                          <a:pt x="36750" y="32047"/>
                          <a:pt x="36788" y="36991"/>
                          <a:pt x="34600" y="39179"/>
                        </a:cubicBezTo>
                        <a:cubicBezTo>
                          <a:pt x="32412" y="41354"/>
                          <a:pt x="28859" y="40861"/>
                          <a:pt x="26898" y="43074"/>
                        </a:cubicBezTo>
                        <a:cubicBezTo>
                          <a:pt x="25267" y="44946"/>
                          <a:pt x="26544" y="48967"/>
                          <a:pt x="24976" y="50877"/>
                        </a:cubicBezTo>
                        <a:cubicBezTo>
                          <a:pt x="23674" y="52458"/>
                          <a:pt x="18539" y="51105"/>
                          <a:pt x="19210" y="54772"/>
                        </a:cubicBezTo>
                        <a:cubicBezTo>
                          <a:pt x="21018" y="56846"/>
                          <a:pt x="26304" y="55392"/>
                          <a:pt x="24976" y="60640"/>
                        </a:cubicBezTo>
                        <a:cubicBezTo>
                          <a:pt x="22624" y="63447"/>
                          <a:pt x="17654" y="63586"/>
                          <a:pt x="15378" y="66470"/>
                        </a:cubicBezTo>
                        <a:cubicBezTo>
                          <a:pt x="15226" y="69871"/>
                          <a:pt x="15808" y="72540"/>
                          <a:pt x="17287" y="74272"/>
                        </a:cubicBezTo>
                        <a:cubicBezTo>
                          <a:pt x="13898" y="76018"/>
                          <a:pt x="11672" y="78977"/>
                          <a:pt x="7676" y="80115"/>
                        </a:cubicBezTo>
                        <a:cubicBezTo>
                          <a:pt x="5122" y="88891"/>
                          <a:pt x="4249" y="87955"/>
                          <a:pt x="0" y="95708"/>
                        </a:cubicBezTo>
                        <a:cubicBezTo>
                          <a:pt x="25216" y="97415"/>
                          <a:pt x="42807" y="106874"/>
                          <a:pt x="49978" y="12691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8" name="Freeform: Shape 1347">
                    <a:extLst>
                      <a:ext uri="{FF2B5EF4-FFF2-40B4-BE49-F238E27FC236}">
                        <a16:creationId xmlns:a16="http://schemas.microsoft.com/office/drawing/2014/main" id="{1C19F502-9D0D-430F-7B18-422D800EBF32}"/>
                      </a:ext>
                    </a:extLst>
                  </p:cNvPr>
                  <p:cNvSpPr/>
                  <p:nvPr/>
                </p:nvSpPr>
                <p:spPr>
                  <a:xfrm>
                    <a:off x="1815300" y="1964547"/>
                    <a:ext cx="234945" cy="90690"/>
                  </a:xfrm>
                  <a:custGeom>
                    <a:avLst/>
                    <a:gdLst>
                      <a:gd name="connsiteX0" fmla="*/ 34600 w 234945"/>
                      <a:gd name="connsiteY0" fmla="*/ 20729 h 90690"/>
                      <a:gd name="connsiteX1" fmla="*/ 53835 w 234945"/>
                      <a:gd name="connsiteY1" fmla="*/ 24624 h 90690"/>
                      <a:gd name="connsiteX2" fmla="*/ 19222 w 234945"/>
                      <a:gd name="connsiteY2" fmla="*/ 34374 h 90690"/>
                      <a:gd name="connsiteX3" fmla="*/ 49978 w 234945"/>
                      <a:gd name="connsiteY3" fmla="*/ 36321 h 90690"/>
                      <a:gd name="connsiteX4" fmla="*/ 9624 w 234945"/>
                      <a:gd name="connsiteY4" fmla="*/ 44111 h 90690"/>
                      <a:gd name="connsiteX5" fmla="*/ 48068 w 234945"/>
                      <a:gd name="connsiteY5" fmla="*/ 44111 h 90690"/>
                      <a:gd name="connsiteX6" fmla="*/ 24989 w 234945"/>
                      <a:gd name="connsiteY6" fmla="*/ 51914 h 90690"/>
                      <a:gd name="connsiteX7" fmla="*/ 0 w 234945"/>
                      <a:gd name="connsiteY7" fmla="*/ 59704 h 90690"/>
                      <a:gd name="connsiteX8" fmla="*/ 21144 w 234945"/>
                      <a:gd name="connsiteY8" fmla="*/ 61664 h 90690"/>
                      <a:gd name="connsiteX9" fmla="*/ 32678 w 234945"/>
                      <a:gd name="connsiteY9" fmla="*/ 69454 h 90690"/>
                      <a:gd name="connsiteX10" fmla="*/ 42289 w 234945"/>
                      <a:gd name="connsiteY10" fmla="*/ 63612 h 90690"/>
                      <a:gd name="connsiteX11" fmla="*/ 59601 w 234945"/>
                      <a:gd name="connsiteY11" fmla="*/ 65559 h 90690"/>
                      <a:gd name="connsiteX12" fmla="*/ 59601 w 234945"/>
                      <a:gd name="connsiteY12" fmla="*/ 57769 h 90690"/>
                      <a:gd name="connsiteX13" fmla="*/ 69200 w 234945"/>
                      <a:gd name="connsiteY13" fmla="*/ 51927 h 90690"/>
                      <a:gd name="connsiteX14" fmla="*/ 73044 w 234945"/>
                      <a:gd name="connsiteY14" fmla="*/ 51927 h 90690"/>
                      <a:gd name="connsiteX15" fmla="*/ 78811 w 234945"/>
                      <a:gd name="connsiteY15" fmla="*/ 53874 h 90690"/>
                      <a:gd name="connsiteX16" fmla="*/ 73044 w 234945"/>
                      <a:gd name="connsiteY16" fmla="*/ 65559 h 90690"/>
                      <a:gd name="connsiteX17" fmla="*/ 98020 w 234945"/>
                      <a:gd name="connsiteY17" fmla="*/ 59717 h 90690"/>
                      <a:gd name="connsiteX18" fmla="*/ 128763 w 234945"/>
                      <a:gd name="connsiteY18" fmla="*/ 59717 h 90690"/>
                      <a:gd name="connsiteX19" fmla="*/ 101865 w 234945"/>
                      <a:gd name="connsiteY19" fmla="*/ 69467 h 90690"/>
                      <a:gd name="connsiteX20" fmla="*/ 76863 w 234945"/>
                      <a:gd name="connsiteY20" fmla="*/ 77270 h 90690"/>
                      <a:gd name="connsiteX21" fmla="*/ 63408 w 234945"/>
                      <a:gd name="connsiteY21" fmla="*/ 83112 h 90690"/>
                      <a:gd name="connsiteX22" fmla="*/ 128751 w 234945"/>
                      <a:gd name="connsiteY22" fmla="*/ 83112 h 90690"/>
                      <a:gd name="connsiteX23" fmla="*/ 157597 w 234945"/>
                      <a:gd name="connsiteY23" fmla="*/ 73375 h 90690"/>
                      <a:gd name="connsiteX24" fmla="*/ 172974 w 234945"/>
                      <a:gd name="connsiteY24" fmla="*/ 65559 h 90690"/>
                      <a:gd name="connsiteX25" fmla="*/ 178741 w 234945"/>
                      <a:gd name="connsiteY25" fmla="*/ 69467 h 90690"/>
                      <a:gd name="connsiteX26" fmla="*/ 203742 w 234945"/>
                      <a:gd name="connsiteY26" fmla="*/ 71414 h 90690"/>
                      <a:gd name="connsiteX27" fmla="*/ 224899 w 234945"/>
                      <a:gd name="connsiteY27" fmla="*/ 65559 h 90690"/>
                      <a:gd name="connsiteX28" fmla="*/ 234498 w 234945"/>
                      <a:gd name="connsiteY28" fmla="*/ 34374 h 90690"/>
                      <a:gd name="connsiteX29" fmla="*/ 213353 w 234945"/>
                      <a:gd name="connsiteY29" fmla="*/ 30479 h 90690"/>
                      <a:gd name="connsiteX30" fmla="*/ 213353 w 234945"/>
                      <a:gd name="connsiteY30" fmla="*/ 38281 h 90690"/>
                      <a:gd name="connsiteX31" fmla="*/ 207587 w 234945"/>
                      <a:gd name="connsiteY31" fmla="*/ 44111 h 90690"/>
                      <a:gd name="connsiteX32" fmla="*/ 186442 w 234945"/>
                      <a:gd name="connsiteY32" fmla="*/ 38281 h 90690"/>
                      <a:gd name="connsiteX33" fmla="*/ 190274 w 234945"/>
                      <a:gd name="connsiteY33" fmla="*/ 30479 h 90690"/>
                      <a:gd name="connsiteX34" fmla="*/ 176831 w 234945"/>
                      <a:gd name="connsiteY34" fmla="*/ 28531 h 90690"/>
                      <a:gd name="connsiteX35" fmla="*/ 182585 w 234945"/>
                      <a:gd name="connsiteY35" fmla="*/ 18794 h 90690"/>
                      <a:gd name="connsiteX36" fmla="*/ 176831 w 234945"/>
                      <a:gd name="connsiteY36" fmla="*/ 1253 h 90690"/>
                      <a:gd name="connsiteX37" fmla="*/ 142219 w 234945"/>
                      <a:gd name="connsiteY37" fmla="*/ 16846 h 90690"/>
                      <a:gd name="connsiteX38" fmla="*/ 159519 w 234945"/>
                      <a:gd name="connsiteY38" fmla="*/ 28531 h 90690"/>
                      <a:gd name="connsiteX39" fmla="*/ 151830 w 234945"/>
                      <a:gd name="connsiteY39" fmla="*/ 34374 h 90690"/>
                      <a:gd name="connsiteX40" fmla="*/ 171065 w 234945"/>
                      <a:gd name="connsiteY40" fmla="*/ 46071 h 90690"/>
                      <a:gd name="connsiteX41" fmla="*/ 126841 w 234945"/>
                      <a:gd name="connsiteY41" fmla="*/ 49966 h 90690"/>
                      <a:gd name="connsiteX42" fmla="*/ 117243 w 234945"/>
                      <a:gd name="connsiteY42" fmla="*/ 38281 h 90690"/>
                      <a:gd name="connsiteX43" fmla="*/ 105709 w 234945"/>
                      <a:gd name="connsiteY43" fmla="*/ 36321 h 90690"/>
                      <a:gd name="connsiteX44" fmla="*/ 109554 w 234945"/>
                      <a:gd name="connsiteY44" fmla="*/ 32414 h 90690"/>
                      <a:gd name="connsiteX45" fmla="*/ 92254 w 234945"/>
                      <a:gd name="connsiteY45" fmla="*/ 22676 h 90690"/>
                      <a:gd name="connsiteX46" fmla="*/ 63421 w 234945"/>
                      <a:gd name="connsiteY46" fmla="*/ 12913 h 90690"/>
                      <a:gd name="connsiteX47" fmla="*/ 34587 w 234945"/>
                      <a:gd name="connsiteY47" fmla="*/ 20716 h 9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34945" h="90690">
                        <a:moveTo>
                          <a:pt x="34600" y="20729"/>
                        </a:moveTo>
                        <a:cubicBezTo>
                          <a:pt x="42011" y="21007"/>
                          <a:pt x="51483" y="19211"/>
                          <a:pt x="53835" y="24624"/>
                        </a:cubicBezTo>
                        <a:cubicBezTo>
                          <a:pt x="42061" y="27646"/>
                          <a:pt x="16579" y="16745"/>
                          <a:pt x="19222" y="34374"/>
                        </a:cubicBezTo>
                        <a:cubicBezTo>
                          <a:pt x="28871" y="35626"/>
                          <a:pt x="43528" y="31807"/>
                          <a:pt x="49978" y="36321"/>
                        </a:cubicBezTo>
                        <a:cubicBezTo>
                          <a:pt x="37546" y="39951"/>
                          <a:pt x="16984" y="35348"/>
                          <a:pt x="9624" y="44111"/>
                        </a:cubicBezTo>
                        <a:cubicBezTo>
                          <a:pt x="21486" y="51686"/>
                          <a:pt x="37382" y="37611"/>
                          <a:pt x="48068" y="44111"/>
                        </a:cubicBezTo>
                        <a:cubicBezTo>
                          <a:pt x="42137" y="46109"/>
                          <a:pt x="34688" y="49979"/>
                          <a:pt x="24989" y="51914"/>
                        </a:cubicBezTo>
                        <a:cubicBezTo>
                          <a:pt x="15858" y="53735"/>
                          <a:pt x="797" y="47222"/>
                          <a:pt x="0" y="59704"/>
                        </a:cubicBezTo>
                        <a:cubicBezTo>
                          <a:pt x="4123" y="63321"/>
                          <a:pt x="14088" y="61032"/>
                          <a:pt x="21144" y="61664"/>
                        </a:cubicBezTo>
                        <a:cubicBezTo>
                          <a:pt x="24584" y="64674"/>
                          <a:pt x="28669" y="67026"/>
                          <a:pt x="32678" y="69454"/>
                        </a:cubicBezTo>
                        <a:cubicBezTo>
                          <a:pt x="39241" y="70909"/>
                          <a:pt x="35131" y="61525"/>
                          <a:pt x="42289" y="63612"/>
                        </a:cubicBezTo>
                        <a:cubicBezTo>
                          <a:pt x="46411" y="69138"/>
                          <a:pt x="52519" y="66836"/>
                          <a:pt x="59601" y="65559"/>
                        </a:cubicBezTo>
                        <a:cubicBezTo>
                          <a:pt x="61435" y="61930"/>
                          <a:pt x="53847" y="59046"/>
                          <a:pt x="59601" y="57769"/>
                        </a:cubicBezTo>
                        <a:cubicBezTo>
                          <a:pt x="68846" y="61639"/>
                          <a:pt x="61852" y="55860"/>
                          <a:pt x="69200" y="51927"/>
                        </a:cubicBezTo>
                        <a:cubicBezTo>
                          <a:pt x="68947" y="52066"/>
                          <a:pt x="74107" y="51939"/>
                          <a:pt x="73044" y="51927"/>
                        </a:cubicBezTo>
                        <a:cubicBezTo>
                          <a:pt x="75308" y="51990"/>
                          <a:pt x="78495" y="51788"/>
                          <a:pt x="78811" y="53874"/>
                        </a:cubicBezTo>
                        <a:cubicBezTo>
                          <a:pt x="77622" y="58528"/>
                          <a:pt x="70426" y="57074"/>
                          <a:pt x="73044" y="65559"/>
                        </a:cubicBezTo>
                        <a:cubicBezTo>
                          <a:pt x="83642" y="65926"/>
                          <a:pt x="90736" y="62701"/>
                          <a:pt x="98020" y="59717"/>
                        </a:cubicBezTo>
                        <a:cubicBezTo>
                          <a:pt x="104913" y="69821"/>
                          <a:pt x="121163" y="54646"/>
                          <a:pt x="128763" y="59717"/>
                        </a:cubicBezTo>
                        <a:cubicBezTo>
                          <a:pt x="124615" y="70542"/>
                          <a:pt x="113310" y="67987"/>
                          <a:pt x="101865" y="69467"/>
                        </a:cubicBezTo>
                        <a:cubicBezTo>
                          <a:pt x="91406" y="70820"/>
                          <a:pt x="84135" y="74892"/>
                          <a:pt x="76863" y="77270"/>
                        </a:cubicBezTo>
                        <a:cubicBezTo>
                          <a:pt x="71362" y="79065"/>
                          <a:pt x="64002" y="77143"/>
                          <a:pt x="63408" y="83112"/>
                        </a:cubicBezTo>
                        <a:cubicBezTo>
                          <a:pt x="80139" y="97478"/>
                          <a:pt x="109124" y="87867"/>
                          <a:pt x="128751" y="83112"/>
                        </a:cubicBezTo>
                        <a:cubicBezTo>
                          <a:pt x="133278" y="74702"/>
                          <a:pt x="144116" y="72692"/>
                          <a:pt x="157597" y="73375"/>
                        </a:cubicBezTo>
                        <a:cubicBezTo>
                          <a:pt x="161631" y="69644"/>
                          <a:pt x="166778" y="67077"/>
                          <a:pt x="172974" y="65559"/>
                        </a:cubicBezTo>
                        <a:cubicBezTo>
                          <a:pt x="176009" y="65749"/>
                          <a:pt x="174479" y="70542"/>
                          <a:pt x="178741" y="69467"/>
                        </a:cubicBezTo>
                        <a:cubicBezTo>
                          <a:pt x="189617" y="66558"/>
                          <a:pt x="193613" y="69543"/>
                          <a:pt x="203742" y="71414"/>
                        </a:cubicBezTo>
                        <a:cubicBezTo>
                          <a:pt x="210521" y="69189"/>
                          <a:pt x="215718" y="65369"/>
                          <a:pt x="224899" y="65559"/>
                        </a:cubicBezTo>
                        <a:cubicBezTo>
                          <a:pt x="229806" y="56327"/>
                          <a:pt x="236787" y="45212"/>
                          <a:pt x="234498" y="34374"/>
                        </a:cubicBezTo>
                        <a:cubicBezTo>
                          <a:pt x="229073" y="31440"/>
                          <a:pt x="222471" y="29669"/>
                          <a:pt x="213353" y="30479"/>
                        </a:cubicBezTo>
                        <a:cubicBezTo>
                          <a:pt x="211115" y="33362"/>
                          <a:pt x="211115" y="35385"/>
                          <a:pt x="213353" y="38281"/>
                        </a:cubicBezTo>
                        <a:cubicBezTo>
                          <a:pt x="211456" y="40267"/>
                          <a:pt x="209547" y="42214"/>
                          <a:pt x="207587" y="44111"/>
                        </a:cubicBezTo>
                        <a:cubicBezTo>
                          <a:pt x="205159" y="32034"/>
                          <a:pt x="195560" y="35689"/>
                          <a:pt x="186442" y="38281"/>
                        </a:cubicBezTo>
                        <a:cubicBezTo>
                          <a:pt x="186468" y="34386"/>
                          <a:pt x="191665" y="35803"/>
                          <a:pt x="190274" y="30479"/>
                        </a:cubicBezTo>
                        <a:cubicBezTo>
                          <a:pt x="186581" y="27912"/>
                          <a:pt x="182560" y="31908"/>
                          <a:pt x="176831" y="28531"/>
                        </a:cubicBezTo>
                        <a:cubicBezTo>
                          <a:pt x="177413" y="23928"/>
                          <a:pt x="183483" y="24902"/>
                          <a:pt x="182585" y="18794"/>
                        </a:cubicBezTo>
                        <a:cubicBezTo>
                          <a:pt x="176604" y="15657"/>
                          <a:pt x="169383" y="6894"/>
                          <a:pt x="176831" y="1253"/>
                        </a:cubicBezTo>
                        <a:cubicBezTo>
                          <a:pt x="160113" y="-4690"/>
                          <a:pt x="154346" y="12180"/>
                          <a:pt x="142219" y="16846"/>
                        </a:cubicBezTo>
                        <a:cubicBezTo>
                          <a:pt x="145924" y="22828"/>
                          <a:pt x="159620" y="18667"/>
                          <a:pt x="159519" y="28531"/>
                        </a:cubicBezTo>
                        <a:cubicBezTo>
                          <a:pt x="160341" y="33906"/>
                          <a:pt x="152361" y="30365"/>
                          <a:pt x="151830" y="34374"/>
                        </a:cubicBezTo>
                        <a:cubicBezTo>
                          <a:pt x="157584" y="38939"/>
                          <a:pt x="169775" y="36992"/>
                          <a:pt x="171065" y="46071"/>
                        </a:cubicBezTo>
                        <a:cubicBezTo>
                          <a:pt x="161403" y="56264"/>
                          <a:pt x="137021" y="44845"/>
                          <a:pt x="126841" y="49966"/>
                        </a:cubicBezTo>
                        <a:cubicBezTo>
                          <a:pt x="122984" y="46729"/>
                          <a:pt x="117913" y="44731"/>
                          <a:pt x="117243" y="38281"/>
                        </a:cubicBezTo>
                        <a:cubicBezTo>
                          <a:pt x="113853" y="37156"/>
                          <a:pt x="105950" y="40634"/>
                          <a:pt x="105709" y="36321"/>
                        </a:cubicBezTo>
                        <a:cubicBezTo>
                          <a:pt x="105735" y="33741"/>
                          <a:pt x="109073" y="34538"/>
                          <a:pt x="109554" y="32414"/>
                        </a:cubicBezTo>
                        <a:cubicBezTo>
                          <a:pt x="102105" y="30883"/>
                          <a:pt x="97009" y="26976"/>
                          <a:pt x="92254" y="22676"/>
                        </a:cubicBezTo>
                        <a:cubicBezTo>
                          <a:pt x="79696" y="22410"/>
                          <a:pt x="63610" y="25724"/>
                          <a:pt x="63421" y="12913"/>
                        </a:cubicBezTo>
                        <a:cubicBezTo>
                          <a:pt x="52077" y="13761"/>
                          <a:pt x="36016" y="9815"/>
                          <a:pt x="34587" y="2071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49" name="Freeform: Shape 1348">
                    <a:extLst>
                      <a:ext uri="{FF2B5EF4-FFF2-40B4-BE49-F238E27FC236}">
                        <a16:creationId xmlns:a16="http://schemas.microsoft.com/office/drawing/2014/main" id="{727A8AFA-49C5-69A2-90F5-FC4A31251B67}"/>
                      </a:ext>
                    </a:extLst>
                  </p:cNvPr>
                  <p:cNvSpPr/>
                  <p:nvPr/>
                </p:nvSpPr>
                <p:spPr>
                  <a:xfrm>
                    <a:off x="1711488" y="1936186"/>
                    <a:ext cx="142269" cy="64681"/>
                  </a:xfrm>
                  <a:custGeom>
                    <a:avLst/>
                    <a:gdLst>
                      <a:gd name="connsiteX0" fmla="*/ 5779 w 142269"/>
                      <a:gd name="connsiteY0" fmla="*/ 60774 h 64681"/>
                      <a:gd name="connsiteX1" fmla="*/ 28846 w 142269"/>
                      <a:gd name="connsiteY1" fmla="*/ 58827 h 64681"/>
                      <a:gd name="connsiteX2" fmla="*/ 38457 w 142269"/>
                      <a:gd name="connsiteY2" fmla="*/ 51037 h 64681"/>
                      <a:gd name="connsiteX3" fmla="*/ 46133 w 142269"/>
                      <a:gd name="connsiteY3" fmla="*/ 64682 h 64681"/>
                      <a:gd name="connsiteX4" fmla="*/ 61524 w 142269"/>
                      <a:gd name="connsiteY4" fmla="*/ 56879 h 64681"/>
                      <a:gd name="connsiteX5" fmla="*/ 63458 w 142269"/>
                      <a:gd name="connsiteY5" fmla="*/ 45194 h 64681"/>
                      <a:gd name="connsiteX6" fmla="*/ 69225 w 142269"/>
                      <a:gd name="connsiteY6" fmla="*/ 52984 h 64681"/>
                      <a:gd name="connsiteX7" fmla="*/ 80758 w 142269"/>
                      <a:gd name="connsiteY7" fmla="*/ 43234 h 64681"/>
                      <a:gd name="connsiteX8" fmla="*/ 76901 w 142269"/>
                      <a:gd name="connsiteY8" fmla="*/ 37391 h 64681"/>
                      <a:gd name="connsiteX9" fmla="*/ 98046 w 142269"/>
                      <a:gd name="connsiteY9" fmla="*/ 29601 h 64681"/>
                      <a:gd name="connsiteX10" fmla="*/ 94214 w 142269"/>
                      <a:gd name="connsiteY10" fmla="*/ 43221 h 64681"/>
                      <a:gd name="connsiteX11" fmla="*/ 109579 w 142269"/>
                      <a:gd name="connsiteY11" fmla="*/ 47142 h 64681"/>
                      <a:gd name="connsiteX12" fmla="*/ 113436 w 142269"/>
                      <a:gd name="connsiteY12" fmla="*/ 37379 h 64681"/>
                      <a:gd name="connsiteX13" fmla="*/ 130736 w 142269"/>
                      <a:gd name="connsiteY13" fmla="*/ 33484 h 64681"/>
                      <a:gd name="connsiteX14" fmla="*/ 126879 w 142269"/>
                      <a:gd name="connsiteY14" fmla="*/ 21786 h 64681"/>
                      <a:gd name="connsiteX15" fmla="*/ 132658 w 142269"/>
                      <a:gd name="connsiteY15" fmla="*/ 19839 h 64681"/>
                      <a:gd name="connsiteX16" fmla="*/ 124957 w 142269"/>
                      <a:gd name="connsiteY16" fmla="*/ 13996 h 64681"/>
                      <a:gd name="connsiteX17" fmla="*/ 142269 w 142269"/>
                      <a:gd name="connsiteY17" fmla="*/ 6193 h 64681"/>
                      <a:gd name="connsiteX18" fmla="*/ 117268 w 142269"/>
                      <a:gd name="connsiteY18" fmla="*/ 2298 h 64681"/>
                      <a:gd name="connsiteX19" fmla="*/ 113436 w 142269"/>
                      <a:gd name="connsiteY19" fmla="*/ 8128 h 64681"/>
                      <a:gd name="connsiteX20" fmla="*/ 99968 w 142269"/>
                      <a:gd name="connsiteY20" fmla="*/ 8128 h 64681"/>
                      <a:gd name="connsiteX21" fmla="*/ 65368 w 142269"/>
                      <a:gd name="connsiteY21" fmla="*/ 13996 h 64681"/>
                      <a:gd name="connsiteX22" fmla="*/ 44224 w 142269"/>
                      <a:gd name="connsiteY22" fmla="*/ 29589 h 64681"/>
                      <a:gd name="connsiteX23" fmla="*/ 23079 w 142269"/>
                      <a:gd name="connsiteY23" fmla="*/ 43209 h 64681"/>
                      <a:gd name="connsiteX24" fmla="*/ 0 w 142269"/>
                      <a:gd name="connsiteY24" fmla="*/ 51024 h 64681"/>
                      <a:gd name="connsiteX25" fmla="*/ 5767 w 142269"/>
                      <a:gd name="connsiteY25" fmla="*/ 60762 h 6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269" h="64681">
                        <a:moveTo>
                          <a:pt x="5779" y="60774"/>
                        </a:moveTo>
                        <a:cubicBezTo>
                          <a:pt x="9915" y="55678"/>
                          <a:pt x="22447" y="56070"/>
                          <a:pt x="28846" y="58827"/>
                        </a:cubicBezTo>
                        <a:cubicBezTo>
                          <a:pt x="34398" y="58586"/>
                          <a:pt x="32184" y="50505"/>
                          <a:pt x="38457" y="51037"/>
                        </a:cubicBezTo>
                        <a:cubicBezTo>
                          <a:pt x="43111" y="53465"/>
                          <a:pt x="44679" y="59016"/>
                          <a:pt x="46133" y="64682"/>
                        </a:cubicBezTo>
                        <a:cubicBezTo>
                          <a:pt x="53278" y="64113"/>
                          <a:pt x="59348" y="62481"/>
                          <a:pt x="61524" y="56879"/>
                        </a:cubicBezTo>
                        <a:cubicBezTo>
                          <a:pt x="57515" y="55754"/>
                          <a:pt x="59108" y="44258"/>
                          <a:pt x="63458" y="45194"/>
                        </a:cubicBezTo>
                        <a:cubicBezTo>
                          <a:pt x="66038" y="47104"/>
                          <a:pt x="67290" y="50404"/>
                          <a:pt x="69225" y="52984"/>
                        </a:cubicBezTo>
                        <a:cubicBezTo>
                          <a:pt x="75599" y="52301"/>
                          <a:pt x="77546" y="47154"/>
                          <a:pt x="80758" y="43234"/>
                        </a:cubicBezTo>
                        <a:cubicBezTo>
                          <a:pt x="77306" y="43512"/>
                          <a:pt x="76244" y="41324"/>
                          <a:pt x="76901" y="37391"/>
                        </a:cubicBezTo>
                        <a:cubicBezTo>
                          <a:pt x="86841" y="38947"/>
                          <a:pt x="87170" y="20623"/>
                          <a:pt x="98046" y="29601"/>
                        </a:cubicBezTo>
                        <a:cubicBezTo>
                          <a:pt x="97717" y="35128"/>
                          <a:pt x="94517" y="37720"/>
                          <a:pt x="94214" y="43221"/>
                        </a:cubicBezTo>
                        <a:cubicBezTo>
                          <a:pt x="100031" y="43841"/>
                          <a:pt x="101068" y="49266"/>
                          <a:pt x="109579" y="47142"/>
                        </a:cubicBezTo>
                        <a:cubicBezTo>
                          <a:pt x="112905" y="45966"/>
                          <a:pt x="109440" y="37885"/>
                          <a:pt x="113436" y="37379"/>
                        </a:cubicBezTo>
                        <a:cubicBezTo>
                          <a:pt x="118861" y="35735"/>
                          <a:pt x="125298" y="35115"/>
                          <a:pt x="130736" y="33484"/>
                        </a:cubicBezTo>
                        <a:cubicBezTo>
                          <a:pt x="135959" y="28198"/>
                          <a:pt x="125766" y="28640"/>
                          <a:pt x="126879" y="21786"/>
                        </a:cubicBezTo>
                        <a:cubicBezTo>
                          <a:pt x="129143" y="21470"/>
                          <a:pt x="132342" y="22128"/>
                          <a:pt x="132658" y="19839"/>
                        </a:cubicBezTo>
                        <a:cubicBezTo>
                          <a:pt x="127840" y="20155"/>
                          <a:pt x="126639" y="16854"/>
                          <a:pt x="124957" y="13996"/>
                        </a:cubicBezTo>
                        <a:cubicBezTo>
                          <a:pt x="129004" y="9646"/>
                          <a:pt x="139045" y="11391"/>
                          <a:pt x="142269" y="6193"/>
                        </a:cubicBezTo>
                        <a:cubicBezTo>
                          <a:pt x="135554" y="3057"/>
                          <a:pt x="114498" y="-3468"/>
                          <a:pt x="117268" y="2298"/>
                        </a:cubicBezTo>
                        <a:cubicBezTo>
                          <a:pt x="121896" y="5637"/>
                          <a:pt x="117445" y="7079"/>
                          <a:pt x="113436" y="8128"/>
                        </a:cubicBezTo>
                        <a:cubicBezTo>
                          <a:pt x="110957" y="8773"/>
                          <a:pt x="104571" y="9127"/>
                          <a:pt x="99968" y="8128"/>
                        </a:cubicBezTo>
                        <a:cubicBezTo>
                          <a:pt x="85033" y="4929"/>
                          <a:pt x="74536" y="8659"/>
                          <a:pt x="65368" y="13996"/>
                        </a:cubicBezTo>
                        <a:cubicBezTo>
                          <a:pt x="55618" y="19649"/>
                          <a:pt x="49206" y="23430"/>
                          <a:pt x="44224" y="29589"/>
                        </a:cubicBezTo>
                        <a:cubicBezTo>
                          <a:pt x="33980" y="30891"/>
                          <a:pt x="30009" y="38555"/>
                          <a:pt x="23079" y="43209"/>
                        </a:cubicBezTo>
                        <a:cubicBezTo>
                          <a:pt x="11925" y="42298"/>
                          <a:pt x="4995" y="45687"/>
                          <a:pt x="0" y="51024"/>
                        </a:cubicBezTo>
                        <a:cubicBezTo>
                          <a:pt x="9080" y="50986"/>
                          <a:pt x="1416" y="58839"/>
                          <a:pt x="5767" y="6076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0" name="Freeform: Shape 1349">
                    <a:extLst>
                      <a:ext uri="{FF2B5EF4-FFF2-40B4-BE49-F238E27FC236}">
                        <a16:creationId xmlns:a16="http://schemas.microsoft.com/office/drawing/2014/main" id="{ADB78B8F-A1E5-AA64-7BE0-AF140A6FC205}"/>
                      </a:ext>
                    </a:extLst>
                  </p:cNvPr>
                  <p:cNvSpPr/>
                  <p:nvPr/>
                </p:nvSpPr>
                <p:spPr>
                  <a:xfrm>
                    <a:off x="2966746" y="2907333"/>
                    <a:ext cx="3844" cy="1947"/>
                  </a:xfrm>
                  <a:custGeom>
                    <a:avLst/>
                    <a:gdLst>
                      <a:gd name="connsiteX0" fmla="*/ 3844 w 3844"/>
                      <a:gd name="connsiteY0" fmla="*/ 0 h 1947"/>
                      <a:gd name="connsiteX1" fmla="*/ 0 w 3844"/>
                      <a:gd name="connsiteY1" fmla="*/ 1947 h 1947"/>
                      <a:gd name="connsiteX2" fmla="*/ 3844 w 3844"/>
                      <a:gd name="connsiteY2" fmla="*/ 0 h 1947"/>
                    </a:gdLst>
                    <a:ahLst/>
                    <a:cxnLst>
                      <a:cxn ang="0">
                        <a:pos x="connsiteX0" y="connsiteY0"/>
                      </a:cxn>
                      <a:cxn ang="0">
                        <a:pos x="connsiteX1" y="connsiteY1"/>
                      </a:cxn>
                      <a:cxn ang="0">
                        <a:pos x="connsiteX2" y="connsiteY2"/>
                      </a:cxn>
                    </a:cxnLst>
                    <a:rect l="l" t="t" r="r" b="b"/>
                    <a:pathLst>
                      <a:path w="3844" h="1947">
                        <a:moveTo>
                          <a:pt x="3844" y="0"/>
                        </a:moveTo>
                        <a:cubicBezTo>
                          <a:pt x="2352" y="443"/>
                          <a:pt x="50" y="38"/>
                          <a:pt x="0" y="1947"/>
                        </a:cubicBezTo>
                        <a:cubicBezTo>
                          <a:pt x="1492" y="1517"/>
                          <a:pt x="3794" y="1884"/>
                          <a:pt x="3844"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1" name="Freeform: Shape 1350">
                    <a:extLst>
                      <a:ext uri="{FF2B5EF4-FFF2-40B4-BE49-F238E27FC236}">
                        <a16:creationId xmlns:a16="http://schemas.microsoft.com/office/drawing/2014/main" id="{CCD6B5F5-9B50-83E0-7B51-2BA2B546D344}"/>
                      </a:ext>
                    </a:extLst>
                  </p:cNvPr>
                  <p:cNvSpPr/>
                  <p:nvPr/>
                </p:nvSpPr>
                <p:spPr>
                  <a:xfrm>
                    <a:off x="2107490" y="1969484"/>
                    <a:ext cx="103799" cy="63019"/>
                  </a:xfrm>
                  <a:custGeom>
                    <a:avLst/>
                    <a:gdLst>
                      <a:gd name="connsiteX0" fmla="*/ 73057 w 103799"/>
                      <a:gd name="connsiteY0" fmla="*/ 7976 h 63019"/>
                      <a:gd name="connsiteX1" fmla="*/ 69200 w 103799"/>
                      <a:gd name="connsiteY1" fmla="*/ 9924 h 63019"/>
                      <a:gd name="connsiteX2" fmla="*/ 36535 w 103799"/>
                      <a:gd name="connsiteY2" fmla="*/ 7976 h 63019"/>
                      <a:gd name="connsiteX3" fmla="*/ 48068 w 103799"/>
                      <a:gd name="connsiteY3" fmla="*/ 17739 h 63019"/>
                      <a:gd name="connsiteX4" fmla="*/ 61524 w 103799"/>
                      <a:gd name="connsiteY4" fmla="*/ 19674 h 63019"/>
                      <a:gd name="connsiteX5" fmla="*/ 51913 w 103799"/>
                      <a:gd name="connsiteY5" fmla="*/ 23581 h 63019"/>
                      <a:gd name="connsiteX6" fmla="*/ 59589 w 103799"/>
                      <a:gd name="connsiteY6" fmla="*/ 29424 h 63019"/>
                      <a:gd name="connsiteX7" fmla="*/ 30768 w 103799"/>
                      <a:gd name="connsiteY7" fmla="*/ 17739 h 63019"/>
                      <a:gd name="connsiteX8" fmla="*/ 25001 w 103799"/>
                      <a:gd name="connsiteY8" fmla="*/ 9924 h 63019"/>
                      <a:gd name="connsiteX9" fmla="*/ 13481 w 103799"/>
                      <a:gd name="connsiteY9" fmla="*/ 15791 h 63019"/>
                      <a:gd name="connsiteX10" fmla="*/ 23079 w 103799"/>
                      <a:gd name="connsiteY10" fmla="*/ 17752 h 63019"/>
                      <a:gd name="connsiteX11" fmla="*/ 17313 w 103799"/>
                      <a:gd name="connsiteY11" fmla="*/ 23594 h 63019"/>
                      <a:gd name="connsiteX12" fmla="*/ 26924 w 103799"/>
                      <a:gd name="connsiteY12" fmla="*/ 33344 h 63019"/>
                      <a:gd name="connsiteX13" fmla="*/ 34613 w 103799"/>
                      <a:gd name="connsiteY13" fmla="*/ 33344 h 63019"/>
                      <a:gd name="connsiteX14" fmla="*/ 11533 w 103799"/>
                      <a:gd name="connsiteY14" fmla="*/ 31384 h 63019"/>
                      <a:gd name="connsiteX15" fmla="*/ 0 w 103799"/>
                      <a:gd name="connsiteY15" fmla="*/ 43082 h 63019"/>
                      <a:gd name="connsiteX16" fmla="*/ 69187 w 103799"/>
                      <a:gd name="connsiteY16" fmla="*/ 37227 h 63019"/>
                      <a:gd name="connsiteX17" fmla="*/ 40367 w 103799"/>
                      <a:gd name="connsiteY17" fmla="*/ 50885 h 63019"/>
                      <a:gd name="connsiteX18" fmla="*/ 49978 w 103799"/>
                      <a:gd name="connsiteY18" fmla="*/ 54780 h 63019"/>
                      <a:gd name="connsiteX19" fmla="*/ 44198 w 103799"/>
                      <a:gd name="connsiteY19" fmla="*/ 58687 h 63019"/>
                      <a:gd name="connsiteX20" fmla="*/ 65368 w 103799"/>
                      <a:gd name="connsiteY20" fmla="*/ 60635 h 63019"/>
                      <a:gd name="connsiteX21" fmla="*/ 69187 w 103799"/>
                      <a:gd name="connsiteY21" fmla="*/ 62582 h 63019"/>
                      <a:gd name="connsiteX22" fmla="*/ 90344 w 103799"/>
                      <a:gd name="connsiteY22" fmla="*/ 62582 h 63019"/>
                      <a:gd name="connsiteX23" fmla="*/ 96111 w 103799"/>
                      <a:gd name="connsiteY23" fmla="*/ 56752 h 63019"/>
                      <a:gd name="connsiteX24" fmla="*/ 94189 w 103799"/>
                      <a:gd name="connsiteY24" fmla="*/ 47002 h 63019"/>
                      <a:gd name="connsiteX25" fmla="*/ 103800 w 103799"/>
                      <a:gd name="connsiteY25" fmla="*/ 43107 h 63019"/>
                      <a:gd name="connsiteX26" fmla="*/ 94189 w 103799"/>
                      <a:gd name="connsiteY26" fmla="*/ 35317 h 63019"/>
                      <a:gd name="connsiteX27" fmla="*/ 96111 w 103799"/>
                      <a:gd name="connsiteY27" fmla="*/ 6067 h 63019"/>
                      <a:gd name="connsiteX28" fmla="*/ 74966 w 103799"/>
                      <a:gd name="connsiteY28" fmla="*/ 224 h 63019"/>
                      <a:gd name="connsiteX29" fmla="*/ 73044 w 103799"/>
                      <a:gd name="connsiteY29" fmla="*/ 8014 h 63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3799" h="63019">
                        <a:moveTo>
                          <a:pt x="73057" y="7976"/>
                        </a:moveTo>
                        <a:cubicBezTo>
                          <a:pt x="71122" y="7976"/>
                          <a:pt x="70781" y="9557"/>
                          <a:pt x="69200" y="9924"/>
                        </a:cubicBezTo>
                        <a:cubicBezTo>
                          <a:pt x="64483" y="1021"/>
                          <a:pt x="42934" y="-1167"/>
                          <a:pt x="36535" y="7976"/>
                        </a:cubicBezTo>
                        <a:cubicBezTo>
                          <a:pt x="43060" y="10037"/>
                          <a:pt x="62219" y="11770"/>
                          <a:pt x="48068" y="17739"/>
                        </a:cubicBezTo>
                        <a:cubicBezTo>
                          <a:pt x="52052" y="18890"/>
                          <a:pt x="60702" y="15324"/>
                          <a:pt x="61524" y="19674"/>
                        </a:cubicBezTo>
                        <a:cubicBezTo>
                          <a:pt x="62396" y="25112"/>
                          <a:pt x="51053" y="18144"/>
                          <a:pt x="51913" y="23581"/>
                        </a:cubicBezTo>
                        <a:cubicBezTo>
                          <a:pt x="55593" y="24403"/>
                          <a:pt x="60183" y="24290"/>
                          <a:pt x="59589" y="29424"/>
                        </a:cubicBezTo>
                        <a:cubicBezTo>
                          <a:pt x="44894" y="30701"/>
                          <a:pt x="42529" y="19459"/>
                          <a:pt x="30768" y="17739"/>
                        </a:cubicBezTo>
                        <a:cubicBezTo>
                          <a:pt x="32450" y="11466"/>
                          <a:pt x="25786" y="13692"/>
                          <a:pt x="25001" y="9924"/>
                        </a:cubicBezTo>
                        <a:cubicBezTo>
                          <a:pt x="19159" y="9860"/>
                          <a:pt x="12343" y="8811"/>
                          <a:pt x="13481" y="15791"/>
                        </a:cubicBezTo>
                        <a:cubicBezTo>
                          <a:pt x="16263" y="16841"/>
                          <a:pt x="23408" y="13515"/>
                          <a:pt x="23079" y="17752"/>
                        </a:cubicBezTo>
                        <a:cubicBezTo>
                          <a:pt x="23863" y="22418"/>
                          <a:pt x="14328" y="16664"/>
                          <a:pt x="17313" y="23594"/>
                        </a:cubicBezTo>
                        <a:cubicBezTo>
                          <a:pt x="24344" y="22974"/>
                          <a:pt x="24938" y="28842"/>
                          <a:pt x="26924" y="33344"/>
                        </a:cubicBezTo>
                        <a:cubicBezTo>
                          <a:pt x="30503" y="35203"/>
                          <a:pt x="33335" y="27502"/>
                          <a:pt x="34613" y="33344"/>
                        </a:cubicBezTo>
                        <a:cubicBezTo>
                          <a:pt x="27644" y="39617"/>
                          <a:pt x="19349" y="30689"/>
                          <a:pt x="11533" y="31384"/>
                        </a:cubicBezTo>
                        <a:cubicBezTo>
                          <a:pt x="9674" y="38415"/>
                          <a:pt x="468" y="37265"/>
                          <a:pt x="0" y="43082"/>
                        </a:cubicBezTo>
                        <a:cubicBezTo>
                          <a:pt x="24698" y="41501"/>
                          <a:pt x="51166" y="35595"/>
                          <a:pt x="69187" y="37227"/>
                        </a:cubicBezTo>
                        <a:cubicBezTo>
                          <a:pt x="58033" y="40211"/>
                          <a:pt x="49813" y="46167"/>
                          <a:pt x="40367" y="50885"/>
                        </a:cubicBezTo>
                        <a:cubicBezTo>
                          <a:pt x="43781" y="51972"/>
                          <a:pt x="48346" y="51884"/>
                          <a:pt x="49978" y="54780"/>
                        </a:cubicBezTo>
                        <a:cubicBezTo>
                          <a:pt x="49940" y="57992"/>
                          <a:pt x="44641" y="55867"/>
                          <a:pt x="44198" y="58687"/>
                        </a:cubicBezTo>
                        <a:cubicBezTo>
                          <a:pt x="49244" y="67312"/>
                          <a:pt x="57882" y="60344"/>
                          <a:pt x="65368" y="60635"/>
                        </a:cubicBezTo>
                        <a:cubicBezTo>
                          <a:pt x="65419" y="60635"/>
                          <a:pt x="67493" y="62342"/>
                          <a:pt x="69187" y="62582"/>
                        </a:cubicBezTo>
                        <a:cubicBezTo>
                          <a:pt x="77154" y="63733"/>
                          <a:pt x="83654" y="61697"/>
                          <a:pt x="90344" y="62582"/>
                        </a:cubicBezTo>
                        <a:cubicBezTo>
                          <a:pt x="87878" y="52642"/>
                          <a:pt x="95946" y="60534"/>
                          <a:pt x="96111" y="56752"/>
                        </a:cubicBezTo>
                        <a:cubicBezTo>
                          <a:pt x="91925" y="57081"/>
                          <a:pt x="95238" y="49835"/>
                          <a:pt x="94189" y="47002"/>
                        </a:cubicBezTo>
                        <a:cubicBezTo>
                          <a:pt x="95352" y="43638"/>
                          <a:pt x="103307" y="47154"/>
                          <a:pt x="103800" y="43107"/>
                        </a:cubicBezTo>
                        <a:cubicBezTo>
                          <a:pt x="101966" y="39098"/>
                          <a:pt x="97590" y="37695"/>
                          <a:pt x="94189" y="35317"/>
                        </a:cubicBezTo>
                        <a:cubicBezTo>
                          <a:pt x="102573" y="26326"/>
                          <a:pt x="97439" y="18409"/>
                          <a:pt x="96111" y="6067"/>
                        </a:cubicBezTo>
                        <a:cubicBezTo>
                          <a:pt x="85033" y="8216"/>
                          <a:pt x="85716" y="-1584"/>
                          <a:pt x="74966" y="224"/>
                        </a:cubicBezTo>
                        <a:cubicBezTo>
                          <a:pt x="70249" y="2816"/>
                          <a:pt x="78419" y="6104"/>
                          <a:pt x="73044" y="801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2" name="Freeform: Shape 1351">
                    <a:extLst>
                      <a:ext uri="{FF2B5EF4-FFF2-40B4-BE49-F238E27FC236}">
                        <a16:creationId xmlns:a16="http://schemas.microsoft.com/office/drawing/2014/main" id="{FD7E48A5-FEC5-C5E4-17D7-7423F5053D90}"/>
                      </a:ext>
                    </a:extLst>
                  </p:cNvPr>
                  <p:cNvSpPr/>
                  <p:nvPr/>
                </p:nvSpPr>
                <p:spPr>
                  <a:xfrm>
                    <a:off x="2358445" y="2078379"/>
                    <a:ext cx="562154" cy="419596"/>
                  </a:xfrm>
                  <a:custGeom>
                    <a:avLst/>
                    <a:gdLst>
                      <a:gd name="connsiteX0" fmla="*/ 329567 w 562154"/>
                      <a:gd name="connsiteY0" fmla="*/ 84284 h 419596"/>
                      <a:gd name="connsiteX1" fmla="*/ 329567 w 562154"/>
                      <a:gd name="connsiteY1" fmla="*/ 95969 h 419596"/>
                      <a:gd name="connsiteX2" fmla="*/ 318033 w 562154"/>
                      <a:gd name="connsiteY2" fmla="*/ 84284 h 419596"/>
                      <a:gd name="connsiteX3" fmla="*/ 308435 w 562154"/>
                      <a:gd name="connsiteY3" fmla="*/ 90126 h 419596"/>
                      <a:gd name="connsiteX4" fmla="*/ 318033 w 562154"/>
                      <a:gd name="connsiteY4" fmla="*/ 78441 h 419596"/>
                      <a:gd name="connsiteX5" fmla="*/ 302668 w 562154"/>
                      <a:gd name="connsiteY5" fmla="*/ 82336 h 419596"/>
                      <a:gd name="connsiteX6" fmla="*/ 293057 w 562154"/>
                      <a:gd name="connsiteY6" fmla="*/ 95982 h 419596"/>
                      <a:gd name="connsiteX7" fmla="*/ 296902 w 562154"/>
                      <a:gd name="connsiteY7" fmla="*/ 82336 h 419596"/>
                      <a:gd name="connsiteX8" fmla="*/ 289213 w 562154"/>
                      <a:gd name="connsiteY8" fmla="*/ 78441 h 419596"/>
                      <a:gd name="connsiteX9" fmla="*/ 308435 w 562154"/>
                      <a:gd name="connsiteY9" fmla="*/ 68691 h 419596"/>
                      <a:gd name="connsiteX10" fmla="*/ 294992 w 562154"/>
                      <a:gd name="connsiteY10" fmla="*/ 64796 h 419596"/>
                      <a:gd name="connsiteX11" fmla="*/ 275757 w 562154"/>
                      <a:gd name="connsiteY11" fmla="*/ 78441 h 419596"/>
                      <a:gd name="connsiteX12" fmla="*/ 293057 w 562154"/>
                      <a:gd name="connsiteY12" fmla="*/ 56993 h 419596"/>
                      <a:gd name="connsiteX13" fmla="*/ 256535 w 562154"/>
                      <a:gd name="connsiteY13" fmla="*/ 41401 h 419596"/>
                      <a:gd name="connsiteX14" fmla="*/ 227702 w 562154"/>
                      <a:gd name="connsiteY14" fmla="*/ 51151 h 419596"/>
                      <a:gd name="connsiteX15" fmla="*/ 245002 w 562154"/>
                      <a:gd name="connsiteY15" fmla="*/ 62849 h 419596"/>
                      <a:gd name="connsiteX16" fmla="*/ 220013 w 562154"/>
                      <a:gd name="connsiteY16" fmla="*/ 57006 h 419596"/>
                      <a:gd name="connsiteX17" fmla="*/ 223857 w 562154"/>
                      <a:gd name="connsiteY17" fmla="*/ 74546 h 419596"/>
                      <a:gd name="connsiteX18" fmla="*/ 212324 w 562154"/>
                      <a:gd name="connsiteY18" fmla="*/ 55059 h 419596"/>
                      <a:gd name="connsiteX19" fmla="*/ 202713 w 562154"/>
                      <a:gd name="connsiteY19" fmla="*/ 57006 h 419596"/>
                      <a:gd name="connsiteX20" fmla="*/ 196946 w 562154"/>
                      <a:gd name="connsiteY20" fmla="*/ 53111 h 419596"/>
                      <a:gd name="connsiteX21" fmla="*/ 196946 w 562154"/>
                      <a:gd name="connsiteY21" fmla="*/ 62861 h 419596"/>
                      <a:gd name="connsiteX22" fmla="*/ 175789 w 562154"/>
                      <a:gd name="connsiteY22" fmla="*/ 72611 h 419596"/>
                      <a:gd name="connsiteX23" fmla="*/ 175789 w 562154"/>
                      <a:gd name="connsiteY23" fmla="*/ 58966 h 419596"/>
                      <a:gd name="connsiteX24" fmla="*/ 179646 w 562154"/>
                      <a:gd name="connsiteY24" fmla="*/ 53124 h 419596"/>
                      <a:gd name="connsiteX25" fmla="*/ 170023 w 562154"/>
                      <a:gd name="connsiteY25" fmla="*/ 57019 h 419596"/>
                      <a:gd name="connsiteX26" fmla="*/ 185413 w 562154"/>
                      <a:gd name="connsiteY26" fmla="*/ 39466 h 419596"/>
                      <a:gd name="connsiteX27" fmla="*/ 183491 w 562154"/>
                      <a:gd name="connsiteY27" fmla="*/ 25833 h 419596"/>
                      <a:gd name="connsiteX28" fmla="*/ 168113 w 562154"/>
                      <a:gd name="connsiteY28" fmla="*/ 8293 h 419596"/>
                      <a:gd name="connsiteX29" fmla="*/ 121980 w 562154"/>
                      <a:gd name="connsiteY29" fmla="*/ 10241 h 419596"/>
                      <a:gd name="connsiteX30" fmla="*/ 120058 w 562154"/>
                      <a:gd name="connsiteY30" fmla="*/ 16083 h 419596"/>
                      <a:gd name="connsiteX31" fmla="*/ 104680 w 562154"/>
                      <a:gd name="connsiteY31" fmla="*/ 18018 h 419596"/>
                      <a:gd name="connsiteX32" fmla="*/ 89302 w 562154"/>
                      <a:gd name="connsiteY32" fmla="*/ 27768 h 419596"/>
                      <a:gd name="connsiteX33" fmla="*/ 112369 w 562154"/>
                      <a:gd name="connsiteY33" fmla="*/ 39453 h 419596"/>
                      <a:gd name="connsiteX34" fmla="*/ 89302 w 562154"/>
                      <a:gd name="connsiteY34" fmla="*/ 33623 h 419596"/>
                      <a:gd name="connsiteX35" fmla="*/ 85458 w 562154"/>
                      <a:gd name="connsiteY35" fmla="*/ 37506 h 419596"/>
                      <a:gd name="connsiteX36" fmla="*/ 104680 w 562154"/>
                      <a:gd name="connsiteY36" fmla="*/ 53111 h 419596"/>
                      <a:gd name="connsiteX37" fmla="*/ 110447 w 562154"/>
                      <a:gd name="connsiteY37" fmla="*/ 66769 h 419596"/>
                      <a:gd name="connsiteX38" fmla="*/ 81613 w 562154"/>
                      <a:gd name="connsiteY38" fmla="*/ 68716 h 419596"/>
                      <a:gd name="connsiteX39" fmla="*/ 104680 w 562154"/>
                      <a:gd name="connsiteY39" fmla="*/ 82362 h 419596"/>
                      <a:gd name="connsiteX40" fmla="*/ 98913 w 562154"/>
                      <a:gd name="connsiteY40" fmla="*/ 105757 h 419596"/>
                      <a:gd name="connsiteX41" fmla="*/ 91224 w 562154"/>
                      <a:gd name="connsiteY41" fmla="*/ 99915 h 419596"/>
                      <a:gd name="connsiteX42" fmla="*/ 64313 w 562154"/>
                      <a:gd name="connsiteY42" fmla="*/ 103810 h 419596"/>
                      <a:gd name="connsiteX43" fmla="*/ 95069 w 562154"/>
                      <a:gd name="connsiteY43" fmla="*/ 90152 h 419596"/>
                      <a:gd name="connsiteX44" fmla="*/ 70080 w 562154"/>
                      <a:gd name="connsiteY44" fmla="*/ 51164 h 419596"/>
                      <a:gd name="connsiteX45" fmla="*/ 96991 w 562154"/>
                      <a:gd name="connsiteY45" fmla="*/ 2425 h 419596"/>
                      <a:gd name="connsiteX46" fmla="*/ 14348 w 562154"/>
                      <a:gd name="connsiteY46" fmla="*/ 27768 h 419596"/>
                      <a:gd name="connsiteX47" fmla="*/ 6660 w 562154"/>
                      <a:gd name="connsiteY47" fmla="*/ 62861 h 419596"/>
                      <a:gd name="connsiteX48" fmla="*/ 2802 w 562154"/>
                      <a:gd name="connsiteY48" fmla="*/ 88217 h 419596"/>
                      <a:gd name="connsiteX49" fmla="*/ 56625 w 562154"/>
                      <a:gd name="connsiteY49" fmla="*/ 105757 h 419596"/>
                      <a:gd name="connsiteX50" fmla="*/ 12414 w 562154"/>
                      <a:gd name="connsiteY50" fmla="*/ 103810 h 419596"/>
                      <a:gd name="connsiteX51" fmla="*/ 23947 w 562154"/>
                      <a:gd name="connsiteY51" fmla="*/ 123310 h 419596"/>
                      <a:gd name="connsiteX52" fmla="*/ 39312 w 562154"/>
                      <a:gd name="connsiteY52" fmla="*/ 131087 h 419596"/>
                      <a:gd name="connsiteX53" fmla="*/ 48923 w 562154"/>
                      <a:gd name="connsiteY53" fmla="*/ 127192 h 419596"/>
                      <a:gd name="connsiteX54" fmla="*/ 52767 w 562154"/>
                      <a:gd name="connsiteY54" fmla="*/ 129152 h 419596"/>
                      <a:gd name="connsiteX55" fmla="*/ 54690 w 562154"/>
                      <a:gd name="connsiteY55" fmla="*/ 125245 h 419596"/>
                      <a:gd name="connsiteX56" fmla="*/ 70055 w 562154"/>
                      <a:gd name="connsiteY56" fmla="*/ 123310 h 419596"/>
                      <a:gd name="connsiteX57" fmla="*/ 70055 w 562154"/>
                      <a:gd name="connsiteY57" fmla="*/ 134995 h 419596"/>
                      <a:gd name="connsiteX58" fmla="*/ 79666 w 562154"/>
                      <a:gd name="connsiteY58" fmla="*/ 138890 h 419596"/>
                      <a:gd name="connsiteX59" fmla="*/ 89277 w 562154"/>
                      <a:gd name="connsiteY59" fmla="*/ 134995 h 419596"/>
                      <a:gd name="connsiteX60" fmla="*/ 137332 w 562154"/>
                      <a:gd name="connsiteY60" fmla="*/ 140837 h 419596"/>
                      <a:gd name="connsiteX61" fmla="*/ 152723 w 562154"/>
                      <a:gd name="connsiteY61" fmla="*/ 146680 h 419596"/>
                      <a:gd name="connsiteX62" fmla="*/ 166178 w 562154"/>
                      <a:gd name="connsiteY62" fmla="*/ 142785 h 419596"/>
                      <a:gd name="connsiteX63" fmla="*/ 175777 w 562154"/>
                      <a:gd name="connsiteY63" fmla="*/ 148640 h 419596"/>
                      <a:gd name="connsiteX64" fmla="*/ 162334 w 562154"/>
                      <a:gd name="connsiteY64" fmla="*/ 136942 h 419596"/>
                      <a:gd name="connsiteX65" fmla="*/ 218078 w 562154"/>
                      <a:gd name="connsiteY65" fmla="*/ 140837 h 419596"/>
                      <a:gd name="connsiteX66" fmla="*/ 206545 w 562154"/>
                      <a:gd name="connsiteY66" fmla="*/ 127180 h 419596"/>
                      <a:gd name="connsiteX67" fmla="*/ 216143 w 562154"/>
                      <a:gd name="connsiteY67" fmla="*/ 119390 h 419596"/>
                      <a:gd name="connsiteX68" fmla="*/ 241132 w 562154"/>
                      <a:gd name="connsiteY68" fmla="*/ 131075 h 419596"/>
                      <a:gd name="connsiteX69" fmla="*/ 243054 w 562154"/>
                      <a:gd name="connsiteY69" fmla="*/ 144733 h 419596"/>
                      <a:gd name="connsiteX70" fmla="*/ 258432 w 562154"/>
                      <a:gd name="connsiteY70" fmla="*/ 148640 h 419596"/>
                      <a:gd name="connsiteX71" fmla="*/ 254575 w 562154"/>
                      <a:gd name="connsiteY71" fmla="*/ 154483 h 419596"/>
                      <a:gd name="connsiteX72" fmla="*/ 271888 w 562154"/>
                      <a:gd name="connsiteY72" fmla="*/ 154483 h 419596"/>
                      <a:gd name="connsiteX73" fmla="*/ 266108 w 562154"/>
                      <a:gd name="connsiteY73" fmla="*/ 160325 h 419596"/>
                      <a:gd name="connsiteX74" fmla="*/ 283408 w 562154"/>
                      <a:gd name="connsiteY74" fmla="*/ 170075 h 419596"/>
                      <a:gd name="connsiteX75" fmla="*/ 264199 w 562154"/>
                      <a:gd name="connsiteY75" fmla="*/ 177891 h 419596"/>
                      <a:gd name="connsiteX76" fmla="*/ 264199 w 562154"/>
                      <a:gd name="connsiteY76" fmla="*/ 185681 h 419596"/>
                      <a:gd name="connsiteX77" fmla="*/ 283408 w 562154"/>
                      <a:gd name="connsiteY77" fmla="*/ 177891 h 419596"/>
                      <a:gd name="connsiteX78" fmla="*/ 300721 w 562154"/>
                      <a:gd name="connsiteY78" fmla="*/ 173970 h 419596"/>
                      <a:gd name="connsiteX79" fmla="*/ 310332 w 562154"/>
                      <a:gd name="connsiteY79" fmla="*/ 191511 h 419596"/>
                      <a:gd name="connsiteX80" fmla="*/ 312254 w 562154"/>
                      <a:gd name="connsiteY80" fmla="*/ 185681 h 419596"/>
                      <a:gd name="connsiteX81" fmla="*/ 318008 w 562154"/>
                      <a:gd name="connsiteY81" fmla="*/ 199313 h 419596"/>
                      <a:gd name="connsiteX82" fmla="*/ 329541 w 562154"/>
                      <a:gd name="connsiteY82" fmla="*/ 199313 h 419596"/>
                      <a:gd name="connsiteX83" fmla="*/ 344932 w 562154"/>
                      <a:gd name="connsiteY83" fmla="*/ 226616 h 419596"/>
                      <a:gd name="connsiteX84" fmla="*/ 350698 w 562154"/>
                      <a:gd name="connsiteY84" fmla="*/ 238314 h 419596"/>
                      <a:gd name="connsiteX85" fmla="*/ 337243 w 562154"/>
                      <a:gd name="connsiteY85" fmla="*/ 248052 h 419596"/>
                      <a:gd name="connsiteX86" fmla="*/ 306500 w 562154"/>
                      <a:gd name="connsiteY86" fmla="*/ 275342 h 419596"/>
                      <a:gd name="connsiteX87" fmla="*/ 323800 w 562154"/>
                      <a:gd name="connsiteY87" fmla="*/ 300698 h 419596"/>
                      <a:gd name="connsiteX88" fmla="*/ 312267 w 562154"/>
                      <a:gd name="connsiteY88" fmla="*/ 298737 h 419596"/>
                      <a:gd name="connsiteX89" fmla="*/ 281499 w 562154"/>
                      <a:gd name="connsiteY89" fmla="*/ 308488 h 419596"/>
                      <a:gd name="connsiteX90" fmla="*/ 289187 w 562154"/>
                      <a:gd name="connsiteY90" fmla="*/ 316290 h 419596"/>
                      <a:gd name="connsiteX91" fmla="*/ 285356 w 562154"/>
                      <a:gd name="connsiteY91" fmla="*/ 322146 h 419596"/>
                      <a:gd name="connsiteX92" fmla="*/ 283408 w 562154"/>
                      <a:gd name="connsiteY92" fmla="*/ 312395 h 419596"/>
                      <a:gd name="connsiteX93" fmla="*/ 248821 w 562154"/>
                      <a:gd name="connsiteY93" fmla="*/ 300698 h 419596"/>
                      <a:gd name="connsiteX94" fmla="*/ 248821 w 562154"/>
                      <a:gd name="connsiteY94" fmla="*/ 310435 h 419596"/>
                      <a:gd name="connsiteX95" fmla="*/ 235365 w 562154"/>
                      <a:gd name="connsiteY95" fmla="*/ 314355 h 419596"/>
                      <a:gd name="connsiteX96" fmla="*/ 235365 w 562154"/>
                      <a:gd name="connsiteY96" fmla="*/ 333843 h 419596"/>
                      <a:gd name="connsiteX97" fmla="*/ 277654 w 562154"/>
                      <a:gd name="connsiteY97" fmla="*/ 335803 h 419596"/>
                      <a:gd name="connsiteX98" fmla="*/ 283408 w 562154"/>
                      <a:gd name="connsiteY98" fmla="*/ 329948 h 419596"/>
                      <a:gd name="connsiteX99" fmla="*/ 300721 w 562154"/>
                      <a:gd name="connsiteY99" fmla="*/ 329948 h 419596"/>
                      <a:gd name="connsiteX100" fmla="*/ 296876 w 562154"/>
                      <a:gd name="connsiteY100" fmla="*/ 322146 h 419596"/>
                      <a:gd name="connsiteX101" fmla="*/ 300721 w 562154"/>
                      <a:gd name="connsiteY101" fmla="*/ 320185 h 419596"/>
                      <a:gd name="connsiteX102" fmla="*/ 314176 w 562154"/>
                      <a:gd name="connsiteY102" fmla="*/ 331883 h 419596"/>
                      <a:gd name="connsiteX103" fmla="*/ 329554 w 562154"/>
                      <a:gd name="connsiteY103" fmla="*/ 329936 h 419596"/>
                      <a:gd name="connsiteX104" fmla="*/ 325722 w 562154"/>
                      <a:gd name="connsiteY104" fmla="*/ 335791 h 419596"/>
                      <a:gd name="connsiteX105" fmla="*/ 335321 w 562154"/>
                      <a:gd name="connsiteY105" fmla="*/ 343568 h 419596"/>
                      <a:gd name="connsiteX106" fmla="*/ 343010 w 562154"/>
                      <a:gd name="connsiteY106" fmla="*/ 353318 h 419596"/>
                      <a:gd name="connsiteX107" fmla="*/ 350698 w 562154"/>
                      <a:gd name="connsiteY107" fmla="*/ 351371 h 419596"/>
                      <a:gd name="connsiteX108" fmla="*/ 348789 w 562154"/>
                      <a:gd name="connsiteY108" fmla="*/ 357213 h 419596"/>
                      <a:gd name="connsiteX109" fmla="*/ 366089 w 562154"/>
                      <a:gd name="connsiteY109" fmla="*/ 366964 h 419596"/>
                      <a:gd name="connsiteX110" fmla="*/ 356478 w 562154"/>
                      <a:gd name="connsiteY110" fmla="*/ 370846 h 419596"/>
                      <a:gd name="connsiteX111" fmla="*/ 375700 w 562154"/>
                      <a:gd name="connsiteY111" fmla="*/ 376714 h 419596"/>
                      <a:gd name="connsiteX112" fmla="*/ 375700 w 562154"/>
                      <a:gd name="connsiteY112" fmla="*/ 384516 h 419596"/>
                      <a:gd name="connsiteX113" fmla="*/ 400689 w 562154"/>
                      <a:gd name="connsiteY113" fmla="*/ 388411 h 419596"/>
                      <a:gd name="connsiteX114" fmla="*/ 467954 w 562154"/>
                      <a:gd name="connsiteY114" fmla="*/ 419597 h 419596"/>
                      <a:gd name="connsiteX115" fmla="*/ 469876 w 562154"/>
                      <a:gd name="connsiteY115" fmla="*/ 407912 h 419596"/>
                      <a:gd name="connsiteX116" fmla="*/ 458342 w 562154"/>
                      <a:gd name="connsiteY116" fmla="*/ 396214 h 419596"/>
                      <a:gd name="connsiteX117" fmla="*/ 450666 w 562154"/>
                      <a:gd name="connsiteY117" fmla="*/ 394267 h 419596"/>
                      <a:gd name="connsiteX118" fmla="*/ 442977 w 562154"/>
                      <a:gd name="connsiteY118" fmla="*/ 384529 h 419596"/>
                      <a:gd name="connsiteX119" fmla="*/ 427587 w 562154"/>
                      <a:gd name="connsiteY119" fmla="*/ 378674 h 419596"/>
                      <a:gd name="connsiteX120" fmla="*/ 414132 w 562154"/>
                      <a:gd name="connsiteY120" fmla="*/ 357226 h 419596"/>
                      <a:gd name="connsiteX121" fmla="*/ 435276 w 562154"/>
                      <a:gd name="connsiteY121" fmla="*/ 365029 h 419596"/>
                      <a:gd name="connsiteX122" fmla="*/ 435276 w 562154"/>
                      <a:gd name="connsiteY122" fmla="*/ 357226 h 419596"/>
                      <a:gd name="connsiteX123" fmla="*/ 458342 w 562154"/>
                      <a:gd name="connsiteY123" fmla="*/ 376726 h 419596"/>
                      <a:gd name="connsiteX124" fmla="*/ 460277 w 562154"/>
                      <a:gd name="connsiteY124" fmla="*/ 372819 h 419596"/>
                      <a:gd name="connsiteX125" fmla="*/ 462200 w 562154"/>
                      <a:gd name="connsiteY125" fmla="*/ 380634 h 419596"/>
                      <a:gd name="connsiteX126" fmla="*/ 469876 w 562154"/>
                      <a:gd name="connsiteY126" fmla="*/ 378674 h 419596"/>
                      <a:gd name="connsiteX127" fmla="*/ 489098 w 562154"/>
                      <a:gd name="connsiteY127" fmla="*/ 392319 h 419596"/>
                      <a:gd name="connsiteX128" fmla="*/ 494877 w 562154"/>
                      <a:gd name="connsiteY128" fmla="*/ 384529 h 419596"/>
                      <a:gd name="connsiteX129" fmla="*/ 489098 w 562154"/>
                      <a:gd name="connsiteY129" fmla="*/ 372831 h 419596"/>
                      <a:gd name="connsiteX130" fmla="*/ 489098 w 562154"/>
                      <a:gd name="connsiteY130" fmla="*/ 357239 h 419596"/>
                      <a:gd name="connsiteX131" fmla="*/ 500644 w 562154"/>
                      <a:gd name="connsiteY131" fmla="*/ 372831 h 419596"/>
                      <a:gd name="connsiteX132" fmla="*/ 500644 w 562154"/>
                      <a:gd name="connsiteY132" fmla="*/ 355291 h 419596"/>
                      <a:gd name="connsiteX133" fmla="*/ 496799 w 562154"/>
                      <a:gd name="connsiteY133" fmla="*/ 349449 h 419596"/>
                      <a:gd name="connsiteX134" fmla="*/ 487176 w 562154"/>
                      <a:gd name="connsiteY134" fmla="*/ 349449 h 419596"/>
                      <a:gd name="connsiteX135" fmla="*/ 479499 w 562154"/>
                      <a:gd name="connsiteY135" fmla="*/ 337751 h 419596"/>
                      <a:gd name="connsiteX136" fmla="*/ 489098 w 562154"/>
                      <a:gd name="connsiteY136" fmla="*/ 333856 h 419596"/>
                      <a:gd name="connsiteX137" fmla="*/ 479499 w 562154"/>
                      <a:gd name="connsiteY137" fmla="*/ 333856 h 419596"/>
                      <a:gd name="connsiteX138" fmla="*/ 483357 w 562154"/>
                      <a:gd name="connsiteY138" fmla="*/ 326053 h 419596"/>
                      <a:gd name="connsiteX139" fmla="*/ 471811 w 562154"/>
                      <a:gd name="connsiteY139" fmla="*/ 320211 h 419596"/>
                      <a:gd name="connsiteX140" fmla="*/ 466044 w 562154"/>
                      <a:gd name="connsiteY140" fmla="*/ 326053 h 419596"/>
                      <a:gd name="connsiteX141" fmla="*/ 464122 w 562154"/>
                      <a:gd name="connsiteY141" fmla="*/ 318263 h 419596"/>
                      <a:gd name="connsiteX142" fmla="*/ 456420 w 562154"/>
                      <a:gd name="connsiteY142" fmla="*/ 322158 h 419596"/>
                      <a:gd name="connsiteX143" fmla="*/ 442977 w 562154"/>
                      <a:gd name="connsiteY143" fmla="*/ 294868 h 419596"/>
                      <a:gd name="connsiteX144" fmla="*/ 431432 w 562154"/>
                      <a:gd name="connsiteY144" fmla="*/ 296803 h 419596"/>
                      <a:gd name="connsiteX145" fmla="*/ 433354 w 562154"/>
                      <a:gd name="connsiteY145" fmla="*/ 289013 h 419596"/>
                      <a:gd name="connsiteX146" fmla="*/ 425652 w 562154"/>
                      <a:gd name="connsiteY146" fmla="*/ 279262 h 419596"/>
                      <a:gd name="connsiteX147" fmla="*/ 416041 w 562154"/>
                      <a:gd name="connsiteY147" fmla="*/ 273407 h 419596"/>
                      <a:gd name="connsiteX148" fmla="*/ 446809 w 562154"/>
                      <a:gd name="connsiteY148" fmla="*/ 279262 h 419596"/>
                      <a:gd name="connsiteX149" fmla="*/ 433354 w 562154"/>
                      <a:gd name="connsiteY149" fmla="*/ 263657 h 419596"/>
                      <a:gd name="connsiteX150" fmla="*/ 446809 w 562154"/>
                      <a:gd name="connsiteY150" fmla="*/ 269512 h 419596"/>
                      <a:gd name="connsiteX151" fmla="*/ 444887 w 562154"/>
                      <a:gd name="connsiteY151" fmla="*/ 261709 h 419596"/>
                      <a:gd name="connsiteX152" fmla="*/ 456420 w 562154"/>
                      <a:gd name="connsiteY152" fmla="*/ 259762 h 419596"/>
                      <a:gd name="connsiteX153" fmla="*/ 477577 w 562154"/>
                      <a:gd name="connsiteY153" fmla="*/ 275342 h 419596"/>
                      <a:gd name="connsiteX154" fmla="*/ 475655 w 562154"/>
                      <a:gd name="connsiteY154" fmla="*/ 281185 h 419596"/>
                      <a:gd name="connsiteX155" fmla="*/ 502566 w 562154"/>
                      <a:gd name="connsiteY155" fmla="*/ 269500 h 419596"/>
                      <a:gd name="connsiteX156" fmla="*/ 485254 w 562154"/>
                      <a:gd name="connsiteY156" fmla="*/ 287040 h 419596"/>
                      <a:gd name="connsiteX157" fmla="*/ 496799 w 562154"/>
                      <a:gd name="connsiteY157" fmla="*/ 308475 h 419596"/>
                      <a:gd name="connsiteX158" fmla="*/ 506411 w 562154"/>
                      <a:gd name="connsiteY158" fmla="*/ 300685 h 419596"/>
                      <a:gd name="connsiteX159" fmla="*/ 506411 w 562154"/>
                      <a:gd name="connsiteY159" fmla="*/ 310423 h 419596"/>
                      <a:gd name="connsiteX160" fmla="*/ 519866 w 562154"/>
                      <a:gd name="connsiteY160" fmla="*/ 316278 h 419596"/>
                      <a:gd name="connsiteX161" fmla="*/ 521801 w 562154"/>
                      <a:gd name="connsiteY161" fmla="*/ 296777 h 419596"/>
                      <a:gd name="connsiteX162" fmla="*/ 517956 w 562154"/>
                      <a:gd name="connsiteY162" fmla="*/ 290947 h 419596"/>
                      <a:gd name="connsiteX163" fmla="*/ 521801 w 562154"/>
                      <a:gd name="connsiteY163" fmla="*/ 287040 h 419596"/>
                      <a:gd name="connsiteX164" fmla="*/ 537166 w 562154"/>
                      <a:gd name="connsiteY164" fmla="*/ 292882 h 419596"/>
                      <a:gd name="connsiteX165" fmla="*/ 540998 w 562154"/>
                      <a:gd name="connsiteY165" fmla="*/ 287040 h 419596"/>
                      <a:gd name="connsiteX166" fmla="*/ 539088 w 562154"/>
                      <a:gd name="connsiteY166" fmla="*/ 279237 h 419596"/>
                      <a:gd name="connsiteX167" fmla="*/ 546764 w 562154"/>
                      <a:gd name="connsiteY167" fmla="*/ 277290 h 419596"/>
                      <a:gd name="connsiteX168" fmla="*/ 539088 w 562154"/>
                      <a:gd name="connsiteY168" fmla="*/ 273395 h 419596"/>
                      <a:gd name="connsiteX169" fmla="*/ 540998 w 562154"/>
                      <a:gd name="connsiteY169" fmla="*/ 265579 h 419596"/>
                      <a:gd name="connsiteX170" fmla="*/ 558310 w 562154"/>
                      <a:gd name="connsiteY170" fmla="*/ 265579 h 419596"/>
                      <a:gd name="connsiteX171" fmla="*/ 546764 w 562154"/>
                      <a:gd name="connsiteY171" fmla="*/ 257802 h 419596"/>
                      <a:gd name="connsiteX172" fmla="*/ 562155 w 562154"/>
                      <a:gd name="connsiteY172" fmla="*/ 257802 h 419596"/>
                      <a:gd name="connsiteX173" fmla="*/ 548712 w 562154"/>
                      <a:gd name="connsiteY173" fmla="*/ 246092 h 419596"/>
                      <a:gd name="connsiteX174" fmla="*/ 546764 w 562154"/>
                      <a:gd name="connsiteY174" fmla="*/ 249987 h 419596"/>
                      <a:gd name="connsiteX175" fmla="*/ 529477 w 562154"/>
                      <a:gd name="connsiteY175" fmla="*/ 249987 h 419596"/>
                      <a:gd name="connsiteX176" fmla="*/ 516022 w 562154"/>
                      <a:gd name="connsiteY176" fmla="*/ 251934 h 419596"/>
                      <a:gd name="connsiteX177" fmla="*/ 527555 w 562154"/>
                      <a:gd name="connsiteY177" fmla="*/ 238289 h 419596"/>
                      <a:gd name="connsiteX178" fmla="*/ 496799 w 562154"/>
                      <a:gd name="connsiteY178" fmla="*/ 234381 h 419596"/>
                      <a:gd name="connsiteX179" fmla="*/ 508333 w 562154"/>
                      <a:gd name="connsiteY179" fmla="*/ 234381 h 419596"/>
                      <a:gd name="connsiteX180" fmla="*/ 512177 w 562154"/>
                      <a:gd name="connsiteY180" fmla="*/ 226591 h 419596"/>
                      <a:gd name="connsiteX181" fmla="*/ 489098 w 562154"/>
                      <a:gd name="connsiteY181" fmla="*/ 220723 h 419596"/>
                      <a:gd name="connsiteX182" fmla="*/ 491045 w 562154"/>
                      <a:gd name="connsiteY182" fmla="*/ 210986 h 419596"/>
                      <a:gd name="connsiteX183" fmla="*/ 483357 w 562154"/>
                      <a:gd name="connsiteY183" fmla="*/ 224644 h 419596"/>
                      <a:gd name="connsiteX184" fmla="*/ 477590 w 562154"/>
                      <a:gd name="connsiteY184" fmla="*/ 212946 h 419596"/>
                      <a:gd name="connsiteX185" fmla="*/ 467966 w 562154"/>
                      <a:gd name="connsiteY185" fmla="*/ 212946 h 419596"/>
                      <a:gd name="connsiteX186" fmla="*/ 460290 w 562154"/>
                      <a:gd name="connsiteY186" fmla="*/ 218788 h 419596"/>
                      <a:gd name="connsiteX187" fmla="*/ 466057 w 562154"/>
                      <a:gd name="connsiteY187" fmla="*/ 203196 h 419596"/>
                      <a:gd name="connsiteX188" fmla="*/ 458355 w 562154"/>
                      <a:gd name="connsiteY188" fmla="*/ 210998 h 419596"/>
                      <a:gd name="connsiteX189" fmla="*/ 452589 w 562154"/>
                      <a:gd name="connsiteY189" fmla="*/ 210998 h 419596"/>
                      <a:gd name="connsiteX190" fmla="*/ 450679 w 562154"/>
                      <a:gd name="connsiteY190" fmla="*/ 197353 h 419596"/>
                      <a:gd name="connsiteX191" fmla="*/ 431444 w 562154"/>
                      <a:gd name="connsiteY191" fmla="*/ 195406 h 419596"/>
                      <a:gd name="connsiteX192" fmla="*/ 404520 w 562154"/>
                      <a:gd name="connsiteY192" fmla="*/ 179800 h 419596"/>
                      <a:gd name="connsiteX193" fmla="*/ 435276 w 562154"/>
                      <a:gd name="connsiteY193" fmla="*/ 181748 h 419596"/>
                      <a:gd name="connsiteX194" fmla="*/ 410300 w 562154"/>
                      <a:gd name="connsiteY194" fmla="*/ 172010 h 419596"/>
                      <a:gd name="connsiteX195" fmla="*/ 456420 w 562154"/>
                      <a:gd name="connsiteY195" fmla="*/ 170063 h 419596"/>
                      <a:gd name="connsiteX196" fmla="*/ 431432 w 562154"/>
                      <a:gd name="connsiteY196" fmla="*/ 162273 h 419596"/>
                      <a:gd name="connsiteX197" fmla="*/ 419898 w 562154"/>
                      <a:gd name="connsiteY197" fmla="*/ 156405 h 419596"/>
                      <a:gd name="connsiteX198" fmla="*/ 406443 w 562154"/>
                      <a:gd name="connsiteY198" fmla="*/ 156405 h 419596"/>
                      <a:gd name="connsiteX199" fmla="*/ 431432 w 562154"/>
                      <a:gd name="connsiteY199" fmla="*/ 148615 h 419596"/>
                      <a:gd name="connsiteX200" fmla="*/ 446822 w 562154"/>
                      <a:gd name="connsiteY200" fmla="*/ 150562 h 419596"/>
                      <a:gd name="connsiteX201" fmla="*/ 427600 w 562154"/>
                      <a:gd name="connsiteY201" fmla="*/ 131049 h 419596"/>
                      <a:gd name="connsiteX202" fmla="*/ 427600 w 562154"/>
                      <a:gd name="connsiteY202" fmla="*/ 138852 h 419596"/>
                      <a:gd name="connsiteX203" fmla="*/ 416066 w 562154"/>
                      <a:gd name="connsiteY203" fmla="*/ 144695 h 419596"/>
                      <a:gd name="connsiteX204" fmla="*/ 416066 w 562154"/>
                      <a:gd name="connsiteY204" fmla="*/ 134944 h 419596"/>
                      <a:gd name="connsiteX205" fmla="*/ 391078 w 562154"/>
                      <a:gd name="connsiteY205" fmla="*/ 138839 h 419596"/>
                      <a:gd name="connsiteX206" fmla="*/ 423755 w 562154"/>
                      <a:gd name="connsiteY206" fmla="*/ 121299 h 419596"/>
                      <a:gd name="connsiteX207" fmla="*/ 385311 w 562154"/>
                      <a:gd name="connsiteY207" fmla="*/ 113484 h 419596"/>
                      <a:gd name="connsiteX208" fmla="*/ 364154 w 562154"/>
                      <a:gd name="connsiteY208" fmla="*/ 136879 h 419596"/>
                      <a:gd name="connsiteX209" fmla="*/ 366089 w 562154"/>
                      <a:gd name="connsiteY209" fmla="*/ 123247 h 419596"/>
                      <a:gd name="connsiteX210" fmla="*/ 354555 w 562154"/>
                      <a:gd name="connsiteY210" fmla="*/ 127129 h 419596"/>
                      <a:gd name="connsiteX211" fmla="*/ 379544 w 562154"/>
                      <a:gd name="connsiteY211" fmla="*/ 103746 h 419596"/>
                      <a:gd name="connsiteX212" fmla="*/ 366089 w 562154"/>
                      <a:gd name="connsiteY212" fmla="*/ 107641 h 419596"/>
                      <a:gd name="connsiteX213" fmla="*/ 356478 w 562154"/>
                      <a:gd name="connsiteY213" fmla="*/ 103746 h 419596"/>
                      <a:gd name="connsiteX214" fmla="*/ 339165 w 562154"/>
                      <a:gd name="connsiteY214" fmla="*/ 109589 h 419596"/>
                      <a:gd name="connsiteX215" fmla="*/ 354543 w 562154"/>
                      <a:gd name="connsiteY215" fmla="*/ 99851 h 419596"/>
                      <a:gd name="connsiteX216" fmla="*/ 367998 w 562154"/>
                      <a:gd name="connsiteY216" fmla="*/ 95944 h 419596"/>
                      <a:gd name="connsiteX217" fmla="*/ 329541 w 562154"/>
                      <a:gd name="connsiteY217" fmla="*/ 84259 h 41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562154" h="419596">
                        <a:moveTo>
                          <a:pt x="329567" y="84284"/>
                        </a:moveTo>
                        <a:cubicBezTo>
                          <a:pt x="327505" y="89279"/>
                          <a:pt x="335409" y="93566"/>
                          <a:pt x="329567" y="95969"/>
                        </a:cubicBezTo>
                        <a:cubicBezTo>
                          <a:pt x="324344" y="93478"/>
                          <a:pt x="323509" y="86522"/>
                          <a:pt x="318033" y="84284"/>
                        </a:cubicBezTo>
                        <a:cubicBezTo>
                          <a:pt x="316288" y="87686"/>
                          <a:pt x="314455" y="91037"/>
                          <a:pt x="308435" y="90126"/>
                        </a:cubicBezTo>
                        <a:cubicBezTo>
                          <a:pt x="310433" y="85005"/>
                          <a:pt x="316060" y="83550"/>
                          <a:pt x="318033" y="78441"/>
                        </a:cubicBezTo>
                        <a:cubicBezTo>
                          <a:pt x="312659" y="79478"/>
                          <a:pt x="308043" y="81299"/>
                          <a:pt x="302668" y="82336"/>
                        </a:cubicBezTo>
                        <a:cubicBezTo>
                          <a:pt x="303465" y="89747"/>
                          <a:pt x="297243" y="100104"/>
                          <a:pt x="293057" y="95982"/>
                        </a:cubicBezTo>
                        <a:cubicBezTo>
                          <a:pt x="297863" y="90645"/>
                          <a:pt x="293841" y="87673"/>
                          <a:pt x="296902" y="82336"/>
                        </a:cubicBezTo>
                        <a:cubicBezTo>
                          <a:pt x="293323" y="82058"/>
                          <a:pt x="290477" y="81046"/>
                          <a:pt x="289213" y="78441"/>
                        </a:cubicBezTo>
                        <a:cubicBezTo>
                          <a:pt x="296725" y="76317"/>
                          <a:pt x="305994" y="75975"/>
                          <a:pt x="308435" y="68691"/>
                        </a:cubicBezTo>
                        <a:cubicBezTo>
                          <a:pt x="304502" y="66883"/>
                          <a:pt x="298305" y="64366"/>
                          <a:pt x="294992" y="64796"/>
                        </a:cubicBezTo>
                        <a:cubicBezTo>
                          <a:pt x="286519" y="65871"/>
                          <a:pt x="283130" y="76557"/>
                          <a:pt x="275757" y="78441"/>
                        </a:cubicBezTo>
                        <a:cubicBezTo>
                          <a:pt x="278679" y="68400"/>
                          <a:pt x="288239" y="65112"/>
                          <a:pt x="293057" y="56993"/>
                        </a:cubicBezTo>
                        <a:cubicBezTo>
                          <a:pt x="285571" y="43462"/>
                          <a:pt x="267208" y="52378"/>
                          <a:pt x="256535" y="41401"/>
                        </a:cubicBezTo>
                        <a:cubicBezTo>
                          <a:pt x="243775" y="41464"/>
                          <a:pt x="230092" y="40579"/>
                          <a:pt x="227702" y="51151"/>
                        </a:cubicBezTo>
                        <a:cubicBezTo>
                          <a:pt x="231255" y="57284"/>
                          <a:pt x="243977" y="54135"/>
                          <a:pt x="245002" y="62849"/>
                        </a:cubicBezTo>
                        <a:cubicBezTo>
                          <a:pt x="235049" y="62558"/>
                          <a:pt x="229460" y="57841"/>
                          <a:pt x="220013" y="57006"/>
                        </a:cubicBezTo>
                        <a:cubicBezTo>
                          <a:pt x="217522" y="66668"/>
                          <a:pt x="224667" y="66592"/>
                          <a:pt x="223857" y="74546"/>
                        </a:cubicBezTo>
                        <a:cubicBezTo>
                          <a:pt x="215283" y="72852"/>
                          <a:pt x="214246" y="63494"/>
                          <a:pt x="212324" y="55059"/>
                        </a:cubicBezTo>
                        <a:cubicBezTo>
                          <a:pt x="207708" y="54262"/>
                          <a:pt x="208151" y="58637"/>
                          <a:pt x="202713" y="57006"/>
                        </a:cubicBezTo>
                        <a:cubicBezTo>
                          <a:pt x="199691" y="56842"/>
                          <a:pt x="201208" y="52049"/>
                          <a:pt x="196946" y="53111"/>
                        </a:cubicBezTo>
                        <a:cubicBezTo>
                          <a:pt x="190598" y="57006"/>
                          <a:pt x="201701" y="61432"/>
                          <a:pt x="196946" y="62861"/>
                        </a:cubicBezTo>
                        <a:cubicBezTo>
                          <a:pt x="187803" y="57082"/>
                          <a:pt x="186349" y="73560"/>
                          <a:pt x="175789" y="72611"/>
                        </a:cubicBezTo>
                        <a:cubicBezTo>
                          <a:pt x="174209" y="65618"/>
                          <a:pt x="180140" y="63190"/>
                          <a:pt x="175789" y="58966"/>
                        </a:cubicBezTo>
                        <a:cubicBezTo>
                          <a:pt x="179748" y="60686"/>
                          <a:pt x="183086" y="52555"/>
                          <a:pt x="179646" y="53124"/>
                        </a:cubicBezTo>
                        <a:cubicBezTo>
                          <a:pt x="177484" y="54414"/>
                          <a:pt x="172198" y="62153"/>
                          <a:pt x="170023" y="57019"/>
                        </a:cubicBezTo>
                        <a:cubicBezTo>
                          <a:pt x="174929" y="49279"/>
                          <a:pt x="189371" y="43487"/>
                          <a:pt x="185413" y="39466"/>
                        </a:cubicBezTo>
                        <a:cubicBezTo>
                          <a:pt x="181986" y="35988"/>
                          <a:pt x="184073" y="30209"/>
                          <a:pt x="183491" y="25833"/>
                        </a:cubicBezTo>
                        <a:cubicBezTo>
                          <a:pt x="172033" y="26390"/>
                          <a:pt x="171211" y="16210"/>
                          <a:pt x="168113" y="8293"/>
                        </a:cubicBezTo>
                        <a:cubicBezTo>
                          <a:pt x="154949" y="-205"/>
                          <a:pt x="134955" y="6889"/>
                          <a:pt x="121980" y="10241"/>
                        </a:cubicBezTo>
                        <a:cubicBezTo>
                          <a:pt x="121664" y="12517"/>
                          <a:pt x="122309" y="15780"/>
                          <a:pt x="120058" y="16083"/>
                        </a:cubicBezTo>
                        <a:cubicBezTo>
                          <a:pt x="112369" y="11518"/>
                          <a:pt x="108752" y="16399"/>
                          <a:pt x="104680" y="18018"/>
                        </a:cubicBezTo>
                        <a:cubicBezTo>
                          <a:pt x="98243" y="20610"/>
                          <a:pt x="90187" y="21420"/>
                          <a:pt x="89302" y="27768"/>
                        </a:cubicBezTo>
                        <a:cubicBezTo>
                          <a:pt x="95866" y="32801"/>
                          <a:pt x="109688" y="30487"/>
                          <a:pt x="112369" y="39453"/>
                        </a:cubicBezTo>
                        <a:cubicBezTo>
                          <a:pt x="102872" y="39339"/>
                          <a:pt x="98787" y="33750"/>
                          <a:pt x="89302" y="33623"/>
                        </a:cubicBezTo>
                        <a:cubicBezTo>
                          <a:pt x="88910" y="35798"/>
                          <a:pt x="87178" y="36646"/>
                          <a:pt x="85458" y="37506"/>
                        </a:cubicBezTo>
                        <a:cubicBezTo>
                          <a:pt x="84117" y="53478"/>
                          <a:pt x="95410" y="51986"/>
                          <a:pt x="104680" y="53111"/>
                        </a:cubicBezTo>
                        <a:cubicBezTo>
                          <a:pt x="97535" y="61331"/>
                          <a:pt x="114772" y="62457"/>
                          <a:pt x="110447" y="66769"/>
                        </a:cubicBezTo>
                        <a:cubicBezTo>
                          <a:pt x="100532" y="61951"/>
                          <a:pt x="87696" y="57841"/>
                          <a:pt x="81613" y="68716"/>
                        </a:cubicBezTo>
                        <a:cubicBezTo>
                          <a:pt x="88038" y="74546"/>
                          <a:pt x="93817" y="81034"/>
                          <a:pt x="104680" y="82362"/>
                        </a:cubicBezTo>
                        <a:cubicBezTo>
                          <a:pt x="103327" y="90746"/>
                          <a:pt x="104908" y="102102"/>
                          <a:pt x="98913" y="105757"/>
                        </a:cubicBezTo>
                        <a:cubicBezTo>
                          <a:pt x="93855" y="106339"/>
                          <a:pt x="97408" y="98195"/>
                          <a:pt x="91224" y="99915"/>
                        </a:cubicBezTo>
                        <a:cubicBezTo>
                          <a:pt x="80045" y="97701"/>
                          <a:pt x="73482" y="110423"/>
                          <a:pt x="64313" y="103810"/>
                        </a:cubicBezTo>
                        <a:cubicBezTo>
                          <a:pt x="73153" y="97815"/>
                          <a:pt x="88506" y="98435"/>
                          <a:pt x="95069" y="90152"/>
                        </a:cubicBezTo>
                        <a:cubicBezTo>
                          <a:pt x="80690" y="83310"/>
                          <a:pt x="66248" y="76494"/>
                          <a:pt x="70080" y="51164"/>
                        </a:cubicBezTo>
                        <a:cubicBezTo>
                          <a:pt x="51035" y="32093"/>
                          <a:pt x="85534" y="12226"/>
                          <a:pt x="96991" y="2425"/>
                        </a:cubicBezTo>
                        <a:cubicBezTo>
                          <a:pt x="60001" y="-5706"/>
                          <a:pt x="29587" y="7585"/>
                          <a:pt x="14348" y="27768"/>
                        </a:cubicBezTo>
                        <a:cubicBezTo>
                          <a:pt x="15537" y="42539"/>
                          <a:pt x="-4469" y="50253"/>
                          <a:pt x="6660" y="62861"/>
                        </a:cubicBezTo>
                        <a:cubicBezTo>
                          <a:pt x="-4583" y="66427"/>
                          <a:pt x="1525" y="77328"/>
                          <a:pt x="2802" y="88217"/>
                        </a:cubicBezTo>
                        <a:cubicBezTo>
                          <a:pt x="19015" y="95817"/>
                          <a:pt x="45547" y="92921"/>
                          <a:pt x="56625" y="105757"/>
                        </a:cubicBezTo>
                        <a:cubicBezTo>
                          <a:pt x="41474" y="112143"/>
                          <a:pt x="28158" y="102988"/>
                          <a:pt x="12414" y="103810"/>
                        </a:cubicBezTo>
                        <a:cubicBezTo>
                          <a:pt x="14513" y="112169"/>
                          <a:pt x="17168" y="118542"/>
                          <a:pt x="23947" y="123310"/>
                        </a:cubicBezTo>
                        <a:cubicBezTo>
                          <a:pt x="28107" y="126231"/>
                          <a:pt x="38844" y="122842"/>
                          <a:pt x="39312" y="131087"/>
                        </a:cubicBezTo>
                        <a:cubicBezTo>
                          <a:pt x="43561" y="131935"/>
                          <a:pt x="44421" y="126876"/>
                          <a:pt x="48923" y="127192"/>
                        </a:cubicBezTo>
                        <a:cubicBezTo>
                          <a:pt x="50276" y="127306"/>
                          <a:pt x="51882" y="129418"/>
                          <a:pt x="52767" y="129152"/>
                        </a:cubicBezTo>
                        <a:cubicBezTo>
                          <a:pt x="53779" y="128862"/>
                          <a:pt x="52654" y="125700"/>
                          <a:pt x="54690" y="125245"/>
                        </a:cubicBezTo>
                        <a:cubicBezTo>
                          <a:pt x="59078" y="124284"/>
                          <a:pt x="63947" y="126219"/>
                          <a:pt x="70055" y="123310"/>
                        </a:cubicBezTo>
                        <a:cubicBezTo>
                          <a:pt x="69890" y="130594"/>
                          <a:pt x="67905" y="128849"/>
                          <a:pt x="70055" y="134995"/>
                        </a:cubicBezTo>
                        <a:cubicBezTo>
                          <a:pt x="73482" y="136083"/>
                          <a:pt x="78034" y="135994"/>
                          <a:pt x="79666" y="138890"/>
                        </a:cubicBezTo>
                        <a:cubicBezTo>
                          <a:pt x="84446" y="139206"/>
                          <a:pt x="85622" y="135842"/>
                          <a:pt x="89277" y="134995"/>
                        </a:cubicBezTo>
                        <a:cubicBezTo>
                          <a:pt x="102391" y="139902"/>
                          <a:pt x="118439" y="141824"/>
                          <a:pt x="137332" y="140837"/>
                        </a:cubicBezTo>
                        <a:cubicBezTo>
                          <a:pt x="141809" y="143455"/>
                          <a:pt x="148259" y="144062"/>
                          <a:pt x="152723" y="146680"/>
                        </a:cubicBezTo>
                        <a:cubicBezTo>
                          <a:pt x="155505" y="143658"/>
                          <a:pt x="160209" y="142595"/>
                          <a:pt x="166178" y="142785"/>
                        </a:cubicBezTo>
                        <a:cubicBezTo>
                          <a:pt x="170174" y="143936"/>
                          <a:pt x="172375" y="146895"/>
                          <a:pt x="175777" y="148640"/>
                        </a:cubicBezTo>
                        <a:cubicBezTo>
                          <a:pt x="178812" y="144808"/>
                          <a:pt x="164610" y="141849"/>
                          <a:pt x="162334" y="136942"/>
                        </a:cubicBezTo>
                        <a:cubicBezTo>
                          <a:pt x="179899" y="131618"/>
                          <a:pt x="202321" y="149778"/>
                          <a:pt x="218078" y="140837"/>
                        </a:cubicBezTo>
                        <a:cubicBezTo>
                          <a:pt x="220645" y="129772"/>
                          <a:pt x="211591" y="130506"/>
                          <a:pt x="206545" y="127180"/>
                        </a:cubicBezTo>
                        <a:cubicBezTo>
                          <a:pt x="206886" y="121704"/>
                          <a:pt x="209883" y="118871"/>
                          <a:pt x="216143" y="119390"/>
                        </a:cubicBezTo>
                        <a:cubicBezTo>
                          <a:pt x="221176" y="126636"/>
                          <a:pt x="226817" y="133250"/>
                          <a:pt x="241132" y="131075"/>
                        </a:cubicBezTo>
                        <a:cubicBezTo>
                          <a:pt x="240196" y="137233"/>
                          <a:pt x="244585" y="137954"/>
                          <a:pt x="243054" y="144733"/>
                        </a:cubicBezTo>
                        <a:cubicBezTo>
                          <a:pt x="245963" y="147654"/>
                          <a:pt x="255764" y="141622"/>
                          <a:pt x="258432" y="148640"/>
                        </a:cubicBezTo>
                        <a:cubicBezTo>
                          <a:pt x="259001" y="152472"/>
                          <a:pt x="255839" y="152497"/>
                          <a:pt x="254575" y="154483"/>
                        </a:cubicBezTo>
                        <a:cubicBezTo>
                          <a:pt x="261062" y="156354"/>
                          <a:pt x="267727" y="148514"/>
                          <a:pt x="271888" y="154483"/>
                        </a:cubicBezTo>
                        <a:cubicBezTo>
                          <a:pt x="267689" y="154129"/>
                          <a:pt x="265767" y="156076"/>
                          <a:pt x="266108" y="160325"/>
                        </a:cubicBezTo>
                        <a:cubicBezTo>
                          <a:pt x="274746" y="160667"/>
                          <a:pt x="280424" y="164005"/>
                          <a:pt x="283408" y="170075"/>
                        </a:cubicBezTo>
                        <a:cubicBezTo>
                          <a:pt x="282283" y="178005"/>
                          <a:pt x="269649" y="174312"/>
                          <a:pt x="264199" y="177891"/>
                        </a:cubicBezTo>
                        <a:lnTo>
                          <a:pt x="264199" y="185681"/>
                        </a:lnTo>
                        <a:cubicBezTo>
                          <a:pt x="272937" y="187552"/>
                          <a:pt x="277477" y="180066"/>
                          <a:pt x="283408" y="177891"/>
                        </a:cubicBezTo>
                        <a:cubicBezTo>
                          <a:pt x="289124" y="175779"/>
                          <a:pt x="294992" y="176917"/>
                          <a:pt x="300721" y="173970"/>
                        </a:cubicBezTo>
                        <a:cubicBezTo>
                          <a:pt x="300228" y="183569"/>
                          <a:pt x="302441" y="190436"/>
                          <a:pt x="310332" y="191511"/>
                        </a:cubicBezTo>
                        <a:cubicBezTo>
                          <a:pt x="316351" y="192105"/>
                          <a:pt x="305450" y="185883"/>
                          <a:pt x="312254" y="185681"/>
                        </a:cubicBezTo>
                        <a:cubicBezTo>
                          <a:pt x="322358" y="185112"/>
                          <a:pt x="318792" y="192649"/>
                          <a:pt x="318008" y="199313"/>
                        </a:cubicBezTo>
                        <a:lnTo>
                          <a:pt x="329541" y="199313"/>
                        </a:lnTo>
                        <a:cubicBezTo>
                          <a:pt x="332096" y="210240"/>
                          <a:pt x="340139" y="217903"/>
                          <a:pt x="344932" y="226616"/>
                        </a:cubicBezTo>
                        <a:cubicBezTo>
                          <a:pt x="347158" y="230663"/>
                          <a:pt x="347107" y="235191"/>
                          <a:pt x="350698" y="238314"/>
                        </a:cubicBezTo>
                        <a:cubicBezTo>
                          <a:pt x="347840" y="243208"/>
                          <a:pt x="342592" y="245674"/>
                          <a:pt x="337243" y="248052"/>
                        </a:cubicBezTo>
                        <a:cubicBezTo>
                          <a:pt x="332033" y="262266"/>
                          <a:pt x="318741" y="268273"/>
                          <a:pt x="306500" y="275342"/>
                        </a:cubicBezTo>
                        <a:cubicBezTo>
                          <a:pt x="308928" y="287166"/>
                          <a:pt x="325710" y="284473"/>
                          <a:pt x="323800" y="300698"/>
                        </a:cubicBezTo>
                        <a:cubicBezTo>
                          <a:pt x="321524" y="298447"/>
                          <a:pt x="316996" y="298497"/>
                          <a:pt x="312267" y="298737"/>
                        </a:cubicBezTo>
                        <a:cubicBezTo>
                          <a:pt x="306816" y="306869"/>
                          <a:pt x="290098" y="303556"/>
                          <a:pt x="281499" y="308488"/>
                        </a:cubicBezTo>
                        <a:cubicBezTo>
                          <a:pt x="285482" y="309638"/>
                          <a:pt x="288049" y="312244"/>
                          <a:pt x="289187" y="316290"/>
                        </a:cubicBezTo>
                        <a:cubicBezTo>
                          <a:pt x="286026" y="316328"/>
                          <a:pt x="288125" y="321703"/>
                          <a:pt x="285356" y="322146"/>
                        </a:cubicBezTo>
                        <a:cubicBezTo>
                          <a:pt x="279323" y="320805"/>
                          <a:pt x="282852" y="316935"/>
                          <a:pt x="283408" y="312395"/>
                        </a:cubicBezTo>
                        <a:cubicBezTo>
                          <a:pt x="274088" y="306262"/>
                          <a:pt x="261328" y="303619"/>
                          <a:pt x="248821" y="300698"/>
                        </a:cubicBezTo>
                        <a:cubicBezTo>
                          <a:pt x="245229" y="304416"/>
                          <a:pt x="248619" y="305604"/>
                          <a:pt x="248821" y="310435"/>
                        </a:cubicBezTo>
                        <a:cubicBezTo>
                          <a:pt x="243383" y="310764"/>
                          <a:pt x="240816" y="314014"/>
                          <a:pt x="235365" y="314355"/>
                        </a:cubicBezTo>
                        <a:cubicBezTo>
                          <a:pt x="232368" y="323145"/>
                          <a:pt x="231698" y="325712"/>
                          <a:pt x="235365" y="333843"/>
                        </a:cubicBezTo>
                        <a:cubicBezTo>
                          <a:pt x="248808" y="340710"/>
                          <a:pt x="261745" y="339357"/>
                          <a:pt x="277654" y="335803"/>
                        </a:cubicBezTo>
                        <a:cubicBezTo>
                          <a:pt x="279715" y="333982"/>
                          <a:pt x="278261" y="328608"/>
                          <a:pt x="283408" y="329948"/>
                        </a:cubicBezTo>
                        <a:cubicBezTo>
                          <a:pt x="290035" y="331820"/>
                          <a:pt x="295397" y="336120"/>
                          <a:pt x="300721" y="329948"/>
                        </a:cubicBezTo>
                        <a:cubicBezTo>
                          <a:pt x="299620" y="328190"/>
                          <a:pt x="292804" y="322778"/>
                          <a:pt x="296876" y="322146"/>
                        </a:cubicBezTo>
                        <a:cubicBezTo>
                          <a:pt x="298799" y="322146"/>
                          <a:pt x="299165" y="320552"/>
                          <a:pt x="300721" y="320185"/>
                        </a:cubicBezTo>
                        <a:cubicBezTo>
                          <a:pt x="303326" y="325990"/>
                          <a:pt x="310130" y="327533"/>
                          <a:pt x="314176" y="331883"/>
                        </a:cubicBezTo>
                        <a:cubicBezTo>
                          <a:pt x="312241" y="325206"/>
                          <a:pt x="328631" y="327242"/>
                          <a:pt x="329554" y="329936"/>
                        </a:cubicBezTo>
                        <a:cubicBezTo>
                          <a:pt x="329111" y="332718"/>
                          <a:pt x="326392" y="333211"/>
                          <a:pt x="325722" y="335791"/>
                        </a:cubicBezTo>
                        <a:cubicBezTo>
                          <a:pt x="330629" y="336474"/>
                          <a:pt x="332387" y="340672"/>
                          <a:pt x="335321" y="343568"/>
                        </a:cubicBezTo>
                        <a:cubicBezTo>
                          <a:pt x="337812" y="346034"/>
                          <a:pt x="343073" y="348601"/>
                          <a:pt x="343010" y="353318"/>
                        </a:cubicBezTo>
                        <a:cubicBezTo>
                          <a:pt x="346652" y="353761"/>
                          <a:pt x="347259" y="351118"/>
                          <a:pt x="350698" y="351371"/>
                        </a:cubicBezTo>
                        <a:cubicBezTo>
                          <a:pt x="350774" y="354052"/>
                          <a:pt x="349788" y="355645"/>
                          <a:pt x="348789" y="357213"/>
                        </a:cubicBezTo>
                        <a:cubicBezTo>
                          <a:pt x="358918" y="356025"/>
                          <a:pt x="365014" y="358946"/>
                          <a:pt x="366089" y="366964"/>
                        </a:cubicBezTo>
                        <a:cubicBezTo>
                          <a:pt x="364913" y="370327"/>
                          <a:pt x="356958" y="366812"/>
                          <a:pt x="356478" y="370846"/>
                        </a:cubicBezTo>
                        <a:cubicBezTo>
                          <a:pt x="363737" y="376031"/>
                          <a:pt x="365697" y="383340"/>
                          <a:pt x="375700" y="376714"/>
                        </a:cubicBezTo>
                        <a:cubicBezTo>
                          <a:pt x="375877" y="382025"/>
                          <a:pt x="372488" y="380634"/>
                          <a:pt x="375700" y="384516"/>
                        </a:cubicBezTo>
                        <a:cubicBezTo>
                          <a:pt x="383212" y="386641"/>
                          <a:pt x="389788" y="389714"/>
                          <a:pt x="400689" y="388411"/>
                        </a:cubicBezTo>
                        <a:cubicBezTo>
                          <a:pt x="411349" y="410732"/>
                          <a:pt x="447340" y="407381"/>
                          <a:pt x="467954" y="419597"/>
                        </a:cubicBezTo>
                        <a:cubicBezTo>
                          <a:pt x="470508" y="415487"/>
                          <a:pt x="467005" y="413843"/>
                          <a:pt x="469876" y="407912"/>
                        </a:cubicBezTo>
                        <a:cubicBezTo>
                          <a:pt x="462680" y="408329"/>
                          <a:pt x="462528" y="399881"/>
                          <a:pt x="458342" y="396214"/>
                        </a:cubicBezTo>
                        <a:cubicBezTo>
                          <a:pt x="456496" y="394570"/>
                          <a:pt x="452766" y="395620"/>
                          <a:pt x="450666" y="394267"/>
                        </a:cubicBezTo>
                        <a:cubicBezTo>
                          <a:pt x="446367" y="391535"/>
                          <a:pt x="445633" y="386982"/>
                          <a:pt x="442977" y="384529"/>
                        </a:cubicBezTo>
                        <a:cubicBezTo>
                          <a:pt x="435440" y="385010"/>
                          <a:pt x="435276" y="378016"/>
                          <a:pt x="427587" y="378674"/>
                        </a:cubicBezTo>
                        <a:cubicBezTo>
                          <a:pt x="426411" y="368165"/>
                          <a:pt x="413790" y="369278"/>
                          <a:pt x="414132" y="357226"/>
                        </a:cubicBezTo>
                        <a:cubicBezTo>
                          <a:pt x="425551" y="355405"/>
                          <a:pt x="428106" y="362550"/>
                          <a:pt x="435276" y="365029"/>
                        </a:cubicBezTo>
                        <a:cubicBezTo>
                          <a:pt x="437122" y="361399"/>
                          <a:pt x="429535" y="358529"/>
                          <a:pt x="435276" y="357226"/>
                        </a:cubicBezTo>
                        <a:cubicBezTo>
                          <a:pt x="440726" y="366002"/>
                          <a:pt x="449566" y="371339"/>
                          <a:pt x="458342" y="376726"/>
                        </a:cubicBezTo>
                        <a:cubicBezTo>
                          <a:pt x="458785" y="375196"/>
                          <a:pt x="458406" y="372882"/>
                          <a:pt x="460277" y="372819"/>
                        </a:cubicBezTo>
                        <a:cubicBezTo>
                          <a:pt x="459835" y="376511"/>
                          <a:pt x="462440" y="377118"/>
                          <a:pt x="462200" y="380634"/>
                        </a:cubicBezTo>
                        <a:cubicBezTo>
                          <a:pt x="465829" y="381064"/>
                          <a:pt x="466436" y="378421"/>
                          <a:pt x="469876" y="378674"/>
                        </a:cubicBezTo>
                        <a:cubicBezTo>
                          <a:pt x="473442" y="386122"/>
                          <a:pt x="484634" y="385819"/>
                          <a:pt x="489098" y="392319"/>
                        </a:cubicBezTo>
                        <a:cubicBezTo>
                          <a:pt x="486202" y="385515"/>
                          <a:pt x="486809" y="380229"/>
                          <a:pt x="494877" y="384529"/>
                        </a:cubicBezTo>
                        <a:cubicBezTo>
                          <a:pt x="495914" y="377624"/>
                          <a:pt x="488074" y="379736"/>
                          <a:pt x="489098" y="372831"/>
                        </a:cubicBezTo>
                        <a:cubicBezTo>
                          <a:pt x="491627" y="366192"/>
                          <a:pt x="484824" y="359224"/>
                          <a:pt x="489098" y="357239"/>
                        </a:cubicBezTo>
                        <a:cubicBezTo>
                          <a:pt x="495737" y="359616"/>
                          <a:pt x="494017" y="370454"/>
                          <a:pt x="500644" y="372831"/>
                        </a:cubicBezTo>
                        <a:cubicBezTo>
                          <a:pt x="499733" y="365851"/>
                          <a:pt x="497520" y="361564"/>
                          <a:pt x="500644" y="355291"/>
                        </a:cubicBezTo>
                        <a:cubicBezTo>
                          <a:pt x="497596" y="353344"/>
                          <a:pt x="492917" y="353457"/>
                          <a:pt x="496799" y="349449"/>
                        </a:cubicBezTo>
                        <a:lnTo>
                          <a:pt x="487176" y="349449"/>
                        </a:lnTo>
                        <a:cubicBezTo>
                          <a:pt x="488516" y="341595"/>
                          <a:pt x="479082" y="344656"/>
                          <a:pt x="479499" y="337751"/>
                        </a:cubicBezTo>
                        <a:cubicBezTo>
                          <a:pt x="484280" y="338029"/>
                          <a:pt x="488832" y="338118"/>
                          <a:pt x="489098" y="333856"/>
                        </a:cubicBezTo>
                        <a:cubicBezTo>
                          <a:pt x="483192" y="332490"/>
                          <a:pt x="485418" y="332490"/>
                          <a:pt x="479499" y="333856"/>
                        </a:cubicBezTo>
                        <a:cubicBezTo>
                          <a:pt x="479525" y="329974"/>
                          <a:pt x="484748" y="331377"/>
                          <a:pt x="483357" y="326053"/>
                        </a:cubicBezTo>
                        <a:cubicBezTo>
                          <a:pt x="477615" y="326015"/>
                          <a:pt x="476818" y="320995"/>
                          <a:pt x="471811" y="320211"/>
                        </a:cubicBezTo>
                        <a:cubicBezTo>
                          <a:pt x="469762" y="322019"/>
                          <a:pt x="471204" y="327406"/>
                          <a:pt x="466044" y="326053"/>
                        </a:cubicBezTo>
                        <a:cubicBezTo>
                          <a:pt x="462680" y="322082"/>
                          <a:pt x="467473" y="322234"/>
                          <a:pt x="464122" y="318263"/>
                        </a:cubicBezTo>
                        <a:cubicBezTo>
                          <a:pt x="457887" y="315860"/>
                          <a:pt x="462655" y="324561"/>
                          <a:pt x="456420" y="322158"/>
                        </a:cubicBezTo>
                        <a:cubicBezTo>
                          <a:pt x="452475" y="309461"/>
                          <a:pt x="444988" y="305528"/>
                          <a:pt x="442977" y="294868"/>
                        </a:cubicBezTo>
                        <a:cubicBezTo>
                          <a:pt x="437097" y="293451"/>
                          <a:pt x="437312" y="298219"/>
                          <a:pt x="431432" y="296803"/>
                        </a:cubicBezTo>
                        <a:cubicBezTo>
                          <a:pt x="431292" y="293426"/>
                          <a:pt x="431861" y="290758"/>
                          <a:pt x="433354" y="289013"/>
                        </a:cubicBezTo>
                        <a:cubicBezTo>
                          <a:pt x="426360" y="290265"/>
                          <a:pt x="425791" y="284966"/>
                          <a:pt x="425652" y="279262"/>
                        </a:cubicBezTo>
                        <a:cubicBezTo>
                          <a:pt x="422781" y="276986"/>
                          <a:pt x="417799" y="276834"/>
                          <a:pt x="416041" y="273407"/>
                        </a:cubicBezTo>
                        <a:cubicBezTo>
                          <a:pt x="427929" y="264732"/>
                          <a:pt x="435921" y="293160"/>
                          <a:pt x="446809" y="279262"/>
                        </a:cubicBezTo>
                        <a:cubicBezTo>
                          <a:pt x="440802" y="275595"/>
                          <a:pt x="433417" y="273331"/>
                          <a:pt x="433354" y="263657"/>
                        </a:cubicBezTo>
                        <a:cubicBezTo>
                          <a:pt x="439259" y="264163"/>
                          <a:pt x="442004" y="267893"/>
                          <a:pt x="446809" y="269512"/>
                        </a:cubicBezTo>
                        <a:cubicBezTo>
                          <a:pt x="447239" y="265832"/>
                          <a:pt x="444634" y="265213"/>
                          <a:pt x="444887" y="261709"/>
                        </a:cubicBezTo>
                        <a:cubicBezTo>
                          <a:pt x="450767" y="263113"/>
                          <a:pt x="450540" y="258333"/>
                          <a:pt x="456420" y="259762"/>
                        </a:cubicBezTo>
                        <a:cubicBezTo>
                          <a:pt x="459759" y="268703"/>
                          <a:pt x="465184" y="275570"/>
                          <a:pt x="477577" y="275342"/>
                        </a:cubicBezTo>
                        <a:cubicBezTo>
                          <a:pt x="477463" y="277859"/>
                          <a:pt x="475099" y="278048"/>
                          <a:pt x="475655" y="281185"/>
                        </a:cubicBezTo>
                        <a:cubicBezTo>
                          <a:pt x="491286" y="284068"/>
                          <a:pt x="491956" y="271725"/>
                          <a:pt x="502566" y="269500"/>
                        </a:cubicBezTo>
                        <a:cubicBezTo>
                          <a:pt x="498873" y="277454"/>
                          <a:pt x="493107" y="283284"/>
                          <a:pt x="485254" y="287040"/>
                        </a:cubicBezTo>
                        <a:cubicBezTo>
                          <a:pt x="485898" y="297422"/>
                          <a:pt x="494574" y="299699"/>
                          <a:pt x="496799" y="308475"/>
                        </a:cubicBezTo>
                        <a:cubicBezTo>
                          <a:pt x="503072" y="308994"/>
                          <a:pt x="500872" y="300913"/>
                          <a:pt x="506411" y="300685"/>
                        </a:cubicBezTo>
                        <a:lnTo>
                          <a:pt x="506411" y="310423"/>
                        </a:lnTo>
                        <a:cubicBezTo>
                          <a:pt x="514770" y="308450"/>
                          <a:pt x="515250" y="314469"/>
                          <a:pt x="519866" y="316278"/>
                        </a:cubicBezTo>
                        <a:cubicBezTo>
                          <a:pt x="521864" y="311156"/>
                          <a:pt x="522168" y="304314"/>
                          <a:pt x="521801" y="296777"/>
                        </a:cubicBezTo>
                        <a:cubicBezTo>
                          <a:pt x="521624" y="293717"/>
                          <a:pt x="516882" y="295247"/>
                          <a:pt x="517956" y="290947"/>
                        </a:cubicBezTo>
                        <a:cubicBezTo>
                          <a:pt x="526366" y="292351"/>
                          <a:pt x="516401" y="287065"/>
                          <a:pt x="521801" y="287040"/>
                        </a:cubicBezTo>
                        <a:cubicBezTo>
                          <a:pt x="526240" y="289670"/>
                          <a:pt x="528162" y="294868"/>
                          <a:pt x="537166" y="292882"/>
                        </a:cubicBezTo>
                        <a:cubicBezTo>
                          <a:pt x="537052" y="289531"/>
                          <a:pt x="538646" y="287887"/>
                          <a:pt x="540998" y="287040"/>
                        </a:cubicBezTo>
                        <a:cubicBezTo>
                          <a:pt x="543540" y="282158"/>
                          <a:pt x="533397" y="280932"/>
                          <a:pt x="539088" y="279237"/>
                        </a:cubicBezTo>
                        <a:cubicBezTo>
                          <a:pt x="541959" y="278908"/>
                          <a:pt x="546183" y="279920"/>
                          <a:pt x="546764" y="277290"/>
                        </a:cubicBezTo>
                        <a:cubicBezTo>
                          <a:pt x="543186" y="277011"/>
                          <a:pt x="540365" y="276000"/>
                          <a:pt x="539088" y="273395"/>
                        </a:cubicBezTo>
                        <a:cubicBezTo>
                          <a:pt x="543805" y="270802"/>
                          <a:pt x="535610" y="267514"/>
                          <a:pt x="540998" y="265579"/>
                        </a:cubicBezTo>
                        <a:cubicBezTo>
                          <a:pt x="546347" y="266199"/>
                          <a:pt x="555402" y="274217"/>
                          <a:pt x="558310" y="265579"/>
                        </a:cubicBezTo>
                        <a:cubicBezTo>
                          <a:pt x="554200" y="263252"/>
                          <a:pt x="547827" y="263202"/>
                          <a:pt x="546764" y="257802"/>
                        </a:cubicBezTo>
                        <a:cubicBezTo>
                          <a:pt x="553505" y="255045"/>
                          <a:pt x="559094" y="263252"/>
                          <a:pt x="562155" y="257802"/>
                        </a:cubicBezTo>
                        <a:cubicBezTo>
                          <a:pt x="555149" y="255450"/>
                          <a:pt x="555756" y="247672"/>
                          <a:pt x="548712" y="246092"/>
                        </a:cubicBezTo>
                        <a:cubicBezTo>
                          <a:pt x="549091" y="246167"/>
                          <a:pt x="546866" y="249923"/>
                          <a:pt x="546764" y="249987"/>
                        </a:cubicBezTo>
                        <a:cubicBezTo>
                          <a:pt x="542528" y="253983"/>
                          <a:pt x="535181" y="249506"/>
                          <a:pt x="529477" y="249987"/>
                        </a:cubicBezTo>
                        <a:cubicBezTo>
                          <a:pt x="524115" y="250417"/>
                          <a:pt x="519082" y="257245"/>
                          <a:pt x="516022" y="251934"/>
                        </a:cubicBezTo>
                        <a:cubicBezTo>
                          <a:pt x="521991" y="249531"/>
                          <a:pt x="526847" y="246028"/>
                          <a:pt x="527555" y="238289"/>
                        </a:cubicBezTo>
                        <a:cubicBezTo>
                          <a:pt x="520030" y="232459"/>
                          <a:pt x="502718" y="244220"/>
                          <a:pt x="496799" y="234381"/>
                        </a:cubicBezTo>
                        <a:lnTo>
                          <a:pt x="508333" y="234381"/>
                        </a:lnTo>
                        <a:cubicBezTo>
                          <a:pt x="506132" y="228273"/>
                          <a:pt x="511343" y="229651"/>
                          <a:pt x="512177" y="226591"/>
                        </a:cubicBezTo>
                        <a:cubicBezTo>
                          <a:pt x="500998" y="225415"/>
                          <a:pt x="501757" y="216158"/>
                          <a:pt x="489098" y="220723"/>
                        </a:cubicBezTo>
                        <a:cubicBezTo>
                          <a:pt x="485911" y="214628"/>
                          <a:pt x="496256" y="212769"/>
                          <a:pt x="491045" y="210986"/>
                        </a:cubicBezTo>
                        <a:cubicBezTo>
                          <a:pt x="484002" y="213844"/>
                          <a:pt x="484495" y="220002"/>
                          <a:pt x="483357" y="224644"/>
                        </a:cubicBezTo>
                        <a:cubicBezTo>
                          <a:pt x="476679" y="225567"/>
                          <a:pt x="482256" y="214046"/>
                          <a:pt x="477590" y="212946"/>
                        </a:cubicBezTo>
                        <a:cubicBezTo>
                          <a:pt x="475946" y="218662"/>
                          <a:pt x="471406" y="211770"/>
                          <a:pt x="467966" y="212946"/>
                        </a:cubicBezTo>
                        <a:cubicBezTo>
                          <a:pt x="468548" y="218080"/>
                          <a:pt x="465323" y="219332"/>
                          <a:pt x="460290" y="218788"/>
                        </a:cubicBezTo>
                        <a:cubicBezTo>
                          <a:pt x="460126" y="211492"/>
                          <a:pt x="468561" y="212908"/>
                          <a:pt x="466057" y="203196"/>
                        </a:cubicBezTo>
                        <a:cubicBezTo>
                          <a:pt x="458912" y="201160"/>
                          <a:pt x="462288" y="209772"/>
                          <a:pt x="458355" y="210998"/>
                        </a:cubicBezTo>
                        <a:cubicBezTo>
                          <a:pt x="455624" y="210240"/>
                          <a:pt x="455118" y="208659"/>
                          <a:pt x="452589" y="210998"/>
                        </a:cubicBezTo>
                        <a:cubicBezTo>
                          <a:pt x="456572" y="203752"/>
                          <a:pt x="449832" y="205915"/>
                          <a:pt x="450679" y="197353"/>
                        </a:cubicBezTo>
                        <a:cubicBezTo>
                          <a:pt x="442269" y="197353"/>
                          <a:pt x="439310" y="190689"/>
                          <a:pt x="431444" y="195406"/>
                        </a:cubicBezTo>
                        <a:cubicBezTo>
                          <a:pt x="429661" y="182899"/>
                          <a:pt x="409022" y="189525"/>
                          <a:pt x="404520" y="179800"/>
                        </a:cubicBezTo>
                        <a:cubicBezTo>
                          <a:pt x="413828" y="180711"/>
                          <a:pt x="429421" y="183645"/>
                          <a:pt x="435276" y="181748"/>
                        </a:cubicBezTo>
                        <a:cubicBezTo>
                          <a:pt x="435921" y="165738"/>
                          <a:pt x="417167" y="177132"/>
                          <a:pt x="410300" y="172010"/>
                        </a:cubicBezTo>
                        <a:cubicBezTo>
                          <a:pt x="427701" y="164005"/>
                          <a:pt x="438855" y="169393"/>
                          <a:pt x="456420" y="170063"/>
                        </a:cubicBezTo>
                        <a:cubicBezTo>
                          <a:pt x="454738" y="160566"/>
                          <a:pt x="440094" y="158795"/>
                          <a:pt x="431432" y="162273"/>
                        </a:cubicBezTo>
                        <a:cubicBezTo>
                          <a:pt x="428725" y="159149"/>
                          <a:pt x="424817" y="157277"/>
                          <a:pt x="419898" y="156405"/>
                        </a:cubicBezTo>
                        <a:cubicBezTo>
                          <a:pt x="418267" y="158239"/>
                          <a:pt x="407631" y="160578"/>
                          <a:pt x="406443" y="156405"/>
                        </a:cubicBezTo>
                        <a:cubicBezTo>
                          <a:pt x="413929" y="152953"/>
                          <a:pt x="424426" y="152561"/>
                          <a:pt x="431432" y="148615"/>
                        </a:cubicBezTo>
                        <a:cubicBezTo>
                          <a:pt x="438033" y="147768"/>
                          <a:pt x="442219" y="149374"/>
                          <a:pt x="446822" y="150562"/>
                        </a:cubicBezTo>
                        <a:cubicBezTo>
                          <a:pt x="444950" y="139484"/>
                          <a:pt x="439816" y="131669"/>
                          <a:pt x="427600" y="131049"/>
                        </a:cubicBezTo>
                        <a:cubicBezTo>
                          <a:pt x="427423" y="136373"/>
                          <a:pt x="430799" y="134982"/>
                          <a:pt x="427600" y="138852"/>
                        </a:cubicBezTo>
                        <a:cubicBezTo>
                          <a:pt x="419089" y="136070"/>
                          <a:pt x="422567" y="145453"/>
                          <a:pt x="416066" y="144695"/>
                        </a:cubicBezTo>
                        <a:cubicBezTo>
                          <a:pt x="409326" y="143152"/>
                          <a:pt x="413841" y="137891"/>
                          <a:pt x="416066" y="134944"/>
                        </a:cubicBezTo>
                        <a:cubicBezTo>
                          <a:pt x="403458" y="130657"/>
                          <a:pt x="399437" y="145264"/>
                          <a:pt x="391078" y="138839"/>
                        </a:cubicBezTo>
                        <a:cubicBezTo>
                          <a:pt x="395162" y="127875"/>
                          <a:pt x="421669" y="132238"/>
                          <a:pt x="423755" y="121299"/>
                        </a:cubicBezTo>
                        <a:cubicBezTo>
                          <a:pt x="414422" y="115747"/>
                          <a:pt x="395491" y="109412"/>
                          <a:pt x="385311" y="113484"/>
                        </a:cubicBezTo>
                        <a:cubicBezTo>
                          <a:pt x="372652" y="118580"/>
                          <a:pt x="372602" y="129241"/>
                          <a:pt x="364154" y="136879"/>
                        </a:cubicBezTo>
                        <a:cubicBezTo>
                          <a:pt x="362624" y="130101"/>
                          <a:pt x="367025" y="129393"/>
                          <a:pt x="366089" y="123247"/>
                        </a:cubicBezTo>
                        <a:cubicBezTo>
                          <a:pt x="360031" y="122311"/>
                          <a:pt x="361738" y="129228"/>
                          <a:pt x="354555" y="127129"/>
                        </a:cubicBezTo>
                        <a:cubicBezTo>
                          <a:pt x="358438" y="114837"/>
                          <a:pt x="379544" y="119984"/>
                          <a:pt x="379544" y="103746"/>
                        </a:cubicBezTo>
                        <a:cubicBezTo>
                          <a:pt x="374562" y="98928"/>
                          <a:pt x="372399" y="107945"/>
                          <a:pt x="366089" y="107641"/>
                        </a:cubicBezTo>
                        <a:cubicBezTo>
                          <a:pt x="362421" y="106807"/>
                          <a:pt x="361258" y="103443"/>
                          <a:pt x="356478" y="103746"/>
                        </a:cubicBezTo>
                        <a:cubicBezTo>
                          <a:pt x="352848" y="106680"/>
                          <a:pt x="345653" y="116051"/>
                          <a:pt x="339165" y="109589"/>
                        </a:cubicBezTo>
                        <a:cubicBezTo>
                          <a:pt x="345071" y="107123"/>
                          <a:pt x="349295" y="102950"/>
                          <a:pt x="354543" y="99851"/>
                        </a:cubicBezTo>
                        <a:cubicBezTo>
                          <a:pt x="361574" y="101103"/>
                          <a:pt x="364774" y="98536"/>
                          <a:pt x="367998" y="95944"/>
                        </a:cubicBezTo>
                        <a:cubicBezTo>
                          <a:pt x="364774" y="83310"/>
                          <a:pt x="341328" y="81780"/>
                          <a:pt x="329541" y="8425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3" name="Freeform: Shape 1352">
                    <a:extLst>
                      <a:ext uri="{FF2B5EF4-FFF2-40B4-BE49-F238E27FC236}">
                        <a16:creationId xmlns:a16="http://schemas.microsoft.com/office/drawing/2014/main" id="{870F1B24-CDDA-0CE5-2D30-4BF771B5E290}"/>
                      </a:ext>
                    </a:extLst>
                  </p:cNvPr>
                  <p:cNvSpPr/>
                  <p:nvPr/>
                </p:nvSpPr>
                <p:spPr>
                  <a:xfrm>
                    <a:off x="1353981" y="2149031"/>
                    <a:ext cx="1678113" cy="953255"/>
                  </a:xfrm>
                  <a:custGeom>
                    <a:avLst/>
                    <a:gdLst>
                      <a:gd name="connsiteX0" fmla="*/ 228744 w 1678113"/>
                      <a:gd name="connsiteY0" fmla="*/ 606244 h 953255"/>
                      <a:gd name="connsiteX1" fmla="*/ 244109 w 1678113"/>
                      <a:gd name="connsiteY1" fmla="*/ 602349 h 953255"/>
                      <a:gd name="connsiteX2" fmla="*/ 240277 w 1678113"/>
                      <a:gd name="connsiteY2" fmla="*/ 610152 h 953255"/>
                      <a:gd name="connsiteX3" fmla="*/ 255655 w 1678113"/>
                      <a:gd name="connsiteY3" fmla="*/ 619890 h 953255"/>
                      <a:gd name="connsiteX4" fmla="*/ 242187 w 1678113"/>
                      <a:gd name="connsiteY4" fmla="*/ 615995 h 953255"/>
                      <a:gd name="connsiteX5" fmla="*/ 232576 w 1678113"/>
                      <a:gd name="connsiteY5" fmla="*/ 608179 h 953255"/>
                      <a:gd name="connsiteX6" fmla="*/ 246031 w 1678113"/>
                      <a:gd name="connsiteY6" fmla="*/ 631600 h 953255"/>
                      <a:gd name="connsiteX7" fmla="*/ 253707 w 1678113"/>
                      <a:gd name="connsiteY7" fmla="*/ 631600 h 953255"/>
                      <a:gd name="connsiteX8" fmla="*/ 251785 w 1678113"/>
                      <a:gd name="connsiteY8" fmla="*/ 643285 h 953255"/>
                      <a:gd name="connsiteX9" fmla="*/ 255642 w 1678113"/>
                      <a:gd name="connsiteY9" fmla="*/ 641325 h 953255"/>
                      <a:gd name="connsiteX10" fmla="*/ 253707 w 1678113"/>
                      <a:gd name="connsiteY10" fmla="*/ 651088 h 953255"/>
                      <a:gd name="connsiteX11" fmla="*/ 249876 w 1678113"/>
                      <a:gd name="connsiteY11" fmla="*/ 654970 h 953255"/>
                      <a:gd name="connsiteX12" fmla="*/ 253707 w 1678113"/>
                      <a:gd name="connsiteY12" fmla="*/ 658890 h 953255"/>
                      <a:gd name="connsiteX13" fmla="*/ 257552 w 1678113"/>
                      <a:gd name="connsiteY13" fmla="*/ 647193 h 953255"/>
                      <a:gd name="connsiteX14" fmla="*/ 274852 w 1678113"/>
                      <a:gd name="connsiteY14" fmla="*/ 631613 h 953255"/>
                      <a:gd name="connsiteX15" fmla="*/ 271007 w 1678113"/>
                      <a:gd name="connsiteY15" fmla="*/ 645245 h 953255"/>
                      <a:gd name="connsiteX16" fmla="*/ 278709 w 1678113"/>
                      <a:gd name="connsiteY16" fmla="*/ 656930 h 953255"/>
                      <a:gd name="connsiteX17" fmla="*/ 267175 w 1678113"/>
                      <a:gd name="connsiteY17" fmla="*/ 647193 h 953255"/>
                      <a:gd name="connsiteX18" fmla="*/ 257552 w 1678113"/>
                      <a:gd name="connsiteY18" fmla="*/ 668641 h 953255"/>
                      <a:gd name="connsiteX19" fmla="*/ 271007 w 1678113"/>
                      <a:gd name="connsiteY19" fmla="*/ 664746 h 953255"/>
                      <a:gd name="connsiteX20" fmla="*/ 280618 w 1678113"/>
                      <a:gd name="connsiteY20" fmla="*/ 668641 h 953255"/>
                      <a:gd name="connsiteX21" fmla="*/ 261396 w 1678113"/>
                      <a:gd name="connsiteY21" fmla="*/ 682286 h 953255"/>
                      <a:gd name="connsiteX22" fmla="*/ 272929 w 1678113"/>
                      <a:gd name="connsiteY22" fmla="*/ 690088 h 953255"/>
                      <a:gd name="connsiteX23" fmla="*/ 284463 w 1678113"/>
                      <a:gd name="connsiteY23" fmla="*/ 686181 h 953255"/>
                      <a:gd name="connsiteX24" fmla="*/ 284463 w 1678113"/>
                      <a:gd name="connsiteY24" fmla="*/ 695931 h 953255"/>
                      <a:gd name="connsiteX25" fmla="*/ 295996 w 1678113"/>
                      <a:gd name="connsiteY25" fmla="*/ 697878 h 953255"/>
                      <a:gd name="connsiteX26" fmla="*/ 288307 w 1678113"/>
                      <a:gd name="connsiteY26" fmla="*/ 701774 h 953255"/>
                      <a:gd name="connsiteX27" fmla="*/ 303685 w 1678113"/>
                      <a:gd name="connsiteY27" fmla="*/ 697878 h 953255"/>
                      <a:gd name="connsiteX28" fmla="*/ 305595 w 1678113"/>
                      <a:gd name="connsiteY28" fmla="*/ 701774 h 953255"/>
                      <a:gd name="connsiteX29" fmla="*/ 311374 w 1678113"/>
                      <a:gd name="connsiteY29" fmla="*/ 701774 h 953255"/>
                      <a:gd name="connsiteX30" fmla="*/ 317128 w 1678113"/>
                      <a:gd name="connsiteY30" fmla="*/ 690088 h 953255"/>
                      <a:gd name="connsiteX31" fmla="*/ 313296 w 1678113"/>
                      <a:gd name="connsiteY31" fmla="*/ 705681 h 953255"/>
                      <a:gd name="connsiteX32" fmla="*/ 328674 w 1678113"/>
                      <a:gd name="connsiteY32" fmla="*/ 723221 h 953255"/>
                      <a:gd name="connsiteX33" fmla="*/ 334440 w 1678113"/>
                      <a:gd name="connsiteY33" fmla="*/ 709564 h 953255"/>
                      <a:gd name="connsiteX34" fmla="*/ 336350 w 1678113"/>
                      <a:gd name="connsiteY34" fmla="*/ 719314 h 953255"/>
                      <a:gd name="connsiteX35" fmla="*/ 342117 w 1678113"/>
                      <a:gd name="connsiteY35" fmla="*/ 727116 h 953255"/>
                      <a:gd name="connsiteX36" fmla="*/ 336350 w 1678113"/>
                      <a:gd name="connsiteY36" fmla="*/ 731011 h 953255"/>
                      <a:gd name="connsiteX37" fmla="*/ 349818 w 1678113"/>
                      <a:gd name="connsiteY37" fmla="*/ 725182 h 953255"/>
                      <a:gd name="connsiteX38" fmla="*/ 347896 w 1678113"/>
                      <a:gd name="connsiteY38" fmla="*/ 734932 h 953255"/>
                      <a:gd name="connsiteX39" fmla="*/ 355585 w 1678113"/>
                      <a:gd name="connsiteY39" fmla="*/ 734932 h 953255"/>
                      <a:gd name="connsiteX40" fmla="*/ 349818 w 1678113"/>
                      <a:gd name="connsiteY40" fmla="*/ 740774 h 953255"/>
                      <a:gd name="connsiteX41" fmla="*/ 380574 w 1678113"/>
                      <a:gd name="connsiteY41" fmla="*/ 744657 h 953255"/>
                      <a:gd name="connsiteX42" fmla="*/ 901507 w 1678113"/>
                      <a:gd name="connsiteY42" fmla="*/ 744657 h 953255"/>
                      <a:gd name="connsiteX43" fmla="*/ 905351 w 1678113"/>
                      <a:gd name="connsiteY43" fmla="*/ 734919 h 953255"/>
                      <a:gd name="connsiteX44" fmla="*/ 911105 w 1678113"/>
                      <a:gd name="connsiteY44" fmla="*/ 752459 h 953255"/>
                      <a:gd name="connsiteX45" fmla="*/ 945718 w 1678113"/>
                      <a:gd name="connsiteY45" fmla="*/ 756354 h 953255"/>
                      <a:gd name="connsiteX46" fmla="*/ 957239 w 1678113"/>
                      <a:gd name="connsiteY46" fmla="*/ 766105 h 953255"/>
                      <a:gd name="connsiteX47" fmla="*/ 974551 w 1678113"/>
                      <a:gd name="connsiteY47" fmla="*/ 771960 h 953255"/>
                      <a:gd name="connsiteX48" fmla="*/ 984162 w 1678113"/>
                      <a:gd name="connsiteY48" fmla="*/ 768065 h 953255"/>
                      <a:gd name="connsiteX49" fmla="*/ 1016840 w 1678113"/>
                      <a:gd name="connsiteY49" fmla="*/ 773895 h 953255"/>
                      <a:gd name="connsiteX50" fmla="*/ 1034153 w 1678113"/>
                      <a:gd name="connsiteY50" fmla="*/ 766105 h 953255"/>
                      <a:gd name="connsiteX51" fmla="*/ 1105275 w 1678113"/>
                      <a:gd name="connsiteY51" fmla="*/ 807040 h 953255"/>
                      <a:gd name="connsiteX52" fmla="*/ 1109119 w 1678113"/>
                      <a:gd name="connsiteY52" fmla="*/ 818725 h 953255"/>
                      <a:gd name="connsiteX53" fmla="*/ 1120652 w 1678113"/>
                      <a:gd name="connsiteY53" fmla="*/ 816778 h 953255"/>
                      <a:gd name="connsiteX54" fmla="*/ 1120652 w 1678113"/>
                      <a:gd name="connsiteY54" fmla="*/ 828475 h 953255"/>
                      <a:gd name="connsiteX55" fmla="*/ 1130263 w 1678113"/>
                      <a:gd name="connsiteY55" fmla="*/ 838226 h 953255"/>
                      <a:gd name="connsiteX56" fmla="*/ 1151408 w 1678113"/>
                      <a:gd name="connsiteY56" fmla="*/ 851883 h 953255"/>
                      <a:gd name="connsiteX57" fmla="*/ 1157174 w 1678113"/>
                      <a:gd name="connsiteY57" fmla="*/ 908412 h 953255"/>
                      <a:gd name="connsiteX58" fmla="*/ 1151408 w 1678113"/>
                      <a:gd name="connsiteY58" fmla="*/ 927912 h 953255"/>
                      <a:gd name="connsiteX59" fmla="*/ 1145628 w 1678113"/>
                      <a:gd name="connsiteY59" fmla="*/ 933767 h 953255"/>
                      <a:gd name="connsiteX60" fmla="*/ 1139874 w 1678113"/>
                      <a:gd name="connsiteY60" fmla="*/ 941570 h 953255"/>
                      <a:gd name="connsiteX61" fmla="*/ 1149485 w 1678113"/>
                      <a:gd name="connsiteY61" fmla="*/ 953255 h 953255"/>
                      <a:gd name="connsiteX62" fmla="*/ 1174462 w 1678113"/>
                      <a:gd name="connsiteY62" fmla="*/ 937662 h 953255"/>
                      <a:gd name="connsiteX63" fmla="*/ 1199450 w 1678113"/>
                      <a:gd name="connsiteY63" fmla="*/ 931820 h 953255"/>
                      <a:gd name="connsiteX64" fmla="*/ 1220607 w 1678113"/>
                      <a:gd name="connsiteY64" fmla="*/ 918162 h 953255"/>
                      <a:gd name="connsiteX65" fmla="*/ 1214841 w 1678113"/>
                      <a:gd name="connsiteY65" fmla="*/ 902569 h 953255"/>
                      <a:gd name="connsiteX66" fmla="*/ 1262909 w 1678113"/>
                      <a:gd name="connsiteY66" fmla="*/ 898674 h 953255"/>
                      <a:gd name="connsiteX67" fmla="*/ 1293652 w 1678113"/>
                      <a:gd name="connsiteY67" fmla="*/ 863581 h 953255"/>
                      <a:gd name="connsiteX68" fmla="*/ 1316731 w 1678113"/>
                      <a:gd name="connsiteY68" fmla="*/ 849923 h 953255"/>
                      <a:gd name="connsiteX69" fmla="*/ 1310964 w 1678113"/>
                      <a:gd name="connsiteY69" fmla="*/ 844081 h 953255"/>
                      <a:gd name="connsiteX70" fmla="*/ 1318641 w 1678113"/>
                      <a:gd name="connsiteY70" fmla="*/ 846028 h 953255"/>
                      <a:gd name="connsiteX71" fmla="*/ 1330186 w 1678113"/>
                      <a:gd name="connsiteY71" fmla="*/ 838226 h 953255"/>
                      <a:gd name="connsiteX72" fmla="*/ 1334018 w 1678113"/>
                      <a:gd name="connsiteY72" fmla="*/ 830435 h 953255"/>
                      <a:gd name="connsiteX73" fmla="*/ 1339785 w 1678113"/>
                      <a:gd name="connsiteY73" fmla="*/ 824606 h 953255"/>
                      <a:gd name="connsiteX74" fmla="*/ 1347474 w 1678113"/>
                      <a:gd name="connsiteY74" fmla="*/ 822646 h 953255"/>
                      <a:gd name="connsiteX75" fmla="*/ 1372475 w 1678113"/>
                      <a:gd name="connsiteY75" fmla="*/ 808988 h 953255"/>
                      <a:gd name="connsiteX76" fmla="*/ 1376307 w 1678113"/>
                      <a:gd name="connsiteY76" fmla="*/ 803145 h 953255"/>
                      <a:gd name="connsiteX77" fmla="*/ 1384009 w 1678113"/>
                      <a:gd name="connsiteY77" fmla="*/ 799238 h 953255"/>
                      <a:gd name="connsiteX78" fmla="*/ 1385918 w 1678113"/>
                      <a:gd name="connsiteY78" fmla="*/ 791447 h 953255"/>
                      <a:gd name="connsiteX79" fmla="*/ 1391685 w 1678113"/>
                      <a:gd name="connsiteY79" fmla="*/ 789500 h 953255"/>
                      <a:gd name="connsiteX80" fmla="*/ 1393620 w 1678113"/>
                      <a:gd name="connsiteY80" fmla="*/ 783657 h 953255"/>
                      <a:gd name="connsiteX81" fmla="*/ 1399386 w 1678113"/>
                      <a:gd name="connsiteY81" fmla="*/ 773895 h 953255"/>
                      <a:gd name="connsiteX82" fmla="*/ 1376307 w 1678113"/>
                      <a:gd name="connsiteY82" fmla="*/ 760262 h 953255"/>
                      <a:gd name="connsiteX83" fmla="*/ 1403218 w 1678113"/>
                      <a:gd name="connsiteY83" fmla="*/ 768065 h 953255"/>
                      <a:gd name="connsiteX84" fmla="*/ 1412829 w 1678113"/>
                      <a:gd name="connsiteY84" fmla="*/ 754407 h 953255"/>
                      <a:gd name="connsiteX85" fmla="*/ 1426285 w 1678113"/>
                      <a:gd name="connsiteY85" fmla="*/ 742709 h 953255"/>
                      <a:gd name="connsiteX86" fmla="*/ 1432051 w 1678113"/>
                      <a:gd name="connsiteY86" fmla="*/ 738827 h 953255"/>
                      <a:gd name="connsiteX87" fmla="*/ 1451273 w 1678113"/>
                      <a:gd name="connsiteY87" fmla="*/ 732946 h 953255"/>
                      <a:gd name="connsiteX88" fmla="*/ 1478172 w 1678113"/>
                      <a:gd name="connsiteY88" fmla="*/ 707629 h 953255"/>
                      <a:gd name="connsiteX89" fmla="*/ 1537773 w 1678113"/>
                      <a:gd name="connsiteY89" fmla="*/ 707629 h 953255"/>
                      <a:gd name="connsiteX90" fmla="*/ 1564684 w 1678113"/>
                      <a:gd name="connsiteY90" fmla="*/ 711524 h 953255"/>
                      <a:gd name="connsiteX91" fmla="*/ 1591595 w 1678113"/>
                      <a:gd name="connsiteY91" fmla="*/ 709564 h 953255"/>
                      <a:gd name="connsiteX92" fmla="*/ 1622363 w 1678113"/>
                      <a:gd name="connsiteY92" fmla="*/ 678378 h 953255"/>
                      <a:gd name="connsiteX93" fmla="*/ 1655041 w 1678113"/>
                      <a:gd name="connsiteY93" fmla="*/ 672536 h 953255"/>
                      <a:gd name="connsiteX94" fmla="*/ 1678108 w 1678113"/>
                      <a:gd name="connsiteY94" fmla="*/ 654970 h 953255"/>
                      <a:gd name="connsiteX95" fmla="*/ 1676185 w 1678113"/>
                      <a:gd name="connsiteY95" fmla="*/ 643285 h 953255"/>
                      <a:gd name="connsiteX96" fmla="*/ 1666574 w 1678113"/>
                      <a:gd name="connsiteY96" fmla="*/ 641325 h 953255"/>
                      <a:gd name="connsiteX97" fmla="*/ 1674263 w 1678113"/>
                      <a:gd name="connsiteY97" fmla="*/ 637430 h 953255"/>
                      <a:gd name="connsiteX98" fmla="*/ 1674263 w 1678113"/>
                      <a:gd name="connsiteY98" fmla="*/ 614047 h 953255"/>
                      <a:gd name="connsiteX99" fmla="*/ 1660808 w 1678113"/>
                      <a:gd name="connsiteY99" fmla="*/ 606244 h 953255"/>
                      <a:gd name="connsiteX100" fmla="*/ 1645417 w 1678113"/>
                      <a:gd name="connsiteY100" fmla="*/ 614047 h 953255"/>
                      <a:gd name="connsiteX101" fmla="*/ 1641573 w 1678113"/>
                      <a:gd name="connsiteY101" fmla="*/ 608192 h 953255"/>
                      <a:gd name="connsiteX102" fmla="*/ 1649262 w 1678113"/>
                      <a:gd name="connsiteY102" fmla="*/ 600402 h 953255"/>
                      <a:gd name="connsiteX103" fmla="*/ 1637741 w 1678113"/>
                      <a:gd name="connsiteY103" fmla="*/ 592587 h 953255"/>
                      <a:gd name="connsiteX104" fmla="*/ 1633897 w 1678113"/>
                      <a:gd name="connsiteY104" fmla="*/ 596519 h 953255"/>
                      <a:gd name="connsiteX105" fmla="*/ 1585829 w 1678113"/>
                      <a:gd name="connsiteY105" fmla="*/ 619902 h 953255"/>
                      <a:gd name="connsiteX106" fmla="*/ 1585829 w 1678113"/>
                      <a:gd name="connsiteY106" fmla="*/ 606257 h 953255"/>
                      <a:gd name="connsiteX107" fmla="*/ 1591595 w 1678113"/>
                      <a:gd name="connsiteY107" fmla="*/ 608205 h 953255"/>
                      <a:gd name="connsiteX108" fmla="*/ 1608908 w 1678113"/>
                      <a:gd name="connsiteY108" fmla="*/ 600415 h 953255"/>
                      <a:gd name="connsiteX109" fmla="*/ 1622363 w 1678113"/>
                      <a:gd name="connsiteY109" fmla="*/ 594585 h 953255"/>
                      <a:gd name="connsiteX110" fmla="*/ 1631962 w 1678113"/>
                      <a:gd name="connsiteY110" fmla="*/ 584822 h 953255"/>
                      <a:gd name="connsiteX111" fmla="*/ 1643495 w 1678113"/>
                      <a:gd name="connsiteY111" fmla="*/ 578979 h 953255"/>
                      <a:gd name="connsiteX112" fmla="*/ 1631962 w 1678113"/>
                      <a:gd name="connsiteY112" fmla="*/ 571177 h 953255"/>
                      <a:gd name="connsiteX113" fmla="*/ 1620441 w 1678113"/>
                      <a:gd name="connsiteY113" fmla="*/ 575072 h 953255"/>
                      <a:gd name="connsiteX114" fmla="*/ 1608908 w 1678113"/>
                      <a:gd name="connsiteY114" fmla="*/ 561426 h 953255"/>
                      <a:gd name="connsiteX115" fmla="*/ 1597362 w 1678113"/>
                      <a:gd name="connsiteY115" fmla="*/ 571177 h 953255"/>
                      <a:gd name="connsiteX116" fmla="*/ 1599284 w 1678113"/>
                      <a:gd name="connsiteY116" fmla="*/ 559466 h 953255"/>
                      <a:gd name="connsiteX117" fmla="*/ 1581984 w 1678113"/>
                      <a:gd name="connsiteY117" fmla="*/ 565334 h 953255"/>
                      <a:gd name="connsiteX118" fmla="*/ 1589686 w 1678113"/>
                      <a:gd name="connsiteY118" fmla="*/ 551676 h 953255"/>
                      <a:gd name="connsiteX119" fmla="*/ 1583919 w 1678113"/>
                      <a:gd name="connsiteY119" fmla="*/ 543874 h 953255"/>
                      <a:gd name="connsiteX120" fmla="*/ 1580075 w 1678113"/>
                      <a:gd name="connsiteY120" fmla="*/ 539979 h 953255"/>
                      <a:gd name="connsiteX121" fmla="*/ 1564697 w 1678113"/>
                      <a:gd name="connsiteY121" fmla="*/ 536058 h 953255"/>
                      <a:gd name="connsiteX122" fmla="*/ 1566619 w 1678113"/>
                      <a:gd name="connsiteY122" fmla="*/ 530216 h 953255"/>
                      <a:gd name="connsiteX123" fmla="*/ 1558943 w 1678113"/>
                      <a:gd name="connsiteY123" fmla="*/ 528268 h 953255"/>
                      <a:gd name="connsiteX124" fmla="*/ 1555086 w 1678113"/>
                      <a:gd name="connsiteY124" fmla="*/ 518531 h 953255"/>
                      <a:gd name="connsiteX125" fmla="*/ 1545475 w 1678113"/>
                      <a:gd name="connsiteY125" fmla="*/ 508780 h 953255"/>
                      <a:gd name="connsiteX126" fmla="*/ 1553176 w 1678113"/>
                      <a:gd name="connsiteY126" fmla="*/ 514623 h 953255"/>
                      <a:gd name="connsiteX127" fmla="*/ 1566619 w 1678113"/>
                      <a:gd name="connsiteY127" fmla="*/ 514623 h 953255"/>
                      <a:gd name="connsiteX128" fmla="*/ 1553176 w 1678113"/>
                      <a:gd name="connsiteY128" fmla="*/ 499030 h 953255"/>
                      <a:gd name="connsiteX129" fmla="*/ 1543565 w 1678113"/>
                      <a:gd name="connsiteY129" fmla="*/ 489293 h 953255"/>
                      <a:gd name="connsiteX130" fmla="*/ 1555086 w 1678113"/>
                      <a:gd name="connsiteY130" fmla="*/ 479542 h 953255"/>
                      <a:gd name="connsiteX131" fmla="*/ 1547397 w 1678113"/>
                      <a:gd name="connsiteY131" fmla="*/ 475647 h 953255"/>
                      <a:gd name="connsiteX132" fmla="*/ 1541643 w 1678113"/>
                      <a:gd name="connsiteY132" fmla="*/ 469805 h 953255"/>
                      <a:gd name="connsiteX133" fmla="*/ 1530097 w 1678113"/>
                      <a:gd name="connsiteY133" fmla="*/ 473700 h 953255"/>
                      <a:gd name="connsiteX134" fmla="*/ 1541643 w 1678113"/>
                      <a:gd name="connsiteY134" fmla="*/ 460055 h 953255"/>
                      <a:gd name="connsiteX135" fmla="*/ 1533954 w 1678113"/>
                      <a:gd name="connsiteY135" fmla="*/ 461990 h 953255"/>
                      <a:gd name="connsiteX136" fmla="*/ 1532032 w 1678113"/>
                      <a:gd name="connsiteY136" fmla="*/ 460055 h 953255"/>
                      <a:gd name="connsiteX137" fmla="*/ 1524330 w 1678113"/>
                      <a:gd name="connsiteY137" fmla="*/ 461990 h 953255"/>
                      <a:gd name="connsiteX138" fmla="*/ 1535864 w 1678113"/>
                      <a:gd name="connsiteY138" fmla="*/ 450305 h 953255"/>
                      <a:gd name="connsiteX139" fmla="*/ 1528188 w 1678113"/>
                      <a:gd name="connsiteY139" fmla="*/ 440554 h 953255"/>
                      <a:gd name="connsiteX140" fmla="*/ 1514732 w 1678113"/>
                      <a:gd name="connsiteY140" fmla="*/ 440554 h 953255"/>
                      <a:gd name="connsiteX141" fmla="*/ 1526278 w 1678113"/>
                      <a:gd name="connsiteY141" fmla="*/ 434712 h 953255"/>
                      <a:gd name="connsiteX142" fmla="*/ 1514732 w 1678113"/>
                      <a:gd name="connsiteY142" fmla="*/ 428869 h 953255"/>
                      <a:gd name="connsiteX143" fmla="*/ 1518576 w 1678113"/>
                      <a:gd name="connsiteY143" fmla="*/ 424974 h 953255"/>
                      <a:gd name="connsiteX144" fmla="*/ 1512810 w 1678113"/>
                      <a:gd name="connsiteY144" fmla="*/ 417184 h 953255"/>
                      <a:gd name="connsiteX145" fmla="*/ 1510888 w 1678113"/>
                      <a:gd name="connsiteY145" fmla="*/ 417184 h 953255"/>
                      <a:gd name="connsiteX146" fmla="*/ 1510888 w 1678113"/>
                      <a:gd name="connsiteY146" fmla="*/ 409382 h 953255"/>
                      <a:gd name="connsiteX147" fmla="*/ 1499354 w 1678113"/>
                      <a:gd name="connsiteY147" fmla="*/ 407421 h 953255"/>
                      <a:gd name="connsiteX148" fmla="*/ 1505121 w 1678113"/>
                      <a:gd name="connsiteY148" fmla="*/ 401579 h 953255"/>
                      <a:gd name="connsiteX149" fmla="*/ 1495522 w 1678113"/>
                      <a:gd name="connsiteY149" fmla="*/ 419119 h 953255"/>
                      <a:gd name="connsiteX150" fmla="*/ 1487834 w 1678113"/>
                      <a:gd name="connsiteY150" fmla="*/ 417184 h 953255"/>
                      <a:gd name="connsiteX151" fmla="*/ 1495522 w 1678113"/>
                      <a:gd name="connsiteY151" fmla="*/ 430817 h 953255"/>
                      <a:gd name="connsiteX152" fmla="*/ 1487834 w 1678113"/>
                      <a:gd name="connsiteY152" fmla="*/ 430817 h 953255"/>
                      <a:gd name="connsiteX153" fmla="*/ 1483976 w 1678113"/>
                      <a:gd name="connsiteY153" fmla="*/ 436672 h 953255"/>
                      <a:gd name="connsiteX154" fmla="*/ 1489743 w 1678113"/>
                      <a:gd name="connsiteY154" fmla="*/ 440567 h 953255"/>
                      <a:gd name="connsiteX155" fmla="*/ 1476288 w 1678113"/>
                      <a:gd name="connsiteY155" fmla="*/ 448357 h 953255"/>
                      <a:gd name="connsiteX156" fmla="*/ 1474365 w 1678113"/>
                      <a:gd name="connsiteY156" fmla="*/ 462002 h 953255"/>
                      <a:gd name="connsiteX157" fmla="*/ 1468611 w 1678113"/>
                      <a:gd name="connsiteY157" fmla="*/ 450317 h 953255"/>
                      <a:gd name="connsiteX158" fmla="*/ 1462832 w 1678113"/>
                      <a:gd name="connsiteY158" fmla="*/ 458120 h 953255"/>
                      <a:gd name="connsiteX159" fmla="*/ 1441688 w 1678113"/>
                      <a:gd name="connsiteY159" fmla="*/ 473713 h 953255"/>
                      <a:gd name="connsiteX160" fmla="*/ 1434011 w 1678113"/>
                      <a:gd name="connsiteY160" fmla="*/ 469818 h 953255"/>
                      <a:gd name="connsiteX161" fmla="*/ 1434011 w 1678113"/>
                      <a:gd name="connsiteY161" fmla="*/ 460067 h 953255"/>
                      <a:gd name="connsiteX162" fmla="*/ 1426310 w 1678113"/>
                      <a:gd name="connsiteY162" fmla="*/ 475660 h 953255"/>
                      <a:gd name="connsiteX163" fmla="*/ 1414789 w 1678113"/>
                      <a:gd name="connsiteY163" fmla="*/ 477608 h 953255"/>
                      <a:gd name="connsiteX164" fmla="*/ 1428232 w 1678113"/>
                      <a:gd name="connsiteY164" fmla="*/ 469805 h 953255"/>
                      <a:gd name="connsiteX165" fmla="*/ 1424388 w 1678113"/>
                      <a:gd name="connsiteY165" fmla="*/ 446410 h 953255"/>
                      <a:gd name="connsiteX166" fmla="*/ 1399399 w 1678113"/>
                      <a:gd name="connsiteY166" fmla="*/ 452252 h 953255"/>
                      <a:gd name="connsiteX167" fmla="*/ 1393632 w 1678113"/>
                      <a:gd name="connsiteY167" fmla="*/ 446410 h 953255"/>
                      <a:gd name="connsiteX168" fmla="*/ 1407088 w 1678113"/>
                      <a:gd name="connsiteY168" fmla="*/ 442515 h 953255"/>
                      <a:gd name="connsiteX169" fmla="*/ 1409010 w 1678113"/>
                      <a:gd name="connsiteY169" fmla="*/ 432764 h 953255"/>
                      <a:gd name="connsiteX170" fmla="*/ 1403243 w 1678113"/>
                      <a:gd name="connsiteY170" fmla="*/ 415211 h 953255"/>
                      <a:gd name="connsiteX171" fmla="*/ 1384021 w 1678113"/>
                      <a:gd name="connsiteY171" fmla="*/ 407409 h 953255"/>
                      <a:gd name="connsiteX172" fmla="*/ 1403243 w 1678113"/>
                      <a:gd name="connsiteY172" fmla="*/ 407409 h 953255"/>
                      <a:gd name="connsiteX173" fmla="*/ 1401321 w 1678113"/>
                      <a:gd name="connsiteY173" fmla="*/ 391816 h 953255"/>
                      <a:gd name="connsiteX174" fmla="*/ 1405166 w 1678113"/>
                      <a:gd name="connsiteY174" fmla="*/ 378171 h 953255"/>
                      <a:gd name="connsiteX175" fmla="*/ 1397477 w 1678113"/>
                      <a:gd name="connsiteY175" fmla="*/ 384026 h 953255"/>
                      <a:gd name="connsiteX176" fmla="*/ 1389788 w 1678113"/>
                      <a:gd name="connsiteY176" fmla="*/ 376211 h 953255"/>
                      <a:gd name="connsiteX177" fmla="*/ 1366721 w 1678113"/>
                      <a:gd name="connsiteY177" fmla="*/ 374263 h 953255"/>
                      <a:gd name="connsiteX178" fmla="*/ 1362877 w 1678113"/>
                      <a:gd name="connsiteY178" fmla="*/ 356723 h 953255"/>
                      <a:gd name="connsiteX179" fmla="*/ 1353266 w 1678113"/>
                      <a:gd name="connsiteY179" fmla="*/ 358683 h 953255"/>
                      <a:gd name="connsiteX180" fmla="*/ 1351343 w 1678113"/>
                      <a:gd name="connsiteY180" fmla="*/ 348933 h 953255"/>
                      <a:gd name="connsiteX181" fmla="*/ 1341732 w 1678113"/>
                      <a:gd name="connsiteY181" fmla="*/ 348933 h 953255"/>
                      <a:gd name="connsiteX182" fmla="*/ 1341732 w 1678113"/>
                      <a:gd name="connsiteY182" fmla="*/ 341130 h 953255"/>
                      <a:gd name="connsiteX183" fmla="*/ 1322510 w 1678113"/>
                      <a:gd name="connsiteY183" fmla="*/ 331393 h 953255"/>
                      <a:gd name="connsiteX184" fmla="*/ 1305223 w 1678113"/>
                      <a:gd name="connsiteY184" fmla="*/ 341130 h 953255"/>
                      <a:gd name="connsiteX185" fmla="*/ 1282156 w 1678113"/>
                      <a:gd name="connsiteY185" fmla="*/ 341130 h 953255"/>
                      <a:gd name="connsiteX186" fmla="*/ 1266779 w 1678113"/>
                      <a:gd name="connsiteY186" fmla="*/ 331393 h 953255"/>
                      <a:gd name="connsiteX187" fmla="*/ 1237945 w 1678113"/>
                      <a:gd name="connsiteY187" fmla="*/ 333340 h 953255"/>
                      <a:gd name="connsiteX188" fmla="*/ 1249479 w 1678113"/>
                      <a:gd name="connsiteY188" fmla="*/ 360643 h 953255"/>
                      <a:gd name="connsiteX189" fmla="*/ 1239868 w 1678113"/>
                      <a:gd name="connsiteY189" fmla="*/ 382091 h 953255"/>
                      <a:gd name="connsiteX190" fmla="*/ 1247569 w 1678113"/>
                      <a:gd name="connsiteY190" fmla="*/ 384039 h 953255"/>
                      <a:gd name="connsiteX191" fmla="*/ 1249479 w 1678113"/>
                      <a:gd name="connsiteY191" fmla="*/ 393776 h 953255"/>
                      <a:gd name="connsiteX192" fmla="*/ 1251401 w 1678113"/>
                      <a:gd name="connsiteY192" fmla="*/ 403539 h 953255"/>
                      <a:gd name="connsiteX193" fmla="*/ 1251401 w 1678113"/>
                      <a:gd name="connsiteY193" fmla="*/ 424974 h 953255"/>
                      <a:gd name="connsiteX194" fmla="*/ 1245634 w 1678113"/>
                      <a:gd name="connsiteY194" fmla="*/ 421079 h 953255"/>
                      <a:gd name="connsiteX195" fmla="*/ 1245634 w 1678113"/>
                      <a:gd name="connsiteY195" fmla="*/ 432777 h 953255"/>
                      <a:gd name="connsiteX196" fmla="*/ 1230257 w 1678113"/>
                      <a:gd name="connsiteY196" fmla="*/ 452252 h 953255"/>
                      <a:gd name="connsiteX197" fmla="*/ 1237945 w 1678113"/>
                      <a:gd name="connsiteY197" fmla="*/ 460067 h 953255"/>
                      <a:gd name="connsiteX198" fmla="*/ 1249479 w 1678113"/>
                      <a:gd name="connsiteY198" fmla="*/ 463950 h 953255"/>
                      <a:gd name="connsiteX199" fmla="*/ 1268701 w 1678113"/>
                      <a:gd name="connsiteY199" fmla="*/ 530228 h 953255"/>
                      <a:gd name="connsiteX200" fmla="*/ 1209099 w 1678113"/>
                      <a:gd name="connsiteY200" fmla="*/ 577032 h 953255"/>
                      <a:gd name="connsiteX201" fmla="*/ 1220633 w 1678113"/>
                      <a:gd name="connsiteY201" fmla="*/ 600415 h 953255"/>
                      <a:gd name="connsiteX202" fmla="*/ 1218711 w 1678113"/>
                      <a:gd name="connsiteY202" fmla="*/ 608205 h 953255"/>
                      <a:gd name="connsiteX203" fmla="*/ 1220633 w 1678113"/>
                      <a:gd name="connsiteY203" fmla="*/ 617967 h 953255"/>
                      <a:gd name="connsiteX204" fmla="*/ 1226387 w 1678113"/>
                      <a:gd name="connsiteY204" fmla="*/ 631625 h 953255"/>
                      <a:gd name="connsiteX205" fmla="*/ 1226387 w 1678113"/>
                      <a:gd name="connsiteY205" fmla="*/ 639415 h 953255"/>
                      <a:gd name="connsiteX206" fmla="*/ 1230244 w 1678113"/>
                      <a:gd name="connsiteY206" fmla="*/ 643310 h 953255"/>
                      <a:gd name="connsiteX207" fmla="*/ 1232166 w 1678113"/>
                      <a:gd name="connsiteY207" fmla="*/ 651113 h 953255"/>
                      <a:gd name="connsiteX208" fmla="*/ 1222568 w 1678113"/>
                      <a:gd name="connsiteY208" fmla="*/ 664758 h 953255"/>
                      <a:gd name="connsiteX209" fmla="*/ 1220645 w 1678113"/>
                      <a:gd name="connsiteY209" fmla="*/ 682298 h 953255"/>
                      <a:gd name="connsiteX210" fmla="*/ 1211047 w 1678113"/>
                      <a:gd name="connsiteY210" fmla="*/ 670601 h 953255"/>
                      <a:gd name="connsiteX211" fmla="*/ 1207190 w 1678113"/>
                      <a:gd name="connsiteY211" fmla="*/ 676443 h 953255"/>
                      <a:gd name="connsiteX212" fmla="*/ 1212957 w 1678113"/>
                      <a:gd name="connsiteY212" fmla="*/ 695944 h 953255"/>
                      <a:gd name="connsiteX213" fmla="*/ 1195657 w 1678113"/>
                      <a:gd name="connsiteY213" fmla="*/ 678403 h 953255"/>
                      <a:gd name="connsiteX214" fmla="*/ 1182201 w 1678113"/>
                      <a:gd name="connsiteY214" fmla="*/ 684246 h 953255"/>
                      <a:gd name="connsiteX215" fmla="*/ 1189903 w 1678113"/>
                      <a:gd name="connsiteY215" fmla="*/ 672561 h 953255"/>
                      <a:gd name="connsiteX216" fmla="*/ 1162979 w 1678113"/>
                      <a:gd name="connsiteY216" fmla="*/ 651113 h 953255"/>
                      <a:gd name="connsiteX217" fmla="*/ 1168758 w 1678113"/>
                      <a:gd name="connsiteY217" fmla="*/ 645270 h 953255"/>
                      <a:gd name="connsiteX218" fmla="*/ 1153368 w 1678113"/>
                      <a:gd name="connsiteY218" fmla="*/ 625757 h 953255"/>
                      <a:gd name="connsiteX219" fmla="*/ 1151458 w 1678113"/>
                      <a:gd name="connsiteY219" fmla="*/ 588729 h 953255"/>
                      <a:gd name="connsiteX220" fmla="*/ 1155303 w 1678113"/>
                      <a:gd name="connsiteY220" fmla="*/ 569229 h 953255"/>
                      <a:gd name="connsiteX221" fmla="*/ 1099546 w 1678113"/>
                      <a:gd name="connsiteY221" fmla="*/ 559479 h 953255"/>
                      <a:gd name="connsiteX222" fmla="*/ 1093779 w 1678113"/>
                      <a:gd name="connsiteY222" fmla="*/ 565347 h 953255"/>
                      <a:gd name="connsiteX223" fmla="*/ 1095701 w 1678113"/>
                      <a:gd name="connsiteY223" fmla="*/ 555584 h 953255"/>
                      <a:gd name="connsiteX224" fmla="*/ 1049568 w 1678113"/>
                      <a:gd name="connsiteY224" fmla="*/ 536083 h 953255"/>
                      <a:gd name="connsiteX225" fmla="*/ 1032281 w 1678113"/>
                      <a:gd name="connsiteY225" fmla="*/ 518543 h 953255"/>
                      <a:gd name="connsiteX226" fmla="*/ 1030359 w 1678113"/>
                      <a:gd name="connsiteY226" fmla="*/ 514636 h 953255"/>
                      <a:gd name="connsiteX227" fmla="*/ 1026489 w 1678113"/>
                      <a:gd name="connsiteY227" fmla="*/ 514636 h 953255"/>
                      <a:gd name="connsiteX228" fmla="*/ 1024579 w 1678113"/>
                      <a:gd name="connsiteY228" fmla="*/ 510741 h 953255"/>
                      <a:gd name="connsiteX229" fmla="*/ 991902 w 1678113"/>
                      <a:gd name="connsiteY229" fmla="*/ 499043 h 953255"/>
                      <a:gd name="connsiteX230" fmla="*/ 947703 w 1678113"/>
                      <a:gd name="connsiteY230" fmla="*/ 506846 h 953255"/>
                      <a:gd name="connsiteX231" fmla="*/ 953470 w 1678113"/>
                      <a:gd name="connsiteY231" fmla="*/ 495148 h 953255"/>
                      <a:gd name="connsiteX232" fmla="*/ 938080 w 1678113"/>
                      <a:gd name="connsiteY232" fmla="*/ 450305 h 953255"/>
                      <a:gd name="connsiteX233" fmla="*/ 924637 w 1678113"/>
                      <a:gd name="connsiteY233" fmla="*/ 450305 h 953255"/>
                      <a:gd name="connsiteX234" fmla="*/ 916935 w 1678113"/>
                      <a:gd name="connsiteY234" fmla="*/ 465897 h 953255"/>
                      <a:gd name="connsiteX235" fmla="*/ 905402 w 1678113"/>
                      <a:gd name="connsiteY235" fmla="*/ 438607 h 953255"/>
                      <a:gd name="connsiteX236" fmla="*/ 909246 w 1678113"/>
                      <a:gd name="connsiteY236" fmla="*/ 391816 h 953255"/>
                      <a:gd name="connsiteX237" fmla="*/ 918857 w 1678113"/>
                      <a:gd name="connsiteY237" fmla="*/ 378171 h 953255"/>
                      <a:gd name="connsiteX238" fmla="*/ 924624 w 1678113"/>
                      <a:gd name="connsiteY238" fmla="*/ 360631 h 953255"/>
                      <a:gd name="connsiteX239" fmla="*/ 934223 w 1678113"/>
                      <a:gd name="connsiteY239" fmla="*/ 354775 h 953255"/>
                      <a:gd name="connsiteX240" fmla="*/ 932300 w 1678113"/>
                      <a:gd name="connsiteY240" fmla="*/ 345025 h 953255"/>
                      <a:gd name="connsiteX241" fmla="*/ 943846 w 1678113"/>
                      <a:gd name="connsiteY241" fmla="*/ 339183 h 953255"/>
                      <a:gd name="connsiteX242" fmla="*/ 940002 w 1678113"/>
                      <a:gd name="connsiteY242" fmla="*/ 331393 h 953255"/>
                      <a:gd name="connsiteX243" fmla="*/ 953457 w 1678113"/>
                      <a:gd name="connsiteY243" fmla="*/ 325538 h 953255"/>
                      <a:gd name="connsiteX244" fmla="*/ 963068 w 1678113"/>
                      <a:gd name="connsiteY244" fmla="*/ 323590 h 953255"/>
                      <a:gd name="connsiteX245" fmla="*/ 955367 w 1678113"/>
                      <a:gd name="connsiteY245" fmla="*/ 317748 h 953255"/>
                      <a:gd name="connsiteX246" fmla="*/ 988057 w 1678113"/>
                      <a:gd name="connsiteY246" fmla="*/ 311905 h 953255"/>
                      <a:gd name="connsiteX247" fmla="*/ 988057 w 1678113"/>
                      <a:gd name="connsiteY247" fmla="*/ 300207 h 953255"/>
                      <a:gd name="connsiteX248" fmla="*/ 966913 w 1678113"/>
                      <a:gd name="connsiteY248" fmla="*/ 290470 h 953255"/>
                      <a:gd name="connsiteX249" fmla="*/ 953457 w 1678113"/>
                      <a:gd name="connsiteY249" fmla="*/ 294365 h 953255"/>
                      <a:gd name="connsiteX250" fmla="*/ 959224 w 1678113"/>
                      <a:gd name="connsiteY250" fmla="*/ 288510 h 953255"/>
                      <a:gd name="connsiteX251" fmla="*/ 932300 w 1678113"/>
                      <a:gd name="connsiteY251" fmla="*/ 284615 h 953255"/>
                      <a:gd name="connsiteX252" fmla="*/ 930378 w 1678113"/>
                      <a:gd name="connsiteY252" fmla="*/ 272917 h 953255"/>
                      <a:gd name="connsiteX253" fmla="*/ 941911 w 1678113"/>
                      <a:gd name="connsiteY253" fmla="*/ 278772 h 953255"/>
                      <a:gd name="connsiteX254" fmla="*/ 964978 w 1678113"/>
                      <a:gd name="connsiteY254" fmla="*/ 284615 h 953255"/>
                      <a:gd name="connsiteX255" fmla="*/ 986122 w 1678113"/>
                      <a:gd name="connsiteY255" fmla="*/ 290457 h 953255"/>
                      <a:gd name="connsiteX256" fmla="*/ 999578 w 1678113"/>
                      <a:gd name="connsiteY256" fmla="*/ 288510 h 953255"/>
                      <a:gd name="connsiteX257" fmla="*/ 999578 w 1678113"/>
                      <a:gd name="connsiteY257" fmla="*/ 282667 h 953255"/>
                      <a:gd name="connsiteX258" fmla="*/ 1003410 w 1678113"/>
                      <a:gd name="connsiteY258" fmla="*/ 276824 h 953255"/>
                      <a:gd name="connsiteX259" fmla="*/ 1001500 w 1678113"/>
                      <a:gd name="connsiteY259" fmla="*/ 272917 h 953255"/>
                      <a:gd name="connsiteX260" fmla="*/ 1005332 w 1678113"/>
                      <a:gd name="connsiteY260" fmla="*/ 270969 h 953255"/>
                      <a:gd name="connsiteX261" fmla="*/ 1013033 w 1678113"/>
                      <a:gd name="connsiteY261" fmla="*/ 276824 h 953255"/>
                      <a:gd name="connsiteX262" fmla="*/ 1020722 w 1678113"/>
                      <a:gd name="connsiteY262" fmla="*/ 272917 h 953255"/>
                      <a:gd name="connsiteX263" fmla="*/ 1020722 w 1678113"/>
                      <a:gd name="connsiteY263" fmla="*/ 276824 h 953255"/>
                      <a:gd name="connsiteX264" fmla="*/ 1039944 w 1678113"/>
                      <a:gd name="connsiteY264" fmla="*/ 272917 h 953255"/>
                      <a:gd name="connsiteX265" fmla="*/ 1061089 w 1678113"/>
                      <a:gd name="connsiteY265" fmla="*/ 239784 h 953255"/>
                      <a:gd name="connsiteX266" fmla="*/ 1030346 w 1678113"/>
                      <a:gd name="connsiteY266" fmla="*/ 235889 h 953255"/>
                      <a:gd name="connsiteX267" fmla="*/ 1007267 w 1678113"/>
                      <a:gd name="connsiteY267" fmla="*/ 220309 h 953255"/>
                      <a:gd name="connsiteX268" fmla="*/ 988045 w 1678113"/>
                      <a:gd name="connsiteY268" fmla="*/ 214441 h 953255"/>
                      <a:gd name="connsiteX269" fmla="*/ 980368 w 1678113"/>
                      <a:gd name="connsiteY269" fmla="*/ 218349 h 953255"/>
                      <a:gd name="connsiteX270" fmla="*/ 974589 w 1678113"/>
                      <a:gd name="connsiteY270" fmla="*/ 210546 h 953255"/>
                      <a:gd name="connsiteX271" fmla="*/ 1011124 w 1678113"/>
                      <a:gd name="connsiteY271" fmla="*/ 212493 h 953255"/>
                      <a:gd name="connsiteX272" fmla="*/ 1022645 w 1678113"/>
                      <a:gd name="connsiteY272" fmla="*/ 218349 h 953255"/>
                      <a:gd name="connsiteX273" fmla="*/ 1028424 w 1678113"/>
                      <a:gd name="connsiteY273" fmla="*/ 220309 h 953255"/>
                      <a:gd name="connsiteX274" fmla="*/ 1041879 w 1678113"/>
                      <a:gd name="connsiteY274" fmla="*/ 231994 h 953255"/>
                      <a:gd name="connsiteX275" fmla="*/ 1057257 w 1678113"/>
                      <a:gd name="connsiteY275" fmla="*/ 231994 h 953255"/>
                      <a:gd name="connsiteX276" fmla="*/ 1082259 w 1678113"/>
                      <a:gd name="connsiteY276" fmla="*/ 204691 h 953255"/>
                      <a:gd name="connsiteX277" fmla="*/ 1066881 w 1678113"/>
                      <a:gd name="connsiteY277" fmla="*/ 191046 h 953255"/>
                      <a:gd name="connsiteX278" fmla="*/ 1091857 w 1678113"/>
                      <a:gd name="connsiteY278" fmla="*/ 191046 h 953255"/>
                      <a:gd name="connsiteX279" fmla="*/ 1111079 w 1678113"/>
                      <a:gd name="connsiteY279" fmla="*/ 202743 h 953255"/>
                      <a:gd name="connsiteX280" fmla="*/ 1124547 w 1678113"/>
                      <a:gd name="connsiteY280" fmla="*/ 200783 h 953255"/>
                      <a:gd name="connsiteX281" fmla="*/ 1097649 w 1678113"/>
                      <a:gd name="connsiteY281" fmla="*/ 181295 h 953255"/>
                      <a:gd name="connsiteX282" fmla="*/ 1107247 w 1678113"/>
                      <a:gd name="connsiteY282" fmla="*/ 173505 h 953255"/>
                      <a:gd name="connsiteX283" fmla="*/ 1130327 w 1678113"/>
                      <a:gd name="connsiteY283" fmla="*/ 196901 h 953255"/>
                      <a:gd name="connsiteX284" fmla="*/ 1141847 w 1678113"/>
                      <a:gd name="connsiteY284" fmla="*/ 191046 h 953255"/>
                      <a:gd name="connsiteX285" fmla="*/ 1147614 w 1678113"/>
                      <a:gd name="connsiteY285" fmla="*/ 191046 h 953255"/>
                      <a:gd name="connsiteX286" fmla="*/ 1155315 w 1678113"/>
                      <a:gd name="connsiteY286" fmla="*/ 183243 h 953255"/>
                      <a:gd name="connsiteX287" fmla="*/ 1170706 w 1678113"/>
                      <a:gd name="connsiteY287" fmla="*/ 173505 h 953255"/>
                      <a:gd name="connsiteX288" fmla="*/ 1172615 w 1678113"/>
                      <a:gd name="connsiteY288" fmla="*/ 155965 h 953255"/>
                      <a:gd name="connsiteX289" fmla="*/ 1157238 w 1678113"/>
                      <a:gd name="connsiteY289" fmla="*/ 136490 h 953255"/>
                      <a:gd name="connsiteX290" fmla="*/ 1149549 w 1678113"/>
                      <a:gd name="connsiteY290" fmla="*/ 122832 h 953255"/>
                      <a:gd name="connsiteX291" fmla="*/ 1162992 w 1678113"/>
                      <a:gd name="connsiteY291" fmla="*/ 124780 h 953255"/>
                      <a:gd name="connsiteX292" fmla="*/ 1174525 w 1678113"/>
                      <a:gd name="connsiteY292" fmla="*/ 115030 h 953255"/>
                      <a:gd name="connsiteX293" fmla="*/ 1161069 w 1678113"/>
                      <a:gd name="connsiteY293" fmla="*/ 109174 h 953255"/>
                      <a:gd name="connsiteX294" fmla="*/ 1172603 w 1678113"/>
                      <a:gd name="connsiteY294" fmla="*/ 99424 h 953255"/>
                      <a:gd name="connsiteX295" fmla="*/ 1155303 w 1678113"/>
                      <a:gd name="connsiteY295" fmla="*/ 97477 h 953255"/>
                      <a:gd name="connsiteX296" fmla="*/ 1145692 w 1678113"/>
                      <a:gd name="connsiteY296" fmla="*/ 87726 h 953255"/>
                      <a:gd name="connsiteX297" fmla="*/ 1151471 w 1678113"/>
                      <a:gd name="connsiteY297" fmla="*/ 83831 h 953255"/>
                      <a:gd name="connsiteX298" fmla="*/ 1122638 w 1678113"/>
                      <a:gd name="connsiteY298" fmla="*/ 81884 h 953255"/>
                      <a:gd name="connsiteX299" fmla="*/ 1111092 w 1678113"/>
                      <a:gd name="connsiteY299" fmla="*/ 76029 h 953255"/>
                      <a:gd name="connsiteX300" fmla="*/ 1093805 w 1678113"/>
                      <a:gd name="connsiteY300" fmla="*/ 77989 h 953255"/>
                      <a:gd name="connsiteX301" fmla="*/ 1095727 w 1678113"/>
                      <a:gd name="connsiteY301" fmla="*/ 99424 h 953255"/>
                      <a:gd name="connsiteX302" fmla="*/ 1105338 w 1678113"/>
                      <a:gd name="connsiteY302" fmla="*/ 103319 h 953255"/>
                      <a:gd name="connsiteX303" fmla="*/ 1103416 w 1678113"/>
                      <a:gd name="connsiteY303" fmla="*/ 115017 h 953255"/>
                      <a:gd name="connsiteX304" fmla="*/ 1089960 w 1678113"/>
                      <a:gd name="connsiteY304" fmla="*/ 116964 h 953255"/>
                      <a:gd name="connsiteX305" fmla="*/ 1074570 w 1678113"/>
                      <a:gd name="connsiteY305" fmla="*/ 148150 h 953255"/>
                      <a:gd name="connsiteX306" fmla="*/ 1072647 w 1678113"/>
                      <a:gd name="connsiteY306" fmla="*/ 159848 h 953255"/>
                      <a:gd name="connsiteX307" fmla="*/ 1053425 w 1678113"/>
                      <a:gd name="connsiteY307" fmla="*/ 171545 h 953255"/>
                      <a:gd name="connsiteX308" fmla="*/ 1036113 w 1678113"/>
                      <a:gd name="connsiteY308" fmla="*/ 146202 h 953255"/>
                      <a:gd name="connsiteX309" fmla="*/ 1034203 w 1678113"/>
                      <a:gd name="connsiteY309" fmla="*/ 130597 h 953255"/>
                      <a:gd name="connsiteX310" fmla="*/ 1045749 w 1678113"/>
                      <a:gd name="connsiteY310" fmla="*/ 130597 h 953255"/>
                      <a:gd name="connsiteX311" fmla="*/ 1041892 w 1678113"/>
                      <a:gd name="connsiteY311" fmla="*/ 113057 h 953255"/>
                      <a:gd name="connsiteX312" fmla="*/ 1018825 w 1678113"/>
                      <a:gd name="connsiteY312" fmla="*/ 97464 h 953255"/>
                      <a:gd name="connsiteX313" fmla="*/ 997681 w 1678113"/>
                      <a:gd name="connsiteY313" fmla="*/ 132544 h 953255"/>
                      <a:gd name="connsiteX314" fmla="*/ 991902 w 1678113"/>
                      <a:gd name="connsiteY314" fmla="*/ 109162 h 953255"/>
                      <a:gd name="connsiteX315" fmla="*/ 978446 w 1678113"/>
                      <a:gd name="connsiteY315" fmla="*/ 93569 h 953255"/>
                      <a:gd name="connsiteX316" fmla="*/ 988057 w 1678113"/>
                      <a:gd name="connsiteY316" fmla="*/ 89674 h 953255"/>
                      <a:gd name="connsiteX317" fmla="*/ 945768 w 1678113"/>
                      <a:gd name="connsiteY317" fmla="*/ 81884 h 953255"/>
                      <a:gd name="connsiteX318" fmla="*/ 961146 w 1678113"/>
                      <a:gd name="connsiteY318" fmla="*/ 68226 h 953255"/>
                      <a:gd name="connsiteX319" fmla="*/ 953457 w 1678113"/>
                      <a:gd name="connsiteY319" fmla="*/ 64331 h 953255"/>
                      <a:gd name="connsiteX320" fmla="*/ 968835 w 1678113"/>
                      <a:gd name="connsiteY320" fmla="*/ 64331 h 953255"/>
                      <a:gd name="connsiteX321" fmla="*/ 961146 w 1678113"/>
                      <a:gd name="connsiteY321" fmla="*/ 60423 h 953255"/>
                      <a:gd name="connsiteX322" fmla="*/ 943846 w 1678113"/>
                      <a:gd name="connsiteY322" fmla="*/ 38988 h 953255"/>
                      <a:gd name="connsiteX323" fmla="*/ 943846 w 1678113"/>
                      <a:gd name="connsiteY323" fmla="*/ 23395 h 953255"/>
                      <a:gd name="connsiteX324" fmla="*/ 928456 w 1678113"/>
                      <a:gd name="connsiteY324" fmla="*/ 7803 h 953255"/>
                      <a:gd name="connsiteX325" fmla="*/ 909234 w 1678113"/>
                      <a:gd name="connsiteY325" fmla="*/ 0 h 953255"/>
                      <a:gd name="connsiteX326" fmla="*/ 890012 w 1678113"/>
                      <a:gd name="connsiteY326" fmla="*/ 13645 h 953255"/>
                      <a:gd name="connsiteX327" fmla="*/ 897713 w 1678113"/>
                      <a:gd name="connsiteY327" fmla="*/ 17553 h 953255"/>
                      <a:gd name="connsiteX328" fmla="*/ 880413 w 1678113"/>
                      <a:gd name="connsiteY328" fmla="*/ 21435 h 953255"/>
                      <a:gd name="connsiteX329" fmla="*/ 874646 w 1678113"/>
                      <a:gd name="connsiteY329" fmla="*/ 40936 h 953255"/>
                      <a:gd name="connsiteX330" fmla="*/ 888102 w 1678113"/>
                      <a:gd name="connsiteY330" fmla="*/ 46803 h 953255"/>
                      <a:gd name="connsiteX331" fmla="*/ 888102 w 1678113"/>
                      <a:gd name="connsiteY331" fmla="*/ 50698 h 953255"/>
                      <a:gd name="connsiteX332" fmla="*/ 874646 w 1678113"/>
                      <a:gd name="connsiteY332" fmla="*/ 62409 h 953255"/>
                      <a:gd name="connsiteX333" fmla="*/ 884245 w 1678113"/>
                      <a:gd name="connsiteY333" fmla="*/ 76029 h 953255"/>
                      <a:gd name="connsiteX334" fmla="*/ 891959 w 1678113"/>
                      <a:gd name="connsiteY334" fmla="*/ 76029 h 953255"/>
                      <a:gd name="connsiteX335" fmla="*/ 893869 w 1678113"/>
                      <a:gd name="connsiteY335" fmla="*/ 79936 h 953255"/>
                      <a:gd name="connsiteX336" fmla="*/ 899635 w 1678113"/>
                      <a:gd name="connsiteY336" fmla="*/ 81884 h 953255"/>
                      <a:gd name="connsiteX337" fmla="*/ 913104 w 1678113"/>
                      <a:gd name="connsiteY337" fmla="*/ 81884 h 953255"/>
                      <a:gd name="connsiteX338" fmla="*/ 920780 w 1678113"/>
                      <a:gd name="connsiteY338" fmla="*/ 89674 h 953255"/>
                      <a:gd name="connsiteX339" fmla="*/ 932313 w 1678113"/>
                      <a:gd name="connsiteY339" fmla="*/ 85766 h 953255"/>
                      <a:gd name="connsiteX340" fmla="*/ 936157 w 1678113"/>
                      <a:gd name="connsiteY340" fmla="*/ 95529 h 953255"/>
                      <a:gd name="connsiteX341" fmla="*/ 928469 w 1678113"/>
                      <a:gd name="connsiteY341" fmla="*/ 99424 h 953255"/>
                      <a:gd name="connsiteX342" fmla="*/ 924637 w 1678113"/>
                      <a:gd name="connsiteY342" fmla="*/ 93582 h 953255"/>
                      <a:gd name="connsiteX343" fmla="*/ 922702 w 1678113"/>
                      <a:gd name="connsiteY343" fmla="*/ 103332 h 953255"/>
                      <a:gd name="connsiteX344" fmla="*/ 913104 w 1678113"/>
                      <a:gd name="connsiteY344" fmla="*/ 113069 h 953255"/>
                      <a:gd name="connsiteX345" fmla="*/ 926559 w 1678113"/>
                      <a:gd name="connsiteY345" fmla="*/ 105267 h 953255"/>
                      <a:gd name="connsiteX346" fmla="*/ 936157 w 1678113"/>
                      <a:gd name="connsiteY346" fmla="*/ 120859 h 953255"/>
                      <a:gd name="connsiteX347" fmla="*/ 895778 w 1678113"/>
                      <a:gd name="connsiteY347" fmla="*/ 140360 h 953255"/>
                      <a:gd name="connsiteX348" fmla="*/ 899623 w 1678113"/>
                      <a:gd name="connsiteY348" fmla="*/ 177388 h 953255"/>
                      <a:gd name="connsiteX349" fmla="*/ 886167 w 1678113"/>
                      <a:gd name="connsiteY349" fmla="*/ 181283 h 953255"/>
                      <a:gd name="connsiteX350" fmla="*/ 888089 w 1678113"/>
                      <a:gd name="connsiteY350" fmla="*/ 191033 h 953255"/>
                      <a:gd name="connsiteX351" fmla="*/ 876556 w 1678113"/>
                      <a:gd name="connsiteY351" fmla="*/ 173493 h 953255"/>
                      <a:gd name="connsiteX352" fmla="*/ 895766 w 1678113"/>
                      <a:gd name="connsiteY352" fmla="*/ 175440 h 953255"/>
                      <a:gd name="connsiteX353" fmla="*/ 880401 w 1678113"/>
                      <a:gd name="connsiteY353" fmla="*/ 167638 h 953255"/>
                      <a:gd name="connsiteX354" fmla="*/ 882323 w 1678113"/>
                      <a:gd name="connsiteY354" fmla="*/ 136465 h 953255"/>
                      <a:gd name="connsiteX355" fmla="*/ 868855 w 1678113"/>
                      <a:gd name="connsiteY355" fmla="*/ 140347 h 953255"/>
                      <a:gd name="connsiteX356" fmla="*/ 872712 w 1678113"/>
                      <a:gd name="connsiteY356" fmla="*/ 132544 h 953255"/>
                      <a:gd name="connsiteX357" fmla="*/ 851555 w 1678113"/>
                      <a:gd name="connsiteY357" fmla="*/ 124754 h 953255"/>
                      <a:gd name="connsiteX358" fmla="*/ 834242 w 1678113"/>
                      <a:gd name="connsiteY358" fmla="*/ 130584 h 953255"/>
                      <a:gd name="connsiteX359" fmla="*/ 843853 w 1678113"/>
                      <a:gd name="connsiteY359" fmla="*/ 144242 h 953255"/>
                      <a:gd name="connsiteX360" fmla="*/ 863075 w 1678113"/>
                      <a:gd name="connsiteY360" fmla="*/ 150072 h 953255"/>
                      <a:gd name="connsiteX361" fmla="*/ 853464 w 1678113"/>
                      <a:gd name="connsiteY361" fmla="*/ 155940 h 953255"/>
                      <a:gd name="connsiteX362" fmla="*/ 843853 w 1678113"/>
                      <a:gd name="connsiteY362" fmla="*/ 152045 h 953255"/>
                      <a:gd name="connsiteX363" fmla="*/ 834242 w 1678113"/>
                      <a:gd name="connsiteY363" fmla="*/ 142295 h 953255"/>
                      <a:gd name="connsiteX364" fmla="*/ 838086 w 1678113"/>
                      <a:gd name="connsiteY364" fmla="*/ 150085 h 953255"/>
                      <a:gd name="connsiteX365" fmla="*/ 809266 w 1678113"/>
                      <a:gd name="connsiteY365" fmla="*/ 148137 h 953255"/>
                      <a:gd name="connsiteX366" fmla="*/ 774666 w 1678113"/>
                      <a:gd name="connsiteY366" fmla="*/ 153992 h 953255"/>
                      <a:gd name="connsiteX367" fmla="*/ 761198 w 1678113"/>
                      <a:gd name="connsiteY367" fmla="*/ 152045 h 953255"/>
                      <a:gd name="connsiteX368" fmla="*/ 740053 w 1678113"/>
                      <a:gd name="connsiteY368" fmla="*/ 138387 h 953255"/>
                      <a:gd name="connsiteX369" fmla="*/ 716999 w 1678113"/>
                      <a:gd name="connsiteY369" fmla="*/ 140347 h 953255"/>
                      <a:gd name="connsiteX370" fmla="*/ 711220 w 1678113"/>
                      <a:gd name="connsiteY370" fmla="*/ 132544 h 953255"/>
                      <a:gd name="connsiteX371" fmla="*/ 693920 w 1678113"/>
                      <a:gd name="connsiteY371" fmla="*/ 113044 h 953255"/>
                      <a:gd name="connsiteX372" fmla="*/ 690076 w 1678113"/>
                      <a:gd name="connsiteY372" fmla="*/ 111097 h 953255"/>
                      <a:gd name="connsiteX373" fmla="*/ 659320 w 1678113"/>
                      <a:gd name="connsiteY373" fmla="*/ 118899 h 953255"/>
                      <a:gd name="connsiteX374" fmla="*/ 636241 w 1678113"/>
                      <a:gd name="connsiteY374" fmla="*/ 132544 h 953255"/>
                      <a:gd name="connsiteX375" fmla="*/ 655463 w 1678113"/>
                      <a:gd name="connsiteY375" fmla="*/ 128649 h 953255"/>
                      <a:gd name="connsiteX376" fmla="*/ 676608 w 1678113"/>
                      <a:gd name="connsiteY376" fmla="*/ 126702 h 953255"/>
                      <a:gd name="connsiteX377" fmla="*/ 693907 w 1678113"/>
                      <a:gd name="connsiteY377" fmla="*/ 120847 h 953255"/>
                      <a:gd name="connsiteX378" fmla="*/ 678530 w 1678113"/>
                      <a:gd name="connsiteY378" fmla="*/ 136465 h 953255"/>
                      <a:gd name="connsiteX379" fmla="*/ 655463 w 1678113"/>
                      <a:gd name="connsiteY379" fmla="*/ 140347 h 953255"/>
                      <a:gd name="connsiteX380" fmla="*/ 649709 w 1678113"/>
                      <a:gd name="connsiteY380" fmla="*/ 148137 h 953255"/>
                      <a:gd name="connsiteX381" fmla="*/ 657385 w 1678113"/>
                      <a:gd name="connsiteY381" fmla="*/ 159835 h 953255"/>
                      <a:gd name="connsiteX382" fmla="*/ 665087 w 1678113"/>
                      <a:gd name="connsiteY382" fmla="*/ 181270 h 953255"/>
                      <a:gd name="connsiteX383" fmla="*/ 653554 w 1678113"/>
                      <a:gd name="connsiteY383" fmla="*/ 177375 h 953255"/>
                      <a:gd name="connsiteX384" fmla="*/ 663152 w 1678113"/>
                      <a:gd name="connsiteY384" fmla="*/ 198823 h 953255"/>
                      <a:gd name="connsiteX385" fmla="*/ 638176 w 1678113"/>
                      <a:gd name="connsiteY385" fmla="*/ 171533 h 953255"/>
                      <a:gd name="connsiteX386" fmla="*/ 649709 w 1678113"/>
                      <a:gd name="connsiteY386" fmla="*/ 169598 h 953255"/>
                      <a:gd name="connsiteX387" fmla="*/ 634319 w 1678113"/>
                      <a:gd name="connsiteY387" fmla="*/ 157900 h 953255"/>
                      <a:gd name="connsiteX388" fmla="*/ 628565 w 1678113"/>
                      <a:gd name="connsiteY388" fmla="*/ 161795 h 953255"/>
                      <a:gd name="connsiteX389" fmla="*/ 626643 w 1678113"/>
                      <a:gd name="connsiteY389" fmla="*/ 152057 h 953255"/>
                      <a:gd name="connsiteX390" fmla="*/ 605498 w 1678113"/>
                      <a:gd name="connsiteY390" fmla="*/ 144255 h 953255"/>
                      <a:gd name="connsiteX391" fmla="*/ 588198 w 1678113"/>
                      <a:gd name="connsiteY391" fmla="*/ 150085 h 953255"/>
                      <a:gd name="connsiteX392" fmla="*/ 582432 w 1678113"/>
                      <a:gd name="connsiteY392" fmla="*/ 148137 h 953255"/>
                      <a:gd name="connsiteX393" fmla="*/ 570898 w 1678113"/>
                      <a:gd name="connsiteY393" fmla="*/ 152045 h 953255"/>
                      <a:gd name="connsiteX394" fmla="*/ 549754 w 1678113"/>
                      <a:gd name="connsiteY394" fmla="*/ 153992 h 953255"/>
                      <a:gd name="connsiteX395" fmla="*/ 522843 w 1678113"/>
                      <a:gd name="connsiteY395" fmla="*/ 152045 h 953255"/>
                      <a:gd name="connsiteX396" fmla="*/ 501686 w 1678113"/>
                      <a:gd name="connsiteY396" fmla="*/ 144242 h 953255"/>
                      <a:gd name="connsiteX397" fmla="*/ 515154 w 1678113"/>
                      <a:gd name="connsiteY397" fmla="*/ 130584 h 953255"/>
                      <a:gd name="connsiteX398" fmla="*/ 528597 w 1678113"/>
                      <a:gd name="connsiteY398" fmla="*/ 130584 h 953255"/>
                      <a:gd name="connsiteX399" fmla="*/ 494010 w 1678113"/>
                      <a:gd name="connsiteY399" fmla="*/ 107214 h 953255"/>
                      <a:gd name="connsiteX400" fmla="*/ 488243 w 1678113"/>
                      <a:gd name="connsiteY400" fmla="*/ 113044 h 953255"/>
                      <a:gd name="connsiteX401" fmla="*/ 449786 w 1678113"/>
                      <a:gd name="connsiteY401" fmla="*/ 107214 h 953255"/>
                      <a:gd name="connsiteX402" fmla="*/ 434421 w 1678113"/>
                      <a:gd name="connsiteY402" fmla="*/ 97451 h 953255"/>
                      <a:gd name="connsiteX403" fmla="*/ 413264 w 1678113"/>
                      <a:gd name="connsiteY403" fmla="*/ 95504 h 953255"/>
                      <a:gd name="connsiteX404" fmla="*/ 386353 w 1678113"/>
                      <a:gd name="connsiteY404" fmla="*/ 79911 h 953255"/>
                      <a:gd name="connsiteX405" fmla="*/ 351766 w 1678113"/>
                      <a:gd name="connsiteY405" fmla="*/ 77964 h 953255"/>
                      <a:gd name="connsiteX406" fmla="*/ 322932 w 1678113"/>
                      <a:gd name="connsiteY406" fmla="*/ 91609 h 953255"/>
                      <a:gd name="connsiteX407" fmla="*/ 324855 w 1678113"/>
                      <a:gd name="connsiteY407" fmla="*/ 79911 h 953255"/>
                      <a:gd name="connsiteX408" fmla="*/ 322932 w 1678113"/>
                      <a:gd name="connsiteY408" fmla="*/ 66253 h 953255"/>
                      <a:gd name="connsiteX409" fmla="*/ 317166 w 1678113"/>
                      <a:gd name="connsiteY409" fmla="*/ 74056 h 953255"/>
                      <a:gd name="connsiteX410" fmla="*/ 309477 w 1678113"/>
                      <a:gd name="connsiteY410" fmla="*/ 81859 h 953255"/>
                      <a:gd name="connsiteX411" fmla="*/ 311412 w 1678113"/>
                      <a:gd name="connsiteY411" fmla="*/ 91609 h 953255"/>
                      <a:gd name="connsiteX412" fmla="*/ 305632 w 1678113"/>
                      <a:gd name="connsiteY412" fmla="*/ 95504 h 953255"/>
                      <a:gd name="connsiteX413" fmla="*/ 278734 w 1678113"/>
                      <a:gd name="connsiteY413" fmla="*/ 77964 h 953255"/>
                      <a:gd name="connsiteX414" fmla="*/ 272967 w 1678113"/>
                      <a:gd name="connsiteY414" fmla="*/ 64306 h 953255"/>
                      <a:gd name="connsiteX415" fmla="*/ 251823 w 1678113"/>
                      <a:gd name="connsiteY415" fmla="*/ 50661 h 953255"/>
                      <a:gd name="connsiteX416" fmla="*/ 261434 w 1678113"/>
                      <a:gd name="connsiteY416" fmla="*/ 62371 h 953255"/>
                      <a:gd name="connsiteX417" fmla="*/ 232601 w 1678113"/>
                      <a:gd name="connsiteY417" fmla="*/ 81846 h 953255"/>
                      <a:gd name="connsiteX418" fmla="*/ 230679 w 1678113"/>
                      <a:gd name="connsiteY418" fmla="*/ 75991 h 953255"/>
                      <a:gd name="connsiteX419" fmla="*/ 194169 w 1678113"/>
                      <a:gd name="connsiteY419" fmla="*/ 99386 h 953255"/>
                      <a:gd name="connsiteX420" fmla="*/ 194169 w 1678113"/>
                      <a:gd name="connsiteY420" fmla="*/ 91596 h 953255"/>
                      <a:gd name="connsiteX421" fmla="*/ 182623 w 1678113"/>
                      <a:gd name="connsiteY421" fmla="*/ 91596 h 953255"/>
                      <a:gd name="connsiteX422" fmla="*/ 161492 w 1678113"/>
                      <a:gd name="connsiteY422" fmla="*/ 103281 h 953255"/>
                      <a:gd name="connsiteX423" fmla="*/ 165336 w 1678113"/>
                      <a:gd name="connsiteY423" fmla="*/ 113019 h 953255"/>
                      <a:gd name="connsiteX424" fmla="*/ 149958 w 1678113"/>
                      <a:gd name="connsiteY424" fmla="*/ 116926 h 953255"/>
                      <a:gd name="connsiteX425" fmla="*/ 146101 w 1678113"/>
                      <a:gd name="connsiteY425" fmla="*/ 111071 h 953255"/>
                      <a:gd name="connsiteX426" fmla="*/ 153790 w 1678113"/>
                      <a:gd name="connsiteY426" fmla="*/ 103281 h 953255"/>
                      <a:gd name="connsiteX427" fmla="*/ 161492 w 1678113"/>
                      <a:gd name="connsiteY427" fmla="*/ 95491 h 953255"/>
                      <a:gd name="connsiteX428" fmla="*/ 167245 w 1678113"/>
                      <a:gd name="connsiteY428" fmla="*/ 95491 h 953255"/>
                      <a:gd name="connsiteX429" fmla="*/ 176857 w 1678113"/>
                      <a:gd name="connsiteY429" fmla="*/ 85728 h 953255"/>
                      <a:gd name="connsiteX430" fmla="*/ 222990 w 1678113"/>
                      <a:gd name="connsiteY430" fmla="*/ 66241 h 953255"/>
                      <a:gd name="connsiteX431" fmla="*/ 201845 w 1678113"/>
                      <a:gd name="connsiteY431" fmla="*/ 66241 h 953255"/>
                      <a:gd name="connsiteX432" fmla="*/ 190312 w 1678113"/>
                      <a:gd name="connsiteY432" fmla="*/ 75991 h 953255"/>
                      <a:gd name="connsiteX433" fmla="*/ 157634 w 1678113"/>
                      <a:gd name="connsiteY433" fmla="*/ 83793 h 953255"/>
                      <a:gd name="connsiteX434" fmla="*/ 130711 w 1678113"/>
                      <a:gd name="connsiteY434" fmla="*/ 97439 h 953255"/>
                      <a:gd name="connsiteX435" fmla="*/ 136465 w 1678113"/>
                      <a:gd name="connsiteY435" fmla="*/ 87688 h 953255"/>
                      <a:gd name="connsiteX436" fmla="*/ 126866 w 1678113"/>
                      <a:gd name="connsiteY436" fmla="*/ 83793 h 953255"/>
                      <a:gd name="connsiteX437" fmla="*/ 124944 w 1678113"/>
                      <a:gd name="connsiteY437" fmla="*/ 89636 h 953255"/>
                      <a:gd name="connsiteX438" fmla="*/ 113423 w 1678113"/>
                      <a:gd name="connsiteY438" fmla="*/ 91596 h 953255"/>
                      <a:gd name="connsiteX439" fmla="*/ 99955 w 1678113"/>
                      <a:gd name="connsiteY439" fmla="*/ 103281 h 953255"/>
                      <a:gd name="connsiteX440" fmla="*/ 99955 w 1678113"/>
                      <a:gd name="connsiteY440" fmla="*/ 109124 h 953255"/>
                      <a:gd name="connsiteX441" fmla="*/ 111501 w 1678113"/>
                      <a:gd name="connsiteY441" fmla="*/ 118861 h 953255"/>
                      <a:gd name="connsiteX442" fmla="*/ 96123 w 1678113"/>
                      <a:gd name="connsiteY442" fmla="*/ 111059 h 953255"/>
                      <a:gd name="connsiteX443" fmla="*/ 53835 w 1678113"/>
                      <a:gd name="connsiteY443" fmla="*/ 101321 h 953255"/>
                      <a:gd name="connsiteX444" fmla="*/ 42289 w 1678113"/>
                      <a:gd name="connsiteY444" fmla="*/ 95479 h 953255"/>
                      <a:gd name="connsiteX445" fmla="*/ 32690 w 1678113"/>
                      <a:gd name="connsiteY445" fmla="*/ 87663 h 953255"/>
                      <a:gd name="connsiteX446" fmla="*/ 0 w 1678113"/>
                      <a:gd name="connsiteY446" fmla="*/ 83768 h 953255"/>
                      <a:gd name="connsiteX447" fmla="*/ 0 w 1678113"/>
                      <a:gd name="connsiteY447" fmla="*/ 399568 h 953255"/>
                      <a:gd name="connsiteX448" fmla="*/ 19222 w 1678113"/>
                      <a:gd name="connsiteY448" fmla="*/ 403476 h 953255"/>
                      <a:gd name="connsiteX449" fmla="*/ 36535 w 1678113"/>
                      <a:gd name="connsiteY449" fmla="*/ 397621 h 953255"/>
                      <a:gd name="connsiteX450" fmla="*/ 34613 w 1678113"/>
                      <a:gd name="connsiteY450" fmla="*/ 407358 h 953255"/>
                      <a:gd name="connsiteX451" fmla="*/ 67290 w 1678113"/>
                      <a:gd name="connsiteY451" fmla="*/ 434661 h 953255"/>
                      <a:gd name="connsiteX452" fmla="*/ 71122 w 1678113"/>
                      <a:gd name="connsiteY452" fmla="*/ 442464 h 953255"/>
                      <a:gd name="connsiteX453" fmla="*/ 84578 w 1678113"/>
                      <a:gd name="connsiteY453" fmla="*/ 436609 h 953255"/>
                      <a:gd name="connsiteX454" fmla="*/ 90357 w 1678113"/>
                      <a:gd name="connsiteY454" fmla="*/ 421016 h 953255"/>
                      <a:gd name="connsiteX455" fmla="*/ 107657 w 1678113"/>
                      <a:gd name="connsiteY455" fmla="*/ 415174 h 953255"/>
                      <a:gd name="connsiteX456" fmla="*/ 115333 w 1678113"/>
                      <a:gd name="connsiteY456" fmla="*/ 428819 h 953255"/>
                      <a:gd name="connsiteX457" fmla="*/ 130723 w 1678113"/>
                      <a:gd name="connsiteY457" fmla="*/ 446359 h 953255"/>
                      <a:gd name="connsiteX458" fmla="*/ 148036 w 1678113"/>
                      <a:gd name="connsiteY458" fmla="*/ 460017 h 953255"/>
                      <a:gd name="connsiteX459" fmla="*/ 148036 w 1678113"/>
                      <a:gd name="connsiteY459" fmla="*/ 463899 h 953255"/>
                      <a:gd name="connsiteX460" fmla="*/ 151868 w 1678113"/>
                      <a:gd name="connsiteY460" fmla="*/ 465847 h 953255"/>
                      <a:gd name="connsiteX461" fmla="*/ 159569 w 1678113"/>
                      <a:gd name="connsiteY461" fmla="*/ 479505 h 953255"/>
                      <a:gd name="connsiteX462" fmla="*/ 171090 w 1678113"/>
                      <a:gd name="connsiteY462" fmla="*/ 497045 h 953255"/>
                      <a:gd name="connsiteX463" fmla="*/ 171090 w 1678113"/>
                      <a:gd name="connsiteY463" fmla="*/ 502887 h 953255"/>
                      <a:gd name="connsiteX464" fmla="*/ 174947 w 1678113"/>
                      <a:gd name="connsiteY464" fmla="*/ 504860 h 953255"/>
                      <a:gd name="connsiteX465" fmla="*/ 180701 w 1678113"/>
                      <a:gd name="connsiteY465" fmla="*/ 516532 h 953255"/>
                      <a:gd name="connsiteX466" fmla="*/ 196091 w 1678113"/>
                      <a:gd name="connsiteY466" fmla="*/ 522400 h 953255"/>
                      <a:gd name="connsiteX467" fmla="*/ 207625 w 1678113"/>
                      <a:gd name="connsiteY467" fmla="*/ 532138 h 953255"/>
                      <a:gd name="connsiteX468" fmla="*/ 215314 w 1678113"/>
                      <a:gd name="connsiteY468" fmla="*/ 534085 h 953255"/>
                      <a:gd name="connsiteX469" fmla="*/ 217223 w 1678113"/>
                      <a:gd name="connsiteY469" fmla="*/ 555521 h 953255"/>
                      <a:gd name="connsiteX470" fmla="*/ 219171 w 1678113"/>
                      <a:gd name="connsiteY470" fmla="*/ 547718 h 953255"/>
                      <a:gd name="connsiteX471" fmla="*/ 224937 w 1678113"/>
                      <a:gd name="connsiteY471" fmla="*/ 553573 h 953255"/>
                      <a:gd name="connsiteX472" fmla="*/ 207625 w 1678113"/>
                      <a:gd name="connsiteY472" fmla="*/ 586719 h 953255"/>
                      <a:gd name="connsiteX473" fmla="*/ 223002 w 1678113"/>
                      <a:gd name="connsiteY473" fmla="*/ 590601 h 953255"/>
                      <a:gd name="connsiteX474" fmla="*/ 209547 w 1678113"/>
                      <a:gd name="connsiteY474" fmla="*/ 606206 h 953255"/>
                      <a:gd name="connsiteX475" fmla="*/ 217223 w 1678113"/>
                      <a:gd name="connsiteY475" fmla="*/ 612074 h 953255"/>
                      <a:gd name="connsiteX476" fmla="*/ 224925 w 1678113"/>
                      <a:gd name="connsiteY476" fmla="*/ 617904 h 953255"/>
                      <a:gd name="connsiteX477" fmla="*/ 228769 w 1678113"/>
                      <a:gd name="connsiteY477" fmla="*/ 606206 h 953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Lst>
                    <a:rect l="l" t="t" r="r" b="b"/>
                    <a:pathLst>
                      <a:path w="1678113" h="953255">
                        <a:moveTo>
                          <a:pt x="228744" y="606244"/>
                        </a:moveTo>
                        <a:cubicBezTo>
                          <a:pt x="233562" y="604739"/>
                          <a:pt x="240631" y="593307"/>
                          <a:pt x="244109" y="602349"/>
                        </a:cubicBezTo>
                        <a:cubicBezTo>
                          <a:pt x="243274" y="605422"/>
                          <a:pt x="238051" y="604019"/>
                          <a:pt x="240277" y="610152"/>
                        </a:cubicBezTo>
                        <a:cubicBezTo>
                          <a:pt x="245247" y="613541"/>
                          <a:pt x="256654" y="610430"/>
                          <a:pt x="255655" y="619890"/>
                        </a:cubicBezTo>
                        <a:cubicBezTo>
                          <a:pt x="252430" y="617310"/>
                          <a:pt x="249218" y="614717"/>
                          <a:pt x="242187" y="615995"/>
                        </a:cubicBezTo>
                        <a:cubicBezTo>
                          <a:pt x="238013" y="614376"/>
                          <a:pt x="237912" y="608622"/>
                          <a:pt x="232576" y="608179"/>
                        </a:cubicBezTo>
                        <a:cubicBezTo>
                          <a:pt x="231235" y="621900"/>
                          <a:pt x="248472" y="616766"/>
                          <a:pt x="246031" y="631600"/>
                        </a:cubicBezTo>
                        <a:cubicBezTo>
                          <a:pt x="249610" y="633459"/>
                          <a:pt x="252468" y="625745"/>
                          <a:pt x="253707" y="631600"/>
                        </a:cubicBezTo>
                        <a:cubicBezTo>
                          <a:pt x="252746" y="634091"/>
                          <a:pt x="248851" y="643234"/>
                          <a:pt x="251785" y="643285"/>
                        </a:cubicBezTo>
                        <a:cubicBezTo>
                          <a:pt x="252240" y="641173"/>
                          <a:pt x="254959" y="638593"/>
                          <a:pt x="255642" y="641325"/>
                        </a:cubicBezTo>
                        <a:cubicBezTo>
                          <a:pt x="252885" y="643095"/>
                          <a:pt x="254681" y="648065"/>
                          <a:pt x="253707" y="651088"/>
                        </a:cubicBezTo>
                        <a:cubicBezTo>
                          <a:pt x="253062" y="653111"/>
                          <a:pt x="249597" y="650177"/>
                          <a:pt x="249876" y="654970"/>
                        </a:cubicBezTo>
                        <a:cubicBezTo>
                          <a:pt x="249989" y="657183"/>
                          <a:pt x="252228" y="658018"/>
                          <a:pt x="253707" y="658890"/>
                        </a:cubicBezTo>
                        <a:cubicBezTo>
                          <a:pt x="252784" y="652757"/>
                          <a:pt x="256464" y="651265"/>
                          <a:pt x="257552" y="647193"/>
                        </a:cubicBezTo>
                        <a:cubicBezTo>
                          <a:pt x="268061" y="646801"/>
                          <a:pt x="270248" y="637974"/>
                          <a:pt x="274852" y="631613"/>
                        </a:cubicBezTo>
                        <a:cubicBezTo>
                          <a:pt x="277065" y="639693"/>
                          <a:pt x="270805" y="639188"/>
                          <a:pt x="271007" y="645245"/>
                        </a:cubicBezTo>
                        <a:cubicBezTo>
                          <a:pt x="274586" y="646952"/>
                          <a:pt x="282275" y="654439"/>
                          <a:pt x="278709" y="656930"/>
                        </a:cubicBezTo>
                        <a:cubicBezTo>
                          <a:pt x="273992" y="654565"/>
                          <a:pt x="273562" y="647863"/>
                          <a:pt x="267175" y="647193"/>
                        </a:cubicBezTo>
                        <a:cubicBezTo>
                          <a:pt x="259891" y="650215"/>
                          <a:pt x="258551" y="659232"/>
                          <a:pt x="257552" y="668641"/>
                        </a:cubicBezTo>
                        <a:cubicBezTo>
                          <a:pt x="262395" y="673307"/>
                          <a:pt x="264001" y="663709"/>
                          <a:pt x="271007" y="664746"/>
                        </a:cubicBezTo>
                        <a:cubicBezTo>
                          <a:pt x="274649" y="665605"/>
                          <a:pt x="282591" y="662090"/>
                          <a:pt x="280618" y="668641"/>
                        </a:cubicBezTo>
                        <a:cubicBezTo>
                          <a:pt x="268630" y="667515"/>
                          <a:pt x="261131" y="670967"/>
                          <a:pt x="261396" y="682286"/>
                        </a:cubicBezTo>
                        <a:cubicBezTo>
                          <a:pt x="265468" y="684638"/>
                          <a:pt x="266973" y="689608"/>
                          <a:pt x="272929" y="690088"/>
                        </a:cubicBezTo>
                        <a:cubicBezTo>
                          <a:pt x="280112" y="692162"/>
                          <a:pt x="278405" y="685245"/>
                          <a:pt x="284463" y="686181"/>
                        </a:cubicBezTo>
                        <a:cubicBezTo>
                          <a:pt x="283325" y="692403"/>
                          <a:pt x="288080" y="692213"/>
                          <a:pt x="284463" y="695931"/>
                        </a:cubicBezTo>
                        <a:cubicBezTo>
                          <a:pt x="287852" y="697044"/>
                          <a:pt x="295768" y="693579"/>
                          <a:pt x="295996" y="697878"/>
                        </a:cubicBezTo>
                        <a:cubicBezTo>
                          <a:pt x="292417" y="698144"/>
                          <a:pt x="289572" y="699156"/>
                          <a:pt x="288307" y="701774"/>
                        </a:cubicBezTo>
                        <a:cubicBezTo>
                          <a:pt x="298412" y="705213"/>
                          <a:pt x="299575" y="697486"/>
                          <a:pt x="303685" y="697878"/>
                        </a:cubicBezTo>
                        <a:cubicBezTo>
                          <a:pt x="303293" y="697841"/>
                          <a:pt x="304987" y="701533"/>
                          <a:pt x="305595" y="701774"/>
                        </a:cubicBezTo>
                        <a:cubicBezTo>
                          <a:pt x="307264" y="702456"/>
                          <a:pt x="309654" y="701255"/>
                          <a:pt x="311374" y="701774"/>
                        </a:cubicBezTo>
                        <a:cubicBezTo>
                          <a:pt x="314674" y="699282"/>
                          <a:pt x="311399" y="690126"/>
                          <a:pt x="317128" y="690088"/>
                        </a:cubicBezTo>
                        <a:cubicBezTo>
                          <a:pt x="318253" y="697727"/>
                          <a:pt x="315484" y="701407"/>
                          <a:pt x="313296" y="705681"/>
                        </a:cubicBezTo>
                        <a:cubicBezTo>
                          <a:pt x="319088" y="710841"/>
                          <a:pt x="318709" y="722260"/>
                          <a:pt x="328674" y="723221"/>
                        </a:cubicBezTo>
                        <a:cubicBezTo>
                          <a:pt x="335224" y="720136"/>
                          <a:pt x="331646" y="712599"/>
                          <a:pt x="334440" y="709564"/>
                        </a:cubicBezTo>
                        <a:cubicBezTo>
                          <a:pt x="338778" y="714609"/>
                          <a:pt x="336982" y="714015"/>
                          <a:pt x="336350" y="719314"/>
                        </a:cubicBezTo>
                        <a:cubicBezTo>
                          <a:pt x="335275" y="728406"/>
                          <a:pt x="342180" y="722589"/>
                          <a:pt x="342117" y="727116"/>
                        </a:cubicBezTo>
                        <a:cubicBezTo>
                          <a:pt x="342091" y="730341"/>
                          <a:pt x="336793" y="728204"/>
                          <a:pt x="336350" y="731011"/>
                        </a:cubicBezTo>
                        <a:cubicBezTo>
                          <a:pt x="343305" y="737499"/>
                          <a:pt x="345544" y="727369"/>
                          <a:pt x="349818" y="725182"/>
                        </a:cubicBezTo>
                        <a:cubicBezTo>
                          <a:pt x="350438" y="729684"/>
                          <a:pt x="349515" y="732643"/>
                          <a:pt x="347896" y="734932"/>
                        </a:cubicBezTo>
                        <a:cubicBezTo>
                          <a:pt x="352271" y="737600"/>
                          <a:pt x="355117" y="729899"/>
                          <a:pt x="355585" y="734932"/>
                        </a:cubicBezTo>
                        <a:cubicBezTo>
                          <a:pt x="356167" y="739421"/>
                          <a:pt x="350021" y="737082"/>
                          <a:pt x="349818" y="740774"/>
                        </a:cubicBezTo>
                        <a:cubicBezTo>
                          <a:pt x="359202" y="746908"/>
                          <a:pt x="369711" y="744505"/>
                          <a:pt x="380574" y="744657"/>
                        </a:cubicBezTo>
                        <a:cubicBezTo>
                          <a:pt x="554370" y="747363"/>
                          <a:pt x="730240" y="742646"/>
                          <a:pt x="901507" y="744657"/>
                        </a:cubicBezTo>
                        <a:cubicBezTo>
                          <a:pt x="902354" y="740977"/>
                          <a:pt x="898889" y="732921"/>
                          <a:pt x="905351" y="734919"/>
                        </a:cubicBezTo>
                        <a:cubicBezTo>
                          <a:pt x="908563" y="739459"/>
                          <a:pt x="910372" y="745415"/>
                          <a:pt x="911105" y="752459"/>
                        </a:cubicBezTo>
                        <a:cubicBezTo>
                          <a:pt x="924257" y="755368"/>
                          <a:pt x="930580" y="759200"/>
                          <a:pt x="945718" y="756354"/>
                        </a:cubicBezTo>
                        <a:cubicBezTo>
                          <a:pt x="950169" y="758985"/>
                          <a:pt x="954343" y="761893"/>
                          <a:pt x="957239" y="766105"/>
                        </a:cubicBezTo>
                        <a:cubicBezTo>
                          <a:pt x="963777" y="759604"/>
                          <a:pt x="966521" y="773503"/>
                          <a:pt x="974551" y="771960"/>
                        </a:cubicBezTo>
                        <a:cubicBezTo>
                          <a:pt x="979344" y="772238"/>
                          <a:pt x="980507" y="768887"/>
                          <a:pt x="984162" y="768065"/>
                        </a:cubicBezTo>
                        <a:cubicBezTo>
                          <a:pt x="991446" y="773680"/>
                          <a:pt x="1004953" y="772959"/>
                          <a:pt x="1016840" y="773895"/>
                        </a:cubicBezTo>
                        <a:cubicBezTo>
                          <a:pt x="1022290" y="770973"/>
                          <a:pt x="1025730" y="766029"/>
                          <a:pt x="1034153" y="766105"/>
                        </a:cubicBezTo>
                        <a:cubicBezTo>
                          <a:pt x="1059812" y="777777"/>
                          <a:pt x="1082309" y="792636"/>
                          <a:pt x="1105275" y="807040"/>
                        </a:cubicBezTo>
                        <a:cubicBezTo>
                          <a:pt x="1104339" y="813174"/>
                          <a:pt x="1107994" y="814653"/>
                          <a:pt x="1109119" y="818725"/>
                        </a:cubicBezTo>
                        <a:cubicBezTo>
                          <a:pt x="1113646" y="818776"/>
                          <a:pt x="1114772" y="815374"/>
                          <a:pt x="1120652" y="816778"/>
                        </a:cubicBezTo>
                        <a:lnTo>
                          <a:pt x="1120652" y="828475"/>
                        </a:lnTo>
                        <a:cubicBezTo>
                          <a:pt x="1129517" y="826022"/>
                          <a:pt x="1135625" y="832219"/>
                          <a:pt x="1130263" y="838226"/>
                        </a:cubicBezTo>
                        <a:cubicBezTo>
                          <a:pt x="1138256" y="841830"/>
                          <a:pt x="1145654" y="846028"/>
                          <a:pt x="1151408" y="851883"/>
                        </a:cubicBezTo>
                        <a:cubicBezTo>
                          <a:pt x="1151648" y="872459"/>
                          <a:pt x="1162688" y="894286"/>
                          <a:pt x="1157174" y="908412"/>
                        </a:cubicBezTo>
                        <a:cubicBezTo>
                          <a:pt x="1154772" y="914558"/>
                          <a:pt x="1151269" y="920868"/>
                          <a:pt x="1151408" y="927912"/>
                        </a:cubicBezTo>
                        <a:cubicBezTo>
                          <a:pt x="1148044" y="928443"/>
                          <a:pt x="1147513" y="931706"/>
                          <a:pt x="1145628" y="933767"/>
                        </a:cubicBezTo>
                        <a:cubicBezTo>
                          <a:pt x="1143706" y="935867"/>
                          <a:pt x="1138850" y="936992"/>
                          <a:pt x="1139874" y="941570"/>
                        </a:cubicBezTo>
                        <a:cubicBezTo>
                          <a:pt x="1139647" y="948930"/>
                          <a:pt x="1143630" y="952028"/>
                          <a:pt x="1149485" y="953255"/>
                        </a:cubicBezTo>
                        <a:cubicBezTo>
                          <a:pt x="1159071" y="951257"/>
                          <a:pt x="1164459" y="941646"/>
                          <a:pt x="1174462" y="937662"/>
                        </a:cubicBezTo>
                        <a:cubicBezTo>
                          <a:pt x="1182530" y="934438"/>
                          <a:pt x="1195733" y="935437"/>
                          <a:pt x="1199450" y="931820"/>
                        </a:cubicBezTo>
                        <a:cubicBezTo>
                          <a:pt x="1205698" y="925750"/>
                          <a:pt x="1217168" y="926091"/>
                          <a:pt x="1220607" y="918162"/>
                        </a:cubicBezTo>
                        <a:cubicBezTo>
                          <a:pt x="1214613" y="917100"/>
                          <a:pt x="1217648" y="906869"/>
                          <a:pt x="1214841" y="902569"/>
                        </a:cubicBezTo>
                        <a:cubicBezTo>
                          <a:pt x="1225843" y="896170"/>
                          <a:pt x="1246343" y="899420"/>
                          <a:pt x="1262909" y="898674"/>
                        </a:cubicBezTo>
                        <a:cubicBezTo>
                          <a:pt x="1270181" y="884548"/>
                          <a:pt x="1280765" y="872724"/>
                          <a:pt x="1293652" y="863581"/>
                        </a:cubicBezTo>
                        <a:cubicBezTo>
                          <a:pt x="1300683" y="858586"/>
                          <a:pt x="1310585" y="856828"/>
                          <a:pt x="1316731" y="849923"/>
                        </a:cubicBezTo>
                        <a:cubicBezTo>
                          <a:pt x="1314935" y="847849"/>
                          <a:pt x="1309636" y="849329"/>
                          <a:pt x="1310964" y="844081"/>
                        </a:cubicBezTo>
                        <a:cubicBezTo>
                          <a:pt x="1314594" y="843638"/>
                          <a:pt x="1315201" y="846281"/>
                          <a:pt x="1318641" y="846028"/>
                        </a:cubicBezTo>
                        <a:cubicBezTo>
                          <a:pt x="1319020" y="839743"/>
                          <a:pt x="1326709" y="841425"/>
                          <a:pt x="1330186" y="838226"/>
                        </a:cubicBezTo>
                        <a:cubicBezTo>
                          <a:pt x="1331375" y="837138"/>
                          <a:pt x="1332564" y="832320"/>
                          <a:pt x="1334018" y="830435"/>
                        </a:cubicBezTo>
                        <a:cubicBezTo>
                          <a:pt x="1336193" y="827603"/>
                          <a:pt x="1338103" y="826718"/>
                          <a:pt x="1339785" y="824606"/>
                        </a:cubicBezTo>
                        <a:cubicBezTo>
                          <a:pt x="1343427" y="825023"/>
                          <a:pt x="1344021" y="822393"/>
                          <a:pt x="1347474" y="822646"/>
                        </a:cubicBezTo>
                        <a:cubicBezTo>
                          <a:pt x="1351685" y="811542"/>
                          <a:pt x="1364369" y="813844"/>
                          <a:pt x="1372475" y="808988"/>
                        </a:cubicBezTo>
                        <a:cubicBezTo>
                          <a:pt x="1373980" y="808090"/>
                          <a:pt x="1374916" y="804372"/>
                          <a:pt x="1376307" y="803145"/>
                        </a:cubicBezTo>
                        <a:cubicBezTo>
                          <a:pt x="1378849" y="800932"/>
                          <a:pt x="1382959" y="800300"/>
                          <a:pt x="1384009" y="799238"/>
                        </a:cubicBezTo>
                        <a:cubicBezTo>
                          <a:pt x="1385640" y="797568"/>
                          <a:pt x="1384451" y="793281"/>
                          <a:pt x="1385918" y="791447"/>
                        </a:cubicBezTo>
                        <a:cubicBezTo>
                          <a:pt x="1387107" y="789981"/>
                          <a:pt x="1390408" y="790815"/>
                          <a:pt x="1391685" y="789500"/>
                        </a:cubicBezTo>
                        <a:cubicBezTo>
                          <a:pt x="1392836" y="788349"/>
                          <a:pt x="1392633" y="784846"/>
                          <a:pt x="1393620" y="783657"/>
                        </a:cubicBezTo>
                        <a:cubicBezTo>
                          <a:pt x="1395883" y="780888"/>
                          <a:pt x="1401701" y="779674"/>
                          <a:pt x="1399386" y="773895"/>
                        </a:cubicBezTo>
                        <a:cubicBezTo>
                          <a:pt x="1396908" y="764069"/>
                          <a:pt x="1378710" y="770164"/>
                          <a:pt x="1376307" y="760262"/>
                        </a:cubicBezTo>
                        <a:cubicBezTo>
                          <a:pt x="1387069" y="761046"/>
                          <a:pt x="1393202" y="766522"/>
                          <a:pt x="1403218" y="768065"/>
                        </a:cubicBezTo>
                        <a:cubicBezTo>
                          <a:pt x="1407998" y="765106"/>
                          <a:pt x="1411995" y="761362"/>
                          <a:pt x="1412829" y="754407"/>
                        </a:cubicBezTo>
                        <a:cubicBezTo>
                          <a:pt x="1418229" y="751422"/>
                          <a:pt x="1421606" y="746427"/>
                          <a:pt x="1426285" y="742709"/>
                        </a:cubicBezTo>
                        <a:cubicBezTo>
                          <a:pt x="1428346" y="741065"/>
                          <a:pt x="1431381" y="741748"/>
                          <a:pt x="1432051" y="738827"/>
                        </a:cubicBezTo>
                        <a:cubicBezTo>
                          <a:pt x="1438627" y="737031"/>
                          <a:pt x="1445823" y="735893"/>
                          <a:pt x="1451273" y="732946"/>
                        </a:cubicBezTo>
                        <a:cubicBezTo>
                          <a:pt x="1451210" y="715962"/>
                          <a:pt x="1464426" y="709386"/>
                          <a:pt x="1478172" y="707629"/>
                        </a:cubicBezTo>
                        <a:cubicBezTo>
                          <a:pt x="1492639" y="705757"/>
                          <a:pt x="1523002" y="708438"/>
                          <a:pt x="1537773" y="707629"/>
                        </a:cubicBezTo>
                        <a:cubicBezTo>
                          <a:pt x="1550723" y="706883"/>
                          <a:pt x="1556540" y="711233"/>
                          <a:pt x="1564684" y="711524"/>
                        </a:cubicBezTo>
                        <a:cubicBezTo>
                          <a:pt x="1572487" y="711789"/>
                          <a:pt x="1584046" y="707338"/>
                          <a:pt x="1591595" y="709564"/>
                        </a:cubicBezTo>
                        <a:cubicBezTo>
                          <a:pt x="1602926" y="700269"/>
                          <a:pt x="1613195" y="689886"/>
                          <a:pt x="1622363" y="678378"/>
                        </a:cubicBezTo>
                        <a:cubicBezTo>
                          <a:pt x="1636236" y="679466"/>
                          <a:pt x="1639132" y="669399"/>
                          <a:pt x="1655041" y="672536"/>
                        </a:cubicBezTo>
                        <a:cubicBezTo>
                          <a:pt x="1662060" y="666010"/>
                          <a:pt x="1669673" y="660079"/>
                          <a:pt x="1678108" y="654970"/>
                        </a:cubicBezTo>
                        <a:cubicBezTo>
                          <a:pt x="1678399" y="647812"/>
                          <a:pt x="1668256" y="647496"/>
                          <a:pt x="1676185" y="643285"/>
                        </a:cubicBezTo>
                        <a:cubicBezTo>
                          <a:pt x="1673391" y="642223"/>
                          <a:pt x="1666246" y="645549"/>
                          <a:pt x="1666574" y="641325"/>
                        </a:cubicBezTo>
                        <a:cubicBezTo>
                          <a:pt x="1666853" y="637733"/>
                          <a:pt x="1673075" y="640149"/>
                          <a:pt x="1674263" y="637430"/>
                        </a:cubicBezTo>
                        <a:cubicBezTo>
                          <a:pt x="1673391" y="626263"/>
                          <a:pt x="1676995" y="622634"/>
                          <a:pt x="1674263" y="614047"/>
                        </a:cubicBezTo>
                        <a:cubicBezTo>
                          <a:pt x="1669647" y="611568"/>
                          <a:pt x="1665942" y="608192"/>
                          <a:pt x="1660808" y="606244"/>
                        </a:cubicBezTo>
                        <a:cubicBezTo>
                          <a:pt x="1651361" y="604474"/>
                          <a:pt x="1653486" y="614414"/>
                          <a:pt x="1645417" y="614047"/>
                        </a:cubicBezTo>
                        <a:cubicBezTo>
                          <a:pt x="1644949" y="611265"/>
                          <a:pt x="1642243" y="610746"/>
                          <a:pt x="1641573" y="608192"/>
                        </a:cubicBezTo>
                        <a:cubicBezTo>
                          <a:pt x="1644444" y="605916"/>
                          <a:pt x="1650172" y="606510"/>
                          <a:pt x="1649262" y="600402"/>
                        </a:cubicBezTo>
                        <a:cubicBezTo>
                          <a:pt x="1645329" y="597873"/>
                          <a:pt x="1645772" y="590955"/>
                          <a:pt x="1637741" y="592587"/>
                        </a:cubicBezTo>
                        <a:cubicBezTo>
                          <a:pt x="1635199" y="592612"/>
                          <a:pt x="1635983" y="596014"/>
                          <a:pt x="1633897" y="596519"/>
                        </a:cubicBezTo>
                        <a:cubicBezTo>
                          <a:pt x="1612891" y="599251"/>
                          <a:pt x="1606050" y="616374"/>
                          <a:pt x="1585829" y="619902"/>
                        </a:cubicBezTo>
                        <a:cubicBezTo>
                          <a:pt x="1590495" y="613668"/>
                          <a:pt x="1588181" y="613023"/>
                          <a:pt x="1585829" y="606257"/>
                        </a:cubicBezTo>
                        <a:cubicBezTo>
                          <a:pt x="1588295" y="606371"/>
                          <a:pt x="1588510" y="608761"/>
                          <a:pt x="1591595" y="608205"/>
                        </a:cubicBezTo>
                        <a:cubicBezTo>
                          <a:pt x="1593682" y="598985"/>
                          <a:pt x="1603053" y="602640"/>
                          <a:pt x="1608908" y="600415"/>
                        </a:cubicBezTo>
                        <a:cubicBezTo>
                          <a:pt x="1613258" y="598758"/>
                          <a:pt x="1615598" y="591777"/>
                          <a:pt x="1622363" y="594585"/>
                        </a:cubicBezTo>
                        <a:cubicBezTo>
                          <a:pt x="1622035" y="587743"/>
                          <a:pt x="1629129" y="588439"/>
                          <a:pt x="1631962" y="584822"/>
                        </a:cubicBezTo>
                        <a:cubicBezTo>
                          <a:pt x="1638879" y="585973"/>
                          <a:pt x="1642812" y="584126"/>
                          <a:pt x="1643495" y="578979"/>
                        </a:cubicBezTo>
                        <a:cubicBezTo>
                          <a:pt x="1635465" y="580623"/>
                          <a:pt x="1635882" y="573706"/>
                          <a:pt x="1631962" y="571177"/>
                        </a:cubicBezTo>
                        <a:cubicBezTo>
                          <a:pt x="1631747" y="576147"/>
                          <a:pt x="1625538" y="575034"/>
                          <a:pt x="1620441" y="575072"/>
                        </a:cubicBezTo>
                        <a:cubicBezTo>
                          <a:pt x="1615067" y="572074"/>
                          <a:pt x="1615180" y="563513"/>
                          <a:pt x="1608908" y="561426"/>
                        </a:cubicBezTo>
                        <a:cubicBezTo>
                          <a:pt x="1609098" y="567598"/>
                          <a:pt x="1598930" y="573263"/>
                          <a:pt x="1597362" y="571177"/>
                        </a:cubicBezTo>
                        <a:cubicBezTo>
                          <a:pt x="1598007" y="564272"/>
                          <a:pt x="1602648" y="566384"/>
                          <a:pt x="1599284" y="559466"/>
                        </a:cubicBezTo>
                        <a:cubicBezTo>
                          <a:pt x="1590659" y="557316"/>
                          <a:pt x="1584981" y="568217"/>
                          <a:pt x="1581984" y="565334"/>
                        </a:cubicBezTo>
                        <a:cubicBezTo>
                          <a:pt x="1583489" y="559707"/>
                          <a:pt x="1586170" y="555268"/>
                          <a:pt x="1589686" y="551676"/>
                        </a:cubicBezTo>
                        <a:cubicBezTo>
                          <a:pt x="1584615" y="550007"/>
                          <a:pt x="1586942" y="547427"/>
                          <a:pt x="1583919" y="543874"/>
                        </a:cubicBezTo>
                        <a:cubicBezTo>
                          <a:pt x="1585867" y="546150"/>
                          <a:pt x="1578153" y="542369"/>
                          <a:pt x="1580075" y="539979"/>
                        </a:cubicBezTo>
                        <a:cubicBezTo>
                          <a:pt x="1573385" y="543608"/>
                          <a:pt x="1569920" y="538979"/>
                          <a:pt x="1564697" y="536058"/>
                        </a:cubicBezTo>
                        <a:cubicBezTo>
                          <a:pt x="1564811" y="533567"/>
                          <a:pt x="1567163" y="533365"/>
                          <a:pt x="1566619" y="530216"/>
                        </a:cubicBezTo>
                        <a:cubicBezTo>
                          <a:pt x="1563749" y="529899"/>
                          <a:pt x="1559537" y="530924"/>
                          <a:pt x="1558943" y="528268"/>
                        </a:cubicBezTo>
                        <a:cubicBezTo>
                          <a:pt x="1565165" y="522135"/>
                          <a:pt x="1551596" y="527434"/>
                          <a:pt x="1555086" y="518531"/>
                        </a:cubicBezTo>
                        <a:cubicBezTo>
                          <a:pt x="1551583" y="515559"/>
                          <a:pt x="1540391" y="514534"/>
                          <a:pt x="1545475" y="508780"/>
                        </a:cubicBezTo>
                        <a:cubicBezTo>
                          <a:pt x="1549989" y="507908"/>
                          <a:pt x="1549699" y="513497"/>
                          <a:pt x="1553176" y="514623"/>
                        </a:cubicBezTo>
                        <a:cubicBezTo>
                          <a:pt x="1557324" y="515989"/>
                          <a:pt x="1560713" y="513675"/>
                          <a:pt x="1566619" y="514623"/>
                        </a:cubicBezTo>
                        <a:cubicBezTo>
                          <a:pt x="1568175" y="503317"/>
                          <a:pt x="1562395" y="499422"/>
                          <a:pt x="1553176" y="499030"/>
                        </a:cubicBezTo>
                        <a:cubicBezTo>
                          <a:pt x="1560385" y="491139"/>
                          <a:pt x="1546992" y="492328"/>
                          <a:pt x="1543565" y="489293"/>
                        </a:cubicBezTo>
                        <a:cubicBezTo>
                          <a:pt x="1550242" y="488888"/>
                          <a:pt x="1556060" y="487674"/>
                          <a:pt x="1555086" y="479542"/>
                        </a:cubicBezTo>
                        <a:cubicBezTo>
                          <a:pt x="1555706" y="474358"/>
                          <a:pt x="1549458" y="477102"/>
                          <a:pt x="1547397" y="475647"/>
                        </a:cubicBezTo>
                        <a:cubicBezTo>
                          <a:pt x="1545449" y="474256"/>
                          <a:pt x="1546019" y="467680"/>
                          <a:pt x="1541643" y="469805"/>
                        </a:cubicBezTo>
                        <a:cubicBezTo>
                          <a:pt x="1538064" y="471360"/>
                          <a:pt x="1534599" y="473055"/>
                          <a:pt x="1530097" y="473700"/>
                        </a:cubicBezTo>
                        <a:cubicBezTo>
                          <a:pt x="1532399" y="467567"/>
                          <a:pt x="1540707" y="467554"/>
                          <a:pt x="1541643" y="460055"/>
                        </a:cubicBezTo>
                        <a:cubicBezTo>
                          <a:pt x="1538292" y="458752"/>
                          <a:pt x="1535661" y="461990"/>
                          <a:pt x="1533954" y="461990"/>
                        </a:cubicBezTo>
                        <a:cubicBezTo>
                          <a:pt x="1533284" y="461990"/>
                          <a:pt x="1531008" y="460270"/>
                          <a:pt x="1532032" y="460055"/>
                        </a:cubicBezTo>
                        <a:cubicBezTo>
                          <a:pt x="1528504" y="460788"/>
                          <a:pt x="1527163" y="467263"/>
                          <a:pt x="1524330" y="461990"/>
                        </a:cubicBezTo>
                        <a:cubicBezTo>
                          <a:pt x="1525140" y="455009"/>
                          <a:pt x="1535497" y="457728"/>
                          <a:pt x="1535864" y="450305"/>
                        </a:cubicBezTo>
                        <a:cubicBezTo>
                          <a:pt x="1529617" y="447206"/>
                          <a:pt x="1528706" y="446068"/>
                          <a:pt x="1528188" y="440554"/>
                        </a:cubicBezTo>
                        <a:cubicBezTo>
                          <a:pt x="1524748" y="440554"/>
                          <a:pt x="1517008" y="445803"/>
                          <a:pt x="1514732" y="440554"/>
                        </a:cubicBezTo>
                        <a:cubicBezTo>
                          <a:pt x="1515832" y="435825"/>
                          <a:pt x="1527176" y="441478"/>
                          <a:pt x="1526278" y="434712"/>
                        </a:cubicBezTo>
                        <a:cubicBezTo>
                          <a:pt x="1521725" y="433258"/>
                          <a:pt x="1518108" y="434889"/>
                          <a:pt x="1514732" y="428869"/>
                        </a:cubicBezTo>
                        <a:cubicBezTo>
                          <a:pt x="1514757" y="426302"/>
                          <a:pt x="1518108" y="427099"/>
                          <a:pt x="1518576" y="424974"/>
                        </a:cubicBezTo>
                        <a:cubicBezTo>
                          <a:pt x="1513973" y="424595"/>
                          <a:pt x="1515668" y="419043"/>
                          <a:pt x="1512810" y="417184"/>
                        </a:cubicBezTo>
                        <a:cubicBezTo>
                          <a:pt x="1512683" y="417108"/>
                          <a:pt x="1511823" y="420156"/>
                          <a:pt x="1510888" y="417184"/>
                        </a:cubicBezTo>
                        <a:cubicBezTo>
                          <a:pt x="1510141" y="414832"/>
                          <a:pt x="1511457" y="411797"/>
                          <a:pt x="1510888" y="409382"/>
                        </a:cubicBezTo>
                        <a:cubicBezTo>
                          <a:pt x="1507511" y="408256"/>
                          <a:pt x="1499582" y="411734"/>
                          <a:pt x="1499354" y="407421"/>
                        </a:cubicBezTo>
                        <a:cubicBezTo>
                          <a:pt x="1503540" y="407788"/>
                          <a:pt x="1505450" y="405828"/>
                          <a:pt x="1505121" y="401579"/>
                        </a:cubicBezTo>
                        <a:cubicBezTo>
                          <a:pt x="1493904" y="399960"/>
                          <a:pt x="1492475" y="411974"/>
                          <a:pt x="1495522" y="419119"/>
                        </a:cubicBezTo>
                        <a:cubicBezTo>
                          <a:pt x="1492917" y="418525"/>
                          <a:pt x="1491842" y="416350"/>
                          <a:pt x="1487834" y="417184"/>
                        </a:cubicBezTo>
                        <a:cubicBezTo>
                          <a:pt x="1485127" y="427061"/>
                          <a:pt x="1496648" y="422521"/>
                          <a:pt x="1495522" y="430817"/>
                        </a:cubicBezTo>
                        <a:cubicBezTo>
                          <a:pt x="1491944" y="432688"/>
                          <a:pt x="1489086" y="424987"/>
                          <a:pt x="1487834" y="430817"/>
                        </a:cubicBezTo>
                        <a:cubicBezTo>
                          <a:pt x="1493765" y="432777"/>
                          <a:pt x="1482307" y="432676"/>
                          <a:pt x="1483976" y="436672"/>
                        </a:cubicBezTo>
                        <a:cubicBezTo>
                          <a:pt x="1486253" y="437620"/>
                          <a:pt x="1488339" y="438746"/>
                          <a:pt x="1489743" y="440567"/>
                        </a:cubicBezTo>
                        <a:cubicBezTo>
                          <a:pt x="1483256" y="441123"/>
                          <a:pt x="1481637" y="446650"/>
                          <a:pt x="1476288" y="448357"/>
                        </a:cubicBezTo>
                        <a:cubicBezTo>
                          <a:pt x="1477325" y="452619"/>
                          <a:pt x="1480941" y="460965"/>
                          <a:pt x="1474365" y="462002"/>
                        </a:cubicBezTo>
                        <a:cubicBezTo>
                          <a:pt x="1475402" y="455123"/>
                          <a:pt x="1472747" y="451961"/>
                          <a:pt x="1468611" y="450317"/>
                        </a:cubicBezTo>
                        <a:cubicBezTo>
                          <a:pt x="1466689" y="452897"/>
                          <a:pt x="1466790" y="457576"/>
                          <a:pt x="1462832" y="458120"/>
                        </a:cubicBezTo>
                        <a:cubicBezTo>
                          <a:pt x="1454094" y="461598"/>
                          <a:pt x="1447341" y="467073"/>
                          <a:pt x="1441688" y="473713"/>
                        </a:cubicBezTo>
                        <a:cubicBezTo>
                          <a:pt x="1442459" y="462179"/>
                          <a:pt x="1440170" y="468869"/>
                          <a:pt x="1434011" y="469818"/>
                        </a:cubicBezTo>
                        <a:cubicBezTo>
                          <a:pt x="1434201" y="467023"/>
                          <a:pt x="1442434" y="459650"/>
                          <a:pt x="1434011" y="460067"/>
                        </a:cubicBezTo>
                        <a:cubicBezTo>
                          <a:pt x="1433442" y="467301"/>
                          <a:pt x="1431836" y="473460"/>
                          <a:pt x="1426310" y="475660"/>
                        </a:cubicBezTo>
                        <a:cubicBezTo>
                          <a:pt x="1420442" y="474244"/>
                          <a:pt x="1419304" y="477646"/>
                          <a:pt x="1414789" y="477608"/>
                        </a:cubicBezTo>
                        <a:cubicBezTo>
                          <a:pt x="1415573" y="471247"/>
                          <a:pt x="1423932" y="472574"/>
                          <a:pt x="1428232" y="469805"/>
                        </a:cubicBezTo>
                        <a:cubicBezTo>
                          <a:pt x="1432241" y="461636"/>
                          <a:pt x="1429522" y="450912"/>
                          <a:pt x="1424388" y="446410"/>
                        </a:cubicBezTo>
                        <a:cubicBezTo>
                          <a:pt x="1411413" y="443653"/>
                          <a:pt x="1408782" y="451392"/>
                          <a:pt x="1399399" y="452252"/>
                        </a:cubicBezTo>
                        <a:cubicBezTo>
                          <a:pt x="1397603" y="450178"/>
                          <a:pt x="1392304" y="451658"/>
                          <a:pt x="1393632" y="446410"/>
                        </a:cubicBezTo>
                        <a:cubicBezTo>
                          <a:pt x="1402409" y="443855"/>
                          <a:pt x="1401587" y="443235"/>
                          <a:pt x="1407088" y="442515"/>
                        </a:cubicBezTo>
                        <a:cubicBezTo>
                          <a:pt x="1406481" y="437987"/>
                          <a:pt x="1407404" y="435028"/>
                          <a:pt x="1409010" y="432764"/>
                        </a:cubicBezTo>
                        <a:cubicBezTo>
                          <a:pt x="1393367" y="432701"/>
                          <a:pt x="1408934" y="421825"/>
                          <a:pt x="1403243" y="415211"/>
                        </a:cubicBezTo>
                        <a:cubicBezTo>
                          <a:pt x="1398918" y="410494"/>
                          <a:pt x="1383515" y="417020"/>
                          <a:pt x="1384021" y="407409"/>
                        </a:cubicBezTo>
                        <a:cubicBezTo>
                          <a:pt x="1389598" y="409951"/>
                          <a:pt x="1397679" y="409951"/>
                          <a:pt x="1403243" y="407409"/>
                        </a:cubicBezTo>
                        <a:cubicBezTo>
                          <a:pt x="1403673" y="401136"/>
                          <a:pt x="1399854" y="399163"/>
                          <a:pt x="1401321" y="391816"/>
                        </a:cubicBezTo>
                        <a:cubicBezTo>
                          <a:pt x="1401384" y="387188"/>
                          <a:pt x="1411173" y="382521"/>
                          <a:pt x="1405166" y="378171"/>
                        </a:cubicBezTo>
                        <a:cubicBezTo>
                          <a:pt x="1404634" y="382180"/>
                          <a:pt x="1400044" y="382066"/>
                          <a:pt x="1397477" y="384026"/>
                        </a:cubicBezTo>
                        <a:cubicBezTo>
                          <a:pt x="1394189" y="382154"/>
                          <a:pt x="1393607" y="377551"/>
                          <a:pt x="1389788" y="376211"/>
                        </a:cubicBezTo>
                        <a:cubicBezTo>
                          <a:pt x="1383920" y="381396"/>
                          <a:pt x="1376952" y="371127"/>
                          <a:pt x="1366721" y="374263"/>
                        </a:cubicBezTo>
                        <a:cubicBezTo>
                          <a:pt x="1361359" y="367712"/>
                          <a:pt x="1360145" y="365955"/>
                          <a:pt x="1362877" y="356723"/>
                        </a:cubicBezTo>
                        <a:cubicBezTo>
                          <a:pt x="1358236" y="355939"/>
                          <a:pt x="1358691" y="360302"/>
                          <a:pt x="1353266" y="358683"/>
                        </a:cubicBezTo>
                        <a:cubicBezTo>
                          <a:pt x="1357426" y="354624"/>
                          <a:pt x="1353026" y="352385"/>
                          <a:pt x="1351343" y="348933"/>
                        </a:cubicBezTo>
                        <a:cubicBezTo>
                          <a:pt x="1346563" y="346416"/>
                          <a:pt x="1343364" y="354649"/>
                          <a:pt x="1341732" y="348933"/>
                        </a:cubicBezTo>
                        <a:cubicBezTo>
                          <a:pt x="1342302" y="347732"/>
                          <a:pt x="1346513" y="341434"/>
                          <a:pt x="1341732" y="341130"/>
                        </a:cubicBezTo>
                        <a:cubicBezTo>
                          <a:pt x="1336902" y="344001"/>
                          <a:pt x="1331578" y="330722"/>
                          <a:pt x="1322510" y="331393"/>
                        </a:cubicBezTo>
                        <a:cubicBezTo>
                          <a:pt x="1317249" y="335136"/>
                          <a:pt x="1309131" y="335996"/>
                          <a:pt x="1305223" y="341130"/>
                        </a:cubicBezTo>
                        <a:cubicBezTo>
                          <a:pt x="1299229" y="336881"/>
                          <a:pt x="1287885" y="335477"/>
                          <a:pt x="1282156" y="341130"/>
                        </a:cubicBezTo>
                        <a:cubicBezTo>
                          <a:pt x="1283914" y="333049"/>
                          <a:pt x="1274025" y="333631"/>
                          <a:pt x="1266779" y="331393"/>
                        </a:cubicBezTo>
                        <a:cubicBezTo>
                          <a:pt x="1251414" y="326638"/>
                          <a:pt x="1248239" y="328358"/>
                          <a:pt x="1237945" y="333340"/>
                        </a:cubicBezTo>
                        <a:cubicBezTo>
                          <a:pt x="1235909" y="348402"/>
                          <a:pt x="1243889" y="353283"/>
                          <a:pt x="1249479" y="360643"/>
                        </a:cubicBezTo>
                        <a:cubicBezTo>
                          <a:pt x="1244319" y="365803"/>
                          <a:pt x="1245925" y="377829"/>
                          <a:pt x="1239868" y="382091"/>
                        </a:cubicBezTo>
                        <a:cubicBezTo>
                          <a:pt x="1242422" y="386859"/>
                          <a:pt x="1247025" y="379941"/>
                          <a:pt x="1247569" y="384039"/>
                        </a:cubicBezTo>
                        <a:cubicBezTo>
                          <a:pt x="1241562" y="391487"/>
                          <a:pt x="1253753" y="389464"/>
                          <a:pt x="1249479" y="393776"/>
                        </a:cubicBezTo>
                        <a:cubicBezTo>
                          <a:pt x="1244838" y="398493"/>
                          <a:pt x="1250237" y="401237"/>
                          <a:pt x="1251401" y="403539"/>
                        </a:cubicBezTo>
                        <a:cubicBezTo>
                          <a:pt x="1255334" y="411304"/>
                          <a:pt x="1252843" y="419916"/>
                          <a:pt x="1251401" y="424974"/>
                        </a:cubicBezTo>
                        <a:cubicBezTo>
                          <a:pt x="1248669" y="424506"/>
                          <a:pt x="1248164" y="421775"/>
                          <a:pt x="1245634" y="421079"/>
                        </a:cubicBezTo>
                        <a:cubicBezTo>
                          <a:pt x="1243472" y="427213"/>
                          <a:pt x="1245457" y="425493"/>
                          <a:pt x="1245634" y="432777"/>
                        </a:cubicBezTo>
                        <a:cubicBezTo>
                          <a:pt x="1237313" y="436027"/>
                          <a:pt x="1232798" y="443147"/>
                          <a:pt x="1230257" y="452252"/>
                        </a:cubicBezTo>
                        <a:cubicBezTo>
                          <a:pt x="1233696" y="453719"/>
                          <a:pt x="1234607" y="457943"/>
                          <a:pt x="1237945" y="460067"/>
                        </a:cubicBezTo>
                        <a:cubicBezTo>
                          <a:pt x="1240804" y="461863"/>
                          <a:pt x="1246886" y="461850"/>
                          <a:pt x="1249479" y="463950"/>
                        </a:cubicBezTo>
                        <a:cubicBezTo>
                          <a:pt x="1265476" y="476950"/>
                          <a:pt x="1271319" y="499258"/>
                          <a:pt x="1268701" y="530228"/>
                        </a:cubicBezTo>
                        <a:cubicBezTo>
                          <a:pt x="1255814" y="552916"/>
                          <a:pt x="1236289" y="568837"/>
                          <a:pt x="1209099" y="577032"/>
                        </a:cubicBezTo>
                        <a:cubicBezTo>
                          <a:pt x="1210200" y="585909"/>
                          <a:pt x="1218230" y="591398"/>
                          <a:pt x="1220633" y="600415"/>
                        </a:cubicBezTo>
                        <a:cubicBezTo>
                          <a:pt x="1221531" y="603766"/>
                          <a:pt x="1218609" y="604942"/>
                          <a:pt x="1218711" y="608205"/>
                        </a:cubicBezTo>
                        <a:cubicBezTo>
                          <a:pt x="1218774" y="610102"/>
                          <a:pt x="1219988" y="614869"/>
                          <a:pt x="1220633" y="617967"/>
                        </a:cubicBezTo>
                        <a:cubicBezTo>
                          <a:pt x="1222252" y="625644"/>
                          <a:pt x="1225350" y="627768"/>
                          <a:pt x="1226387" y="631625"/>
                        </a:cubicBezTo>
                        <a:cubicBezTo>
                          <a:pt x="1227032" y="633990"/>
                          <a:pt x="1225603" y="637101"/>
                          <a:pt x="1226387" y="639415"/>
                        </a:cubicBezTo>
                        <a:cubicBezTo>
                          <a:pt x="1226703" y="640313"/>
                          <a:pt x="1229574" y="641717"/>
                          <a:pt x="1230244" y="643310"/>
                        </a:cubicBezTo>
                        <a:cubicBezTo>
                          <a:pt x="1231433" y="646130"/>
                          <a:pt x="1229675" y="649798"/>
                          <a:pt x="1232166" y="651113"/>
                        </a:cubicBezTo>
                        <a:cubicBezTo>
                          <a:pt x="1228157" y="654856"/>
                          <a:pt x="1224161" y="658574"/>
                          <a:pt x="1222568" y="664758"/>
                        </a:cubicBezTo>
                        <a:cubicBezTo>
                          <a:pt x="1227209" y="671929"/>
                          <a:pt x="1225476" y="676001"/>
                          <a:pt x="1220645" y="682298"/>
                        </a:cubicBezTo>
                        <a:cubicBezTo>
                          <a:pt x="1218888" y="676924"/>
                          <a:pt x="1217117" y="671587"/>
                          <a:pt x="1211047" y="670601"/>
                        </a:cubicBezTo>
                        <a:cubicBezTo>
                          <a:pt x="1211148" y="673965"/>
                          <a:pt x="1209555" y="675596"/>
                          <a:pt x="1207190" y="676443"/>
                        </a:cubicBezTo>
                        <a:cubicBezTo>
                          <a:pt x="1204269" y="686636"/>
                          <a:pt x="1216890" y="691201"/>
                          <a:pt x="1212957" y="695944"/>
                        </a:cubicBezTo>
                        <a:cubicBezTo>
                          <a:pt x="1207582" y="689722"/>
                          <a:pt x="1202916" y="682741"/>
                          <a:pt x="1195657" y="678403"/>
                        </a:cubicBezTo>
                        <a:cubicBezTo>
                          <a:pt x="1188512" y="677657"/>
                          <a:pt x="1190623" y="686307"/>
                          <a:pt x="1182201" y="684246"/>
                        </a:cubicBezTo>
                        <a:cubicBezTo>
                          <a:pt x="1183403" y="678972"/>
                          <a:pt x="1190232" y="679402"/>
                          <a:pt x="1189903" y="672561"/>
                        </a:cubicBezTo>
                        <a:cubicBezTo>
                          <a:pt x="1184693" y="661445"/>
                          <a:pt x="1172059" y="652403"/>
                          <a:pt x="1162979" y="651113"/>
                        </a:cubicBezTo>
                        <a:cubicBezTo>
                          <a:pt x="1163207" y="647408"/>
                          <a:pt x="1169353" y="649773"/>
                          <a:pt x="1168758" y="645270"/>
                        </a:cubicBezTo>
                        <a:cubicBezTo>
                          <a:pt x="1162916" y="639479"/>
                          <a:pt x="1156782" y="634003"/>
                          <a:pt x="1153368" y="625757"/>
                        </a:cubicBezTo>
                        <a:cubicBezTo>
                          <a:pt x="1159375" y="614730"/>
                          <a:pt x="1156972" y="600288"/>
                          <a:pt x="1151458" y="588729"/>
                        </a:cubicBezTo>
                        <a:cubicBezTo>
                          <a:pt x="1150270" y="579738"/>
                          <a:pt x="1155758" y="577525"/>
                          <a:pt x="1155303" y="569229"/>
                        </a:cubicBezTo>
                        <a:cubicBezTo>
                          <a:pt x="1144022" y="558581"/>
                          <a:pt x="1121386" y="559441"/>
                          <a:pt x="1099546" y="559479"/>
                        </a:cubicBezTo>
                        <a:cubicBezTo>
                          <a:pt x="1095916" y="559707"/>
                          <a:pt x="1098205" y="565916"/>
                          <a:pt x="1093779" y="565347"/>
                        </a:cubicBezTo>
                        <a:cubicBezTo>
                          <a:pt x="1092995" y="560642"/>
                          <a:pt x="1097295" y="561110"/>
                          <a:pt x="1095701" y="555584"/>
                        </a:cubicBezTo>
                        <a:cubicBezTo>
                          <a:pt x="1084396" y="544961"/>
                          <a:pt x="1065806" y="541724"/>
                          <a:pt x="1049568" y="536083"/>
                        </a:cubicBezTo>
                        <a:cubicBezTo>
                          <a:pt x="1047848" y="528230"/>
                          <a:pt x="1037618" y="520997"/>
                          <a:pt x="1032281" y="518543"/>
                        </a:cubicBezTo>
                        <a:cubicBezTo>
                          <a:pt x="1031649" y="518252"/>
                          <a:pt x="1031079" y="515129"/>
                          <a:pt x="1030359" y="514636"/>
                        </a:cubicBezTo>
                        <a:cubicBezTo>
                          <a:pt x="1029473" y="514054"/>
                          <a:pt x="1027488" y="515078"/>
                          <a:pt x="1026489" y="514636"/>
                        </a:cubicBezTo>
                        <a:cubicBezTo>
                          <a:pt x="1025793" y="514319"/>
                          <a:pt x="1025465" y="511145"/>
                          <a:pt x="1024579" y="510741"/>
                        </a:cubicBezTo>
                        <a:cubicBezTo>
                          <a:pt x="1014450" y="506074"/>
                          <a:pt x="999502" y="508894"/>
                          <a:pt x="991902" y="499043"/>
                        </a:cubicBezTo>
                        <a:cubicBezTo>
                          <a:pt x="971617" y="497336"/>
                          <a:pt x="962424" y="508186"/>
                          <a:pt x="947703" y="506846"/>
                        </a:cubicBezTo>
                        <a:cubicBezTo>
                          <a:pt x="948778" y="502078"/>
                          <a:pt x="955139" y="502672"/>
                          <a:pt x="953470" y="495148"/>
                        </a:cubicBezTo>
                        <a:cubicBezTo>
                          <a:pt x="948525" y="480010"/>
                          <a:pt x="943277" y="465189"/>
                          <a:pt x="938080" y="450305"/>
                        </a:cubicBezTo>
                        <a:lnTo>
                          <a:pt x="924637" y="450305"/>
                        </a:lnTo>
                        <a:cubicBezTo>
                          <a:pt x="919844" y="453238"/>
                          <a:pt x="921968" y="463204"/>
                          <a:pt x="916935" y="465897"/>
                        </a:cubicBezTo>
                        <a:cubicBezTo>
                          <a:pt x="920362" y="449432"/>
                          <a:pt x="908374" y="448585"/>
                          <a:pt x="905402" y="438607"/>
                        </a:cubicBezTo>
                        <a:cubicBezTo>
                          <a:pt x="908475" y="424848"/>
                          <a:pt x="907704" y="407156"/>
                          <a:pt x="909246" y="391816"/>
                        </a:cubicBezTo>
                        <a:cubicBezTo>
                          <a:pt x="915089" y="390463"/>
                          <a:pt x="916783" y="382635"/>
                          <a:pt x="918857" y="378171"/>
                        </a:cubicBezTo>
                        <a:cubicBezTo>
                          <a:pt x="921488" y="372505"/>
                          <a:pt x="924536" y="367485"/>
                          <a:pt x="924624" y="360631"/>
                        </a:cubicBezTo>
                        <a:cubicBezTo>
                          <a:pt x="928013" y="358873"/>
                          <a:pt x="930239" y="355926"/>
                          <a:pt x="934223" y="354775"/>
                        </a:cubicBezTo>
                        <a:cubicBezTo>
                          <a:pt x="935007" y="350084"/>
                          <a:pt x="930720" y="350539"/>
                          <a:pt x="932300" y="345025"/>
                        </a:cubicBezTo>
                        <a:cubicBezTo>
                          <a:pt x="937523" y="344456"/>
                          <a:pt x="941368" y="342509"/>
                          <a:pt x="943846" y="339183"/>
                        </a:cubicBezTo>
                        <a:cubicBezTo>
                          <a:pt x="946211" y="332872"/>
                          <a:pt x="937624" y="337690"/>
                          <a:pt x="940002" y="331393"/>
                        </a:cubicBezTo>
                        <a:cubicBezTo>
                          <a:pt x="947994" y="337463"/>
                          <a:pt x="948563" y="327751"/>
                          <a:pt x="953457" y="325538"/>
                        </a:cubicBezTo>
                        <a:cubicBezTo>
                          <a:pt x="957491" y="323716"/>
                          <a:pt x="959907" y="328358"/>
                          <a:pt x="963068" y="323590"/>
                        </a:cubicBezTo>
                        <a:cubicBezTo>
                          <a:pt x="958048" y="324134"/>
                          <a:pt x="954785" y="322882"/>
                          <a:pt x="955367" y="317748"/>
                        </a:cubicBezTo>
                        <a:cubicBezTo>
                          <a:pt x="967343" y="314839"/>
                          <a:pt x="977789" y="318734"/>
                          <a:pt x="988057" y="311905"/>
                        </a:cubicBezTo>
                        <a:lnTo>
                          <a:pt x="988057" y="300207"/>
                        </a:lnTo>
                        <a:cubicBezTo>
                          <a:pt x="979078" y="298930"/>
                          <a:pt x="974488" y="293201"/>
                          <a:pt x="966913" y="290470"/>
                        </a:cubicBezTo>
                        <a:cubicBezTo>
                          <a:pt x="960944" y="290267"/>
                          <a:pt x="961437" y="296616"/>
                          <a:pt x="953457" y="294365"/>
                        </a:cubicBezTo>
                        <a:cubicBezTo>
                          <a:pt x="952876" y="289863"/>
                          <a:pt x="959009" y="292202"/>
                          <a:pt x="959224" y="288510"/>
                        </a:cubicBezTo>
                        <a:cubicBezTo>
                          <a:pt x="946666" y="288358"/>
                          <a:pt x="944352" y="280808"/>
                          <a:pt x="932300" y="284615"/>
                        </a:cubicBezTo>
                        <a:cubicBezTo>
                          <a:pt x="930100" y="282313"/>
                          <a:pt x="930125" y="277722"/>
                          <a:pt x="930378" y="272917"/>
                        </a:cubicBezTo>
                        <a:cubicBezTo>
                          <a:pt x="932857" y="275408"/>
                          <a:pt x="937258" y="276698"/>
                          <a:pt x="941911" y="278772"/>
                        </a:cubicBezTo>
                        <a:cubicBezTo>
                          <a:pt x="951004" y="282844"/>
                          <a:pt x="954595" y="283084"/>
                          <a:pt x="964978" y="284615"/>
                        </a:cubicBezTo>
                        <a:cubicBezTo>
                          <a:pt x="975854" y="286233"/>
                          <a:pt x="983264" y="293378"/>
                          <a:pt x="986122" y="290457"/>
                        </a:cubicBezTo>
                        <a:cubicBezTo>
                          <a:pt x="990852" y="285652"/>
                          <a:pt x="998023" y="292013"/>
                          <a:pt x="999578" y="288510"/>
                        </a:cubicBezTo>
                        <a:cubicBezTo>
                          <a:pt x="1002550" y="286840"/>
                          <a:pt x="999439" y="283261"/>
                          <a:pt x="999578" y="282667"/>
                        </a:cubicBezTo>
                        <a:cubicBezTo>
                          <a:pt x="1000122" y="280214"/>
                          <a:pt x="1003460" y="277659"/>
                          <a:pt x="1003410" y="276824"/>
                        </a:cubicBezTo>
                        <a:cubicBezTo>
                          <a:pt x="1003384" y="276243"/>
                          <a:pt x="997238" y="273701"/>
                          <a:pt x="1001500" y="272917"/>
                        </a:cubicBezTo>
                        <a:cubicBezTo>
                          <a:pt x="1003422" y="272917"/>
                          <a:pt x="1003776" y="271361"/>
                          <a:pt x="1005332" y="270969"/>
                        </a:cubicBezTo>
                        <a:cubicBezTo>
                          <a:pt x="1010390" y="270400"/>
                          <a:pt x="1006849" y="278532"/>
                          <a:pt x="1013033" y="276824"/>
                        </a:cubicBezTo>
                        <a:cubicBezTo>
                          <a:pt x="1016347" y="279531"/>
                          <a:pt x="1016979" y="272816"/>
                          <a:pt x="1020722" y="272917"/>
                        </a:cubicBezTo>
                        <a:cubicBezTo>
                          <a:pt x="1020899" y="272917"/>
                          <a:pt x="1020507" y="276597"/>
                          <a:pt x="1020722" y="276824"/>
                        </a:cubicBezTo>
                        <a:cubicBezTo>
                          <a:pt x="1025945" y="282857"/>
                          <a:pt x="1035632" y="271425"/>
                          <a:pt x="1039944" y="272917"/>
                        </a:cubicBezTo>
                        <a:cubicBezTo>
                          <a:pt x="1044712" y="259575"/>
                          <a:pt x="1056587" y="253416"/>
                          <a:pt x="1061089" y="239784"/>
                        </a:cubicBezTo>
                        <a:cubicBezTo>
                          <a:pt x="1054627" y="233600"/>
                          <a:pt x="1040842" y="237647"/>
                          <a:pt x="1030346" y="235889"/>
                        </a:cubicBezTo>
                        <a:cubicBezTo>
                          <a:pt x="1018712" y="233967"/>
                          <a:pt x="1012856" y="228579"/>
                          <a:pt x="1007267" y="220309"/>
                        </a:cubicBezTo>
                        <a:cubicBezTo>
                          <a:pt x="1001222" y="217995"/>
                          <a:pt x="992774" y="218108"/>
                          <a:pt x="988045" y="214441"/>
                        </a:cubicBezTo>
                        <a:cubicBezTo>
                          <a:pt x="983049" y="214036"/>
                          <a:pt x="984883" y="218753"/>
                          <a:pt x="980368" y="218349"/>
                        </a:cubicBezTo>
                        <a:cubicBezTo>
                          <a:pt x="977864" y="218121"/>
                          <a:pt x="974298" y="214643"/>
                          <a:pt x="974589" y="210546"/>
                        </a:cubicBezTo>
                        <a:cubicBezTo>
                          <a:pt x="989587" y="209952"/>
                          <a:pt x="999021" y="215263"/>
                          <a:pt x="1011124" y="212493"/>
                        </a:cubicBezTo>
                        <a:cubicBezTo>
                          <a:pt x="1016385" y="215579"/>
                          <a:pt x="1018762" y="216528"/>
                          <a:pt x="1022645" y="218349"/>
                        </a:cubicBezTo>
                        <a:cubicBezTo>
                          <a:pt x="1023239" y="218627"/>
                          <a:pt x="1026982" y="219436"/>
                          <a:pt x="1028424" y="220309"/>
                        </a:cubicBezTo>
                        <a:cubicBezTo>
                          <a:pt x="1033394" y="223306"/>
                          <a:pt x="1036555" y="230413"/>
                          <a:pt x="1041879" y="231994"/>
                        </a:cubicBezTo>
                        <a:cubicBezTo>
                          <a:pt x="1046558" y="233372"/>
                          <a:pt x="1051718" y="230995"/>
                          <a:pt x="1057257" y="231994"/>
                        </a:cubicBezTo>
                        <a:cubicBezTo>
                          <a:pt x="1064465" y="221738"/>
                          <a:pt x="1075050" y="214947"/>
                          <a:pt x="1082259" y="204691"/>
                        </a:cubicBezTo>
                        <a:cubicBezTo>
                          <a:pt x="1075215" y="202098"/>
                          <a:pt x="1064744" y="202946"/>
                          <a:pt x="1066881" y="191046"/>
                        </a:cubicBezTo>
                        <a:lnTo>
                          <a:pt x="1091857" y="191046"/>
                        </a:lnTo>
                        <a:cubicBezTo>
                          <a:pt x="1097978" y="195257"/>
                          <a:pt x="1101987" y="201555"/>
                          <a:pt x="1111079" y="202743"/>
                        </a:cubicBezTo>
                        <a:cubicBezTo>
                          <a:pt x="1112963" y="194270"/>
                          <a:pt x="1122499" y="204868"/>
                          <a:pt x="1124547" y="200783"/>
                        </a:cubicBezTo>
                        <a:cubicBezTo>
                          <a:pt x="1116745" y="192879"/>
                          <a:pt x="1112824" y="175858"/>
                          <a:pt x="1097649" y="181295"/>
                        </a:cubicBezTo>
                        <a:cubicBezTo>
                          <a:pt x="1100115" y="177969"/>
                          <a:pt x="1101607" y="173632"/>
                          <a:pt x="1107247" y="173505"/>
                        </a:cubicBezTo>
                        <a:cubicBezTo>
                          <a:pt x="1114152" y="182092"/>
                          <a:pt x="1126343" y="185330"/>
                          <a:pt x="1130327" y="196901"/>
                        </a:cubicBezTo>
                        <a:cubicBezTo>
                          <a:pt x="1135107" y="197824"/>
                          <a:pt x="1137611" y="192411"/>
                          <a:pt x="1141847" y="191046"/>
                        </a:cubicBezTo>
                        <a:cubicBezTo>
                          <a:pt x="1143390" y="190565"/>
                          <a:pt x="1146235" y="191855"/>
                          <a:pt x="1147614" y="191046"/>
                        </a:cubicBezTo>
                        <a:cubicBezTo>
                          <a:pt x="1149435" y="189983"/>
                          <a:pt x="1153090" y="185152"/>
                          <a:pt x="1155315" y="183243"/>
                        </a:cubicBezTo>
                        <a:cubicBezTo>
                          <a:pt x="1160791" y="178513"/>
                          <a:pt x="1165129" y="174757"/>
                          <a:pt x="1170706" y="173505"/>
                        </a:cubicBezTo>
                        <a:cubicBezTo>
                          <a:pt x="1171781" y="166411"/>
                          <a:pt x="1175360" y="161846"/>
                          <a:pt x="1172615" y="155965"/>
                        </a:cubicBezTo>
                        <a:cubicBezTo>
                          <a:pt x="1165356" y="151615"/>
                          <a:pt x="1156517" y="148896"/>
                          <a:pt x="1157238" y="136490"/>
                        </a:cubicBezTo>
                        <a:cubicBezTo>
                          <a:pt x="1151205" y="135440"/>
                          <a:pt x="1150295" y="129193"/>
                          <a:pt x="1149549" y="122832"/>
                        </a:cubicBezTo>
                        <a:cubicBezTo>
                          <a:pt x="1154645" y="122857"/>
                          <a:pt x="1160526" y="122086"/>
                          <a:pt x="1162992" y="124780"/>
                        </a:cubicBezTo>
                        <a:cubicBezTo>
                          <a:pt x="1164901" y="119544"/>
                          <a:pt x="1174715" y="122352"/>
                          <a:pt x="1174525" y="115030"/>
                        </a:cubicBezTo>
                        <a:cubicBezTo>
                          <a:pt x="1173754" y="109313"/>
                          <a:pt x="1163257" y="113474"/>
                          <a:pt x="1161069" y="109174"/>
                        </a:cubicBezTo>
                        <a:cubicBezTo>
                          <a:pt x="1162966" y="103951"/>
                          <a:pt x="1172792" y="106734"/>
                          <a:pt x="1172603" y="99424"/>
                        </a:cubicBezTo>
                        <a:cubicBezTo>
                          <a:pt x="1166267" y="99361"/>
                          <a:pt x="1163030" y="96149"/>
                          <a:pt x="1155303" y="97477"/>
                        </a:cubicBezTo>
                        <a:cubicBezTo>
                          <a:pt x="1157149" y="89105"/>
                          <a:pt x="1145843" y="94062"/>
                          <a:pt x="1145692" y="87726"/>
                        </a:cubicBezTo>
                        <a:cubicBezTo>
                          <a:pt x="1147968" y="86791"/>
                          <a:pt x="1150055" y="85665"/>
                          <a:pt x="1151471" y="83831"/>
                        </a:cubicBezTo>
                        <a:cubicBezTo>
                          <a:pt x="1141873" y="80898"/>
                          <a:pt x="1133261" y="85134"/>
                          <a:pt x="1122638" y="81884"/>
                        </a:cubicBezTo>
                        <a:cubicBezTo>
                          <a:pt x="1118034" y="80455"/>
                          <a:pt x="1116188" y="76395"/>
                          <a:pt x="1111092" y="76029"/>
                        </a:cubicBezTo>
                        <a:cubicBezTo>
                          <a:pt x="1105629" y="75649"/>
                          <a:pt x="1100014" y="80379"/>
                          <a:pt x="1093805" y="77989"/>
                        </a:cubicBezTo>
                        <a:cubicBezTo>
                          <a:pt x="1094247" y="89598"/>
                          <a:pt x="1093969" y="91204"/>
                          <a:pt x="1095727" y="99424"/>
                        </a:cubicBezTo>
                        <a:cubicBezTo>
                          <a:pt x="1100507" y="99133"/>
                          <a:pt x="1105060" y="99045"/>
                          <a:pt x="1105338" y="103319"/>
                        </a:cubicBezTo>
                        <a:cubicBezTo>
                          <a:pt x="1100886" y="109781"/>
                          <a:pt x="1104554" y="111779"/>
                          <a:pt x="1103416" y="115017"/>
                        </a:cubicBezTo>
                        <a:cubicBezTo>
                          <a:pt x="1097700" y="118381"/>
                          <a:pt x="1093665" y="114385"/>
                          <a:pt x="1089960" y="116964"/>
                        </a:cubicBezTo>
                        <a:cubicBezTo>
                          <a:pt x="1087115" y="129686"/>
                          <a:pt x="1085357" y="143496"/>
                          <a:pt x="1074570" y="148150"/>
                        </a:cubicBezTo>
                        <a:cubicBezTo>
                          <a:pt x="1074620" y="152753"/>
                          <a:pt x="1071269" y="153879"/>
                          <a:pt x="1072647" y="159848"/>
                        </a:cubicBezTo>
                        <a:cubicBezTo>
                          <a:pt x="1065477" y="162958"/>
                          <a:pt x="1062442" y="170293"/>
                          <a:pt x="1053425" y="171545"/>
                        </a:cubicBezTo>
                        <a:cubicBezTo>
                          <a:pt x="1051933" y="159645"/>
                          <a:pt x="1039502" y="157091"/>
                          <a:pt x="1036113" y="146202"/>
                        </a:cubicBezTo>
                        <a:cubicBezTo>
                          <a:pt x="1034785" y="141903"/>
                          <a:pt x="1037238" y="136515"/>
                          <a:pt x="1034203" y="130597"/>
                        </a:cubicBezTo>
                        <a:cubicBezTo>
                          <a:pt x="1038225" y="126348"/>
                          <a:pt x="1039679" y="131583"/>
                          <a:pt x="1045749" y="130597"/>
                        </a:cubicBezTo>
                        <a:cubicBezTo>
                          <a:pt x="1045243" y="123945"/>
                          <a:pt x="1040880" y="121239"/>
                          <a:pt x="1041892" y="113057"/>
                        </a:cubicBezTo>
                        <a:cubicBezTo>
                          <a:pt x="1033293" y="108795"/>
                          <a:pt x="1027905" y="101258"/>
                          <a:pt x="1018825" y="97464"/>
                        </a:cubicBezTo>
                        <a:cubicBezTo>
                          <a:pt x="1006255" y="103547"/>
                          <a:pt x="1010795" y="126993"/>
                          <a:pt x="997681" y="132544"/>
                        </a:cubicBezTo>
                        <a:cubicBezTo>
                          <a:pt x="990422" y="130167"/>
                          <a:pt x="991990" y="118823"/>
                          <a:pt x="991902" y="109162"/>
                        </a:cubicBezTo>
                        <a:cubicBezTo>
                          <a:pt x="988272" y="103092"/>
                          <a:pt x="980103" y="101650"/>
                          <a:pt x="978446" y="93569"/>
                        </a:cubicBezTo>
                        <a:cubicBezTo>
                          <a:pt x="985781" y="94302"/>
                          <a:pt x="985907" y="96326"/>
                          <a:pt x="988057" y="89674"/>
                        </a:cubicBezTo>
                        <a:cubicBezTo>
                          <a:pt x="973742" y="85526"/>
                          <a:pt x="959641" y="88852"/>
                          <a:pt x="945768" y="81884"/>
                        </a:cubicBezTo>
                        <a:cubicBezTo>
                          <a:pt x="950056" y="76484"/>
                          <a:pt x="957833" y="74625"/>
                          <a:pt x="961146" y="68226"/>
                        </a:cubicBezTo>
                        <a:cubicBezTo>
                          <a:pt x="957732" y="67783"/>
                          <a:pt x="951523" y="70186"/>
                          <a:pt x="953457" y="64331"/>
                        </a:cubicBezTo>
                        <a:cubicBezTo>
                          <a:pt x="957820" y="56857"/>
                          <a:pt x="960881" y="65153"/>
                          <a:pt x="968835" y="64331"/>
                        </a:cubicBezTo>
                        <a:cubicBezTo>
                          <a:pt x="970770" y="58463"/>
                          <a:pt x="964535" y="60891"/>
                          <a:pt x="961146" y="60423"/>
                        </a:cubicBezTo>
                        <a:cubicBezTo>
                          <a:pt x="960223" y="48372"/>
                          <a:pt x="949360" y="46386"/>
                          <a:pt x="943846" y="38988"/>
                        </a:cubicBezTo>
                        <a:cubicBezTo>
                          <a:pt x="948374" y="34410"/>
                          <a:pt x="943530" y="29402"/>
                          <a:pt x="943846" y="23395"/>
                        </a:cubicBezTo>
                        <a:cubicBezTo>
                          <a:pt x="939863" y="17047"/>
                          <a:pt x="929189" y="17464"/>
                          <a:pt x="928456" y="7803"/>
                        </a:cubicBezTo>
                        <a:cubicBezTo>
                          <a:pt x="916429" y="10926"/>
                          <a:pt x="915721" y="2517"/>
                          <a:pt x="909234" y="0"/>
                        </a:cubicBezTo>
                        <a:cubicBezTo>
                          <a:pt x="900230" y="1922"/>
                          <a:pt x="894235" y="6892"/>
                          <a:pt x="890012" y="13645"/>
                        </a:cubicBezTo>
                        <a:cubicBezTo>
                          <a:pt x="894400" y="13101"/>
                          <a:pt x="897258" y="14126"/>
                          <a:pt x="897713" y="17553"/>
                        </a:cubicBezTo>
                        <a:cubicBezTo>
                          <a:pt x="894476" y="25318"/>
                          <a:pt x="889215" y="22219"/>
                          <a:pt x="880413" y="21435"/>
                        </a:cubicBezTo>
                        <a:cubicBezTo>
                          <a:pt x="876619" y="26038"/>
                          <a:pt x="876619" y="34499"/>
                          <a:pt x="874646" y="40936"/>
                        </a:cubicBezTo>
                        <a:cubicBezTo>
                          <a:pt x="879111" y="47082"/>
                          <a:pt x="882765" y="43920"/>
                          <a:pt x="888102" y="46803"/>
                        </a:cubicBezTo>
                        <a:cubicBezTo>
                          <a:pt x="885788" y="47221"/>
                          <a:pt x="886913" y="48966"/>
                          <a:pt x="888102" y="50698"/>
                        </a:cubicBezTo>
                        <a:cubicBezTo>
                          <a:pt x="879414" y="50306"/>
                          <a:pt x="876430" y="55770"/>
                          <a:pt x="874646" y="62409"/>
                        </a:cubicBezTo>
                        <a:cubicBezTo>
                          <a:pt x="878630" y="64951"/>
                          <a:pt x="879553" y="72715"/>
                          <a:pt x="884245" y="76029"/>
                        </a:cubicBezTo>
                        <a:cubicBezTo>
                          <a:pt x="885876" y="77154"/>
                          <a:pt x="890024" y="75409"/>
                          <a:pt x="891959" y="76029"/>
                        </a:cubicBezTo>
                        <a:cubicBezTo>
                          <a:pt x="892389" y="76168"/>
                          <a:pt x="893287" y="79570"/>
                          <a:pt x="893869" y="79936"/>
                        </a:cubicBezTo>
                        <a:cubicBezTo>
                          <a:pt x="894552" y="80366"/>
                          <a:pt x="899901" y="81934"/>
                          <a:pt x="899635" y="81884"/>
                        </a:cubicBezTo>
                        <a:cubicBezTo>
                          <a:pt x="904643" y="83212"/>
                          <a:pt x="909474" y="83439"/>
                          <a:pt x="913104" y="81884"/>
                        </a:cubicBezTo>
                        <a:cubicBezTo>
                          <a:pt x="913723" y="86449"/>
                          <a:pt x="919047" y="86234"/>
                          <a:pt x="920780" y="89674"/>
                        </a:cubicBezTo>
                        <a:cubicBezTo>
                          <a:pt x="926407" y="90180"/>
                          <a:pt x="926698" y="85260"/>
                          <a:pt x="932313" y="85766"/>
                        </a:cubicBezTo>
                        <a:cubicBezTo>
                          <a:pt x="933135" y="89497"/>
                          <a:pt x="936461" y="90673"/>
                          <a:pt x="936157" y="95529"/>
                        </a:cubicBezTo>
                        <a:cubicBezTo>
                          <a:pt x="930922" y="94087"/>
                          <a:pt x="932275" y="99386"/>
                          <a:pt x="928469" y="99424"/>
                        </a:cubicBezTo>
                        <a:cubicBezTo>
                          <a:pt x="924017" y="96579"/>
                          <a:pt x="932212" y="93240"/>
                          <a:pt x="924637" y="93582"/>
                        </a:cubicBezTo>
                        <a:cubicBezTo>
                          <a:pt x="920249" y="96604"/>
                          <a:pt x="920995" y="97654"/>
                          <a:pt x="922702" y="103332"/>
                        </a:cubicBezTo>
                        <a:cubicBezTo>
                          <a:pt x="918870" y="105950"/>
                          <a:pt x="914368" y="107884"/>
                          <a:pt x="913104" y="113069"/>
                        </a:cubicBezTo>
                        <a:cubicBezTo>
                          <a:pt x="922500" y="115447"/>
                          <a:pt x="924093" y="109946"/>
                          <a:pt x="926559" y="105267"/>
                        </a:cubicBezTo>
                        <a:cubicBezTo>
                          <a:pt x="934349" y="105823"/>
                          <a:pt x="930011" y="118646"/>
                          <a:pt x="936157" y="120859"/>
                        </a:cubicBezTo>
                        <a:cubicBezTo>
                          <a:pt x="920476" y="125096"/>
                          <a:pt x="918908" y="143635"/>
                          <a:pt x="895778" y="140360"/>
                        </a:cubicBezTo>
                        <a:cubicBezTo>
                          <a:pt x="890517" y="154245"/>
                          <a:pt x="903290" y="159455"/>
                          <a:pt x="899623" y="177388"/>
                        </a:cubicBezTo>
                        <a:cubicBezTo>
                          <a:pt x="898004" y="181586"/>
                          <a:pt x="887369" y="176680"/>
                          <a:pt x="886167" y="181283"/>
                        </a:cubicBezTo>
                        <a:cubicBezTo>
                          <a:pt x="889936" y="180347"/>
                          <a:pt x="892364" y="190224"/>
                          <a:pt x="888089" y="191033"/>
                        </a:cubicBezTo>
                        <a:cubicBezTo>
                          <a:pt x="888115" y="181245"/>
                          <a:pt x="876113" y="183686"/>
                          <a:pt x="876556" y="173493"/>
                        </a:cubicBezTo>
                        <a:cubicBezTo>
                          <a:pt x="883651" y="174808"/>
                          <a:pt x="890113" y="177932"/>
                          <a:pt x="895766" y="175440"/>
                        </a:cubicBezTo>
                        <a:cubicBezTo>
                          <a:pt x="895576" y="167840"/>
                          <a:pt x="887419" y="168320"/>
                          <a:pt x="880401" y="167638"/>
                        </a:cubicBezTo>
                        <a:cubicBezTo>
                          <a:pt x="873053" y="156812"/>
                          <a:pt x="881399" y="149199"/>
                          <a:pt x="882323" y="136465"/>
                        </a:cubicBezTo>
                        <a:cubicBezTo>
                          <a:pt x="874659" y="134517"/>
                          <a:pt x="876531" y="142282"/>
                          <a:pt x="868855" y="140347"/>
                        </a:cubicBezTo>
                        <a:cubicBezTo>
                          <a:pt x="869854" y="137464"/>
                          <a:pt x="871700" y="135440"/>
                          <a:pt x="872712" y="132544"/>
                        </a:cubicBezTo>
                        <a:cubicBezTo>
                          <a:pt x="860154" y="135529"/>
                          <a:pt x="863025" y="122857"/>
                          <a:pt x="851555" y="124754"/>
                        </a:cubicBezTo>
                        <a:cubicBezTo>
                          <a:pt x="850277" y="133746"/>
                          <a:pt x="837454" y="128017"/>
                          <a:pt x="834242" y="130584"/>
                        </a:cubicBezTo>
                        <a:cubicBezTo>
                          <a:pt x="839199" y="133366"/>
                          <a:pt x="837125" y="143268"/>
                          <a:pt x="843853" y="144242"/>
                        </a:cubicBezTo>
                        <a:cubicBezTo>
                          <a:pt x="849291" y="137970"/>
                          <a:pt x="861672" y="141549"/>
                          <a:pt x="863075" y="150072"/>
                        </a:cubicBezTo>
                        <a:cubicBezTo>
                          <a:pt x="861747" y="153929"/>
                          <a:pt x="857954" y="155282"/>
                          <a:pt x="853464" y="155940"/>
                        </a:cubicBezTo>
                        <a:cubicBezTo>
                          <a:pt x="851807" y="153575"/>
                          <a:pt x="847078" y="154359"/>
                          <a:pt x="843853" y="152045"/>
                        </a:cubicBezTo>
                        <a:cubicBezTo>
                          <a:pt x="840540" y="149655"/>
                          <a:pt x="831865" y="136591"/>
                          <a:pt x="834242" y="142295"/>
                        </a:cubicBezTo>
                        <a:cubicBezTo>
                          <a:pt x="834267" y="146177"/>
                          <a:pt x="839503" y="144773"/>
                          <a:pt x="838086" y="150085"/>
                        </a:cubicBezTo>
                        <a:cubicBezTo>
                          <a:pt x="826528" y="154612"/>
                          <a:pt x="816879" y="149098"/>
                          <a:pt x="809266" y="148137"/>
                        </a:cubicBezTo>
                        <a:cubicBezTo>
                          <a:pt x="797113" y="146632"/>
                          <a:pt x="786161" y="153777"/>
                          <a:pt x="774666" y="153992"/>
                        </a:cubicBezTo>
                        <a:cubicBezTo>
                          <a:pt x="771530" y="154043"/>
                          <a:pt x="765042" y="152627"/>
                          <a:pt x="761198" y="152045"/>
                        </a:cubicBezTo>
                        <a:cubicBezTo>
                          <a:pt x="749045" y="150148"/>
                          <a:pt x="745618" y="145924"/>
                          <a:pt x="740053" y="138387"/>
                        </a:cubicBezTo>
                        <a:cubicBezTo>
                          <a:pt x="734287" y="140992"/>
                          <a:pt x="725358" y="140385"/>
                          <a:pt x="716999" y="140347"/>
                        </a:cubicBezTo>
                        <a:cubicBezTo>
                          <a:pt x="715090" y="137742"/>
                          <a:pt x="711802" y="136515"/>
                          <a:pt x="711220" y="132544"/>
                        </a:cubicBezTo>
                        <a:cubicBezTo>
                          <a:pt x="697284" y="134340"/>
                          <a:pt x="698144" y="121138"/>
                          <a:pt x="693920" y="113044"/>
                        </a:cubicBezTo>
                        <a:cubicBezTo>
                          <a:pt x="692428" y="112614"/>
                          <a:pt x="690126" y="113006"/>
                          <a:pt x="690076" y="111097"/>
                        </a:cubicBezTo>
                        <a:cubicBezTo>
                          <a:pt x="676418" y="110262"/>
                          <a:pt x="668742" y="115472"/>
                          <a:pt x="659320" y="118899"/>
                        </a:cubicBezTo>
                        <a:cubicBezTo>
                          <a:pt x="646434" y="118178"/>
                          <a:pt x="637417" y="121403"/>
                          <a:pt x="636241" y="132544"/>
                        </a:cubicBezTo>
                        <a:cubicBezTo>
                          <a:pt x="643399" y="136338"/>
                          <a:pt x="652504" y="134517"/>
                          <a:pt x="655463" y="128649"/>
                        </a:cubicBezTo>
                        <a:cubicBezTo>
                          <a:pt x="666529" y="131786"/>
                          <a:pt x="664568" y="125931"/>
                          <a:pt x="676608" y="126702"/>
                        </a:cubicBezTo>
                        <a:cubicBezTo>
                          <a:pt x="675634" y="119127"/>
                          <a:pt x="689317" y="116319"/>
                          <a:pt x="693907" y="120847"/>
                        </a:cubicBezTo>
                        <a:cubicBezTo>
                          <a:pt x="692377" y="129712"/>
                          <a:pt x="679643" y="127170"/>
                          <a:pt x="678530" y="136465"/>
                        </a:cubicBezTo>
                        <a:cubicBezTo>
                          <a:pt x="673674" y="133923"/>
                          <a:pt x="665277" y="141700"/>
                          <a:pt x="655463" y="140347"/>
                        </a:cubicBezTo>
                        <a:cubicBezTo>
                          <a:pt x="655792" y="145241"/>
                          <a:pt x="652529" y="146443"/>
                          <a:pt x="649709" y="148137"/>
                        </a:cubicBezTo>
                        <a:cubicBezTo>
                          <a:pt x="649368" y="154979"/>
                          <a:pt x="656184" y="154536"/>
                          <a:pt x="657385" y="159835"/>
                        </a:cubicBezTo>
                        <a:cubicBezTo>
                          <a:pt x="657145" y="169838"/>
                          <a:pt x="664935" y="171672"/>
                          <a:pt x="665087" y="181270"/>
                        </a:cubicBezTo>
                        <a:cubicBezTo>
                          <a:pt x="660585" y="180638"/>
                          <a:pt x="657145" y="178931"/>
                          <a:pt x="653554" y="177375"/>
                        </a:cubicBezTo>
                        <a:cubicBezTo>
                          <a:pt x="652668" y="188655"/>
                          <a:pt x="662785" y="188795"/>
                          <a:pt x="663152" y="198823"/>
                        </a:cubicBezTo>
                        <a:cubicBezTo>
                          <a:pt x="654312" y="190236"/>
                          <a:pt x="643803" y="183344"/>
                          <a:pt x="638176" y="171533"/>
                        </a:cubicBezTo>
                        <a:cubicBezTo>
                          <a:pt x="641262" y="174859"/>
                          <a:pt x="648078" y="173328"/>
                          <a:pt x="649709" y="169598"/>
                        </a:cubicBezTo>
                        <a:cubicBezTo>
                          <a:pt x="643728" y="166537"/>
                          <a:pt x="639618" y="161605"/>
                          <a:pt x="634319" y="157900"/>
                        </a:cubicBezTo>
                        <a:cubicBezTo>
                          <a:pt x="634584" y="161390"/>
                          <a:pt x="632422" y="162453"/>
                          <a:pt x="628565" y="161795"/>
                        </a:cubicBezTo>
                        <a:cubicBezTo>
                          <a:pt x="629172" y="157280"/>
                          <a:pt x="628249" y="154309"/>
                          <a:pt x="626643" y="152057"/>
                        </a:cubicBezTo>
                        <a:cubicBezTo>
                          <a:pt x="613883" y="155232"/>
                          <a:pt x="613706" y="145684"/>
                          <a:pt x="605498" y="144255"/>
                        </a:cubicBezTo>
                        <a:cubicBezTo>
                          <a:pt x="599555" y="143774"/>
                          <a:pt x="594698" y="148656"/>
                          <a:pt x="588198" y="150085"/>
                        </a:cubicBezTo>
                        <a:cubicBezTo>
                          <a:pt x="585467" y="150717"/>
                          <a:pt x="583962" y="148023"/>
                          <a:pt x="582432" y="148137"/>
                        </a:cubicBezTo>
                        <a:cubicBezTo>
                          <a:pt x="579144" y="148428"/>
                          <a:pt x="574806" y="151248"/>
                          <a:pt x="570898" y="152045"/>
                        </a:cubicBezTo>
                        <a:cubicBezTo>
                          <a:pt x="563045" y="153613"/>
                          <a:pt x="556735" y="154776"/>
                          <a:pt x="549754" y="153992"/>
                        </a:cubicBezTo>
                        <a:cubicBezTo>
                          <a:pt x="541572" y="153057"/>
                          <a:pt x="531581" y="153208"/>
                          <a:pt x="522843" y="152045"/>
                        </a:cubicBezTo>
                        <a:cubicBezTo>
                          <a:pt x="515989" y="151109"/>
                          <a:pt x="506213" y="150110"/>
                          <a:pt x="501686" y="144242"/>
                        </a:cubicBezTo>
                        <a:cubicBezTo>
                          <a:pt x="504013" y="137489"/>
                          <a:pt x="510336" y="134808"/>
                          <a:pt x="515154" y="130584"/>
                        </a:cubicBezTo>
                        <a:lnTo>
                          <a:pt x="528597" y="130584"/>
                        </a:lnTo>
                        <a:cubicBezTo>
                          <a:pt x="523286" y="116496"/>
                          <a:pt x="509375" y="111109"/>
                          <a:pt x="494010" y="107214"/>
                        </a:cubicBezTo>
                        <a:cubicBezTo>
                          <a:pt x="489571" y="106607"/>
                          <a:pt x="491860" y="112829"/>
                          <a:pt x="488243" y="113044"/>
                        </a:cubicBezTo>
                        <a:cubicBezTo>
                          <a:pt x="474509" y="109301"/>
                          <a:pt x="459233" y="110490"/>
                          <a:pt x="449786" y="107214"/>
                        </a:cubicBezTo>
                        <a:cubicBezTo>
                          <a:pt x="444386" y="105317"/>
                          <a:pt x="439871" y="99171"/>
                          <a:pt x="434421" y="97451"/>
                        </a:cubicBezTo>
                        <a:cubicBezTo>
                          <a:pt x="427415" y="95251"/>
                          <a:pt x="419802" y="97312"/>
                          <a:pt x="413264" y="95504"/>
                        </a:cubicBezTo>
                        <a:cubicBezTo>
                          <a:pt x="403476" y="92785"/>
                          <a:pt x="396748" y="83692"/>
                          <a:pt x="386353" y="79911"/>
                        </a:cubicBezTo>
                        <a:cubicBezTo>
                          <a:pt x="377361" y="76598"/>
                          <a:pt x="366625" y="78861"/>
                          <a:pt x="351766" y="77964"/>
                        </a:cubicBezTo>
                        <a:cubicBezTo>
                          <a:pt x="353144" y="92380"/>
                          <a:pt x="335389" y="97692"/>
                          <a:pt x="322932" y="91609"/>
                        </a:cubicBezTo>
                        <a:cubicBezTo>
                          <a:pt x="325765" y="82036"/>
                          <a:pt x="329938" y="85425"/>
                          <a:pt x="324855" y="79911"/>
                        </a:cubicBezTo>
                        <a:cubicBezTo>
                          <a:pt x="321870" y="76648"/>
                          <a:pt x="323147" y="70502"/>
                          <a:pt x="322932" y="66253"/>
                        </a:cubicBezTo>
                        <a:cubicBezTo>
                          <a:pt x="316053" y="65052"/>
                          <a:pt x="319202" y="71527"/>
                          <a:pt x="317166" y="74056"/>
                        </a:cubicBezTo>
                        <a:cubicBezTo>
                          <a:pt x="314940" y="76800"/>
                          <a:pt x="309667" y="76105"/>
                          <a:pt x="309477" y="81859"/>
                        </a:cubicBezTo>
                        <a:cubicBezTo>
                          <a:pt x="304697" y="83199"/>
                          <a:pt x="313056" y="87056"/>
                          <a:pt x="311412" y="91609"/>
                        </a:cubicBezTo>
                        <a:cubicBezTo>
                          <a:pt x="308655" y="92077"/>
                          <a:pt x="308162" y="94821"/>
                          <a:pt x="305632" y="95504"/>
                        </a:cubicBezTo>
                        <a:cubicBezTo>
                          <a:pt x="292442" y="92102"/>
                          <a:pt x="285019" y="87486"/>
                          <a:pt x="278734" y="77964"/>
                        </a:cubicBezTo>
                        <a:cubicBezTo>
                          <a:pt x="276142" y="74031"/>
                          <a:pt x="275282" y="67240"/>
                          <a:pt x="272967" y="64306"/>
                        </a:cubicBezTo>
                        <a:cubicBezTo>
                          <a:pt x="267631" y="57553"/>
                          <a:pt x="260119" y="53835"/>
                          <a:pt x="251823" y="50661"/>
                        </a:cubicBezTo>
                        <a:cubicBezTo>
                          <a:pt x="251064" y="58577"/>
                          <a:pt x="260005" y="56655"/>
                          <a:pt x="261434" y="62371"/>
                        </a:cubicBezTo>
                        <a:cubicBezTo>
                          <a:pt x="247270" y="64243"/>
                          <a:pt x="246537" y="79721"/>
                          <a:pt x="232601" y="81846"/>
                        </a:cubicBezTo>
                        <a:cubicBezTo>
                          <a:pt x="230375" y="81505"/>
                          <a:pt x="230502" y="78773"/>
                          <a:pt x="230679" y="75991"/>
                        </a:cubicBezTo>
                        <a:cubicBezTo>
                          <a:pt x="212165" y="77344"/>
                          <a:pt x="203515" y="88738"/>
                          <a:pt x="194169" y="99386"/>
                        </a:cubicBezTo>
                        <a:lnTo>
                          <a:pt x="194169" y="91596"/>
                        </a:lnTo>
                        <a:cubicBezTo>
                          <a:pt x="188529" y="93341"/>
                          <a:pt x="188251" y="93341"/>
                          <a:pt x="182623" y="91596"/>
                        </a:cubicBezTo>
                        <a:cubicBezTo>
                          <a:pt x="176452" y="96376"/>
                          <a:pt x="170382" y="101283"/>
                          <a:pt x="161492" y="103281"/>
                        </a:cubicBezTo>
                        <a:cubicBezTo>
                          <a:pt x="158709" y="110654"/>
                          <a:pt x="166752" y="107012"/>
                          <a:pt x="165336" y="113019"/>
                        </a:cubicBezTo>
                        <a:cubicBezTo>
                          <a:pt x="157015" y="111071"/>
                          <a:pt x="154663" y="115207"/>
                          <a:pt x="149958" y="116926"/>
                        </a:cubicBezTo>
                        <a:cubicBezTo>
                          <a:pt x="149503" y="114144"/>
                          <a:pt x="146797" y="113651"/>
                          <a:pt x="146101" y="111071"/>
                        </a:cubicBezTo>
                        <a:cubicBezTo>
                          <a:pt x="147227" y="107088"/>
                          <a:pt x="151311" y="105798"/>
                          <a:pt x="153790" y="103281"/>
                        </a:cubicBezTo>
                        <a:cubicBezTo>
                          <a:pt x="157091" y="99981"/>
                          <a:pt x="158077" y="98033"/>
                          <a:pt x="161492" y="95491"/>
                        </a:cubicBezTo>
                        <a:cubicBezTo>
                          <a:pt x="162731" y="94543"/>
                          <a:pt x="165880" y="96225"/>
                          <a:pt x="167245" y="95491"/>
                        </a:cubicBezTo>
                        <a:cubicBezTo>
                          <a:pt x="171823" y="93063"/>
                          <a:pt x="171962" y="86146"/>
                          <a:pt x="176857" y="85728"/>
                        </a:cubicBezTo>
                        <a:cubicBezTo>
                          <a:pt x="196926" y="83996"/>
                          <a:pt x="210786" y="75953"/>
                          <a:pt x="222990" y="66241"/>
                        </a:cubicBezTo>
                        <a:cubicBezTo>
                          <a:pt x="215212" y="68340"/>
                          <a:pt x="209635" y="68340"/>
                          <a:pt x="201845" y="66241"/>
                        </a:cubicBezTo>
                        <a:cubicBezTo>
                          <a:pt x="197748" y="69238"/>
                          <a:pt x="194688" y="73285"/>
                          <a:pt x="190312" y="75991"/>
                        </a:cubicBezTo>
                        <a:cubicBezTo>
                          <a:pt x="181675" y="73120"/>
                          <a:pt x="172367" y="86335"/>
                          <a:pt x="157634" y="83793"/>
                        </a:cubicBezTo>
                        <a:cubicBezTo>
                          <a:pt x="154498" y="94252"/>
                          <a:pt x="141232" y="94454"/>
                          <a:pt x="130711" y="97439"/>
                        </a:cubicBezTo>
                        <a:cubicBezTo>
                          <a:pt x="132456" y="93999"/>
                          <a:pt x="135352" y="91748"/>
                          <a:pt x="136465" y="87688"/>
                        </a:cubicBezTo>
                        <a:cubicBezTo>
                          <a:pt x="130559" y="89155"/>
                          <a:pt x="132785" y="82339"/>
                          <a:pt x="126866" y="83793"/>
                        </a:cubicBezTo>
                        <a:cubicBezTo>
                          <a:pt x="126563" y="86082"/>
                          <a:pt x="127195" y="89333"/>
                          <a:pt x="124944" y="89636"/>
                        </a:cubicBezTo>
                        <a:cubicBezTo>
                          <a:pt x="119392" y="90319"/>
                          <a:pt x="113423" y="87941"/>
                          <a:pt x="113423" y="91596"/>
                        </a:cubicBezTo>
                        <a:cubicBezTo>
                          <a:pt x="113423" y="97515"/>
                          <a:pt x="96465" y="94606"/>
                          <a:pt x="99955" y="103281"/>
                        </a:cubicBezTo>
                        <a:cubicBezTo>
                          <a:pt x="110515" y="102649"/>
                          <a:pt x="103117" y="107619"/>
                          <a:pt x="99955" y="109124"/>
                        </a:cubicBezTo>
                        <a:cubicBezTo>
                          <a:pt x="106999" y="108985"/>
                          <a:pt x="115548" y="113790"/>
                          <a:pt x="111501" y="118861"/>
                        </a:cubicBezTo>
                        <a:cubicBezTo>
                          <a:pt x="105292" y="117356"/>
                          <a:pt x="100132" y="114802"/>
                          <a:pt x="96123" y="111059"/>
                        </a:cubicBezTo>
                        <a:cubicBezTo>
                          <a:pt x="76029" y="112070"/>
                          <a:pt x="65747" y="107062"/>
                          <a:pt x="53835" y="101321"/>
                        </a:cubicBezTo>
                        <a:cubicBezTo>
                          <a:pt x="49990" y="99475"/>
                          <a:pt x="45691" y="97628"/>
                          <a:pt x="42289" y="95479"/>
                        </a:cubicBezTo>
                        <a:cubicBezTo>
                          <a:pt x="38786" y="93228"/>
                          <a:pt x="36117" y="89143"/>
                          <a:pt x="32690" y="87663"/>
                        </a:cubicBezTo>
                        <a:cubicBezTo>
                          <a:pt x="20651" y="82478"/>
                          <a:pt x="12064" y="87967"/>
                          <a:pt x="0" y="83768"/>
                        </a:cubicBezTo>
                        <a:lnTo>
                          <a:pt x="0" y="399568"/>
                        </a:lnTo>
                        <a:cubicBezTo>
                          <a:pt x="7335" y="402148"/>
                          <a:pt x="12229" y="398493"/>
                          <a:pt x="19222" y="403476"/>
                        </a:cubicBezTo>
                        <a:cubicBezTo>
                          <a:pt x="20449" y="396925"/>
                          <a:pt x="28429" y="397229"/>
                          <a:pt x="36535" y="397621"/>
                        </a:cubicBezTo>
                        <a:cubicBezTo>
                          <a:pt x="37129" y="402123"/>
                          <a:pt x="36219" y="405107"/>
                          <a:pt x="34613" y="407358"/>
                        </a:cubicBezTo>
                        <a:cubicBezTo>
                          <a:pt x="48296" y="413618"/>
                          <a:pt x="54897" y="427074"/>
                          <a:pt x="67290" y="434661"/>
                        </a:cubicBezTo>
                        <a:cubicBezTo>
                          <a:pt x="66746" y="439100"/>
                          <a:pt x="67733" y="441983"/>
                          <a:pt x="71122" y="442464"/>
                        </a:cubicBezTo>
                        <a:cubicBezTo>
                          <a:pt x="73044" y="437924"/>
                          <a:pt x="77723" y="436166"/>
                          <a:pt x="84578" y="436609"/>
                        </a:cubicBezTo>
                        <a:cubicBezTo>
                          <a:pt x="85766" y="429312"/>
                          <a:pt x="89725" y="423646"/>
                          <a:pt x="90357" y="421016"/>
                        </a:cubicBezTo>
                        <a:cubicBezTo>
                          <a:pt x="97945" y="420928"/>
                          <a:pt x="101498" y="416716"/>
                          <a:pt x="107657" y="415174"/>
                        </a:cubicBezTo>
                        <a:cubicBezTo>
                          <a:pt x="109440" y="420371"/>
                          <a:pt x="121568" y="421522"/>
                          <a:pt x="115333" y="428819"/>
                        </a:cubicBezTo>
                        <a:cubicBezTo>
                          <a:pt x="120505" y="434623"/>
                          <a:pt x="129762" y="436305"/>
                          <a:pt x="130723" y="446359"/>
                        </a:cubicBezTo>
                        <a:cubicBezTo>
                          <a:pt x="139057" y="447371"/>
                          <a:pt x="143686" y="454465"/>
                          <a:pt x="148036" y="460017"/>
                        </a:cubicBezTo>
                        <a:cubicBezTo>
                          <a:pt x="148668" y="460813"/>
                          <a:pt x="147442" y="463052"/>
                          <a:pt x="148036" y="463899"/>
                        </a:cubicBezTo>
                        <a:cubicBezTo>
                          <a:pt x="148605" y="464721"/>
                          <a:pt x="151147" y="465063"/>
                          <a:pt x="151868" y="465847"/>
                        </a:cubicBezTo>
                        <a:cubicBezTo>
                          <a:pt x="155990" y="470336"/>
                          <a:pt x="156800" y="475180"/>
                          <a:pt x="159569" y="479505"/>
                        </a:cubicBezTo>
                        <a:cubicBezTo>
                          <a:pt x="163275" y="485322"/>
                          <a:pt x="167954" y="491354"/>
                          <a:pt x="171090" y="497045"/>
                        </a:cubicBezTo>
                        <a:cubicBezTo>
                          <a:pt x="171925" y="498537"/>
                          <a:pt x="170318" y="501382"/>
                          <a:pt x="171090" y="502887"/>
                        </a:cubicBezTo>
                        <a:cubicBezTo>
                          <a:pt x="171431" y="503545"/>
                          <a:pt x="174277" y="503798"/>
                          <a:pt x="174947" y="504860"/>
                        </a:cubicBezTo>
                        <a:cubicBezTo>
                          <a:pt x="178007" y="509640"/>
                          <a:pt x="178210" y="513282"/>
                          <a:pt x="180701" y="516532"/>
                        </a:cubicBezTo>
                        <a:cubicBezTo>
                          <a:pt x="185570" y="517203"/>
                          <a:pt x="191893" y="520137"/>
                          <a:pt x="196091" y="522400"/>
                        </a:cubicBezTo>
                        <a:cubicBezTo>
                          <a:pt x="200138" y="524563"/>
                          <a:pt x="206841" y="526599"/>
                          <a:pt x="207625" y="532138"/>
                        </a:cubicBezTo>
                        <a:cubicBezTo>
                          <a:pt x="210508" y="532467"/>
                          <a:pt x="214719" y="531430"/>
                          <a:pt x="215314" y="534085"/>
                        </a:cubicBezTo>
                        <a:cubicBezTo>
                          <a:pt x="214378" y="540522"/>
                          <a:pt x="212999" y="558922"/>
                          <a:pt x="217223" y="555521"/>
                        </a:cubicBezTo>
                        <a:cubicBezTo>
                          <a:pt x="218842" y="554231"/>
                          <a:pt x="215592" y="547111"/>
                          <a:pt x="219171" y="547718"/>
                        </a:cubicBezTo>
                        <a:cubicBezTo>
                          <a:pt x="218576" y="552220"/>
                          <a:pt x="224710" y="549893"/>
                          <a:pt x="224937" y="553573"/>
                        </a:cubicBezTo>
                        <a:cubicBezTo>
                          <a:pt x="217084" y="562514"/>
                          <a:pt x="210306" y="572517"/>
                          <a:pt x="207625" y="586719"/>
                        </a:cubicBezTo>
                        <a:cubicBezTo>
                          <a:pt x="211001" y="593965"/>
                          <a:pt x="219171" y="586238"/>
                          <a:pt x="223002" y="590601"/>
                        </a:cubicBezTo>
                        <a:cubicBezTo>
                          <a:pt x="217603" y="594888"/>
                          <a:pt x="210660" y="597607"/>
                          <a:pt x="209547" y="606206"/>
                        </a:cubicBezTo>
                        <a:cubicBezTo>
                          <a:pt x="210065" y="610215"/>
                          <a:pt x="216717" y="608040"/>
                          <a:pt x="217223" y="612074"/>
                        </a:cubicBezTo>
                        <a:cubicBezTo>
                          <a:pt x="222282" y="611480"/>
                          <a:pt x="218753" y="619624"/>
                          <a:pt x="224925" y="617904"/>
                        </a:cubicBezTo>
                        <a:cubicBezTo>
                          <a:pt x="228175" y="615995"/>
                          <a:pt x="229857" y="612517"/>
                          <a:pt x="228769" y="60620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4" name="Freeform: Shape 1353">
                    <a:extLst>
                      <a:ext uri="{FF2B5EF4-FFF2-40B4-BE49-F238E27FC236}">
                        <a16:creationId xmlns:a16="http://schemas.microsoft.com/office/drawing/2014/main" id="{D8DB4041-D970-BBD7-3616-912EA384D387}"/>
                      </a:ext>
                    </a:extLst>
                  </p:cNvPr>
                  <p:cNvSpPr/>
                  <p:nvPr/>
                </p:nvSpPr>
                <p:spPr>
                  <a:xfrm>
                    <a:off x="2148334" y="2195976"/>
                    <a:ext cx="3199" cy="3250"/>
                  </a:xfrm>
                  <a:custGeom>
                    <a:avLst/>
                    <a:gdLst>
                      <a:gd name="connsiteX0" fmla="*/ 1445 w 3199"/>
                      <a:gd name="connsiteY0" fmla="*/ 1780 h 3250"/>
                      <a:gd name="connsiteX1" fmla="*/ 1445 w 3199"/>
                      <a:gd name="connsiteY1" fmla="*/ 1780 h 3250"/>
                      <a:gd name="connsiteX2" fmla="*/ 1445 w 3199"/>
                      <a:gd name="connsiteY2" fmla="*/ 1780 h 3250"/>
                    </a:gdLst>
                    <a:ahLst/>
                    <a:cxnLst>
                      <a:cxn ang="0">
                        <a:pos x="connsiteX0" y="connsiteY0"/>
                      </a:cxn>
                      <a:cxn ang="0">
                        <a:pos x="connsiteX1" y="connsiteY1"/>
                      </a:cxn>
                      <a:cxn ang="0">
                        <a:pos x="connsiteX2" y="connsiteY2"/>
                      </a:cxn>
                    </a:cxnLst>
                    <a:rect l="l" t="t" r="r" b="b"/>
                    <a:pathLst>
                      <a:path w="3199" h="3250">
                        <a:moveTo>
                          <a:pt x="1445" y="1780"/>
                        </a:moveTo>
                        <a:cubicBezTo>
                          <a:pt x="7287" y="7091"/>
                          <a:pt x="-3778" y="-4151"/>
                          <a:pt x="1445" y="1780"/>
                        </a:cubicBezTo>
                        <a:lnTo>
                          <a:pt x="1445" y="1780"/>
                        </a:ln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5" name="Freeform: Shape 1354">
                    <a:extLst>
                      <a:ext uri="{FF2B5EF4-FFF2-40B4-BE49-F238E27FC236}">
                        <a16:creationId xmlns:a16="http://schemas.microsoft.com/office/drawing/2014/main" id="{055DEB25-EED5-A58B-0228-D3656F5023DE}"/>
                      </a:ext>
                    </a:extLst>
                  </p:cNvPr>
                  <p:cNvSpPr/>
                  <p:nvPr/>
                </p:nvSpPr>
                <p:spPr>
                  <a:xfrm>
                    <a:off x="2414118" y="2215299"/>
                    <a:ext cx="9598" cy="4148"/>
                  </a:xfrm>
                  <a:custGeom>
                    <a:avLst/>
                    <a:gdLst>
                      <a:gd name="connsiteX0" fmla="*/ 2874 w 9598"/>
                      <a:gd name="connsiteY0" fmla="*/ 1945 h 4148"/>
                      <a:gd name="connsiteX1" fmla="*/ 2874 w 9598"/>
                      <a:gd name="connsiteY1" fmla="*/ 3893 h 4148"/>
                      <a:gd name="connsiteX2" fmla="*/ 2874 w 9598"/>
                      <a:gd name="connsiteY2" fmla="*/ 1945 h 4148"/>
                    </a:gdLst>
                    <a:ahLst/>
                    <a:cxnLst>
                      <a:cxn ang="0">
                        <a:pos x="connsiteX0" y="connsiteY0"/>
                      </a:cxn>
                      <a:cxn ang="0">
                        <a:pos x="connsiteX1" y="connsiteY1"/>
                      </a:cxn>
                      <a:cxn ang="0">
                        <a:pos x="connsiteX2" y="connsiteY2"/>
                      </a:cxn>
                    </a:cxnLst>
                    <a:rect l="l" t="t" r="r" b="b"/>
                    <a:pathLst>
                      <a:path w="9598" h="4148">
                        <a:moveTo>
                          <a:pt x="2874" y="1945"/>
                        </a:moveTo>
                        <a:cubicBezTo>
                          <a:pt x="-958" y="-2658"/>
                          <a:pt x="-958" y="2122"/>
                          <a:pt x="2874" y="3893"/>
                        </a:cubicBezTo>
                        <a:cubicBezTo>
                          <a:pt x="11840" y="5271"/>
                          <a:pt x="11840" y="579"/>
                          <a:pt x="2874" y="194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6" name="Freeform: Shape 1355">
                    <a:extLst>
                      <a:ext uri="{FF2B5EF4-FFF2-40B4-BE49-F238E27FC236}">
                        <a16:creationId xmlns:a16="http://schemas.microsoft.com/office/drawing/2014/main" id="{0D488C2A-C959-21BC-D3A5-EF23CAB02102}"/>
                      </a:ext>
                    </a:extLst>
                  </p:cNvPr>
                  <p:cNvSpPr/>
                  <p:nvPr/>
                </p:nvSpPr>
                <p:spPr>
                  <a:xfrm>
                    <a:off x="2469968" y="2358097"/>
                    <a:ext cx="9166" cy="9419"/>
                  </a:xfrm>
                  <a:custGeom>
                    <a:avLst/>
                    <a:gdLst>
                      <a:gd name="connsiteX0" fmla="*/ 8535 w 9166"/>
                      <a:gd name="connsiteY0" fmla="*/ 9257 h 9419"/>
                      <a:gd name="connsiteX1" fmla="*/ 846 w 9166"/>
                      <a:gd name="connsiteY1" fmla="*/ 1454 h 9419"/>
                      <a:gd name="connsiteX2" fmla="*/ 8535 w 9166"/>
                      <a:gd name="connsiteY2" fmla="*/ 9257 h 9419"/>
                    </a:gdLst>
                    <a:ahLst/>
                    <a:cxnLst>
                      <a:cxn ang="0">
                        <a:pos x="connsiteX0" y="connsiteY0"/>
                      </a:cxn>
                      <a:cxn ang="0">
                        <a:pos x="connsiteX1" y="connsiteY1"/>
                      </a:cxn>
                      <a:cxn ang="0">
                        <a:pos x="connsiteX2" y="connsiteY2"/>
                      </a:cxn>
                    </a:cxnLst>
                    <a:rect l="l" t="t" r="r" b="b"/>
                    <a:pathLst>
                      <a:path w="9166" h="9419">
                        <a:moveTo>
                          <a:pt x="8535" y="9257"/>
                        </a:moveTo>
                        <a:cubicBezTo>
                          <a:pt x="12519" y="1163"/>
                          <a:pt x="-3820" y="-2163"/>
                          <a:pt x="846" y="1454"/>
                        </a:cubicBezTo>
                        <a:cubicBezTo>
                          <a:pt x="5361" y="2074"/>
                          <a:pt x="1997" y="10698"/>
                          <a:pt x="8535" y="925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7" name="Freeform: Shape 1356">
                    <a:extLst>
                      <a:ext uri="{FF2B5EF4-FFF2-40B4-BE49-F238E27FC236}">
                        <a16:creationId xmlns:a16="http://schemas.microsoft.com/office/drawing/2014/main" id="{4F034E11-38B3-1413-7BAE-3A7926CDE5BC}"/>
                      </a:ext>
                    </a:extLst>
                  </p:cNvPr>
                  <p:cNvSpPr/>
                  <p:nvPr/>
                </p:nvSpPr>
                <p:spPr>
                  <a:xfrm>
                    <a:off x="2962914" y="2820616"/>
                    <a:ext cx="120549" cy="135455"/>
                  </a:xfrm>
                  <a:custGeom>
                    <a:avLst/>
                    <a:gdLst>
                      <a:gd name="connsiteX0" fmla="*/ 71109 w 120549"/>
                      <a:gd name="connsiteY0" fmla="*/ 950 h 135455"/>
                      <a:gd name="connsiteX1" fmla="*/ 71109 w 120549"/>
                      <a:gd name="connsiteY1" fmla="*/ 2898 h 135455"/>
                      <a:gd name="connsiteX2" fmla="*/ 69200 w 120549"/>
                      <a:gd name="connsiteY2" fmla="*/ 2898 h 135455"/>
                      <a:gd name="connsiteX3" fmla="*/ 49978 w 120549"/>
                      <a:gd name="connsiteY3" fmla="*/ 6793 h 135455"/>
                      <a:gd name="connsiteX4" fmla="*/ 42276 w 120549"/>
                      <a:gd name="connsiteY4" fmla="*/ 28228 h 135455"/>
                      <a:gd name="connsiteX5" fmla="*/ 36509 w 120549"/>
                      <a:gd name="connsiteY5" fmla="*/ 30176 h 135455"/>
                      <a:gd name="connsiteX6" fmla="*/ 26898 w 120549"/>
                      <a:gd name="connsiteY6" fmla="*/ 55519 h 135455"/>
                      <a:gd name="connsiteX7" fmla="*/ 28833 w 120549"/>
                      <a:gd name="connsiteY7" fmla="*/ 61361 h 135455"/>
                      <a:gd name="connsiteX8" fmla="*/ 21132 w 120549"/>
                      <a:gd name="connsiteY8" fmla="*/ 63334 h 135455"/>
                      <a:gd name="connsiteX9" fmla="*/ 24976 w 120549"/>
                      <a:gd name="connsiteY9" fmla="*/ 76967 h 135455"/>
                      <a:gd name="connsiteX10" fmla="*/ 17300 w 120549"/>
                      <a:gd name="connsiteY10" fmla="*/ 73072 h 135455"/>
                      <a:gd name="connsiteX11" fmla="*/ 19222 w 120549"/>
                      <a:gd name="connsiteY11" fmla="*/ 90612 h 135455"/>
                      <a:gd name="connsiteX12" fmla="*/ 0 w 120549"/>
                      <a:gd name="connsiteY12" fmla="*/ 104270 h 135455"/>
                      <a:gd name="connsiteX13" fmla="*/ 0 w 120549"/>
                      <a:gd name="connsiteY13" fmla="*/ 114020 h 135455"/>
                      <a:gd name="connsiteX14" fmla="*/ 19222 w 120549"/>
                      <a:gd name="connsiteY14" fmla="*/ 110112 h 135455"/>
                      <a:gd name="connsiteX15" fmla="*/ 55744 w 120549"/>
                      <a:gd name="connsiteY15" fmla="*/ 114020 h 135455"/>
                      <a:gd name="connsiteX16" fmla="*/ 67278 w 120549"/>
                      <a:gd name="connsiteY16" fmla="*/ 108177 h 135455"/>
                      <a:gd name="connsiteX17" fmla="*/ 73057 w 120549"/>
                      <a:gd name="connsiteY17" fmla="*/ 117915 h 135455"/>
                      <a:gd name="connsiteX18" fmla="*/ 90344 w 120549"/>
                      <a:gd name="connsiteY18" fmla="*/ 114020 h 135455"/>
                      <a:gd name="connsiteX19" fmla="*/ 73057 w 120549"/>
                      <a:gd name="connsiteY19" fmla="*/ 129613 h 135455"/>
                      <a:gd name="connsiteX20" fmla="*/ 67278 w 120549"/>
                      <a:gd name="connsiteY20" fmla="*/ 135455 h 135455"/>
                      <a:gd name="connsiteX21" fmla="*/ 78811 w 120549"/>
                      <a:gd name="connsiteY21" fmla="*/ 133495 h 135455"/>
                      <a:gd name="connsiteX22" fmla="*/ 92266 w 120549"/>
                      <a:gd name="connsiteY22" fmla="*/ 119850 h 135455"/>
                      <a:gd name="connsiteX23" fmla="*/ 101877 w 120549"/>
                      <a:gd name="connsiteY23" fmla="*/ 106192 h 135455"/>
                      <a:gd name="connsiteX24" fmla="*/ 109566 w 120549"/>
                      <a:gd name="connsiteY24" fmla="*/ 104244 h 135455"/>
                      <a:gd name="connsiteX25" fmla="*/ 105722 w 120549"/>
                      <a:gd name="connsiteY25" fmla="*/ 102284 h 135455"/>
                      <a:gd name="connsiteX26" fmla="*/ 109566 w 120549"/>
                      <a:gd name="connsiteY26" fmla="*/ 96454 h 135455"/>
                      <a:gd name="connsiteX27" fmla="*/ 119177 w 120549"/>
                      <a:gd name="connsiteY27" fmla="*/ 86704 h 135455"/>
                      <a:gd name="connsiteX28" fmla="*/ 99955 w 120549"/>
                      <a:gd name="connsiteY28" fmla="*/ 90587 h 135455"/>
                      <a:gd name="connsiteX29" fmla="*/ 107619 w 120549"/>
                      <a:gd name="connsiteY29" fmla="*/ 84744 h 135455"/>
                      <a:gd name="connsiteX30" fmla="*/ 99955 w 120549"/>
                      <a:gd name="connsiteY30" fmla="*/ 78889 h 135455"/>
                      <a:gd name="connsiteX31" fmla="*/ 111476 w 120549"/>
                      <a:gd name="connsiteY31" fmla="*/ 71099 h 135455"/>
                      <a:gd name="connsiteX32" fmla="*/ 92254 w 120549"/>
                      <a:gd name="connsiteY32" fmla="*/ 61336 h 135455"/>
                      <a:gd name="connsiteX33" fmla="*/ 76863 w 120549"/>
                      <a:gd name="connsiteY33" fmla="*/ 73034 h 135455"/>
                      <a:gd name="connsiteX34" fmla="*/ 76863 w 120549"/>
                      <a:gd name="connsiteY34" fmla="*/ 63296 h 135455"/>
                      <a:gd name="connsiteX35" fmla="*/ 61486 w 120549"/>
                      <a:gd name="connsiteY35" fmla="*/ 59388 h 135455"/>
                      <a:gd name="connsiteX36" fmla="*/ 59563 w 120549"/>
                      <a:gd name="connsiteY36" fmla="*/ 57441 h 135455"/>
                      <a:gd name="connsiteX37" fmla="*/ 69174 w 120549"/>
                      <a:gd name="connsiteY37" fmla="*/ 47691 h 135455"/>
                      <a:gd name="connsiteX38" fmla="*/ 48030 w 120549"/>
                      <a:gd name="connsiteY38" fmla="*/ 57441 h 135455"/>
                      <a:gd name="connsiteX39" fmla="*/ 67252 w 120549"/>
                      <a:gd name="connsiteY39" fmla="*/ 12598 h 135455"/>
                      <a:gd name="connsiteX40" fmla="*/ 63395 w 120549"/>
                      <a:gd name="connsiteY40" fmla="*/ 4795 h 135455"/>
                      <a:gd name="connsiteX41" fmla="*/ 71071 w 120549"/>
                      <a:gd name="connsiteY41" fmla="*/ 900 h 13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0549" h="135455">
                        <a:moveTo>
                          <a:pt x="71109" y="950"/>
                        </a:moveTo>
                        <a:lnTo>
                          <a:pt x="71109" y="2898"/>
                        </a:lnTo>
                        <a:lnTo>
                          <a:pt x="69200" y="2898"/>
                        </a:lnTo>
                        <a:cubicBezTo>
                          <a:pt x="61182" y="-1756"/>
                          <a:pt x="57983" y="6022"/>
                          <a:pt x="49978" y="6793"/>
                        </a:cubicBezTo>
                        <a:cubicBezTo>
                          <a:pt x="50344" y="16366"/>
                          <a:pt x="38280" y="21222"/>
                          <a:pt x="42276" y="28228"/>
                        </a:cubicBezTo>
                        <a:cubicBezTo>
                          <a:pt x="39620" y="28165"/>
                          <a:pt x="38065" y="29164"/>
                          <a:pt x="36509" y="30176"/>
                        </a:cubicBezTo>
                        <a:cubicBezTo>
                          <a:pt x="35118" y="40457"/>
                          <a:pt x="29971" y="46957"/>
                          <a:pt x="26898" y="55519"/>
                        </a:cubicBezTo>
                        <a:cubicBezTo>
                          <a:pt x="29137" y="55860"/>
                          <a:pt x="28998" y="58617"/>
                          <a:pt x="28833" y="61361"/>
                        </a:cubicBezTo>
                        <a:cubicBezTo>
                          <a:pt x="25482" y="61235"/>
                          <a:pt x="22852" y="61804"/>
                          <a:pt x="21132" y="63334"/>
                        </a:cubicBezTo>
                        <a:cubicBezTo>
                          <a:pt x="21878" y="68443"/>
                          <a:pt x="27303" y="68772"/>
                          <a:pt x="24976" y="76967"/>
                        </a:cubicBezTo>
                        <a:cubicBezTo>
                          <a:pt x="22131" y="75968"/>
                          <a:pt x="20133" y="74083"/>
                          <a:pt x="17300" y="73072"/>
                        </a:cubicBezTo>
                        <a:cubicBezTo>
                          <a:pt x="12735" y="78105"/>
                          <a:pt x="11799" y="88298"/>
                          <a:pt x="19222" y="90612"/>
                        </a:cubicBezTo>
                        <a:cubicBezTo>
                          <a:pt x="10079" y="92395"/>
                          <a:pt x="8903" y="102259"/>
                          <a:pt x="0" y="104270"/>
                        </a:cubicBezTo>
                        <a:lnTo>
                          <a:pt x="0" y="114020"/>
                        </a:lnTo>
                        <a:cubicBezTo>
                          <a:pt x="3946" y="116587"/>
                          <a:pt x="14720" y="113084"/>
                          <a:pt x="19222" y="110112"/>
                        </a:cubicBezTo>
                        <a:cubicBezTo>
                          <a:pt x="28226" y="114639"/>
                          <a:pt x="42200" y="114096"/>
                          <a:pt x="55744" y="114020"/>
                        </a:cubicBezTo>
                        <a:cubicBezTo>
                          <a:pt x="58716" y="111200"/>
                          <a:pt x="63218" y="109922"/>
                          <a:pt x="67278" y="108177"/>
                        </a:cubicBezTo>
                        <a:cubicBezTo>
                          <a:pt x="71780" y="112174"/>
                          <a:pt x="63471" y="118054"/>
                          <a:pt x="73057" y="117915"/>
                        </a:cubicBezTo>
                        <a:cubicBezTo>
                          <a:pt x="74524" y="109379"/>
                          <a:pt x="87537" y="112199"/>
                          <a:pt x="90344" y="114020"/>
                        </a:cubicBezTo>
                        <a:cubicBezTo>
                          <a:pt x="83237" y="117902"/>
                          <a:pt x="78975" y="124541"/>
                          <a:pt x="73057" y="129613"/>
                        </a:cubicBezTo>
                        <a:cubicBezTo>
                          <a:pt x="70996" y="131370"/>
                          <a:pt x="66152" y="130460"/>
                          <a:pt x="67278" y="135455"/>
                        </a:cubicBezTo>
                        <a:cubicBezTo>
                          <a:pt x="71792" y="135493"/>
                          <a:pt x="72943" y="132104"/>
                          <a:pt x="78811" y="133495"/>
                        </a:cubicBezTo>
                        <a:cubicBezTo>
                          <a:pt x="81631" y="127286"/>
                          <a:pt x="82592" y="119141"/>
                          <a:pt x="92266" y="119850"/>
                        </a:cubicBezTo>
                        <a:cubicBezTo>
                          <a:pt x="93936" y="113742"/>
                          <a:pt x="97021" y="109088"/>
                          <a:pt x="101877" y="106192"/>
                        </a:cubicBezTo>
                        <a:cubicBezTo>
                          <a:pt x="103180" y="112806"/>
                          <a:pt x="108264" y="108101"/>
                          <a:pt x="109566" y="104244"/>
                        </a:cubicBezTo>
                        <a:cubicBezTo>
                          <a:pt x="108074" y="103814"/>
                          <a:pt x="105773" y="104181"/>
                          <a:pt x="105722" y="102284"/>
                        </a:cubicBezTo>
                        <a:cubicBezTo>
                          <a:pt x="108782" y="100337"/>
                          <a:pt x="113449" y="100450"/>
                          <a:pt x="109566" y="96454"/>
                        </a:cubicBezTo>
                        <a:cubicBezTo>
                          <a:pt x="113740" y="95354"/>
                          <a:pt x="124299" y="90776"/>
                          <a:pt x="119177" y="86704"/>
                        </a:cubicBezTo>
                        <a:cubicBezTo>
                          <a:pt x="114890" y="88955"/>
                          <a:pt x="104862" y="95443"/>
                          <a:pt x="99955" y="90587"/>
                        </a:cubicBezTo>
                        <a:cubicBezTo>
                          <a:pt x="103635" y="89764"/>
                          <a:pt x="108226" y="89891"/>
                          <a:pt x="107619" y="84744"/>
                        </a:cubicBezTo>
                        <a:cubicBezTo>
                          <a:pt x="103951" y="83922"/>
                          <a:pt x="99348" y="84048"/>
                          <a:pt x="99955" y="78889"/>
                        </a:cubicBezTo>
                        <a:cubicBezTo>
                          <a:pt x="106873" y="79433"/>
                          <a:pt x="105153" y="71187"/>
                          <a:pt x="111476" y="71099"/>
                        </a:cubicBezTo>
                        <a:cubicBezTo>
                          <a:pt x="112450" y="57618"/>
                          <a:pt x="93683" y="68165"/>
                          <a:pt x="92254" y="61336"/>
                        </a:cubicBezTo>
                        <a:cubicBezTo>
                          <a:pt x="88081" y="66217"/>
                          <a:pt x="82706" y="69859"/>
                          <a:pt x="76863" y="73034"/>
                        </a:cubicBezTo>
                        <a:cubicBezTo>
                          <a:pt x="75725" y="66812"/>
                          <a:pt x="80493" y="67014"/>
                          <a:pt x="76863" y="63296"/>
                        </a:cubicBezTo>
                        <a:cubicBezTo>
                          <a:pt x="70629" y="63119"/>
                          <a:pt x="65039" y="62297"/>
                          <a:pt x="61486" y="59388"/>
                        </a:cubicBezTo>
                        <a:cubicBezTo>
                          <a:pt x="66784" y="56543"/>
                          <a:pt x="65545" y="55278"/>
                          <a:pt x="59563" y="57441"/>
                        </a:cubicBezTo>
                        <a:cubicBezTo>
                          <a:pt x="60423" y="51826"/>
                          <a:pt x="67834" y="52838"/>
                          <a:pt x="69174" y="47691"/>
                        </a:cubicBezTo>
                        <a:cubicBezTo>
                          <a:pt x="60942" y="42860"/>
                          <a:pt x="53139" y="52888"/>
                          <a:pt x="48030" y="57441"/>
                        </a:cubicBezTo>
                        <a:cubicBezTo>
                          <a:pt x="43958" y="39407"/>
                          <a:pt x="62990" y="28620"/>
                          <a:pt x="67252" y="12598"/>
                        </a:cubicBezTo>
                        <a:cubicBezTo>
                          <a:pt x="66418" y="9537"/>
                          <a:pt x="61207" y="10941"/>
                          <a:pt x="63395" y="4795"/>
                        </a:cubicBezTo>
                        <a:cubicBezTo>
                          <a:pt x="70768" y="8993"/>
                          <a:pt x="75675" y="-3337"/>
                          <a:pt x="71071" y="90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8" name="Freeform: Shape 1357">
                    <a:extLst>
                      <a:ext uri="{FF2B5EF4-FFF2-40B4-BE49-F238E27FC236}">
                        <a16:creationId xmlns:a16="http://schemas.microsoft.com/office/drawing/2014/main" id="{7BF08089-4246-2015-51CC-3C3C2C4D9F0B}"/>
                      </a:ext>
                    </a:extLst>
                  </p:cNvPr>
                  <p:cNvSpPr/>
                  <p:nvPr/>
                </p:nvSpPr>
                <p:spPr>
                  <a:xfrm>
                    <a:off x="2862934" y="2954111"/>
                    <a:ext cx="9623" cy="15370"/>
                  </a:xfrm>
                  <a:custGeom>
                    <a:avLst/>
                    <a:gdLst>
                      <a:gd name="connsiteX0" fmla="*/ 0 w 9623"/>
                      <a:gd name="connsiteY0" fmla="*/ 7815 h 15370"/>
                      <a:gd name="connsiteX1" fmla="*/ 9624 w 9623"/>
                      <a:gd name="connsiteY1" fmla="*/ 13645 h 15370"/>
                      <a:gd name="connsiteX2" fmla="*/ 3857 w 9623"/>
                      <a:gd name="connsiteY2" fmla="*/ 0 h 15370"/>
                      <a:gd name="connsiteX3" fmla="*/ 0 w 9623"/>
                      <a:gd name="connsiteY3" fmla="*/ 7815 h 15370"/>
                    </a:gdLst>
                    <a:ahLst/>
                    <a:cxnLst>
                      <a:cxn ang="0">
                        <a:pos x="connsiteX0" y="connsiteY0"/>
                      </a:cxn>
                      <a:cxn ang="0">
                        <a:pos x="connsiteX1" y="connsiteY1"/>
                      </a:cxn>
                      <a:cxn ang="0">
                        <a:pos x="connsiteX2" y="connsiteY2"/>
                      </a:cxn>
                      <a:cxn ang="0">
                        <a:pos x="connsiteX3" y="connsiteY3"/>
                      </a:cxn>
                    </a:cxnLst>
                    <a:rect l="l" t="t" r="r" b="b"/>
                    <a:pathLst>
                      <a:path w="9623" h="15370">
                        <a:moveTo>
                          <a:pt x="0" y="7815"/>
                        </a:moveTo>
                        <a:cubicBezTo>
                          <a:pt x="5868" y="5944"/>
                          <a:pt x="5514" y="20171"/>
                          <a:pt x="9624" y="13645"/>
                        </a:cubicBezTo>
                        <a:cubicBezTo>
                          <a:pt x="3200" y="10446"/>
                          <a:pt x="6096" y="3604"/>
                          <a:pt x="3857" y="0"/>
                        </a:cubicBezTo>
                        <a:cubicBezTo>
                          <a:pt x="2858" y="2883"/>
                          <a:pt x="1012" y="4919"/>
                          <a:pt x="0" y="781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59" name="Freeform: Shape 1358">
                    <a:extLst>
                      <a:ext uri="{FF2B5EF4-FFF2-40B4-BE49-F238E27FC236}">
                        <a16:creationId xmlns:a16="http://schemas.microsoft.com/office/drawing/2014/main" id="{8928AC91-2C65-B1C3-97C2-39A543C72CC4}"/>
                      </a:ext>
                    </a:extLst>
                  </p:cNvPr>
                  <p:cNvSpPr/>
                  <p:nvPr/>
                </p:nvSpPr>
                <p:spPr>
                  <a:xfrm>
                    <a:off x="2920550" y="2954111"/>
                    <a:ext cx="28908" cy="38988"/>
                  </a:xfrm>
                  <a:custGeom>
                    <a:avLst/>
                    <a:gdLst>
                      <a:gd name="connsiteX0" fmla="*/ 17375 w 28908"/>
                      <a:gd name="connsiteY0" fmla="*/ 21448 h 38988"/>
                      <a:gd name="connsiteX1" fmla="*/ 19285 w 28908"/>
                      <a:gd name="connsiteY1" fmla="*/ 0 h 38988"/>
                      <a:gd name="connsiteX2" fmla="*/ 3920 w 28908"/>
                      <a:gd name="connsiteY2" fmla="*/ 19513 h 38988"/>
                      <a:gd name="connsiteX3" fmla="*/ 1998 w 28908"/>
                      <a:gd name="connsiteY3" fmla="*/ 38988 h 38988"/>
                      <a:gd name="connsiteX4" fmla="*/ 28909 w 28908"/>
                      <a:gd name="connsiteY4" fmla="*/ 23383 h 38988"/>
                      <a:gd name="connsiteX5" fmla="*/ 19298 w 28908"/>
                      <a:gd name="connsiteY5" fmla="*/ 21435 h 38988"/>
                      <a:gd name="connsiteX6" fmla="*/ 5855 w 28908"/>
                      <a:gd name="connsiteY6" fmla="*/ 35068 h 38988"/>
                      <a:gd name="connsiteX7" fmla="*/ 17388 w 28908"/>
                      <a:gd name="connsiteY7" fmla="*/ 21435 h 3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08" h="38988">
                        <a:moveTo>
                          <a:pt x="17375" y="21448"/>
                        </a:moveTo>
                        <a:cubicBezTo>
                          <a:pt x="16288" y="12558"/>
                          <a:pt x="20790" y="9308"/>
                          <a:pt x="19285" y="0"/>
                        </a:cubicBezTo>
                        <a:cubicBezTo>
                          <a:pt x="11786" y="999"/>
                          <a:pt x="6942" y="14240"/>
                          <a:pt x="3920" y="19513"/>
                        </a:cubicBezTo>
                        <a:cubicBezTo>
                          <a:pt x="-430" y="27050"/>
                          <a:pt x="-1290" y="30705"/>
                          <a:pt x="1998" y="38988"/>
                        </a:cubicBezTo>
                        <a:cubicBezTo>
                          <a:pt x="15908" y="38824"/>
                          <a:pt x="27644" y="36408"/>
                          <a:pt x="28909" y="23383"/>
                        </a:cubicBezTo>
                        <a:cubicBezTo>
                          <a:pt x="23484" y="24989"/>
                          <a:pt x="23939" y="20639"/>
                          <a:pt x="19298" y="21435"/>
                        </a:cubicBezTo>
                        <a:cubicBezTo>
                          <a:pt x="19563" y="27569"/>
                          <a:pt x="16212" y="41720"/>
                          <a:pt x="5855" y="35068"/>
                        </a:cubicBezTo>
                        <a:cubicBezTo>
                          <a:pt x="3578" y="24331"/>
                          <a:pt x="12507" y="24938"/>
                          <a:pt x="17388" y="21435"/>
                        </a:cubicBezTo>
                        <a:close/>
                      </a:path>
                    </a:pathLst>
                  </a:custGeom>
                  <a:solidFill>
                    <a:srgbClr val="00823B"/>
                  </a:solidFill>
                  <a:ln w="1270" cap="flat">
                    <a:solidFill>
                      <a:schemeClr val="bg1"/>
                    </a:solidFill>
                    <a:prstDash val="solid"/>
                    <a:miter/>
                  </a:ln>
                </p:spPr>
                <p:txBody>
                  <a:bodyPr rtlCol="0" anchor="ctr"/>
                  <a:lstStyle/>
                  <a:p>
                    <a:endParaRPr lang="en-US" dirty="0"/>
                  </a:p>
                </p:txBody>
              </p:sp>
            </p:grpSp>
          </p:grpSp>
        </p:grpSp>
        <p:sp>
          <p:nvSpPr>
            <p:cNvPr id="1360" name="Freeform: Shape 1359">
              <a:extLst>
                <a:ext uri="{FF2B5EF4-FFF2-40B4-BE49-F238E27FC236}">
                  <a16:creationId xmlns:a16="http://schemas.microsoft.com/office/drawing/2014/main" id="{69F45435-DCFD-E521-B14D-F9F393261D9C}"/>
                </a:ext>
              </a:extLst>
            </p:cNvPr>
            <p:cNvSpPr/>
            <p:nvPr/>
          </p:nvSpPr>
          <p:spPr>
            <a:xfrm>
              <a:off x="7084749" y="2977493"/>
              <a:ext cx="8409" cy="9750"/>
            </a:xfrm>
            <a:custGeom>
              <a:avLst/>
              <a:gdLst>
                <a:gd name="connsiteX0" fmla="*/ 1446 w 8409"/>
                <a:gd name="connsiteY0" fmla="*/ 9750 h 9750"/>
                <a:gd name="connsiteX1" fmla="*/ 7188 w 8409"/>
                <a:gd name="connsiteY1" fmla="*/ 0 h 9750"/>
                <a:gd name="connsiteX2" fmla="*/ 1446 w 8409"/>
                <a:gd name="connsiteY2" fmla="*/ 9750 h 9750"/>
              </a:gdLst>
              <a:ahLst/>
              <a:cxnLst>
                <a:cxn ang="0">
                  <a:pos x="connsiteX0" y="connsiteY0"/>
                </a:cxn>
                <a:cxn ang="0">
                  <a:pos x="connsiteX1" y="connsiteY1"/>
                </a:cxn>
                <a:cxn ang="0">
                  <a:pos x="connsiteX2" y="connsiteY2"/>
                </a:cxn>
              </a:cxnLst>
              <a:rect l="l" t="t" r="r" b="b"/>
              <a:pathLst>
                <a:path w="8409" h="9750">
                  <a:moveTo>
                    <a:pt x="1446" y="9750"/>
                  </a:moveTo>
                  <a:cubicBezTo>
                    <a:pt x="1446" y="5678"/>
                    <a:pt x="11905" y="2428"/>
                    <a:pt x="7188" y="0"/>
                  </a:cubicBezTo>
                  <a:cubicBezTo>
                    <a:pt x="6694" y="3591"/>
                    <a:pt x="-3752" y="6854"/>
                    <a:pt x="1446" y="975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1" name="Freeform: Shape 1360">
              <a:extLst>
                <a:ext uri="{FF2B5EF4-FFF2-40B4-BE49-F238E27FC236}">
                  <a16:creationId xmlns:a16="http://schemas.microsoft.com/office/drawing/2014/main" id="{4A3752FF-E6D6-5703-50F4-A9A7DCDB5FDA}"/>
                </a:ext>
              </a:extLst>
            </p:cNvPr>
            <p:cNvSpPr/>
            <p:nvPr/>
          </p:nvSpPr>
          <p:spPr>
            <a:xfrm>
              <a:off x="7033199" y="3002703"/>
              <a:ext cx="18409" cy="14315"/>
            </a:xfrm>
            <a:custGeom>
              <a:avLst/>
              <a:gdLst>
                <a:gd name="connsiteX0" fmla="*/ 18396 w 18409"/>
                <a:gd name="connsiteY0" fmla="*/ 146 h 14315"/>
                <a:gd name="connsiteX1" fmla="*/ 8786 w 18409"/>
                <a:gd name="connsiteY1" fmla="*/ 5988 h 14315"/>
                <a:gd name="connsiteX2" fmla="*/ 1109 w 18409"/>
                <a:gd name="connsiteY2" fmla="*/ 13791 h 14315"/>
                <a:gd name="connsiteX3" fmla="*/ 18409 w 18409"/>
                <a:gd name="connsiteY3" fmla="*/ 133 h 14315"/>
              </a:gdLst>
              <a:ahLst/>
              <a:cxnLst>
                <a:cxn ang="0">
                  <a:pos x="connsiteX0" y="connsiteY0"/>
                </a:cxn>
                <a:cxn ang="0">
                  <a:pos x="connsiteX1" y="connsiteY1"/>
                </a:cxn>
                <a:cxn ang="0">
                  <a:pos x="connsiteX2" y="connsiteY2"/>
                </a:cxn>
                <a:cxn ang="0">
                  <a:pos x="connsiteX3" y="connsiteY3"/>
                </a:cxn>
              </a:cxnLst>
              <a:rect l="l" t="t" r="r" b="b"/>
              <a:pathLst>
                <a:path w="18409" h="14315">
                  <a:moveTo>
                    <a:pt x="18396" y="146"/>
                  </a:moveTo>
                  <a:cubicBezTo>
                    <a:pt x="14261" y="-790"/>
                    <a:pt x="12478" y="2966"/>
                    <a:pt x="8786" y="5988"/>
                  </a:cubicBezTo>
                  <a:cubicBezTo>
                    <a:pt x="5118" y="8973"/>
                    <a:pt x="-2937" y="16333"/>
                    <a:pt x="1109" y="13791"/>
                  </a:cubicBezTo>
                  <a:cubicBezTo>
                    <a:pt x="5851" y="8239"/>
                    <a:pt x="15526" y="7632"/>
                    <a:pt x="18409" y="13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2" name="Freeform: Shape 1361">
              <a:extLst>
                <a:ext uri="{FF2B5EF4-FFF2-40B4-BE49-F238E27FC236}">
                  <a16:creationId xmlns:a16="http://schemas.microsoft.com/office/drawing/2014/main" id="{B1EFA50D-C0A2-98A9-31BA-05AAC89813D0}"/>
                </a:ext>
              </a:extLst>
            </p:cNvPr>
            <p:cNvSpPr/>
            <p:nvPr/>
          </p:nvSpPr>
          <p:spPr>
            <a:xfrm>
              <a:off x="4646679" y="3094313"/>
              <a:ext cx="365406" cy="165859"/>
            </a:xfrm>
            <a:custGeom>
              <a:avLst/>
              <a:gdLst>
                <a:gd name="connsiteX0" fmla="*/ 259646 w 365406"/>
                <a:gd name="connsiteY0" fmla="*/ 25500 h 165859"/>
                <a:gd name="connsiteX1" fmla="*/ 207721 w 365406"/>
                <a:gd name="connsiteY1" fmla="*/ 17685 h 165859"/>
                <a:gd name="connsiteX2" fmla="*/ 200070 w 365406"/>
                <a:gd name="connsiteY2" fmla="*/ 21605 h 165859"/>
                <a:gd name="connsiteX3" fmla="*/ 194329 w 365406"/>
                <a:gd name="connsiteY3" fmla="*/ 9920 h 165859"/>
                <a:gd name="connsiteX4" fmla="*/ 182745 w 365406"/>
                <a:gd name="connsiteY4" fmla="*/ 11867 h 165859"/>
                <a:gd name="connsiteX5" fmla="*/ 175056 w 365406"/>
                <a:gd name="connsiteY5" fmla="*/ 170 h 165859"/>
                <a:gd name="connsiteX6" fmla="*/ 142416 w 365406"/>
                <a:gd name="connsiteY6" fmla="*/ 170 h 165859"/>
                <a:gd name="connsiteX7" fmla="*/ 132806 w 365406"/>
                <a:gd name="connsiteY7" fmla="*/ 4077 h 165859"/>
                <a:gd name="connsiteX8" fmla="*/ 123156 w 365406"/>
                <a:gd name="connsiteY8" fmla="*/ 7972 h 165859"/>
                <a:gd name="connsiteX9" fmla="*/ 115505 w 365406"/>
                <a:gd name="connsiteY9" fmla="*/ 13815 h 165859"/>
                <a:gd name="connsiteX10" fmla="*/ 105857 w 365406"/>
                <a:gd name="connsiteY10" fmla="*/ 17697 h 165859"/>
                <a:gd name="connsiteX11" fmla="*/ 100077 w 365406"/>
                <a:gd name="connsiteY11" fmla="*/ 25513 h 165859"/>
                <a:gd name="connsiteX12" fmla="*/ 57801 w 365406"/>
                <a:gd name="connsiteY12" fmla="*/ 23565 h 165859"/>
                <a:gd name="connsiteX13" fmla="*/ 73191 w 365406"/>
                <a:gd name="connsiteY13" fmla="*/ 35263 h 165859"/>
                <a:gd name="connsiteX14" fmla="*/ 53982 w 365406"/>
                <a:gd name="connsiteY14" fmla="*/ 41131 h 165859"/>
                <a:gd name="connsiteX15" fmla="*/ 57801 w 365406"/>
                <a:gd name="connsiteY15" fmla="*/ 45013 h 165859"/>
                <a:gd name="connsiteX16" fmla="*/ 27071 w 365406"/>
                <a:gd name="connsiteY16" fmla="*/ 46986 h 165859"/>
                <a:gd name="connsiteX17" fmla="*/ 13616 w 365406"/>
                <a:gd name="connsiteY17" fmla="*/ 45013 h 165859"/>
                <a:gd name="connsiteX18" fmla="*/ 160 w 365406"/>
                <a:gd name="connsiteY18" fmla="*/ 68408 h 165859"/>
                <a:gd name="connsiteX19" fmla="*/ 15550 w 365406"/>
                <a:gd name="connsiteY19" fmla="*/ 68408 h 165859"/>
                <a:gd name="connsiteX20" fmla="*/ 11655 w 365406"/>
                <a:gd name="connsiteY20" fmla="*/ 76211 h 165859"/>
                <a:gd name="connsiteX21" fmla="*/ 17435 w 365406"/>
                <a:gd name="connsiteY21" fmla="*/ 85948 h 165859"/>
                <a:gd name="connsiteX22" fmla="*/ 13628 w 365406"/>
                <a:gd name="connsiteY22" fmla="*/ 93764 h 165859"/>
                <a:gd name="connsiteX23" fmla="*/ 19369 w 365406"/>
                <a:gd name="connsiteY23" fmla="*/ 99594 h 165859"/>
                <a:gd name="connsiteX24" fmla="*/ 7849 w 365406"/>
                <a:gd name="connsiteY24" fmla="*/ 101541 h 165859"/>
                <a:gd name="connsiteX25" fmla="*/ 5939 w 365406"/>
                <a:gd name="connsiteY25" fmla="*/ 93764 h 165859"/>
                <a:gd name="connsiteX26" fmla="*/ 3979 w 365406"/>
                <a:gd name="connsiteY26" fmla="*/ 101541 h 165859"/>
                <a:gd name="connsiteX27" fmla="*/ 23214 w 365406"/>
                <a:gd name="connsiteY27" fmla="*/ 113239 h 165859"/>
                <a:gd name="connsiteX28" fmla="*/ 23214 w 365406"/>
                <a:gd name="connsiteY28" fmla="*/ 134674 h 165859"/>
                <a:gd name="connsiteX29" fmla="*/ 42423 w 365406"/>
                <a:gd name="connsiteY29" fmla="*/ 134674 h 165859"/>
                <a:gd name="connsiteX30" fmla="*/ 40489 w 365406"/>
                <a:gd name="connsiteY30" fmla="*/ 144424 h 165859"/>
                <a:gd name="connsiteX31" fmla="*/ 57814 w 365406"/>
                <a:gd name="connsiteY31" fmla="*/ 142477 h 165859"/>
                <a:gd name="connsiteX32" fmla="*/ 63593 w 365406"/>
                <a:gd name="connsiteY32" fmla="*/ 156135 h 165859"/>
                <a:gd name="connsiteX33" fmla="*/ 84738 w 365406"/>
                <a:gd name="connsiteY33" fmla="*/ 154175 h 165859"/>
                <a:gd name="connsiteX34" fmla="*/ 88582 w 365406"/>
                <a:gd name="connsiteY34" fmla="*/ 138569 h 165859"/>
                <a:gd name="connsiteX35" fmla="*/ 125117 w 365406"/>
                <a:gd name="connsiteY35" fmla="*/ 160017 h 165859"/>
                <a:gd name="connsiteX36" fmla="*/ 148158 w 365406"/>
                <a:gd name="connsiteY36" fmla="*/ 158070 h 165859"/>
                <a:gd name="connsiteX37" fmla="*/ 169302 w 365406"/>
                <a:gd name="connsiteY37" fmla="*/ 140529 h 165859"/>
                <a:gd name="connsiteX38" fmla="*/ 182758 w 365406"/>
                <a:gd name="connsiteY38" fmla="*/ 146385 h 165859"/>
                <a:gd name="connsiteX39" fmla="*/ 196239 w 365406"/>
                <a:gd name="connsiteY39" fmla="*/ 136634 h 165859"/>
                <a:gd name="connsiteX40" fmla="*/ 190459 w 365406"/>
                <a:gd name="connsiteY40" fmla="*/ 156122 h 165859"/>
                <a:gd name="connsiteX41" fmla="*/ 196239 w 365406"/>
                <a:gd name="connsiteY41" fmla="*/ 165860 h 165859"/>
                <a:gd name="connsiteX42" fmla="*/ 203953 w 365406"/>
                <a:gd name="connsiteY42" fmla="*/ 156122 h 165859"/>
                <a:gd name="connsiteX43" fmla="*/ 207734 w 365406"/>
                <a:gd name="connsiteY43" fmla="*/ 140517 h 165859"/>
                <a:gd name="connsiteX44" fmla="*/ 221253 w 365406"/>
                <a:gd name="connsiteY44" fmla="*/ 144412 h 165859"/>
                <a:gd name="connsiteX45" fmla="*/ 242359 w 365406"/>
                <a:gd name="connsiteY45" fmla="*/ 138556 h 165859"/>
                <a:gd name="connsiteX46" fmla="*/ 253855 w 365406"/>
                <a:gd name="connsiteY46" fmla="*/ 144412 h 165859"/>
                <a:gd name="connsiteX47" fmla="*/ 286570 w 365406"/>
                <a:gd name="connsiteY47" fmla="*/ 132714 h 165859"/>
                <a:gd name="connsiteX48" fmla="*/ 315365 w 365406"/>
                <a:gd name="connsiteY48" fmla="*/ 126871 h 165859"/>
                <a:gd name="connsiteX49" fmla="*/ 323080 w 365406"/>
                <a:gd name="connsiteY49" fmla="*/ 130767 h 165859"/>
                <a:gd name="connsiteX50" fmla="*/ 332703 w 365406"/>
                <a:gd name="connsiteY50" fmla="*/ 124937 h 165859"/>
                <a:gd name="connsiteX51" fmla="*/ 355782 w 365406"/>
                <a:gd name="connsiteY51" fmla="*/ 126884 h 165859"/>
                <a:gd name="connsiteX52" fmla="*/ 357692 w 365406"/>
                <a:gd name="connsiteY52" fmla="*/ 134674 h 165859"/>
                <a:gd name="connsiteX53" fmla="*/ 365406 w 365406"/>
                <a:gd name="connsiteY53" fmla="*/ 130779 h 165859"/>
                <a:gd name="connsiteX54" fmla="*/ 361562 w 365406"/>
                <a:gd name="connsiteY54" fmla="*/ 115186 h 165859"/>
                <a:gd name="connsiteX55" fmla="*/ 353848 w 365406"/>
                <a:gd name="connsiteY55" fmla="*/ 111291 h 165859"/>
                <a:gd name="connsiteX56" fmla="*/ 351938 w 365406"/>
                <a:gd name="connsiteY56" fmla="*/ 70343 h 165859"/>
                <a:gd name="connsiteX57" fmla="*/ 361549 w 365406"/>
                <a:gd name="connsiteY57" fmla="*/ 56698 h 165859"/>
                <a:gd name="connsiteX58" fmla="*/ 346159 w 365406"/>
                <a:gd name="connsiteY58" fmla="*/ 54750 h 165859"/>
                <a:gd name="connsiteX59" fmla="*/ 344249 w 365406"/>
                <a:gd name="connsiteY59" fmla="*/ 31355 h 165859"/>
                <a:gd name="connsiteX60" fmla="*/ 342314 w 365406"/>
                <a:gd name="connsiteY60" fmla="*/ 27460 h 165859"/>
                <a:gd name="connsiteX61" fmla="*/ 325015 w 365406"/>
                <a:gd name="connsiteY61" fmla="*/ 11867 h 165859"/>
                <a:gd name="connsiteX62" fmla="*/ 323080 w 365406"/>
                <a:gd name="connsiteY62" fmla="*/ 15762 h 165859"/>
                <a:gd name="connsiteX63" fmla="*/ 311559 w 365406"/>
                <a:gd name="connsiteY63" fmla="*/ 13815 h 165859"/>
                <a:gd name="connsiteX64" fmla="*/ 307752 w 365406"/>
                <a:gd name="connsiteY64" fmla="*/ 17697 h 165859"/>
                <a:gd name="connsiteX65" fmla="*/ 301948 w 365406"/>
                <a:gd name="connsiteY65" fmla="*/ 15762 h 165859"/>
                <a:gd name="connsiteX66" fmla="*/ 259672 w 365406"/>
                <a:gd name="connsiteY66" fmla="*/ 25513 h 16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65406" h="165859">
                  <a:moveTo>
                    <a:pt x="259646" y="25500"/>
                  </a:moveTo>
                  <a:cubicBezTo>
                    <a:pt x="243270" y="33619"/>
                    <a:pt x="217914" y="27662"/>
                    <a:pt x="207721" y="17685"/>
                  </a:cubicBezTo>
                  <a:cubicBezTo>
                    <a:pt x="207291" y="21137"/>
                    <a:pt x="204433" y="22149"/>
                    <a:pt x="200070" y="21605"/>
                  </a:cubicBezTo>
                  <a:cubicBezTo>
                    <a:pt x="197263" y="18582"/>
                    <a:pt x="195998" y="14004"/>
                    <a:pt x="194329" y="9920"/>
                  </a:cubicBezTo>
                  <a:cubicBezTo>
                    <a:pt x="188436" y="8503"/>
                    <a:pt x="187285" y="11918"/>
                    <a:pt x="182745" y="11867"/>
                  </a:cubicBezTo>
                  <a:cubicBezTo>
                    <a:pt x="181556" y="6581"/>
                    <a:pt x="174715" y="7011"/>
                    <a:pt x="175056" y="170"/>
                  </a:cubicBezTo>
                  <a:cubicBezTo>
                    <a:pt x="163763" y="6189"/>
                    <a:pt x="152824" y="-1184"/>
                    <a:pt x="142416" y="170"/>
                  </a:cubicBezTo>
                  <a:cubicBezTo>
                    <a:pt x="140545" y="435"/>
                    <a:pt x="136903" y="2458"/>
                    <a:pt x="132806" y="4077"/>
                  </a:cubicBezTo>
                  <a:cubicBezTo>
                    <a:pt x="129948" y="5177"/>
                    <a:pt x="125698" y="6720"/>
                    <a:pt x="123156" y="7972"/>
                  </a:cubicBezTo>
                  <a:cubicBezTo>
                    <a:pt x="120273" y="9389"/>
                    <a:pt x="119059" y="11501"/>
                    <a:pt x="115505" y="13815"/>
                  </a:cubicBezTo>
                  <a:cubicBezTo>
                    <a:pt x="112622" y="15661"/>
                    <a:pt x="107336" y="16369"/>
                    <a:pt x="105857" y="17697"/>
                  </a:cubicBezTo>
                  <a:cubicBezTo>
                    <a:pt x="103580" y="19796"/>
                    <a:pt x="103947" y="25803"/>
                    <a:pt x="100077" y="25513"/>
                  </a:cubicBezTo>
                  <a:cubicBezTo>
                    <a:pt x="86103" y="25702"/>
                    <a:pt x="67817" y="21023"/>
                    <a:pt x="57801" y="23565"/>
                  </a:cubicBezTo>
                  <a:cubicBezTo>
                    <a:pt x="56764" y="33733"/>
                    <a:pt x="70220" y="29167"/>
                    <a:pt x="73191" y="35263"/>
                  </a:cubicBezTo>
                  <a:cubicBezTo>
                    <a:pt x="68601" y="39082"/>
                    <a:pt x="55373" y="34074"/>
                    <a:pt x="53982" y="41131"/>
                  </a:cubicBezTo>
                  <a:cubicBezTo>
                    <a:pt x="56296" y="41333"/>
                    <a:pt x="58522" y="41700"/>
                    <a:pt x="57801" y="45013"/>
                  </a:cubicBezTo>
                  <a:cubicBezTo>
                    <a:pt x="46774" y="44848"/>
                    <a:pt x="35594" y="44608"/>
                    <a:pt x="27071" y="46986"/>
                  </a:cubicBezTo>
                  <a:cubicBezTo>
                    <a:pt x="19913" y="45026"/>
                    <a:pt x="22012" y="42825"/>
                    <a:pt x="13616" y="45013"/>
                  </a:cubicBezTo>
                  <a:cubicBezTo>
                    <a:pt x="7027" y="50716"/>
                    <a:pt x="-1256" y="54649"/>
                    <a:pt x="160" y="68408"/>
                  </a:cubicBezTo>
                  <a:cubicBezTo>
                    <a:pt x="3777" y="67991"/>
                    <a:pt x="12869" y="63388"/>
                    <a:pt x="15550" y="68408"/>
                  </a:cubicBezTo>
                  <a:cubicBezTo>
                    <a:pt x="15525" y="72291"/>
                    <a:pt x="10239" y="70887"/>
                    <a:pt x="11655" y="76211"/>
                  </a:cubicBezTo>
                  <a:cubicBezTo>
                    <a:pt x="17751" y="78639"/>
                    <a:pt x="12035" y="81876"/>
                    <a:pt x="17435" y="85948"/>
                  </a:cubicBezTo>
                  <a:cubicBezTo>
                    <a:pt x="17409" y="89831"/>
                    <a:pt x="12212" y="88440"/>
                    <a:pt x="13628" y="93764"/>
                  </a:cubicBezTo>
                  <a:cubicBezTo>
                    <a:pt x="15386" y="95825"/>
                    <a:pt x="20697" y="94346"/>
                    <a:pt x="19369" y="99594"/>
                  </a:cubicBezTo>
                  <a:cubicBezTo>
                    <a:pt x="13476" y="98190"/>
                    <a:pt x="12351" y="101579"/>
                    <a:pt x="7849" y="101541"/>
                  </a:cubicBezTo>
                  <a:cubicBezTo>
                    <a:pt x="7507" y="98620"/>
                    <a:pt x="8519" y="94346"/>
                    <a:pt x="5939" y="93764"/>
                  </a:cubicBezTo>
                  <a:cubicBezTo>
                    <a:pt x="6053" y="97140"/>
                    <a:pt x="5484" y="99809"/>
                    <a:pt x="3979" y="101541"/>
                  </a:cubicBezTo>
                  <a:cubicBezTo>
                    <a:pt x="11630" y="104172"/>
                    <a:pt x="19888" y="106233"/>
                    <a:pt x="23214" y="113239"/>
                  </a:cubicBezTo>
                  <a:cubicBezTo>
                    <a:pt x="11061" y="120865"/>
                    <a:pt x="36986" y="131399"/>
                    <a:pt x="23214" y="134674"/>
                  </a:cubicBezTo>
                  <a:lnTo>
                    <a:pt x="42423" y="134674"/>
                  </a:lnTo>
                  <a:cubicBezTo>
                    <a:pt x="41273" y="138746"/>
                    <a:pt x="32572" y="142022"/>
                    <a:pt x="40489" y="144424"/>
                  </a:cubicBezTo>
                  <a:cubicBezTo>
                    <a:pt x="41728" y="134851"/>
                    <a:pt x="50884" y="145449"/>
                    <a:pt x="57814" y="142477"/>
                  </a:cubicBezTo>
                  <a:cubicBezTo>
                    <a:pt x="58509" y="148281"/>
                    <a:pt x="60899" y="152366"/>
                    <a:pt x="63593" y="156135"/>
                  </a:cubicBezTo>
                  <a:cubicBezTo>
                    <a:pt x="72686" y="157564"/>
                    <a:pt x="76796" y="153934"/>
                    <a:pt x="84738" y="154175"/>
                  </a:cubicBezTo>
                  <a:cubicBezTo>
                    <a:pt x="84396" y="147371"/>
                    <a:pt x="85281" y="141706"/>
                    <a:pt x="88582" y="138569"/>
                  </a:cubicBezTo>
                  <a:cubicBezTo>
                    <a:pt x="107640" y="138759"/>
                    <a:pt x="118035" y="147700"/>
                    <a:pt x="125117" y="160017"/>
                  </a:cubicBezTo>
                  <a:cubicBezTo>
                    <a:pt x="134159" y="158310"/>
                    <a:pt x="142240" y="160346"/>
                    <a:pt x="148158" y="158070"/>
                  </a:cubicBezTo>
                  <a:cubicBezTo>
                    <a:pt x="157579" y="154453"/>
                    <a:pt x="159249" y="142085"/>
                    <a:pt x="169302" y="140529"/>
                  </a:cubicBezTo>
                  <a:cubicBezTo>
                    <a:pt x="174121" y="142148"/>
                    <a:pt x="176865" y="145879"/>
                    <a:pt x="182758" y="146385"/>
                  </a:cubicBezTo>
                  <a:cubicBezTo>
                    <a:pt x="187842" y="143704"/>
                    <a:pt x="190067" y="138177"/>
                    <a:pt x="196239" y="136634"/>
                  </a:cubicBezTo>
                  <a:cubicBezTo>
                    <a:pt x="202385" y="144804"/>
                    <a:pt x="193924" y="151569"/>
                    <a:pt x="190459" y="156122"/>
                  </a:cubicBezTo>
                  <a:cubicBezTo>
                    <a:pt x="194961" y="156754"/>
                    <a:pt x="192331" y="164620"/>
                    <a:pt x="196239" y="165860"/>
                  </a:cubicBezTo>
                  <a:cubicBezTo>
                    <a:pt x="200172" y="164026"/>
                    <a:pt x="197857" y="155806"/>
                    <a:pt x="203953" y="156122"/>
                  </a:cubicBezTo>
                  <a:cubicBezTo>
                    <a:pt x="204535" y="150204"/>
                    <a:pt x="201815" y="140959"/>
                    <a:pt x="207734" y="140517"/>
                  </a:cubicBezTo>
                  <a:cubicBezTo>
                    <a:pt x="215448" y="138594"/>
                    <a:pt x="213538" y="146347"/>
                    <a:pt x="221253" y="144412"/>
                  </a:cubicBezTo>
                  <a:cubicBezTo>
                    <a:pt x="228360" y="142515"/>
                    <a:pt x="232255" y="137406"/>
                    <a:pt x="242359" y="138556"/>
                  </a:cubicBezTo>
                  <a:cubicBezTo>
                    <a:pt x="246431" y="140302"/>
                    <a:pt x="248050" y="144513"/>
                    <a:pt x="253855" y="144412"/>
                  </a:cubicBezTo>
                  <a:cubicBezTo>
                    <a:pt x="266994" y="142742"/>
                    <a:pt x="276845" y="137798"/>
                    <a:pt x="286570" y="132714"/>
                  </a:cubicBezTo>
                  <a:cubicBezTo>
                    <a:pt x="298698" y="133308"/>
                    <a:pt x="309700" y="132828"/>
                    <a:pt x="315365" y="126871"/>
                  </a:cubicBezTo>
                  <a:cubicBezTo>
                    <a:pt x="319235" y="126884"/>
                    <a:pt x="317844" y="132183"/>
                    <a:pt x="323080" y="130767"/>
                  </a:cubicBezTo>
                  <a:cubicBezTo>
                    <a:pt x="324837" y="127352"/>
                    <a:pt x="326658" y="123988"/>
                    <a:pt x="332703" y="124937"/>
                  </a:cubicBezTo>
                  <a:cubicBezTo>
                    <a:pt x="340987" y="127150"/>
                    <a:pt x="346222" y="130627"/>
                    <a:pt x="355782" y="126884"/>
                  </a:cubicBezTo>
                  <a:cubicBezTo>
                    <a:pt x="358236" y="131766"/>
                    <a:pt x="354834" y="132980"/>
                    <a:pt x="357692" y="134674"/>
                  </a:cubicBezTo>
                  <a:cubicBezTo>
                    <a:pt x="358995" y="132069"/>
                    <a:pt x="361827" y="131045"/>
                    <a:pt x="365406" y="130779"/>
                  </a:cubicBezTo>
                  <a:cubicBezTo>
                    <a:pt x="364799" y="124886"/>
                    <a:pt x="359488" y="123799"/>
                    <a:pt x="361562" y="115186"/>
                  </a:cubicBezTo>
                  <a:cubicBezTo>
                    <a:pt x="357983" y="114921"/>
                    <a:pt x="355125" y="113896"/>
                    <a:pt x="353848" y="111291"/>
                  </a:cubicBezTo>
                  <a:cubicBezTo>
                    <a:pt x="361726" y="100820"/>
                    <a:pt x="352229" y="84355"/>
                    <a:pt x="351938" y="70343"/>
                  </a:cubicBezTo>
                  <a:cubicBezTo>
                    <a:pt x="360196" y="70900"/>
                    <a:pt x="360424" y="63350"/>
                    <a:pt x="361549" y="56698"/>
                  </a:cubicBezTo>
                  <a:cubicBezTo>
                    <a:pt x="356933" y="55535"/>
                    <a:pt x="352773" y="53903"/>
                    <a:pt x="346159" y="54750"/>
                  </a:cubicBezTo>
                  <a:cubicBezTo>
                    <a:pt x="341417" y="47782"/>
                    <a:pt x="342871" y="40827"/>
                    <a:pt x="344249" y="31355"/>
                  </a:cubicBezTo>
                  <a:cubicBezTo>
                    <a:pt x="344249" y="29408"/>
                    <a:pt x="342694" y="29053"/>
                    <a:pt x="342314" y="27460"/>
                  </a:cubicBezTo>
                  <a:cubicBezTo>
                    <a:pt x="332615" y="24286"/>
                    <a:pt x="333677" y="14156"/>
                    <a:pt x="325015" y="11867"/>
                  </a:cubicBezTo>
                  <a:cubicBezTo>
                    <a:pt x="325394" y="11981"/>
                    <a:pt x="323193" y="15724"/>
                    <a:pt x="323080" y="15762"/>
                  </a:cubicBezTo>
                  <a:cubicBezTo>
                    <a:pt x="317857" y="18292"/>
                    <a:pt x="313114" y="13638"/>
                    <a:pt x="311559" y="13815"/>
                  </a:cubicBezTo>
                  <a:cubicBezTo>
                    <a:pt x="310863" y="13891"/>
                    <a:pt x="309536" y="17571"/>
                    <a:pt x="307752" y="17697"/>
                  </a:cubicBezTo>
                  <a:cubicBezTo>
                    <a:pt x="307575" y="17722"/>
                    <a:pt x="304553" y="13840"/>
                    <a:pt x="301948" y="15762"/>
                  </a:cubicBezTo>
                  <a:cubicBezTo>
                    <a:pt x="292564" y="24185"/>
                    <a:pt x="275088" y="34883"/>
                    <a:pt x="259672" y="2551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363" name="Freeform: Shape 1362">
              <a:extLst>
                <a:ext uri="{FF2B5EF4-FFF2-40B4-BE49-F238E27FC236}">
                  <a16:creationId xmlns:a16="http://schemas.microsoft.com/office/drawing/2014/main" id="{197ADF84-D4B4-983C-B6F7-FCD71164FCDB}"/>
                </a:ext>
              </a:extLst>
            </p:cNvPr>
            <p:cNvSpPr/>
            <p:nvPr/>
          </p:nvSpPr>
          <p:spPr>
            <a:xfrm>
              <a:off x="4649238" y="3138633"/>
              <a:ext cx="4789" cy="3798"/>
            </a:xfrm>
            <a:custGeom>
              <a:avLst/>
              <a:gdLst>
                <a:gd name="connsiteX0" fmla="*/ 3368 w 4789"/>
                <a:gd name="connsiteY0" fmla="*/ 668 h 3798"/>
                <a:gd name="connsiteX1" fmla="*/ 3368 w 4789"/>
                <a:gd name="connsiteY1" fmla="*/ 668 h 3798"/>
                <a:gd name="connsiteX2" fmla="*/ 3368 w 4789"/>
                <a:gd name="connsiteY2" fmla="*/ 668 h 3798"/>
              </a:gdLst>
              <a:ahLst/>
              <a:cxnLst>
                <a:cxn ang="0">
                  <a:pos x="connsiteX0" y="connsiteY0"/>
                </a:cxn>
                <a:cxn ang="0">
                  <a:pos x="connsiteX1" y="connsiteY1"/>
                </a:cxn>
                <a:cxn ang="0">
                  <a:pos x="connsiteX2" y="connsiteY2"/>
                </a:cxn>
              </a:cxnLst>
              <a:rect l="l" t="t" r="r" b="b"/>
              <a:pathLst>
                <a:path w="4789" h="3798">
                  <a:moveTo>
                    <a:pt x="3368" y="668"/>
                  </a:moveTo>
                  <a:cubicBezTo>
                    <a:pt x="-6647" y="9230"/>
                    <a:pt x="9464" y="-2873"/>
                    <a:pt x="3368" y="668"/>
                  </a:cubicBezTo>
                  <a:lnTo>
                    <a:pt x="3368" y="668"/>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4" name="Freeform: Shape 1363">
              <a:extLst>
                <a:ext uri="{FF2B5EF4-FFF2-40B4-BE49-F238E27FC236}">
                  <a16:creationId xmlns:a16="http://schemas.microsoft.com/office/drawing/2014/main" id="{49F0209F-660E-0D01-54E4-A80FB48919A1}"/>
                </a:ext>
              </a:extLst>
            </p:cNvPr>
            <p:cNvSpPr/>
            <p:nvPr/>
          </p:nvSpPr>
          <p:spPr>
            <a:xfrm>
              <a:off x="4643605" y="3166577"/>
              <a:ext cx="9562" cy="9776"/>
            </a:xfrm>
            <a:custGeom>
              <a:avLst/>
              <a:gdLst>
                <a:gd name="connsiteX0" fmla="*/ 1299 w 9562"/>
                <a:gd name="connsiteY0" fmla="*/ 5869 h 9776"/>
                <a:gd name="connsiteX1" fmla="*/ 7040 w 9562"/>
                <a:gd name="connsiteY1" fmla="*/ 5869 h 9776"/>
                <a:gd name="connsiteX2" fmla="*/ 5105 w 9562"/>
                <a:gd name="connsiteY2" fmla="*/ 9777 h 9776"/>
                <a:gd name="connsiteX3" fmla="*/ 3234 w 9562"/>
                <a:gd name="connsiteY3" fmla="*/ 14 h 9776"/>
                <a:gd name="connsiteX4" fmla="*/ 3234 w 9562"/>
                <a:gd name="connsiteY4" fmla="*/ 1974 h 9776"/>
                <a:gd name="connsiteX5" fmla="*/ 1299 w 9562"/>
                <a:gd name="connsiteY5" fmla="*/ 5869 h 9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62" h="9776">
                  <a:moveTo>
                    <a:pt x="1299" y="5869"/>
                  </a:moveTo>
                  <a:cubicBezTo>
                    <a:pt x="1324" y="3327"/>
                    <a:pt x="6635" y="3390"/>
                    <a:pt x="7040" y="5869"/>
                  </a:cubicBezTo>
                  <a:cubicBezTo>
                    <a:pt x="5599" y="6299"/>
                    <a:pt x="4840" y="7500"/>
                    <a:pt x="5105" y="9777"/>
                  </a:cubicBezTo>
                  <a:cubicBezTo>
                    <a:pt x="14400" y="9739"/>
                    <a:pt x="6838" y="-429"/>
                    <a:pt x="3234" y="14"/>
                  </a:cubicBezTo>
                  <a:cubicBezTo>
                    <a:pt x="3120" y="27"/>
                    <a:pt x="3322" y="1860"/>
                    <a:pt x="3234" y="1974"/>
                  </a:cubicBezTo>
                  <a:cubicBezTo>
                    <a:pt x="1931" y="3264"/>
                    <a:pt x="-2027" y="4554"/>
                    <a:pt x="1299" y="586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5" name="Freeform: Shape 1364">
              <a:extLst>
                <a:ext uri="{FF2B5EF4-FFF2-40B4-BE49-F238E27FC236}">
                  <a16:creationId xmlns:a16="http://schemas.microsoft.com/office/drawing/2014/main" id="{42EAD4B1-3794-3238-0205-A35FE07C3601}"/>
                </a:ext>
              </a:extLst>
            </p:cNvPr>
            <p:cNvSpPr/>
            <p:nvPr/>
          </p:nvSpPr>
          <p:spPr>
            <a:xfrm>
              <a:off x="4587468" y="3176354"/>
              <a:ext cx="19021" cy="16791"/>
            </a:xfrm>
            <a:custGeom>
              <a:avLst/>
              <a:gdLst>
                <a:gd name="connsiteX0" fmla="*/ 1667 w 19021"/>
                <a:gd name="connsiteY0" fmla="*/ 0 h 16791"/>
                <a:gd name="connsiteX1" fmla="*/ 7446 w 19021"/>
                <a:gd name="connsiteY1" fmla="*/ 7777 h 16791"/>
                <a:gd name="connsiteX2" fmla="*/ 11316 w 19021"/>
                <a:gd name="connsiteY2" fmla="*/ 15580 h 16791"/>
                <a:gd name="connsiteX3" fmla="*/ 18967 w 19021"/>
                <a:gd name="connsiteY3" fmla="*/ 9750 h 16791"/>
                <a:gd name="connsiteX4" fmla="*/ 1667 w 19021"/>
                <a:gd name="connsiteY4" fmla="*/ 0 h 16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1" h="16791">
                  <a:moveTo>
                    <a:pt x="1667" y="0"/>
                  </a:moveTo>
                  <a:cubicBezTo>
                    <a:pt x="-3076" y="3984"/>
                    <a:pt x="3399" y="4135"/>
                    <a:pt x="7446" y="7777"/>
                  </a:cubicBezTo>
                  <a:cubicBezTo>
                    <a:pt x="7851" y="8119"/>
                    <a:pt x="11202" y="15555"/>
                    <a:pt x="11316" y="15580"/>
                  </a:cubicBezTo>
                  <a:cubicBezTo>
                    <a:pt x="16602" y="17869"/>
                    <a:pt x="19460" y="17426"/>
                    <a:pt x="18967" y="9750"/>
                  </a:cubicBezTo>
                  <a:cubicBezTo>
                    <a:pt x="8078" y="11698"/>
                    <a:pt x="7041" y="3667"/>
                    <a:pt x="1667"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6" name="Freeform: Shape 1365">
              <a:extLst>
                <a:ext uri="{FF2B5EF4-FFF2-40B4-BE49-F238E27FC236}">
                  <a16:creationId xmlns:a16="http://schemas.microsoft.com/office/drawing/2014/main" id="{289D71CB-0EAA-AF2D-B3A5-9DFDDE89889B}"/>
                </a:ext>
              </a:extLst>
            </p:cNvPr>
            <p:cNvSpPr/>
            <p:nvPr/>
          </p:nvSpPr>
          <p:spPr>
            <a:xfrm>
              <a:off x="4641515" y="3188221"/>
              <a:ext cx="3225" cy="3253"/>
            </a:xfrm>
            <a:custGeom>
              <a:avLst/>
              <a:gdLst>
                <a:gd name="connsiteX0" fmla="*/ 1454 w 3225"/>
                <a:gd name="connsiteY0" fmla="*/ 1779 h 3253"/>
                <a:gd name="connsiteX1" fmla="*/ 1454 w 3225"/>
                <a:gd name="connsiteY1" fmla="*/ 1779 h 3253"/>
                <a:gd name="connsiteX2" fmla="*/ 1454 w 3225"/>
                <a:gd name="connsiteY2" fmla="*/ 1779 h 3253"/>
              </a:gdLst>
              <a:ahLst/>
              <a:cxnLst>
                <a:cxn ang="0">
                  <a:pos x="connsiteX0" y="connsiteY0"/>
                </a:cxn>
                <a:cxn ang="0">
                  <a:pos x="connsiteX1" y="connsiteY1"/>
                </a:cxn>
                <a:cxn ang="0">
                  <a:pos x="connsiteX2" y="connsiteY2"/>
                </a:cxn>
              </a:cxnLst>
              <a:rect l="l" t="t" r="r" b="b"/>
              <a:pathLst>
                <a:path w="3225" h="3253">
                  <a:moveTo>
                    <a:pt x="1454" y="1779"/>
                  </a:moveTo>
                  <a:cubicBezTo>
                    <a:pt x="7348" y="7103"/>
                    <a:pt x="-3806" y="-4152"/>
                    <a:pt x="1454" y="1779"/>
                  </a:cubicBezTo>
                  <a:lnTo>
                    <a:pt x="1454" y="1779"/>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7" name="Freeform: Shape 1366">
              <a:extLst>
                <a:ext uri="{FF2B5EF4-FFF2-40B4-BE49-F238E27FC236}">
                  <a16:creationId xmlns:a16="http://schemas.microsoft.com/office/drawing/2014/main" id="{27CD339E-13A6-ABFF-DAD3-F48AEC05A617}"/>
                </a:ext>
              </a:extLst>
            </p:cNvPr>
            <p:cNvSpPr/>
            <p:nvPr/>
          </p:nvSpPr>
          <p:spPr>
            <a:xfrm>
              <a:off x="4535800" y="3196011"/>
              <a:ext cx="3205" cy="3253"/>
            </a:xfrm>
            <a:custGeom>
              <a:avLst/>
              <a:gdLst>
                <a:gd name="connsiteX0" fmla="*/ 1461 w 3205"/>
                <a:gd name="connsiteY0" fmla="*/ 1779 h 3253"/>
                <a:gd name="connsiteX1" fmla="*/ 1461 w 3205"/>
                <a:gd name="connsiteY1" fmla="*/ 1779 h 3253"/>
                <a:gd name="connsiteX2" fmla="*/ 1461 w 3205"/>
                <a:gd name="connsiteY2" fmla="*/ 1779 h 3253"/>
              </a:gdLst>
              <a:ahLst/>
              <a:cxnLst>
                <a:cxn ang="0">
                  <a:pos x="connsiteX0" y="connsiteY0"/>
                </a:cxn>
                <a:cxn ang="0">
                  <a:pos x="connsiteX1" y="connsiteY1"/>
                </a:cxn>
                <a:cxn ang="0">
                  <a:pos x="connsiteX2" y="connsiteY2"/>
                </a:cxn>
              </a:cxnLst>
              <a:rect l="l" t="t" r="r" b="b"/>
              <a:pathLst>
                <a:path w="3205" h="3253">
                  <a:moveTo>
                    <a:pt x="1461" y="1779"/>
                  </a:moveTo>
                  <a:cubicBezTo>
                    <a:pt x="7290" y="7103"/>
                    <a:pt x="-3800" y="-4152"/>
                    <a:pt x="1461" y="1779"/>
                  </a:cubicBezTo>
                  <a:lnTo>
                    <a:pt x="1461" y="1779"/>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68" name="Freeform: Shape 1367">
              <a:extLst>
                <a:ext uri="{FF2B5EF4-FFF2-40B4-BE49-F238E27FC236}">
                  <a16:creationId xmlns:a16="http://schemas.microsoft.com/office/drawing/2014/main" id="{EE703FE8-346F-097E-798D-020563E780CE}"/>
                </a:ext>
              </a:extLst>
            </p:cNvPr>
            <p:cNvSpPr/>
            <p:nvPr/>
          </p:nvSpPr>
          <p:spPr>
            <a:xfrm>
              <a:off x="4548781" y="3195842"/>
              <a:ext cx="42314" cy="46803"/>
            </a:xfrm>
            <a:custGeom>
              <a:avLst/>
              <a:gdLst>
                <a:gd name="connsiteX0" fmla="*/ 42314 w 42314"/>
                <a:gd name="connsiteY0" fmla="*/ 19488 h 46803"/>
                <a:gd name="connsiteX1" fmla="*/ 34600 w 42314"/>
                <a:gd name="connsiteY1" fmla="*/ 7815 h 46803"/>
                <a:gd name="connsiteX2" fmla="*/ 15391 w 42314"/>
                <a:gd name="connsiteY2" fmla="*/ 0 h 46803"/>
                <a:gd name="connsiteX3" fmla="*/ 0 w 42314"/>
                <a:gd name="connsiteY3" fmla="*/ 11698 h 46803"/>
                <a:gd name="connsiteX4" fmla="*/ 11521 w 42314"/>
                <a:gd name="connsiteY4" fmla="*/ 25355 h 46803"/>
                <a:gd name="connsiteX5" fmla="*/ 13456 w 42314"/>
                <a:gd name="connsiteY5" fmla="*/ 39001 h 46803"/>
                <a:gd name="connsiteX6" fmla="*/ 19235 w 42314"/>
                <a:gd name="connsiteY6" fmla="*/ 33146 h 46803"/>
                <a:gd name="connsiteX7" fmla="*/ 24976 w 42314"/>
                <a:gd name="connsiteY7" fmla="*/ 46803 h 46803"/>
                <a:gd name="connsiteX8" fmla="*/ 34587 w 42314"/>
                <a:gd name="connsiteY8" fmla="*/ 42896 h 46803"/>
                <a:gd name="connsiteX9" fmla="*/ 30718 w 42314"/>
                <a:gd name="connsiteY9" fmla="*/ 17553 h 46803"/>
                <a:gd name="connsiteX10" fmla="*/ 42302 w 42314"/>
                <a:gd name="connsiteY10" fmla="*/ 19500 h 46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314" h="46803">
                  <a:moveTo>
                    <a:pt x="42314" y="19488"/>
                  </a:moveTo>
                  <a:cubicBezTo>
                    <a:pt x="35435" y="18274"/>
                    <a:pt x="36826" y="8688"/>
                    <a:pt x="34600" y="7815"/>
                  </a:cubicBezTo>
                  <a:cubicBezTo>
                    <a:pt x="30553" y="10496"/>
                    <a:pt x="19981" y="3212"/>
                    <a:pt x="15391" y="0"/>
                  </a:cubicBezTo>
                  <a:cubicBezTo>
                    <a:pt x="8397" y="2023"/>
                    <a:pt x="2770" y="5412"/>
                    <a:pt x="0" y="11698"/>
                  </a:cubicBezTo>
                  <a:cubicBezTo>
                    <a:pt x="5172" y="14885"/>
                    <a:pt x="9156" y="19323"/>
                    <a:pt x="11521" y="25355"/>
                  </a:cubicBezTo>
                  <a:cubicBezTo>
                    <a:pt x="8169" y="28732"/>
                    <a:pt x="9409" y="37407"/>
                    <a:pt x="13456" y="39001"/>
                  </a:cubicBezTo>
                  <a:cubicBezTo>
                    <a:pt x="13114" y="34764"/>
                    <a:pt x="15011" y="32817"/>
                    <a:pt x="19235" y="33146"/>
                  </a:cubicBezTo>
                  <a:cubicBezTo>
                    <a:pt x="23712" y="35106"/>
                    <a:pt x="21574" y="43781"/>
                    <a:pt x="24976" y="46803"/>
                  </a:cubicBezTo>
                  <a:cubicBezTo>
                    <a:pt x="22750" y="37660"/>
                    <a:pt x="32804" y="37268"/>
                    <a:pt x="34587" y="42896"/>
                  </a:cubicBezTo>
                  <a:cubicBezTo>
                    <a:pt x="39646" y="36256"/>
                    <a:pt x="25229" y="24432"/>
                    <a:pt x="30718" y="17553"/>
                  </a:cubicBezTo>
                  <a:cubicBezTo>
                    <a:pt x="35713" y="17995"/>
                    <a:pt x="39962" y="27607"/>
                    <a:pt x="42302" y="1950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369" name="Freeform: Shape 1368">
              <a:extLst>
                <a:ext uri="{FF2B5EF4-FFF2-40B4-BE49-F238E27FC236}">
                  <a16:creationId xmlns:a16="http://schemas.microsoft.com/office/drawing/2014/main" id="{6947A6C3-B679-F10D-1765-43F9F5D0E803}"/>
                </a:ext>
              </a:extLst>
            </p:cNvPr>
            <p:cNvSpPr/>
            <p:nvPr/>
          </p:nvSpPr>
          <p:spPr>
            <a:xfrm>
              <a:off x="2623130" y="3225242"/>
              <a:ext cx="3206" cy="3254"/>
            </a:xfrm>
            <a:custGeom>
              <a:avLst/>
              <a:gdLst>
                <a:gd name="connsiteX0" fmla="*/ 1448 w 3206"/>
                <a:gd name="connsiteY0" fmla="*/ 1785 h 3254"/>
                <a:gd name="connsiteX1" fmla="*/ 1448 w 3206"/>
                <a:gd name="connsiteY1" fmla="*/ 1785 h 3254"/>
                <a:gd name="connsiteX2" fmla="*/ 1448 w 3206"/>
                <a:gd name="connsiteY2" fmla="*/ 1785 h 3254"/>
              </a:gdLst>
              <a:ahLst/>
              <a:cxnLst>
                <a:cxn ang="0">
                  <a:pos x="connsiteX0" y="connsiteY0"/>
                </a:cxn>
                <a:cxn ang="0">
                  <a:pos x="connsiteX1" y="connsiteY1"/>
                </a:cxn>
                <a:cxn ang="0">
                  <a:pos x="connsiteX2" y="connsiteY2"/>
                </a:cxn>
              </a:cxnLst>
              <a:rect l="l" t="t" r="r" b="b"/>
              <a:pathLst>
                <a:path w="3206" h="3254">
                  <a:moveTo>
                    <a:pt x="1448" y="1785"/>
                  </a:moveTo>
                  <a:cubicBezTo>
                    <a:pt x="7304" y="7097"/>
                    <a:pt x="-3787" y="-4159"/>
                    <a:pt x="1448" y="1785"/>
                  </a:cubicBezTo>
                  <a:lnTo>
                    <a:pt x="1448" y="178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0" name="Freeform: Shape 1369">
              <a:extLst>
                <a:ext uri="{FF2B5EF4-FFF2-40B4-BE49-F238E27FC236}">
                  <a16:creationId xmlns:a16="http://schemas.microsoft.com/office/drawing/2014/main" id="{4C1DDE8A-DE8D-1C50-5042-88F4CC66ADEB}"/>
                </a:ext>
              </a:extLst>
            </p:cNvPr>
            <p:cNvSpPr/>
            <p:nvPr/>
          </p:nvSpPr>
          <p:spPr>
            <a:xfrm>
              <a:off x="2595746" y="3562328"/>
              <a:ext cx="6118" cy="16414"/>
            </a:xfrm>
            <a:custGeom>
              <a:avLst/>
              <a:gdLst>
                <a:gd name="connsiteX0" fmla="*/ 0 w 6118"/>
                <a:gd name="connsiteY0" fmla="*/ 0 h 16414"/>
                <a:gd name="connsiteX1" fmla="*/ 5779 w 6118"/>
                <a:gd name="connsiteY1" fmla="*/ 16415 h 16414"/>
                <a:gd name="connsiteX2" fmla="*/ 0 w 6118"/>
                <a:gd name="connsiteY2" fmla="*/ 0 h 16414"/>
              </a:gdLst>
              <a:ahLst/>
              <a:cxnLst>
                <a:cxn ang="0">
                  <a:pos x="connsiteX0" y="connsiteY0"/>
                </a:cxn>
                <a:cxn ang="0">
                  <a:pos x="connsiteX1" y="connsiteY1"/>
                </a:cxn>
                <a:cxn ang="0">
                  <a:pos x="connsiteX2" y="connsiteY2"/>
                </a:cxn>
              </a:cxnLst>
              <a:rect l="l" t="t" r="r" b="b"/>
              <a:pathLst>
                <a:path w="6118" h="16414">
                  <a:moveTo>
                    <a:pt x="0" y="0"/>
                  </a:moveTo>
                  <a:cubicBezTo>
                    <a:pt x="873" y="6968"/>
                    <a:pt x="2706" y="12558"/>
                    <a:pt x="5779" y="16415"/>
                  </a:cubicBezTo>
                  <a:cubicBezTo>
                    <a:pt x="7448" y="5817"/>
                    <a:pt x="2554" y="4578"/>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1" name="Freeform: Shape 1370">
              <a:extLst>
                <a:ext uri="{FF2B5EF4-FFF2-40B4-BE49-F238E27FC236}">
                  <a16:creationId xmlns:a16="http://schemas.microsoft.com/office/drawing/2014/main" id="{846EC3BC-5DD2-CA05-7038-9726777B1F18}"/>
                </a:ext>
              </a:extLst>
            </p:cNvPr>
            <p:cNvSpPr/>
            <p:nvPr/>
          </p:nvSpPr>
          <p:spPr>
            <a:xfrm>
              <a:off x="4173949" y="3859551"/>
              <a:ext cx="1504" cy="2187"/>
            </a:xfrm>
            <a:custGeom>
              <a:avLst/>
              <a:gdLst>
                <a:gd name="connsiteX0" fmla="*/ 190 w 1504"/>
                <a:gd name="connsiteY0" fmla="*/ 2188 h 2187"/>
                <a:gd name="connsiteX1" fmla="*/ 1505 w 1504"/>
                <a:gd name="connsiteY1" fmla="*/ 0 h 2187"/>
                <a:gd name="connsiteX2" fmla="*/ 0 w 1504"/>
                <a:gd name="connsiteY2" fmla="*/ 1037 h 2187"/>
                <a:gd name="connsiteX3" fmla="*/ 190 w 1504"/>
                <a:gd name="connsiteY3" fmla="*/ 2188 h 2187"/>
              </a:gdLst>
              <a:ahLst/>
              <a:cxnLst>
                <a:cxn ang="0">
                  <a:pos x="connsiteX0" y="connsiteY0"/>
                </a:cxn>
                <a:cxn ang="0">
                  <a:pos x="connsiteX1" y="connsiteY1"/>
                </a:cxn>
                <a:cxn ang="0">
                  <a:pos x="connsiteX2" y="connsiteY2"/>
                </a:cxn>
                <a:cxn ang="0">
                  <a:pos x="connsiteX3" y="connsiteY3"/>
                </a:cxn>
              </a:cxnLst>
              <a:rect l="l" t="t" r="r" b="b"/>
              <a:pathLst>
                <a:path w="1504" h="2187">
                  <a:moveTo>
                    <a:pt x="190" y="2188"/>
                  </a:moveTo>
                  <a:cubicBezTo>
                    <a:pt x="797" y="1593"/>
                    <a:pt x="1239" y="873"/>
                    <a:pt x="1505" y="0"/>
                  </a:cubicBezTo>
                  <a:cubicBezTo>
                    <a:pt x="999" y="341"/>
                    <a:pt x="493" y="683"/>
                    <a:pt x="0" y="1037"/>
                  </a:cubicBezTo>
                  <a:cubicBezTo>
                    <a:pt x="0" y="1492"/>
                    <a:pt x="127" y="1796"/>
                    <a:pt x="190" y="218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2" name="Freeform: Shape 1371">
              <a:extLst>
                <a:ext uri="{FF2B5EF4-FFF2-40B4-BE49-F238E27FC236}">
                  <a16:creationId xmlns:a16="http://schemas.microsoft.com/office/drawing/2014/main" id="{C14A3279-E719-363E-5126-287534534F4C}"/>
                </a:ext>
              </a:extLst>
            </p:cNvPr>
            <p:cNvSpPr/>
            <p:nvPr/>
          </p:nvSpPr>
          <p:spPr>
            <a:xfrm>
              <a:off x="2467830" y="3589574"/>
              <a:ext cx="200972" cy="81952"/>
            </a:xfrm>
            <a:custGeom>
              <a:avLst/>
              <a:gdLst>
                <a:gd name="connsiteX0" fmla="*/ 189426 w 200972"/>
                <a:gd name="connsiteY0" fmla="*/ 76073 h 81952"/>
                <a:gd name="connsiteX1" fmla="*/ 200972 w 200972"/>
                <a:gd name="connsiteY1" fmla="*/ 72165 h 81952"/>
                <a:gd name="connsiteX2" fmla="*/ 185607 w 200972"/>
                <a:gd name="connsiteY2" fmla="*/ 62427 h 81952"/>
                <a:gd name="connsiteX3" fmla="*/ 168295 w 200972"/>
                <a:gd name="connsiteY3" fmla="*/ 60480 h 81952"/>
                <a:gd name="connsiteX4" fmla="*/ 170217 w 200972"/>
                <a:gd name="connsiteY4" fmla="*/ 50730 h 81952"/>
                <a:gd name="connsiteX5" fmla="*/ 147150 w 200972"/>
                <a:gd name="connsiteY5" fmla="*/ 46835 h 81952"/>
                <a:gd name="connsiteX6" fmla="*/ 137539 w 200972"/>
                <a:gd name="connsiteY6" fmla="*/ 41005 h 81952"/>
                <a:gd name="connsiteX7" fmla="*/ 139462 w 200972"/>
                <a:gd name="connsiteY7" fmla="*/ 35137 h 81952"/>
                <a:gd name="connsiteX8" fmla="*/ 99095 w 200972"/>
                <a:gd name="connsiteY8" fmla="*/ 19557 h 81952"/>
                <a:gd name="connsiteX9" fmla="*/ 85639 w 200972"/>
                <a:gd name="connsiteY9" fmla="*/ 5912 h 81952"/>
                <a:gd name="connsiteX10" fmla="*/ 76041 w 200972"/>
                <a:gd name="connsiteY10" fmla="*/ 5912 h 81952"/>
                <a:gd name="connsiteX11" fmla="*/ 70274 w 200972"/>
                <a:gd name="connsiteY11" fmla="*/ 2004 h 81952"/>
                <a:gd name="connsiteX12" fmla="*/ 62573 w 200972"/>
                <a:gd name="connsiteY12" fmla="*/ 2004 h 81952"/>
                <a:gd name="connsiteX13" fmla="*/ 41428 w 200972"/>
                <a:gd name="connsiteY13" fmla="*/ 57 h 81952"/>
                <a:gd name="connsiteX14" fmla="*/ 33727 w 200972"/>
                <a:gd name="connsiteY14" fmla="*/ 3964 h 81952"/>
                <a:gd name="connsiteX15" fmla="*/ 24128 w 200972"/>
                <a:gd name="connsiteY15" fmla="*/ 3964 h 81952"/>
                <a:gd name="connsiteX16" fmla="*/ 1062 w 200972"/>
                <a:gd name="connsiteY16" fmla="*/ 17609 h 81952"/>
                <a:gd name="connsiteX17" fmla="*/ 1062 w 200972"/>
                <a:gd name="connsiteY17" fmla="*/ 31255 h 81952"/>
                <a:gd name="connsiteX18" fmla="*/ 8751 w 200972"/>
                <a:gd name="connsiteY18" fmla="*/ 23465 h 81952"/>
                <a:gd name="connsiteX19" fmla="*/ 20284 w 200972"/>
                <a:gd name="connsiteY19" fmla="*/ 21517 h 81952"/>
                <a:gd name="connsiteX20" fmla="*/ 33739 w 200972"/>
                <a:gd name="connsiteY20" fmla="*/ 9807 h 81952"/>
                <a:gd name="connsiteX21" fmla="*/ 54897 w 200972"/>
                <a:gd name="connsiteY21" fmla="*/ 13714 h 81952"/>
                <a:gd name="connsiteX22" fmla="*/ 51040 w 200972"/>
                <a:gd name="connsiteY22" fmla="*/ 23465 h 81952"/>
                <a:gd name="connsiteX23" fmla="*/ 64495 w 200972"/>
                <a:gd name="connsiteY23" fmla="*/ 21517 h 81952"/>
                <a:gd name="connsiteX24" fmla="*/ 64495 w 200972"/>
                <a:gd name="connsiteY24" fmla="*/ 25425 h 81952"/>
                <a:gd name="connsiteX25" fmla="*/ 77951 w 200972"/>
                <a:gd name="connsiteY25" fmla="*/ 23465 h 81952"/>
                <a:gd name="connsiteX26" fmla="*/ 112538 w 200972"/>
                <a:gd name="connsiteY26" fmla="*/ 37097 h 81952"/>
                <a:gd name="connsiteX27" fmla="*/ 118317 w 200972"/>
                <a:gd name="connsiteY27" fmla="*/ 54650 h 81952"/>
                <a:gd name="connsiteX28" fmla="*/ 141396 w 200972"/>
                <a:gd name="connsiteY28" fmla="*/ 60518 h 81952"/>
                <a:gd name="connsiteX29" fmla="*/ 145228 w 200972"/>
                <a:gd name="connsiteY29" fmla="*/ 68308 h 81952"/>
                <a:gd name="connsiteX30" fmla="*/ 133707 w 200972"/>
                <a:gd name="connsiteY30" fmla="*/ 81953 h 81952"/>
                <a:gd name="connsiteX31" fmla="*/ 152917 w 200972"/>
                <a:gd name="connsiteY31" fmla="*/ 78058 h 81952"/>
                <a:gd name="connsiteX32" fmla="*/ 177918 w 200972"/>
                <a:gd name="connsiteY32" fmla="*/ 80006 h 81952"/>
                <a:gd name="connsiteX33" fmla="*/ 189439 w 200972"/>
                <a:gd name="connsiteY33" fmla="*/ 76110 h 8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00972" h="81952">
                  <a:moveTo>
                    <a:pt x="189426" y="76073"/>
                  </a:moveTo>
                  <a:cubicBezTo>
                    <a:pt x="192993" y="75213"/>
                    <a:pt x="200606" y="78058"/>
                    <a:pt x="200972" y="72165"/>
                  </a:cubicBezTo>
                  <a:cubicBezTo>
                    <a:pt x="192133" y="72683"/>
                    <a:pt x="191235" y="65146"/>
                    <a:pt x="185607" y="62427"/>
                  </a:cubicBezTo>
                  <a:cubicBezTo>
                    <a:pt x="176097" y="62351"/>
                    <a:pt x="172544" y="62035"/>
                    <a:pt x="168295" y="60480"/>
                  </a:cubicBezTo>
                  <a:cubicBezTo>
                    <a:pt x="169382" y="56420"/>
                    <a:pt x="173783" y="54182"/>
                    <a:pt x="170217" y="50730"/>
                  </a:cubicBezTo>
                  <a:cubicBezTo>
                    <a:pt x="159253" y="53246"/>
                    <a:pt x="153195" y="43091"/>
                    <a:pt x="147150" y="46835"/>
                  </a:cubicBezTo>
                  <a:cubicBezTo>
                    <a:pt x="147289" y="37135"/>
                    <a:pt x="141485" y="45557"/>
                    <a:pt x="137539" y="41005"/>
                  </a:cubicBezTo>
                  <a:cubicBezTo>
                    <a:pt x="137451" y="38299"/>
                    <a:pt x="138437" y="36705"/>
                    <a:pt x="139462" y="35137"/>
                  </a:cubicBezTo>
                  <a:cubicBezTo>
                    <a:pt x="120910" y="35124"/>
                    <a:pt x="120846" y="16345"/>
                    <a:pt x="99095" y="19557"/>
                  </a:cubicBezTo>
                  <a:cubicBezTo>
                    <a:pt x="94707" y="14840"/>
                    <a:pt x="92759" y="8036"/>
                    <a:pt x="85639" y="5912"/>
                  </a:cubicBezTo>
                  <a:cubicBezTo>
                    <a:pt x="82693" y="5014"/>
                    <a:pt x="78988" y="6784"/>
                    <a:pt x="76041" y="5912"/>
                  </a:cubicBezTo>
                  <a:cubicBezTo>
                    <a:pt x="74308" y="5393"/>
                    <a:pt x="73841" y="2725"/>
                    <a:pt x="70274" y="2004"/>
                  </a:cubicBezTo>
                  <a:cubicBezTo>
                    <a:pt x="62661" y="499"/>
                    <a:pt x="65646" y="5128"/>
                    <a:pt x="62573" y="2004"/>
                  </a:cubicBezTo>
                  <a:cubicBezTo>
                    <a:pt x="60132" y="-462"/>
                    <a:pt x="41820" y="31"/>
                    <a:pt x="41428" y="57"/>
                  </a:cubicBezTo>
                  <a:cubicBezTo>
                    <a:pt x="38596" y="309"/>
                    <a:pt x="36117" y="3357"/>
                    <a:pt x="33727" y="3964"/>
                  </a:cubicBezTo>
                  <a:cubicBezTo>
                    <a:pt x="30705" y="4723"/>
                    <a:pt x="27138" y="3269"/>
                    <a:pt x="24128" y="3964"/>
                  </a:cubicBezTo>
                  <a:cubicBezTo>
                    <a:pt x="14656" y="6152"/>
                    <a:pt x="7549" y="13664"/>
                    <a:pt x="1062" y="17609"/>
                  </a:cubicBezTo>
                  <a:cubicBezTo>
                    <a:pt x="3073" y="23136"/>
                    <a:pt x="-2125" y="30989"/>
                    <a:pt x="1062" y="31255"/>
                  </a:cubicBezTo>
                  <a:cubicBezTo>
                    <a:pt x="4527" y="29573"/>
                    <a:pt x="7094" y="26980"/>
                    <a:pt x="8751" y="23465"/>
                  </a:cubicBezTo>
                  <a:cubicBezTo>
                    <a:pt x="13265" y="23502"/>
                    <a:pt x="14416" y="20113"/>
                    <a:pt x="20284" y="21517"/>
                  </a:cubicBezTo>
                  <a:cubicBezTo>
                    <a:pt x="23888" y="18507"/>
                    <a:pt x="26721" y="11489"/>
                    <a:pt x="33739" y="9807"/>
                  </a:cubicBezTo>
                  <a:cubicBezTo>
                    <a:pt x="41062" y="8087"/>
                    <a:pt x="49838" y="9276"/>
                    <a:pt x="54897" y="13714"/>
                  </a:cubicBezTo>
                  <a:cubicBezTo>
                    <a:pt x="54049" y="18254"/>
                    <a:pt x="46411" y="18925"/>
                    <a:pt x="51040" y="23465"/>
                  </a:cubicBezTo>
                  <a:cubicBezTo>
                    <a:pt x="57337" y="25779"/>
                    <a:pt x="60195" y="21176"/>
                    <a:pt x="64495" y="21517"/>
                  </a:cubicBezTo>
                  <a:cubicBezTo>
                    <a:pt x="64723" y="21530"/>
                    <a:pt x="64255" y="25159"/>
                    <a:pt x="64495" y="25425"/>
                  </a:cubicBezTo>
                  <a:cubicBezTo>
                    <a:pt x="67732" y="28687"/>
                    <a:pt x="75434" y="24325"/>
                    <a:pt x="77951" y="23465"/>
                  </a:cubicBezTo>
                  <a:cubicBezTo>
                    <a:pt x="83300" y="35896"/>
                    <a:pt x="98222" y="38893"/>
                    <a:pt x="112538" y="37097"/>
                  </a:cubicBezTo>
                  <a:cubicBezTo>
                    <a:pt x="115674" y="41738"/>
                    <a:pt x="116825" y="48390"/>
                    <a:pt x="118317" y="54650"/>
                  </a:cubicBezTo>
                  <a:cubicBezTo>
                    <a:pt x="125020" y="57609"/>
                    <a:pt x="129496" y="62832"/>
                    <a:pt x="141396" y="60518"/>
                  </a:cubicBezTo>
                  <a:cubicBezTo>
                    <a:pt x="142395" y="63389"/>
                    <a:pt x="144229" y="65425"/>
                    <a:pt x="145228" y="68308"/>
                  </a:cubicBezTo>
                  <a:cubicBezTo>
                    <a:pt x="142952" y="74454"/>
                    <a:pt x="134011" y="73834"/>
                    <a:pt x="133707" y="81953"/>
                  </a:cubicBezTo>
                  <a:cubicBezTo>
                    <a:pt x="140701" y="80891"/>
                    <a:pt x="145140" y="78640"/>
                    <a:pt x="152917" y="78058"/>
                  </a:cubicBezTo>
                  <a:cubicBezTo>
                    <a:pt x="160998" y="77451"/>
                    <a:pt x="170280" y="80549"/>
                    <a:pt x="177918" y="80006"/>
                  </a:cubicBezTo>
                  <a:cubicBezTo>
                    <a:pt x="181421" y="79753"/>
                    <a:pt x="185177" y="77148"/>
                    <a:pt x="189439" y="7611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373" name="Freeform: Shape 1372">
              <a:extLst>
                <a:ext uri="{FF2B5EF4-FFF2-40B4-BE49-F238E27FC236}">
                  <a16:creationId xmlns:a16="http://schemas.microsoft.com/office/drawing/2014/main" id="{20051202-9A27-8280-822B-25E51CC4F6F2}"/>
                </a:ext>
              </a:extLst>
            </p:cNvPr>
            <p:cNvSpPr/>
            <p:nvPr/>
          </p:nvSpPr>
          <p:spPr>
            <a:xfrm>
              <a:off x="5918046" y="3606194"/>
              <a:ext cx="3498" cy="8049"/>
            </a:xfrm>
            <a:custGeom>
              <a:avLst/>
              <a:gdLst>
                <a:gd name="connsiteX0" fmla="*/ 1288 w 3498"/>
                <a:gd name="connsiteY0" fmla="*/ 6820 h 8049"/>
                <a:gd name="connsiteX1" fmla="*/ 3249 w 3498"/>
                <a:gd name="connsiteY1" fmla="*/ 6820 h 8049"/>
                <a:gd name="connsiteX2" fmla="*/ 1288 w 3498"/>
                <a:gd name="connsiteY2" fmla="*/ 6820 h 8049"/>
              </a:gdLst>
              <a:ahLst/>
              <a:cxnLst>
                <a:cxn ang="0">
                  <a:pos x="connsiteX0" y="connsiteY0"/>
                </a:cxn>
                <a:cxn ang="0">
                  <a:pos x="connsiteX1" y="connsiteY1"/>
                </a:cxn>
                <a:cxn ang="0">
                  <a:pos x="connsiteX2" y="connsiteY2"/>
                </a:cxn>
              </a:cxnLst>
              <a:rect l="l" t="t" r="r" b="b"/>
              <a:pathLst>
                <a:path w="3498" h="8049">
                  <a:moveTo>
                    <a:pt x="1288" y="6820"/>
                  </a:moveTo>
                  <a:cubicBezTo>
                    <a:pt x="-1633" y="7578"/>
                    <a:pt x="1023" y="9159"/>
                    <a:pt x="3249" y="6820"/>
                  </a:cubicBezTo>
                  <a:cubicBezTo>
                    <a:pt x="4602" y="-2273"/>
                    <a:pt x="-39" y="-2273"/>
                    <a:pt x="1288" y="682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4" name="Freeform: Shape 1373">
              <a:extLst>
                <a:ext uri="{FF2B5EF4-FFF2-40B4-BE49-F238E27FC236}">
                  <a16:creationId xmlns:a16="http://schemas.microsoft.com/office/drawing/2014/main" id="{39B9CBC3-8CB1-6459-616B-870B3DDD3313}"/>
                </a:ext>
              </a:extLst>
            </p:cNvPr>
            <p:cNvSpPr/>
            <p:nvPr/>
          </p:nvSpPr>
          <p:spPr>
            <a:xfrm>
              <a:off x="2739912" y="4236684"/>
              <a:ext cx="3362" cy="11824"/>
            </a:xfrm>
            <a:custGeom>
              <a:avLst/>
              <a:gdLst>
                <a:gd name="connsiteX0" fmla="*/ 3313 w 3362"/>
                <a:gd name="connsiteY0" fmla="*/ 0 h 11824"/>
                <a:gd name="connsiteX1" fmla="*/ 0 w 3362"/>
                <a:gd name="connsiteY1" fmla="*/ 11824 h 11824"/>
                <a:gd name="connsiteX2" fmla="*/ 2694 w 3362"/>
                <a:gd name="connsiteY2" fmla="*/ 10130 h 11824"/>
                <a:gd name="connsiteX3" fmla="*/ 3313 w 3362"/>
                <a:gd name="connsiteY3" fmla="*/ 0 h 11824"/>
              </a:gdLst>
              <a:ahLst/>
              <a:cxnLst>
                <a:cxn ang="0">
                  <a:pos x="connsiteX0" y="connsiteY0"/>
                </a:cxn>
                <a:cxn ang="0">
                  <a:pos x="connsiteX1" y="connsiteY1"/>
                </a:cxn>
                <a:cxn ang="0">
                  <a:pos x="connsiteX2" y="connsiteY2"/>
                </a:cxn>
                <a:cxn ang="0">
                  <a:pos x="connsiteX3" y="connsiteY3"/>
                </a:cxn>
              </a:cxnLst>
              <a:rect l="l" t="t" r="r" b="b"/>
              <a:pathLst>
                <a:path w="3362" h="11824">
                  <a:moveTo>
                    <a:pt x="3313" y="0"/>
                  </a:moveTo>
                  <a:cubicBezTo>
                    <a:pt x="2276" y="3731"/>
                    <a:pt x="1302" y="7600"/>
                    <a:pt x="0" y="11824"/>
                  </a:cubicBezTo>
                  <a:cubicBezTo>
                    <a:pt x="1062" y="10787"/>
                    <a:pt x="1910" y="10345"/>
                    <a:pt x="2694" y="10130"/>
                  </a:cubicBezTo>
                  <a:cubicBezTo>
                    <a:pt x="4072" y="7727"/>
                    <a:pt x="2807" y="3351"/>
                    <a:pt x="3313"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5" name="Freeform: Shape 1374">
              <a:extLst>
                <a:ext uri="{FF2B5EF4-FFF2-40B4-BE49-F238E27FC236}">
                  <a16:creationId xmlns:a16="http://schemas.microsoft.com/office/drawing/2014/main" id="{05A83DBA-76CC-B777-2FC3-76C2B8651B28}"/>
                </a:ext>
              </a:extLst>
            </p:cNvPr>
            <p:cNvSpPr/>
            <p:nvPr/>
          </p:nvSpPr>
          <p:spPr>
            <a:xfrm>
              <a:off x="2574639" y="3855400"/>
              <a:ext cx="232588" cy="398925"/>
            </a:xfrm>
            <a:custGeom>
              <a:avLst/>
              <a:gdLst>
                <a:gd name="connsiteX0" fmla="*/ 217185 w 232588"/>
                <a:gd name="connsiteY0" fmla="*/ 231301 h 398925"/>
                <a:gd name="connsiteX1" fmla="*/ 228718 w 232588"/>
                <a:gd name="connsiteY1" fmla="*/ 215721 h 398925"/>
                <a:gd name="connsiteX2" fmla="*/ 224874 w 232588"/>
                <a:gd name="connsiteY2" fmla="*/ 151390 h 398925"/>
                <a:gd name="connsiteX3" fmla="*/ 186430 w 232588"/>
                <a:gd name="connsiteY3" fmla="*/ 153325 h 398925"/>
                <a:gd name="connsiteX4" fmla="*/ 161454 w 232588"/>
                <a:gd name="connsiteY4" fmla="*/ 129942 h 398925"/>
                <a:gd name="connsiteX5" fmla="*/ 153752 w 232588"/>
                <a:gd name="connsiteY5" fmla="*/ 131877 h 398925"/>
                <a:gd name="connsiteX6" fmla="*/ 136465 w 232588"/>
                <a:gd name="connsiteY6" fmla="*/ 131877 h 398925"/>
                <a:gd name="connsiteX7" fmla="*/ 126854 w 232588"/>
                <a:gd name="connsiteY7" fmla="*/ 118232 h 398925"/>
                <a:gd name="connsiteX8" fmla="*/ 119165 w 232588"/>
                <a:gd name="connsiteY8" fmla="*/ 79243 h 398925"/>
                <a:gd name="connsiteX9" fmla="*/ 109566 w 232588"/>
                <a:gd name="connsiteY9" fmla="*/ 77296 h 398925"/>
                <a:gd name="connsiteX10" fmla="*/ 115333 w 232588"/>
                <a:gd name="connsiteY10" fmla="*/ 67546 h 398925"/>
                <a:gd name="connsiteX11" fmla="*/ 132646 w 232588"/>
                <a:gd name="connsiteY11" fmla="*/ 28570 h 398925"/>
                <a:gd name="connsiteX12" fmla="*/ 138412 w 232588"/>
                <a:gd name="connsiteY12" fmla="*/ 16873 h 398925"/>
                <a:gd name="connsiteX13" fmla="*/ 151868 w 232588"/>
                <a:gd name="connsiteY13" fmla="*/ 11030 h 398925"/>
                <a:gd name="connsiteX14" fmla="*/ 151868 w 232588"/>
                <a:gd name="connsiteY14" fmla="*/ 1280 h 398925"/>
                <a:gd name="connsiteX15" fmla="*/ 128801 w 232588"/>
                <a:gd name="connsiteY15" fmla="*/ 16873 h 398925"/>
                <a:gd name="connsiteX16" fmla="*/ 107657 w 232588"/>
                <a:gd name="connsiteY16" fmla="*/ 28570 h 398925"/>
                <a:gd name="connsiteX17" fmla="*/ 96123 w 232588"/>
                <a:gd name="connsiteY17" fmla="*/ 26623 h 398925"/>
                <a:gd name="connsiteX18" fmla="*/ 90357 w 232588"/>
                <a:gd name="connsiteY18" fmla="*/ 40268 h 398925"/>
                <a:gd name="connsiteX19" fmla="*/ 80733 w 232588"/>
                <a:gd name="connsiteY19" fmla="*/ 32453 h 398925"/>
                <a:gd name="connsiteX20" fmla="*/ 67265 w 232588"/>
                <a:gd name="connsiteY20" fmla="*/ 71453 h 398925"/>
                <a:gd name="connsiteX21" fmla="*/ 57679 w 232588"/>
                <a:gd name="connsiteY21" fmla="*/ 75348 h 398925"/>
                <a:gd name="connsiteX22" fmla="*/ 42302 w 232588"/>
                <a:gd name="connsiteY22" fmla="*/ 94849 h 398925"/>
                <a:gd name="connsiteX23" fmla="*/ 42302 w 232588"/>
                <a:gd name="connsiteY23" fmla="*/ 110442 h 398925"/>
                <a:gd name="connsiteX24" fmla="*/ 30756 w 232588"/>
                <a:gd name="connsiteY24" fmla="*/ 92901 h 398925"/>
                <a:gd name="connsiteX25" fmla="*/ 36522 w 232588"/>
                <a:gd name="connsiteY25" fmla="*/ 108494 h 398925"/>
                <a:gd name="connsiteX26" fmla="*/ 32678 w 232588"/>
                <a:gd name="connsiteY26" fmla="*/ 116297 h 398925"/>
                <a:gd name="connsiteX27" fmla="*/ 23067 w 232588"/>
                <a:gd name="connsiteY27" fmla="*/ 124074 h 398925"/>
                <a:gd name="connsiteX28" fmla="*/ 32678 w 232588"/>
                <a:gd name="connsiteY28" fmla="*/ 143587 h 398925"/>
                <a:gd name="connsiteX29" fmla="*/ 30756 w 232588"/>
                <a:gd name="connsiteY29" fmla="*/ 149430 h 398925"/>
                <a:gd name="connsiteX30" fmla="*/ 34613 w 232588"/>
                <a:gd name="connsiteY30" fmla="*/ 161127 h 398925"/>
                <a:gd name="connsiteX31" fmla="*/ 34613 w 232588"/>
                <a:gd name="connsiteY31" fmla="*/ 186458 h 398925"/>
                <a:gd name="connsiteX32" fmla="*/ 32678 w 232588"/>
                <a:gd name="connsiteY32" fmla="*/ 202063 h 398925"/>
                <a:gd name="connsiteX33" fmla="*/ 38444 w 232588"/>
                <a:gd name="connsiteY33" fmla="*/ 207893 h 398925"/>
                <a:gd name="connsiteX34" fmla="*/ 7689 w 232588"/>
                <a:gd name="connsiteY34" fmla="*/ 242986 h 398925"/>
                <a:gd name="connsiteX35" fmla="*/ 9611 w 232588"/>
                <a:gd name="connsiteY35" fmla="*/ 256644 h 398925"/>
                <a:gd name="connsiteX36" fmla="*/ 0 w 232588"/>
                <a:gd name="connsiteY36" fmla="*/ 260526 h 398925"/>
                <a:gd name="connsiteX37" fmla="*/ 24989 w 232588"/>
                <a:gd name="connsiteY37" fmla="*/ 278079 h 398925"/>
                <a:gd name="connsiteX38" fmla="*/ 30756 w 232588"/>
                <a:gd name="connsiteY38" fmla="*/ 289777 h 398925"/>
                <a:gd name="connsiteX39" fmla="*/ 53835 w 232588"/>
                <a:gd name="connsiteY39" fmla="*/ 287817 h 398925"/>
                <a:gd name="connsiteX40" fmla="*/ 67265 w 232588"/>
                <a:gd name="connsiteY40" fmla="*/ 299527 h 398925"/>
                <a:gd name="connsiteX41" fmla="*/ 92266 w 232588"/>
                <a:gd name="connsiteY41" fmla="*/ 320962 h 398925"/>
                <a:gd name="connsiteX42" fmla="*/ 107657 w 232588"/>
                <a:gd name="connsiteY42" fmla="*/ 340475 h 398925"/>
                <a:gd name="connsiteX43" fmla="*/ 115333 w 232588"/>
                <a:gd name="connsiteY43" fmla="*/ 344370 h 398925"/>
                <a:gd name="connsiteX44" fmla="*/ 117255 w 232588"/>
                <a:gd name="connsiteY44" fmla="*/ 356068 h 398925"/>
                <a:gd name="connsiteX45" fmla="*/ 144154 w 232588"/>
                <a:gd name="connsiteY45" fmla="*/ 350200 h 398925"/>
                <a:gd name="connsiteX46" fmla="*/ 159544 w 232588"/>
                <a:gd name="connsiteY46" fmla="*/ 352148 h 398925"/>
                <a:gd name="connsiteX47" fmla="*/ 176844 w 232588"/>
                <a:gd name="connsiteY47" fmla="*/ 365793 h 398925"/>
                <a:gd name="connsiteX48" fmla="*/ 169244 w 232588"/>
                <a:gd name="connsiteY48" fmla="*/ 379274 h 398925"/>
                <a:gd name="connsiteX49" fmla="*/ 168662 w 232588"/>
                <a:gd name="connsiteY49" fmla="*/ 381082 h 398925"/>
                <a:gd name="connsiteX50" fmla="*/ 168611 w 232588"/>
                <a:gd name="connsiteY50" fmla="*/ 381247 h 398925"/>
                <a:gd name="connsiteX51" fmla="*/ 167992 w 232588"/>
                <a:gd name="connsiteY51" fmla="*/ 391376 h 398925"/>
                <a:gd name="connsiteX52" fmla="*/ 176844 w 232588"/>
                <a:gd name="connsiteY52" fmla="*/ 398926 h 398925"/>
                <a:gd name="connsiteX53" fmla="*/ 182611 w 232588"/>
                <a:gd name="connsiteY53" fmla="*/ 311212 h 398925"/>
                <a:gd name="connsiteX54" fmla="*/ 174922 w 232588"/>
                <a:gd name="connsiteY54" fmla="*/ 305344 h 398925"/>
                <a:gd name="connsiteX55" fmla="*/ 174922 w 232588"/>
                <a:gd name="connsiteY55" fmla="*/ 285844 h 398925"/>
                <a:gd name="connsiteX56" fmla="*/ 192234 w 232588"/>
                <a:gd name="connsiteY56" fmla="*/ 280014 h 398925"/>
                <a:gd name="connsiteX57" fmla="*/ 178779 w 232588"/>
                <a:gd name="connsiteY57" fmla="*/ 274146 h 398925"/>
                <a:gd name="connsiteX58" fmla="*/ 180701 w 232588"/>
                <a:gd name="connsiteY58" fmla="*/ 256619 h 398925"/>
                <a:gd name="connsiteX59" fmla="*/ 209534 w 232588"/>
                <a:gd name="connsiteY59" fmla="*/ 258553 h 398925"/>
                <a:gd name="connsiteX60" fmla="*/ 213391 w 232588"/>
                <a:gd name="connsiteY60" fmla="*/ 250776 h 398925"/>
                <a:gd name="connsiteX61" fmla="*/ 219133 w 232588"/>
                <a:gd name="connsiteY61" fmla="*/ 256619 h 398925"/>
                <a:gd name="connsiteX62" fmla="*/ 232588 w 232588"/>
                <a:gd name="connsiteY62" fmla="*/ 252711 h 398925"/>
                <a:gd name="connsiteX63" fmla="*/ 217210 w 232588"/>
                <a:gd name="connsiteY63" fmla="*/ 231263 h 39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32588" h="398925">
                  <a:moveTo>
                    <a:pt x="217185" y="231301"/>
                  </a:moveTo>
                  <a:cubicBezTo>
                    <a:pt x="219626" y="224687"/>
                    <a:pt x="227846" y="223928"/>
                    <a:pt x="228718" y="215721"/>
                  </a:cubicBezTo>
                  <a:cubicBezTo>
                    <a:pt x="211431" y="202910"/>
                    <a:pt x="219462" y="171573"/>
                    <a:pt x="224874" y="151390"/>
                  </a:cubicBezTo>
                  <a:cubicBezTo>
                    <a:pt x="216781" y="149594"/>
                    <a:pt x="197647" y="151959"/>
                    <a:pt x="186430" y="153325"/>
                  </a:cubicBezTo>
                  <a:cubicBezTo>
                    <a:pt x="179879" y="141387"/>
                    <a:pt x="175895" y="131978"/>
                    <a:pt x="161454" y="129942"/>
                  </a:cubicBezTo>
                  <a:cubicBezTo>
                    <a:pt x="159734" y="129702"/>
                    <a:pt x="156926" y="131561"/>
                    <a:pt x="153752" y="131877"/>
                  </a:cubicBezTo>
                  <a:cubicBezTo>
                    <a:pt x="148049" y="132484"/>
                    <a:pt x="142181" y="131447"/>
                    <a:pt x="136465" y="131877"/>
                  </a:cubicBezTo>
                  <a:cubicBezTo>
                    <a:pt x="134897" y="125693"/>
                    <a:pt x="130331" y="122519"/>
                    <a:pt x="126854" y="118232"/>
                  </a:cubicBezTo>
                  <a:cubicBezTo>
                    <a:pt x="131748" y="99680"/>
                    <a:pt x="123098" y="93357"/>
                    <a:pt x="119165" y="79243"/>
                  </a:cubicBezTo>
                  <a:cubicBezTo>
                    <a:pt x="116889" y="74450"/>
                    <a:pt x="111906" y="83252"/>
                    <a:pt x="109566" y="77296"/>
                  </a:cubicBezTo>
                  <a:cubicBezTo>
                    <a:pt x="110199" y="72756"/>
                    <a:pt x="111527" y="68924"/>
                    <a:pt x="115333" y="67546"/>
                  </a:cubicBezTo>
                  <a:cubicBezTo>
                    <a:pt x="117571" y="50979"/>
                    <a:pt x="118507" y="33060"/>
                    <a:pt x="132646" y="28570"/>
                  </a:cubicBezTo>
                  <a:cubicBezTo>
                    <a:pt x="133493" y="23588"/>
                    <a:pt x="135327" y="19604"/>
                    <a:pt x="138412" y="16873"/>
                  </a:cubicBezTo>
                  <a:cubicBezTo>
                    <a:pt x="142712" y="14735"/>
                    <a:pt x="148036" y="13635"/>
                    <a:pt x="151868" y="11030"/>
                  </a:cubicBezTo>
                  <a:lnTo>
                    <a:pt x="151868" y="1280"/>
                  </a:lnTo>
                  <a:cubicBezTo>
                    <a:pt x="139689" y="-4285"/>
                    <a:pt x="134365" y="9664"/>
                    <a:pt x="128801" y="16873"/>
                  </a:cubicBezTo>
                  <a:cubicBezTo>
                    <a:pt x="117976" y="16948"/>
                    <a:pt x="117685" y="27685"/>
                    <a:pt x="107657" y="28570"/>
                  </a:cubicBezTo>
                  <a:cubicBezTo>
                    <a:pt x="101776" y="29974"/>
                    <a:pt x="100651" y="26572"/>
                    <a:pt x="96123" y="26623"/>
                  </a:cubicBezTo>
                  <a:cubicBezTo>
                    <a:pt x="93038" y="29987"/>
                    <a:pt x="95188" y="38662"/>
                    <a:pt x="90357" y="40268"/>
                  </a:cubicBezTo>
                  <a:cubicBezTo>
                    <a:pt x="85994" y="38826"/>
                    <a:pt x="86146" y="32845"/>
                    <a:pt x="80733" y="32453"/>
                  </a:cubicBezTo>
                  <a:cubicBezTo>
                    <a:pt x="70945" y="40028"/>
                    <a:pt x="63648" y="56240"/>
                    <a:pt x="67265" y="71453"/>
                  </a:cubicBezTo>
                  <a:cubicBezTo>
                    <a:pt x="64748" y="73426"/>
                    <a:pt x="60208" y="73363"/>
                    <a:pt x="57679" y="75348"/>
                  </a:cubicBezTo>
                  <a:cubicBezTo>
                    <a:pt x="55491" y="84846"/>
                    <a:pt x="46323" y="87236"/>
                    <a:pt x="42302" y="94849"/>
                  </a:cubicBezTo>
                  <a:cubicBezTo>
                    <a:pt x="45476" y="95696"/>
                    <a:pt x="45476" y="109569"/>
                    <a:pt x="42302" y="110442"/>
                  </a:cubicBezTo>
                  <a:cubicBezTo>
                    <a:pt x="37888" y="106673"/>
                    <a:pt x="38027" y="98023"/>
                    <a:pt x="30756" y="92901"/>
                  </a:cubicBezTo>
                  <a:cubicBezTo>
                    <a:pt x="31919" y="98870"/>
                    <a:pt x="34840" y="103056"/>
                    <a:pt x="36522" y="108494"/>
                  </a:cubicBezTo>
                  <a:cubicBezTo>
                    <a:pt x="33146" y="108962"/>
                    <a:pt x="32159" y="111845"/>
                    <a:pt x="32678" y="116297"/>
                  </a:cubicBezTo>
                  <a:cubicBezTo>
                    <a:pt x="29807" y="119231"/>
                    <a:pt x="21726" y="116878"/>
                    <a:pt x="23067" y="124074"/>
                  </a:cubicBezTo>
                  <a:cubicBezTo>
                    <a:pt x="24572" y="132446"/>
                    <a:pt x="30692" y="136354"/>
                    <a:pt x="32678" y="143587"/>
                  </a:cubicBezTo>
                  <a:cubicBezTo>
                    <a:pt x="33462" y="146382"/>
                    <a:pt x="30768" y="148696"/>
                    <a:pt x="30756" y="149430"/>
                  </a:cubicBezTo>
                  <a:cubicBezTo>
                    <a:pt x="30629" y="154083"/>
                    <a:pt x="36636" y="156524"/>
                    <a:pt x="34613" y="161127"/>
                  </a:cubicBezTo>
                  <a:cubicBezTo>
                    <a:pt x="28378" y="165667"/>
                    <a:pt x="33538" y="178023"/>
                    <a:pt x="34613" y="186458"/>
                  </a:cubicBezTo>
                  <a:cubicBezTo>
                    <a:pt x="33917" y="190454"/>
                    <a:pt x="28176" y="199230"/>
                    <a:pt x="32678" y="202063"/>
                  </a:cubicBezTo>
                  <a:cubicBezTo>
                    <a:pt x="33816" y="197409"/>
                    <a:pt x="36725" y="206780"/>
                    <a:pt x="38444" y="207893"/>
                  </a:cubicBezTo>
                  <a:cubicBezTo>
                    <a:pt x="28201" y="219603"/>
                    <a:pt x="28656" y="242164"/>
                    <a:pt x="7689" y="242986"/>
                  </a:cubicBezTo>
                  <a:cubicBezTo>
                    <a:pt x="6563" y="249322"/>
                    <a:pt x="8991" y="252066"/>
                    <a:pt x="9611" y="256644"/>
                  </a:cubicBezTo>
                  <a:cubicBezTo>
                    <a:pt x="6728" y="260412"/>
                    <a:pt x="1505" y="253217"/>
                    <a:pt x="0" y="260526"/>
                  </a:cubicBezTo>
                  <a:cubicBezTo>
                    <a:pt x="6703" y="268038"/>
                    <a:pt x="11811" y="277143"/>
                    <a:pt x="24989" y="278079"/>
                  </a:cubicBezTo>
                  <a:cubicBezTo>
                    <a:pt x="26064" y="282834"/>
                    <a:pt x="32425" y="282227"/>
                    <a:pt x="30756" y="289777"/>
                  </a:cubicBezTo>
                  <a:cubicBezTo>
                    <a:pt x="40759" y="290586"/>
                    <a:pt x="49548" y="296732"/>
                    <a:pt x="53835" y="287817"/>
                  </a:cubicBezTo>
                  <a:cubicBezTo>
                    <a:pt x="58248" y="291787"/>
                    <a:pt x="62864" y="295556"/>
                    <a:pt x="67265" y="299527"/>
                  </a:cubicBezTo>
                  <a:cubicBezTo>
                    <a:pt x="78103" y="299653"/>
                    <a:pt x="90635" y="306040"/>
                    <a:pt x="92266" y="320962"/>
                  </a:cubicBezTo>
                  <a:cubicBezTo>
                    <a:pt x="98665" y="326185"/>
                    <a:pt x="109630" y="326754"/>
                    <a:pt x="107657" y="340475"/>
                  </a:cubicBezTo>
                  <a:cubicBezTo>
                    <a:pt x="108808" y="343156"/>
                    <a:pt x="115055" y="340766"/>
                    <a:pt x="115333" y="344370"/>
                  </a:cubicBezTo>
                  <a:cubicBezTo>
                    <a:pt x="115080" y="349163"/>
                    <a:pt x="115042" y="353754"/>
                    <a:pt x="117255" y="356068"/>
                  </a:cubicBezTo>
                  <a:cubicBezTo>
                    <a:pt x="125374" y="359052"/>
                    <a:pt x="136642" y="356814"/>
                    <a:pt x="144154" y="350200"/>
                  </a:cubicBezTo>
                  <a:cubicBezTo>
                    <a:pt x="149819" y="357510"/>
                    <a:pt x="150704" y="353754"/>
                    <a:pt x="159544" y="352148"/>
                  </a:cubicBezTo>
                  <a:cubicBezTo>
                    <a:pt x="164198" y="357813"/>
                    <a:pt x="172835" y="359444"/>
                    <a:pt x="176844" y="365793"/>
                  </a:cubicBezTo>
                  <a:cubicBezTo>
                    <a:pt x="175453" y="370598"/>
                    <a:pt x="171558" y="374683"/>
                    <a:pt x="169244" y="379274"/>
                  </a:cubicBezTo>
                  <a:cubicBezTo>
                    <a:pt x="169067" y="379893"/>
                    <a:pt x="168826" y="380462"/>
                    <a:pt x="168662" y="381082"/>
                  </a:cubicBezTo>
                  <a:cubicBezTo>
                    <a:pt x="168662" y="381145"/>
                    <a:pt x="168624" y="381196"/>
                    <a:pt x="168611" y="381247"/>
                  </a:cubicBezTo>
                  <a:cubicBezTo>
                    <a:pt x="168105" y="384598"/>
                    <a:pt x="169357" y="388973"/>
                    <a:pt x="167992" y="391376"/>
                  </a:cubicBezTo>
                  <a:cubicBezTo>
                    <a:pt x="171925" y="390263"/>
                    <a:pt x="172898" y="397838"/>
                    <a:pt x="176844" y="398926"/>
                  </a:cubicBezTo>
                  <a:cubicBezTo>
                    <a:pt x="179639" y="370396"/>
                    <a:pt x="191033" y="339350"/>
                    <a:pt x="182611" y="311212"/>
                  </a:cubicBezTo>
                  <a:cubicBezTo>
                    <a:pt x="177792" y="311541"/>
                    <a:pt x="176591" y="308202"/>
                    <a:pt x="174922" y="305344"/>
                  </a:cubicBezTo>
                  <a:lnTo>
                    <a:pt x="174922" y="285844"/>
                  </a:lnTo>
                  <a:cubicBezTo>
                    <a:pt x="178804" y="279862"/>
                    <a:pt x="193157" y="286046"/>
                    <a:pt x="192234" y="280014"/>
                  </a:cubicBezTo>
                  <a:cubicBezTo>
                    <a:pt x="192993" y="272717"/>
                    <a:pt x="180208" y="279192"/>
                    <a:pt x="178779" y="274146"/>
                  </a:cubicBezTo>
                  <a:cubicBezTo>
                    <a:pt x="179955" y="268860"/>
                    <a:pt x="176338" y="258680"/>
                    <a:pt x="180701" y="256619"/>
                  </a:cubicBezTo>
                  <a:cubicBezTo>
                    <a:pt x="190767" y="256796"/>
                    <a:pt x="198014" y="259856"/>
                    <a:pt x="209534" y="258553"/>
                  </a:cubicBezTo>
                  <a:cubicBezTo>
                    <a:pt x="209003" y="254115"/>
                    <a:pt x="210002" y="251231"/>
                    <a:pt x="213391" y="250776"/>
                  </a:cubicBezTo>
                  <a:cubicBezTo>
                    <a:pt x="215440" y="252584"/>
                    <a:pt x="213986" y="257959"/>
                    <a:pt x="219133" y="256619"/>
                  </a:cubicBezTo>
                  <a:cubicBezTo>
                    <a:pt x="219284" y="249701"/>
                    <a:pt x="229439" y="245300"/>
                    <a:pt x="232588" y="252711"/>
                  </a:cubicBezTo>
                  <a:cubicBezTo>
                    <a:pt x="230691" y="242303"/>
                    <a:pt x="225759" y="234968"/>
                    <a:pt x="217210" y="23126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76" name="Freeform: Shape 1375">
              <a:extLst>
                <a:ext uri="{FF2B5EF4-FFF2-40B4-BE49-F238E27FC236}">
                  <a16:creationId xmlns:a16="http://schemas.microsoft.com/office/drawing/2014/main" id="{F344B74A-A7BD-524A-C568-E2D54DC49ED7}"/>
                </a:ext>
              </a:extLst>
            </p:cNvPr>
            <p:cNvSpPr/>
            <p:nvPr/>
          </p:nvSpPr>
          <p:spPr>
            <a:xfrm>
              <a:off x="2743276" y="4234712"/>
              <a:ext cx="581" cy="1820"/>
            </a:xfrm>
            <a:custGeom>
              <a:avLst/>
              <a:gdLst>
                <a:gd name="connsiteX0" fmla="*/ 0 w 581"/>
                <a:gd name="connsiteY0" fmla="*/ 1808 h 1820"/>
                <a:gd name="connsiteX1" fmla="*/ 582 w 581"/>
                <a:gd name="connsiteY1" fmla="*/ 0 h 1820"/>
                <a:gd name="connsiteX2" fmla="*/ 493 w 581"/>
                <a:gd name="connsiteY2" fmla="*/ 164 h 1820"/>
                <a:gd name="connsiteX3" fmla="*/ 0 w 581"/>
                <a:gd name="connsiteY3" fmla="*/ 1821 h 1820"/>
              </a:gdLst>
              <a:ahLst/>
              <a:cxnLst>
                <a:cxn ang="0">
                  <a:pos x="connsiteX0" y="connsiteY0"/>
                </a:cxn>
                <a:cxn ang="0">
                  <a:pos x="connsiteX1" y="connsiteY1"/>
                </a:cxn>
                <a:cxn ang="0">
                  <a:pos x="connsiteX2" y="connsiteY2"/>
                </a:cxn>
                <a:cxn ang="0">
                  <a:pos x="connsiteX3" y="connsiteY3"/>
                </a:cxn>
              </a:cxnLst>
              <a:rect l="l" t="t" r="r" b="b"/>
              <a:pathLst>
                <a:path w="581" h="1820">
                  <a:moveTo>
                    <a:pt x="0" y="1808"/>
                  </a:moveTo>
                  <a:cubicBezTo>
                    <a:pt x="177" y="1189"/>
                    <a:pt x="405" y="607"/>
                    <a:pt x="582" y="0"/>
                  </a:cubicBezTo>
                  <a:cubicBezTo>
                    <a:pt x="557" y="50"/>
                    <a:pt x="519" y="101"/>
                    <a:pt x="493" y="164"/>
                  </a:cubicBezTo>
                  <a:cubicBezTo>
                    <a:pt x="240" y="670"/>
                    <a:pt x="101" y="1227"/>
                    <a:pt x="0" y="182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7" name="Freeform: Shape 1376">
              <a:extLst>
                <a:ext uri="{FF2B5EF4-FFF2-40B4-BE49-F238E27FC236}">
                  <a16:creationId xmlns:a16="http://schemas.microsoft.com/office/drawing/2014/main" id="{24B28A01-138B-93E2-208E-5B93EC1F68BF}"/>
                </a:ext>
              </a:extLst>
            </p:cNvPr>
            <p:cNvSpPr/>
            <p:nvPr/>
          </p:nvSpPr>
          <p:spPr>
            <a:xfrm>
              <a:off x="2739912" y="4246814"/>
              <a:ext cx="2693" cy="1694"/>
            </a:xfrm>
            <a:custGeom>
              <a:avLst/>
              <a:gdLst>
                <a:gd name="connsiteX0" fmla="*/ 2694 w 2693"/>
                <a:gd name="connsiteY0" fmla="*/ 0 h 1694"/>
                <a:gd name="connsiteX1" fmla="*/ 0 w 2693"/>
                <a:gd name="connsiteY1" fmla="*/ 1695 h 1694"/>
                <a:gd name="connsiteX2" fmla="*/ 2694 w 2693"/>
                <a:gd name="connsiteY2" fmla="*/ 0 h 1694"/>
              </a:gdLst>
              <a:ahLst/>
              <a:cxnLst>
                <a:cxn ang="0">
                  <a:pos x="connsiteX0" y="connsiteY0"/>
                </a:cxn>
                <a:cxn ang="0">
                  <a:pos x="connsiteX1" y="connsiteY1"/>
                </a:cxn>
                <a:cxn ang="0">
                  <a:pos x="connsiteX2" y="connsiteY2"/>
                </a:cxn>
              </a:cxnLst>
              <a:rect l="l" t="t" r="r" b="b"/>
              <a:pathLst>
                <a:path w="2693" h="1694">
                  <a:moveTo>
                    <a:pt x="2694" y="0"/>
                  </a:moveTo>
                  <a:cubicBezTo>
                    <a:pt x="1910" y="215"/>
                    <a:pt x="1062" y="658"/>
                    <a:pt x="0" y="1695"/>
                  </a:cubicBezTo>
                  <a:cubicBezTo>
                    <a:pt x="1391" y="1492"/>
                    <a:pt x="2200" y="860"/>
                    <a:pt x="269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78" name="Freeform: Shape 1377">
              <a:extLst>
                <a:ext uri="{FF2B5EF4-FFF2-40B4-BE49-F238E27FC236}">
                  <a16:creationId xmlns:a16="http://schemas.microsoft.com/office/drawing/2014/main" id="{08434D99-4E39-12E8-6A1B-47AE618F30DE}"/>
                </a:ext>
              </a:extLst>
            </p:cNvPr>
            <p:cNvSpPr/>
            <p:nvPr/>
          </p:nvSpPr>
          <p:spPr>
            <a:xfrm>
              <a:off x="2529550" y="4159746"/>
              <a:ext cx="246909" cy="439963"/>
            </a:xfrm>
            <a:custGeom>
              <a:avLst/>
              <a:gdLst>
                <a:gd name="connsiteX0" fmla="*/ 213726 w 246909"/>
                <a:gd name="connsiteY0" fmla="*/ 76774 h 439963"/>
                <a:gd name="connsiteX1" fmla="*/ 214219 w 246909"/>
                <a:gd name="connsiteY1" fmla="*/ 75118 h 439963"/>
                <a:gd name="connsiteX2" fmla="*/ 214308 w 246909"/>
                <a:gd name="connsiteY2" fmla="*/ 74953 h 439963"/>
                <a:gd name="connsiteX3" fmla="*/ 219973 w 246909"/>
                <a:gd name="connsiteY3" fmla="*/ 61472 h 439963"/>
                <a:gd name="connsiteX4" fmla="*/ 200751 w 246909"/>
                <a:gd name="connsiteY4" fmla="*/ 49775 h 439963"/>
                <a:gd name="connsiteX5" fmla="*/ 187308 w 246909"/>
                <a:gd name="connsiteY5" fmla="*/ 49775 h 439963"/>
                <a:gd name="connsiteX6" fmla="*/ 162307 w 246909"/>
                <a:gd name="connsiteY6" fmla="*/ 55617 h 439963"/>
                <a:gd name="connsiteX7" fmla="*/ 158462 w 246909"/>
                <a:gd name="connsiteY7" fmla="*/ 40037 h 439963"/>
                <a:gd name="connsiteX8" fmla="*/ 150786 w 246909"/>
                <a:gd name="connsiteY8" fmla="*/ 28327 h 439963"/>
                <a:gd name="connsiteX9" fmla="*/ 135408 w 246909"/>
                <a:gd name="connsiteY9" fmla="*/ 16629 h 439963"/>
                <a:gd name="connsiteX10" fmla="*/ 114264 w 246909"/>
                <a:gd name="connsiteY10" fmla="*/ 2997 h 439963"/>
                <a:gd name="connsiteX11" fmla="*/ 120030 w 246909"/>
                <a:gd name="connsiteY11" fmla="*/ 18589 h 439963"/>
                <a:gd name="connsiteX12" fmla="*/ 114264 w 246909"/>
                <a:gd name="connsiteY12" fmla="*/ 22484 h 439963"/>
                <a:gd name="connsiteX13" fmla="*/ 112316 w 246909"/>
                <a:gd name="connsiteY13" fmla="*/ 36130 h 439963"/>
                <a:gd name="connsiteX14" fmla="*/ 68118 w 246909"/>
                <a:gd name="connsiteY14" fmla="*/ 67315 h 439963"/>
                <a:gd name="connsiteX15" fmla="*/ 56584 w 246909"/>
                <a:gd name="connsiteY15" fmla="*/ 80948 h 439963"/>
                <a:gd name="connsiteX16" fmla="*/ 41207 w 246909"/>
                <a:gd name="connsiteY16" fmla="*/ 117988 h 439963"/>
                <a:gd name="connsiteX17" fmla="*/ 20062 w 246909"/>
                <a:gd name="connsiteY17" fmla="*/ 100448 h 439963"/>
                <a:gd name="connsiteX18" fmla="*/ 14296 w 246909"/>
                <a:gd name="connsiteY18" fmla="*/ 104343 h 439963"/>
                <a:gd name="connsiteX19" fmla="*/ 12374 w 246909"/>
                <a:gd name="connsiteY19" fmla="*/ 92645 h 439963"/>
                <a:gd name="connsiteX20" fmla="*/ 20062 w 246909"/>
                <a:gd name="connsiteY20" fmla="*/ 86815 h 439963"/>
                <a:gd name="connsiteX21" fmla="*/ 16218 w 246909"/>
                <a:gd name="connsiteY21" fmla="*/ 79000 h 439963"/>
                <a:gd name="connsiteX22" fmla="*/ 840 w 246909"/>
                <a:gd name="connsiteY22" fmla="*/ 98500 h 439963"/>
                <a:gd name="connsiteX23" fmla="*/ 2763 w 246909"/>
                <a:gd name="connsiteY23" fmla="*/ 112146 h 439963"/>
                <a:gd name="connsiteX24" fmla="*/ 2763 w 246909"/>
                <a:gd name="connsiteY24" fmla="*/ 121908 h 439963"/>
                <a:gd name="connsiteX25" fmla="*/ 8542 w 246909"/>
                <a:gd name="connsiteY25" fmla="*/ 135541 h 439963"/>
                <a:gd name="connsiteX26" fmla="*/ 2763 w 246909"/>
                <a:gd name="connsiteY26" fmla="*/ 141396 h 439963"/>
                <a:gd name="connsiteX27" fmla="*/ 25842 w 246909"/>
                <a:gd name="connsiteY27" fmla="*/ 156976 h 439963"/>
                <a:gd name="connsiteX28" fmla="*/ 37362 w 246909"/>
                <a:gd name="connsiteY28" fmla="*/ 186227 h 439963"/>
                <a:gd name="connsiteX29" fmla="*/ 60429 w 246909"/>
                <a:gd name="connsiteY29" fmla="*/ 240795 h 439963"/>
                <a:gd name="connsiteX30" fmla="*/ 71975 w 246909"/>
                <a:gd name="connsiteY30" fmla="*/ 268085 h 439963"/>
                <a:gd name="connsiteX31" fmla="*/ 81573 w 246909"/>
                <a:gd name="connsiteY31" fmla="*/ 287598 h 439963"/>
                <a:gd name="connsiteX32" fmla="*/ 89275 w 246909"/>
                <a:gd name="connsiteY32" fmla="*/ 295376 h 439963"/>
                <a:gd name="connsiteX33" fmla="*/ 100808 w 246909"/>
                <a:gd name="connsiteY33" fmla="*/ 322666 h 439963"/>
                <a:gd name="connsiteX34" fmla="*/ 98886 w 246909"/>
                <a:gd name="connsiteY34" fmla="*/ 336311 h 439963"/>
                <a:gd name="connsiteX35" fmla="*/ 194997 w 246909"/>
                <a:gd name="connsiteY35" fmla="*/ 418183 h 439963"/>
                <a:gd name="connsiteX36" fmla="*/ 194997 w 246909"/>
                <a:gd name="connsiteY36" fmla="*/ 424025 h 439963"/>
                <a:gd name="connsiteX37" fmla="*/ 221908 w 246909"/>
                <a:gd name="connsiteY37" fmla="*/ 439618 h 439963"/>
                <a:gd name="connsiteX38" fmla="*/ 229597 w 246909"/>
                <a:gd name="connsiteY38" fmla="*/ 422103 h 439963"/>
                <a:gd name="connsiteX39" fmla="*/ 227674 w 246909"/>
                <a:gd name="connsiteY39" fmla="*/ 412328 h 439963"/>
                <a:gd name="connsiteX40" fmla="*/ 243052 w 246909"/>
                <a:gd name="connsiteY40" fmla="*/ 390892 h 439963"/>
                <a:gd name="connsiteX41" fmla="*/ 231519 w 246909"/>
                <a:gd name="connsiteY41" fmla="*/ 375312 h 439963"/>
                <a:gd name="connsiteX42" fmla="*/ 235363 w 246909"/>
                <a:gd name="connsiteY42" fmla="*/ 365562 h 439963"/>
                <a:gd name="connsiteX43" fmla="*/ 233441 w 246909"/>
                <a:gd name="connsiteY43" fmla="*/ 355799 h 439963"/>
                <a:gd name="connsiteX44" fmla="*/ 243065 w 246909"/>
                <a:gd name="connsiteY44" fmla="*/ 338259 h 439963"/>
                <a:gd name="connsiteX45" fmla="*/ 246909 w 246909"/>
                <a:gd name="connsiteY45" fmla="*/ 297336 h 439963"/>
                <a:gd name="connsiteX46" fmla="*/ 229622 w 246909"/>
                <a:gd name="connsiteY46" fmla="*/ 262243 h 439963"/>
                <a:gd name="connsiteX47" fmla="*/ 208478 w 246909"/>
                <a:gd name="connsiteY47" fmla="*/ 262243 h 439963"/>
                <a:gd name="connsiteX48" fmla="*/ 206555 w 246909"/>
                <a:gd name="connsiteY48" fmla="*/ 229097 h 439963"/>
                <a:gd name="connsiteX49" fmla="*/ 177722 w 246909"/>
                <a:gd name="connsiteY49" fmla="*/ 238835 h 439963"/>
                <a:gd name="connsiteX50" fmla="*/ 175800 w 246909"/>
                <a:gd name="connsiteY50" fmla="*/ 227137 h 439963"/>
                <a:gd name="connsiteX51" fmla="*/ 158487 w 246909"/>
                <a:gd name="connsiteY51" fmla="*/ 223242 h 439963"/>
                <a:gd name="connsiteX52" fmla="*/ 162332 w 246909"/>
                <a:gd name="connsiteY52" fmla="*/ 213492 h 439963"/>
                <a:gd name="connsiteX53" fmla="*/ 141187 w 246909"/>
                <a:gd name="connsiteY53" fmla="*/ 176464 h 439963"/>
                <a:gd name="connsiteX54" fmla="*/ 145019 w 246909"/>
                <a:gd name="connsiteY54" fmla="*/ 164754 h 439963"/>
                <a:gd name="connsiteX55" fmla="*/ 158475 w 246909"/>
                <a:gd name="connsiteY55" fmla="*/ 149174 h 439963"/>
                <a:gd name="connsiteX56" fmla="*/ 156552 w 246909"/>
                <a:gd name="connsiteY56" fmla="*/ 139411 h 439963"/>
                <a:gd name="connsiteX57" fmla="*/ 164254 w 246909"/>
                <a:gd name="connsiteY57" fmla="*/ 117963 h 439963"/>
                <a:gd name="connsiteX58" fmla="*/ 202698 w 246909"/>
                <a:gd name="connsiteY58" fmla="*/ 100423 h 439963"/>
                <a:gd name="connsiteX59" fmla="*/ 208465 w 246909"/>
                <a:gd name="connsiteY59" fmla="*/ 94580 h 439963"/>
                <a:gd name="connsiteX60" fmla="*/ 219998 w 246909"/>
                <a:gd name="connsiteY60" fmla="*/ 96528 h 439963"/>
                <a:gd name="connsiteX61" fmla="*/ 214232 w 246909"/>
                <a:gd name="connsiteY61" fmla="*/ 88725 h 439963"/>
                <a:gd name="connsiteX62" fmla="*/ 210375 w 246909"/>
                <a:gd name="connsiteY62" fmla="*/ 88725 h 439963"/>
                <a:gd name="connsiteX63" fmla="*/ 213688 w 246909"/>
                <a:gd name="connsiteY63" fmla="*/ 76901 h 439963"/>
                <a:gd name="connsiteX64" fmla="*/ 213738 w 246909"/>
                <a:gd name="connsiteY64" fmla="*/ 76736 h 439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6909" h="439963">
                  <a:moveTo>
                    <a:pt x="213726" y="76774"/>
                  </a:moveTo>
                  <a:cubicBezTo>
                    <a:pt x="213827" y="76180"/>
                    <a:pt x="213966" y="75624"/>
                    <a:pt x="214219" y="75118"/>
                  </a:cubicBezTo>
                  <a:cubicBezTo>
                    <a:pt x="214244" y="75067"/>
                    <a:pt x="214282" y="75016"/>
                    <a:pt x="214308" y="74953"/>
                  </a:cubicBezTo>
                  <a:cubicBezTo>
                    <a:pt x="215686" y="70262"/>
                    <a:pt x="217241" y="65798"/>
                    <a:pt x="219973" y="61472"/>
                  </a:cubicBezTo>
                  <a:cubicBezTo>
                    <a:pt x="213726" y="57400"/>
                    <a:pt x="207453" y="53392"/>
                    <a:pt x="200751" y="49775"/>
                  </a:cubicBezTo>
                  <a:cubicBezTo>
                    <a:pt x="198196" y="58159"/>
                    <a:pt x="192177" y="50319"/>
                    <a:pt x="187308" y="49775"/>
                  </a:cubicBezTo>
                  <a:cubicBezTo>
                    <a:pt x="179682" y="56503"/>
                    <a:pt x="172879" y="54530"/>
                    <a:pt x="162307" y="55617"/>
                  </a:cubicBezTo>
                  <a:cubicBezTo>
                    <a:pt x="159006" y="52468"/>
                    <a:pt x="157539" y="47486"/>
                    <a:pt x="158462" y="40037"/>
                  </a:cubicBezTo>
                  <a:cubicBezTo>
                    <a:pt x="150293" y="41808"/>
                    <a:pt x="150255" y="35358"/>
                    <a:pt x="150786" y="28327"/>
                  </a:cubicBezTo>
                  <a:cubicBezTo>
                    <a:pt x="144842" y="25266"/>
                    <a:pt x="139455" y="21612"/>
                    <a:pt x="135408" y="16629"/>
                  </a:cubicBezTo>
                  <a:cubicBezTo>
                    <a:pt x="133789" y="7145"/>
                    <a:pt x="122142" y="-5969"/>
                    <a:pt x="114264" y="2997"/>
                  </a:cubicBezTo>
                  <a:cubicBezTo>
                    <a:pt x="118791" y="5526"/>
                    <a:pt x="117956" y="13518"/>
                    <a:pt x="120030" y="18589"/>
                  </a:cubicBezTo>
                  <a:cubicBezTo>
                    <a:pt x="119512" y="21321"/>
                    <a:pt x="115807" y="20802"/>
                    <a:pt x="114264" y="22484"/>
                  </a:cubicBezTo>
                  <a:cubicBezTo>
                    <a:pt x="115807" y="29237"/>
                    <a:pt x="111406" y="29983"/>
                    <a:pt x="112316" y="36130"/>
                  </a:cubicBezTo>
                  <a:cubicBezTo>
                    <a:pt x="100391" y="49357"/>
                    <a:pt x="89692" y="63837"/>
                    <a:pt x="68118" y="67315"/>
                  </a:cubicBezTo>
                  <a:cubicBezTo>
                    <a:pt x="62731" y="70274"/>
                    <a:pt x="64425" y="80454"/>
                    <a:pt x="56584" y="80948"/>
                  </a:cubicBezTo>
                  <a:cubicBezTo>
                    <a:pt x="55282" y="97160"/>
                    <a:pt x="50312" y="109680"/>
                    <a:pt x="41207" y="117988"/>
                  </a:cubicBezTo>
                  <a:cubicBezTo>
                    <a:pt x="34530" y="111766"/>
                    <a:pt x="31014" y="102320"/>
                    <a:pt x="20062" y="100448"/>
                  </a:cubicBezTo>
                  <a:cubicBezTo>
                    <a:pt x="20315" y="103938"/>
                    <a:pt x="18153" y="105013"/>
                    <a:pt x="14296" y="104343"/>
                  </a:cubicBezTo>
                  <a:cubicBezTo>
                    <a:pt x="14549" y="99537"/>
                    <a:pt x="14587" y="94947"/>
                    <a:pt x="12374" y="92645"/>
                  </a:cubicBezTo>
                  <a:cubicBezTo>
                    <a:pt x="13790" y="89534"/>
                    <a:pt x="21770" y="93088"/>
                    <a:pt x="20062" y="86815"/>
                  </a:cubicBezTo>
                  <a:cubicBezTo>
                    <a:pt x="19810" y="83173"/>
                    <a:pt x="18798" y="80290"/>
                    <a:pt x="16218" y="79000"/>
                  </a:cubicBezTo>
                  <a:cubicBezTo>
                    <a:pt x="12538" y="87410"/>
                    <a:pt x="3091" y="90571"/>
                    <a:pt x="840" y="98500"/>
                  </a:cubicBezTo>
                  <a:cubicBezTo>
                    <a:pt x="-1499" y="106758"/>
                    <a:pt x="1675" y="108617"/>
                    <a:pt x="2763" y="112146"/>
                  </a:cubicBezTo>
                  <a:cubicBezTo>
                    <a:pt x="3673" y="115080"/>
                    <a:pt x="1738" y="119025"/>
                    <a:pt x="2763" y="121908"/>
                  </a:cubicBezTo>
                  <a:cubicBezTo>
                    <a:pt x="4154" y="125753"/>
                    <a:pt x="11805" y="128244"/>
                    <a:pt x="8542" y="135541"/>
                  </a:cubicBezTo>
                  <a:cubicBezTo>
                    <a:pt x="9288" y="140220"/>
                    <a:pt x="-222" y="134454"/>
                    <a:pt x="2763" y="141396"/>
                  </a:cubicBezTo>
                  <a:cubicBezTo>
                    <a:pt x="9794" y="147277"/>
                    <a:pt x="17508" y="152424"/>
                    <a:pt x="25842" y="156976"/>
                  </a:cubicBezTo>
                  <a:cubicBezTo>
                    <a:pt x="28712" y="167713"/>
                    <a:pt x="36414" y="173555"/>
                    <a:pt x="37362" y="186227"/>
                  </a:cubicBezTo>
                  <a:cubicBezTo>
                    <a:pt x="51324" y="198101"/>
                    <a:pt x="55510" y="219828"/>
                    <a:pt x="60429" y="240795"/>
                  </a:cubicBezTo>
                  <a:cubicBezTo>
                    <a:pt x="67018" y="247118"/>
                    <a:pt x="71153" y="255945"/>
                    <a:pt x="71975" y="268085"/>
                  </a:cubicBezTo>
                  <a:cubicBezTo>
                    <a:pt x="77919" y="271791"/>
                    <a:pt x="82749" y="276647"/>
                    <a:pt x="81573" y="287598"/>
                  </a:cubicBezTo>
                  <a:cubicBezTo>
                    <a:pt x="83407" y="290962"/>
                    <a:pt x="87960" y="291532"/>
                    <a:pt x="89275" y="295376"/>
                  </a:cubicBezTo>
                  <a:cubicBezTo>
                    <a:pt x="90615" y="306998"/>
                    <a:pt x="97976" y="312549"/>
                    <a:pt x="100808" y="322666"/>
                  </a:cubicBezTo>
                  <a:cubicBezTo>
                    <a:pt x="101757" y="328812"/>
                    <a:pt x="97356" y="329546"/>
                    <a:pt x="98886" y="336311"/>
                  </a:cubicBezTo>
                  <a:cubicBezTo>
                    <a:pt x="116995" y="377753"/>
                    <a:pt x="162774" y="391069"/>
                    <a:pt x="194997" y="418183"/>
                  </a:cubicBezTo>
                  <a:lnTo>
                    <a:pt x="194997" y="424025"/>
                  </a:lnTo>
                  <a:cubicBezTo>
                    <a:pt x="204659" y="428515"/>
                    <a:pt x="205152" y="442312"/>
                    <a:pt x="221908" y="439618"/>
                  </a:cubicBezTo>
                  <a:cubicBezTo>
                    <a:pt x="226030" y="435356"/>
                    <a:pt x="220605" y="421408"/>
                    <a:pt x="229597" y="422103"/>
                  </a:cubicBezTo>
                  <a:cubicBezTo>
                    <a:pt x="230368" y="417399"/>
                    <a:pt x="226081" y="417829"/>
                    <a:pt x="227674" y="412328"/>
                  </a:cubicBezTo>
                  <a:cubicBezTo>
                    <a:pt x="235882" y="408294"/>
                    <a:pt x="237994" y="398101"/>
                    <a:pt x="243052" y="390892"/>
                  </a:cubicBezTo>
                  <a:cubicBezTo>
                    <a:pt x="235642" y="392663"/>
                    <a:pt x="232265" y="381433"/>
                    <a:pt x="231519" y="375312"/>
                  </a:cubicBezTo>
                  <a:cubicBezTo>
                    <a:pt x="231393" y="374174"/>
                    <a:pt x="235249" y="369407"/>
                    <a:pt x="235363" y="365562"/>
                  </a:cubicBezTo>
                  <a:cubicBezTo>
                    <a:pt x="235540" y="360327"/>
                    <a:pt x="232986" y="357785"/>
                    <a:pt x="233441" y="355799"/>
                  </a:cubicBezTo>
                  <a:cubicBezTo>
                    <a:pt x="235262" y="348275"/>
                    <a:pt x="240434" y="342837"/>
                    <a:pt x="243065" y="338259"/>
                  </a:cubicBezTo>
                  <a:cubicBezTo>
                    <a:pt x="235566" y="329230"/>
                    <a:pt x="241206" y="305316"/>
                    <a:pt x="246909" y="297336"/>
                  </a:cubicBezTo>
                  <a:cubicBezTo>
                    <a:pt x="240068" y="286726"/>
                    <a:pt x="234326" y="275016"/>
                    <a:pt x="229622" y="262243"/>
                  </a:cubicBezTo>
                  <a:cubicBezTo>
                    <a:pt x="220340" y="262066"/>
                    <a:pt x="211272" y="265936"/>
                    <a:pt x="208478" y="262243"/>
                  </a:cubicBezTo>
                  <a:cubicBezTo>
                    <a:pt x="207238" y="251772"/>
                    <a:pt x="210994" y="236280"/>
                    <a:pt x="206555" y="229097"/>
                  </a:cubicBezTo>
                  <a:cubicBezTo>
                    <a:pt x="202344" y="237798"/>
                    <a:pt x="191861" y="240163"/>
                    <a:pt x="177722" y="238835"/>
                  </a:cubicBezTo>
                  <a:cubicBezTo>
                    <a:pt x="179101" y="232853"/>
                    <a:pt x="174396" y="233106"/>
                    <a:pt x="175800" y="227137"/>
                  </a:cubicBezTo>
                  <a:cubicBezTo>
                    <a:pt x="171943" y="223900"/>
                    <a:pt x="161535" y="227302"/>
                    <a:pt x="158487" y="223242"/>
                  </a:cubicBezTo>
                  <a:cubicBezTo>
                    <a:pt x="157058" y="217248"/>
                    <a:pt x="163773" y="219499"/>
                    <a:pt x="162332" y="213492"/>
                  </a:cubicBezTo>
                  <a:cubicBezTo>
                    <a:pt x="152215" y="204260"/>
                    <a:pt x="148320" y="188718"/>
                    <a:pt x="141187" y="176464"/>
                  </a:cubicBezTo>
                  <a:cubicBezTo>
                    <a:pt x="145196" y="172809"/>
                    <a:pt x="148294" y="171279"/>
                    <a:pt x="145019" y="164754"/>
                  </a:cubicBezTo>
                  <a:cubicBezTo>
                    <a:pt x="148294" y="158329"/>
                    <a:pt x="155667" y="156040"/>
                    <a:pt x="158475" y="149174"/>
                  </a:cubicBezTo>
                  <a:cubicBezTo>
                    <a:pt x="159259" y="144469"/>
                    <a:pt x="154984" y="144925"/>
                    <a:pt x="156552" y="139411"/>
                  </a:cubicBezTo>
                  <a:cubicBezTo>
                    <a:pt x="161004" y="134188"/>
                    <a:pt x="164115" y="127599"/>
                    <a:pt x="164254" y="117963"/>
                  </a:cubicBezTo>
                  <a:cubicBezTo>
                    <a:pt x="176344" y="111374"/>
                    <a:pt x="183818" y="100119"/>
                    <a:pt x="202698" y="100423"/>
                  </a:cubicBezTo>
                  <a:cubicBezTo>
                    <a:pt x="204760" y="98602"/>
                    <a:pt x="203305" y="93227"/>
                    <a:pt x="208465" y="94580"/>
                  </a:cubicBezTo>
                  <a:cubicBezTo>
                    <a:pt x="214965" y="91469"/>
                    <a:pt x="216660" y="102851"/>
                    <a:pt x="219998" y="96528"/>
                  </a:cubicBezTo>
                  <a:cubicBezTo>
                    <a:pt x="213549" y="95529"/>
                    <a:pt x="219227" y="91090"/>
                    <a:pt x="214232" y="88725"/>
                  </a:cubicBezTo>
                  <a:cubicBezTo>
                    <a:pt x="214965" y="89092"/>
                    <a:pt x="210286" y="92405"/>
                    <a:pt x="210375" y="88725"/>
                  </a:cubicBezTo>
                  <a:cubicBezTo>
                    <a:pt x="211677" y="84501"/>
                    <a:pt x="212651" y="80631"/>
                    <a:pt x="213688" y="76901"/>
                  </a:cubicBezTo>
                  <a:cubicBezTo>
                    <a:pt x="213688" y="76838"/>
                    <a:pt x="213726" y="76787"/>
                    <a:pt x="213738" y="7673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379" name="Freeform: Shape 1378">
              <a:extLst>
                <a:ext uri="{FF2B5EF4-FFF2-40B4-BE49-F238E27FC236}">
                  <a16:creationId xmlns:a16="http://schemas.microsoft.com/office/drawing/2014/main" id="{8E5692D0-E2FB-8C64-BD24-686BA93428D4}"/>
                </a:ext>
              </a:extLst>
            </p:cNvPr>
            <p:cNvSpPr/>
            <p:nvPr/>
          </p:nvSpPr>
          <p:spPr>
            <a:xfrm>
              <a:off x="3053006" y="4932931"/>
              <a:ext cx="505" cy="493"/>
            </a:xfrm>
            <a:custGeom>
              <a:avLst/>
              <a:gdLst>
                <a:gd name="connsiteX0" fmla="*/ 0 w 505"/>
                <a:gd name="connsiteY0" fmla="*/ 0 h 493"/>
                <a:gd name="connsiteX1" fmla="*/ 25 w 505"/>
                <a:gd name="connsiteY1" fmla="*/ 127 h 493"/>
                <a:gd name="connsiteX2" fmla="*/ 506 w 505"/>
                <a:gd name="connsiteY2" fmla="*/ 493 h 493"/>
                <a:gd name="connsiteX3" fmla="*/ 0 w 505"/>
                <a:gd name="connsiteY3" fmla="*/ 0 h 493"/>
              </a:gdLst>
              <a:ahLst/>
              <a:cxnLst>
                <a:cxn ang="0">
                  <a:pos x="connsiteX0" y="connsiteY0"/>
                </a:cxn>
                <a:cxn ang="0">
                  <a:pos x="connsiteX1" y="connsiteY1"/>
                </a:cxn>
                <a:cxn ang="0">
                  <a:pos x="connsiteX2" y="connsiteY2"/>
                </a:cxn>
                <a:cxn ang="0">
                  <a:pos x="connsiteX3" y="connsiteY3"/>
                </a:cxn>
              </a:cxnLst>
              <a:rect l="l" t="t" r="r" b="b"/>
              <a:pathLst>
                <a:path w="505" h="493">
                  <a:moveTo>
                    <a:pt x="0" y="0"/>
                  </a:moveTo>
                  <a:cubicBezTo>
                    <a:pt x="0" y="0"/>
                    <a:pt x="25" y="89"/>
                    <a:pt x="25" y="127"/>
                  </a:cubicBezTo>
                  <a:cubicBezTo>
                    <a:pt x="190" y="253"/>
                    <a:pt x="354" y="367"/>
                    <a:pt x="506" y="493"/>
                  </a:cubicBezTo>
                  <a:cubicBezTo>
                    <a:pt x="354" y="341"/>
                    <a:pt x="139" y="139"/>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80" name="Freeform: Shape 1379">
              <a:extLst>
                <a:ext uri="{FF2B5EF4-FFF2-40B4-BE49-F238E27FC236}">
                  <a16:creationId xmlns:a16="http://schemas.microsoft.com/office/drawing/2014/main" id="{BBC52AF4-7E5B-4552-4CC8-CAD9F8BCA037}"/>
                </a:ext>
              </a:extLst>
            </p:cNvPr>
            <p:cNvSpPr/>
            <p:nvPr/>
          </p:nvSpPr>
          <p:spPr>
            <a:xfrm>
              <a:off x="3053511" y="4933412"/>
              <a:ext cx="1606" cy="1239"/>
            </a:xfrm>
            <a:custGeom>
              <a:avLst/>
              <a:gdLst>
                <a:gd name="connsiteX0" fmla="*/ 1543 w 1606"/>
                <a:gd name="connsiteY0" fmla="*/ 1176 h 1239"/>
                <a:gd name="connsiteX1" fmla="*/ 0 w 1606"/>
                <a:gd name="connsiteY1" fmla="*/ 0 h 1239"/>
                <a:gd name="connsiteX2" fmla="*/ 1176 w 1606"/>
                <a:gd name="connsiteY2" fmla="*/ 1151 h 1239"/>
                <a:gd name="connsiteX3" fmla="*/ 1606 w 1606"/>
                <a:gd name="connsiteY3" fmla="*/ 1239 h 1239"/>
                <a:gd name="connsiteX4" fmla="*/ 1555 w 1606"/>
                <a:gd name="connsiteY4" fmla="*/ 1176 h 1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6" h="1239">
                  <a:moveTo>
                    <a:pt x="1543" y="1176"/>
                  </a:moveTo>
                  <a:cubicBezTo>
                    <a:pt x="1075" y="734"/>
                    <a:pt x="493" y="405"/>
                    <a:pt x="0" y="0"/>
                  </a:cubicBezTo>
                  <a:cubicBezTo>
                    <a:pt x="367" y="354"/>
                    <a:pt x="721" y="708"/>
                    <a:pt x="1176" y="1151"/>
                  </a:cubicBezTo>
                  <a:cubicBezTo>
                    <a:pt x="1328" y="1163"/>
                    <a:pt x="1454" y="1214"/>
                    <a:pt x="1606" y="1239"/>
                  </a:cubicBezTo>
                  <a:cubicBezTo>
                    <a:pt x="1593" y="1227"/>
                    <a:pt x="1568" y="1214"/>
                    <a:pt x="1555" y="117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81" name="Freeform: Shape 1380">
              <a:extLst>
                <a:ext uri="{FF2B5EF4-FFF2-40B4-BE49-F238E27FC236}">
                  <a16:creationId xmlns:a16="http://schemas.microsoft.com/office/drawing/2014/main" id="{3DF40332-96CE-9AEE-D1A1-E0727F598547}"/>
                </a:ext>
              </a:extLst>
            </p:cNvPr>
            <p:cNvSpPr/>
            <p:nvPr/>
          </p:nvSpPr>
          <p:spPr>
            <a:xfrm>
              <a:off x="2979765" y="4899522"/>
              <a:ext cx="102338" cy="124853"/>
            </a:xfrm>
            <a:custGeom>
              <a:avLst/>
              <a:gdLst>
                <a:gd name="connsiteX0" fmla="*/ 64654 w 102338"/>
                <a:gd name="connsiteY0" fmla="*/ 31917 h 124853"/>
                <a:gd name="connsiteX1" fmla="*/ 63693 w 102338"/>
                <a:gd name="connsiteY1" fmla="*/ 31474 h 124853"/>
                <a:gd name="connsiteX2" fmla="*/ 60924 w 102338"/>
                <a:gd name="connsiteY2" fmla="*/ 28515 h 124853"/>
                <a:gd name="connsiteX3" fmla="*/ 59950 w 102338"/>
                <a:gd name="connsiteY3" fmla="*/ 27465 h 124853"/>
                <a:gd name="connsiteX4" fmla="*/ 58104 w 102338"/>
                <a:gd name="connsiteY4" fmla="*/ 21547 h 124853"/>
                <a:gd name="connsiteX5" fmla="*/ 46570 w 102338"/>
                <a:gd name="connsiteY5" fmla="*/ 25430 h 124853"/>
                <a:gd name="connsiteX6" fmla="*/ 33127 w 102338"/>
                <a:gd name="connsiteY6" fmla="*/ 2047 h 124853"/>
                <a:gd name="connsiteX7" fmla="*/ 27348 w 102338"/>
                <a:gd name="connsiteY7" fmla="*/ 74 h 124853"/>
                <a:gd name="connsiteX8" fmla="*/ 13893 w 102338"/>
                <a:gd name="connsiteY8" fmla="*/ 5942 h 124853"/>
                <a:gd name="connsiteX9" fmla="*/ 8126 w 102338"/>
                <a:gd name="connsiteY9" fmla="*/ 74168 h 124853"/>
                <a:gd name="connsiteX10" fmla="*/ 450 w 102338"/>
                <a:gd name="connsiteY10" fmla="*/ 97563 h 124853"/>
                <a:gd name="connsiteX11" fmla="*/ 11983 w 102338"/>
                <a:gd name="connsiteY11" fmla="*/ 113168 h 124853"/>
                <a:gd name="connsiteX12" fmla="*/ 44648 w 102338"/>
                <a:gd name="connsiteY12" fmla="*/ 124853 h 124853"/>
                <a:gd name="connsiteX13" fmla="*/ 69650 w 102338"/>
                <a:gd name="connsiteY13" fmla="*/ 124853 h 124853"/>
                <a:gd name="connsiteX14" fmla="*/ 94626 w 102338"/>
                <a:gd name="connsiteY14" fmla="*/ 78037 h 124853"/>
                <a:gd name="connsiteX15" fmla="*/ 102327 w 102338"/>
                <a:gd name="connsiteY15" fmla="*/ 66365 h 124853"/>
                <a:gd name="connsiteX16" fmla="*/ 90769 w 102338"/>
                <a:gd name="connsiteY16" fmla="*/ 50785 h 124853"/>
                <a:gd name="connsiteX17" fmla="*/ 73494 w 102338"/>
                <a:gd name="connsiteY17" fmla="*/ 34775 h 124853"/>
                <a:gd name="connsiteX18" fmla="*/ 68929 w 102338"/>
                <a:gd name="connsiteY18" fmla="*/ 33890 h 124853"/>
                <a:gd name="connsiteX19" fmla="*/ 64629 w 102338"/>
                <a:gd name="connsiteY19" fmla="*/ 31930 h 1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2338" h="124853">
                  <a:moveTo>
                    <a:pt x="64654" y="31917"/>
                  </a:moveTo>
                  <a:cubicBezTo>
                    <a:pt x="64363" y="31727"/>
                    <a:pt x="63959" y="31639"/>
                    <a:pt x="63693" y="31474"/>
                  </a:cubicBezTo>
                  <a:cubicBezTo>
                    <a:pt x="62568" y="30703"/>
                    <a:pt x="61746" y="29577"/>
                    <a:pt x="60924" y="28515"/>
                  </a:cubicBezTo>
                  <a:cubicBezTo>
                    <a:pt x="60633" y="28123"/>
                    <a:pt x="60190" y="27895"/>
                    <a:pt x="59950" y="27465"/>
                  </a:cubicBezTo>
                  <a:cubicBezTo>
                    <a:pt x="59001" y="25847"/>
                    <a:pt x="58369" y="23899"/>
                    <a:pt x="58104" y="21547"/>
                  </a:cubicBezTo>
                  <a:cubicBezTo>
                    <a:pt x="52059" y="20561"/>
                    <a:pt x="53753" y="27516"/>
                    <a:pt x="46570" y="25430"/>
                  </a:cubicBezTo>
                  <a:cubicBezTo>
                    <a:pt x="47595" y="12037"/>
                    <a:pt x="36049" y="11417"/>
                    <a:pt x="33127" y="2047"/>
                  </a:cubicBezTo>
                  <a:cubicBezTo>
                    <a:pt x="30661" y="1933"/>
                    <a:pt x="30459" y="-445"/>
                    <a:pt x="27348" y="74"/>
                  </a:cubicBezTo>
                  <a:cubicBezTo>
                    <a:pt x="25805" y="8231"/>
                    <a:pt x="17484" y="3716"/>
                    <a:pt x="13893" y="5942"/>
                  </a:cubicBezTo>
                  <a:cubicBezTo>
                    <a:pt x="12350" y="28161"/>
                    <a:pt x="1664" y="50216"/>
                    <a:pt x="8126" y="74168"/>
                  </a:cubicBezTo>
                  <a:cubicBezTo>
                    <a:pt x="2321" y="79947"/>
                    <a:pt x="-1321" y="88913"/>
                    <a:pt x="450" y="97563"/>
                  </a:cubicBezTo>
                  <a:cubicBezTo>
                    <a:pt x="1828" y="104341"/>
                    <a:pt x="11819" y="107465"/>
                    <a:pt x="11983" y="113168"/>
                  </a:cubicBezTo>
                  <a:cubicBezTo>
                    <a:pt x="29258" y="110589"/>
                    <a:pt x="33798" y="120921"/>
                    <a:pt x="44648" y="124853"/>
                  </a:cubicBezTo>
                  <a:cubicBezTo>
                    <a:pt x="50364" y="116368"/>
                    <a:pt x="61834" y="123930"/>
                    <a:pt x="69650" y="124853"/>
                  </a:cubicBezTo>
                  <a:cubicBezTo>
                    <a:pt x="87063" y="116621"/>
                    <a:pt x="100367" y="104885"/>
                    <a:pt x="94626" y="78037"/>
                  </a:cubicBezTo>
                  <a:cubicBezTo>
                    <a:pt x="95814" y="72777"/>
                    <a:pt x="102656" y="73194"/>
                    <a:pt x="102327" y="66365"/>
                  </a:cubicBezTo>
                  <a:cubicBezTo>
                    <a:pt x="94310" y="65404"/>
                    <a:pt x="92387" y="58234"/>
                    <a:pt x="90769" y="50785"/>
                  </a:cubicBezTo>
                  <a:cubicBezTo>
                    <a:pt x="84256" y="47522"/>
                    <a:pt x="74999" y="43501"/>
                    <a:pt x="73494" y="34775"/>
                  </a:cubicBezTo>
                  <a:cubicBezTo>
                    <a:pt x="71926" y="34535"/>
                    <a:pt x="70332" y="34320"/>
                    <a:pt x="68929" y="33890"/>
                  </a:cubicBezTo>
                  <a:cubicBezTo>
                    <a:pt x="67323" y="33434"/>
                    <a:pt x="65944" y="32726"/>
                    <a:pt x="64629" y="3193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382" name="Freeform: Shape 1381">
              <a:extLst>
                <a:ext uri="{FF2B5EF4-FFF2-40B4-BE49-F238E27FC236}">
                  <a16:creationId xmlns:a16="http://schemas.microsoft.com/office/drawing/2014/main" id="{9BA4EC21-91D6-0C0D-A3D3-3C6CB3DCC7F1}"/>
                </a:ext>
              </a:extLst>
            </p:cNvPr>
            <p:cNvSpPr/>
            <p:nvPr/>
          </p:nvSpPr>
          <p:spPr>
            <a:xfrm>
              <a:off x="2674582" y="4030223"/>
              <a:ext cx="769139" cy="961487"/>
            </a:xfrm>
            <a:custGeom>
              <a:avLst/>
              <a:gdLst>
                <a:gd name="connsiteX0" fmla="*/ 766965 w 769139"/>
                <a:gd name="connsiteY0" fmla="*/ 282617 h 961487"/>
                <a:gd name="connsiteX1" fmla="*/ 763120 w 769139"/>
                <a:gd name="connsiteY1" fmla="*/ 274814 h 961487"/>
                <a:gd name="connsiteX2" fmla="*/ 755444 w 769139"/>
                <a:gd name="connsiteY2" fmla="*/ 249471 h 961487"/>
                <a:gd name="connsiteX3" fmla="*/ 734287 w 769139"/>
                <a:gd name="connsiteY3" fmla="*/ 249471 h 961487"/>
                <a:gd name="connsiteX4" fmla="*/ 730455 w 769139"/>
                <a:gd name="connsiteY4" fmla="*/ 245576 h 961487"/>
                <a:gd name="connsiteX5" fmla="*/ 722766 w 769139"/>
                <a:gd name="connsiteY5" fmla="*/ 245576 h 961487"/>
                <a:gd name="connsiteX6" fmla="*/ 718921 w 769139"/>
                <a:gd name="connsiteY6" fmla="*/ 239733 h 961487"/>
                <a:gd name="connsiteX7" fmla="*/ 711233 w 769139"/>
                <a:gd name="connsiteY7" fmla="*/ 235838 h 961487"/>
                <a:gd name="connsiteX8" fmla="*/ 709323 w 769139"/>
                <a:gd name="connsiteY8" fmla="*/ 229996 h 961487"/>
                <a:gd name="connsiteX9" fmla="*/ 701622 w 769139"/>
                <a:gd name="connsiteY9" fmla="*/ 222193 h 961487"/>
                <a:gd name="connsiteX10" fmla="*/ 690101 w 769139"/>
                <a:gd name="connsiteY10" fmla="*/ 212430 h 961487"/>
                <a:gd name="connsiteX11" fmla="*/ 684322 w 769139"/>
                <a:gd name="connsiteY11" fmla="*/ 204653 h 961487"/>
                <a:gd name="connsiteX12" fmla="*/ 674723 w 769139"/>
                <a:gd name="connsiteY12" fmla="*/ 200770 h 961487"/>
                <a:gd name="connsiteX13" fmla="*/ 665100 w 769139"/>
                <a:gd name="connsiteY13" fmla="*/ 194890 h 961487"/>
                <a:gd name="connsiteX14" fmla="*/ 640123 w 769139"/>
                <a:gd name="connsiteY14" fmla="*/ 196863 h 961487"/>
                <a:gd name="connsiteX15" fmla="*/ 632435 w 769139"/>
                <a:gd name="connsiteY15" fmla="*/ 192955 h 961487"/>
                <a:gd name="connsiteX16" fmla="*/ 618979 w 769139"/>
                <a:gd name="connsiteY16" fmla="*/ 192955 h 961487"/>
                <a:gd name="connsiteX17" fmla="*/ 601679 w 769139"/>
                <a:gd name="connsiteY17" fmla="*/ 183205 h 961487"/>
                <a:gd name="connsiteX18" fmla="*/ 592055 w 769139"/>
                <a:gd name="connsiteY18" fmla="*/ 189073 h 961487"/>
                <a:gd name="connsiteX19" fmla="*/ 582457 w 769139"/>
                <a:gd name="connsiteY19" fmla="*/ 191008 h 961487"/>
                <a:gd name="connsiteX20" fmla="*/ 572846 w 769139"/>
                <a:gd name="connsiteY20" fmla="*/ 202705 h 961487"/>
                <a:gd name="connsiteX21" fmla="*/ 576690 w 769139"/>
                <a:gd name="connsiteY21" fmla="*/ 187125 h 961487"/>
                <a:gd name="connsiteX22" fmla="*/ 572846 w 769139"/>
                <a:gd name="connsiteY22" fmla="*/ 179310 h 961487"/>
                <a:gd name="connsiteX23" fmla="*/ 576690 w 769139"/>
                <a:gd name="connsiteY23" fmla="*/ 177362 h 961487"/>
                <a:gd name="connsiteX24" fmla="*/ 576690 w 769139"/>
                <a:gd name="connsiteY24" fmla="*/ 169585 h 961487"/>
                <a:gd name="connsiteX25" fmla="*/ 567092 w 769139"/>
                <a:gd name="connsiteY25" fmla="*/ 161770 h 961487"/>
                <a:gd name="connsiteX26" fmla="*/ 561313 w 769139"/>
                <a:gd name="connsiteY26" fmla="*/ 167638 h 961487"/>
                <a:gd name="connsiteX27" fmla="*/ 559390 w 769139"/>
                <a:gd name="connsiteY27" fmla="*/ 157875 h 961487"/>
                <a:gd name="connsiteX28" fmla="*/ 528635 w 769139"/>
                <a:gd name="connsiteY28" fmla="*/ 144230 h 961487"/>
                <a:gd name="connsiteX29" fmla="*/ 507490 w 769139"/>
                <a:gd name="connsiteY29" fmla="*/ 144230 h 961487"/>
                <a:gd name="connsiteX30" fmla="*/ 503646 w 769139"/>
                <a:gd name="connsiteY30" fmla="*/ 163730 h 961487"/>
                <a:gd name="connsiteX31" fmla="*/ 495970 w 769139"/>
                <a:gd name="connsiteY31" fmla="*/ 163730 h 961487"/>
                <a:gd name="connsiteX32" fmla="*/ 486346 w 769139"/>
                <a:gd name="connsiteY32" fmla="*/ 173480 h 961487"/>
                <a:gd name="connsiteX33" fmla="*/ 476748 w 769139"/>
                <a:gd name="connsiteY33" fmla="*/ 191020 h 961487"/>
                <a:gd name="connsiteX34" fmla="*/ 480579 w 769139"/>
                <a:gd name="connsiteY34" fmla="*/ 169598 h 961487"/>
                <a:gd name="connsiteX35" fmla="*/ 461370 w 769139"/>
                <a:gd name="connsiteY35" fmla="*/ 175428 h 961487"/>
                <a:gd name="connsiteX36" fmla="*/ 451759 w 769139"/>
                <a:gd name="connsiteY36" fmla="*/ 152045 h 961487"/>
                <a:gd name="connsiteX37" fmla="*/ 444083 w 769139"/>
                <a:gd name="connsiteY37" fmla="*/ 157875 h 961487"/>
                <a:gd name="connsiteX38" fmla="*/ 417146 w 769139"/>
                <a:gd name="connsiteY38" fmla="*/ 161770 h 961487"/>
                <a:gd name="connsiteX39" fmla="*/ 432537 w 769139"/>
                <a:gd name="connsiteY39" fmla="*/ 155927 h 961487"/>
                <a:gd name="connsiteX40" fmla="*/ 444083 w 769139"/>
                <a:gd name="connsiteY40" fmla="*/ 126689 h 961487"/>
                <a:gd name="connsiteX41" fmla="*/ 457526 w 769139"/>
                <a:gd name="connsiteY41" fmla="*/ 118887 h 961487"/>
                <a:gd name="connsiteX42" fmla="*/ 472916 w 769139"/>
                <a:gd name="connsiteY42" fmla="*/ 89661 h 961487"/>
                <a:gd name="connsiteX43" fmla="*/ 459460 w 769139"/>
                <a:gd name="connsiteY43" fmla="*/ 79911 h 961487"/>
                <a:gd name="connsiteX44" fmla="*/ 444083 w 769139"/>
                <a:gd name="connsiteY44" fmla="*/ 23358 h 961487"/>
                <a:gd name="connsiteX45" fmla="*/ 430614 w 769139"/>
                <a:gd name="connsiteY45" fmla="*/ 42858 h 961487"/>
                <a:gd name="connsiteX46" fmla="*/ 424860 w 769139"/>
                <a:gd name="connsiteY46" fmla="*/ 52608 h 961487"/>
                <a:gd name="connsiteX47" fmla="*/ 411405 w 769139"/>
                <a:gd name="connsiteY47" fmla="*/ 74043 h 961487"/>
                <a:gd name="connsiteX48" fmla="*/ 396015 w 769139"/>
                <a:gd name="connsiteY48" fmla="*/ 70161 h 961487"/>
                <a:gd name="connsiteX49" fmla="*/ 378727 w 769139"/>
                <a:gd name="connsiteY49" fmla="*/ 68213 h 961487"/>
                <a:gd name="connsiteX50" fmla="*/ 365259 w 769139"/>
                <a:gd name="connsiteY50" fmla="*/ 66266 h 961487"/>
                <a:gd name="connsiteX51" fmla="*/ 351803 w 769139"/>
                <a:gd name="connsiteY51" fmla="*/ 68213 h 961487"/>
                <a:gd name="connsiteX52" fmla="*/ 355661 w 769139"/>
                <a:gd name="connsiteY52" fmla="*/ 81871 h 961487"/>
                <a:gd name="connsiteX53" fmla="*/ 328737 w 769139"/>
                <a:gd name="connsiteY53" fmla="*/ 77964 h 961487"/>
                <a:gd name="connsiteX54" fmla="*/ 305683 w 769139"/>
                <a:gd name="connsiteY54" fmla="*/ 89674 h 961487"/>
                <a:gd name="connsiteX55" fmla="*/ 296059 w 769139"/>
                <a:gd name="connsiteY55" fmla="*/ 97477 h 961487"/>
                <a:gd name="connsiteX56" fmla="*/ 278759 w 769139"/>
                <a:gd name="connsiteY56" fmla="*/ 81884 h 961487"/>
                <a:gd name="connsiteX57" fmla="*/ 278759 w 769139"/>
                <a:gd name="connsiteY57" fmla="*/ 72121 h 961487"/>
                <a:gd name="connsiteX58" fmla="*/ 274915 w 769139"/>
                <a:gd name="connsiteY58" fmla="*/ 68226 h 961487"/>
                <a:gd name="connsiteX59" fmla="*/ 273005 w 769139"/>
                <a:gd name="connsiteY59" fmla="*/ 62396 h 961487"/>
                <a:gd name="connsiteX60" fmla="*/ 280669 w 769139"/>
                <a:gd name="connsiteY60" fmla="*/ 31185 h 961487"/>
                <a:gd name="connsiteX61" fmla="*/ 278747 w 769139"/>
                <a:gd name="connsiteY61" fmla="*/ 19488 h 961487"/>
                <a:gd name="connsiteX62" fmla="*/ 269148 w 769139"/>
                <a:gd name="connsiteY62" fmla="*/ 15605 h 961487"/>
                <a:gd name="connsiteX63" fmla="*/ 271058 w 769139"/>
                <a:gd name="connsiteY63" fmla="*/ 0 h 961487"/>
                <a:gd name="connsiteX64" fmla="*/ 261447 w 769139"/>
                <a:gd name="connsiteY64" fmla="*/ 3908 h 961487"/>
                <a:gd name="connsiteX65" fmla="*/ 261447 w 769139"/>
                <a:gd name="connsiteY65" fmla="*/ 11685 h 961487"/>
                <a:gd name="connsiteX66" fmla="*/ 253758 w 769139"/>
                <a:gd name="connsiteY66" fmla="*/ 17553 h 961487"/>
                <a:gd name="connsiteX67" fmla="*/ 247991 w 769139"/>
                <a:gd name="connsiteY67" fmla="*/ 17553 h 961487"/>
                <a:gd name="connsiteX68" fmla="*/ 238380 w 769139"/>
                <a:gd name="connsiteY68" fmla="*/ 25356 h 961487"/>
                <a:gd name="connsiteX69" fmla="*/ 223002 w 769139"/>
                <a:gd name="connsiteY69" fmla="*/ 27303 h 961487"/>
                <a:gd name="connsiteX70" fmla="*/ 217236 w 769139"/>
                <a:gd name="connsiteY70" fmla="*/ 40948 h 961487"/>
                <a:gd name="connsiteX71" fmla="*/ 194169 w 769139"/>
                <a:gd name="connsiteY71" fmla="*/ 31185 h 961487"/>
                <a:gd name="connsiteX72" fmla="*/ 184558 w 769139"/>
                <a:gd name="connsiteY72" fmla="*/ 27303 h 961487"/>
                <a:gd name="connsiteX73" fmla="*/ 192247 w 769139"/>
                <a:gd name="connsiteY73" fmla="*/ 40948 h 961487"/>
                <a:gd name="connsiteX74" fmla="*/ 196091 w 769139"/>
                <a:gd name="connsiteY74" fmla="*/ 66279 h 961487"/>
                <a:gd name="connsiteX75" fmla="*/ 207625 w 769139"/>
                <a:gd name="connsiteY75" fmla="*/ 68226 h 961487"/>
                <a:gd name="connsiteX76" fmla="*/ 194169 w 769139"/>
                <a:gd name="connsiteY76" fmla="*/ 79936 h 961487"/>
                <a:gd name="connsiteX77" fmla="*/ 192247 w 769139"/>
                <a:gd name="connsiteY77" fmla="*/ 89687 h 961487"/>
                <a:gd name="connsiteX78" fmla="*/ 174960 w 769139"/>
                <a:gd name="connsiteY78" fmla="*/ 97489 h 961487"/>
                <a:gd name="connsiteX79" fmla="*/ 163414 w 769139"/>
                <a:gd name="connsiteY79" fmla="*/ 109174 h 961487"/>
                <a:gd name="connsiteX80" fmla="*/ 149958 w 769139"/>
                <a:gd name="connsiteY80" fmla="*/ 109174 h 961487"/>
                <a:gd name="connsiteX81" fmla="*/ 132658 w 769139"/>
                <a:gd name="connsiteY81" fmla="*/ 95529 h 961487"/>
                <a:gd name="connsiteX82" fmla="*/ 128814 w 769139"/>
                <a:gd name="connsiteY82" fmla="*/ 76054 h 961487"/>
                <a:gd name="connsiteX83" fmla="*/ 119190 w 769139"/>
                <a:gd name="connsiteY83" fmla="*/ 83831 h 961487"/>
                <a:gd name="connsiteX84" fmla="*/ 80746 w 769139"/>
                <a:gd name="connsiteY84" fmla="*/ 83831 h 961487"/>
                <a:gd name="connsiteX85" fmla="*/ 80746 w 769139"/>
                <a:gd name="connsiteY85" fmla="*/ 99424 h 961487"/>
                <a:gd name="connsiteX86" fmla="*/ 94214 w 769139"/>
                <a:gd name="connsiteY86" fmla="*/ 103332 h 961487"/>
                <a:gd name="connsiteX87" fmla="*/ 94214 w 769139"/>
                <a:gd name="connsiteY87" fmla="*/ 111122 h 961487"/>
                <a:gd name="connsiteX88" fmla="*/ 76901 w 769139"/>
                <a:gd name="connsiteY88" fmla="*/ 113069 h 961487"/>
                <a:gd name="connsiteX89" fmla="*/ 76901 w 769139"/>
                <a:gd name="connsiteY89" fmla="*/ 128662 h 961487"/>
                <a:gd name="connsiteX90" fmla="*/ 86500 w 769139"/>
                <a:gd name="connsiteY90" fmla="*/ 140360 h 961487"/>
                <a:gd name="connsiteX91" fmla="*/ 88422 w 769139"/>
                <a:gd name="connsiteY91" fmla="*/ 159860 h 961487"/>
                <a:gd name="connsiteX92" fmla="*/ 84590 w 769139"/>
                <a:gd name="connsiteY92" fmla="*/ 183256 h 961487"/>
                <a:gd name="connsiteX93" fmla="*/ 74966 w 769139"/>
                <a:gd name="connsiteY93" fmla="*/ 232007 h 961487"/>
                <a:gd name="connsiteX94" fmla="*/ 65355 w 769139"/>
                <a:gd name="connsiteY94" fmla="*/ 226139 h 961487"/>
                <a:gd name="connsiteX95" fmla="*/ 38457 w 769139"/>
                <a:gd name="connsiteY95" fmla="*/ 235889 h 961487"/>
                <a:gd name="connsiteX96" fmla="*/ 21157 w 769139"/>
                <a:gd name="connsiteY96" fmla="*/ 249534 h 961487"/>
                <a:gd name="connsiteX97" fmla="*/ 15390 w 769139"/>
                <a:gd name="connsiteY97" fmla="*/ 284627 h 961487"/>
                <a:gd name="connsiteX98" fmla="*/ 0 w 769139"/>
                <a:gd name="connsiteY98" fmla="*/ 308035 h 961487"/>
                <a:gd name="connsiteX99" fmla="*/ 7701 w 769139"/>
                <a:gd name="connsiteY99" fmla="*/ 327510 h 961487"/>
                <a:gd name="connsiteX100" fmla="*/ 11521 w 769139"/>
                <a:gd name="connsiteY100" fmla="*/ 329458 h 961487"/>
                <a:gd name="connsiteX101" fmla="*/ 13443 w 769139"/>
                <a:gd name="connsiteY101" fmla="*/ 335300 h 961487"/>
                <a:gd name="connsiteX102" fmla="*/ 19209 w 769139"/>
                <a:gd name="connsiteY102" fmla="*/ 343103 h 961487"/>
                <a:gd name="connsiteX103" fmla="*/ 15365 w 769139"/>
                <a:gd name="connsiteY103" fmla="*/ 352853 h 961487"/>
                <a:gd name="connsiteX104" fmla="*/ 32678 w 769139"/>
                <a:gd name="connsiteY104" fmla="*/ 354801 h 961487"/>
                <a:gd name="connsiteX105" fmla="*/ 34587 w 769139"/>
                <a:gd name="connsiteY105" fmla="*/ 366511 h 961487"/>
                <a:gd name="connsiteX106" fmla="*/ 67278 w 769139"/>
                <a:gd name="connsiteY106" fmla="*/ 352853 h 961487"/>
                <a:gd name="connsiteX107" fmla="*/ 65343 w 769139"/>
                <a:gd name="connsiteY107" fmla="*/ 389894 h 961487"/>
                <a:gd name="connsiteX108" fmla="*/ 78811 w 769139"/>
                <a:gd name="connsiteY108" fmla="*/ 387947 h 961487"/>
                <a:gd name="connsiteX109" fmla="*/ 103800 w 769139"/>
                <a:gd name="connsiteY109" fmla="*/ 393789 h 961487"/>
                <a:gd name="connsiteX110" fmla="*/ 115333 w 769139"/>
                <a:gd name="connsiteY110" fmla="*/ 382091 h 961487"/>
                <a:gd name="connsiteX111" fmla="*/ 123035 w 769139"/>
                <a:gd name="connsiteY111" fmla="*/ 382091 h 961487"/>
                <a:gd name="connsiteX112" fmla="*/ 132633 w 769139"/>
                <a:gd name="connsiteY112" fmla="*/ 374301 h 961487"/>
                <a:gd name="connsiteX113" fmla="*/ 142244 w 769139"/>
                <a:gd name="connsiteY113" fmla="*/ 364564 h 961487"/>
                <a:gd name="connsiteX114" fmla="*/ 169155 w 769139"/>
                <a:gd name="connsiteY114" fmla="*/ 358696 h 961487"/>
                <a:gd name="connsiteX115" fmla="*/ 167245 w 769139"/>
                <a:gd name="connsiteY115" fmla="*/ 382079 h 961487"/>
                <a:gd name="connsiteX116" fmla="*/ 169155 w 769139"/>
                <a:gd name="connsiteY116" fmla="*/ 399619 h 961487"/>
                <a:gd name="connsiteX117" fmla="*/ 172999 w 769139"/>
                <a:gd name="connsiteY117" fmla="*/ 405449 h 961487"/>
                <a:gd name="connsiteX118" fmla="*/ 174947 w 769139"/>
                <a:gd name="connsiteY118" fmla="*/ 413264 h 961487"/>
                <a:gd name="connsiteX119" fmla="*/ 188390 w 769139"/>
                <a:gd name="connsiteY119" fmla="*/ 426922 h 961487"/>
                <a:gd name="connsiteX120" fmla="*/ 203780 w 769139"/>
                <a:gd name="connsiteY120" fmla="*/ 426922 h 961487"/>
                <a:gd name="connsiteX121" fmla="*/ 232626 w 769139"/>
                <a:gd name="connsiteY121" fmla="*/ 442515 h 961487"/>
                <a:gd name="connsiteX122" fmla="*/ 236471 w 769139"/>
                <a:gd name="connsiteY122" fmla="*/ 452227 h 961487"/>
                <a:gd name="connsiteX123" fmla="*/ 255693 w 769139"/>
                <a:gd name="connsiteY123" fmla="*/ 452227 h 961487"/>
                <a:gd name="connsiteX124" fmla="*/ 267213 w 769139"/>
                <a:gd name="connsiteY124" fmla="*/ 463937 h 961487"/>
                <a:gd name="connsiteX125" fmla="*/ 265291 w 769139"/>
                <a:gd name="connsiteY125" fmla="*/ 471740 h 961487"/>
                <a:gd name="connsiteX126" fmla="*/ 269148 w 769139"/>
                <a:gd name="connsiteY126" fmla="*/ 489280 h 961487"/>
                <a:gd name="connsiteX127" fmla="*/ 265291 w 769139"/>
                <a:gd name="connsiteY127" fmla="*/ 495148 h 961487"/>
                <a:gd name="connsiteX128" fmla="*/ 271058 w 769139"/>
                <a:gd name="connsiteY128" fmla="*/ 520478 h 961487"/>
                <a:gd name="connsiteX129" fmla="*/ 307593 w 769139"/>
                <a:gd name="connsiteY129" fmla="*/ 522413 h 961487"/>
                <a:gd name="connsiteX130" fmla="*/ 305670 w 769139"/>
                <a:gd name="connsiteY130" fmla="*/ 543873 h 961487"/>
                <a:gd name="connsiteX131" fmla="*/ 317204 w 769139"/>
                <a:gd name="connsiteY131" fmla="*/ 551689 h 961487"/>
                <a:gd name="connsiteX132" fmla="*/ 324893 w 769139"/>
                <a:gd name="connsiteY132" fmla="*/ 569204 h 961487"/>
                <a:gd name="connsiteX133" fmla="*/ 311437 w 769139"/>
                <a:gd name="connsiteY133" fmla="*/ 606257 h 961487"/>
                <a:gd name="connsiteX134" fmla="*/ 311437 w 769139"/>
                <a:gd name="connsiteY134" fmla="*/ 619902 h 961487"/>
                <a:gd name="connsiteX135" fmla="*/ 315281 w 769139"/>
                <a:gd name="connsiteY135" fmla="*/ 664720 h 961487"/>
                <a:gd name="connsiteX136" fmla="*/ 336439 w 769139"/>
                <a:gd name="connsiteY136" fmla="*/ 668615 h 961487"/>
                <a:gd name="connsiteX137" fmla="*/ 346050 w 769139"/>
                <a:gd name="connsiteY137" fmla="*/ 662773 h 961487"/>
                <a:gd name="connsiteX138" fmla="*/ 357583 w 769139"/>
                <a:gd name="connsiteY138" fmla="*/ 670601 h 961487"/>
                <a:gd name="connsiteX139" fmla="*/ 365259 w 769139"/>
                <a:gd name="connsiteY139" fmla="*/ 711549 h 961487"/>
                <a:gd name="connsiteX140" fmla="*/ 382572 w 769139"/>
                <a:gd name="connsiteY140" fmla="*/ 707604 h 961487"/>
                <a:gd name="connsiteX141" fmla="*/ 388351 w 769139"/>
                <a:gd name="connsiteY141" fmla="*/ 715419 h 961487"/>
                <a:gd name="connsiteX142" fmla="*/ 380649 w 769139"/>
                <a:gd name="connsiteY142" fmla="*/ 752459 h 961487"/>
                <a:gd name="connsiteX143" fmla="*/ 394105 w 769139"/>
                <a:gd name="connsiteY143" fmla="*/ 752459 h 961487"/>
                <a:gd name="connsiteX144" fmla="*/ 396015 w 769139"/>
                <a:gd name="connsiteY144" fmla="*/ 793370 h 961487"/>
                <a:gd name="connsiteX145" fmla="*/ 388351 w 769139"/>
                <a:gd name="connsiteY145" fmla="*/ 797277 h 961487"/>
                <a:gd name="connsiteX146" fmla="*/ 386403 w 769139"/>
                <a:gd name="connsiteY146" fmla="*/ 801160 h 961487"/>
                <a:gd name="connsiteX147" fmla="*/ 374883 w 769139"/>
                <a:gd name="connsiteY147" fmla="*/ 805093 h 961487"/>
                <a:gd name="connsiteX148" fmla="*/ 359492 w 769139"/>
                <a:gd name="connsiteY148" fmla="*/ 818738 h 961487"/>
                <a:gd name="connsiteX149" fmla="*/ 359492 w 769139"/>
                <a:gd name="connsiteY149" fmla="*/ 826540 h 961487"/>
                <a:gd name="connsiteX150" fmla="*/ 347972 w 769139"/>
                <a:gd name="connsiteY150" fmla="*/ 834305 h 961487"/>
                <a:gd name="connsiteX151" fmla="*/ 347972 w 769139"/>
                <a:gd name="connsiteY151" fmla="*/ 840186 h 961487"/>
                <a:gd name="connsiteX152" fmla="*/ 334516 w 769139"/>
                <a:gd name="connsiteY152" fmla="*/ 855779 h 961487"/>
                <a:gd name="connsiteX153" fmla="*/ 324893 w 769139"/>
                <a:gd name="connsiteY153" fmla="*/ 873319 h 961487"/>
                <a:gd name="connsiteX154" fmla="*/ 336439 w 769139"/>
                <a:gd name="connsiteY154" fmla="*/ 867476 h 961487"/>
                <a:gd name="connsiteX155" fmla="*/ 355661 w 769139"/>
                <a:gd name="connsiteY155" fmla="*/ 892819 h 961487"/>
                <a:gd name="connsiteX156" fmla="*/ 363349 w 769139"/>
                <a:gd name="connsiteY156" fmla="*/ 886951 h 961487"/>
                <a:gd name="connsiteX157" fmla="*/ 369104 w 769139"/>
                <a:gd name="connsiteY157" fmla="*/ 898662 h 961487"/>
                <a:gd name="connsiteX158" fmla="*/ 375136 w 769139"/>
                <a:gd name="connsiteY158" fmla="*/ 900559 h 961487"/>
                <a:gd name="connsiteX159" fmla="*/ 376324 w 769139"/>
                <a:gd name="connsiteY159" fmla="*/ 901216 h 961487"/>
                <a:gd name="connsiteX160" fmla="*/ 378500 w 769139"/>
                <a:gd name="connsiteY160" fmla="*/ 902860 h 961487"/>
                <a:gd name="connsiteX161" fmla="*/ 378474 w 769139"/>
                <a:gd name="connsiteY161" fmla="*/ 902734 h 961487"/>
                <a:gd name="connsiteX162" fmla="*/ 378980 w 769139"/>
                <a:gd name="connsiteY162" fmla="*/ 903227 h 961487"/>
                <a:gd name="connsiteX163" fmla="*/ 380523 w 769139"/>
                <a:gd name="connsiteY163" fmla="*/ 904403 h 961487"/>
                <a:gd name="connsiteX164" fmla="*/ 380574 w 769139"/>
                <a:gd name="connsiteY164" fmla="*/ 904466 h 961487"/>
                <a:gd name="connsiteX165" fmla="*/ 380144 w 769139"/>
                <a:gd name="connsiteY165" fmla="*/ 904378 h 961487"/>
                <a:gd name="connsiteX166" fmla="*/ 385657 w 769139"/>
                <a:gd name="connsiteY166" fmla="*/ 909967 h 961487"/>
                <a:gd name="connsiteX167" fmla="*/ 387137 w 769139"/>
                <a:gd name="connsiteY167" fmla="*/ 911586 h 961487"/>
                <a:gd name="connsiteX168" fmla="*/ 388768 w 769139"/>
                <a:gd name="connsiteY168" fmla="*/ 913141 h 961487"/>
                <a:gd name="connsiteX169" fmla="*/ 391373 w 769139"/>
                <a:gd name="connsiteY169" fmla="*/ 915178 h 961487"/>
                <a:gd name="connsiteX170" fmla="*/ 392853 w 769139"/>
                <a:gd name="connsiteY170" fmla="*/ 916164 h 961487"/>
                <a:gd name="connsiteX171" fmla="*/ 397937 w 769139"/>
                <a:gd name="connsiteY171" fmla="*/ 918175 h 961487"/>
                <a:gd name="connsiteX172" fmla="*/ 411392 w 769139"/>
                <a:gd name="connsiteY172" fmla="*/ 937650 h 961487"/>
                <a:gd name="connsiteX173" fmla="*/ 402970 w 769139"/>
                <a:gd name="connsiteY173" fmla="*/ 961488 h 961487"/>
                <a:gd name="connsiteX174" fmla="*/ 430602 w 769139"/>
                <a:gd name="connsiteY174" fmla="*/ 900609 h 961487"/>
                <a:gd name="connsiteX175" fmla="*/ 440213 w 769139"/>
                <a:gd name="connsiteY175" fmla="*/ 894767 h 961487"/>
                <a:gd name="connsiteX176" fmla="*/ 445992 w 769139"/>
                <a:gd name="connsiteY176" fmla="*/ 879174 h 961487"/>
                <a:gd name="connsiteX177" fmla="*/ 444083 w 769139"/>
                <a:gd name="connsiteY177" fmla="*/ 865541 h 961487"/>
                <a:gd name="connsiteX178" fmla="*/ 453681 w 769139"/>
                <a:gd name="connsiteY178" fmla="*/ 875279 h 961487"/>
                <a:gd name="connsiteX179" fmla="*/ 461383 w 769139"/>
                <a:gd name="connsiteY179" fmla="*/ 875279 h 961487"/>
                <a:gd name="connsiteX180" fmla="*/ 453681 w 769139"/>
                <a:gd name="connsiteY180" fmla="*/ 894779 h 961487"/>
                <a:gd name="connsiteX181" fmla="*/ 451759 w 769139"/>
                <a:gd name="connsiteY181" fmla="*/ 898687 h 961487"/>
                <a:gd name="connsiteX182" fmla="*/ 467124 w 769139"/>
                <a:gd name="connsiteY182" fmla="*/ 865541 h 961487"/>
                <a:gd name="connsiteX183" fmla="*/ 470981 w 769139"/>
                <a:gd name="connsiteY183" fmla="*/ 859661 h 961487"/>
                <a:gd name="connsiteX184" fmla="*/ 476760 w 769139"/>
                <a:gd name="connsiteY184" fmla="*/ 844081 h 961487"/>
                <a:gd name="connsiteX185" fmla="*/ 495983 w 769139"/>
                <a:gd name="connsiteY185" fmla="*/ 822633 h 961487"/>
                <a:gd name="connsiteX186" fmla="*/ 495983 w 769139"/>
                <a:gd name="connsiteY186" fmla="*/ 803120 h 961487"/>
                <a:gd name="connsiteX187" fmla="*/ 497892 w 769139"/>
                <a:gd name="connsiteY187" fmla="*/ 797290 h 961487"/>
                <a:gd name="connsiteX188" fmla="*/ 494048 w 769139"/>
                <a:gd name="connsiteY188" fmla="*/ 771947 h 961487"/>
                <a:gd name="connsiteX189" fmla="*/ 495983 w 769139"/>
                <a:gd name="connsiteY189" fmla="*/ 758302 h 961487"/>
                <a:gd name="connsiteX190" fmla="*/ 499814 w 769139"/>
                <a:gd name="connsiteY190" fmla="*/ 754432 h 961487"/>
                <a:gd name="connsiteX191" fmla="*/ 495983 w 769139"/>
                <a:gd name="connsiteY191" fmla="*/ 746655 h 961487"/>
                <a:gd name="connsiteX192" fmla="*/ 509425 w 769139"/>
                <a:gd name="connsiteY192" fmla="*/ 744682 h 961487"/>
                <a:gd name="connsiteX193" fmla="*/ 513270 w 769139"/>
                <a:gd name="connsiteY193" fmla="*/ 734906 h 961487"/>
                <a:gd name="connsiteX194" fmla="*/ 551714 w 769139"/>
                <a:gd name="connsiteY194" fmla="*/ 705707 h 961487"/>
                <a:gd name="connsiteX195" fmla="*/ 559390 w 769139"/>
                <a:gd name="connsiteY195" fmla="*/ 707629 h 961487"/>
                <a:gd name="connsiteX196" fmla="*/ 565157 w 769139"/>
                <a:gd name="connsiteY196" fmla="*/ 699826 h 961487"/>
                <a:gd name="connsiteX197" fmla="*/ 574768 w 769139"/>
                <a:gd name="connsiteY197" fmla="*/ 695944 h 961487"/>
                <a:gd name="connsiteX198" fmla="*/ 576690 w 769139"/>
                <a:gd name="connsiteY198" fmla="*/ 688141 h 961487"/>
                <a:gd name="connsiteX199" fmla="*/ 592055 w 769139"/>
                <a:gd name="connsiteY199" fmla="*/ 684246 h 961487"/>
                <a:gd name="connsiteX200" fmla="*/ 599757 w 769139"/>
                <a:gd name="connsiteY200" fmla="*/ 688141 h 961487"/>
                <a:gd name="connsiteX201" fmla="*/ 605523 w 769139"/>
                <a:gd name="connsiteY201" fmla="*/ 680364 h 961487"/>
                <a:gd name="connsiteX202" fmla="*/ 626655 w 769139"/>
                <a:gd name="connsiteY202" fmla="*/ 686193 h 961487"/>
                <a:gd name="connsiteX203" fmla="*/ 628577 w 769139"/>
                <a:gd name="connsiteY203" fmla="*/ 674508 h 961487"/>
                <a:gd name="connsiteX204" fmla="*/ 647799 w 769139"/>
                <a:gd name="connsiteY204" fmla="*/ 662785 h 961487"/>
                <a:gd name="connsiteX205" fmla="*/ 645890 w 769139"/>
                <a:gd name="connsiteY205" fmla="*/ 649153 h 961487"/>
                <a:gd name="connsiteX206" fmla="*/ 663177 w 769139"/>
                <a:gd name="connsiteY206" fmla="*/ 612125 h 961487"/>
                <a:gd name="connsiteX207" fmla="*/ 672801 w 769139"/>
                <a:gd name="connsiteY207" fmla="*/ 598467 h 961487"/>
                <a:gd name="connsiteX208" fmla="*/ 684322 w 769139"/>
                <a:gd name="connsiteY208" fmla="*/ 555558 h 961487"/>
                <a:gd name="connsiteX209" fmla="*/ 688179 w 769139"/>
                <a:gd name="connsiteY209" fmla="*/ 514623 h 961487"/>
                <a:gd name="connsiteX210" fmla="*/ 684322 w 769139"/>
                <a:gd name="connsiteY210" fmla="*/ 479530 h 961487"/>
                <a:gd name="connsiteX211" fmla="*/ 686269 w 769139"/>
                <a:gd name="connsiteY211" fmla="*/ 473725 h 961487"/>
                <a:gd name="connsiteX212" fmla="*/ 684322 w 769139"/>
                <a:gd name="connsiteY212" fmla="*/ 452239 h 961487"/>
                <a:gd name="connsiteX213" fmla="*/ 693945 w 769139"/>
                <a:gd name="connsiteY213" fmla="*/ 430804 h 961487"/>
                <a:gd name="connsiteX214" fmla="*/ 699712 w 769139"/>
                <a:gd name="connsiteY214" fmla="*/ 438594 h 961487"/>
                <a:gd name="connsiteX215" fmla="*/ 718934 w 769139"/>
                <a:gd name="connsiteY215" fmla="*/ 395736 h 961487"/>
                <a:gd name="connsiteX216" fmla="*/ 738169 w 769139"/>
                <a:gd name="connsiteY216" fmla="*/ 378158 h 961487"/>
                <a:gd name="connsiteX217" fmla="*/ 747767 w 769139"/>
                <a:gd name="connsiteY217" fmla="*/ 358696 h 961487"/>
                <a:gd name="connsiteX218" fmla="*/ 761223 w 769139"/>
                <a:gd name="connsiteY218" fmla="*/ 341156 h 961487"/>
                <a:gd name="connsiteX219" fmla="*/ 768912 w 769139"/>
                <a:gd name="connsiteY219" fmla="*/ 315800 h 961487"/>
                <a:gd name="connsiteX220" fmla="*/ 766990 w 769139"/>
                <a:gd name="connsiteY220" fmla="*/ 309957 h 961487"/>
                <a:gd name="connsiteX221" fmla="*/ 768912 w 769139"/>
                <a:gd name="connsiteY221" fmla="*/ 306075 h 961487"/>
                <a:gd name="connsiteX222" fmla="*/ 766990 w 769139"/>
                <a:gd name="connsiteY222" fmla="*/ 282667 h 96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Lst>
              <a:rect l="l" t="t" r="r" b="b"/>
              <a:pathLst>
                <a:path w="769139" h="961487">
                  <a:moveTo>
                    <a:pt x="766965" y="282617"/>
                  </a:moveTo>
                  <a:cubicBezTo>
                    <a:pt x="766496" y="280138"/>
                    <a:pt x="763676" y="277115"/>
                    <a:pt x="763120" y="274814"/>
                  </a:cubicBezTo>
                  <a:cubicBezTo>
                    <a:pt x="760907" y="265557"/>
                    <a:pt x="761754" y="255377"/>
                    <a:pt x="755444" y="249471"/>
                  </a:cubicBezTo>
                  <a:cubicBezTo>
                    <a:pt x="748020" y="248497"/>
                    <a:pt x="740761" y="250799"/>
                    <a:pt x="734287" y="249471"/>
                  </a:cubicBezTo>
                  <a:cubicBezTo>
                    <a:pt x="731745" y="248940"/>
                    <a:pt x="732074" y="246234"/>
                    <a:pt x="730455" y="245576"/>
                  </a:cubicBezTo>
                  <a:cubicBezTo>
                    <a:pt x="728394" y="244741"/>
                    <a:pt x="724663" y="246701"/>
                    <a:pt x="722766" y="245576"/>
                  </a:cubicBezTo>
                  <a:cubicBezTo>
                    <a:pt x="721375" y="244766"/>
                    <a:pt x="720313" y="240922"/>
                    <a:pt x="718921" y="239733"/>
                  </a:cubicBezTo>
                  <a:cubicBezTo>
                    <a:pt x="716633" y="237786"/>
                    <a:pt x="712674" y="237267"/>
                    <a:pt x="711233" y="235838"/>
                  </a:cubicBezTo>
                  <a:cubicBezTo>
                    <a:pt x="710196" y="234801"/>
                    <a:pt x="710145" y="231121"/>
                    <a:pt x="709323" y="229996"/>
                  </a:cubicBezTo>
                  <a:cubicBezTo>
                    <a:pt x="706832" y="226720"/>
                    <a:pt x="703582" y="224608"/>
                    <a:pt x="701622" y="222193"/>
                  </a:cubicBezTo>
                  <a:cubicBezTo>
                    <a:pt x="697157" y="216629"/>
                    <a:pt x="695008" y="216490"/>
                    <a:pt x="690101" y="212430"/>
                  </a:cubicBezTo>
                  <a:cubicBezTo>
                    <a:pt x="687673" y="210457"/>
                    <a:pt x="686598" y="206297"/>
                    <a:pt x="684322" y="204653"/>
                  </a:cubicBezTo>
                  <a:cubicBezTo>
                    <a:pt x="682223" y="203135"/>
                    <a:pt x="677986" y="202743"/>
                    <a:pt x="674723" y="200770"/>
                  </a:cubicBezTo>
                  <a:cubicBezTo>
                    <a:pt x="670183" y="198001"/>
                    <a:pt x="668539" y="195674"/>
                    <a:pt x="665100" y="194890"/>
                  </a:cubicBezTo>
                  <a:cubicBezTo>
                    <a:pt x="658587" y="193448"/>
                    <a:pt x="650658" y="197255"/>
                    <a:pt x="640123" y="196863"/>
                  </a:cubicBezTo>
                  <a:cubicBezTo>
                    <a:pt x="636216" y="196698"/>
                    <a:pt x="635204" y="193663"/>
                    <a:pt x="632435" y="192955"/>
                  </a:cubicBezTo>
                  <a:cubicBezTo>
                    <a:pt x="628274" y="191918"/>
                    <a:pt x="624505" y="195472"/>
                    <a:pt x="618979" y="192955"/>
                  </a:cubicBezTo>
                  <a:cubicBezTo>
                    <a:pt x="614237" y="188668"/>
                    <a:pt x="609140" y="184735"/>
                    <a:pt x="601679" y="183205"/>
                  </a:cubicBezTo>
                  <a:cubicBezTo>
                    <a:pt x="603525" y="190287"/>
                    <a:pt x="593383" y="185178"/>
                    <a:pt x="592055" y="189073"/>
                  </a:cubicBezTo>
                  <a:cubicBezTo>
                    <a:pt x="588666" y="190780"/>
                    <a:pt x="586453" y="195244"/>
                    <a:pt x="582457" y="191008"/>
                  </a:cubicBezTo>
                  <a:cubicBezTo>
                    <a:pt x="581218" y="196901"/>
                    <a:pt x="579473" y="202250"/>
                    <a:pt x="572846" y="202705"/>
                  </a:cubicBezTo>
                  <a:cubicBezTo>
                    <a:pt x="574035" y="195902"/>
                    <a:pt x="576311" y="191627"/>
                    <a:pt x="576690" y="187125"/>
                  </a:cubicBezTo>
                  <a:cubicBezTo>
                    <a:pt x="577057" y="182864"/>
                    <a:pt x="572846" y="183597"/>
                    <a:pt x="572846" y="179310"/>
                  </a:cubicBezTo>
                  <a:cubicBezTo>
                    <a:pt x="572846" y="179424"/>
                    <a:pt x="576577" y="177577"/>
                    <a:pt x="576690" y="177362"/>
                  </a:cubicBezTo>
                  <a:cubicBezTo>
                    <a:pt x="577727" y="175301"/>
                    <a:pt x="575906" y="171773"/>
                    <a:pt x="576690" y="169585"/>
                  </a:cubicBezTo>
                  <a:cubicBezTo>
                    <a:pt x="569482" y="171052"/>
                    <a:pt x="572517" y="162124"/>
                    <a:pt x="567092" y="161770"/>
                  </a:cubicBezTo>
                  <a:cubicBezTo>
                    <a:pt x="567421" y="166032"/>
                    <a:pt x="565498" y="167966"/>
                    <a:pt x="561313" y="167638"/>
                  </a:cubicBezTo>
                  <a:cubicBezTo>
                    <a:pt x="562906" y="162124"/>
                    <a:pt x="558619" y="162579"/>
                    <a:pt x="559390" y="157875"/>
                  </a:cubicBezTo>
                  <a:cubicBezTo>
                    <a:pt x="546238" y="157812"/>
                    <a:pt x="538663" y="146974"/>
                    <a:pt x="528635" y="144230"/>
                  </a:cubicBezTo>
                  <a:cubicBezTo>
                    <a:pt x="522071" y="142434"/>
                    <a:pt x="515812" y="143837"/>
                    <a:pt x="507490" y="144230"/>
                  </a:cubicBezTo>
                  <a:cubicBezTo>
                    <a:pt x="505720" y="151324"/>
                    <a:pt x="499738" y="156307"/>
                    <a:pt x="503646" y="163730"/>
                  </a:cubicBezTo>
                  <a:cubicBezTo>
                    <a:pt x="499839" y="166993"/>
                    <a:pt x="501193" y="163566"/>
                    <a:pt x="495970" y="163730"/>
                  </a:cubicBezTo>
                  <a:cubicBezTo>
                    <a:pt x="493567" y="167815"/>
                    <a:pt x="490367" y="171065"/>
                    <a:pt x="486346" y="173480"/>
                  </a:cubicBezTo>
                  <a:cubicBezTo>
                    <a:pt x="485094" y="181321"/>
                    <a:pt x="483488" y="188795"/>
                    <a:pt x="476748" y="191020"/>
                  </a:cubicBezTo>
                  <a:cubicBezTo>
                    <a:pt x="476684" y="183723"/>
                    <a:pt x="484234" y="174049"/>
                    <a:pt x="480579" y="169598"/>
                  </a:cubicBezTo>
                  <a:cubicBezTo>
                    <a:pt x="476090" y="173467"/>
                    <a:pt x="464633" y="170306"/>
                    <a:pt x="461370" y="175428"/>
                  </a:cubicBezTo>
                  <a:cubicBezTo>
                    <a:pt x="456362" y="169446"/>
                    <a:pt x="453997" y="160809"/>
                    <a:pt x="451759" y="152045"/>
                  </a:cubicBezTo>
                  <a:cubicBezTo>
                    <a:pt x="447181" y="150628"/>
                    <a:pt x="447054" y="155573"/>
                    <a:pt x="444083" y="157875"/>
                  </a:cubicBezTo>
                  <a:cubicBezTo>
                    <a:pt x="435635" y="164387"/>
                    <a:pt x="425999" y="168776"/>
                    <a:pt x="417146" y="161770"/>
                  </a:cubicBezTo>
                  <a:cubicBezTo>
                    <a:pt x="422319" y="159860"/>
                    <a:pt x="427010" y="157483"/>
                    <a:pt x="432537" y="155927"/>
                  </a:cubicBezTo>
                  <a:cubicBezTo>
                    <a:pt x="435003" y="144799"/>
                    <a:pt x="442072" y="138298"/>
                    <a:pt x="444083" y="126689"/>
                  </a:cubicBezTo>
                  <a:cubicBezTo>
                    <a:pt x="449318" y="124881"/>
                    <a:pt x="452277" y="120708"/>
                    <a:pt x="457526" y="118887"/>
                  </a:cubicBezTo>
                  <a:cubicBezTo>
                    <a:pt x="459473" y="105924"/>
                    <a:pt x="470184" y="101827"/>
                    <a:pt x="472916" y="89661"/>
                  </a:cubicBezTo>
                  <a:cubicBezTo>
                    <a:pt x="471120" y="83680"/>
                    <a:pt x="462799" y="84337"/>
                    <a:pt x="459460" y="79911"/>
                  </a:cubicBezTo>
                  <a:cubicBezTo>
                    <a:pt x="451228" y="64205"/>
                    <a:pt x="450254" y="41151"/>
                    <a:pt x="444083" y="23358"/>
                  </a:cubicBezTo>
                  <a:cubicBezTo>
                    <a:pt x="436116" y="26241"/>
                    <a:pt x="434168" y="35940"/>
                    <a:pt x="430614" y="42858"/>
                  </a:cubicBezTo>
                  <a:cubicBezTo>
                    <a:pt x="428869" y="46247"/>
                    <a:pt x="426517" y="48941"/>
                    <a:pt x="424860" y="52608"/>
                  </a:cubicBezTo>
                  <a:cubicBezTo>
                    <a:pt x="420156" y="62991"/>
                    <a:pt x="419853" y="70831"/>
                    <a:pt x="411405" y="74043"/>
                  </a:cubicBezTo>
                  <a:cubicBezTo>
                    <a:pt x="406169" y="68555"/>
                    <a:pt x="402022" y="74069"/>
                    <a:pt x="396015" y="70161"/>
                  </a:cubicBezTo>
                  <a:cubicBezTo>
                    <a:pt x="389401" y="78798"/>
                    <a:pt x="380434" y="74840"/>
                    <a:pt x="378727" y="68213"/>
                  </a:cubicBezTo>
                  <a:cubicBezTo>
                    <a:pt x="372429" y="65937"/>
                    <a:pt x="370773" y="63623"/>
                    <a:pt x="365259" y="66266"/>
                  </a:cubicBezTo>
                  <a:cubicBezTo>
                    <a:pt x="360087" y="68757"/>
                    <a:pt x="355092" y="66671"/>
                    <a:pt x="351803" y="68213"/>
                  </a:cubicBezTo>
                  <a:cubicBezTo>
                    <a:pt x="351614" y="74258"/>
                    <a:pt x="357861" y="73778"/>
                    <a:pt x="355661" y="81871"/>
                  </a:cubicBezTo>
                  <a:cubicBezTo>
                    <a:pt x="343735" y="79216"/>
                    <a:pt x="336350" y="83364"/>
                    <a:pt x="328737" y="77964"/>
                  </a:cubicBezTo>
                  <a:cubicBezTo>
                    <a:pt x="323805" y="84653"/>
                    <a:pt x="316394" y="88839"/>
                    <a:pt x="305683" y="89674"/>
                  </a:cubicBezTo>
                  <a:cubicBezTo>
                    <a:pt x="304140" y="93961"/>
                    <a:pt x="301813" y="97439"/>
                    <a:pt x="296059" y="97477"/>
                  </a:cubicBezTo>
                  <a:cubicBezTo>
                    <a:pt x="290331" y="93493"/>
                    <a:pt x="282743" y="89307"/>
                    <a:pt x="278759" y="81884"/>
                  </a:cubicBezTo>
                  <a:cubicBezTo>
                    <a:pt x="277444" y="79431"/>
                    <a:pt x="279594" y="74827"/>
                    <a:pt x="278759" y="72121"/>
                  </a:cubicBezTo>
                  <a:cubicBezTo>
                    <a:pt x="278633" y="71704"/>
                    <a:pt x="275484" y="69213"/>
                    <a:pt x="274915" y="68226"/>
                  </a:cubicBezTo>
                  <a:cubicBezTo>
                    <a:pt x="273789" y="66266"/>
                    <a:pt x="273309" y="65128"/>
                    <a:pt x="273005" y="62396"/>
                  </a:cubicBezTo>
                  <a:cubicBezTo>
                    <a:pt x="271602" y="50648"/>
                    <a:pt x="276635" y="38394"/>
                    <a:pt x="280669" y="31185"/>
                  </a:cubicBezTo>
                  <a:cubicBezTo>
                    <a:pt x="280719" y="26595"/>
                    <a:pt x="277368" y="25457"/>
                    <a:pt x="278747" y="19488"/>
                  </a:cubicBezTo>
                  <a:cubicBezTo>
                    <a:pt x="275320" y="18400"/>
                    <a:pt x="270754" y="18489"/>
                    <a:pt x="269148" y="15605"/>
                  </a:cubicBezTo>
                  <a:cubicBezTo>
                    <a:pt x="272575" y="12988"/>
                    <a:pt x="275092" y="4312"/>
                    <a:pt x="271058" y="0"/>
                  </a:cubicBezTo>
                  <a:cubicBezTo>
                    <a:pt x="267643" y="1088"/>
                    <a:pt x="263091" y="999"/>
                    <a:pt x="261447" y="3908"/>
                  </a:cubicBezTo>
                  <a:cubicBezTo>
                    <a:pt x="267201" y="5172"/>
                    <a:pt x="259600" y="8068"/>
                    <a:pt x="261447" y="11685"/>
                  </a:cubicBezTo>
                  <a:cubicBezTo>
                    <a:pt x="257059" y="10180"/>
                    <a:pt x="256186" y="15972"/>
                    <a:pt x="253758" y="17553"/>
                  </a:cubicBezTo>
                  <a:cubicBezTo>
                    <a:pt x="252379" y="18438"/>
                    <a:pt x="249458" y="16807"/>
                    <a:pt x="247991" y="17553"/>
                  </a:cubicBezTo>
                  <a:cubicBezTo>
                    <a:pt x="244210" y="19488"/>
                    <a:pt x="242515" y="23901"/>
                    <a:pt x="238380" y="25356"/>
                  </a:cubicBezTo>
                  <a:cubicBezTo>
                    <a:pt x="234295" y="26759"/>
                    <a:pt x="228794" y="27910"/>
                    <a:pt x="223002" y="27303"/>
                  </a:cubicBezTo>
                  <a:cubicBezTo>
                    <a:pt x="219980" y="30743"/>
                    <a:pt x="222446" y="39747"/>
                    <a:pt x="217236" y="40948"/>
                  </a:cubicBezTo>
                  <a:cubicBezTo>
                    <a:pt x="208649" y="34347"/>
                    <a:pt x="208497" y="29946"/>
                    <a:pt x="194169" y="31185"/>
                  </a:cubicBezTo>
                  <a:cubicBezTo>
                    <a:pt x="191855" y="28985"/>
                    <a:pt x="190692" y="25646"/>
                    <a:pt x="184558" y="27303"/>
                  </a:cubicBezTo>
                  <a:cubicBezTo>
                    <a:pt x="180170" y="31236"/>
                    <a:pt x="193436" y="33778"/>
                    <a:pt x="192247" y="40948"/>
                  </a:cubicBezTo>
                  <a:cubicBezTo>
                    <a:pt x="190742" y="52229"/>
                    <a:pt x="197596" y="54998"/>
                    <a:pt x="196091" y="66279"/>
                  </a:cubicBezTo>
                  <a:cubicBezTo>
                    <a:pt x="199468" y="67404"/>
                    <a:pt x="207384" y="63926"/>
                    <a:pt x="207625" y="68226"/>
                  </a:cubicBezTo>
                  <a:cubicBezTo>
                    <a:pt x="209294" y="78381"/>
                    <a:pt x="198987" y="76358"/>
                    <a:pt x="194169" y="79936"/>
                  </a:cubicBezTo>
                  <a:cubicBezTo>
                    <a:pt x="194789" y="84438"/>
                    <a:pt x="193840" y="87423"/>
                    <a:pt x="192247" y="89687"/>
                  </a:cubicBezTo>
                  <a:cubicBezTo>
                    <a:pt x="185292" y="91052"/>
                    <a:pt x="182294" y="96465"/>
                    <a:pt x="174960" y="97489"/>
                  </a:cubicBezTo>
                  <a:cubicBezTo>
                    <a:pt x="170647" y="100904"/>
                    <a:pt x="170521" y="108580"/>
                    <a:pt x="163414" y="109174"/>
                  </a:cubicBezTo>
                  <a:cubicBezTo>
                    <a:pt x="164160" y="96781"/>
                    <a:pt x="154991" y="109680"/>
                    <a:pt x="149958" y="109174"/>
                  </a:cubicBezTo>
                  <a:cubicBezTo>
                    <a:pt x="143268" y="105545"/>
                    <a:pt x="141030" y="97451"/>
                    <a:pt x="132658" y="95529"/>
                  </a:cubicBezTo>
                  <a:cubicBezTo>
                    <a:pt x="134327" y="86032"/>
                    <a:pt x="130028" y="82605"/>
                    <a:pt x="128814" y="76054"/>
                  </a:cubicBezTo>
                  <a:cubicBezTo>
                    <a:pt x="122225" y="75220"/>
                    <a:pt x="123035" y="81884"/>
                    <a:pt x="119190" y="83831"/>
                  </a:cubicBezTo>
                  <a:cubicBezTo>
                    <a:pt x="108024" y="87107"/>
                    <a:pt x="92191" y="85931"/>
                    <a:pt x="80746" y="83831"/>
                  </a:cubicBezTo>
                  <a:lnTo>
                    <a:pt x="80746" y="99424"/>
                  </a:lnTo>
                  <a:cubicBezTo>
                    <a:pt x="86184" y="99766"/>
                    <a:pt x="93936" y="97742"/>
                    <a:pt x="94214" y="103332"/>
                  </a:cubicBezTo>
                  <a:lnTo>
                    <a:pt x="94214" y="111122"/>
                  </a:lnTo>
                  <a:cubicBezTo>
                    <a:pt x="86614" y="109301"/>
                    <a:pt x="83060" y="109604"/>
                    <a:pt x="76901" y="113069"/>
                  </a:cubicBezTo>
                  <a:lnTo>
                    <a:pt x="76901" y="128662"/>
                  </a:lnTo>
                  <a:cubicBezTo>
                    <a:pt x="78887" y="133784"/>
                    <a:pt x="84527" y="135238"/>
                    <a:pt x="86500" y="140360"/>
                  </a:cubicBezTo>
                  <a:cubicBezTo>
                    <a:pt x="87613" y="147859"/>
                    <a:pt x="89143" y="154789"/>
                    <a:pt x="88422" y="159860"/>
                  </a:cubicBezTo>
                  <a:cubicBezTo>
                    <a:pt x="86993" y="170116"/>
                    <a:pt x="85665" y="175643"/>
                    <a:pt x="84590" y="183256"/>
                  </a:cubicBezTo>
                  <a:cubicBezTo>
                    <a:pt x="82213" y="199847"/>
                    <a:pt x="83047" y="224596"/>
                    <a:pt x="74966" y="232007"/>
                  </a:cubicBezTo>
                  <a:cubicBezTo>
                    <a:pt x="71489" y="230337"/>
                    <a:pt x="69655" y="226973"/>
                    <a:pt x="65355" y="226139"/>
                  </a:cubicBezTo>
                  <a:cubicBezTo>
                    <a:pt x="57869" y="230894"/>
                    <a:pt x="49674" y="234915"/>
                    <a:pt x="38457" y="235889"/>
                  </a:cubicBezTo>
                  <a:cubicBezTo>
                    <a:pt x="33310" y="241074"/>
                    <a:pt x="28100" y="246196"/>
                    <a:pt x="21157" y="249534"/>
                  </a:cubicBezTo>
                  <a:cubicBezTo>
                    <a:pt x="20664" y="265734"/>
                    <a:pt x="11356" y="267821"/>
                    <a:pt x="15390" y="284627"/>
                  </a:cubicBezTo>
                  <a:cubicBezTo>
                    <a:pt x="3440" y="285500"/>
                    <a:pt x="5172" y="300245"/>
                    <a:pt x="0" y="308035"/>
                  </a:cubicBezTo>
                  <a:cubicBezTo>
                    <a:pt x="4894" y="313334"/>
                    <a:pt x="4363" y="321504"/>
                    <a:pt x="7701" y="327510"/>
                  </a:cubicBezTo>
                  <a:cubicBezTo>
                    <a:pt x="8106" y="328256"/>
                    <a:pt x="10939" y="328661"/>
                    <a:pt x="11521" y="329458"/>
                  </a:cubicBezTo>
                  <a:cubicBezTo>
                    <a:pt x="12760" y="331102"/>
                    <a:pt x="12393" y="333821"/>
                    <a:pt x="13443" y="335300"/>
                  </a:cubicBezTo>
                  <a:cubicBezTo>
                    <a:pt x="15277" y="337855"/>
                    <a:pt x="18995" y="339044"/>
                    <a:pt x="19209" y="343103"/>
                  </a:cubicBezTo>
                  <a:cubicBezTo>
                    <a:pt x="19500" y="347959"/>
                    <a:pt x="16187" y="349135"/>
                    <a:pt x="15365" y="352853"/>
                  </a:cubicBezTo>
                  <a:cubicBezTo>
                    <a:pt x="22371" y="352259"/>
                    <a:pt x="27872" y="353157"/>
                    <a:pt x="32678" y="354801"/>
                  </a:cubicBezTo>
                  <a:cubicBezTo>
                    <a:pt x="31274" y="360770"/>
                    <a:pt x="34638" y="361895"/>
                    <a:pt x="34587" y="366511"/>
                  </a:cubicBezTo>
                  <a:cubicBezTo>
                    <a:pt x="54416" y="371013"/>
                    <a:pt x="55883" y="356900"/>
                    <a:pt x="67278" y="352853"/>
                  </a:cubicBezTo>
                  <a:cubicBezTo>
                    <a:pt x="63142" y="361668"/>
                    <a:pt x="66354" y="377918"/>
                    <a:pt x="65343" y="389894"/>
                  </a:cubicBezTo>
                  <a:cubicBezTo>
                    <a:pt x="71261" y="392664"/>
                    <a:pt x="74005" y="390767"/>
                    <a:pt x="78811" y="387947"/>
                  </a:cubicBezTo>
                  <a:cubicBezTo>
                    <a:pt x="84034" y="393043"/>
                    <a:pt x="100866" y="386378"/>
                    <a:pt x="103800" y="393789"/>
                  </a:cubicBezTo>
                  <a:cubicBezTo>
                    <a:pt x="108972" y="391209"/>
                    <a:pt x="110692" y="385177"/>
                    <a:pt x="115333" y="382091"/>
                  </a:cubicBezTo>
                  <a:lnTo>
                    <a:pt x="123035" y="382091"/>
                  </a:lnTo>
                  <a:cubicBezTo>
                    <a:pt x="121087" y="375363"/>
                    <a:pt x="129181" y="377096"/>
                    <a:pt x="132633" y="374301"/>
                  </a:cubicBezTo>
                  <a:cubicBezTo>
                    <a:pt x="136515" y="371178"/>
                    <a:pt x="138147" y="366992"/>
                    <a:pt x="142244" y="364564"/>
                  </a:cubicBezTo>
                  <a:cubicBezTo>
                    <a:pt x="150312" y="359682"/>
                    <a:pt x="159342" y="361794"/>
                    <a:pt x="169155" y="358696"/>
                  </a:cubicBezTo>
                  <a:cubicBezTo>
                    <a:pt x="169446" y="370495"/>
                    <a:pt x="171571" y="373669"/>
                    <a:pt x="167245" y="382079"/>
                  </a:cubicBezTo>
                  <a:cubicBezTo>
                    <a:pt x="172696" y="387061"/>
                    <a:pt x="167637" y="393966"/>
                    <a:pt x="169155" y="399619"/>
                  </a:cubicBezTo>
                  <a:cubicBezTo>
                    <a:pt x="169851" y="402224"/>
                    <a:pt x="171874" y="403198"/>
                    <a:pt x="172999" y="405449"/>
                  </a:cubicBezTo>
                  <a:cubicBezTo>
                    <a:pt x="173935" y="407308"/>
                    <a:pt x="173518" y="411165"/>
                    <a:pt x="174947" y="413264"/>
                  </a:cubicBezTo>
                  <a:cubicBezTo>
                    <a:pt x="178589" y="418676"/>
                    <a:pt x="187252" y="420131"/>
                    <a:pt x="188390" y="426922"/>
                  </a:cubicBezTo>
                  <a:lnTo>
                    <a:pt x="203780" y="426922"/>
                  </a:lnTo>
                  <a:cubicBezTo>
                    <a:pt x="214150" y="431335"/>
                    <a:pt x="218576" y="441794"/>
                    <a:pt x="232626" y="442515"/>
                  </a:cubicBezTo>
                  <a:cubicBezTo>
                    <a:pt x="233448" y="446207"/>
                    <a:pt x="236761" y="447383"/>
                    <a:pt x="236471" y="452227"/>
                  </a:cubicBezTo>
                  <a:lnTo>
                    <a:pt x="255693" y="452227"/>
                  </a:lnTo>
                  <a:cubicBezTo>
                    <a:pt x="259664" y="456033"/>
                    <a:pt x="264507" y="457551"/>
                    <a:pt x="267213" y="463937"/>
                  </a:cubicBezTo>
                  <a:cubicBezTo>
                    <a:pt x="268567" y="467086"/>
                    <a:pt x="264634" y="468591"/>
                    <a:pt x="265291" y="471740"/>
                  </a:cubicBezTo>
                  <a:cubicBezTo>
                    <a:pt x="266619" y="478038"/>
                    <a:pt x="270704" y="482641"/>
                    <a:pt x="269148" y="489280"/>
                  </a:cubicBezTo>
                  <a:cubicBezTo>
                    <a:pt x="268301" y="492783"/>
                    <a:pt x="267618" y="493390"/>
                    <a:pt x="265291" y="495148"/>
                  </a:cubicBezTo>
                  <a:cubicBezTo>
                    <a:pt x="272247" y="498474"/>
                    <a:pt x="270969" y="510172"/>
                    <a:pt x="271058" y="520478"/>
                  </a:cubicBezTo>
                  <a:cubicBezTo>
                    <a:pt x="282616" y="521768"/>
                    <a:pt x="299221" y="517911"/>
                    <a:pt x="307593" y="522413"/>
                  </a:cubicBezTo>
                  <a:cubicBezTo>
                    <a:pt x="306644" y="529267"/>
                    <a:pt x="304722" y="535110"/>
                    <a:pt x="305670" y="543873"/>
                  </a:cubicBezTo>
                  <a:cubicBezTo>
                    <a:pt x="309085" y="546909"/>
                    <a:pt x="313195" y="549210"/>
                    <a:pt x="317204" y="551689"/>
                  </a:cubicBezTo>
                  <a:cubicBezTo>
                    <a:pt x="320441" y="556810"/>
                    <a:pt x="321642" y="564070"/>
                    <a:pt x="324893" y="569204"/>
                  </a:cubicBezTo>
                  <a:cubicBezTo>
                    <a:pt x="317709" y="578815"/>
                    <a:pt x="319240" y="597266"/>
                    <a:pt x="311437" y="606257"/>
                  </a:cubicBezTo>
                  <a:cubicBezTo>
                    <a:pt x="320112" y="609102"/>
                    <a:pt x="315762" y="615603"/>
                    <a:pt x="311437" y="619902"/>
                  </a:cubicBezTo>
                  <a:cubicBezTo>
                    <a:pt x="319986" y="631018"/>
                    <a:pt x="315851" y="647800"/>
                    <a:pt x="315281" y="664720"/>
                  </a:cubicBezTo>
                  <a:cubicBezTo>
                    <a:pt x="322338" y="666036"/>
                    <a:pt x="329900" y="666820"/>
                    <a:pt x="336439" y="668615"/>
                  </a:cubicBezTo>
                  <a:cubicBezTo>
                    <a:pt x="340978" y="668034"/>
                    <a:pt x="340017" y="661862"/>
                    <a:pt x="346050" y="662773"/>
                  </a:cubicBezTo>
                  <a:cubicBezTo>
                    <a:pt x="344406" y="670955"/>
                    <a:pt x="354662" y="667035"/>
                    <a:pt x="357583" y="670601"/>
                  </a:cubicBezTo>
                  <a:cubicBezTo>
                    <a:pt x="362553" y="681780"/>
                    <a:pt x="362490" y="698094"/>
                    <a:pt x="365259" y="711549"/>
                  </a:cubicBezTo>
                  <a:cubicBezTo>
                    <a:pt x="374086" y="713307"/>
                    <a:pt x="374554" y="706604"/>
                    <a:pt x="382572" y="707604"/>
                  </a:cubicBezTo>
                  <a:cubicBezTo>
                    <a:pt x="383141" y="711587"/>
                    <a:pt x="387769" y="711435"/>
                    <a:pt x="388351" y="715419"/>
                  </a:cubicBezTo>
                  <a:cubicBezTo>
                    <a:pt x="384658" y="726623"/>
                    <a:pt x="385999" y="742912"/>
                    <a:pt x="380649" y="752459"/>
                  </a:cubicBezTo>
                  <a:cubicBezTo>
                    <a:pt x="387681" y="752017"/>
                    <a:pt x="388035" y="749778"/>
                    <a:pt x="394105" y="752459"/>
                  </a:cubicBezTo>
                  <a:cubicBezTo>
                    <a:pt x="398670" y="762905"/>
                    <a:pt x="402641" y="782051"/>
                    <a:pt x="396015" y="793370"/>
                  </a:cubicBezTo>
                  <a:cubicBezTo>
                    <a:pt x="394219" y="796506"/>
                    <a:pt x="390058" y="796076"/>
                    <a:pt x="388351" y="797277"/>
                  </a:cubicBezTo>
                  <a:cubicBezTo>
                    <a:pt x="387061" y="798201"/>
                    <a:pt x="388136" y="800186"/>
                    <a:pt x="386403" y="801160"/>
                  </a:cubicBezTo>
                  <a:cubicBezTo>
                    <a:pt x="382761" y="803297"/>
                    <a:pt x="378171" y="803841"/>
                    <a:pt x="374883" y="805093"/>
                  </a:cubicBezTo>
                  <a:cubicBezTo>
                    <a:pt x="373049" y="812971"/>
                    <a:pt x="365929" y="815513"/>
                    <a:pt x="359492" y="818738"/>
                  </a:cubicBezTo>
                  <a:lnTo>
                    <a:pt x="359492" y="826540"/>
                  </a:lnTo>
                  <a:cubicBezTo>
                    <a:pt x="354282" y="821786"/>
                    <a:pt x="353979" y="833888"/>
                    <a:pt x="347972" y="834305"/>
                  </a:cubicBezTo>
                  <a:lnTo>
                    <a:pt x="347972" y="840186"/>
                  </a:lnTo>
                  <a:cubicBezTo>
                    <a:pt x="341206" y="843056"/>
                    <a:pt x="339663" y="851264"/>
                    <a:pt x="334516" y="855779"/>
                  </a:cubicBezTo>
                  <a:cubicBezTo>
                    <a:pt x="331861" y="861684"/>
                    <a:pt x="321149" y="867097"/>
                    <a:pt x="324893" y="873319"/>
                  </a:cubicBezTo>
                  <a:cubicBezTo>
                    <a:pt x="331393" y="874065"/>
                    <a:pt x="327928" y="864682"/>
                    <a:pt x="336439" y="867476"/>
                  </a:cubicBezTo>
                  <a:cubicBezTo>
                    <a:pt x="343002" y="875747"/>
                    <a:pt x="352082" y="881501"/>
                    <a:pt x="355661" y="892819"/>
                  </a:cubicBezTo>
                  <a:cubicBezTo>
                    <a:pt x="357317" y="889949"/>
                    <a:pt x="358531" y="886635"/>
                    <a:pt x="363349" y="886951"/>
                  </a:cubicBezTo>
                  <a:cubicBezTo>
                    <a:pt x="363387" y="892781"/>
                    <a:pt x="368332" y="893603"/>
                    <a:pt x="369104" y="898662"/>
                  </a:cubicBezTo>
                  <a:cubicBezTo>
                    <a:pt x="371456" y="898927"/>
                    <a:pt x="373391" y="899661"/>
                    <a:pt x="375136" y="900559"/>
                  </a:cubicBezTo>
                  <a:cubicBezTo>
                    <a:pt x="375540" y="900774"/>
                    <a:pt x="375945" y="900976"/>
                    <a:pt x="376324" y="901216"/>
                  </a:cubicBezTo>
                  <a:cubicBezTo>
                    <a:pt x="377121" y="901697"/>
                    <a:pt x="377779" y="902317"/>
                    <a:pt x="378500" y="902860"/>
                  </a:cubicBezTo>
                  <a:cubicBezTo>
                    <a:pt x="378500" y="902810"/>
                    <a:pt x="378474" y="902772"/>
                    <a:pt x="378474" y="902734"/>
                  </a:cubicBezTo>
                  <a:cubicBezTo>
                    <a:pt x="378613" y="902860"/>
                    <a:pt x="378816" y="903075"/>
                    <a:pt x="378980" y="903227"/>
                  </a:cubicBezTo>
                  <a:cubicBezTo>
                    <a:pt x="379486" y="903631"/>
                    <a:pt x="380068" y="903960"/>
                    <a:pt x="380523" y="904403"/>
                  </a:cubicBezTo>
                  <a:cubicBezTo>
                    <a:pt x="380536" y="904428"/>
                    <a:pt x="380561" y="904454"/>
                    <a:pt x="380574" y="904466"/>
                  </a:cubicBezTo>
                  <a:cubicBezTo>
                    <a:pt x="380422" y="904454"/>
                    <a:pt x="380295" y="904403"/>
                    <a:pt x="380144" y="904378"/>
                  </a:cubicBezTo>
                  <a:cubicBezTo>
                    <a:pt x="382028" y="906211"/>
                    <a:pt x="384443" y="908602"/>
                    <a:pt x="385657" y="909967"/>
                  </a:cubicBezTo>
                  <a:cubicBezTo>
                    <a:pt x="386138" y="910511"/>
                    <a:pt x="386631" y="911055"/>
                    <a:pt x="387137" y="911586"/>
                  </a:cubicBezTo>
                  <a:cubicBezTo>
                    <a:pt x="387655" y="912105"/>
                    <a:pt x="388212" y="912636"/>
                    <a:pt x="388768" y="913141"/>
                  </a:cubicBezTo>
                  <a:cubicBezTo>
                    <a:pt x="389565" y="913888"/>
                    <a:pt x="390450" y="914558"/>
                    <a:pt x="391373" y="915178"/>
                  </a:cubicBezTo>
                  <a:cubicBezTo>
                    <a:pt x="391854" y="915519"/>
                    <a:pt x="392335" y="915886"/>
                    <a:pt x="392853" y="916164"/>
                  </a:cubicBezTo>
                  <a:cubicBezTo>
                    <a:pt x="394358" y="917036"/>
                    <a:pt x="395989" y="917757"/>
                    <a:pt x="397937" y="918175"/>
                  </a:cubicBezTo>
                  <a:cubicBezTo>
                    <a:pt x="398139" y="928987"/>
                    <a:pt x="406359" y="931719"/>
                    <a:pt x="411392" y="937650"/>
                  </a:cubicBezTo>
                  <a:cubicBezTo>
                    <a:pt x="406574" y="943796"/>
                    <a:pt x="400453" y="947931"/>
                    <a:pt x="402970" y="961488"/>
                  </a:cubicBezTo>
                  <a:cubicBezTo>
                    <a:pt x="424911" y="953837"/>
                    <a:pt x="423482" y="923284"/>
                    <a:pt x="430602" y="900609"/>
                  </a:cubicBezTo>
                  <a:cubicBezTo>
                    <a:pt x="434598" y="899484"/>
                    <a:pt x="436824" y="896537"/>
                    <a:pt x="440213" y="894767"/>
                  </a:cubicBezTo>
                  <a:cubicBezTo>
                    <a:pt x="440833" y="888241"/>
                    <a:pt x="442186" y="882474"/>
                    <a:pt x="445992" y="879174"/>
                  </a:cubicBezTo>
                  <a:cubicBezTo>
                    <a:pt x="446928" y="873053"/>
                    <a:pt x="442515" y="872269"/>
                    <a:pt x="444083" y="865541"/>
                  </a:cubicBezTo>
                  <a:cubicBezTo>
                    <a:pt x="448408" y="867615"/>
                    <a:pt x="449659" y="872851"/>
                    <a:pt x="453681" y="875279"/>
                  </a:cubicBezTo>
                  <a:cubicBezTo>
                    <a:pt x="453858" y="870322"/>
                    <a:pt x="461193" y="870322"/>
                    <a:pt x="461383" y="875279"/>
                  </a:cubicBezTo>
                  <a:cubicBezTo>
                    <a:pt x="457058" y="879503"/>
                    <a:pt x="456008" y="889961"/>
                    <a:pt x="453681" y="894779"/>
                  </a:cubicBezTo>
                  <a:cubicBezTo>
                    <a:pt x="453302" y="895563"/>
                    <a:pt x="446410" y="896385"/>
                    <a:pt x="451759" y="898687"/>
                  </a:cubicBezTo>
                  <a:cubicBezTo>
                    <a:pt x="459081" y="889531"/>
                    <a:pt x="463204" y="875696"/>
                    <a:pt x="467124" y="865541"/>
                  </a:cubicBezTo>
                  <a:cubicBezTo>
                    <a:pt x="468072" y="863113"/>
                    <a:pt x="470134" y="861608"/>
                    <a:pt x="470981" y="859661"/>
                  </a:cubicBezTo>
                  <a:cubicBezTo>
                    <a:pt x="473042" y="854994"/>
                    <a:pt x="474016" y="848039"/>
                    <a:pt x="476760" y="844081"/>
                  </a:cubicBezTo>
                  <a:cubicBezTo>
                    <a:pt x="482489" y="835798"/>
                    <a:pt x="493036" y="831030"/>
                    <a:pt x="495983" y="822633"/>
                  </a:cubicBezTo>
                  <a:cubicBezTo>
                    <a:pt x="498866" y="814362"/>
                    <a:pt x="495983" y="811214"/>
                    <a:pt x="495983" y="803120"/>
                  </a:cubicBezTo>
                  <a:cubicBezTo>
                    <a:pt x="495983" y="803120"/>
                    <a:pt x="497690" y="799629"/>
                    <a:pt x="497892" y="797290"/>
                  </a:cubicBezTo>
                  <a:cubicBezTo>
                    <a:pt x="498828" y="786073"/>
                    <a:pt x="495616" y="779813"/>
                    <a:pt x="494048" y="771947"/>
                  </a:cubicBezTo>
                  <a:cubicBezTo>
                    <a:pt x="501066" y="767976"/>
                    <a:pt x="494731" y="762981"/>
                    <a:pt x="495983" y="758302"/>
                  </a:cubicBezTo>
                  <a:cubicBezTo>
                    <a:pt x="496172" y="757493"/>
                    <a:pt x="502166" y="758201"/>
                    <a:pt x="499814" y="754432"/>
                  </a:cubicBezTo>
                  <a:cubicBezTo>
                    <a:pt x="498992" y="751346"/>
                    <a:pt x="493782" y="752738"/>
                    <a:pt x="495983" y="746655"/>
                  </a:cubicBezTo>
                  <a:cubicBezTo>
                    <a:pt x="500105" y="750841"/>
                    <a:pt x="500586" y="741407"/>
                    <a:pt x="509425" y="744682"/>
                  </a:cubicBezTo>
                  <a:cubicBezTo>
                    <a:pt x="507781" y="738485"/>
                    <a:pt x="512461" y="738650"/>
                    <a:pt x="513270" y="734906"/>
                  </a:cubicBezTo>
                  <a:cubicBezTo>
                    <a:pt x="527282" y="726370"/>
                    <a:pt x="536033" y="712535"/>
                    <a:pt x="551714" y="705707"/>
                  </a:cubicBezTo>
                  <a:cubicBezTo>
                    <a:pt x="555053" y="705580"/>
                    <a:pt x="557683" y="706149"/>
                    <a:pt x="559390" y="707629"/>
                  </a:cubicBezTo>
                  <a:cubicBezTo>
                    <a:pt x="559150" y="702671"/>
                    <a:pt x="561869" y="702292"/>
                    <a:pt x="565157" y="699826"/>
                  </a:cubicBezTo>
                  <a:cubicBezTo>
                    <a:pt x="567901" y="697777"/>
                    <a:pt x="574325" y="696437"/>
                    <a:pt x="574768" y="695944"/>
                  </a:cubicBezTo>
                  <a:cubicBezTo>
                    <a:pt x="576349" y="694173"/>
                    <a:pt x="573124" y="687875"/>
                    <a:pt x="576690" y="688141"/>
                  </a:cubicBezTo>
                  <a:cubicBezTo>
                    <a:pt x="584354" y="689899"/>
                    <a:pt x="587085" y="683652"/>
                    <a:pt x="592055" y="684246"/>
                  </a:cubicBezTo>
                  <a:cubicBezTo>
                    <a:pt x="595217" y="684638"/>
                    <a:pt x="594623" y="688748"/>
                    <a:pt x="599757" y="688141"/>
                  </a:cubicBezTo>
                  <a:cubicBezTo>
                    <a:pt x="603020" y="686902"/>
                    <a:pt x="602918" y="682261"/>
                    <a:pt x="605523" y="680364"/>
                  </a:cubicBezTo>
                  <a:cubicBezTo>
                    <a:pt x="607420" y="687483"/>
                    <a:pt x="617424" y="686472"/>
                    <a:pt x="626655" y="686193"/>
                  </a:cubicBezTo>
                  <a:cubicBezTo>
                    <a:pt x="629210" y="682083"/>
                    <a:pt x="625719" y="680439"/>
                    <a:pt x="628577" y="674508"/>
                  </a:cubicBezTo>
                  <a:cubicBezTo>
                    <a:pt x="634015" y="669602"/>
                    <a:pt x="640756" y="666048"/>
                    <a:pt x="647799" y="662785"/>
                  </a:cubicBezTo>
                  <a:cubicBezTo>
                    <a:pt x="648913" y="656475"/>
                    <a:pt x="646485" y="653731"/>
                    <a:pt x="645890" y="649153"/>
                  </a:cubicBezTo>
                  <a:cubicBezTo>
                    <a:pt x="649115" y="634231"/>
                    <a:pt x="662001" y="629096"/>
                    <a:pt x="663177" y="612125"/>
                  </a:cubicBezTo>
                  <a:cubicBezTo>
                    <a:pt x="667237" y="608445"/>
                    <a:pt x="669867" y="603260"/>
                    <a:pt x="672801" y="598467"/>
                  </a:cubicBezTo>
                  <a:cubicBezTo>
                    <a:pt x="672181" y="579649"/>
                    <a:pt x="671928" y="561174"/>
                    <a:pt x="684322" y="555558"/>
                  </a:cubicBezTo>
                  <a:cubicBezTo>
                    <a:pt x="678833" y="541218"/>
                    <a:pt x="687597" y="524550"/>
                    <a:pt x="688179" y="514623"/>
                  </a:cubicBezTo>
                  <a:cubicBezTo>
                    <a:pt x="688862" y="502938"/>
                    <a:pt x="684777" y="491658"/>
                    <a:pt x="684322" y="479530"/>
                  </a:cubicBezTo>
                  <a:cubicBezTo>
                    <a:pt x="684334" y="479770"/>
                    <a:pt x="686067" y="475875"/>
                    <a:pt x="686269" y="473725"/>
                  </a:cubicBezTo>
                  <a:cubicBezTo>
                    <a:pt x="687066" y="464177"/>
                    <a:pt x="685928" y="456944"/>
                    <a:pt x="684322" y="452239"/>
                  </a:cubicBezTo>
                  <a:cubicBezTo>
                    <a:pt x="690240" y="447851"/>
                    <a:pt x="688482" y="435660"/>
                    <a:pt x="693945" y="430804"/>
                  </a:cubicBezTo>
                  <a:cubicBezTo>
                    <a:pt x="699257" y="429982"/>
                    <a:pt x="695754" y="438063"/>
                    <a:pt x="699712" y="438594"/>
                  </a:cubicBezTo>
                  <a:cubicBezTo>
                    <a:pt x="708185" y="426391"/>
                    <a:pt x="716329" y="413858"/>
                    <a:pt x="718934" y="395736"/>
                  </a:cubicBezTo>
                  <a:cubicBezTo>
                    <a:pt x="727660" y="392233"/>
                    <a:pt x="727862" y="380080"/>
                    <a:pt x="738169" y="378158"/>
                  </a:cubicBezTo>
                  <a:cubicBezTo>
                    <a:pt x="740041" y="370330"/>
                    <a:pt x="748425" y="369104"/>
                    <a:pt x="747767" y="358696"/>
                  </a:cubicBezTo>
                  <a:cubicBezTo>
                    <a:pt x="755899" y="357709"/>
                    <a:pt x="758163" y="348010"/>
                    <a:pt x="761223" y="341156"/>
                  </a:cubicBezTo>
                  <a:cubicBezTo>
                    <a:pt x="764676" y="333403"/>
                    <a:pt x="767938" y="324450"/>
                    <a:pt x="768912" y="315800"/>
                  </a:cubicBezTo>
                  <a:cubicBezTo>
                    <a:pt x="769190" y="313473"/>
                    <a:pt x="766927" y="312993"/>
                    <a:pt x="766990" y="309957"/>
                  </a:cubicBezTo>
                  <a:cubicBezTo>
                    <a:pt x="766990" y="309869"/>
                    <a:pt x="768697" y="307858"/>
                    <a:pt x="768912" y="306075"/>
                  </a:cubicBezTo>
                  <a:cubicBezTo>
                    <a:pt x="769759" y="298917"/>
                    <a:pt x="768039" y="288206"/>
                    <a:pt x="766990" y="282667"/>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83" name="Freeform: Shape 1382">
              <a:extLst>
                <a:ext uri="{FF2B5EF4-FFF2-40B4-BE49-F238E27FC236}">
                  <a16:creationId xmlns:a16="http://schemas.microsoft.com/office/drawing/2014/main" id="{957D5265-E2E0-82B8-96EF-038A55A1D904}"/>
                </a:ext>
              </a:extLst>
            </p:cNvPr>
            <p:cNvSpPr/>
            <p:nvPr/>
          </p:nvSpPr>
          <p:spPr>
            <a:xfrm>
              <a:off x="3053031" y="4933058"/>
              <a:ext cx="1656" cy="1517"/>
            </a:xfrm>
            <a:custGeom>
              <a:avLst/>
              <a:gdLst>
                <a:gd name="connsiteX0" fmla="*/ 0 w 1656"/>
                <a:gd name="connsiteY0" fmla="*/ 0 h 1517"/>
                <a:gd name="connsiteX1" fmla="*/ 240 w 1656"/>
                <a:gd name="connsiteY1" fmla="*/ 1239 h 1517"/>
                <a:gd name="connsiteX2" fmla="*/ 1657 w 1656"/>
                <a:gd name="connsiteY2" fmla="*/ 1517 h 1517"/>
                <a:gd name="connsiteX3" fmla="*/ 481 w 1656"/>
                <a:gd name="connsiteY3" fmla="*/ 367 h 1517"/>
                <a:gd name="connsiteX4" fmla="*/ 0 w 1656"/>
                <a:gd name="connsiteY4" fmla="*/ 0 h 1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 h="1517">
                  <a:moveTo>
                    <a:pt x="0" y="0"/>
                  </a:moveTo>
                  <a:cubicBezTo>
                    <a:pt x="38" y="443"/>
                    <a:pt x="177" y="822"/>
                    <a:pt x="240" y="1239"/>
                  </a:cubicBezTo>
                  <a:cubicBezTo>
                    <a:pt x="721" y="1315"/>
                    <a:pt x="1151" y="1454"/>
                    <a:pt x="1657" y="1517"/>
                  </a:cubicBezTo>
                  <a:cubicBezTo>
                    <a:pt x="1201" y="1075"/>
                    <a:pt x="847" y="734"/>
                    <a:pt x="481" y="367"/>
                  </a:cubicBezTo>
                  <a:cubicBezTo>
                    <a:pt x="329" y="240"/>
                    <a:pt x="164" y="127"/>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84" name="Freeform: Shape 1383">
              <a:extLst>
                <a:ext uri="{FF2B5EF4-FFF2-40B4-BE49-F238E27FC236}">
                  <a16:creationId xmlns:a16="http://schemas.microsoft.com/office/drawing/2014/main" id="{1A08D5D0-AB03-67A8-55F3-997857CD54FE}"/>
                </a:ext>
              </a:extLst>
            </p:cNvPr>
            <p:cNvSpPr/>
            <p:nvPr/>
          </p:nvSpPr>
          <p:spPr>
            <a:xfrm>
              <a:off x="2687191" y="3877199"/>
              <a:ext cx="262280" cy="258343"/>
            </a:xfrm>
            <a:custGeom>
              <a:avLst/>
              <a:gdLst>
                <a:gd name="connsiteX0" fmla="*/ 214199 w 262280"/>
                <a:gd name="connsiteY0" fmla="*/ 176369 h 258343"/>
                <a:gd name="connsiteX1" fmla="*/ 225745 w 262280"/>
                <a:gd name="connsiteY1" fmla="*/ 176369 h 258343"/>
                <a:gd name="connsiteX2" fmla="*/ 246890 w 262280"/>
                <a:gd name="connsiteY2" fmla="*/ 158829 h 258343"/>
                <a:gd name="connsiteX3" fmla="*/ 233434 w 262280"/>
                <a:gd name="connsiteY3" fmla="*/ 133498 h 258343"/>
                <a:gd name="connsiteX4" fmla="*/ 237291 w 262280"/>
                <a:gd name="connsiteY4" fmla="*/ 125696 h 258343"/>
                <a:gd name="connsiteX5" fmla="*/ 237291 w 262280"/>
                <a:gd name="connsiteY5" fmla="*/ 115945 h 258343"/>
                <a:gd name="connsiteX6" fmla="*/ 252657 w 262280"/>
                <a:gd name="connsiteY6" fmla="*/ 110078 h 258343"/>
                <a:gd name="connsiteX7" fmla="*/ 244980 w 262280"/>
                <a:gd name="connsiteY7" fmla="*/ 96432 h 258343"/>
                <a:gd name="connsiteX8" fmla="*/ 262280 w 262280"/>
                <a:gd name="connsiteY8" fmla="*/ 74997 h 258343"/>
                <a:gd name="connsiteX9" fmla="*/ 229603 w 262280"/>
                <a:gd name="connsiteY9" fmla="*/ 69155 h 258343"/>
                <a:gd name="connsiteX10" fmla="*/ 237304 w 262280"/>
                <a:gd name="connsiteY10" fmla="*/ 69155 h 258343"/>
                <a:gd name="connsiteX11" fmla="*/ 243071 w 262280"/>
                <a:gd name="connsiteY11" fmla="*/ 49654 h 258343"/>
                <a:gd name="connsiteX12" fmla="*/ 225758 w 262280"/>
                <a:gd name="connsiteY12" fmla="*/ 45747 h 258343"/>
                <a:gd name="connsiteX13" fmla="*/ 219991 w 262280"/>
                <a:gd name="connsiteY13" fmla="*/ 37956 h 258343"/>
                <a:gd name="connsiteX14" fmla="*/ 214212 w 262280"/>
                <a:gd name="connsiteY14" fmla="*/ 41852 h 258343"/>
                <a:gd name="connsiteX15" fmla="*/ 206536 w 262280"/>
                <a:gd name="connsiteY15" fmla="*/ 36009 h 258343"/>
                <a:gd name="connsiteX16" fmla="*/ 202679 w 262280"/>
                <a:gd name="connsiteY16" fmla="*/ 22364 h 258343"/>
                <a:gd name="connsiteX17" fmla="*/ 214212 w 262280"/>
                <a:gd name="connsiteY17" fmla="*/ 20416 h 258343"/>
                <a:gd name="connsiteX18" fmla="*/ 185391 w 262280"/>
                <a:gd name="connsiteY18" fmla="*/ 26259 h 258343"/>
                <a:gd name="connsiteX19" fmla="*/ 160390 w 262280"/>
                <a:gd name="connsiteY19" fmla="*/ 36009 h 258343"/>
                <a:gd name="connsiteX20" fmla="*/ 145012 w 262280"/>
                <a:gd name="connsiteY20" fmla="*/ 32114 h 258343"/>
                <a:gd name="connsiteX21" fmla="*/ 135414 w 262280"/>
                <a:gd name="connsiteY21" fmla="*/ 22364 h 258343"/>
                <a:gd name="connsiteX22" fmla="*/ 100827 w 262280"/>
                <a:gd name="connsiteY22" fmla="*/ 26259 h 258343"/>
                <a:gd name="connsiteX23" fmla="*/ 95047 w 262280"/>
                <a:gd name="connsiteY23" fmla="*/ 8719 h 258343"/>
                <a:gd name="connsiteX24" fmla="*/ 83527 w 262280"/>
                <a:gd name="connsiteY24" fmla="*/ 916 h 258343"/>
                <a:gd name="connsiteX25" fmla="*/ 35459 w 262280"/>
                <a:gd name="connsiteY25" fmla="*/ 14561 h 258343"/>
                <a:gd name="connsiteX26" fmla="*/ 45070 w 262280"/>
                <a:gd name="connsiteY26" fmla="*/ 45734 h 258343"/>
                <a:gd name="connsiteX27" fmla="*/ 29692 w 262280"/>
                <a:gd name="connsiteY27" fmla="*/ 61339 h 258343"/>
                <a:gd name="connsiteX28" fmla="*/ 21990 w 262280"/>
                <a:gd name="connsiteY28" fmla="*/ 37944 h 258343"/>
                <a:gd name="connsiteX29" fmla="*/ 31589 w 262280"/>
                <a:gd name="connsiteY29" fmla="*/ 18456 h 258343"/>
                <a:gd name="connsiteX30" fmla="*/ 25835 w 262280"/>
                <a:gd name="connsiteY30" fmla="*/ 2863 h 258343"/>
                <a:gd name="connsiteX31" fmla="*/ 20068 w 262280"/>
                <a:gd name="connsiteY31" fmla="*/ 8706 h 258343"/>
                <a:gd name="connsiteX32" fmla="*/ 8522 w 262280"/>
                <a:gd name="connsiteY32" fmla="*/ 22351 h 258343"/>
                <a:gd name="connsiteX33" fmla="*/ 6600 w 262280"/>
                <a:gd name="connsiteY33" fmla="*/ 41852 h 258343"/>
                <a:gd name="connsiteX34" fmla="*/ 833 w 262280"/>
                <a:gd name="connsiteY34" fmla="*/ 55484 h 258343"/>
                <a:gd name="connsiteX35" fmla="*/ 10445 w 262280"/>
                <a:gd name="connsiteY35" fmla="*/ 59392 h 258343"/>
                <a:gd name="connsiteX36" fmla="*/ 18133 w 262280"/>
                <a:gd name="connsiteY36" fmla="*/ 78892 h 258343"/>
                <a:gd name="connsiteX37" fmla="*/ 16211 w 262280"/>
                <a:gd name="connsiteY37" fmla="*/ 98380 h 258343"/>
                <a:gd name="connsiteX38" fmla="*/ 25822 w 262280"/>
                <a:gd name="connsiteY38" fmla="*/ 108130 h 258343"/>
                <a:gd name="connsiteX39" fmla="*/ 64267 w 262280"/>
                <a:gd name="connsiteY39" fmla="*/ 110065 h 258343"/>
                <a:gd name="connsiteX40" fmla="*/ 75787 w 262280"/>
                <a:gd name="connsiteY40" fmla="*/ 129578 h 258343"/>
                <a:gd name="connsiteX41" fmla="*/ 112309 w 262280"/>
                <a:gd name="connsiteY41" fmla="*/ 125683 h 258343"/>
                <a:gd name="connsiteX42" fmla="*/ 108465 w 262280"/>
                <a:gd name="connsiteY42" fmla="*/ 152961 h 258343"/>
                <a:gd name="connsiteX43" fmla="*/ 118076 w 262280"/>
                <a:gd name="connsiteY43" fmla="*/ 195844 h 258343"/>
                <a:gd name="connsiteX44" fmla="*/ 108465 w 262280"/>
                <a:gd name="connsiteY44" fmla="*/ 209489 h 258343"/>
                <a:gd name="connsiteX45" fmla="*/ 139220 w 262280"/>
                <a:gd name="connsiteY45" fmla="*/ 258240 h 258343"/>
                <a:gd name="connsiteX46" fmla="*/ 154611 w 262280"/>
                <a:gd name="connsiteY46" fmla="*/ 258240 h 258343"/>
                <a:gd name="connsiteX47" fmla="*/ 181509 w 262280"/>
                <a:gd name="connsiteY47" fmla="*/ 229002 h 258343"/>
                <a:gd name="connsiteX48" fmla="*/ 193055 w 262280"/>
                <a:gd name="connsiteY48" fmla="*/ 221187 h 258343"/>
                <a:gd name="connsiteX49" fmla="*/ 179587 w 262280"/>
                <a:gd name="connsiteY49" fmla="*/ 217292 h 258343"/>
                <a:gd name="connsiteX50" fmla="*/ 177665 w 262280"/>
                <a:gd name="connsiteY50" fmla="*/ 193909 h 258343"/>
                <a:gd name="connsiteX51" fmla="*/ 166131 w 262280"/>
                <a:gd name="connsiteY51" fmla="*/ 174396 h 258343"/>
                <a:gd name="connsiteX52" fmla="*/ 194965 w 262280"/>
                <a:gd name="connsiteY52" fmla="*/ 182211 h 258343"/>
                <a:gd name="connsiteX53" fmla="*/ 206498 w 262280"/>
                <a:gd name="connsiteY53" fmla="*/ 189989 h 258343"/>
                <a:gd name="connsiteX54" fmla="*/ 214174 w 262280"/>
                <a:gd name="connsiteY54" fmla="*/ 176343 h 258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62280" h="258343">
                  <a:moveTo>
                    <a:pt x="214199" y="176369"/>
                  </a:moveTo>
                  <a:cubicBezTo>
                    <a:pt x="220270" y="178544"/>
                    <a:pt x="218562" y="176546"/>
                    <a:pt x="225745" y="176369"/>
                  </a:cubicBezTo>
                  <a:cubicBezTo>
                    <a:pt x="230943" y="168654"/>
                    <a:pt x="244082" y="168996"/>
                    <a:pt x="246890" y="158829"/>
                  </a:cubicBezTo>
                  <a:cubicBezTo>
                    <a:pt x="245537" y="146132"/>
                    <a:pt x="234003" y="143982"/>
                    <a:pt x="233434" y="133498"/>
                  </a:cubicBezTo>
                  <a:cubicBezTo>
                    <a:pt x="233346" y="131627"/>
                    <a:pt x="236634" y="129451"/>
                    <a:pt x="237291" y="125696"/>
                  </a:cubicBezTo>
                  <a:cubicBezTo>
                    <a:pt x="237823" y="122534"/>
                    <a:pt x="236899" y="119107"/>
                    <a:pt x="237291" y="115945"/>
                  </a:cubicBezTo>
                  <a:cubicBezTo>
                    <a:pt x="243324" y="114921"/>
                    <a:pt x="248003" y="112518"/>
                    <a:pt x="252657" y="110078"/>
                  </a:cubicBezTo>
                  <a:cubicBezTo>
                    <a:pt x="250949" y="104665"/>
                    <a:pt x="245537" y="103034"/>
                    <a:pt x="244980" y="96432"/>
                  </a:cubicBezTo>
                  <a:cubicBezTo>
                    <a:pt x="248192" y="86695"/>
                    <a:pt x="261142" y="86834"/>
                    <a:pt x="262280" y="74997"/>
                  </a:cubicBezTo>
                  <a:cubicBezTo>
                    <a:pt x="255932" y="64147"/>
                    <a:pt x="233700" y="83748"/>
                    <a:pt x="229603" y="69155"/>
                  </a:cubicBezTo>
                  <a:lnTo>
                    <a:pt x="237304" y="69155"/>
                  </a:lnTo>
                  <a:cubicBezTo>
                    <a:pt x="237279" y="60682"/>
                    <a:pt x="241136" y="56129"/>
                    <a:pt x="243071" y="49654"/>
                  </a:cubicBezTo>
                  <a:cubicBezTo>
                    <a:pt x="235521" y="49705"/>
                    <a:pt x="230551" y="36793"/>
                    <a:pt x="225758" y="45747"/>
                  </a:cubicBezTo>
                  <a:cubicBezTo>
                    <a:pt x="223836" y="43179"/>
                    <a:pt x="223937" y="38500"/>
                    <a:pt x="219991" y="37956"/>
                  </a:cubicBezTo>
                  <a:cubicBezTo>
                    <a:pt x="220219" y="41447"/>
                    <a:pt x="218069" y="42522"/>
                    <a:pt x="214212" y="41852"/>
                  </a:cubicBezTo>
                  <a:cubicBezTo>
                    <a:pt x="211329" y="37236"/>
                    <a:pt x="213643" y="32278"/>
                    <a:pt x="206536" y="36009"/>
                  </a:cubicBezTo>
                  <a:cubicBezTo>
                    <a:pt x="207661" y="29003"/>
                    <a:pt x="204298" y="26600"/>
                    <a:pt x="202679" y="22364"/>
                  </a:cubicBezTo>
                  <a:cubicBezTo>
                    <a:pt x="206055" y="21238"/>
                    <a:pt x="213984" y="24716"/>
                    <a:pt x="214212" y="20416"/>
                  </a:cubicBezTo>
                  <a:cubicBezTo>
                    <a:pt x="205929" y="19253"/>
                    <a:pt x="190753" y="18987"/>
                    <a:pt x="185391" y="26259"/>
                  </a:cubicBezTo>
                  <a:cubicBezTo>
                    <a:pt x="174756" y="25576"/>
                    <a:pt x="168812" y="35756"/>
                    <a:pt x="160390" y="36009"/>
                  </a:cubicBezTo>
                  <a:cubicBezTo>
                    <a:pt x="154801" y="36173"/>
                    <a:pt x="152360" y="31671"/>
                    <a:pt x="145012" y="32114"/>
                  </a:cubicBezTo>
                  <a:cubicBezTo>
                    <a:pt x="141661" y="29041"/>
                    <a:pt x="141029" y="23160"/>
                    <a:pt x="135414" y="22364"/>
                  </a:cubicBezTo>
                  <a:cubicBezTo>
                    <a:pt x="121579" y="21314"/>
                    <a:pt x="113814" y="26448"/>
                    <a:pt x="100827" y="26259"/>
                  </a:cubicBezTo>
                  <a:cubicBezTo>
                    <a:pt x="96502" y="22832"/>
                    <a:pt x="97033" y="14511"/>
                    <a:pt x="95047" y="8719"/>
                  </a:cubicBezTo>
                  <a:cubicBezTo>
                    <a:pt x="90406" y="6860"/>
                    <a:pt x="87447" y="1966"/>
                    <a:pt x="83527" y="916"/>
                  </a:cubicBezTo>
                  <a:cubicBezTo>
                    <a:pt x="66530" y="-3561"/>
                    <a:pt x="49951" y="9566"/>
                    <a:pt x="35459" y="14561"/>
                  </a:cubicBezTo>
                  <a:cubicBezTo>
                    <a:pt x="31260" y="25917"/>
                    <a:pt x="45803" y="36047"/>
                    <a:pt x="45070" y="45734"/>
                  </a:cubicBezTo>
                  <a:cubicBezTo>
                    <a:pt x="44551" y="52866"/>
                    <a:pt x="42389" y="60542"/>
                    <a:pt x="29692" y="61339"/>
                  </a:cubicBezTo>
                  <a:cubicBezTo>
                    <a:pt x="28099" y="52563"/>
                    <a:pt x="22370" y="47972"/>
                    <a:pt x="21990" y="37944"/>
                  </a:cubicBezTo>
                  <a:cubicBezTo>
                    <a:pt x="24659" y="30900"/>
                    <a:pt x="30451" y="27017"/>
                    <a:pt x="31589" y="18456"/>
                  </a:cubicBezTo>
                  <a:cubicBezTo>
                    <a:pt x="30678" y="12247"/>
                    <a:pt x="25544" y="10299"/>
                    <a:pt x="25835" y="2863"/>
                  </a:cubicBezTo>
                  <a:cubicBezTo>
                    <a:pt x="21902" y="612"/>
                    <a:pt x="22041" y="6607"/>
                    <a:pt x="20068" y="8706"/>
                  </a:cubicBezTo>
                  <a:cubicBezTo>
                    <a:pt x="15452" y="13625"/>
                    <a:pt x="10432" y="16926"/>
                    <a:pt x="8522" y="22351"/>
                  </a:cubicBezTo>
                  <a:cubicBezTo>
                    <a:pt x="6613" y="27802"/>
                    <a:pt x="7207" y="34504"/>
                    <a:pt x="6600" y="41852"/>
                  </a:cubicBezTo>
                  <a:cubicBezTo>
                    <a:pt x="5348" y="45898"/>
                    <a:pt x="-2543" y="53170"/>
                    <a:pt x="833" y="55484"/>
                  </a:cubicBezTo>
                  <a:cubicBezTo>
                    <a:pt x="2376" y="50995"/>
                    <a:pt x="9876" y="56508"/>
                    <a:pt x="10445" y="59392"/>
                  </a:cubicBezTo>
                  <a:cubicBezTo>
                    <a:pt x="9901" y="69053"/>
                    <a:pt x="16919" y="71026"/>
                    <a:pt x="18133" y="78892"/>
                  </a:cubicBezTo>
                  <a:cubicBezTo>
                    <a:pt x="18766" y="86669"/>
                    <a:pt x="14706" y="89705"/>
                    <a:pt x="16211" y="98380"/>
                  </a:cubicBezTo>
                  <a:cubicBezTo>
                    <a:pt x="24305" y="96673"/>
                    <a:pt x="22635" y="104855"/>
                    <a:pt x="25822" y="108130"/>
                  </a:cubicBezTo>
                  <a:cubicBezTo>
                    <a:pt x="37533" y="107637"/>
                    <a:pt x="52493" y="105272"/>
                    <a:pt x="64267" y="110065"/>
                  </a:cubicBezTo>
                  <a:cubicBezTo>
                    <a:pt x="66454" y="118247"/>
                    <a:pt x="72322" y="122711"/>
                    <a:pt x="75787" y="129578"/>
                  </a:cubicBezTo>
                  <a:cubicBezTo>
                    <a:pt x="85879" y="126151"/>
                    <a:pt x="101725" y="128592"/>
                    <a:pt x="112309" y="125683"/>
                  </a:cubicBezTo>
                  <a:cubicBezTo>
                    <a:pt x="118152" y="134953"/>
                    <a:pt x="109730" y="143299"/>
                    <a:pt x="108465" y="152961"/>
                  </a:cubicBezTo>
                  <a:cubicBezTo>
                    <a:pt x="106302" y="169603"/>
                    <a:pt x="109312" y="183501"/>
                    <a:pt x="118076" y="195844"/>
                  </a:cubicBezTo>
                  <a:cubicBezTo>
                    <a:pt x="114952" y="200498"/>
                    <a:pt x="111159" y="204431"/>
                    <a:pt x="108465" y="209489"/>
                  </a:cubicBezTo>
                  <a:cubicBezTo>
                    <a:pt x="128180" y="218177"/>
                    <a:pt x="118797" y="253169"/>
                    <a:pt x="139220" y="258240"/>
                  </a:cubicBezTo>
                  <a:cubicBezTo>
                    <a:pt x="144481" y="259530"/>
                    <a:pt x="149236" y="248161"/>
                    <a:pt x="154611" y="258240"/>
                  </a:cubicBezTo>
                  <a:cubicBezTo>
                    <a:pt x="159555" y="244418"/>
                    <a:pt x="180346" y="246669"/>
                    <a:pt x="181509" y="229002"/>
                  </a:cubicBezTo>
                  <a:cubicBezTo>
                    <a:pt x="187579" y="228635"/>
                    <a:pt x="192979" y="227636"/>
                    <a:pt x="193055" y="221187"/>
                  </a:cubicBezTo>
                  <a:cubicBezTo>
                    <a:pt x="187605" y="220871"/>
                    <a:pt x="179852" y="222856"/>
                    <a:pt x="179587" y="217292"/>
                  </a:cubicBezTo>
                  <a:cubicBezTo>
                    <a:pt x="182888" y="212056"/>
                    <a:pt x="175060" y="204595"/>
                    <a:pt x="177665" y="193909"/>
                  </a:cubicBezTo>
                  <a:cubicBezTo>
                    <a:pt x="174351" y="186865"/>
                    <a:pt x="165524" y="185398"/>
                    <a:pt x="166131" y="174396"/>
                  </a:cubicBezTo>
                  <a:cubicBezTo>
                    <a:pt x="175793" y="176950"/>
                    <a:pt x="181079" y="183931"/>
                    <a:pt x="194965" y="182211"/>
                  </a:cubicBezTo>
                  <a:cubicBezTo>
                    <a:pt x="200175" y="183413"/>
                    <a:pt x="199732" y="190355"/>
                    <a:pt x="206498" y="189989"/>
                  </a:cubicBezTo>
                  <a:cubicBezTo>
                    <a:pt x="204462" y="180808"/>
                    <a:pt x="209786" y="179062"/>
                    <a:pt x="214174" y="17634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385" name="Freeform: Shape 1384">
              <a:extLst>
                <a:ext uri="{FF2B5EF4-FFF2-40B4-BE49-F238E27FC236}">
                  <a16:creationId xmlns:a16="http://schemas.microsoft.com/office/drawing/2014/main" id="{629D23C6-A80B-C035-D2B9-704EFC623ABA}"/>
                </a:ext>
              </a:extLst>
            </p:cNvPr>
            <p:cNvSpPr/>
            <p:nvPr/>
          </p:nvSpPr>
          <p:spPr>
            <a:xfrm>
              <a:off x="2869190" y="3888347"/>
              <a:ext cx="3213" cy="3246"/>
            </a:xfrm>
            <a:custGeom>
              <a:avLst/>
              <a:gdLst>
                <a:gd name="connsiteX0" fmla="*/ 1458 w 3213"/>
                <a:gd name="connsiteY0" fmla="*/ 1465 h 3246"/>
                <a:gd name="connsiteX1" fmla="*/ 1458 w 3213"/>
                <a:gd name="connsiteY1" fmla="*/ 1465 h 3246"/>
                <a:gd name="connsiteX2" fmla="*/ 1458 w 3213"/>
                <a:gd name="connsiteY2" fmla="*/ 1465 h 3246"/>
              </a:gdLst>
              <a:ahLst/>
              <a:cxnLst>
                <a:cxn ang="0">
                  <a:pos x="connsiteX0" y="connsiteY0"/>
                </a:cxn>
                <a:cxn ang="0">
                  <a:pos x="connsiteX1" y="connsiteY1"/>
                </a:cxn>
                <a:cxn ang="0">
                  <a:pos x="connsiteX2" y="connsiteY2"/>
                </a:cxn>
              </a:cxnLst>
              <a:rect l="l" t="t" r="r" b="b"/>
              <a:pathLst>
                <a:path w="3213" h="3246">
                  <a:moveTo>
                    <a:pt x="1458" y="1465"/>
                  </a:moveTo>
                  <a:cubicBezTo>
                    <a:pt x="-3803" y="7396"/>
                    <a:pt x="7313" y="-3833"/>
                    <a:pt x="1458" y="1465"/>
                  </a:cubicBezTo>
                  <a:lnTo>
                    <a:pt x="1458" y="146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86" name="Freeform: Shape 1385">
              <a:extLst>
                <a:ext uri="{FF2B5EF4-FFF2-40B4-BE49-F238E27FC236}">
                  <a16:creationId xmlns:a16="http://schemas.microsoft.com/office/drawing/2014/main" id="{1B03ABC2-B329-1574-3D27-D2BDE38DC7A3}"/>
                </a:ext>
              </a:extLst>
            </p:cNvPr>
            <p:cNvSpPr/>
            <p:nvPr/>
          </p:nvSpPr>
          <p:spPr>
            <a:xfrm>
              <a:off x="6292294" y="3989237"/>
              <a:ext cx="188413" cy="144280"/>
            </a:xfrm>
            <a:custGeom>
              <a:avLst/>
              <a:gdLst>
                <a:gd name="connsiteX0" fmla="*/ 0 w 188413"/>
                <a:gd name="connsiteY0" fmla="*/ 126714 h 144280"/>
                <a:gd name="connsiteX1" fmla="*/ 11521 w 188413"/>
                <a:gd name="connsiteY1" fmla="*/ 136465 h 144280"/>
                <a:gd name="connsiteX2" fmla="*/ 19235 w 188413"/>
                <a:gd name="connsiteY2" fmla="*/ 144280 h 144280"/>
                <a:gd name="connsiteX3" fmla="*/ 48030 w 188413"/>
                <a:gd name="connsiteY3" fmla="*/ 138438 h 144280"/>
                <a:gd name="connsiteX4" fmla="*/ 51900 w 188413"/>
                <a:gd name="connsiteY4" fmla="*/ 128675 h 144280"/>
                <a:gd name="connsiteX5" fmla="*/ 76876 w 188413"/>
                <a:gd name="connsiteY5" fmla="*/ 134543 h 144280"/>
                <a:gd name="connsiteX6" fmla="*/ 99955 w 188413"/>
                <a:gd name="connsiteY6" fmla="*/ 111134 h 144280"/>
                <a:gd name="connsiteX7" fmla="*/ 107632 w 188413"/>
                <a:gd name="connsiteY7" fmla="*/ 107239 h 144280"/>
                <a:gd name="connsiteX8" fmla="*/ 113386 w 188413"/>
                <a:gd name="connsiteY8" fmla="*/ 93594 h 144280"/>
                <a:gd name="connsiteX9" fmla="*/ 123035 w 188413"/>
                <a:gd name="connsiteY9" fmla="*/ 60449 h 144280"/>
                <a:gd name="connsiteX10" fmla="*/ 155674 w 188413"/>
                <a:gd name="connsiteY10" fmla="*/ 64344 h 144280"/>
                <a:gd name="connsiteX11" fmla="*/ 174909 w 188413"/>
                <a:gd name="connsiteY11" fmla="*/ 60449 h 144280"/>
                <a:gd name="connsiteX12" fmla="*/ 167258 w 188413"/>
                <a:gd name="connsiteY12" fmla="*/ 46803 h 144280"/>
                <a:gd name="connsiteX13" fmla="*/ 188402 w 188413"/>
                <a:gd name="connsiteY13" fmla="*/ 37053 h 144280"/>
                <a:gd name="connsiteX14" fmla="*/ 173012 w 188413"/>
                <a:gd name="connsiteY14" fmla="*/ 27316 h 144280"/>
                <a:gd name="connsiteX15" fmla="*/ 165336 w 188413"/>
                <a:gd name="connsiteY15" fmla="*/ 23395 h 144280"/>
                <a:gd name="connsiteX16" fmla="*/ 153790 w 188413"/>
                <a:gd name="connsiteY16" fmla="*/ 25343 h 144280"/>
                <a:gd name="connsiteX17" fmla="*/ 157660 w 188413"/>
                <a:gd name="connsiteY17" fmla="*/ 11710 h 144280"/>
                <a:gd name="connsiteX18" fmla="*/ 146076 w 188413"/>
                <a:gd name="connsiteY18" fmla="*/ 0 h 144280"/>
                <a:gd name="connsiteX19" fmla="*/ 138387 w 188413"/>
                <a:gd name="connsiteY19" fmla="*/ 1960 h 144280"/>
                <a:gd name="connsiteX20" fmla="*/ 130711 w 188413"/>
                <a:gd name="connsiteY20" fmla="*/ 17553 h 144280"/>
                <a:gd name="connsiteX21" fmla="*/ 115346 w 188413"/>
                <a:gd name="connsiteY21" fmla="*/ 33146 h 144280"/>
                <a:gd name="connsiteX22" fmla="*/ 117281 w 188413"/>
                <a:gd name="connsiteY22" fmla="*/ 44843 h 144280"/>
                <a:gd name="connsiteX23" fmla="*/ 109567 w 188413"/>
                <a:gd name="connsiteY23" fmla="*/ 58489 h 144280"/>
                <a:gd name="connsiteX24" fmla="*/ 111476 w 188413"/>
                <a:gd name="connsiteY24" fmla="*/ 50686 h 144280"/>
                <a:gd name="connsiteX25" fmla="*/ 111476 w 188413"/>
                <a:gd name="connsiteY25" fmla="*/ 62371 h 144280"/>
                <a:gd name="connsiteX26" fmla="*/ 103825 w 188413"/>
                <a:gd name="connsiteY26" fmla="*/ 50686 h 144280"/>
                <a:gd name="connsiteX27" fmla="*/ 98046 w 188413"/>
                <a:gd name="connsiteY27" fmla="*/ 70186 h 144280"/>
                <a:gd name="connsiteX28" fmla="*/ 86550 w 188413"/>
                <a:gd name="connsiteY28" fmla="*/ 56541 h 144280"/>
                <a:gd name="connsiteX29" fmla="*/ 84616 w 188413"/>
                <a:gd name="connsiteY29" fmla="*/ 66291 h 144280"/>
                <a:gd name="connsiteX30" fmla="*/ 73032 w 188413"/>
                <a:gd name="connsiteY30" fmla="*/ 79936 h 144280"/>
                <a:gd name="connsiteX31" fmla="*/ 65356 w 188413"/>
                <a:gd name="connsiteY31" fmla="*/ 91621 h 144280"/>
                <a:gd name="connsiteX32" fmla="*/ 38444 w 188413"/>
                <a:gd name="connsiteY32" fmla="*/ 99437 h 144280"/>
                <a:gd name="connsiteX33" fmla="*/ 30794 w 188413"/>
                <a:gd name="connsiteY33" fmla="*/ 109174 h 144280"/>
                <a:gd name="connsiteX34" fmla="*/ 30794 w 188413"/>
                <a:gd name="connsiteY34" fmla="*/ 134530 h 144280"/>
                <a:gd name="connsiteX35" fmla="*/ 38 w 188413"/>
                <a:gd name="connsiteY35" fmla="*/ 126714 h 14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8413" h="144280">
                  <a:moveTo>
                    <a:pt x="0" y="126714"/>
                  </a:moveTo>
                  <a:cubicBezTo>
                    <a:pt x="4882" y="128928"/>
                    <a:pt x="4591" y="136313"/>
                    <a:pt x="11521" y="136465"/>
                  </a:cubicBezTo>
                  <a:cubicBezTo>
                    <a:pt x="11748" y="141435"/>
                    <a:pt x="14328" y="144027"/>
                    <a:pt x="19235" y="144280"/>
                  </a:cubicBezTo>
                  <a:cubicBezTo>
                    <a:pt x="23686" y="137122"/>
                    <a:pt x="40784" y="142750"/>
                    <a:pt x="48030" y="138438"/>
                  </a:cubicBezTo>
                  <a:cubicBezTo>
                    <a:pt x="47765" y="133607"/>
                    <a:pt x="47689" y="128966"/>
                    <a:pt x="51900" y="128675"/>
                  </a:cubicBezTo>
                  <a:cubicBezTo>
                    <a:pt x="64142" y="126677"/>
                    <a:pt x="69693" y="131406"/>
                    <a:pt x="76876" y="134543"/>
                  </a:cubicBezTo>
                  <a:cubicBezTo>
                    <a:pt x="87790" y="130002"/>
                    <a:pt x="103332" y="130154"/>
                    <a:pt x="99955" y="111134"/>
                  </a:cubicBezTo>
                  <a:cubicBezTo>
                    <a:pt x="102814" y="110135"/>
                    <a:pt x="104812" y="108251"/>
                    <a:pt x="107632" y="107239"/>
                  </a:cubicBezTo>
                  <a:cubicBezTo>
                    <a:pt x="103585" y="101245"/>
                    <a:pt x="106936" y="88245"/>
                    <a:pt x="113386" y="93594"/>
                  </a:cubicBezTo>
                  <a:cubicBezTo>
                    <a:pt x="116332" y="82276"/>
                    <a:pt x="112437" y="64015"/>
                    <a:pt x="123035" y="60449"/>
                  </a:cubicBezTo>
                  <a:cubicBezTo>
                    <a:pt x="134669" y="60992"/>
                    <a:pt x="149427" y="58337"/>
                    <a:pt x="155674" y="64344"/>
                  </a:cubicBezTo>
                  <a:cubicBezTo>
                    <a:pt x="159114" y="57755"/>
                    <a:pt x="166297" y="63812"/>
                    <a:pt x="174909" y="60449"/>
                  </a:cubicBezTo>
                  <a:cubicBezTo>
                    <a:pt x="174846" y="53354"/>
                    <a:pt x="164893" y="56313"/>
                    <a:pt x="167258" y="46803"/>
                  </a:cubicBezTo>
                  <a:cubicBezTo>
                    <a:pt x="173176" y="42453"/>
                    <a:pt x="188896" y="48005"/>
                    <a:pt x="188402" y="37053"/>
                  </a:cubicBezTo>
                  <a:cubicBezTo>
                    <a:pt x="180436" y="36649"/>
                    <a:pt x="175149" y="33588"/>
                    <a:pt x="173012" y="27316"/>
                  </a:cubicBezTo>
                  <a:cubicBezTo>
                    <a:pt x="167347" y="30806"/>
                    <a:pt x="156383" y="28770"/>
                    <a:pt x="165336" y="23395"/>
                  </a:cubicBezTo>
                  <a:cubicBezTo>
                    <a:pt x="159443" y="21992"/>
                    <a:pt x="159671" y="26759"/>
                    <a:pt x="153790" y="25343"/>
                  </a:cubicBezTo>
                  <a:cubicBezTo>
                    <a:pt x="155928" y="21650"/>
                    <a:pt x="156269" y="16149"/>
                    <a:pt x="157660" y="11710"/>
                  </a:cubicBezTo>
                  <a:cubicBezTo>
                    <a:pt x="152374" y="9232"/>
                    <a:pt x="149971" y="3882"/>
                    <a:pt x="146076" y="0"/>
                  </a:cubicBezTo>
                  <a:cubicBezTo>
                    <a:pt x="145064" y="8106"/>
                    <a:pt x="140296" y="8751"/>
                    <a:pt x="138387" y="1960"/>
                  </a:cubicBezTo>
                  <a:cubicBezTo>
                    <a:pt x="137578" y="7626"/>
                    <a:pt x="133910" y="11748"/>
                    <a:pt x="130711" y="17553"/>
                  </a:cubicBezTo>
                  <a:cubicBezTo>
                    <a:pt x="126980" y="24394"/>
                    <a:pt x="125172" y="35713"/>
                    <a:pt x="115346" y="33146"/>
                  </a:cubicBezTo>
                  <a:cubicBezTo>
                    <a:pt x="113930" y="39089"/>
                    <a:pt x="118672" y="38874"/>
                    <a:pt x="117281" y="44843"/>
                  </a:cubicBezTo>
                  <a:cubicBezTo>
                    <a:pt x="113677" y="47145"/>
                    <a:pt x="102814" y="52089"/>
                    <a:pt x="109567" y="58489"/>
                  </a:cubicBezTo>
                  <a:cubicBezTo>
                    <a:pt x="109908" y="55555"/>
                    <a:pt x="108897" y="51293"/>
                    <a:pt x="111476" y="50686"/>
                  </a:cubicBezTo>
                  <a:cubicBezTo>
                    <a:pt x="109225" y="55845"/>
                    <a:pt x="115207" y="62156"/>
                    <a:pt x="111476" y="62371"/>
                  </a:cubicBezTo>
                  <a:cubicBezTo>
                    <a:pt x="102636" y="64849"/>
                    <a:pt x="108441" y="52507"/>
                    <a:pt x="103825" y="50686"/>
                  </a:cubicBezTo>
                  <a:cubicBezTo>
                    <a:pt x="99753" y="56554"/>
                    <a:pt x="107556" y="67240"/>
                    <a:pt x="98046" y="70186"/>
                  </a:cubicBezTo>
                  <a:cubicBezTo>
                    <a:pt x="91811" y="68074"/>
                    <a:pt x="90762" y="60638"/>
                    <a:pt x="86550" y="56541"/>
                  </a:cubicBezTo>
                  <a:cubicBezTo>
                    <a:pt x="87157" y="62105"/>
                    <a:pt x="85918" y="64913"/>
                    <a:pt x="84616" y="66291"/>
                  </a:cubicBezTo>
                  <a:cubicBezTo>
                    <a:pt x="80252" y="70869"/>
                    <a:pt x="76333" y="75194"/>
                    <a:pt x="73032" y="79936"/>
                  </a:cubicBezTo>
                  <a:cubicBezTo>
                    <a:pt x="70174" y="84097"/>
                    <a:pt x="70515" y="89383"/>
                    <a:pt x="65356" y="91621"/>
                  </a:cubicBezTo>
                  <a:cubicBezTo>
                    <a:pt x="57641" y="95466"/>
                    <a:pt x="47385" y="96806"/>
                    <a:pt x="38444" y="99437"/>
                  </a:cubicBezTo>
                  <a:cubicBezTo>
                    <a:pt x="34954" y="101688"/>
                    <a:pt x="39482" y="112159"/>
                    <a:pt x="30794" y="109174"/>
                  </a:cubicBezTo>
                  <a:cubicBezTo>
                    <a:pt x="35903" y="118027"/>
                    <a:pt x="26140" y="126209"/>
                    <a:pt x="30794" y="134530"/>
                  </a:cubicBezTo>
                  <a:cubicBezTo>
                    <a:pt x="22561" y="131141"/>
                    <a:pt x="9042" y="122832"/>
                    <a:pt x="38" y="12671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387" name="Freeform: Shape 1386">
              <a:extLst>
                <a:ext uri="{FF2B5EF4-FFF2-40B4-BE49-F238E27FC236}">
                  <a16:creationId xmlns:a16="http://schemas.microsoft.com/office/drawing/2014/main" id="{7640691C-7518-EDD8-0384-3AD094334AC5}"/>
                </a:ext>
              </a:extLst>
            </p:cNvPr>
            <p:cNvSpPr/>
            <p:nvPr/>
          </p:nvSpPr>
          <p:spPr>
            <a:xfrm>
              <a:off x="6392717" y="4036511"/>
              <a:ext cx="3207" cy="3249"/>
            </a:xfrm>
            <a:custGeom>
              <a:avLst/>
              <a:gdLst>
                <a:gd name="connsiteX0" fmla="*/ 1443 w 3207"/>
                <a:gd name="connsiteY0" fmla="*/ 1476 h 3249"/>
                <a:gd name="connsiteX1" fmla="*/ 1443 w 3207"/>
                <a:gd name="connsiteY1" fmla="*/ 1476 h 3249"/>
                <a:gd name="connsiteX2" fmla="*/ 1443 w 3207"/>
                <a:gd name="connsiteY2" fmla="*/ 1476 h 3249"/>
              </a:gdLst>
              <a:ahLst/>
              <a:cxnLst>
                <a:cxn ang="0">
                  <a:pos x="connsiteX0" y="connsiteY0"/>
                </a:cxn>
                <a:cxn ang="0">
                  <a:pos x="connsiteX1" y="connsiteY1"/>
                </a:cxn>
                <a:cxn ang="0">
                  <a:pos x="connsiteX2" y="connsiteY2"/>
                </a:cxn>
              </a:cxnLst>
              <a:rect l="l" t="t" r="r" b="b"/>
              <a:pathLst>
                <a:path w="3207" h="3249">
                  <a:moveTo>
                    <a:pt x="1443" y="1476"/>
                  </a:moveTo>
                  <a:cubicBezTo>
                    <a:pt x="-3781" y="7395"/>
                    <a:pt x="7310" y="-3848"/>
                    <a:pt x="1443" y="1476"/>
                  </a:cubicBezTo>
                  <a:lnTo>
                    <a:pt x="1443" y="1476"/>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88" name="Freeform: Shape 1387">
              <a:extLst>
                <a:ext uri="{FF2B5EF4-FFF2-40B4-BE49-F238E27FC236}">
                  <a16:creationId xmlns:a16="http://schemas.microsoft.com/office/drawing/2014/main" id="{D2093E54-E9D3-42B7-7F8F-F6098FE38278}"/>
                </a:ext>
              </a:extLst>
            </p:cNvPr>
            <p:cNvSpPr/>
            <p:nvPr/>
          </p:nvSpPr>
          <p:spPr>
            <a:xfrm>
              <a:off x="2536157" y="4125702"/>
              <a:ext cx="109633" cy="148180"/>
            </a:xfrm>
            <a:custGeom>
              <a:avLst/>
              <a:gdLst>
                <a:gd name="connsiteX0" fmla="*/ 11533 w 109633"/>
                <a:gd name="connsiteY0" fmla="*/ 136465 h 148180"/>
                <a:gd name="connsiteX1" fmla="*/ 17300 w 109633"/>
                <a:gd name="connsiteY1" fmla="*/ 132557 h 148180"/>
                <a:gd name="connsiteX2" fmla="*/ 26911 w 109633"/>
                <a:gd name="connsiteY2" fmla="*/ 136465 h 148180"/>
                <a:gd name="connsiteX3" fmla="*/ 36522 w 109633"/>
                <a:gd name="connsiteY3" fmla="*/ 148162 h 148180"/>
                <a:gd name="connsiteX4" fmla="*/ 48055 w 109633"/>
                <a:gd name="connsiteY4" fmla="*/ 113057 h 148180"/>
                <a:gd name="connsiteX5" fmla="*/ 59589 w 109633"/>
                <a:gd name="connsiteY5" fmla="*/ 101372 h 148180"/>
                <a:gd name="connsiteX6" fmla="*/ 82668 w 109633"/>
                <a:gd name="connsiteY6" fmla="*/ 91622 h 148180"/>
                <a:gd name="connsiteX7" fmla="*/ 86512 w 109633"/>
                <a:gd name="connsiteY7" fmla="*/ 85779 h 148180"/>
                <a:gd name="connsiteX8" fmla="*/ 94201 w 109633"/>
                <a:gd name="connsiteY8" fmla="*/ 81859 h 148180"/>
                <a:gd name="connsiteX9" fmla="*/ 98046 w 109633"/>
                <a:gd name="connsiteY9" fmla="*/ 74081 h 148180"/>
                <a:gd name="connsiteX10" fmla="*/ 103812 w 109633"/>
                <a:gd name="connsiteY10" fmla="*/ 68213 h 148180"/>
                <a:gd name="connsiteX11" fmla="*/ 105722 w 109633"/>
                <a:gd name="connsiteY11" fmla="*/ 54568 h 148180"/>
                <a:gd name="connsiteX12" fmla="*/ 109579 w 109633"/>
                <a:gd name="connsiteY12" fmla="*/ 44818 h 148180"/>
                <a:gd name="connsiteX13" fmla="*/ 105722 w 109633"/>
                <a:gd name="connsiteY13" fmla="*/ 38988 h 148180"/>
                <a:gd name="connsiteX14" fmla="*/ 103812 w 109633"/>
                <a:gd name="connsiteY14" fmla="*/ 29238 h 148180"/>
                <a:gd name="connsiteX15" fmla="*/ 98046 w 109633"/>
                <a:gd name="connsiteY15" fmla="*/ 27278 h 148180"/>
                <a:gd name="connsiteX16" fmla="*/ 94201 w 109633"/>
                <a:gd name="connsiteY16" fmla="*/ 21435 h 148180"/>
                <a:gd name="connsiteX17" fmla="*/ 82668 w 109633"/>
                <a:gd name="connsiteY17" fmla="*/ 25356 h 148180"/>
                <a:gd name="connsiteX18" fmla="*/ 61511 w 109633"/>
                <a:gd name="connsiteY18" fmla="*/ 9763 h 148180"/>
                <a:gd name="connsiteX19" fmla="*/ 42289 w 109633"/>
                <a:gd name="connsiteY19" fmla="*/ 0 h 148180"/>
                <a:gd name="connsiteX20" fmla="*/ 17287 w 109633"/>
                <a:gd name="connsiteY20" fmla="*/ 9763 h 148180"/>
                <a:gd name="connsiteX21" fmla="*/ 9611 w 109633"/>
                <a:gd name="connsiteY21" fmla="*/ 37053 h 148180"/>
                <a:gd name="connsiteX22" fmla="*/ 13455 w 109633"/>
                <a:gd name="connsiteY22" fmla="*/ 44831 h 148180"/>
                <a:gd name="connsiteX23" fmla="*/ 1935 w 109633"/>
                <a:gd name="connsiteY23" fmla="*/ 54581 h 148180"/>
                <a:gd name="connsiteX24" fmla="*/ 3857 w 109633"/>
                <a:gd name="connsiteY24" fmla="*/ 77976 h 148180"/>
                <a:gd name="connsiteX25" fmla="*/ 0 w 109633"/>
                <a:gd name="connsiteY25" fmla="*/ 83819 h 148180"/>
                <a:gd name="connsiteX26" fmla="*/ 11533 w 109633"/>
                <a:gd name="connsiteY26" fmla="*/ 93582 h 148180"/>
                <a:gd name="connsiteX27" fmla="*/ 19235 w 109633"/>
                <a:gd name="connsiteY27" fmla="*/ 83819 h 148180"/>
                <a:gd name="connsiteX28" fmla="*/ 23067 w 109633"/>
                <a:gd name="connsiteY28" fmla="*/ 79924 h 148180"/>
                <a:gd name="connsiteX29" fmla="*/ 13455 w 109633"/>
                <a:gd name="connsiteY29" fmla="*/ 111109 h 148180"/>
                <a:gd name="connsiteX30" fmla="*/ 15378 w 109633"/>
                <a:gd name="connsiteY30" fmla="*/ 122807 h 148180"/>
                <a:gd name="connsiteX31" fmla="*/ 11533 w 109633"/>
                <a:gd name="connsiteY31" fmla="*/ 136465 h 14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9633" h="148180">
                  <a:moveTo>
                    <a:pt x="11533" y="136465"/>
                  </a:moveTo>
                  <a:cubicBezTo>
                    <a:pt x="12317" y="133999"/>
                    <a:pt x="14025" y="132469"/>
                    <a:pt x="17300" y="132557"/>
                  </a:cubicBezTo>
                  <a:cubicBezTo>
                    <a:pt x="18944" y="135441"/>
                    <a:pt x="22156" y="136743"/>
                    <a:pt x="26911" y="136465"/>
                  </a:cubicBezTo>
                  <a:cubicBezTo>
                    <a:pt x="29567" y="140929"/>
                    <a:pt x="29010" y="148605"/>
                    <a:pt x="36522" y="148162"/>
                  </a:cubicBezTo>
                  <a:cubicBezTo>
                    <a:pt x="41745" y="137843"/>
                    <a:pt x="47132" y="127714"/>
                    <a:pt x="48055" y="113057"/>
                  </a:cubicBezTo>
                  <a:cubicBezTo>
                    <a:pt x="52772" y="111451"/>
                    <a:pt x="55036" y="104887"/>
                    <a:pt x="59589" y="101372"/>
                  </a:cubicBezTo>
                  <a:cubicBezTo>
                    <a:pt x="66241" y="96250"/>
                    <a:pt x="75738" y="95833"/>
                    <a:pt x="82668" y="91622"/>
                  </a:cubicBezTo>
                  <a:cubicBezTo>
                    <a:pt x="84173" y="90686"/>
                    <a:pt x="85096" y="87006"/>
                    <a:pt x="86512" y="85779"/>
                  </a:cubicBezTo>
                  <a:cubicBezTo>
                    <a:pt x="88827" y="83756"/>
                    <a:pt x="93139" y="83009"/>
                    <a:pt x="94201" y="81859"/>
                  </a:cubicBezTo>
                  <a:cubicBezTo>
                    <a:pt x="95466" y="80531"/>
                    <a:pt x="96452" y="76256"/>
                    <a:pt x="98046" y="74081"/>
                  </a:cubicBezTo>
                  <a:cubicBezTo>
                    <a:pt x="99652" y="71830"/>
                    <a:pt x="103003" y="69845"/>
                    <a:pt x="103812" y="68213"/>
                  </a:cubicBezTo>
                  <a:cubicBezTo>
                    <a:pt x="105140" y="65532"/>
                    <a:pt x="104179" y="59639"/>
                    <a:pt x="105722" y="54568"/>
                  </a:cubicBezTo>
                  <a:cubicBezTo>
                    <a:pt x="107416" y="49105"/>
                    <a:pt x="110047" y="50003"/>
                    <a:pt x="109579" y="44818"/>
                  </a:cubicBezTo>
                  <a:cubicBezTo>
                    <a:pt x="109326" y="42175"/>
                    <a:pt x="106594" y="40860"/>
                    <a:pt x="105722" y="38988"/>
                  </a:cubicBezTo>
                  <a:cubicBezTo>
                    <a:pt x="104432" y="36130"/>
                    <a:pt x="104609" y="30313"/>
                    <a:pt x="103812" y="29238"/>
                  </a:cubicBezTo>
                  <a:cubicBezTo>
                    <a:pt x="103319" y="28530"/>
                    <a:pt x="98766" y="27834"/>
                    <a:pt x="98046" y="27278"/>
                  </a:cubicBezTo>
                  <a:cubicBezTo>
                    <a:pt x="96439" y="26013"/>
                    <a:pt x="95757" y="22864"/>
                    <a:pt x="94201" y="21435"/>
                  </a:cubicBezTo>
                  <a:cubicBezTo>
                    <a:pt x="88156" y="20500"/>
                    <a:pt x="89851" y="27417"/>
                    <a:pt x="82668" y="25356"/>
                  </a:cubicBezTo>
                  <a:cubicBezTo>
                    <a:pt x="71438" y="24369"/>
                    <a:pt x="66253" y="17300"/>
                    <a:pt x="61511" y="9763"/>
                  </a:cubicBezTo>
                  <a:cubicBezTo>
                    <a:pt x="50635" y="11015"/>
                    <a:pt x="50939" y="999"/>
                    <a:pt x="42289" y="0"/>
                  </a:cubicBezTo>
                  <a:cubicBezTo>
                    <a:pt x="34739" y="4047"/>
                    <a:pt x="26886" y="7790"/>
                    <a:pt x="17287" y="9763"/>
                  </a:cubicBezTo>
                  <a:cubicBezTo>
                    <a:pt x="20158" y="21549"/>
                    <a:pt x="19007" y="32867"/>
                    <a:pt x="9611" y="37053"/>
                  </a:cubicBezTo>
                  <a:cubicBezTo>
                    <a:pt x="7853" y="41657"/>
                    <a:pt x="13810" y="41391"/>
                    <a:pt x="13455" y="44831"/>
                  </a:cubicBezTo>
                  <a:cubicBezTo>
                    <a:pt x="13190" y="47575"/>
                    <a:pt x="4692" y="52747"/>
                    <a:pt x="1935" y="54581"/>
                  </a:cubicBezTo>
                  <a:cubicBezTo>
                    <a:pt x="4148" y="64774"/>
                    <a:pt x="2137" y="67278"/>
                    <a:pt x="3857" y="77976"/>
                  </a:cubicBezTo>
                  <a:cubicBezTo>
                    <a:pt x="4413" y="81795"/>
                    <a:pt x="1252" y="81846"/>
                    <a:pt x="0" y="83819"/>
                  </a:cubicBezTo>
                  <a:cubicBezTo>
                    <a:pt x="5071" y="85842"/>
                    <a:pt x="6462" y="91558"/>
                    <a:pt x="11533" y="93582"/>
                  </a:cubicBezTo>
                  <a:cubicBezTo>
                    <a:pt x="14025" y="88422"/>
                    <a:pt x="17262" y="86234"/>
                    <a:pt x="19235" y="83819"/>
                  </a:cubicBezTo>
                  <a:cubicBezTo>
                    <a:pt x="20474" y="82289"/>
                    <a:pt x="19020" y="78545"/>
                    <a:pt x="23067" y="79924"/>
                  </a:cubicBezTo>
                  <a:cubicBezTo>
                    <a:pt x="24660" y="92848"/>
                    <a:pt x="24432" y="106316"/>
                    <a:pt x="13455" y="111109"/>
                  </a:cubicBezTo>
                  <a:cubicBezTo>
                    <a:pt x="13418" y="115712"/>
                    <a:pt x="16781" y="116838"/>
                    <a:pt x="15378" y="122807"/>
                  </a:cubicBezTo>
                  <a:cubicBezTo>
                    <a:pt x="10003" y="126373"/>
                    <a:pt x="9118" y="132949"/>
                    <a:pt x="11533" y="136465"/>
                  </a:cubicBezTo>
                  <a:close/>
                </a:path>
              </a:pathLst>
            </a:custGeom>
            <a:solidFill>
              <a:srgbClr val="085873"/>
            </a:solidFill>
            <a:ln w="1270" cap="flat">
              <a:solidFill>
                <a:schemeClr val="bg1"/>
              </a:solidFill>
              <a:prstDash val="solid"/>
              <a:miter/>
            </a:ln>
          </p:spPr>
          <p:txBody>
            <a:bodyPr rtlCol="0" anchor="ctr"/>
            <a:lstStyle/>
            <a:p>
              <a:endParaRPr lang="en-US" dirty="0"/>
            </a:p>
          </p:txBody>
        </p:sp>
        <p:grpSp>
          <p:nvGrpSpPr>
            <p:cNvPr id="1389" name="Graphic 3">
              <a:extLst>
                <a:ext uri="{FF2B5EF4-FFF2-40B4-BE49-F238E27FC236}">
                  <a16:creationId xmlns:a16="http://schemas.microsoft.com/office/drawing/2014/main" id="{A5AB48FD-19BC-3703-AFDF-F3136768E2E5}"/>
                </a:ext>
              </a:extLst>
            </p:cNvPr>
            <p:cNvGrpSpPr/>
            <p:nvPr/>
          </p:nvGrpSpPr>
          <p:grpSpPr>
            <a:xfrm>
              <a:off x="3110912" y="4141772"/>
              <a:ext cx="65355" cy="56051"/>
              <a:chOff x="3110912" y="4141772"/>
              <a:chExt cx="65355" cy="56051"/>
            </a:xfrm>
            <a:solidFill>
              <a:srgbClr val="682E74"/>
            </a:solidFill>
          </p:grpSpPr>
          <p:sp>
            <p:nvSpPr>
              <p:cNvPr id="1390" name="Freeform: Shape 1389">
                <a:extLst>
                  <a:ext uri="{FF2B5EF4-FFF2-40B4-BE49-F238E27FC236}">
                    <a16:creationId xmlns:a16="http://schemas.microsoft.com/office/drawing/2014/main" id="{F5E9FD14-7871-CE09-1511-2361A5DDEEB1}"/>
                  </a:ext>
                </a:extLst>
              </p:cNvPr>
              <p:cNvSpPr/>
              <p:nvPr/>
            </p:nvSpPr>
            <p:spPr>
              <a:xfrm>
                <a:off x="3110912" y="4170520"/>
                <a:ext cx="9623" cy="15604"/>
              </a:xfrm>
              <a:custGeom>
                <a:avLst/>
                <a:gdLst>
                  <a:gd name="connsiteX0" fmla="*/ 0 w 9623"/>
                  <a:gd name="connsiteY0" fmla="*/ 15605 h 15604"/>
                  <a:gd name="connsiteX1" fmla="*/ 9624 w 9623"/>
                  <a:gd name="connsiteY1" fmla="*/ 12 h 15604"/>
                  <a:gd name="connsiteX2" fmla="*/ 0 w 9623"/>
                  <a:gd name="connsiteY2" fmla="*/ 15605 h 15604"/>
                </a:gdLst>
                <a:ahLst/>
                <a:cxnLst>
                  <a:cxn ang="0">
                    <a:pos x="connsiteX0" y="connsiteY0"/>
                  </a:cxn>
                  <a:cxn ang="0">
                    <a:pos x="connsiteX1" y="connsiteY1"/>
                  </a:cxn>
                  <a:cxn ang="0">
                    <a:pos x="connsiteX2" y="connsiteY2"/>
                  </a:cxn>
                </a:cxnLst>
                <a:rect l="l" t="t" r="r" b="b"/>
                <a:pathLst>
                  <a:path w="9623" h="15604">
                    <a:moveTo>
                      <a:pt x="0" y="15605"/>
                    </a:moveTo>
                    <a:cubicBezTo>
                      <a:pt x="6778" y="14037"/>
                      <a:pt x="9636" y="8485"/>
                      <a:pt x="9624" y="12"/>
                    </a:cubicBezTo>
                    <a:cubicBezTo>
                      <a:pt x="847" y="-418"/>
                      <a:pt x="3541" y="10723"/>
                      <a:pt x="0" y="15605"/>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91" name="Freeform: Shape 1390">
                <a:extLst>
                  <a:ext uri="{FF2B5EF4-FFF2-40B4-BE49-F238E27FC236}">
                    <a16:creationId xmlns:a16="http://schemas.microsoft.com/office/drawing/2014/main" id="{08A2195B-7C60-5B68-D983-E3E6405F0601}"/>
                  </a:ext>
                </a:extLst>
              </p:cNvPr>
              <p:cNvSpPr/>
              <p:nvPr/>
            </p:nvSpPr>
            <p:spPr>
              <a:xfrm>
                <a:off x="3126638" y="4156887"/>
                <a:ext cx="3176" cy="5867"/>
              </a:xfrm>
              <a:custGeom>
                <a:avLst/>
                <a:gdLst>
                  <a:gd name="connsiteX0" fmla="*/ 1587 w 3176"/>
                  <a:gd name="connsiteY0" fmla="*/ 5868 h 5867"/>
                  <a:gd name="connsiteX1" fmla="*/ 1587 w 3176"/>
                  <a:gd name="connsiteY1" fmla="*/ 0 h 5867"/>
                  <a:gd name="connsiteX2" fmla="*/ 1587 w 3176"/>
                  <a:gd name="connsiteY2" fmla="*/ 5868 h 5867"/>
                </a:gdLst>
                <a:ahLst/>
                <a:cxnLst>
                  <a:cxn ang="0">
                    <a:pos x="connsiteX0" y="connsiteY0"/>
                  </a:cxn>
                  <a:cxn ang="0">
                    <a:pos x="connsiteX1" y="connsiteY1"/>
                  </a:cxn>
                  <a:cxn ang="0">
                    <a:pos x="connsiteX2" y="connsiteY2"/>
                  </a:cxn>
                </a:cxnLst>
                <a:rect l="l" t="t" r="r" b="b"/>
                <a:pathLst>
                  <a:path w="3176" h="5867">
                    <a:moveTo>
                      <a:pt x="1587" y="5868"/>
                    </a:moveTo>
                    <a:cubicBezTo>
                      <a:pt x="1878" y="3554"/>
                      <a:pt x="5014" y="1429"/>
                      <a:pt x="1587" y="0"/>
                    </a:cubicBezTo>
                    <a:cubicBezTo>
                      <a:pt x="1309" y="2314"/>
                      <a:pt x="-1840" y="4439"/>
                      <a:pt x="1587" y="5868"/>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92" name="Freeform: Shape 1391">
                <a:extLst>
                  <a:ext uri="{FF2B5EF4-FFF2-40B4-BE49-F238E27FC236}">
                    <a16:creationId xmlns:a16="http://schemas.microsoft.com/office/drawing/2014/main" id="{87979C84-DD75-4685-95FE-C2EF0FD67590}"/>
                  </a:ext>
                </a:extLst>
              </p:cNvPr>
              <p:cNvSpPr/>
              <p:nvPr/>
            </p:nvSpPr>
            <p:spPr>
              <a:xfrm>
                <a:off x="3151304" y="4154952"/>
                <a:ext cx="5754" cy="1934"/>
              </a:xfrm>
              <a:custGeom>
                <a:avLst/>
                <a:gdLst>
                  <a:gd name="connsiteX0" fmla="*/ 0 w 5754"/>
                  <a:gd name="connsiteY0" fmla="*/ 1935 h 1934"/>
                  <a:gd name="connsiteX1" fmla="*/ 5754 w 5754"/>
                  <a:gd name="connsiteY1" fmla="*/ 0 h 1934"/>
                  <a:gd name="connsiteX2" fmla="*/ 0 w 5754"/>
                  <a:gd name="connsiteY2" fmla="*/ 1935 h 1934"/>
                </a:gdLst>
                <a:ahLst/>
                <a:cxnLst>
                  <a:cxn ang="0">
                    <a:pos x="connsiteX0" y="connsiteY0"/>
                  </a:cxn>
                  <a:cxn ang="0">
                    <a:pos x="connsiteX1" y="connsiteY1"/>
                  </a:cxn>
                  <a:cxn ang="0">
                    <a:pos x="connsiteX2" y="connsiteY2"/>
                  </a:cxn>
                </a:cxnLst>
                <a:rect l="l" t="t" r="r" b="b"/>
                <a:pathLst>
                  <a:path w="5754" h="1934">
                    <a:moveTo>
                      <a:pt x="0" y="1935"/>
                    </a:moveTo>
                    <a:cubicBezTo>
                      <a:pt x="2251" y="1644"/>
                      <a:pt x="5438" y="2302"/>
                      <a:pt x="5754" y="0"/>
                    </a:cubicBezTo>
                    <a:cubicBezTo>
                      <a:pt x="3490" y="303"/>
                      <a:pt x="303" y="-341"/>
                      <a:pt x="0" y="1935"/>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93" name="Freeform: Shape 1392">
                <a:extLst>
                  <a:ext uri="{FF2B5EF4-FFF2-40B4-BE49-F238E27FC236}">
                    <a16:creationId xmlns:a16="http://schemas.microsoft.com/office/drawing/2014/main" id="{5182D5F4-47FB-56F1-BDCF-621BE752E51B}"/>
                  </a:ext>
                </a:extLst>
              </p:cNvPr>
              <p:cNvSpPr/>
              <p:nvPr/>
            </p:nvSpPr>
            <p:spPr>
              <a:xfrm>
                <a:off x="3139758" y="4149084"/>
                <a:ext cx="9610" cy="5372"/>
              </a:xfrm>
              <a:custGeom>
                <a:avLst/>
                <a:gdLst>
                  <a:gd name="connsiteX0" fmla="*/ 9598 w 9610"/>
                  <a:gd name="connsiteY0" fmla="*/ 0 h 5372"/>
                  <a:gd name="connsiteX1" fmla="*/ 0 w 9610"/>
                  <a:gd name="connsiteY1" fmla="*/ 3895 h 5372"/>
                  <a:gd name="connsiteX2" fmla="*/ 9598 w 9610"/>
                  <a:gd name="connsiteY2" fmla="*/ 0 h 5372"/>
                </a:gdLst>
                <a:ahLst/>
                <a:cxnLst>
                  <a:cxn ang="0">
                    <a:pos x="connsiteX0" y="connsiteY0"/>
                  </a:cxn>
                  <a:cxn ang="0">
                    <a:pos x="connsiteX1" y="connsiteY1"/>
                  </a:cxn>
                  <a:cxn ang="0">
                    <a:pos x="connsiteX2" y="connsiteY2"/>
                  </a:cxn>
                </a:cxnLst>
                <a:rect l="l" t="t" r="r" b="b"/>
                <a:pathLst>
                  <a:path w="9610" h="5372">
                    <a:moveTo>
                      <a:pt x="9598" y="0"/>
                    </a:moveTo>
                    <a:cubicBezTo>
                      <a:pt x="6197" y="1088"/>
                      <a:pt x="1619" y="999"/>
                      <a:pt x="0" y="3895"/>
                    </a:cubicBezTo>
                    <a:cubicBezTo>
                      <a:pt x="4679" y="5147"/>
                      <a:pt x="9889" y="7841"/>
                      <a:pt x="9598" y="0"/>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94" name="Freeform: Shape 1393">
                <a:extLst>
                  <a:ext uri="{FF2B5EF4-FFF2-40B4-BE49-F238E27FC236}">
                    <a16:creationId xmlns:a16="http://schemas.microsoft.com/office/drawing/2014/main" id="{60071C47-CE29-B111-DE71-3343D9E8FDEC}"/>
                  </a:ext>
                </a:extLst>
              </p:cNvPr>
              <p:cNvSpPr/>
              <p:nvPr/>
            </p:nvSpPr>
            <p:spPr>
              <a:xfrm>
                <a:off x="3133992" y="4151728"/>
                <a:ext cx="1922" cy="2539"/>
              </a:xfrm>
              <a:custGeom>
                <a:avLst/>
                <a:gdLst>
                  <a:gd name="connsiteX0" fmla="*/ 1922 w 1922"/>
                  <a:gd name="connsiteY0" fmla="*/ 1264 h 2539"/>
                  <a:gd name="connsiteX1" fmla="*/ 0 w 1922"/>
                  <a:gd name="connsiteY1" fmla="*/ 1264 h 2539"/>
                  <a:gd name="connsiteX2" fmla="*/ 1922 w 1922"/>
                  <a:gd name="connsiteY2" fmla="*/ 1264 h 2539"/>
                </a:gdLst>
                <a:ahLst/>
                <a:cxnLst>
                  <a:cxn ang="0">
                    <a:pos x="connsiteX0" y="connsiteY0"/>
                  </a:cxn>
                  <a:cxn ang="0">
                    <a:pos x="connsiteX1" y="connsiteY1"/>
                  </a:cxn>
                  <a:cxn ang="0">
                    <a:pos x="connsiteX2" y="connsiteY2"/>
                  </a:cxn>
                </a:cxnLst>
                <a:rect l="l" t="t" r="r" b="b"/>
                <a:pathLst>
                  <a:path w="1922" h="2539">
                    <a:moveTo>
                      <a:pt x="1922" y="1264"/>
                    </a:moveTo>
                    <a:cubicBezTo>
                      <a:pt x="1922" y="202"/>
                      <a:pt x="367" y="-949"/>
                      <a:pt x="0" y="1264"/>
                    </a:cubicBezTo>
                    <a:cubicBezTo>
                      <a:pt x="0" y="2364"/>
                      <a:pt x="1543" y="3477"/>
                      <a:pt x="1922" y="1264"/>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95" name="Freeform: Shape 1394">
                <a:extLst>
                  <a:ext uri="{FF2B5EF4-FFF2-40B4-BE49-F238E27FC236}">
                    <a16:creationId xmlns:a16="http://schemas.microsoft.com/office/drawing/2014/main" id="{1C485C93-F405-EBB1-D12D-934ACAC2565D}"/>
                  </a:ext>
                </a:extLst>
              </p:cNvPr>
              <p:cNvSpPr/>
              <p:nvPr/>
            </p:nvSpPr>
            <p:spPr>
              <a:xfrm>
                <a:off x="3130107" y="4159960"/>
                <a:ext cx="46161" cy="37862"/>
              </a:xfrm>
              <a:custGeom>
                <a:avLst/>
                <a:gdLst>
                  <a:gd name="connsiteX0" fmla="*/ 3885 w 46161"/>
                  <a:gd name="connsiteY0" fmla="*/ 822 h 37862"/>
                  <a:gd name="connsiteX1" fmla="*/ 41 w 46161"/>
                  <a:gd name="connsiteY1" fmla="*/ 16415 h 37862"/>
                  <a:gd name="connsiteX2" fmla="*/ 5807 w 46161"/>
                  <a:gd name="connsiteY2" fmla="*/ 22270 h 37862"/>
                  <a:gd name="connsiteX3" fmla="*/ 5807 w 46161"/>
                  <a:gd name="connsiteY3" fmla="*/ 37863 h 37862"/>
                  <a:gd name="connsiteX4" fmla="*/ 23094 w 46161"/>
                  <a:gd name="connsiteY4" fmla="*/ 35915 h 37862"/>
                  <a:gd name="connsiteX5" fmla="*/ 25017 w 46161"/>
                  <a:gd name="connsiteY5" fmla="*/ 31995 h 37862"/>
                  <a:gd name="connsiteX6" fmla="*/ 30796 w 46161"/>
                  <a:gd name="connsiteY6" fmla="*/ 31995 h 37862"/>
                  <a:gd name="connsiteX7" fmla="*/ 32718 w 46161"/>
                  <a:gd name="connsiteY7" fmla="*/ 28100 h 37862"/>
                  <a:gd name="connsiteX8" fmla="*/ 36550 w 46161"/>
                  <a:gd name="connsiteY8" fmla="*/ 30047 h 37862"/>
                  <a:gd name="connsiteX9" fmla="*/ 46161 w 46161"/>
                  <a:gd name="connsiteY9" fmla="*/ 2770 h 37862"/>
                  <a:gd name="connsiteX10" fmla="*/ 21185 w 46161"/>
                  <a:gd name="connsiteY10" fmla="*/ 2770 h 37862"/>
                  <a:gd name="connsiteX11" fmla="*/ 3872 w 46161"/>
                  <a:gd name="connsiteY11" fmla="*/ 809 h 37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161" h="37862">
                    <a:moveTo>
                      <a:pt x="3885" y="822"/>
                    </a:moveTo>
                    <a:cubicBezTo>
                      <a:pt x="2861" y="6298"/>
                      <a:pt x="1065" y="10977"/>
                      <a:pt x="41" y="16415"/>
                    </a:cubicBezTo>
                    <a:cubicBezTo>
                      <a:pt x="-554" y="20904"/>
                      <a:pt x="5580" y="18577"/>
                      <a:pt x="5807" y="22270"/>
                    </a:cubicBezTo>
                    <a:cubicBezTo>
                      <a:pt x="-908" y="24976"/>
                      <a:pt x="3771" y="32994"/>
                      <a:pt x="5807" y="37863"/>
                    </a:cubicBezTo>
                    <a:cubicBezTo>
                      <a:pt x="11258" y="35460"/>
                      <a:pt x="18289" y="37458"/>
                      <a:pt x="23094" y="35915"/>
                    </a:cubicBezTo>
                    <a:cubicBezTo>
                      <a:pt x="23145" y="35890"/>
                      <a:pt x="24334" y="32412"/>
                      <a:pt x="25017" y="31995"/>
                    </a:cubicBezTo>
                    <a:cubicBezTo>
                      <a:pt x="26433" y="31160"/>
                      <a:pt x="29418" y="32893"/>
                      <a:pt x="30796" y="31995"/>
                    </a:cubicBezTo>
                    <a:cubicBezTo>
                      <a:pt x="32288" y="31008"/>
                      <a:pt x="30037" y="28327"/>
                      <a:pt x="32718" y="28100"/>
                    </a:cubicBezTo>
                    <a:cubicBezTo>
                      <a:pt x="33009" y="28087"/>
                      <a:pt x="34438" y="31603"/>
                      <a:pt x="36550" y="30047"/>
                    </a:cubicBezTo>
                    <a:cubicBezTo>
                      <a:pt x="39307" y="20487"/>
                      <a:pt x="43455" y="12343"/>
                      <a:pt x="46161" y="2770"/>
                    </a:cubicBezTo>
                    <a:cubicBezTo>
                      <a:pt x="36942" y="1480"/>
                      <a:pt x="29885" y="-164"/>
                      <a:pt x="21185" y="2770"/>
                    </a:cubicBezTo>
                    <a:cubicBezTo>
                      <a:pt x="14622" y="-291"/>
                      <a:pt x="11081" y="-607"/>
                      <a:pt x="3872" y="809"/>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396" name="Freeform: Shape 1395">
                <a:extLst>
                  <a:ext uri="{FF2B5EF4-FFF2-40B4-BE49-F238E27FC236}">
                    <a16:creationId xmlns:a16="http://schemas.microsoft.com/office/drawing/2014/main" id="{AB122930-7F63-420E-84FC-BEC4DE76D6EE}"/>
                  </a:ext>
                </a:extLst>
              </p:cNvPr>
              <p:cNvSpPr/>
              <p:nvPr/>
            </p:nvSpPr>
            <p:spPr>
              <a:xfrm>
                <a:off x="3140224" y="4141772"/>
                <a:ext cx="3203" cy="3250"/>
              </a:xfrm>
              <a:custGeom>
                <a:avLst/>
                <a:gdLst>
                  <a:gd name="connsiteX0" fmla="*/ 1444 w 3203"/>
                  <a:gd name="connsiteY0" fmla="*/ 1470 h 3250"/>
                  <a:gd name="connsiteX1" fmla="*/ 1444 w 3203"/>
                  <a:gd name="connsiteY1" fmla="*/ 1470 h 3250"/>
                  <a:gd name="connsiteX2" fmla="*/ 1444 w 3203"/>
                  <a:gd name="connsiteY2" fmla="*/ 1470 h 3250"/>
                </a:gdLst>
                <a:ahLst/>
                <a:cxnLst>
                  <a:cxn ang="0">
                    <a:pos x="connsiteX0" y="connsiteY0"/>
                  </a:cxn>
                  <a:cxn ang="0">
                    <a:pos x="connsiteX1" y="connsiteY1"/>
                  </a:cxn>
                  <a:cxn ang="0">
                    <a:pos x="connsiteX2" y="connsiteY2"/>
                  </a:cxn>
                </a:cxnLst>
                <a:rect l="l" t="t" r="r" b="b"/>
                <a:pathLst>
                  <a:path w="3203" h="3250">
                    <a:moveTo>
                      <a:pt x="1444" y="1470"/>
                    </a:moveTo>
                    <a:cubicBezTo>
                      <a:pt x="-3779" y="7401"/>
                      <a:pt x="7299" y="-3841"/>
                      <a:pt x="1444" y="1470"/>
                    </a:cubicBezTo>
                    <a:lnTo>
                      <a:pt x="1444" y="1470"/>
                    </a:lnTo>
                    <a:close/>
                  </a:path>
                </a:pathLst>
              </a:custGeom>
              <a:solidFill>
                <a:srgbClr val="682E74"/>
              </a:solidFill>
              <a:ln w="1270" cap="flat">
                <a:solidFill>
                  <a:schemeClr val="bg1"/>
                </a:solidFill>
                <a:prstDash val="solid"/>
                <a:miter/>
              </a:ln>
            </p:spPr>
            <p:txBody>
              <a:bodyPr rtlCol="0" anchor="ctr"/>
              <a:lstStyle/>
              <a:p>
                <a:endParaRPr lang="en-US" dirty="0"/>
              </a:p>
            </p:txBody>
          </p:sp>
        </p:grpSp>
        <p:sp>
          <p:nvSpPr>
            <p:cNvPr id="1397" name="Freeform: Shape 1396">
              <a:extLst>
                <a:ext uri="{FF2B5EF4-FFF2-40B4-BE49-F238E27FC236}">
                  <a16:creationId xmlns:a16="http://schemas.microsoft.com/office/drawing/2014/main" id="{058DB9D6-FB34-2F5B-B458-B9E1AAACC2EE}"/>
                </a:ext>
              </a:extLst>
            </p:cNvPr>
            <p:cNvSpPr/>
            <p:nvPr/>
          </p:nvSpPr>
          <p:spPr>
            <a:xfrm>
              <a:off x="2550085" y="4221689"/>
              <a:ext cx="3202" cy="3249"/>
            </a:xfrm>
            <a:custGeom>
              <a:avLst/>
              <a:gdLst>
                <a:gd name="connsiteX0" fmla="*/ 1450 w 3202"/>
                <a:gd name="connsiteY0" fmla="*/ 1476 h 3249"/>
                <a:gd name="connsiteX1" fmla="*/ 1450 w 3202"/>
                <a:gd name="connsiteY1" fmla="*/ 1476 h 3249"/>
                <a:gd name="connsiteX2" fmla="*/ 1450 w 3202"/>
                <a:gd name="connsiteY2" fmla="*/ 1476 h 3249"/>
              </a:gdLst>
              <a:ahLst/>
              <a:cxnLst>
                <a:cxn ang="0">
                  <a:pos x="connsiteX0" y="connsiteY0"/>
                </a:cxn>
                <a:cxn ang="0">
                  <a:pos x="connsiteX1" y="connsiteY1"/>
                </a:cxn>
                <a:cxn ang="0">
                  <a:pos x="connsiteX2" y="connsiteY2"/>
                </a:cxn>
              </a:cxnLst>
              <a:rect l="l" t="t" r="r" b="b"/>
              <a:pathLst>
                <a:path w="3202" h="3249">
                  <a:moveTo>
                    <a:pt x="1450" y="1476"/>
                  </a:moveTo>
                  <a:cubicBezTo>
                    <a:pt x="-3786" y="7395"/>
                    <a:pt x="7292" y="-3848"/>
                    <a:pt x="1450" y="1476"/>
                  </a:cubicBezTo>
                  <a:lnTo>
                    <a:pt x="1450" y="1476"/>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98" name="Freeform: Shape 1397">
              <a:extLst>
                <a:ext uri="{FF2B5EF4-FFF2-40B4-BE49-F238E27FC236}">
                  <a16:creationId xmlns:a16="http://schemas.microsoft.com/office/drawing/2014/main" id="{3B95944E-5331-E7E9-E2D7-3664222E6524}"/>
                </a:ext>
              </a:extLst>
            </p:cNvPr>
            <p:cNvSpPr/>
            <p:nvPr/>
          </p:nvSpPr>
          <p:spPr>
            <a:xfrm>
              <a:off x="4904114" y="4299194"/>
              <a:ext cx="6056" cy="9043"/>
            </a:xfrm>
            <a:custGeom>
              <a:avLst/>
              <a:gdLst>
                <a:gd name="connsiteX0" fmla="*/ 6056 w 6056"/>
                <a:gd name="connsiteY0" fmla="*/ 7815 h 9043"/>
                <a:gd name="connsiteX1" fmla="*/ 277 w 6056"/>
                <a:gd name="connsiteY1" fmla="*/ 0 h 9043"/>
                <a:gd name="connsiteX2" fmla="*/ 6056 w 6056"/>
                <a:gd name="connsiteY2" fmla="*/ 7815 h 9043"/>
              </a:gdLst>
              <a:ahLst/>
              <a:cxnLst>
                <a:cxn ang="0">
                  <a:pos x="connsiteX0" y="connsiteY0"/>
                </a:cxn>
                <a:cxn ang="0">
                  <a:pos x="connsiteX1" y="connsiteY1"/>
                </a:cxn>
                <a:cxn ang="0">
                  <a:pos x="connsiteX2" y="connsiteY2"/>
                </a:cxn>
              </a:cxnLst>
              <a:rect l="l" t="t" r="r" b="b"/>
              <a:pathLst>
                <a:path w="6056" h="9043">
                  <a:moveTo>
                    <a:pt x="6056" y="7815"/>
                  </a:moveTo>
                  <a:cubicBezTo>
                    <a:pt x="2123" y="7272"/>
                    <a:pt x="4261" y="556"/>
                    <a:pt x="277" y="0"/>
                  </a:cubicBezTo>
                  <a:cubicBezTo>
                    <a:pt x="-1392" y="5172"/>
                    <a:pt x="4981" y="11824"/>
                    <a:pt x="6056" y="781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399" name="Freeform: Shape 1398">
              <a:extLst>
                <a:ext uri="{FF2B5EF4-FFF2-40B4-BE49-F238E27FC236}">
                  <a16:creationId xmlns:a16="http://schemas.microsoft.com/office/drawing/2014/main" id="{F8DBFE45-6141-DB99-09C6-FC12A93C0AB8}"/>
                </a:ext>
              </a:extLst>
            </p:cNvPr>
            <p:cNvSpPr/>
            <p:nvPr/>
          </p:nvSpPr>
          <p:spPr>
            <a:xfrm>
              <a:off x="6701739" y="4428853"/>
              <a:ext cx="19274" cy="12699"/>
            </a:xfrm>
            <a:custGeom>
              <a:avLst/>
              <a:gdLst>
                <a:gd name="connsiteX0" fmla="*/ 1910 w 19274"/>
                <a:gd name="connsiteY0" fmla="*/ 2911 h 12699"/>
                <a:gd name="connsiteX1" fmla="*/ 0 w 19274"/>
                <a:gd name="connsiteY1" fmla="*/ 2911 h 12699"/>
                <a:gd name="connsiteX2" fmla="*/ 11521 w 19274"/>
                <a:gd name="connsiteY2" fmla="*/ 12649 h 12699"/>
                <a:gd name="connsiteX3" fmla="*/ 19172 w 19274"/>
                <a:gd name="connsiteY3" fmla="*/ 951 h 12699"/>
                <a:gd name="connsiteX4" fmla="*/ 1897 w 19274"/>
                <a:gd name="connsiteY4" fmla="*/ 2911 h 12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74" h="12699">
                  <a:moveTo>
                    <a:pt x="1910" y="2911"/>
                  </a:moveTo>
                  <a:cubicBezTo>
                    <a:pt x="1910" y="1811"/>
                    <a:pt x="405" y="698"/>
                    <a:pt x="0" y="2911"/>
                  </a:cubicBezTo>
                  <a:cubicBezTo>
                    <a:pt x="4009" y="5959"/>
                    <a:pt x="3756" y="13382"/>
                    <a:pt x="11521" y="12649"/>
                  </a:cubicBezTo>
                  <a:cubicBezTo>
                    <a:pt x="15163" y="9816"/>
                    <a:pt x="20044" y="8286"/>
                    <a:pt x="19172" y="951"/>
                  </a:cubicBezTo>
                  <a:cubicBezTo>
                    <a:pt x="14923" y="-2805"/>
                    <a:pt x="11407" y="5984"/>
                    <a:pt x="1897" y="291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00" name="Freeform: Shape 1399">
              <a:extLst>
                <a:ext uri="{FF2B5EF4-FFF2-40B4-BE49-F238E27FC236}">
                  <a16:creationId xmlns:a16="http://schemas.microsoft.com/office/drawing/2014/main" id="{F31CF0B1-E2D3-787F-016C-FF386A5362DB}"/>
                </a:ext>
              </a:extLst>
            </p:cNvPr>
            <p:cNvSpPr/>
            <p:nvPr/>
          </p:nvSpPr>
          <p:spPr>
            <a:xfrm>
              <a:off x="6732495" y="4428743"/>
              <a:ext cx="11520" cy="4254"/>
            </a:xfrm>
            <a:custGeom>
              <a:avLst/>
              <a:gdLst>
                <a:gd name="connsiteX0" fmla="*/ 11520 w 11520"/>
                <a:gd name="connsiteY0" fmla="*/ 3022 h 4254"/>
                <a:gd name="connsiteX1" fmla="*/ 0 w 11520"/>
                <a:gd name="connsiteY1" fmla="*/ 3022 h 4254"/>
                <a:gd name="connsiteX2" fmla="*/ 11520 w 11520"/>
                <a:gd name="connsiteY2" fmla="*/ 3022 h 4254"/>
              </a:gdLst>
              <a:ahLst/>
              <a:cxnLst>
                <a:cxn ang="0">
                  <a:pos x="connsiteX0" y="connsiteY0"/>
                </a:cxn>
                <a:cxn ang="0">
                  <a:pos x="connsiteX1" y="connsiteY1"/>
                </a:cxn>
                <a:cxn ang="0">
                  <a:pos x="connsiteX2" y="connsiteY2"/>
                </a:cxn>
              </a:cxnLst>
              <a:rect l="l" t="t" r="r" b="b"/>
              <a:pathLst>
                <a:path w="11520" h="4254">
                  <a:moveTo>
                    <a:pt x="11520" y="3022"/>
                  </a:moveTo>
                  <a:cubicBezTo>
                    <a:pt x="8080" y="-659"/>
                    <a:pt x="4009" y="-1341"/>
                    <a:pt x="0" y="3022"/>
                  </a:cubicBezTo>
                  <a:cubicBezTo>
                    <a:pt x="5084" y="707"/>
                    <a:pt x="11318" y="6714"/>
                    <a:pt x="11520" y="302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01" name="Freeform: Shape 1400">
              <a:extLst>
                <a:ext uri="{FF2B5EF4-FFF2-40B4-BE49-F238E27FC236}">
                  <a16:creationId xmlns:a16="http://schemas.microsoft.com/office/drawing/2014/main" id="{FECABD4C-7C23-6D66-0A51-ACDDFFC219B6}"/>
                </a:ext>
              </a:extLst>
            </p:cNvPr>
            <p:cNvSpPr/>
            <p:nvPr/>
          </p:nvSpPr>
          <p:spPr>
            <a:xfrm>
              <a:off x="7413392" y="4514109"/>
              <a:ext cx="11244" cy="19117"/>
            </a:xfrm>
            <a:custGeom>
              <a:avLst/>
              <a:gdLst>
                <a:gd name="connsiteX0" fmla="*/ 1489 w 11244"/>
                <a:gd name="connsiteY0" fmla="*/ 1473 h 19117"/>
                <a:gd name="connsiteX1" fmla="*/ 5334 w 11244"/>
                <a:gd name="connsiteY1" fmla="*/ 19014 h 19117"/>
                <a:gd name="connsiteX2" fmla="*/ 11113 w 11244"/>
                <a:gd name="connsiteY2" fmla="*/ 9276 h 19117"/>
                <a:gd name="connsiteX3" fmla="*/ 3424 w 11244"/>
                <a:gd name="connsiteY3" fmla="*/ 7303 h 19117"/>
                <a:gd name="connsiteX4" fmla="*/ 1489 w 11244"/>
                <a:gd name="connsiteY4" fmla="*/ 1473 h 19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4" h="19117">
                  <a:moveTo>
                    <a:pt x="1489" y="1473"/>
                  </a:moveTo>
                  <a:cubicBezTo>
                    <a:pt x="1376" y="8720"/>
                    <a:pt x="3450" y="13791"/>
                    <a:pt x="5334" y="19014"/>
                  </a:cubicBezTo>
                  <a:cubicBezTo>
                    <a:pt x="11341" y="19912"/>
                    <a:pt x="11518" y="14840"/>
                    <a:pt x="11113" y="9276"/>
                  </a:cubicBezTo>
                  <a:cubicBezTo>
                    <a:pt x="8255" y="8909"/>
                    <a:pt x="4006" y="9921"/>
                    <a:pt x="3424" y="7303"/>
                  </a:cubicBezTo>
                  <a:cubicBezTo>
                    <a:pt x="6624" y="1221"/>
                    <a:pt x="-3708" y="-2105"/>
                    <a:pt x="1489" y="147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02" name="Freeform: Shape 1401">
              <a:extLst>
                <a:ext uri="{FF2B5EF4-FFF2-40B4-BE49-F238E27FC236}">
                  <a16:creationId xmlns:a16="http://schemas.microsoft.com/office/drawing/2014/main" id="{31C7C3E9-13D0-449D-C091-F76C9B948B9F}"/>
                </a:ext>
              </a:extLst>
            </p:cNvPr>
            <p:cNvSpPr/>
            <p:nvPr/>
          </p:nvSpPr>
          <p:spPr>
            <a:xfrm>
              <a:off x="6874695" y="4555173"/>
              <a:ext cx="7681" cy="5266"/>
            </a:xfrm>
            <a:custGeom>
              <a:avLst/>
              <a:gdLst>
                <a:gd name="connsiteX0" fmla="*/ 31 w 7681"/>
                <a:gd name="connsiteY0" fmla="*/ 5266 h 5266"/>
                <a:gd name="connsiteX1" fmla="*/ 5811 w 7681"/>
                <a:gd name="connsiteY1" fmla="*/ 1358 h 5266"/>
                <a:gd name="connsiteX2" fmla="*/ 31 w 7681"/>
                <a:gd name="connsiteY2" fmla="*/ 5266 h 5266"/>
              </a:gdLst>
              <a:ahLst/>
              <a:cxnLst>
                <a:cxn ang="0">
                  <a:pos x="connsiteX0" y="connsiteY0"/>
                </a:cxn>
                <a:cxn ang="0">
                  <a:pos x="connsiteX1" y="connsiteY1"/>
                </a:cxn>
                <a:cxn ang="0">
                  <a:pos x="connsiteX2" y="connsiteY2"/>
                </a:cxn>
              </a:cxnLst>
              <a:rect l="l" t="t" r="r" b="b"/>
              <a:pathLst>
                <a:path w="7681" h="5266">
                  <a:moveTo>
                    <a:pt x="31" y="5266"/>
                  </a:moveTo>
                  <a:cubicBezTo>
                    <a:pt x="6354" y="4735"/>
                    <a:pt x="10174" y="-3080"/>
                    <a:pt x="5811" y="1358"/>
                  </a:cubicBezTo>
                  <a:cubicBezTo>
                    <a:pt x="4192" y="2977"/>
                    <a:pt x="-424" y="1548"/>
                    <a:pt x="31" y="526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03" name="Freeform: Shape 1402">
              <a:extLst>
                <a:ext uri="{FF2B5EF4-FFF2-40B4-BE49-F238E27FC236}">
                  <a16:creationId xmlns:a16="http://schemas.microsoft.com/office/drawing/2014/main" id="{1AC25EE3-1053-F4A2-D487-BCD87BAC768C}"/>
                </a:ext>
              </a:extLst>
            </p:cNvPr>
            <p:cNvSpPr/>
            <p:nvPr/>
          </p:nvSpPr>
          <p:spPr>
            <a:xfrm>
              <a:off x="7462589" y="4609152"/>
              <a:ext cx="4191" cy="7563"/>
            </a:xfrm>
            <a:custGeom>
              <a:avLst/>
              <a:gdLst>
                <a:gd name="connsiteX0" fmla="*/ 4192 w 4191"/>
                <a:gd name="connsiteY0" fmla="*/ 5842 h 7563"/>
                <a:gd name="connsiteX1" fmla="*/ 347 w 4191"/>
                <a:gd name="connsiteY1" fmla="*/ 0 h 7563"/>
                <a:gd name="connsiteX2" fmla="*/ 4192 w 4191"/>
                <a:gd name="connsiteY2" fmla="*/ 5842 h 7563"/>
              </a:gdLst>
              <a:ahLst/>
              <a:cxnLst>
                <a:cxn ang="0">
                  <a:pos x="connsiteX0" y="connsiteY0"/>
                </a:cxn>
                <a:cxn ang="0">
                  <a:pos x="connsiteX1" y="connsiteY1"/>
                </a:cxn>
                <a:cxn ang="0">
                  <a:pos x="connsiteX2" y="connsiteY2"/>
                </a:cxn>
              </a:cxnLst>
              <a:rect l="l" t="t" r="r" b="b"/>
              <a:pathLst>
                <a:path w="4191" h="7563">
                  <a:moveTo>
                    <a:pt x="4192" y="5842"/>
                  </a:moveTo>
                  <a:cubicBezTo>
                    <a:pt x="1043" y="5842"/>
                    <a:pt x="3117" y="417"/>
                    <a:pt x="347" y="0"/>
                  </a:cubicBezTo>
                  <a:cubicBezTo>
                    <a:pt x="-1296" y="3971"/>
                    <a:pt x="3383" y="10762"/>
                    <a:pt x="4192" y="584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04" name="Freeform: Shape 1403">
              <a:extLst>
                <a:ext uri="{FF2B5EF4-FFF2-40B4-BE49-F238E27FC236}">
                  <a16:creationId xmlns:a16="http://schemas.microsoft.com/office/drawing/2014/main" id="{0B655D34-4858-852F-D9E1-209A22164DD7}"/>
                </a:ext>
              </a:extLst>
            </p:cNvPr>
            <p:cNvSpPr/>
            <p:nvPr/>
          </p:nvSpPr>
          <p:spPr>
            <a:xfrm>
              <a:off x="6368744" y="4786783"/>
              <a:ext cx="2724" cy="4813"/>
            </a:xfrm>
            <a:custGeom>
              <a:avLst/>
              <a:gdLst>
                <a:gd name="connsiteX0" fmla="*/ 2374 w 2724"/>
                <a:gd name="connsiteY0" fmla="*/ 1704 h 4813"/>
                <a:gd name="connsiteX1" fmla="*/ 440 w 2724"/>
                <a:gd name="connsiteY1" fmla="*/ 1704 h 4813"/>
                <a:gd name="connsiteX2" fmla="*/ 440 w 2724"/>
                <a:gd name="connsiteY2" fmla="*/ 3652 h 4813"/>
                <a:gd name="connsiteX3" fmla="*/ 2374 w 2724"/>
                <a:gd name="connsiteY3" fmla="*/ 1704 h 4813"/>
              </a:gdLst>
              <a:ahLst/>
              <a:cxnLst>
                <a:cxn ang="0">
                  <a:pos x="connsiteX0" y="connsiteY0"/>
                </a:cxn>
                <a:cxn ang="0">
                  <a:pos x="connsiteX1" y="connsiteY1"/>
                </a:cxn>
                <a:cxn ang="0">
                  <a:pos x="connsiteX2" y="connsiteY2"/>
                </a:cxn>
                <a:cxn ang="0">
                  <a:pos x="connsiteX3" y="connsiteY3"/>
                </a:cxn>
              </a:cxnLst>
              <a:rect l="l" t="t" r="r" b="b"/>
              <a:pathLst>
                <a:path w="2724" h="4813">
                  <a:moveTo>
                    <a:pt x="2374" y="1704"/>
                  </a:moveTo>
                  <a:cubicBezTo>
                    <a:pt x="1628" y="238"/>
                    <a:pt x="-1040" y="-1255"/>
                    <a:pt x="440" y="1704"/>
                  </a:cubicBezTo>
                  <a:cubicBezTo>
                    <a:pt x="705" y="2211"/>
                    <a:pt x="300" y="3108"/>
                    <a:pt x="440" y="3652"/>
                  </a:cubicBezTo>
                  <a:cubicBezTo>
                    <a:pt x="1072" y="6080"/>
                    <a:pt x="3652" y="4348"/>
                    <a:pt x="2374" y="1704"/>
                  </a:cubicBezTo>
                  <a:close/>
                </a:path>
              </a:pathLst>
            </a:custGeom>
            <a:solidFill>
              <a:srgbClr val="CCCCCC"/>
            </a:solidFill>
            <a:ln w="1270" cap="flat">
              <a:solidFill>
                <a:schemeClr val="bg1"/>
              </a:solidFill>
              <a:prstDash val="solid"/>
              <a:miter/>
            </a:ln>
          </p:spPr>
          <p:txBody>
            <a:bodyPr rtlCol="0" anchor="ctr"/>
            <a:lstStyle/>
            <a:p>
              <a:endParaRPr lang="en-US" dirty="0"/>
            </a:p>
          </p:txBody>
        </p:sp>
        <p:grpSp>
          <p:nvGrpSpPr>
            <p:cNvPr id="1405" name="Graphic 3">
              <a:extLst>
                <a:ext uri="{FF2B5EF4-FFF2-40B4-BE49-F238E27FC236}">
                  <a16:creationId xmlns:a16="http://schemas.microsoft.com/office/drawing/2014/main" id="{B1093BB7-C06A-DE66-6F00-898CB06C92F1}"/>
                </a:ext>
              </a:extLst>
            </p:cNvPr>
            <p:cNvGrpSpPr/>
            <p:nvPr/>
          </p:nvGrpSpPr>
          <p:grpSpPr>
            <a:xfrm>
              <a:off x="6367194" y="4416159"/>
              <a:ext cx="790269" cy="844042"/>
              <a:chOff x="6367194" y="4416159"/>
              <a:chExt cx="790269" cy="844042"/>
            </a:xfrm>
            <a:solidFill>
              <a:srgbClr val="085873"/>
            </a:solidFill>
          </p:grpSpPr>
          <p:sp>
            <p:nvSpPr>
              <p:cNvPr id="1406" name="Freeform: Shape 1405">
                <a:extLst>
                  <a:ext uri="{FF2B5EF4-FFF2-40B4-BE49-F238E27FC236}">
                    <a16:creationId xmlns:a16="http://schemas.microsoft.com/office/drawing/2014/main" id="{FB6AB0BA-FDC2-3CB6-9080-C38B92F2F6C1}"/>
                  </a:ext>
                </a:extLst>
              </p:cNvPr>
              <p:cNvSpPr/>
              <p:nvPr/>
            </p:nvSpPr>
            <p:spPr>
              <a:xfrm>
                <a:off x="7043881" y="5245334"/>
                <a:ext cx="1934" cy="2550"/>
              </a:xfrm>
              <a:custGeom>
                <a:avLst/>
                <a:gdLst>
                  <a:gd name="connsiteX0" fmla="*/ 0 w 1934"/>
                  <a:gd name="connsiteY0" fmla="*/ 1273 h 2550"/>
                  <a:gd name="connsiteX1" fmla="*/ 1935 w 1934"/>
                  <a:gd name="connsiteY1" fmla="*/ 1273 h 2550"/>
                  <a:gd name="connsiteX2" fmla="*/ 0 w 1934"/>
                  <a:gd name="connsiteY2" fmla="*/ 1273 h 2550"/>
                </a:gdLst>
                <a:ahLst/>
                <a:cxnLst>
                  <a:cxn ang="0">
                    <a:pos x="connsiteX0" y="connsiteY0"/>
                  </a:cxn>
                  <a:cxn ang="0">
                    <a:pos x="connsiteX1" y="connsiteY1"/>
                  </a:cxn>
                  <a:cxn ang="0">
                    <a:pos x="connsiteX2" y="connsiteY2"/>
                  </a:cxn>
                </a:cxnLst>
                <a:rect l="l" t="t" r="r" b="b"/>
                <a:pathLst>
                  <a:path w="1934" h="2550">
                    <a:moveTo>
                      <a:pt x="0" y="1273"/>
                    </a:moveTo>
                    <a:cubicBezTo>
                      <a:pt x="0" y="2361"/>
                      <a:pt x="1555" y="3499"/>
                      <a:pt x="1935" y="1273"/>
                    </a:cubicBezTo>
                    <a:cubicBezTo>
                      <a:pt x="1935" y="199"/>
                      <a:pt x="341" y="-952"/>
                      <a:pt x="0" y="127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07" name="Freeform: Shape 1406">
                <a:extLst>
                  <a:ext uri="{FF2B5EF4-FFF2-40B4-BE49-F238E27FC236}">
                    <a16:creationId xmlns:a16="http://schemas.microsoft.com/office/drawing/2014/main" id="{0FA67BBB-A306-2204-32C6-F2219D1562A9}"/>
                  </a:ext>
                </a:extLst>
              </p:cNvPr>
              <p:cNvSpPr/>
              <p:nvPr/>
            </p:nvSpPr>
            <p:spPr>
              <a:xfrm>
                <a:off x="7014812" y="5133425"/>
                <a:ext cx="2395" cy="2160"/>
              </a:xfrm>
              <a:custGeom>
                <a:avLst/>
                <a:gdLst>
                  <a:gd name="connsiteX0" fmla="*/ 2158 w 2395"/>
                  <a:gd name="connsiteY0" fmla="*/ 125 h 2160"/>
                  <a:gd name="connsiteX1" fmla="*/ 224 w 2395"/>
                  <a:gd name="connsiteY1" fmla="*/ 2047 h 2160"/>
                  <a:gd name="connsiteX2" fmla="*/ 2158 w 2395"/>
                  <a:gd name="connsiteY2" fmla="*/ 125 h 2160"/>
                </a:gdLst>
                <a:ahLst/>
                <a:cxnLst>
                  <a:cxn ang="0">
                    <a:pos x="connsiteX0" y="connsiteY0"/>
                  </a:cxn>
                  <a:cxn ang="0">
                    <a:pos x="connsiteX1" y="connsiteY1"/>
                  </a:cxn>
                  <a:cxn ang="0">
                    <a:pos x="connsiteX2" y="connsiteY2"/>
                  </a:cxn>
                </a:cxnLst>
                <a:rect l="l" t="t" r="r" b="b"/>
                <a:pathLst>
                  <a:path w="2395" h="2160">
                    <a:moveTo>
                      <a:pt x="2158" y="125"/>
                    </a:moveTo>
                    <a:cubicBezTo>
                      <a:pt x="1615" y="-444"/>
                      <a:pt x="-725" y="1061"/>
                      <a:pt x="224" y="2047"/>
                    </a:cubicBezTo>
                    <a:cubicBezTo>
                      <a:pt x="767" y="2578"/>
                      <a:pt x="3145" y="1124"/>
                      <a:pt x="2158" y="125"/>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08" name="Freeform: Shape 1407">
                <a:extLst>
                  <a:ext uri="{FF2B5EF4-FFF2-40B4-BE49-F238E27FC236}">
                    <a16:creationId xmlns:a16="http://schemas.microsoft.com/office/drawing/2014/main" id="{3FE48EA2-1EEE-8688-E7B5-1D1293E910A4}"/>
                  </a:ext>
                </a:extLst>
              </p:cNvPr>
              <p:cNvSpPr/>
              <p:nvPr/>
            </p:nvSpPr>
            <p:spPr>
              <a:xfrm>
                <a:off x="6847790" y="5047759"/>
                <a:ext cx="3895" cy="1947"/>
              </a:xfrm>
              <a:custGeom>
                <a:avLst/>
                <a:gdLst>
                  <a:gd name="connsiteX0" fmla="*/ 0 w 3895"/>
                  <a:gd name="connsiteY0" fmla="*/ 1948 h 1947"/>
                  <a:gd name="connsiteX1" fmla="*/ 3895 w 3895"/>
                  <a:gd name="connsiteY1" fmla="*/ 0 h 1947"/>
                  <a:gd name="connsiteX2" fmla="*/ 0 w 3895"/>
                  <a:gd name="connsiteY2" fmla="*/ 1948 h 1947"/>
                </a:gdLst>
                <a:ahLst/>
                <a:cxnLst>
                  <a:cxn ang="0">
                    <a:pos x="connsiteX0" y="connsiteY0"/>
                  </a:cxn>
                  <a:cxn ang="0">
                    <a:pos x="connsiteX1" y="connsiteY1"/>
                  </a:cxn>
                  <a:cxn ang="0">
                    <a:pos x="connsiteX2" y="connsiteY2"/>
                  </a:cxn>
                </a:cxnLst>
                <a:rect l="l" t="t" r="r" b="b"/>
                <a:pathLst>
                  <a:path w="3895" h="1947">
                    <a:moveTo>
                      <a:pt x="0" y="1948"/>
                    </a:moveTo>
                    <a:cubicBezTo>
                      <a:pt x="1505" y="1480"/>
                      <a:pt x="3844" y="1922"/>
                      <a:pt x="3895" y="0"/>
                    </a:cubicBezTo>
                    <a:cubicBezTo>
                      <a:pt x="2390" y="443"/>
                      <a:pt x="51" y="51"/>
                      <a:pt x="0" y="1948"/>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09" name="Freeform: Shape 1408">
                <a:extLst>
                  <a:ext uri="{FF2B5EF4-FFF2-40B4-BE49-F238E27FC236}">
                    <a16:creationId xmlns:a16="http://schemas.microsoft.com/office/drawing/2014/main" id="{6B720D29-A5D9-3211-FC3B-79DA54112308}"/>
                  </a:ext>
                </a:extLst>
              </p:cNvPr>
              <p:cNvSpPr/>
              <p:nvPr/>
            </p:nvSpPr>
            <p:spPr>
              <a:xfrm>
                <a:off x="6966818" y="5152994"/>
                <a:ext cx="4518" cy="10224"/>
              </a:xfrm>
              <a:custGeom>
                <a:avLst/>
                <a:gdLst>
                  <a:gd name="connsiteX0" fmla="*/ 2122 w 4518"/>
                  <a:gd name="connsiteY0" fmla="*/ 6 h 10224"/>
                  <a:gd name="connsiteX1" fmla="*/ 188 w 4518"/>
                  <a:gd name="connsiteY1" fmla="*/ 9768 h 10224"/>
                  <a:gd name="connsiteX2" fmla="*/ 2122 w 4518"/>
                  <a:gd name="connsiteY2" fmla="*/ 6 h 10224"/>
                </a:gdLst>
                <a:ahLst/>
                <a:cxnLst>
                  <a:cxn ang="0">
                    <a:pos x="connsiteX0" y="connsiteY0"/>
                  </a:cxn>
                  <a:cxn ang="0">
                    <a:pos x="connsiteX1" y="connsiteY1"/>
                  </a:cxn>
                  <a:cxn ang="0">
                    <a:pos x="connsiteX2" y="connsiteY2"/>
                  </a:cxn>
                </a:cxnLst>
                <a:rect l="l" t="t" r="r" b="b"/>
                <a:pathLst>
                  <a:path w="4518" h="10224">
                    <a:moveTo>
                      <a:pt x="2122" y="6"/>
                    </a:moveTo>
                    <a:cubicBezTo>
                      <a:pt x="504" y="2307"/>
                      <a:pt x="-419" y="5279"/>
                      <a:pt x="188" y="9768"/>
                    </a:cubicBezTo>
                    <a:cubicBezTo>
                      <a:pt x="5992" y="12804"/>
                      <a:pt x="5246" y="-311"/>
                      <a:pt x="2122" y="6"/>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10" name="Freeform: Shape 1409">
                <a:extLst>
                  <a:ext uri="{FF2B5EF4-FFF2-40B4-BE49-F238E27FC236}">
                    <a16:creationId xmlns:a16="http://schemas.microsoft.com/office/drawing/2014/main" id="{0AFCFC87-106F-8144-D0AF-27CD306DE2F2}"/>
                  </a:ext>
                </a:extLst>
              </p:cNvPr>
              <p:cNvSpPr/>
              <p:nvPr/>
            </p:nvSpPr>
            <p:spPr>
              <a:xfrm>
                <a:off x="6824774" y="5043851"/>
                <a:ext cx="21131" cy="10283"/>
              </a:xfrm>
              <a:custGeom>
                <a:avLst/>
                <a:gdLst>
                  <a:gd name="connsiteX0" fmla="*/ 17325 w 21131"/>
                  <a:gd name="connsiteY0" fmla="*/ 0 h 10283"/>
                  <a:gd name="connsiteX1" fmla="*/ 0 w 21131"/>
                  <a:gd name="connsiteY1" fmla="*/ 7803 h 10283"/>
                  <a:gd name="connsiteX2" fmla="*/ 11520 w 21131"/>
                  <a:gd name="connsiteY2" fmla="*/ 7803 h 10283"/>
                  <a:gd name="connsiteX3" fmla="*/ 17325 w 21131"/>
                  <a:gd name="connsiteY3" fmla="*/ 9763 h 10283"/>
                  <a:gd name="connsiteX4" fmla="*/ 21132 w 21131"/>
                  <a:gd name="connsiteY4" fmla="*/ 3907 h 10283"/>
                  <a:gd name="connsiteX5" fmla="*/ 17325 w 21131"/>
                  <a:gd name="connsiteY5" fmla="*/ 0 h 1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31" h="10283">
                    <a:moveTo>
                      <a:pt x="17325" y="0"/>
                    </a:moveTo>
                    <a:cubicBezTo>
                      <a:pt x="10686" y="1758"/>
                      <a:pt x="1758" y="1138"/>
                      <a:pt x="0" y="7803"/>
                    </a:cubicBezTo>
                    <a:cubicBezTo>
                      <a:pt x="2277" y="13177"/>
                      <a:pt x="8524" y="8207"/>
                      <a:pt x="11520" y="7803"/>
                    </a:cubicBezTo>
                    <a:cubicBezTo>
                      <a:pt x="11900" y="7765"/>
                      <a:pt x="14240" y="10762"/>
                      <a:pt x="17325" y="9763"/>
                    </a:cubicBezTo>
                    <a:cubicBezTo>
                      <a:pt x="18476" y="9345"/>
                      <a:pt x="19892" y="4679"/>
                      <a:pt x="21132" y="3907"/>
                    </a:cubicBezTo>
                    <a:cubicBezTo>
                      <a:pt x="18729" y="3705"/>
                      <a:pt x="16567" y="3351"/>
                      <a:pt x="17325" y="0"/>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11" name="Freeform: Shape 1410">
                <a:extLst>
                  <a:ext uri="{FF2B5EF4-FFF2-40B4-BE49-F238E27FC236}">
                    <a16:creationId xmlns:a16="http://schemas.microsoft.com/office/drawing/2014/main" id="{8460E5E9-DEAB-E107-EC5A-E180C6837363}"/>
                  </a:ext>
                </a:extLst>
              </p:cNvPr>
              <p:cNvSpPr/>
              <p:nvPr/>
            </p:nvSpPr>
            <p:spPr>
              <a:xfrm>
                <a:off x="6367194" y="4416159"/>
                <a:ext cx="790269" cy="713534"/>
              </a:xfrm>
              <a:custGeom>
                <a:avLst/>
                <a:gdLst>
                  <a:gd name="connsiteX0" fmla="*/ 780486 w 790269"/>
                  <a:gd name="connsiteY0" fmla="*/ 407409 h 713534"/>
                  <a:gd name="connsiteX1" fmla="*/ 782421 w 790269"/>
                  <a:gd name="connsiteY1" fmla="*/ 401554 h 713534"/>
                  <a:gd name="connsiteX2" fmla="*/ 780486 w 790269"/>
                  <a:gd name="connsiteY2" fmla="*/ 395762 h 713534"/>
                  <a:gd name="connsiteX3" fmla="*/ 776705 w 790269"/>
                  <a:gd name="connsiteY3" fmla="*/ 362591 h 713534"/>
                  <a:gd name="connsiteX4" fmla="*/ 770876 w 790269"/>
                  <a:gd name="connsiteY4" fmla="*/ 356773 h 713534"/>
                  <a:gd name="connsiteX5" fmla="*/ 767069 w 790269"/>
                  <a:gd name="connsiteY5" fmla="*/ 346998 h 713534"/>
                  <a:gd name="connsiteX6" fmla="*/ 755485 w 790269"/>
                  <a:gd name="connsiteY6" fmla="*/ 329471 h 713534"/>
                  <a:gd name="connsiteX7" fmla="*/ 734341 w 790269"/>
                  <a:gd name="connsiteY7" fmla="*/ 292417 h 713534"/>
                  <a:gd name="connsiteX8" fmla="*/ 728625 w 790269"/>
                  <a:gd name="connsiteY8" fmla="*/ 292417 h 713534"/>
                  <a:gd name="connsiteX9" fmla="*/ 720936 w 790269"/>
                  <a:gd name="connsiteY9" fmla="*/ 282667 h 713534"/>
                  <a:gd name="connsiteX10" fmla="*/ 719001 w 790269"/>
                  <a:gd name="connsiteY10" fmla="*/ 290470 h 713534"/>
                  <a:gd name="connsiteX11" fmla="*/ 703611 w 790269"/>
                  <a:gd name="connsiteY11" fmla="*/ 253454 h 713534"/>
                  <a:gd name="connsiteX12" fmla="*/ 694000 w 790269"/>
                  <a:gd name="connsiteY12" fmla="*/ 241744 h 713534"/>
                  <a:gd name="connsiteX13" fmla="*/ 695934 w 790269"/>
                  <a:gd name="connsiteY13" fmla="*/ 233941 h 713534"/>
                  <a:gd name="connsiteX14" fmla="*/ 669049 w 790269"/>
                  <a:gd name="connsiteY14" fmla="*/ 212494 h 713534"/>
                  <a:gd name="connsiteX15" fmla="*/ 645969 w 790269"/>
                  <a:gd name="connsiteY15" fmla="*/ 198836 h 713534"/>
                  <a:gd name="connsiteX16" fmla="*/ 645969 w 790269"/>
                  <a:gd name="connsiteY16" fmla="*/ 191046 h 713534"/>
                  <a:gd name="connsiteX17" fmla="*/ 642125 w 790269"/>
                  <a:gd name="connsiteY17" fmla="*/ 183230 h 713534"/>
                  <a:gd name="connsiteX18" fmla="*/ 642125 w 790269"/>
                  <a:gd name="connsiteY18" fmla="*/ 165715 h 713534"/>
                  <a:gd name="connsiteX19" fmla="*/ 628632 w 790269"/>
                  <a:gd name="connsiteY19" fmla="*/ 138374 h 713534"/>
                  <a:gd name="connsiteX20" fmla="*/ 626722 w 790269"/>
                  <a:gd name="connsiteY20" fmla="*/ 101334 h 713534"/>
                  <a:gd name="connsiteX21" fmla="*/ 609422 w 790269"/>
                  <a:gd name="connsiteY21" fmla="*/ 85766 h 713534"/>
                  <a:gd name="connsiteX22" fmla="*/ 595941 w 790269"/>
                  <a:gd name="connsiteY22" fmla="*/ 89649 h 713534"/>
                  <a:gd name="connsiteX23" fmla="*/ 592097 w 790269"/>
                  <a:gd name="connsiteY23" fmla="*/ 56541 h 713534"/>
                  <a:gd name="connsiteX24" fmla="*/ 584446 w 790269"/>
                  <a:gd name="connsiteY24" fmla="*/ 29200 h 713534"/>
                  <a:gd name="connsiteX25" fmla="*/ 578666 w 790269"/>
                  <a:gd name="connsiteY25" fmla="*/ 25330 h 713534"/>
                  <a:gd name="connsiteX26" fmla="*/ 570952 w 790269"/>
                  <a:gd name="connsiteY26" fmla="*/ 0 h 713534"/>
                  <a:gd name="connsiteX27" fmla="*/ 563327 w 790269"/>
                  <a:gd name="connsiteY27" fmla="*/ 31173 h 713534"/>
                  <a:gd name="connsiteX28" fmla="*/ 557522 w 790269"/>
                  <a:gd name="connsiteY28" fmla="*/ 40935 h 713534"/>
                  <a:gd name="connsiteX29" fmla="*/ 561341 w 790269"/>
                  <a:gd name="connsiteY29" fmla="*/ 48738 h 713534"/>
                  <a:gd name="connsiteX30" fmla="*/ 555600 w 790269"/>
                  <a:gd name="connsiteY30" fmla="*/ 52608 h 713534"/>
                  <a:gd name="connsiteX31" fmla="*/ 553690 w 790269"/>
                  <a:gd name="connsiteY31" fmla="*/ 74069 h 713534"/>
                  <a:gd name="connsiteX32" fmla="*/ 555600 w 790269"/>
                  <a:gd name="connsiteY32" fmla="*/ 111109 h 713534"/>
                  <a:gd name="connsiteX33" fmla="*/ 549820 w 790269"/>
                  <a:gd name="connsiteY33" fmla="*/ 144268 h 713534"/>
                  <a:gd name="connsiteX34" fmla="*/ 540260 w 790269"/>
                  <a:gd name="connsiteY34" fmla="*/ 165715 h 713534"/>
                  <a:gd name="connsiteX35" fmla="*/ 524832 w 790269"/>
                  <a:gd name="connsiteY35" fmla="*/ 171545 h 713534"/>
                  <a:gd name="connsiteX36" fmla="*/ 501753 w 790269"/>
                  <a:gd name="connsiteY36" fmla="*/ 150097 h 713534"/>
                  <a:gd name="connsiteX37" fmla="*/ 488297 w 790269"/>
                  <a:gd name="connsiteY37" fmla="*/ 148124 h 713534"/>
                  <a:gd name="connsiteX38" fmla="*/ 459476 w 790269"/>
                  <a:gd name="connsiteY38" fmla="*/ 126689 h 713534"/>
                  <a:gd name="connsiteX39" fmla="*/ 451800 w 790269"/>
                  <a:gd name="connsiteY39" fmla="*/ 120859 h 713534"/>
                  <a:gd name="connsiteX40" fmla="*/ 447956 w 790269"/>
                  <a:gd name="connsiteY40" fmla="*/ 114991 h 713534"/>
                  <a:gd name="connsiteX41" fmla="*/ 432565 w 790269"/>
                  <a:gd name="connsiteY41" fmla="*/ 99412 h 713534"/>
                  <a:gd name="connsiteX42" fmla="*/ 442177 w 790269"/>
                  <a:gd name="connsiteY42" fmla="*/ 77963 h 713534"/>
                  <a:gd name="connsiteX43" fmla="*/ 442177 w 790269"/>
                  <a:gd name="connsiteY43" fmla="*/ 60398 h 713534"/>
                  <a:gd name="connsiteX44" fmla="*/ 453697 w 790269"/>
                  <a:gd name="connsiteY44" fmla="*/ 58463 h 713534"/>
                  <a:gd name="connsiteX45" fmla="*/ 461373 w 790269"/>
                  <a:gd name="connsiteY45" fmla="*/ 37015 h 713534"/>
                  <a:gd name="connsiteX46" fmla="*/ 451787 w 790269"/>
                  <a:gd name="connsiteY46" fmla="*/ 31173 h 713534"/>
                  <a:gd name="connsiteX47" fmla="*/ 446008 w 790269"/>
                  <a:gd name="connsiteY47" fmla="*/ 40935 h 713534"/>
                  <a:gd name="connsiteX48" fmla="*/ 436397 w 790269"/>
                  <a:gd name="connsiteY48" fmla="*/ 35068 h 713534"/>
                  <a:gd name="connsiteX49" fmla="*/ 426786 w 790269"/>
                  <a:gd name="connsiteY49" fmla="*/ 37015 h 713534"/>
                  <a:gd name="connsiteX50" fmla="*/ 421044 w 790269"/>
                  <a:gd name="connsiteY50" fmla="*/ 31173 h 713534"/>
                  <a:gd name="connsiteX51" fmla="*/ 394134 w 790269"/>
                  <a:gd name="connsiteY51" fmla="*/ 27278 h 713534"/>
                  <a:gd name="connsiteX52" fmla="*/ 380678 w 790269"/>
                  <a:gd name="connsiteY52" fmla="*/ 17528 h 713534"/>
                  <a:gd name="connsiteX53" fmla="*/ 380678 w 790269"/>
                  <a:gd name="connsiteY53" fmla="*/ 33108 h 713534"/>
                  <a:gd name="connsiteX54" fmla="*/ 373002 w 790269"/>
                  <a:gd name="connsiteY54" fmla="*/ 38950 h 713534"/>
                  <a:gd name="connsiteX55" fmla="*/ 347987 w 790269"/>
                  <a:gd name="connsiteY55" fmla="*/ 35068 h 713534"/>
                  <a:gd name="connsiteX56" fmla="*/ 342272 w 790269"/>
                  <a:gd name="connsiteY56" fmla="*/ 44818 h 713534"/>
                  <a:gd name="connsiteX57" fmla="*/ 330688 w 790269"/>
                  <a:gd name="connsiteY57" fmla="*/ 52608 h 713534"/>
                  <a:gd name="connsiteX58" fmla="*/ 332623 w 790269"/>
                  <a:gd name="connsiteY58" fmla="*/ 64319 h 713534"/>
                  <a:gd name="connsiteX59" fmla="*/ 323037 w 790269"/>
                  <a:gd name="connsiteY59" fmla="*/ 68188 h 713534"/>
                  <a:gd name="connsiteX60" fmla="*/ 315298 w 790269"/>
                  <a:gd name="connsiteY60" fmla="*/ 89649 h 713534"/>
                  <a:gd name="connsiteX61" fmla="*/ 323037 w 790269"/>
                  <a:gd name="connsiteY61" fmla="*/ 101334 h 713534"/>
                  <a:gd name="connsiteX62" fmla="*/ 317232 w 790269"/>
                  <a:gd name="connsiteY62" fmla="*/ 107227 h 713534"/>
                  <a:gd name="connsiteX63" fmla="*/ 309556 w 790269"/>
                  <a:gd name="connsiteY63" fmla="*/ 107227 h 713534"/>
                  <a:gd name="connsiteX64" fmla="*/ 296101 w 790269"/>
                  <a:gd name="connsiteY64" fmla="*/ 99412 h 713534"/>
                  <a:gd name="connsiteX65" fmla="*/ 286540 w 790269"/>
                  <a:gd name="connsiteY65" fmla="*/ 113044 h 713534"/>
                  <a:gd name="connsiteX66" fmla="*/ 288475 w 790269"/>
                  <a:gd name="connsiteY66" fmla="*/ 95504 h 713534"/>
                  <a:gd name="connsiteX67" fmla="*/ 263435 w 790269"/>
                  <a:gd name="connsiteY67" fmla="*/ 74069 h 713534"/>
                  <a:gd name="connsiteX68" fmla="*/ 249980 w 790269"/>
                  <a:gd name="connsiteY68" fmla="*/ 81871 h 713534"/>
                  <a:gd name="connsiteX69" fmla="*/ 246111 w 790269"/>
                  <a:gd name="connsiteY69" fmla="*/ 95504 h 713534"/>
                  <a:gd name="connsiteX70" fmla="*/ 234589 w 790269"/>
                  <a:gd name="connsiteY70" fmla="*/ 93556 h 713534"/>
                  <a:gd name="connsiteX71" fmla="*/ 236525 w 790269"/>
                  <a:gd name="connsiteY71" fmla="*/ 107227 h 713534"/>
                  <a:gd name="connsiteX72" fmla="*/ 228810 w 790269"/>
                  <a:gd name="connsiteY72" fmla="*/ 114991 h 713534"/>
                  <a:gd name="connsiteX73" fmla="*/ 217315 w 790269"/>
                  <a:gd name="connsiteY73" fmla="*/ 122819 h 713534"/>
                  <a:gd name="connsiteX74" fmla="*/ 221160 w 790269"/>
                  <a:gd name="connsiteY74" fmla="*/ 124742 h 713534"/>
                  <a:gd name="connsiteX75" fmla="*/ 217315 w 790269"/>
                  <a:gd name="connsiteY75" fmla="*/ 134505 h 713534"/>
                  <a:gd name="connsiteX76" fmla="*/ 225029 w 790269"/>
                  <a:gd name="connsiteY76" fmla="*/ 138374 h 713534"/>
                  <a:gd name="connsiteX77" fmla="*/ 201924 w 790269"/>
                  <a:gd name="connsiteY77" fmla="*/ 134505 h 713534"/>
                  <a:gd name="connsiteX78" fmla="*/ 205731 w 790269"/>
                  <a:gd name="connsiteY78" fmla="*/ 153992 h 713534"/>
                  <a:gd name="connsiteX79" fmla="*/ 200015 w 790269"/>
                  <a:gd name="connsiteY79" fmla="*/ 155927 h 713534"/>
                  <a:gd name="connsiteX80" fmla="*/ 198080 w 790269"/>
                  <a:gd name="connsiteY80" fmla="*/ 165703 h 713534"/>
                  <a:gd name="connsiteX81" fmla="*/ 186534 w 790269"/>
                  <a:gd name="connsiteY81" fmla="*/ 142307 h 713534"/>
                  <a:gd name="connsiteX82" fmla="*/ 173104 w 790269"/>
                  <a:gd name="connsiteY82" fmla="*/ 157887 h 713534"/>
                  <a:gd name="connsiteX83" fmla="*/ 176973 w 790269"/>
                  <a:gd name="connsiteY83" fmla="*/ 179335 h 713534"/>
                  <a:gd name="connsiteX84" fmla="*/ 165390 w 790269"/>
                  <a:gd name="connsiteY84" fmla="*/ 189073 h 713534"/>
                  <a:gd name="connsiteX85" fmla="*/ 111580 w 790269"/>
                  <a:gd name="connsiteY85" fmla="*/ 228061 h 713534"/>
                  <a:gd name="connsiteX86" fmla="*/ 78890 w 790269"/>
                  <a:gd name="connsiteY86" fmla="*/ 245601 h 713534"/>
                  <a:gd name="connsiteX87" fmla="*/ 65460 w 790269"/>
                  <a:gd name="connsiteY87" fmla="*/ 243666 h 713534"/>
                  <a:gd name="connsiteX88" fmla="*/ 25081 w 790269"/>
                  <a:gd name="connsiteY88" fmla="*/ 272866 h 713534"/>
                  <a:gd name="connsiteX89" fmla="*/ 13560 w 790269"/>
                  <a:gd name="connsiteY89" fmla="*/ 290444 h 713534"/>
                  <a:gd name="connsiteX90" fmla="*/ 9716 w 790269"/>
                  <a:gd name="connsiteY90" fmla="*/ 276799 h 713534"/>
                  <a:gd name="connsiteX91" fmla="*/ 7781 w 790269"/>
                  <a:gd name="connsiteY91" fmla="*/ 309958 h 713534"/>
                  <a:gd name="connsiteX92" fmla="*/ 67 w 790269"/>
                  <a:gd name="connsiteY92" fmla="*/ 329458 h 713534"/>
                  <a:gd name="connsiteX93" fmla="*/ 13547 w 790269"/>
                  <a:gd name="connsiteY93" fmla="*/ 387934 h 713534"/>
                  <a:gd name="connsiteX94" fmla="*/ 7768 w 790269"/>
                  <a:gd name="connsiteY94" fmla="*/ 384001 h 713534"/>
                  <a:gd name="connsiteX95" fmla="*/ 3924 w 790269"/>
                  <a:gd name="connsiteY95" fmla="*/ 393751 h 713534"/>
                  <a:gd name="connsiteX96" fmla="*/ 13535 w 790269"/>
                  <a:gd name="connsiteY96" fmla="*/ 428857 h 713534"/>
                  <a:gd name="connsiteX97" fmla="*/ 21185 w 790269"/>
                  <a:gd name="connsiteY97" fmla="*/ 440567 h 713534"/>
                  <a:gd name="connsiteX98" fmla="*/ 23121 w 790269"/>
                  <a:gd name="connsiteY98" fmla="*/ 450330 h 713534"/>
                  <a:gd name="connsiteX99" fmla="*/ 30810 w 790269"/>
                  <a:gd name="connsiteY99" fmla="*/ 463962 h 713534"/>
                  <a:gd name="connsiteX100" fmla="*/ 30810 w 790269"/>
                  <a:gd name="connsiteY100" fmla="*/ 489293 h 713534"/>
                  <a:gd name="connsiteX101" fmla="*/ 46175 w 790269"/>
                  <a:gd name="connsiteY101" fmla="*/ 526321 h 713534"/>
                  <a:gd name="connsiteX102" fmla="*/ 44303 w 790269"/>
                  <a:gd name="connsiteY102" fmla="*/ 569242 h 713534"/>
                  <a:gd name="connsiteX103" fmla="*/ 30822 w 790269"/>
                  <a:gd name="connsiteY103" fmla="*/ 575059 h 713534"/>
                  <a:gd name="connsiteX104" fmla="*/ 32757 w 790269"/>
                  <a:gd name="connsiteY104" fmla="*/ 592624 h 713534"/>
                  <a:gd name="connsiteX105" fmla="*/ 59643 w 790269"/>
                  <a:gd name="connsiteY105" fmla="*/ 610165 h 713534"/>
                  <a:gd name="connsiteX106" fmla="*/ 86592 w 790269"/>
                  <a:gd name="connsiteY106" fmla="*/ 612112 h 713534"/>
                  <a:gd name="connsiteX107" fmla="*/ 117347 w 790269"/>
                  <a:gd name="connsiteY107" fmla="*/ 594585 h 713534"/>
                  <a:gd name="connsiteX108" fmla="*/ 126933 w 790269"/>
                  <a:gd name="connsiteY108" fmla="*/ 582874 h 713534"/>
                  <a:gd name="connsiteX109" fmla="*/ 161533 w 790269"/>
                  <a:gd name="connsiteY109" fmla="*/ 579005 h 713534"/>
                  <a:gd name="connsiteX110" fmla="*/ 174988 w 790269"/>
                  <a:gd name="connsiteY110" fmla="*/ 582874 h 713534"/>
                  <a:gd name="connsiteX111" fmla="*/ 182703 w 790269"/>
                  <a:gd name="connsiteY111" fmla="*/ 580927 h 713534"/>
                  <a:gd name="connsiteX112" fmla="*/ 200003 w 790269"/>
                  <a:gd name="connsiteY112" fmla="*/ 580927 h 713534"/>
                  <a:gd name="connsiteX113" fmla="*/ 215368 w 790269"/>
                  <a:gd name="connsiteY113" fmla="*/ 555584 h 713534"/>
                  <a:gd name="connsiteX114" fmla="*/ 225017 w 790269"/>
                  <a:gd name="connsiteY114" fmla="*/ 553624 h 713534"/>
                  <a:gd name="connsiteX115" fmla="*/ 226888 w 790269"/>
                  <a:gd name="connsiteY115" fmla="*/ 549741 h 713534"/>
                  <a:gd name="connsiteX116" fmla="*/ 232667 w 790269"/>
                  <a:gd name="connsiteY116" fmla="*/ 547806 h 713534"/>
                  <a:gd name="connsiteX117" fmla="*/ 249967 w 790269"/>
                  <a:gd name="connsiteY117" fmla="*/ 538056 h 713534"/>
                  <a:gd name="connsiteX118" fmla="*/ 263423 w 790269"/>
                  <a:gd name="connsiteY118" fmla="*/ 540004 h 713534"/>
                  <a:gd name="connsiteX119" fmla="*/ 280723 w 790269"/>
                  <a:gd name="connsiteY119" fmla="*/ 534161 h 713534"/>
                  <a:gd name="connsiteX120" fmla="*/ 305737 w 790269"/>
                  <a:gd name="connsiteY120" fmla="*/ 522463 h 713534"/>
                  <a:gd name="connsiteX121" fmla="*/ 353729 w 790269"/>
                  <a:gd name="connsiteY121" fmla="*/ 518518 h 713534"/>
                  <a:gd name="connsiteX122" fmla="*/ 369183 w 790269"/>
                  <a:gd name="connsiteY122" fmla="*/ 532214 h 713534"/>
                  <a:gd name="connsiteX123" fmla="*/ 380678 w 790269"/>
                  <a:gd name="connsiteY123" fmla="*/ 530279 h 713534"/>
                  <a:gd name="connsiteX124" fmla="*/ 399887 w 790269"/>
                  <a:gd name="connsiteY124" fmla="*/ 536083 h 713534"/>
                  <a:gd name="connsiteX125" fmla="*/ 411446 w 790269"/>
                  <a:gd name="connsiteY125" fmla="*/ 547806 h 713534"/>
                  <a:gd name="connsiteX126" fmla="*/ 409537 w 790269"/>
                  <a:gd name="connsiteY126" fmla="*/ 559504 h 713534"/>
                  <a:gd name="connsiteX127" fmla="*/ 422967 w 790269"/>
                  <a:gd name="connsiteY127" fmla="*/ 569254 h 713534"/>
                  <a:gd name="connsiteX128" fmla="*/ 430681 w 790269"/>
                  <a:gd name="connsiteY128" fmla="*/ 584834 h 713534"/>
                  <a:gd name="connsiteX129" fmla="*/ 440292 w 790269"/>
                  <a:gd name="connsiteY129" fmla="*/ 606308 h 713534"/>
                  <a:gd name="connsiteX130" fmla="*/ 469113 w 790269"/>
                  <a:gd name="connsiteY130" fmla="*/ 573149 h 713534"/>
                  <a:gd name="connsiteX131" fmla="*/ 480608 w 790269"/>
                  <a:gd name="connsiteY131" fmla="*/ 545834 h 713534"/>
                  <a:gd name="connsiteX132" fmla="*/ 474917 w 790269"/>
                  <a:gd name="connsiteY132" fmla="*/ 586769 h 713534"/>
                  <a:gd name="connsiteX133" fmla="*/ 474917 w 790269"/>
                  <a:gd name="connsiteY133" fmla="*/ 606308 h 713534"/>
                  <a:gd name="connsiteX134" fmla="*/ 463334 w 790269"/>
                  <a:gd name="connsiteY134" fmla="*/ 616045 h 713534"/>
                  <a:gd name="connsiteX135" fmla="*/ 478724 w 790269"/>
                  <a:gd name="connsiteY135" fmla="*/ 612138 h 713534"/>
                  <a:gd name="connsiteX136" fmla="*/ 486375 w 790269"/>
                  <a:gd name="connsiteY136" fmla="*/ 588755 h 713534"/>
                  <a:gd name="connsiteX137" fmla="*/ 490244 w 790269"/>
                  <a:gd name="connsiteY137" fmla="*/ 627717 h 713534"/>
                  <a:gd name="connsiteX138" fmla="*/ 511389 w 790269"/>
                  <a:gd name="connsiteY138" fmla="*/ 623848 h 713534"/>
                  <a:gd name="connsiteX139" fmla="*/ 505609 w 790269"/>
                  <a:gd name="connsiteY139" fmla="*/ 625770 h 713534"/>
                  <a:gd name="connsiteX140" fmla="*/ 520974 w 790269"/>
                  <a:gd name="connsiteY140" fmla="*/ 655046 h 713534"/>
                  <a:gd name="connsiteX141" fmla="*/ 519103 w 790269"/>
                  <a:gd name="connsiteY141" fmla="*/ 668666 h 713534"/>
                  <a:gd name="connsiteX142" fmla="*/ 532558 w 790269"/>
                  <a:gd name="connsiteY142" fmla="*/ 690139 h 713534"/>
                  <a:gd name="connsiteX143" fmla="*/ 549833 w 790269"/>
                  <a:gd name="connsiteY143" fmla="*/ 699851 h 713534"/>
                  <a:gd name="connsiteX144" fmla="*/ 574847 w 790269"/>
                  <a:gd name="connsiteY144" fmla="*/ 701811 h 713534"/>
                  <a:gd name="connsiteX145" fmla="*/ 594019 w 790269"/>
                  <a:gd name="connsiteY145" fmla="*/ 711562 h 713534"/>
                  <a:gd name="connsiteX146" fmla="*/ 603668 w 790269"/>
                  <a:gd name="connsiteY146" fmla="*/ 701811 h 713534"/>
                  <a:gd name="connsiteX147" fmla="*/ 609447 w 790269"/>
                  <a:gd name="connsiteY147" fmla="*/ 699851 h 713534"/>
                  <a:gd name="connsiteX148" fmla="*/ 613291 w 790269"/>
                  <a:gd name="connsiteY148" fmla="*/ 692074 h 713534"/>
                  <a:gd name="connsiteX149" fmla="*/ 622903 w 790269"/>
                  <a:gd name="connsiteY149" fmla="*/ 688179 h 713534"/>
                  <a:gd name="connsiteX150" fmla="*/ 622903 w 790269"/>
                  <a:gd name="connsiteY150" fmla="*/ 703797 h 713534"/>
                  <a:gd name="connsiteX151" fmla="*/ 632514 w 790269"/>
                  <a:gd name="connsiteY151" fmla="*/ 697916 h 713534"/>
                  <a:gd name="connsiteX152" fmla="*/ 640190 w 790269"/>
                  <a:gd name="connsiteY152" fmla="*/ 713534 h 713534"/>
                  <a:gd name="connsiteX153" fmla="*/ 657465 w 790269"/>
                  <a:gd name="connsiteY153" fmla="*/ 709576 h 713534"/>
                  <a:gd name="connsiteX154" fmla="*/ 672855 w 790269"/>
                  <a:gd name="connsiteY154" fmla="*/ 692061 h 713534"/>
                  <a:gd name="connsiteX155" fmla="*/ 711324 w 790269"/>
                  <a:gd name="connsiteY155" fmla="*/ 684259 h 713534"/>
                  <a:gd name="connsiteX156" fmla="*/ 719013 w 790269"/>
                  <a:gd name="connsiteY156" fmla="*/ 676481 h 713534"/>
                  <a:gd name="connsiteX157" fmla="*/ 726665 w 790269"/>
                  <a:gd name="connsiteY157" fmla="*/ 627717 h 713534"/>
                  <a:gd name="connsiteX158" fmla="*/ 728625 w 790269"/>
                  <a:gd name="connsiteY158" fmla="*/ 621900 h 713534"/>
                  <a:gd name="connsiteX159" fmla="*/ 736275 w 790269"/>
                  <a:gd name="connsiteY159" fmla="*/ 594610 h 713534"/>
                  <a:gd name="connsiteX160" fmla="*/ 753601 w 790269"/>
                  <a:gd name="connsiteY160" fmla="*/ 555609 h 713534"/>
                  <a:gd name="connsiteX161" fmla="*/ 768991 w 790269"/>
                  <a:gd name="connsiteY161" fmla="*/ 543912 h 713534"/>
                  <a:gd name="connsiteX162" fmla="*/ 768991 w 790269"/>
                  <a:gd name="connsiteY162" fmla="*/ 532227 h 713534"/>
                  <a:gd name="connsiteX163" fmla="*/ 778577 w 790269"/>
                  <a:gd name="connsiteY163" fmla="*/ 495199 h 713534"/>
                  <a:gd name="connsiteX164" fmla="*/ 784356 w 790269"/>
                  <a:gd name="connsiteY164" fmla="*/ 473713 h 713534"/>
                  <a:gd name="connsiteX165" fmla="*/ 784356 w 790269"/>
                  <a:gd name="connsiteY165" fmla="*/ 463988 h 713534"/>
                  <a:gd name="connsiteX166" fmla="*/ 790097 w 790269"/>
                  <a:gd name="connsiteY166" fmla="*/ 448370 h 713534"/>
                  <a:gd name="connsiteX167" fmla="*/ 788188 w 790269"/>
                  <a:gd name="connsiteY167" fmla="*/ 428894 h 713534"/>
                  <a:gd name="connsiteX168" fmla="*/ 780474 w 790269"/>
                  <a:gd name="connsiteY168" fmla="*/ 407434 h 713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790269" h="713534">
                    <a:moveTo>
                      <a:pt x="780486" y="407409"/>
                    </a:moveTo>
                    <a:cubicBezTo>
                      <a:pt x="780107" y="404690"/>
                      <a:pt x="782421" y="402287"/>
                      <a:pt x="782421" y="401554"/>
                    </a:cubicBezTo>
                    <a:cubicBezTo>
                      <a:pt x="782484" y="399138"/>
                      <a:pt x="780512" y="398835"/>
                      <a:pt x="780486" y="395762"/>
                    </a:cubicBezTo>
                    <a:cubicBezTo>
                      <a:pt x="780284" y="381155"/>
                      <a:pt x="778058" y="371936"/>
                      <a:pt x="776705" y="362591"/>
                    </a:cubicBezTo>
                    <a:cubicBezTo>
                      <a:pt x="774910" y="360352"/>
                      <a:pt x="772342" y="358911"/>
                      <a:pt x="770876" y="356773"/>
                    </a:cubicBezTo>
                    <a:cubicBezTo>
                      <a:pt x="769206" y="354219"/>
                      <a:pt x="768827" y="349616"/>
                      <a:pt x="767069" y="346998"/>
                    </a:cubicBezTo>
                    <a:cubicBezTo>
                      <a:pt x="763402" y="341611"/>
                      <a:pt x="754967" y="337956"/>
                      <a:pt x="755485" y="329471"/>
                    </a:cubicBezTo>
                    <a:cubicBezTo>
                      <a:pt x="739665" y="326018"/>
                      <a:pt x="732874" y="313473"/>
                      <a:pt x="734341" y="292417"/>
                    </a:cubicBezTo>
                    <a:cubicBezTo>
                      <a:pt x="733595" y="289091"/>
                      <a:pt x="731887" y="292835"/>
                      <a:pt x="728625" y="292417"/>
                    </a:cubicBezTo>
                    <a:cubicBezTo>
                      <a:pt x="726374" y="288864"/>
                      <a:pt x="723604" y="285841"/>
                      <a:pt x="720936" y="282667"/>
                    </a:cubicBezTo>
                    <a:cubicBezTo>
                      <a:pt x="720619" y="285588"/>
                      <a:pt x="721606" y="289888"/>
                      <a:pt x="719001" y="290470"/>
                    </a:cubicBezTo>
                    <a:cubicBezTo>
                      <a:pt x="706962" y="285146"/>
                      <a:pt x="708087" y="266455"/>
                      <a:pt x="703611" y="253454"/>
                    </a:cubicBezTo>
                    <a:cubicBezTo>
                      <a:pt x="698843" y="251102"/>
                      <a:pt x="696098" y="246752"/>
                      <a:pt x="694000" y="241744"/>
                    </a:cubicBezTo>
                    <a:cubicBezTo>
                      <a:pt x="693594" y="238064"/>
                      <a:pt x="696137" y="237444"/>
                      <a:pt x="695934" y="233941"/>
                    </a:cubicBezTo>
                    <a:cubicBezTo>
                      <a:pt x="686551" y="227188"/>
                      <a:pt x="672893" y="224811"/>
                      <a:pt x="669049" y="212494"/>
                    </a:cubicBezTo>
                    <a:cubicBezTo>
                      <a:pt x="658097" y="210521"/>
                      <a:pt x="650484" y="207384"/>
                      <a:pt x="645969" y="198836"/>
                    </a:cubicBezTo>
                    <a:cubicBezTo>
                      <a:pt x="644932" y="196913"/>
                      <a:pt x="646488" y="193170"/>
                      <a:pt x="645969" y="191046"/>
                    </a:cubicBezTo>
                    <a:cubicBezTo>
                      <a:pt x="644957" y="187201"/>
                      <a:pt x="642618" y="186265"/>
                      <a:pt x="642125" y="183230"/>
                    </a:cubicBezTo>
                    <a:cubicBezTo>
                      <a:pt x="641138" y="177261"/>
                      <a:pt x="643023" y="171710"/>
                      <a:pt x="642125" y="165715"/>
                    </a:cubicBezTo>
                    <a:cubicBezTo>
                      <a:pt x="640279" y="153727"/>
                      <a:pt x="632299" y="147062"/>
                      <a:pt x="628632" y="138374"/>
                    </a:cubicBezTo>
                    <a:cubicBezTo>
                      <a:pt x="631755" y="128991"/>
                      <a:pt x="622890" y="111488"/>
                      <a:pt x="626722" y="101334"/>
                    </a:cubicBezTo>
                    <a:cubicBezTo>
                      <a:pt x="618148" y="98994"/>
                      <a:pt x="615492" y="90648"/>
                      <a:pt x="609422" y="85766"/>
                    </a:cubicBezTo>
                    <a:cubicBezTo>
                      <a:pt x="605552" y="89775"/>
                      <a:pt x="602290" y="92962"/>
                      <a:pt x="595941" y="89649"/>
                    </a:cubicBezTo>
                    <a:cubicBezTo>
                      <a:pt x="591325" y="79026"/>
                      <a:pt x="594271" y="67025"/>
                      <a:pt x="592097" y="56541"/>
                    </a:cubicBezTo>
                    <a:cubicBezTo>
                      <a:pt x="590137" y="46879"/>
                      <a:pt x="582359" y="39443"/>
                      <a:pt x="584446" y="29200"/>
                    </a:cubicBezTo>
                    <a:cubicBezTo>
                      <a:pt x="581120" y="29314"/>
                      <a:pt x="579501" y="27746"/>
                      <a:pt x="578666" y="25330"/>
                    </a:cubicBezTo>
                    <a:cubicBezTo>
                      <a:pt x="579678" y="13278"/>
                      <a:pt x="576706" y="5198"/>
                      <a:pt x="570952" y="0"/>
                    </a:cubicBezTo>
                    <a:cubicBezTo>
                      <a:pt x="566096" y="8055"/>
                      <a:pt x="564654" y="19564"/>
                      <a:pt x="563327" y="31173"/>
                    </a:cubicBezTo>
                    <a:cubicBezTo>
                      <a:pt x="557459" y="30465"/>
                      <a:pt x="559318" y="37521"/>
                      <a:pt x="557522" y="40935"/>
                    </a:cubicBezTo>
                    <a:cubicBezTo>
                      <a:pt x="558357" y="43996"/>
                      <a:pt x="563529" y="42580"/>
                      <a:pt x="561341" y="48738"/>
                    </a:cubicBezTo>
                    <a:cubicBezTo>
                      <a:pt x="560848" y="51470"/>
                      <a:pt x="557156" y="50939"/>
                      <a:pt x="555600" y="52608"/>
                    </a:cubicBezTo>
                    <a:cubicBezTo>
                      <a:pt x="559735" y="59146"/>
                      <a:pt x="553893" y="66253"/>
                      <a:pt x="553690" y="74069"/>
                    </a:cubicBezTo>
                    <a:cubicBezTo>
                      <a:pt x="553374" y="85703"/>
                      <a:pt x="556890" y="98463"/>
                      <a:pt x="555600" y="111109"/>
                    </a:cubicBezTo>
                    <a:cubicBezTo>
                      <a:pt x="554525" y="121605"/>
                      <a:pt x="548721" y="132797"/>
                      <a:pt x="549820" y="144268"/>
                    </a:cubicBezTo>
                    <a:cubicBezTo>
                      <a:pt x="543270" y="147973"/>
                      <a:pt x="543030" y="158140"/>
                      <a:pt x="540260" y="165715"/>
                    </a:cubicBezTo>
                    <a:cubicBezTo>
                      <a:pt x="533760" y="167056"/>
                      <a:pt x="531104" y="171760"/>
                      <a:pt x="524832" y="171545"/>
                    </a:cubicBezTo>
                    <a:cubicBezTo>
                      <a:pt x="515334" y="171179"/>
                      <a:pt x="503574" y="156269"/>
                      <a:pt x="501753" y="150097"/>
                    </a:cubicBezTo>
                    <a:cubicBezTo>
                      <a:pt x="495682" y="151046"/>
                      <a:pt x="494961" y="146594"/>
                      <a:pt x="488297" y="148124"/>
                    </a:cubicBezTo>
                    <a:cubicBezTo>
                      <a:pt x="480810" y="138880"/>
                      <a:pt x="472957" y="129914"/>
                      <a:pt x="459476" y="126689"/>
                    </a:cubicBezTo>
                    <a:cubicBezTo>
                      <a:pt x="460374" y="120771"/>
                      <a:pt x="454531" y="123224"/>
                      <a:pt x="451800" y="120859"/>
                    </a:cubicBezTo>
                    <a:cubicBezTo>
                      <a:pt x="450181" y="119456"/>
                      <a:pt x="449461" y="116598"/>
                      <a:pt x="447956" y="114991"/>
                    </a:cubicBezTo>
                    <a:cubicBezTo>
                      <a:pt x="442619" y="109377"/>
                      <a:pt x="434589" y="106557"/>
                      <a:pt x="432565" y="99412"/>
                    </a:cubicBezTo>
                    <a:cubicBezTo>
                      <a:pt x="432072" y="88523"/>
                      <a:pt x="440330" y="86500"/>
                      <a:pt x="442177" y="77963"/>
                    </a:cubicBezTo>
                    <a:lnTo>
                      <a:pt x="442177" y="60398"/>
                    </a:lnTo>
                    <a:cubicBezTo>
                      <a:pt x="446109" y="59020"/>
                      <a:pt x="449777" y="54315"/>
                      <a:pt x="453697" y="58463"/>
                    </a:cubicBezTo>
                    <a:cubicBezTo>
                      <a:pt x="450523" y="45514"/>
                      <a:pt x="459970" y="45349"/>
                      <a:pt x="461373" y="37015"/>
                    </a:cubicBezTo>
                    <a:cubicBezTo>
                      <a:pt x="454215" y="39064"/>
                      <a:pt x="458313" y="29693"/>
                      <a:pt x="451787" y="31173"/>
                    </a:cubicBezTo>
                    <a:cubicBezTo>
                      <a:pt x="452192" y="36737"/>
                      <a:pt x="451990" y="41821"/>
                      <a:pt x="446008" y="40935"/>
                    </a:cubicBezTo>
                    <a:cubicBezTo>
                      <a:pt x="444187" y="33171"/>
                      <a:pt x="440987" y="39001"/>
                      <a:pt x="436397" y="35068"/>
                    </a:cubicBezTo>
                    <a:cubicBezTo>
                      <a:pt x="445490" y="24812"/>
                      <a:pt x="431718" y="34246"/>
                      <a:pt x="426786" y="37015"/>
                    </a:cubicBezTo>
                    <a:cubicBezTo>
                      <a:pt x="427532" y="32336"/>
                      <a:pt x="418060" y="38103"/>
                      <a:pt x="421044" y="31173"/>
                    </a:cubicBezTo>
                    <a:cubicBezTo>
                      <a:pt x="409208" y="36598"/>
                      <a:pt x="408285" y="24698"/>
                      <a:pt x="394134" y="27278"/>
                    </a:cubicBezTo>
                    <a:cubicBezTo>
                      <a:pt x="388329" y="25646"/>
                      <a:pt x="385699" y="13847"/>
                      <a:pt x="380678" y="17528"/>
                    </a:cubicBezTo>
                    <a:cubicBezTo>
                      <a:pt x="378946" y="20348"/>
                      <a:pt x="377757" y="27708"/>
                      <a:pt x="380678" y="33108"/>
                    </a:cubicBezTo>
                    <a:cubicBezTo>
                      <a:pt x="374494" y="31401"/>
                      <a:pt x="376695" y="38166"/>
                      <a:pt x="373002" y="38950"/>
                    </a:cubicBezTo>
                    <a:cubicBezTo>
                      <a:pt x="368032" y="34246"/>
                      <a:pt x="353426" y="39317"/>
                      <a:pt x="347987" y="35068"/>
                    </a:cubicBezTo>
                    <a:cubicBezTo>
                      <a:pt x="347179" y="39431"/>
                      <a:pt x="343853" y="41277"/>
                      <a:pt x="342272" y="44818"/>
                    </a:cubicBezTo>
                    <a:cubicBezTo>
                      <a:pt x="337972" y="39317"/>
                      <a:pt x="335278" y="51887"/>
                      <a:pt x="330688" y="52608"/>
                    </a:cubicBezTo>
                    <a:cubicBezTo>
                      <a:pt x="329297" y="58577"/>
                      <a:pt x="332686" y="59740"/>
                      <a:pt x="332623" y="64319"/>
                    </a:cubicBezTo>
                    <a:cubicBezTo>
                      <a:pt x="328955" y="65128"/>
                      <a:pt x="327804" y="68492"/>
                      <a:pt x="323037" y="68188"/>
                    </a:cubicBezTo>
                    <a:cubicBezTo>
                      <a:pt x="324681" y="79658"/>
                      <a:pt x="315816" y="80392"/>
                      <a:pt x="315298" y="89649"/>
                    </a:cubicBezTo>
                    <a:cubicBezTo>
                      <a:pt x="322430" y="92431"/>
                      <a:pt x="319369" y="94227"/>
                      <a:pt x="323037" y="101334"/>
                    </a:cubicBezTo>
                    <a:cubicBezTo>
                      <a:pt x="316157" y="98311"/>
                      <a:pt x="321823" y="107973"/>
                      <a:pt x="317232" y="107227"/>
                    </a:cubicBezTo>
                    <a:cubicBezTo>
                      <a:pt x="314286" y="100613"/>
                      <a:pt x="311971" y="101283"/>
                      <a:pt x="309556" y="107227"/>
                    </a:cubicBezTo>
                    <a:cubicBezTo>
                      <a:pt x="309695" y="99905"/>
                      <a:pt x="302019" y="100562"/>
                      <a:pt x="296101" y="99412"/>
                    </a:cubicBezTo>
                    <a:cubicBezTo>
                      <a:pt x="291535" y="102548"/>
                      <a:pt x="293824" y="112665"/>
                      <a:pt x="286540" y="113044"/>
                    </a:cubicBezTo>
                    <a:cubicBezTo>
                      <a:pt x="285010" y="105039"/>
                      <a:pt x="289461" y="103054"/>
                      <a:pt x="288475" y="95504"/>
                    </a:cubicBezTo>
                    <a:cubicBezTo>
                      <a:pt x="280192" y="88283"/>
                      <a:pt x="276347" y="76560"/>
                      <a:pt x="263435" y="74069"/>
                    </a:cubicBezTo>
                    <a:cubicBezTo>
                      <a:pt x="263903" y="85665"/>
                      <a:pt x="254912" y="83161"/>
                      <a:pt x="249980" y="81871"/>
                    </a:cubicBezTo>
                    <a:cubicBezTo>
                      <a:pt x="250182" y="87903"/>
                      <a:pt x="247641" y="91192"/>
                      <a:pt x="246111" y="95504"/>
                    </a:cubicBezTo>
                    <a:cubicBezTo>
                      <a:pt x="241140" y="93025"/>
                      <a:pt x="240331" y="91242"/>
                      <a:pt x="234589" y="93556"/>
                    </a:cubicBezTo>
                    <a:cubicBezTo>
                      <a:pt x="229771" y="98450"/>
                      <a:pt x="236815" y="101245"/>
                      <a:pt x="236525" y="107227"/>
                    </a:cubicBezTo>
                    <a:cubicBezTo>
                      <a:pt x="227078" y="105381"/>
                      <a:pt x="227052" y="105406"/>
                      <a:pt x="228810" y="114991"/>
                    </a:cubicBezTo>
                    <a:cubicBezTo>
                      <a:pt x="222601" y="111805"/>
                      <a:pt x="216658" y="113942"/>
                      <a:pt x="217315" y="122819"/>
                    </a:cubicBezTo>
                    <a:cubicBezTo>
                      <a:pt x="217745" y="126474"/>
                      <a:pt x="220489" y="121707"/>
                      <a:pt x="221160" y="124742"/>
                    </a:cubicBezTo>
                    <a:cubicBezTo>
                      <a:pt x="222803" y="130951"/>
                      <a:pt x="218124" y="130774"/>
                      <a:pt x="217315" y="134505"/>
                    </a:cubicBezTo>
                    <a:cubicBezTo>
                      <a:pt x="220894" y="134758"/>
                      <a:pt x="223752" y="135794"/>
                      <a:pt x="225029" y="138374"/>
                    </a:cubicBezTo>
                    <a:cubicBezTo>
                      <a:pt x="213508" y="137046"/>
                      <a:pt x="206376" y="139993"/>
                      <a:pt x="201924" y="134505"/>
                    </a:cubicBezTo>
                    <a:cubicBezTo>
                      <a:pt x="197132" y="145203"/>
                      <a:pt x="205503" y="143989"/>
                      <a:pt x="205731" y="153992"/>
                    </a:cubicBezTo>
                    <a:cubicBezTo>
                      <a:pt x="205440" y="156243"/>
                      <a:pt x="202759" y="156104"/>
                      <a:pt x="200015" y="155927"/>
                    </a:cubicBezTo>
                    <a:cubicBezTo>
                      <a:pt x="198940" y="158785"/>
                      <a:pt x="202240" y="165994"/>
                      <a:pt x="198080" y="165703"/>
                    </a:cubicBezTo>
                    <a:cubicBezTo>
                      <a:pt x="193540" y="158570"/>
                      <a:pt x="191061" y="149389"/>
                      <a:pt x="186534" y="142307"/>
                    </a:cubicBezTo>
                    <a:cubicBezTo>
                      <a:pt x="184802" y="150262"/>
                      <a:pt x="176746" y="151868"/>
                      <a:pt x="173104" y="157887"/>
                    </a:cubicBezTo>
                    <a:cubicBezTo>
                      <a:pt x="172522" y="166917"/>
                      <a:pt x="173104" y="174757"/>
                      <a:pt x="176973" y="179335"/>
                    </a:cubicBezTo>
                    <a:cubicBezTo>
                      <a:pt x="172788" y="182256"/>
                      <a:pt x="172472" y="189073"/>
                      <a:pt x="165390" y="189073"/>
                    </a:cubicBezTo>
                    <a:cubicBezTo>
                      <a:pt x="159990" y="214783"/>
                      <a:pt x="142981" y="228693"/>
                      <a:pt x="111580" y="228061"/>
                    </a:cubicBezTo>
                    <a:cubicBezTo>
                      <a:pt x="102854" y="236142"/>
                      <a:pt x="89867" y="239834"/>
                      <a:pt x="78890" y="245601"/>
                    </a:cubicBezTo>
                    <a:cubicBezTo>
                      <a:pt x="72795" y="246575"/>
                      <a:pt x="72137" y="242098"/>
                      <a:pt x="65460" y="243666"/>
                    </a:cubicBezTo>
                    <a:cubicBezTo>
                      <a:pt x="49893" y="251305"/>
                      <a:pt x="42217" y="266872"/>
                      <a:pt x="25081" y="272866"/>
                    </a:cubicBezTo>
                    <a:cubicBezTo>
                      <a:pt x="21439" y="278974"/>
                      <a:pt x="20693" y="287978"/>
                      <a:pt x="13560" y="290444"/>
                    </a:cubicBezTo>
                    <a:cubicBezTo>
                      <a:pt x="12814" y="285348"/>
                      <a:pt x="12523" y="279733"/>
                      <a:pt x="9716" y="276799"/>
                    </a:cubicBezTo>
                    <a:cubicBezTo>
                      <a:pt x="5707" y="288598"/>
                      <a:pt x="6744" y="295452"/>
                      <a:pt x="7781" y="309958"/>
                    </a:cubicBezTo>
                    <a:cubicBezTo>
                      <a:pt x="5871" y="318721"/>
                      <a:pt x="623" y="321946"/>
                      <a:pt x="67" y="329458"/>
                    </a:cubicBezTo>
                    <a:cubicBezTo>
                      <a:pt x="-1375" y="349047"/>
                      <a:pt x="21097" y="366372"/>
                      <a:pt x="13547" y="387934"/>
                    </a:cubicBezTo>
                    <a:cubicBezTo>
                      <a:pt x="9741" y="388515"/>
                      <a:pt x="9703" y="385278"/>
                      <a:pt x="7768" y="384001"/>
                    </a:cubicBezTo>
                    <a:cubicBezTo>
                      <a:pt x="6896" y="387706"/>
                      <a:pt x="10399" y="395749"/>
                      <a:pt x="3924" y="393751"/>
                    </a:cubicBezTo>
                    <a:cubicBezTo>
                      <a:pt x="8084" y="404513"/>
                      <a:pt x="16140" y="411278"/>
                      <a:pt x="13535" y="428857"/>
                    </a:cubicBezTo>
                    <a:cubicBezTo>
                      <a:pt x="16734" y="432094"/>
                      <a:pt x="19542" y="436255"/>
                      <a:pt x="21185" y="440567"/>
                    </a:cubicBezTo>
                    <a:cubicBezTo>
                      <a:pt x="22223" y="443311"/>
                      <a:pt x="22134" y="448016"/>
                      <a:pt x="23121" y="450330"/>
                    </a:cubicBezTo>
                    <a:cubicBezTo>
                      <a:pt x="25321" y="455287"/>
                      <a:pt x="29735" y="458398"/>
                      <a:pt x="30810" y="463962"/>
                    </a:cubicBezTo>
                    <a:cubicBezTo>
                      <a:pt x="32403" y="472018"/>
                      <a:pt x="29532" y="481363"/>
                      <a:pt x="30810" y="489293"/>
                    </a:cubicBezTo>
                    <a:cubicBezTo>
                      <a:pt x="32858" y="501812"/>
                      <a:pt x="44265" y="512865"/>
                      <a:pt x="46175" y="526321"/>
                    </a:cubicBezTo>
                    <a:cubicBezTo>
                      <a:pt x="48375" y="541357"/>
                      <a:pt x="42039" y="552448"/>
                      <a:pt x="44303" y="569242"/>
                    </a:cubicBezTo>
                    <a:cubicBezTo>
                      <a:pt x="41356" y="572795"/>
                      <a:pt x="36993" y="580788"/>
                      <a:pt x="30822" y="575059"/>
                    </a:cubicBezTo>
                    <a:cubicBezTo>
                      <a:pt x="29520" y="582899"/>
                      <a:pt x="32668" y="586188"/>
                      <a:pt x="32757" y="592624"/>
                    </a:cubicBezTo>
                    <a:cubicBezTo>
                      <a:pt x="46503" y="591297"/>
                      <a:pt x="49071" y="606447"/>
                      <a:pt x="59643" y="610165"/>
                    </a:cubicBezTo>
                    <a:cubicBezTo>
                      <a:pt x="67041" y="612770"/>
                      <a:pt x="75665" y="609608"/>
                      <a:pt x="86592" y="612112"/>
                    </a:cubicBezTo>
                    <a:cubicBezTo>
                      <a:pt x="97366" y="606788"/>
                      <a:pt x="102336" y="595596"/>
                      <a:pt x="117347" y="594585"/>
                    </a:cubicBezTo>
                    <a:cubicBezTo>
                      <a:pt x="119800" y="589918"/>
                      <a:pt x="121040" y="584025"/>
                      <a:pt x="126933" y="582874"/>
                    </a:cubicBezTo>
                    <a:cubicBezTo>
                      <a:pt x="139782" y="583178"/>
                      <a:pt x="150037" y="577588"/>
                      <a:pt x="161533" y="579005"/>
                    </a:cubicBezTo>
                    <a:cubicBezTo>
                      <a:pt x="166325" y="579548"/>
                      <a:pt x="170259" y="582634"/>
                      <a:pt x="174988" y="582874"/>
                    </a:cubicBezTo>
                    <a:cubicBezTo>
                      <a:pt x="177240" y="582988"/>
                      <a:pt x="179035" y="581154"/>
                      <a:pt x="182703" y="580927"/>
                    </a:cubicBezTo>
                    <a:cubicBezTo>
                      <a:pt x="189000" y="580547"/>
                      <a:pt x="194375" y="582697"/>
                      <a:pt x="200003" y="580927"/>
                    </a:cubicBezTo>
                    <a:cubicBezTo>
                      <a:pt x="204745" y="572163"/>
                      <a:pt x="206869" y="562413"/>
                      <a:pt x="215368" y="555584"/>
                    </a:cubicBezTo>
                    <a:cubicBezTo>
                      <a:pt x="216265" y="554876"/>
                      <a:pt x="222121" y="555129"/>
                      <a:pt x="225017" y="553624"/>
                    </a:cubicBezTo>
                    <a:cubicBezTo>
                      <a:pt x="225624" y="553308"/>
                      <a:pt x="226205" y="550285"/>
                      <a:pt x="226888" y="549741"/>
                    </a:cubicBezTo>
                    <a:cubicBezTo>
                      <a:pt x="228330" y="548692"/>
                      <a:pt x="231390" y="548540"/>
                      <a:pt x="232667" y="547806"/>
                    </a:cubicBezTo>
                    <a:cubicBezTo>
                      <a:pt x="239306" y="543886"/>
                      <a:pt x="244454" y="539245"/>
                      <a:pt x="249967" y="538056"/>
                    </a:cubicBezTo>
                    <a:cubicBezTo>
                      <a:pt x="254153" y="537120"/>
                      <a:pt x="259123" y="540168"/>
                      <a:pt x="263423" y="540004"/>
                    </a:cubicBezTo>
                    <a:cubicBezTo>
                      <a:pt x="268279" y="539814"/>
                      <a:pt x="274690" y="535944"/>
                      <a:pt x="280723" y="534161"/>
                    </a:cubicBezTo>
                    <a:cubicBezTo>
                      <a:pt x="293027" y="530469"/>
                      <a:pt x="299060" y="528660"/>
                      <a:pt x="305737" y="522463"/>
                    </a:cubicBezTo>
                    <a:cubicBezTo>
                      <a:pt x="321393" y="520807"/>
                      <a:pt x="338339" y="520466"/>
                      <a:pt x="353729" y="518518"/>
                    </a:cubicBezTo>
                    <a:cubicBezTo>
                      <a:pt x="359534" y="522463"/>
                      <a:pt x="365768" y="525878"/>
                      <a:pt x="369183" y="532214"/>
                    </a:cubicBezTo>
                    <a:cubicBezTo>
                      <a:pt x="373660" y="532239"/>
                      <a:pt x="374785" y="528824"/>
                      <a:pt x="380678" y="530279"/>
                    </a:cubicBezTo>
                    <a:cubicBezTo>
                      <a:pt x="385357" y="533946"/>
                      <a:pt x="390176" y="537525"/>
                      <a:pt x="399887" y="536083"/>
                    </a:cubicBezTo>
                    <a:cubicBezTo>
                      <a:pt x="401595" y="542192"/>
                      <a:pt x="408981" y="542508"/>
                      <a:pt x="411446" y="547806"/>
                    </a:cubicBezTo>
                    <a:cubicBezTo>
                      <a:pt x="411471" y="552384"/>
                      <a:pt x="408158" y="553535"/>
                      <a:pt x="409537" y="559504"/>
                    </a:cubicBezTo>
                    <a:cubicBezTo>
                      <a:pt x="414279" y="562451"/>
                      <a:pt x="420969" y="563500"/>
                      <a:pt x="422967" y="569254"/>
                    </a:cubicBezTo>
                    <a:cubicBezTo>
                      <a:pt x="422423" y="575502"/>
                      <a:pt x="428253" y="579270"/>
                      <a:pt x="430681" y="584834"/>
                    </a:cubicBezTo>
                    <a:cubicBezTo>
                      <a:pt x="433766" y="592055"/>
                      <a:pt x="431629" y="604158"/>
                      <a:pt x="440292" y="606308"/>
                    </a:cubicBezTo>
                    <a:cubicBezTo>
                      <a:pt x="443530" y="595887"/>
                      <a:pt x="454646" y="578499"/>
                      <a:pt x="469113" y="573149"/>
                    </a:cubicBezTo>
                    <a:cubicBezTo>
                      <a:pt x="469833" y="560883"/>
                      <a:pt x="478762" y="556924"/>
                      <a:pt x="480608" y="545834"/>
                    </a:cubicBezTo>
                    <a:cubicBezTo>
                      <a:pt x="487045" y="557961"/>
                      <a:pt x="483352" y="578651"/>
                      <a:pt x="474917" y="586769"/>
                    </a:cubicBezTo>
                    <a:lnTo>
                      <a:pt x="474917" y="606308"/>
                    </a:lnTo>
                    <a:cubicBezTo>
                      <a:pt x="472919" y="611467"/>
                      <a:pt x="463308" y="608887"/>
                      <a:pt x="463334" y="616045"/>
                    </a:cubicBezTo>
                    <a:cubicBezTo>
                      <a:pt x="469252" y="615552"/>
                      <a:pt x="474222" y="614047"/>
                      <a:pt x="478724" y="612138"/>
                    </a:cubicBezTo>
                    <a:cubicBezTo>
                      <a:pt x="479508" y="602564"/>
                      <a:pt x="480520" y="593194"/>
                      <a:pt x="486375" y="588755"/>
                    </a:cubicBezTo>
                    <a:cubicBezTo>
                      <a:pt x="493773" y="596861"/>
                      <a:pt x="497402" y="616045"/>
                      <a:pt x="490244" y="627717"/>
                    </a:cubicBezTo>
                    <a:cubicBezTo>
                      <a:pt x="498502" y="628451"/>
                      <a:pt x="505787" y="613604"/>
                      <a:pt x="511389" y="623848"/>
                    </a:cubicBezTo>
                    <a:cubicBezTo>
                      <a:pt x="510352" y="627857"/>
                      <a:pt x="508379" y="627945"/>
                      <a:pt x="505609" y="625770"/>
                    </a:cubicBezTo>
                    <a:cubicBezTo>
                      <a:pt x="509707" y="635217"/>
                      <a:pt x="520279" y="642387"/>
                      <a:pt x="520974" y="655046"/>
                    </a:cubicBezTo>
                    <a:cubicBezTo>
                      <a:pt x="521240" y="659245"/>
                      <a:pt x="519533" y="663102"/>
                      <a:pt x="519103" y="668666"/>
                    </a:cubicBezTo>
                    <a:cubicBezTo>
                      <a:pt x="522973" y="676468"/>
                      <a:pt x="529068" y="681944"/>
                      <a:pt x="532558" y="690139"/>
                    </a:cubicBezTo>
                    <a:cubicBezTo>
                      <a:pt x="538743" y="692908"/>
                      <a:pt x="549681" y="690961"/>
                      <a:pt x="549833" y="699851"/>
                    </a:cubicBezTo>
                    <a:cubicBezTo>
                      <a:pt x="561151" y="696159"/>
                      <a:pt x="566058" y="702216"/>
                      <a:pt x="574847" y="701811"/>
                    </a:cubicBezTo>
                    <a:cubicBezTo>
                      <a:pt x="580184" y="706111"/>
                      <a:pt x="584901" y="711132"/>
                      <a:pt x="594019" y="711562"/>
                    </a:cubicBezTo>
                    <a:cubicBezTo>
                      <a:pt x="598698" y="710107"/>
                      <a:pt x="601556" y="703405"/>
                      <a:pt x="603668" y="701811"/>
                    </a:cubicBezTo>
                    <a:cubicBezTo>
                      <a:pt x="605539" y="700395"/>
                      <a:pt x="608031" y="701710"/>
                      <a:pt x="609447" y="699851"/>
                    </a:cubicBezTo>
                    <a:cubicBezTo>
                      <a:pt x="611470" y="697234"/>
                      <a:pt x="607690" y="691568"/>
                      <a:pt x="613291" y="692074"/>
                    </a:cubicBezTo>
                    <a:cubicBezTo>
                      <a:pt x="616959" y="691264"/>
                      <a:pt x="616757" y="686510"/>
                      <a:pt x="622903" y="688179"/>
                    </a:cubicBezTo>
                    <a:cubicBezTo>
                      <a:pt x="630123" y="693629"/>
                      <a:pt x="617756" y="700926"/>
                      <a:pt x="622903" y="703797"/>
                    </a:cubicBezTo>
                    <a:cubicBezTo>
                      <a:pt x="624028" y="699750"/>
                      <a:pt x="625875" y="696399"/>
                      <a:pt x="632514" y="697916"/>
                    </a:cubicBezTo>
                    <a:cubicBezTo>
                      <a:pt x="626444" y="709854"/>
                      <a:pt x="639356" y="704050"/>
                      <a:pt x="640190" y="713534"/>
                    </a:cubicBezTo>
                    <a:cubicBezTo>
                      <a:pt x="644730" y="710929"/>
                      <a:pt x="648916" y="708071"/>
                      <a:pt x="657465" y="709576"/>
                    </a:cubicBezTo>
                    <a:cubicBezTo>
                      <a:pt x="662839" y="703746"/>
                      <a:pt x="666102" y="696336"/>
                      <a:pt x="672855" y="692061"/>
                    </a:cubicBezTo>
                    <a:cubicBezTo>
                      <a:pt x="682593" y="685865"/>
                      <a:pt x="695087" y="684271"/>
                      <a:pt x="711324" y="684259"/>
                    </a:cubicBezTo>
                    <a:cubicBezTo>
                      <a:pt x="713057" y="680819"/>
                      <a:pt x="715599" y="678239"/>
                      <a:pt x="719013" y="676481"/>
                    </a:cubicBezTo>
                    <a:cubicBezTo>
                      <a:pt x="718027" y="656197"/>
                      <a:pt x="721290" y="636545"/>
                      <a:pt x="726665" y="627717"/>
                    </a:cubicBezTo>
                    <a:cubicBezTo>
                      <a:pt x="727904" y="625745"/>
                      <a:pt x="727448" y="624215"/>
                      <a:pt x="728625" y="621900"/>
                    </a:cubicBezTo>
                    <a:cubicBezTo>
                      <a:pt x="732672" y="613655"/>
                      <a:pt x="736769" y="606244"/>
                      <a:pt x="736275" y="594610"/>
                    </a:cubicBezTo>
                    <a:cubicBezTo>
                      <a:pt x="745431" y="584999"/>
                      <a:pt x="747278" y="568053"/>
                      <a:pt x="753601" y="555609"/>
                    </a:cubicBezTo>
                    <a:cubicBezTo>
                      <a:pt x="760126" y="553118"/>
                      <a:pt x="762529" y="546516"/>
                      <a:pt x="768991" y="543912"/>
                    </a:cubicBezTo>
                    <a:lnTo>
                      <a:pt x="768991" y="532227"/>
                    </a:lnTo>
                    <a:cubicBezTo>
                      <a:pt x="781435" y="523108"/>
                      <a:pt x="776503" y="508426"/>
                      <a:pt x="778577" y="495199"/>
                    </a:cubicBezTo>
                    <a:cubicBezTo>
                      <a:pt x="779614" y="488749"/>
                      <a:pt x="783635" y="481338"/>
                      <a:pt x="784356" y="473713"/>
                    </a:cubicBezTo>
                    <a:cubicBezTo>
                      <a:pt x="784647" y="470652"/>
                      <a:pt x="783661" y="467035"/>
                      <a:pt x="784356" y="463988"/>
                    </a:cubicBezTo>
                    <a:cubicBezTo>
                      <a:pt x="785570" y="458550"/>
                      <a:pt x="789756" y="453909"/>
                      <a:pt x="790097" y="448370"/>
                    </a:cubicBezTo>
                    <a:cubicBezTo>
                      <a:pt x="790679" y="439808"/>
                      <a:pt x="789718" y="432904"/>
                      <a:pt x="788188" y="428894"/>
                    </a:cubicBezTo>
                    <a:cubicBezTo>
                      <a:pt x="785103" y="420763"/>
                      <a:pt x="781663" y="415034"/>
                      <a:pt x="780474" y="407434"/>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12" name="Freeform: Shape 1411">
                <a:extLst>
                  <a:ext uri="{FF2B5EF4-FFF2-40B4-BE49-F238E27FC236}">
                    <a16:creationId xmlns:a16="http://schemas.microsoft.com/office/drawing/2014/main" id="{2F9426BC-98CB-FD7A-468A-BE2B8FC138D8}"/>
                  </a:ext>
                </a:extLst>
              </p:cNvPr>
              <p:cNvSpPr/>
              <p:nvPr/>
            </p:nvSpPr>
            <p:spPr>
              <a:xfrm>
                <a:off x="7045816" y="5157636"/>
                <a:ext cx="6056" cy="9096"/>
              </a:xfrm>
              <a:custGeom>
                <a:avLst/>
                <a:gdLst>
                  <a:gd name="connsiteX0" fmla="*/ 5779 w 6056"/>
                  <a:gd name="connsiteY0" fmla="*/ 9035 h 9096"/>
                  <a:gd name="connsiteX1" fmla="*/ 0 w 6056"/>
                  <a:gd name="connsiteY1" fmla="*/ 1258 h 9096"/>
                  <a:gd name="connsiteX2" fmla="*/ 5779 w 6056"/>
                  <a:gd name="connsiteY2" fmla="*/ 9035 h 9096"/>
                </a:gdLst>
                <a:ahLst/>
                <a:cxnLst>
                  <a:cxn ang="0">
                    <a:pos x="connsiteX0" y="connsiteY0"/>
                  </a:cxn>
                  <a:cxn ang="0">
                    <a:pos x="connsiteX1" y="connsiteY1"/>
                  </a:cxn>
                  <a:cxn ang="0">
                    <a:pos x="connsiteX2" y="connsiteY2"/>
                  </a:cxn>
                </a:cxnLst>
                <a:rect l="l" t="t" r="r" b="b"/>
                <a:pathLst>
                  <a:path w="6056" h="9096">
                    <a:moveTo>
                      <a:pt x="5779" y="9035"/>
                    </a:moveTo>
                    <a:cubicBezTo>
                      <a:pt x="7449" y="3863"/>
                      <a:pt x="1075" y="-2814"/>
                      <a:pt x="0" y="1258"/>
                    </a:cubicBezTo>
                    <a:cubicBezTo>
                      <a:pt x="3958" y="1751"/>
                      <a:pt x="430" y="9882"/>
                      <a:pt x="5779" y="9035"/>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413" name="Freeform: Shape 1412">
                <a:extLst>
                  <a:ext uri="{FF2B5EF4-FFF2-40B4-BE49-F238E27FC236}">
                    <a16:creationId xmlns:a16="http://schemas.microsoft.com/office/drawing/2014/main" id="{F5142FA2-6E52-204A-7EBE-69E41E7F1E1B}"/>
                  </a:ext>
                </a:extLst>
              </p:cNvPr>
              <p:cNvSpPr/>
              <p:nvPr/>
            </p:nvSpPr>
            <p:spPr>
              <a:xfrm>
                <a:off x="6982370" y="5182276"/>
                <a:ext cx="72158" cy="77925"/>
              </a:xfrm>
              <a:custGeom>
                <a:avLst/>
                <a:gdLst>
                  <a:gd name="connsiteX0" fmla="*/ 65381 w 72158"/>
                  <a:gd name="connsiteY0" fmla="*/ 1948 h 77925"/>
                  <a:gd name="connsiteX1" fmla="*/ 44211 w 72158"/>
                  <a:gd name="connsiteY1" fmla="*/ 7790 h 77925"/>
                  <a:gd name="connsiteX2" fmla="*/ 42276 w 72158"/>
                  <a:gd name="connsiteY2" fmla="*/ 11685 h 77925"/>
                  <a:gd name="connsiteX3" fmla="*/ 1935 w 72158"/>
                  <a:gd name="connsiteY3" fmla="*/ 0 h 77925"/>
                  <a:gd name="connsiteX4" fmla="*/ 0 w 72158"/>
                  <a:gd name="connsiteY4" fmla="*/ 5830 h 77925"/>
                  <a:gd name="connsiteX5" fmla="*/ 11546 w 72158"/>
                  <a:gd name="connsiteY5" fmla="*/ 33120 h 77925"/>
                  <a:gd name="connsiteX6" fmla="*/ 15353 w 72158"/>
                  <a:gd name="connsiteY6" fmla="*/ 48713 h 77925"/>
                  <a:gd name="connsiteX7" fmla="*/ 11546 w 72158"/>
                  <a:gd name="connsiteY7" fmla="*/ 48713 h 77925"/>
                  <a:gd name="connsiteX8" fmla="*/ 15353 w 72158"/>
                  <a:gd name="connsiteY8" fmla="*/ 58451 h 77925"/>
                  <a:gd name="connsiteX9" fmla="*/ 19222 w 72158"/>
                  <a:gd name="connsiteY9" fmla="*/ 60411 h 77925"/>
                  <a:gd name="connsiteX10" fmla="*/ 21157 w 72158"/>
                  <a:gd name="connsiteY10" fmla="*/ 66278 h 77925"/>
                  <a:gd name="connsiteX11" fmla="*/ 26936 w 72158"/>
                  <a:gd name="connsiteY11" fmla="*/ 75991 h 77925"/>
                  <a:gd name="connsiteX12" fmla="*/ 44211 w 72158"/>
                  <a:gd name="connsiteY12" fmla="*/ 77925 h 77925"/>
                  <a:gd name="connsiteX13" fmla="*/ 49990 w 72158"/>
                  <a:gd name="connsiteY13" fmla="*/ 68188 h 77925"/>
                  <a:gd name="connsiteX14" fmla="*/ 53860 w 72158"/>
                  <a:gd name="connsiteY14" fmla="*/ 56490 h 77925"/>
                  <a:gd name="connsiteX15" fmla="*/ 63446 w 72158"/>
                  <a:gd name="connsiteY15" fmla="*/ 60398 h 77925"/>
                  <a:gd name="connsiteX16" fmla="*/ 71122 w 72158"/>
                  <a:gd name="connsiteY16" fmla="*/ 29187 h 77925"/>
                  <a:gd name="connsiteX17" fmla="*/ 65381 w 72158"/>
                  <a:gd name="connsiteY17" fmla="*/ 1910 h 77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2158" h="77925">
                    <a:moveTo>
                      <a:pt x="65381" y="1948"/>
                    </a:moveTo>
                    <a:cubicBezTo>
                      <a:pt x="60411" y="7714"/>
                      <a:pt x="49788" y="5640"/>
                      <a:pt x="44211" y="7790"/>
                    </a:cubicBezTo>
                    <a:cubicBezTo>
                      <a:pt x="42820" y="8308"/>
                      <a:pt x="44843" y="11432"/>
                      <a:pt x="42276" y="11685"/>
                    </a:cubicBezTo>
                    <a:cubicBezTo>
                      <a:pt x="26734" y="13190"/>
                      <a:pt x="15504" y="3300"/>
                      <a:pt x="1935" y="0"/>
                    </a:cubicBezTo>
                    <a:cubicBezTo>
                      <a:pt x="1644" y="2276"/>
                      <a:pt x="2251" y="5501"/>
                      <a:pt x="0" y="5830"/>
                    </a:cubicBezTo>
                    <a:cubicBezTo>
                      <a:pt x="1011" y="16351"/>
                      <a:pt x="8637" y="27240"/>
                      <a:pt x="11546" y="33120"/>
                    </a:cubicBezTo>
                    <a:cubicBezTo>
                      <a:pt x="14024" y="38141"/>
                      <a:pt x="19551" y="44641"/>
                      <a:pt x="15353" y="48713"/>
                    </a:cubicBezTo>
                    <a:cubicBezTo>
                      <a:pt x="12785" y="48321"/>
                      <a:pt x="11799" y="40632"/>
                      <a:pt x="11546" y="48713"/>
                    </a:cubicBezTo>
                    <a:cubicBezTo>
                      <a:pt x="16023" y="49446"/>
                      <a:pt x="13797" y="55605"/>
                      <a:pt x="15353" y="58451"/>
                    </a:cubicBezTo>
                    <a:cubicBezTo>
                      <a:pt x="15694" y="59095"/>
                      <a:pt x="18640" y="59804"/>
                      <a:pt x="19222" y="60411"/>
                    </a:cubicBezTo>
                    <a:cubicBezTo>
                      <a:pt x="20436" y="61726"/>
                      <a:pt x="19918" y="65001"/>
                      <a:pt x="21157" y="66278"/>
                    </a:cubicBezTo>
                    <a:cubicBezTo>
                      <a:pt x="25975" y="71059"/>
                      <a:pt x="35940" y="70768"/>
                      <a:pt x="26936" y="75991"/>
                    </a:cubicBezTo>
                    <a:cubicBezTo>
                      <a:pt x="33930" y="75384"/>
                      <a:pt x="39418" y="76319"/>
                      <a:pt x="44211" y="77925"/>
                    </a:cubicBezTo>
                    <a:cubicBezTo>
                      <a:pt x="46753" y="70970"/>
                      <a:pt x="42213" y="63066"/>
                      <a:pt x="49990" y="68188"/>
                    </a:cubicBezTo>
                    <a:cubicBezTo>
                      <a:pt x="50193" y="63205"/>
                      <a:pt x="51090" y="58906"/>
                      <a:pt x="53860" y="56490"/>
                    </a:cubicBezTo>
                    <a:cubicBezTo>
                      <a:pt x="55365" y="58438"/>
                      <a:pt x="60524" y="55769"/>
                      <a:pt x="63446" y="60398"/>
                    </a:cubicBezTo>
                    <a:cubicBezTo>
                      <a:pt x="60095" y="47752"/>
                      <a:pt x="70313" y="35321"/>
                      <a:pt x="71122" y="29187"/>
                    </a:cubicBezTo>
                    <a:cubicBezTo>
                      <a:pt x="72399" y="19753"/>
                      <a:pt x="74068" y="7803"/>
                      <a:pt x="65381" y="1910"/>
                    </a:cubicBezTo>
                    <a:close/>
                  </a:path>
                </a:pathLst>
              </a:custGeom>
              <a:solidFill>
                <a:srgbClr val="085873"/>
              </a:solidFill>
              <a:ln w="1270" cap="flat">
                <a:solidFill>
                  <a:schemeClr val="bg1"/>
                </a:solidFill>
                <a:prstDash val="solid"/>
                <a:miter/>
              </a:ln>
            </p:spPr>
            <p:txBody>
              <a:bodyPr rtlCol="0" anchor="ctr"/>
              <a:lstStyle/>
              <a:p>
                <a:endParaRPr lang="en-US" dirty="0"/>
              </a:p>
            </p:txBody>
          </p:sp>
        </p:grpSp>
        <p:grpSp>
          <p:nvGrpSpPr>
            <p:cNvPr id="1414" name="Graphic 3">
              <a:extLst>
                <a:ext uri="{FF2B5EF4-FFF2-40B4-BE49-F238E27FC236}">
                  <a16:creationId xmlns:a16="http://schemas.microsoft.com/office/drawing/2014/main" id="{AC9CBBC8-CA23-6331-C7C6-62DB438E014A}"/>
                </a:ext>
              </a:extLst>
            </p:cNvPr>
            <p:cNvGrpSpPr/>
            <p:nvPr/>
          </p:nvGrpSpPr>
          <p:grpSpPr>
            <a:xfrm>
              <a:off x="7412739" y="5026311"/>
              <a:ext cx="234260" cy="335349"/>
              <a:chOff x="7412739" y="5026311"/>
              <a:chExt cx="234260" cy="335349"/>
            </a:xfrm>
            <a:solidFill>
              <a:srgbClr val="4DA1BB"/>
            </a:solidFill>
          </p:grpSpPr>
          <p:sp>
            <p:nvSpPr>
              <p:cNvPr id="1415" name="Freeform: Shape 1414">
                <a:extLst>
                  <a:ext uri="{FF2B5EF4-FFF2-40B4-BE49-F238E27FC236}">
                    <a16:creationId xmlns:a16="http://schemas.microsoft.com/office/drawing/2014/main" id="{2DB1D8D6-E193-041C-076B-CD9873320550}"/>
                  </a:ext>
                </a:extLst>
              </p:cNvPr>
              <p:cNvSpPr/>
              <p:nvPr/>
            </p:nvSpPr>
            <p:spPr>
              <a:xfrm>
                <a:off x="7557113" y="5074477"/>
                <a:ext cx="89886" cy="129259"/>
              </a:xfrm>
              <a:custGeom>
                <a:avLst/>
                <a:gdLst>
                  <a:gd name="connsiteX0" fmla="*/ 88435 w 89886"/>
                  <a:gd name="connsiteY0" fmla="*/ 22020 h 129259"/>
                  <a:gd name="connsiteX1" fmla="*/ 69225 w 89886"/>
                  <a:gd name="connsiteY1" fmla="*/ 33717 h 129259"/>
                  <a:gd name="connsiteX2" fmla="*/ 42314 w 89886"/>
                  <a:gd name="connsiteY2" fmla="*/ 22020 h 129259"/>
                  <a:gd name="connsiteX3" fmla="*/ 40405 w 89886"/>
                  <a:gd name="connsiteY3" fmla="*/ 6414 h 129259"/>
                  <a:gd name="connsiteX4" fmla="*/ 34600 w 89886"/>
                  <a:gd name="connsiteY4" fmla="*/ 597 h 129259"/>
                  <a:gd name="connsiteX5" fmla="*/ 32665 w 89886"/>
                  <a:gd name="connsiteY5" fmla="*/ 12257 h 129259"/>
                  <a:gd name="connsiteX6" fmla="*/ 21169 w 89886"/>
                  <a:gd name="connsiteY6" fmla="*/ 4492 h 129259"/>
                  <a:gd name="connsiteX7" fmla="*/ 23105 w 89886"/>
                  <a:gd name="connsiteY7" fmla="*/ 27875 h 129259"/>
                  <a:gd name="connsiteX8" fmla="*/ 15390 w 89886"/>
                  <a:gd name="connsiteY8" fmla="*/ 57113 h 129259"/>
                  <a:gd name="connsiteX9" fmla="*/ 0 w 89886"/>
                  <a:gd name="connsiteY9" fmla="*/ 68811 h 129259"/>
                  <a:gd name="connsiteX10" fmla="*/ 15390 w 89886"/>
                  <a:gd name="connsiteY10" fmla="*/ 80534 h 129259"/>
                  <a:gd name="connsiteX11" fmla="*/ 28846 w 89886"/>
                  <a:gd name="connsiteY11" fmla="*/ 96101 h 129259"/>
                  <a:gd name="connsiteX12" fmla="*/ 21169 w 89886"/>
                  <a:gd name="connsiteY12" fmla="*/ 125377 h 129259"/>
                  <a:gd name="connsiteX13" fmla="*/ 30755 w 89886"/>
                  <a:gd name="connsiteY13" fmla="*/ 129259 h 129259"/>
                  <a:gd name="connsiteX14" fmla="*/ 40405 w 89886"/>
                  <a:gd name="connsiteY14" fmla="*/ 123391 h 129259"/>
                  <a:gd name="connsiteX15" fmla="*/ 42314 w 89886"/>
                  <a:gd name="connsiteY15" fmla="*/ 117549 h 129259"/>
                  <a:gd name="connsiteX16" fmla="*/ 51925 w 89886"/>
                  <a:gd name="connsiteY16" fmla="*/ 101969 h 129259"/>
                  <a:gd name="connsiteX17" fmla="*/ 63446 w 89886"/>
                  <a:gd name="connsiteY17" fmla="*/ 78548 h 129259"/>
                  <a:gd name="connsiteX18" fmla="*/ 59639 w 89886"/>
                  <a:gd name="connsiteY18" fmla="*/ 70783 h 129259"/>
                  <a:gd name="connsiteX19" fmla="*/ 80746 w 89886"/>
                  <a:gd name="connsiteY19" fmla="*/ 62981 h 129259"/>
                  <a:gd name="connsiteX20" fmla="*/ 88422 w 89886"/>
                  <a:gd name="connsiteY20" fmla="*/ 45466 h 129259"/>
                  <a:gd name="connsiteX21" fmla="*/ 88422 w 89886"/>
                  <a:gd name="connsiteY21" fmla="*/ 22045 h 12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86" h="129259">
                    <a:moveTo>
                      <a:pt x="88435" y="22020"/>
                    </a:moveTo>
                    <a:cubicBezTo>
                      <a:pt x="76281" y="20085"/>
                      <a:pt x="78760" y="33022"/>
                      <a:pt x="69225" y="33717"/>
                    </a:cubicBezTo>
                    <a:cubicBezTo>
                      <a:pt x="58274" y="31808"/>
                      <a:pt x="49117" y="28103"/>
                      <a:pt x="42314" y="22020"/>
                    </a:cubicBezTo>
                    <a:cubicBezTo>
                      <a:pt x="41125" y="17341"/>
                      <a:pt x="39570" y="13142"/>
                      <a:pt x="40405" y="6414"/>
                    </a:cubicBezTo>
                    <a:cubicBezTo>
                      <a:pt x="35788" y="7198"/>
                      <a:pt x="41441" y="-2451"/>
                      <a:pt x="34600" y="597"/>
                    </a:cubicBezTo>
                    <a:cubicBezTo>
                      <a:pt x="33499" y="4012"/>
                      <a:pt x="36914" y="12029"/>
                      <a:pt x="32665" y="12257"/>
                    </a:cubicBezTo>
                    <a:cubicBezTo>
                      <a:pt x="26367" y="12194"/>
                      <a:pt x="29377" y="2646"/>
                      <a:pt x="21169" y="4492"/>
                    </a:cubicBezTo>
                    <a:cubicBezTo>
                      <a:pt x="18716" y="12877"/>
                      <a:pt x="18919" y="21501"/>
                      <a:pt x="23105" y="27875"/>
                    </a:cubicBezTo>
                    <a:cubicBezTo>
                      <a:pt x="18400" y="35500"/>
                      <a:pt x="17882" y="47287"/>
                      <a:pt x="15390" y="57113"/>
                    </a:cubicBezTo>
                    <a:cubicBezTo>
                      <a:pt x="11748" y="62563"/>
                      <a:pt x="114" y="59794"/>
                      <a:pt x="0" y="68811"/>
                    </a:cubicBezTo>
                    <a:cubicBezTo>
                      <a:pt x="3667" y="74514"/>
                      <a:pt x="10420" y="76727"/>
                      <a:pt x="15390" y="80534"/>
                    </a:cubicBezTo>
                    <a:cubicBezTo>
                      <a:pt x="21802" y="85415"/>
                      <a:pt x="27607" y="86566"/>
                      <a:pt x="28846" y="96101"/>
                    </a:cubicBezTo>
                    <a:cubicBezTo>
                      <a:pt x="30490" y="108254"/>
                      <a:pt x="17907" y="112276"/>
                      <a:pt x="21169" y="125377"/>
                    </a:cubicBezTo>
                    <a:cubicBezTo>
                      <a:pt x="27316" y="123707"/>
                      <a:pt x="27088" y="128424"/>
                      <a:pt x="30755" y="129259"/>
                    </a:cubicBezTo>
                    <a:cubicBezTo>
                      <a:pt x="32083" y="125048"/>
                      <a:pt x="37749" y="126136"/>
                      <a:pt x="40405" y="123391"/>
                    </a:cubicBezTo>
                    <a:cubicBezTo>
                      <a:pt x="41910" y="121836"/>
                      <a:pt x="41214" y="119724"/>
                      <a:pt x="42314" y="117549"/>
                    </a:cubicBezTo>
                    <a:cubicBezTo>
                      <a:pt x="45083" y="111984"/>
                      <a:pt x="49181" y="106876"/>
                      <a:pt x="51925" y="101969"/>
                    </a:cubicBezTo>
                    <a:cubicBezTo>
                      <a:pt x="56516" y="93799"/>
                      <a:pt x="61422" y="86401"/>
                      <a:pt x="63446" y="78548"/>
                    </a:cubicBezTo>
                    <a:cubicBezTo>
                      <a:pt x="60044" y="78068"/>
                      <a:pt x="59058" y="75210"/>
                      <a:pt x="59639" y="70783"/>
                    </a:cubicBezTo>
                    <a:cubicBezTo>
                      <a:pt x="62813" y="63853"/>
                      <a:pt x="71716" y="58264"/>
                      <a:pt x="80746" y="62981"/>
                    </a:cubicBezTo>
                    <a:cubicBezTo>
                      <a:pt x="78381" y="52118"/>
                      <a:pt x="84843" y="50246"/>
                      <a:pt x="88422" y="45466"/>
                    </a:cubicBezTo>
                    <a:cubicBezTo>
                      <a:pt x="86196" y="35665"/>
                      <a:pt x="92633" y="27761"/>
                      <a:pt x="88422" y="2204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416" name="Freeform: Shape 1415">
                <a:extLst>
                  <a:ext uri="{FF2B5EF4-FFF2-40B4-BE49-F238E27FC236}">
                    <a16:creationId xmlns:a16="http://schemas.microsoft.com/office/drawing/2014/main" id="{E6AB5003-9471-381B-AE10-1E2958422D5E}"/>
                  </a:ext>
                </a:extLst>
              </p:cNvPr>
              <p:cNvSpPr/>
              <p:nvPr/>
            </p:nvSpPr>
            <p:spPr>
              <a:xfrm>
                <a:off x="7545407" y="5026311"/>
                <a:ext cx="29552" cy="52633"/>
              </a:xfrm>
              <a:custGeom>
                <a:avLst/>
                <a:gdLst>
                  <a:gd name="connsiteX0" fmla="*/ 2120 w 29552"/>
                  <a:gd name="connsiteY0" fmla="*/ 0 h 52633"/>
                  <a:gd name="connsiteX1" fmla="*/ 185 w 29552"/>
                  <a:gd name="connsiteY1" fmla="*/ 9750 h 52633"/>
                  <a:gd name="connsiteX2" fmla="*/ 7899 w 29552"/>
                  <a:gd name="connsiteY2" fmla="*/ 9750 h 52633"/>
                  <a:gd name="connsiteX3" fmla="*/ 5964 w 29552"/>
                  <a:gd name="connsiteY3" fmla="*/ 19513 h 52633"/>
                  <a:gd name="connsiteX4" fmla="*/ 9809 w 29552"/>
                  <a:gd name="connsiteY4" fmla="*/ 25330 h 52633"/>
                  <a:gd name="connsiteX5" fmla="*/ 15613 w 29552"/>
                  <a:gd name="connsiteY5" fmla="*/ 25330 h 52633"/>
                  <a:gd name="connsiteX6" fmla="*/ 15613 w 29552"/>
                  <a:gd name="connsiteY6" fmla="*/ 31211 h 52633"/>
                  <a:gd name="connsiteX7" fmla="*/ 23239 w 29552"/>
                  <a:gd name="connsiteY7" fmla="*/ 35093 h 52633"/>
                  <a:gd name="connsiteX8" fmla="*/ 29043 w 29552"/>
                  <a:gd name="connsiteY8" fmla="*/ 52633 h 52633"/>
                  <a:gd name="connsiteX9" fmla="*/ 21367 w 29552"/>
                  <a:gd name="connsiteY9" fmla="*/ 21448 h 52633"/>
                  <a:gd name="connsiteX10" fmla="*/ 2133 w 29552"/>
                  <a:gd name="connsiteY10" fmla="*/ 0 h 5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52" h="52633">
                    <a:moveTo>
                      <a:pt x="2120" y="0"/>
                    </a:moveTo>
                    <a:cubicBezTo>
                      <a:pt x="527" y="2264"/>
                      <a:pt x="-422" y="5248"/>
                      <a:pt x="185" y="9750"/>
                    </a:cubicBezTo>
                    <a:cubicBezTo>
                      <a:pt x="3599" y="15681"/>
                      <a:pt x="6141" y="4439"/>
                      <a:pt x="7899" y="9750"/>
                    </a:cubicBezTo>
                    <a:cubicBezTo>
                      <a:pt x="8683" y="14454"/>
                      <a:pt x="4371" y="13961"/>
                      <a:pt x="5964" y="19513"/>
                    </a:cubicBezTo>
                    <a:cubicBezTo>
                      <a:pt x="9518" y="18426"/>
                      <a:pt x="8443" y="24496"/>
                      <a:pt x="9809" y="25330"/>
                    </a:cubicBezTo>
                    <a:cubicBezTo>
                      <a:pt x="10820" y="25937"/>
                      <a:pt x="14892" y="24483"/>
                      <a:pt x="15613" y="25330"/>
                    </a:cubicBezTo>
                    <a:cubicBezTo>
                      <a:pt x="16397" y="26355"/>
                      <a:pt x="14602" y="30414"/>
                      <a:pt x="15613" y="31211"/>
                    </a:cubicBezTo>
                    <a:cubicBezTo>
                      <a:pt x="17927" y="33133"/>
                      <a:pt x="24301" y="29794"/>
                      <a:pt x="23239" y="35093"/>
                    </a:cubicBezTo>
                    <a:cubicBezTo>
                      <a:pt x="27374" y="40973"/>
                      <a:pt x="18737" y="50989"/>
                      <a:pt x="29043" y="52633"/>
                    </a:cubicBezTo>
                    <a:cubicBezTo>
                      <a:pt x="31206" y="37407"/>
                      <a:pt x="26071" y="29643"/>
                      <a:pt x="21367" y="21448"/>
                    </a:cubicBezTo>
                    <a:cubicBezTo>
                      <a:pt x="26704" y="9624"/>
                      <a:pt x="12072" y="2719"/>
                      <a:pt x="2133"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417" name="Freeform: Shape 1416">
                <a:extLst>
                  <a:ext uri="{FF2B5EF4-FFF2-40B4-BE49-F238E27FC236}">
                    <a16:creationId xmlns:a16="http://schemas.microsoft.com/office/drawing/2014/main" id="{4B07C914-A1A4-FEE9-4340-2FB634EC820B}"/>
                  </a:ext>
                </a:extLst>
              </p:cNvPr>
              <p:cNvSpPr/>
              <p:nvPr/>
            </p:nvSpPr>
            <p:spPr>
              <a:xfrm>
                <a:off x="7436026" y="5349754"/>
                <a:ext cx="9611" cy="11906"/>
              </a:xfrm>
              <a:custGeom>
                <a:avLst/>
                <a:gdLst>
                  <a:gd name="connsiteX0" fmla="*/ 1935 w 9611"/>
                  <a:gd name="connsiteY0" fmla="*/ 2107 h 11906"/>
                  <a:gd name="connsiteX1" fmla="*/ 0 w 9611"/>
                  <a:gd name="connsiteY1" fmla="*/ 11857 h 11906"/>
                  <a:gd name="connsiteX2" fmla="*/ 9611 w 9611"/>
                  <a:gd name="connsiteY2" fmla="*/ 7975 h 11906"/>
                  <a:gd name="connsiteX3" fmla="*/ 1922 w 9611"/>
                  <a:gd name="connsiteY3" fmla="*/ 2107 h 11906"/>
                </a:gdLst>
                <a:ahLst/>
                <a:cxnLst>
                  <a:cxn ang="0">
                    <a:pos x="connsiteX0" y="connsiteY0"/>
                  </a:cxn>
                  <a:cxn ang="0">
                    <a:pos x="connsiteX1" y="connsiteY1"/>
                  </a:cxn>
                  <a:cxn ang="0">
                    <a:pos x="connsiteX2" y="connsiteY2"/>
                  </a:cxn>
                  <a:cxn ang="0">
                    <a:pos x="connsiteX3" y="connsiteY3"/>
                  </a:cxn>
                </a:cxnLst>
                <a:rect l="l" t="t" r="r" b="b"/>
                <a:pathLst>
                  <a:path w="9611" h="11906">
                    <a:moveTo>
                      <a:pt x="1935" y="2107"/>
                    </a:moveTo>
                    <a:cubicBezTo>
                      <a:pt x="7158" y="3903"/>
                      <a:pt x="0" y="8936"/>
                      <a:pt x="0" y="11857"/>
                    </a:cubicBezTo>
                    <a:cubicBezTo>
                      <a:pt x="4793" y="12186"/>
                      <a:pt x="8005" y="10858"/>
                      <a:pt x="9611" y="7975"/>
                    </a:cubicBezTo>
                    <a:cubicBezTo>
                      <a:pt x="4705" y="9467"/>
                      <a:pt x="6374" y="-5341"/>
                      <a:pt x="1922" y="210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418" name="Freeform: Shape 1417">
                <a:extLst>
                  <a:ext uri="{FF2B5EF4-FFF2-40B4-BE49-F238E27FC236}">
                    <a16:creationId xmlns:a16="http://schemas.microsoft.com/office/drawing/2014/main" id="{5D760196-A25F-A0C9-D836-131446EC6F6F}"/>
                  </a:ext>
                </a:extLst>
              </p:cNvPr>
              <p:cNvSpPr/>
              <p:nvPr/>
            </p:nvSpPr>
            <p:spPr>
              <a:xfrm>
                <a:off x="7412739" y="5324471"/>
                <a:ext cx="2389" cy="2177"/>
              </a:xfrm>
              <a:custGeom>
                <a:avLst/>
                <a:gdLst>
                  <a:gd name="connsiteX0" fmla="*/ 233 w 2389"/>
                  <a:gd name="connsiteY0" fmla="*/ 2059 h 2177"/>
                  <a:gd name="connsiteX1" fmla="*/ 2142 w 2389"/>
                  <a:gd name="connsiteY1" fmla="*/ 112 h 2177"/>
                  <a:gd name="connsiteX2" fmla="*/ 233 w 2389"/>
                  <a:gd name="connsiteY2" fmla="*/ 2059 h 2177"/>
                </a:gdLst>
                <a:ahLst/>
                <a:cxnLst>
                  <a:cxn ang="0">
                    <a:pos x="connsiteX0" y="connsiteY0"/>
                  </a:cxn>
                  <a:cxn ang="0">
                    <a:pos x="connsiteX1" y="connsiteY1"/>
                  </a:cxn>
                  <a:cxn ang="0">
                    <a:pos x="connsiteX2" y="connsiteY2"/>
                  </a:cxn>
                </a:cxnLst>
                <a:rect l="l" t="t" r="r" b="b"/>
                <a:pathLst>
                  <a:path w="2389" h="2177">
                    <a:moveTo>
                      <a:pt x="233" y="2059"/>
                    </a:moveTo>
                    <a:cubicBezTo>
                      <a:pt x="777" y="2603"/>
                      <a:pt x="3154" y="1149"/>
                      <a:pt x="2142" y="112"/>
                    </a:cubicBezTo>
                    <a:cubicBezTo>
                      <a:pt x="1624" y="-419"/>
                      <a:pt x="-741" y="1060"/>
                      <a:pt x="233" y="205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419" name="Freeform: Shape 1418">
                <a:extLst>
                  <a:ext uri="{FF2B5EF4-FFF2-40B4-BE49-F238E27FC236}">
                    <a16:creationId xmlns:a16="http://schemas.microsoft.com/office/drawing/2014/main" id="{60DC9E79-E231-B87C-77E5-42AB27264F48}"/>
                  </a:ext>
                </a:extLst>
              </p:cNvPr>
              <p:cNvSpPr/>
              <p:nvPr/>
            </p:nvSpPr>
            <p:spPr>
              <a:xfrm>
                <a:off x="7418699" y="5178356"/>
                <a:ext cx="146128" cy="167794"/>
              </a:xfrm>
              <a:custGeom>
                <a:avLst/>
                <a:gdLst>
                  <a:gd name="connsiteX0" fmla="*/ 140387 w 146128"/>
                  <a:gd name="connsiteY0" fmla="*/ 17528 h 167794"/>
                  <a:gd name="connsiteX1" fmla="*/ 136517 w 146128"/>
                  <a:gd name="connsiteY1" fmla="*/ 19488 h 167794"/>
                  <a:gd name="connsiteX2" fmla="*/ 136517 w 146128"/>
                  <a:gd name="connsiteY2" fmla="*/ 11710 h 167794"/>
                  <a:gd name="connsiteX3" fmla="*/ 123061 w 146128"/>
                  <a:gd name="connsiteY3" fmla="*/ 19488 h 167794"/>
                  <a:gd name="connsiteX4" fmla="*/ 113476 w 146128"/>
                  <a:gd name="connsiteY4" fmla="*/ 0 h 167794"/>
                  <a:gd name="connsiteX5" fmla="*/ 92306 w 146128"/>
                  <a:gd name="connsiteY5" fmla="*/ 33146 h 167794"/>
                  <a:gd name="connsiteX6" fmla="*/ 90396 w 146128"/>
                  <a:gd name="connsiteY6" fmla="*/ 52659 h 167794"/>
                  <a:gd name="connsiteX7" fmla="*/ 84617 w 146128"/>
                  <a:gd name="connsiteY7" fmla="*/ 64356 h 167794"/>
                  <a:gd name="connsiteX8" fmla="*/ 76928 w 146128"/>
                  <a:gd name="connsiteY8" fmla="*/ 68251 h 167794"/>
                  <a:gd name="connsiteX9" fmla="*/ 76928 w 146128"/>
                  <a:gd name="connsiteY9" fmla="*/ 70212 h 167794"/>
                  <a:gd name="connsiteX10" fmla="*/ 71149 w 146128"/>
                  <a:gd name="connsiteY10" fmla="*/ 68251 h 167794"/>
                  <a:gd name="connsiteX11" fmla="*/ 67279 w 146128"/>
                  <a:gd name="connsiteY11" fmla="*/ 72134 h 167794"/>
                  <a:gd name="connsiteX12" fmla="*/ 59629 w 146128"/>
                  <a:gd name="connsiteY12" fmla="*/ 81871 h 167794"/>
                  <a:gd name="connsiteX13" fmla="*/ 50005 w 146128"/>
                  <a:gd name="connsiteY13" fmla="*/ 85817 h 167794"/>
                  <a:gd name="connsiteX14" fmla="*/ 46160 w 146128"/>
                  <a:gd name="connsiteY14" fmla="*/ 93582 h 167794"/>
                  <a:gd name="connsiteX15" fmla="*/ 32705 w 146128"/>
                  <a:gd name="connsiteY15" fmla="*/ 95580 h 167794"/>
                  <a:gd name="connsiteX16" fmla="*/ 23094 w 146128"/>
                  <a:gd name="connsiteY16" fmla="*/ 113107 h 167794"/>
                  <a:gd name="connsiteX17" fmla="*/ 13483 w 146128"/>
                  <a:gd name="connsiteY17" fmla="*/ 122858 h 167794"/>
                  <a:gd name="connsiteX18" fmla="*/ 9638 w 146128"/>
                  <a:gd name="connsiteY18" fmla="*/ 120897 h 167794"/>
                  <a:gd name="connsiteX19" fmla="*/ 9638 w 146128"/>
                  <a:gd name="connsiteY19" fmla="*/ 126727 h 167794"/>
                  <a:gd name="connsiteX20" fmla="*/ 5794 w 146128"/>
                  <a:gd name="connsiteY20" fmla="*/ 128675 h 167794"/>
                  <a:gd name="connsiteX21" fmla="*/ 7703 w 146128"/>
                  <a:gd name="connsiteY21" fmla="*/ 134530 h 167794"/>
                  <a:gd name="connsiteX22" fmla="*/ 27 w 146128"/>
                  <a:gd name="connsiteY22" fmla="*/ 136465 h 167794"/>
                  <a:gd name="connsiteX23" fmla="*/ 3871 w 146128"/>
                  <a:gd name="connsiteY23" fmla="*/ 138438 h 167794"/>
                  <a:gd name="connsiteX24" fmla="*/ 27 w 146128"/>
                  <a:gd name="connsiteY24" fmla="*/ 155965 h 167794"/>
                  <a:gd name="connsiteX25" fmla="*/ 17327 w 146128"/>
                  <a:gd name="connsiteY25" fmla="*/ 154030 h 167794"/>
                  <a:gd name="connsiteX26" fmla="*/ 32717 w 146128"/>
                  <a:gd name="connsiteY26" fmla="*/ 167676 h 167794"/>
                  <a:gd name="connsiteX27" fmla="*/ 51927 w 146128"/>
                  <a:gd name="connsiteY27" fmla="*/ 167676 h 167794"/>
                  <a:gd name="connsiteX28" fmla="*/ 76941 w 146128"/>
                  <a:gd name="connsiteY28" fmla="*/ 144268 h 167794"/>
                  <a:gd name="connsiteX29" fmla="*/ 86527 w 146128"/>
                  <a:gd name="connsiteY29" fmla="*/ 101410 h 167794"/>
                  <a:gd name="connsiteX30" fmla="*/ 103827 w 146128"/>
                  <a:gd name="connsiteY30" fmla="*/ 91647 h 167794"/>
                  <a:gd name="connsiteX31" fmla="*/ 103827 w 146128"/>
                  <a:gd name="connsiteY31" fmla="*/ 85817 h 167794"/>
                  <a:gd name="connsiteX32" fmla="*/ 109631 w 146128"/>
                  <a:gd name="connsiteY32" fmla="*/ 89712 h 167794"/>
                  <a:gd name="connsiteX33" fmla="*/ 123061 w 146128"/>
                  <a:gd name="connsiteY33" fmla="*/ 89712 h 167794"/>
                  <a:gd name="connsiteX34" fmla="*/ 117282 w 146128"/>
                  <a:gd name="connsiteY34" fmla="*/ 85817 h 167794"/>
                  <a:gd name="connsiteX35" fmla="*/ 115372 w 146128"/>
                  <a:gd name="connsiteY35" fmla="*/ 81871 h 167794"/>
                  <a:gd name="connsiteX36" fmla="*/ 111528 w 146128"/>
                  <a:gd name="connsiteY36" fmla="*/ 77976 h 167794"/>
                  <a:gd name="connsiteX37" fmla="*/ 113463 w 146128"/>
                  <a:gd name="connsiteY37" fmla="*/ 74094 h 167794"/>
                  <a:gd name="connsiteX38" fmla="*/ 126894 w 146128"/>
                  <a:gd name="connsiteY38" fmla="*/ 64356 h 167794"/>
                  <a:gd name="connsiteX39" fmla="*/ 130738 w 146128"/>
                  <a:gd name="connsiteY39" fmla="*/ 56554 h 167794"/>
                  <a:gd name="connsiteX40" fmla="*/ 146128 w 146128"/>
                  <a:gd name="connsiteY40" fmla="*/ 31211 h 167794"/>
                  <a:gd name="connsiteX41" fmla="*/ 140387 w 146128"/>
                  <a:gd name="connsiteY41" fmla="*/ 17540 h 1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6128" h="167794">
                    <a:moveTo>
                      <a:pt x="140387" y="17528"/>
                    </a:moveTo>
                    <a:cubicBezTo>
                      <a:pt x="141259" y="18362"/>
                      <a:pt x="137124" y="20664"/>
                      <a:pt x="136517" y="19488"/>
                    </a:cubicBezTo>
                    <a:cubicBezTo>
                      <a:pt x="135822" y="18122"/>
                      <a:pt x="142903" y="11521"/>
                      <a:pt x="136517" y="11710"/>
                    </a:cubicBezTo>
                    <a:cubicBezTo>
                      <a:pt x="133368" y="15643"/>
                      <a:pt x="130106" y="19475"/>
                      <a:pt x="123061" y="19488"/>
                    </a:cubicBezTo>
                    <a:cubicBezTo>
                      <a:pt x="124731" y="8056"/>
                      <a:pt x="116220" y="6943"/>
                      <a:pt x="113476" y="0"/>
                    </a:cubicBezTo>
                    <a:cubicBezTo>
                      <a:pt x="101955" y="6538"/>
                      <a:pt x="109088" y="31982"/>
                      <a:pt x="92306" y="33146"/>
                    </a:cubicBezTo>
                    <a:cubicBezTo>
                      <a:pt x="92938" y="40961"/>
                      <a:pt x="88866" y="43971"/>
                      <a:pt x="90396" y="52659"/>
                    </a:cubicBezTo>
                    <a:cubicBezTo>
                      <a:pt x="83517" y="51533"/>
                      <a:pt x="84567" y="58425"/>
                      <a:pt x="84617" y="64356"/>
                    </a:cubicBezTo>
                    <a:cubicBezTo>
                      <a:pt x="81873" y="59880"/>
                      <a:pt x="79508" y="66532"/>
                      <a:pt x="76928" y="68251"/>
                    </a:cubicBezTo>
                    <a:cubicBezTo>
                      <a:pt x="77763" y="67708"/>
                      <a:pt x="73400" y="66114"/>
                      <a:pt x="76928" y="70212"/>
                    </a:cubicBezTo>
                    <a:cubicBezTo>
                      <a:pt x="74272" y="70275"/>
                      <a:pt x="72717" y="69276"/>
                      <a:pt x="71149" y="68251"/>
                    </a:cubicBezTo>
                    <a:cubicBezTo>
                      <a:pt x="70947" y="70667"/>
                      <a:pt x="70567" y="72855"/>
                      <a:pt x="67279" y="72134"/>
                    </a:cubicBezTo>
                    <a:cubicBezTo>
                      <a:pt x="64421" y="75068"/>
                      <a:pt x="63865" y="80354"/>
                      <a:pt x="59629" y="81871"/>
                    </a:cubicBezTo>
                    <a:cubicBezTo>
                      <a:pt x="55986" y="82693"/>
                      <a:pt x="54810" y="86083"/>
                      <a:pt x="50005" y="85817"/>
                    </a:cubicBezTo>
                    <a:cubicBezTo>
                      <a:pt x="47349" y="87006"/>
                      <a:pt x="49714" y="93316"/>
                      <a:pt x="46160" y="93582"/>
                    </a:cubicBezTo>
                    <a:cubicBezTo>
                      <a:pt x="44719" y="89775"/>
                      <a:pt x="40014" y="98880"/>
                      <a:pt x="32705" y="95580"/>
                    </a:cubicBezTo>
                    <a:cubicBezTo>
                      <a:pt x="30276" y="101688"/>
                      <a:pt x="18554" y="106064"/>
                      <a:pt x="23094" y="113107"/>
                    </a:cubicBezTo>
                    <a:cubicBezTo>
                      <a:pt x="13761" y="110856"/>
                      <a:pt x="15152" y="120619"/>
                      <a:pt x="13483" y="122858"/>
                    </a:cubicBezTo>
                    <a:cubicBezTo>
                      <a:pt x="12787" y="123781"/>
                      <a:pt x="10220" y="120518"/>
                      <a:pt x="9638" y="120897"/>
                    </a:cubicBezTo>
                    <a:cubicBezTo>
                      <a:pt x="8892" y="121315"/>
                      <a:pt x="10157" y="125918"/>
                      <a:pt x="9638" y="126727"/>
                    </a:cubicBezTo>
                    <a:cubicBezTo>
                      <a:pt x="8652" y="128283"/>
                      <a:pt x="6034" y="125981"/>
                      <a:pt x="5794" y="128675"/>
                    </a:cubicBezTo>
                    <a:cubicBezTo>
                      <a:pt x="5768" y="128789"/>
                      <a:pt x="9600" y="131925"/>
                      <a:pt x="7703" y="134530"/>
                    </a:cubicBezTo>
                    <a:cubicBezTo>
                      <a:pt x="4870" y="134897"/>
                      <a:pt x="634" y="133834"/>
                      <a:pt x="27" y="136465"/>
                    </a:cubicBezTo>
                    <a:cubicBezTo>
                      <a:pt x="1621" y="136895"/>
                      <a:pt x="3669" y="136579"/>
                      <a:pt x="3871" y="138438"/>
                    </a:cubicBezTo>
                    <a:cubicBezTo>
                      <a:pt x="4478" y="143736"/>
                      <a:pt x="-403" y="148125"/>
                      <a:pt x="27" y="155965"/>
                    </a:cubicBezTo>
                    <a:cubicBezTo>
                      <a:pt x="5857" y="158735"/>
                      <a:pt x="10334" y="155118"/>
                      <a:pt x="17327" y="154030"/>
                    </a:cubicBezTo>
                    <a:cubicBezTo>
                      <a:pt x="19085" y="161985"/>
                      <a:pt x="32717" y="157963"/>
                      <a:pt x="32717" y="167676"/>
                    </a:cubicBezTo>
                    <a:cubicBezTo>
                      <a:pt x="39584" y="163856"/>
                      <a:pt x="42935" y="168586"/>
                      <a:pt x="51927" y="167676"/>
                    </a:cubicBezTo>
                    <a:cubicBezTo>
                      <a:pt x="61665" y="161289"/>
                      <a:pt x="66596" y="150072"/>
                      <a:pt x="76941" y="144268"/>
                    </a:cubicBezTo>
                    <a:cubicBezTo>
                      <a:pt x="74424" y="131950"/>
                      <a:pt x="89360" y="120467"/>
                      <a:pt x="86527" y="101410"/>
                    </a:cubicBezTo>
                    <a:cubicBezTo>
                      <a:pt x="91586" y="97413"/>
                      <a:pt x="97870" y="94720"/>
                      <a:pt x="103827" y="91647"/>
                    </a:cubicBezTo>
                    <a:cubicBezTo>
                      <a:pt x="104611" y="88283"/>
                      <a:pt x="101020" y="86639"/>
                      <a:pt x="103827" y="85817"/>
                    </a:cubicBezTo>
                    <a:cubicBezTo>
                      <a:pt x="106571" y="86247"/>
                      <a:pt x="107089" y="89017"/>
                      <a:pt x="109631" y="89712"/>
                    </a:cubicBezTo>
                    <a:cubicBezTo>
                      <a:pt x="109884" y="80771"/>
                      <a:pt x="118243" y="90938"/>
                      <a:pt x="123061" y="89712"/>
                    </a:cubicBezTo>
                    <a:cubicBezTo>
                      <a:pt x="124794" y="84438"/>
                      <a:pt x="119255" y="87448"/>
                      <a:pt x="117282" y="85817"/>
                    </a:cubicBezTo>
                    <a:cubicBezTo>
                      <a:pt x="116903" y="85450"/>
                      <a:pt x="115727" y="82289"/>
                      <a:pt x="115372" y="81871"/>
                    </a:cubicBezTo>
                    <a:cubicBezTo>
                      <a:pt x="114108" y="80354"/>
                      <a:pt x="112970" y="79329"/>
                      <a:pt x="111528" y="77976"/>
                    </a:cubicBezTo>
                    <a:cubicBezTo>
                      <a:pt x="116953" y="79671"/>
                      <a:pt x="113172" y="74410"/>
                      <a:pt x="113463" y="74094"/>
                    </a:cubicBezTo>
                    <a:cubicBezTo>
                      <a:pt x="116346" y="70642"/>
                      <a:pt x="123454" y="68580"/>
                      <a:pt x="126894" y="64356"/>
                    </a:cubicBezTo>
                    <a:cubicBezTo>
                      <a:pt x="127880" y="63155"/>
                      <a:pt x="129524" y="58969"/>
                      <a:pt x="130738" y="56554"/>
                    </a:cubicBezTo>
                    <a:cubicBezTo>
                      <a:pt x="136201" y="46083"/>
                      <a:pt x="141563" y="38748"/>
                      <a:pt x="146128" y="31211"/>
                    </a:cubicBezTo>
                    <a:cubicBezTo>
                      <a:pt x="140526" y="28846"/>
                      <a:pt x="144598" y="21461"/>
                      <a:pt x="140387" y="1754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420" name="Freeform: Shape 1419">
                <a:extLst>
                  <a:ext uri="{FF2B5EF4-FFF2-40B4-BE49-F238E27FC236}">
                    <a16:creationId xmlns:a16="http://schemas.microsoft.com/office/drawing/2014/main" id="{8703234C-A1B2-90CF-2CFD-8660326A1B84}"/>
                  </a:ext>
                </a:extLst>
              </p:cNvPr>
              <p:cNvSpPr/>
              <p:nvPr/>
            </p:nvSpPr>
            <p:spPr>
              <a:xfrm>
                <a:off x="7561483" y="5190528"/>
                <a:ext cx="3205" cy="3261"/>
              </a:xfrm>
              <a:custGeom>
                <a:avLst/>
                <a:gdLst>
                  <a:gd name="connsiteX0" fmla="*/ 1473 w 3205"/>
                  <a:gd name="connsiteY0" fmla="*/ 1473 h 3261"/>
                  <a:gd name="connsiteX1" fmla="*/ 1473 w 3205"/>
                  <a:gd name="connsiteY1" fmla="*/ 1473 h 3261"/>
                  <a:gd name="connsiteX2" fmla="*/ 1473 w 3205"/>
                  <a:gd name="connsiteY2" fmla="*/ 1473 h 3261"/>
                </a:gdLst>
                <a:ahLst/>
                <a:cxnLst>
                  <a:cxn ang="0">
                    <a:pos x="connsiteX0" y="connsiteY0"/>
                  </a:cxn>
                  <a:cxn ang="0">
                    <a:pos x="connsiteX1" y="connsiteY1"/>
                  </a:cxn>
                  <a:cxn ang="0">
                    <a:pos x="connsiteX2" y="connsiteY2"/>
                  </a:cxn>
                </a:cxnLst>
                <a:rect l="l" t="t" r="r" b="b"/>
                <a:pathLst>
                  <a:path w="3205" h="3261">
                    <a:moveTo>
                      <a:pt x="1473" y="1473"/>
                    </a:moveTo>
                    <a:cubicBezTo>
                      <a:pt x="-3813" y="7429"/>
                      <a:pt x="7277" y="-3851"/>
                      <a:pt x="1473" y="1473"/>
                    </a:cubicBezTo>
                    <a:lnTo>
                      <a:pt x="1473" y="1473"/>
                    </a:lnTo>
                    <a:close/>
                  </a:path>
                </a:pathLst>
              </a:custGeom>
              <a:solidFill>
                <a:srgbClr val="4DA1BB"/>
              </a:solidFill>
              <a:ln w="1270" cap="flat">
                <a:solidFill>
                  <a:schemeClr val="bg1"/>
                </a:solidFill>
                <a:prstDash val="solid"/>
                <a:miter/>
              </a:ln>
            </p:spPr>
            <p:txBody>
              <a:bodyPr rtlCol="0" anchor="ctr"/>
              <a:lstStyle/>
              <a:p>
                <a:endParaRPr lang="en-US" dirty="0"/>
              </a:p>
            </p:txBody>
          </p:sp>
        </p:grpSp>
        <p:grpSp>
          <p:nvGrpSpPr>
            <p:cNvPr id="1421" name="Graphic 3">
              <a:extLst>
                <a:ext uri="{FF2B5EF4-FFF2-40B4-BE49-F238E27FC236}">
                  <a16:creationId xmlns:a16="http://schemas.microsoft.com/office/drawing/2014/main" id="{D343E9DC-62C3-9317-1628-ABD055B5BC61}"/>
                </a:ext>
              </a:extLst>
            </p:cNvPr>
            <p:cNvGrpSpPr/>
            <p:nvPr/>
          </p:nvGrpSpPr>
          <p:grpSpPr>
            <a:xfrm>
              <a:off x="2639957" y="4584321"/>
              <a:ext cx="431150" cy="1032788"/>
              <a:chOff x="2639957" y="4584321"/>
              <a:chExt cx="431150" cy="1032788"/>
            </a:xfrm>
            <a:solidFill>
              <a:srgbClr val="00823B"/>
            </a:solidFill>
          </p:grpSpPr>
          <p:sp>
            <p:nvSpPr>
              <p:cNvPr id="1422" name="Freeform: Shape 1421">
                <a:extLst>
                  <a:ext uri="{FF2B5EF4-FFF2-40B4-BE49-F238E27FC236}">
                    <a16:creationId xmlns:a16="http://schemas.microsoft.com/office/drawing/2014/main" id="{AE082C2D-ACEC-9E46-1E9E-4D42415F6661}"/>
                  </a:ext>
                </a:extLst>
              </p:cNvPr>
              <p:cNvSpPr/>
              <p:nvPr/>
            </p:nvSpPr>
            <p:spPr>
              <a:xfrm>
                <a:off x="2787942" y="5593345"/>
                <a:ext cx="19446" cy="9984"/>
              </a:xfrm>
              <a:custGeom>
                <a:avLst/>
                <a:gdLst>
                  <a:gd name="connsiteX0" fmla="*/ 51 w 19446"/>
                  <a:gd name="connsiteY0" fmla="*/ 235 h 9984"/>
                  <a:gd name="connsiteX1" fmla="*/ 1960 w 19446"/>
                  <a:gd name="connsiteY1" fmla="*/ 8063 h 9984"/>
                  <a:gd name="connsiteX2" fmla="*/ 17351 w 19446"/>
                  <a:gd name="connsiteY2" fmla="*/ 9985 h 9984"/>
                  <a:gd name="connsiteX3" fmla="*/ 19260 w 19446"/>
                  <a:gd name="connsiteY3" fmla="*/ 2220 h 9984"/>
                  <a:gd name="connsiteX4" fmla="*/ 51 w 19446"/>
                  <a:gd name="connsiteY4" fmla="*/ 247 h 9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46" h="9984">
                    <a:moveTo>
                      <a:pt x="51" y="235"/>
                    </a:moveTo>
                    <a:cubicBezTo>
                      <a:pt x="-392" y="3978"/>
                      <a:pt x="2213" y="4585"/>
                      <a:pt x="1960" y="8063"/>
                    </a:cubicBezTo>
                    <a:cubicBezTo>
                      <a:pt x="9510" y="8821"/>
                      <a:pt x="14189" y="3004"/>
                      <a:pt x="17351" y="9985"/>
                    </a:cubicBezTo>
                    <a:cubicBezTo>
                      <a:pt x="17958" y="7392"/>
                      <a:pt x="20082" y="6280"/>
                      <a:pt x="19260" y="2220"/>
                    </a:cubicBezTo>
                    <a:cubicBezTo>
                      <a:pt x="10876" y="3598"/>
                      <a:pt x="8448" y="-1106"/>
                      <a:pt x="51" y="24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3" name="Freeform: Shape 1422">
                <a:extLst>
                  <a:ext uri="{FF2B5EF4-FFF2-40B4-BE49-F238E27FC236}">
                    <a16:creationId xmlns:a16="http://schemas.microsoft.com/office/drawing/2014/main" id="{A492B295-8037-4C8B-BE09-C4032AD4CC8C}"/>
                  </a:ext>
                </a:extLst>
              </p:cNvPr>
              <p:cNvSpPr/>
              <p:nvPr/>
            </p:nvSpPr>
            <p:spPr>
              <a:xfrm>
                <a:off x="2778369" y="5542829"/>
                <a:ext cx="65342" cy="50753"/>
              </a:xfrm>
              <a:custGeom>
                <a:avLst/>
                <a:gdLst>
                  <a:gd name="connsiteX0" fmla="*/ 44211 w 65342"/>
                  <a:gd name="connsiteY0" fmla="*/ 39065 h 50753"/>
                  <a:gd name="connsiteX1" fmla="*/ 24989 w 65342"/>
                  <a:gd name="connsiteY1" fmla="*/ 23473 h 50753"/>
                  <a:gd name="connsiteX2" fmla="*/ 17300 w 65342"/>
                  <a:gd name="connsiteY2" fmla="*/ 17605 h 50753"/>
                  <a:gd name="connsiteX3" fmla="*/ 11533 w 65342"/>
                  <a:gd name="connsiteY3" fmla="*/ 9840 h 50753"/>
                  <a:gd name="connsiteX4" fmla="*/ 5767 w 65342"/>
                  <a:gd name="connsiteY4" fmla="*/ 2037 h 50753"/>
                  <a:gd name="connsiteX5" fmla="*/ 0 w 65342"/>
                  <a:gd name="connsiteY5" fmla="*/ 90 h 50753"/>
                  <a:gd name="connsiteX6" fmla="*/ 0 w 65342"/>
                  <a:gd name="connsiteY6" fmla="*/ 44946 h 50753"/>
                  <a:gd name="connsiteX7" fmla="*/ 42289 w 65342"/>
                  <a:gd name="connsiteY7" fmla="*/ 50750 h 50753"/>
                  <a:gd name="connsiteX8" fmla="*/ 65343 w 65342"/>
                  <a:gd name="connsiteY8" fmla="*/ 42960 h 50753"/>
                  <a:gd name="connsiteX9" fmla="*/ 44211 w 65342"/>
                  <a:gd name="connsiteY9" fmla="*/ 39065 h 5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342" h="50753">
                    <a:moveTo>
                      <a:pt x="44211" y="39065"/>
                    </a:moveTo>
                    <a:cubicBezTo>
                      <a:pt x="40000" y="30428"/>
                      <a:pt x="30958" y="28442"/>
                      <a:pt x="24989" y="23473"/>
                    </a:cubicBezTo>
                    <a:cubicBezTo>
                      <a:pt x="22611" y="21500"/>
                      <a:pt x="21688" y="16012"/>
                      <a:pt x="17300" y="17605"/>
                    </a:cubicBezTo>
                    <a:cubicBezTo>
                      <a:pt x="18805" y="12976"/>
                      <a:pt x="13354" y="12382"/>
                      <a:pt x="11533" y="9840"/>
                    </a:cubicBezTo>
                    <a:cubicBezTo>
                      <a:pt x="10155" y="7943"/>
                      <a:pt x="10838" y="1076"/>
                      <a:pt x="5767" y="2037"/>
                    </a:cubicBezTo>
                    <a:cubicBezTo>
                      <a:pt x="3301" y="1936"/>
                      <a:pt x="3098" y="-492"/>
                      <a:pt x="0" y="90"/>
                    </a:cubicBezTo>
                    <a:lnTo>
                      <a:pt x="0" y="44946"/>
                    </a:lnTo>
                    <a:cubicBezTo>
                      <a:pt x="12558" y="44263"/>
                      <a:pt x="28682" y="50915"/>
                      <a:pt x="42289" y="50750"/>
                    </a:cubicBezTo>
                    <a:cubicBezTo>
                      <a:pt x="49851" y="50700"/>
                      <a:pt x="65128" y="50434"/>
                      <a:pt x="65343" y="42960"/>
                    </a:cubicBezTo>
                    <a:cubicBezTo>
                      <a:pt x="54935" y="45110"/>
                      <a:pt x="52583" y="39065"/>
                      <a:pt x="44211" y="3906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4" name="Freeform: Shape 1423">
                <a:extLst>
                  <a:ext uri="{FF2B5EF4-FFF2-40B4-BE49-F238E27FC236}">
                    <a16:creationId xmlns:a16="http://schemas.microsoft.com/office/drawing/2014/main" id="{5484EECF-2CB1-5D46-49CB-2DEBDCDCF02D}"/>
                  </a:ext>
                </a:extLst>
              </p:cNvPr>
              <p:cNvSpPr/>
              <p:nvPr/>
            </p:nvSpPr>
            <p:spPr>
              <a:xfrm>
                <a:off x="2857167" y="5587775"/>
                <a:ext cx="3856" cy="1947"/>
              </a:xfrm>
              <a:custGeom>
                <a:avLst/>
                <a:gdLst>
                  <a:gd name="connsiteX0" fmla="*/ 0 w 3856"/>
                  <a:gd name="connsiteY0" fmla="*/ 1948 h 1947"/>
                  <a:gd name="connsiteX1" fmla="*/ 3857 w 3856"/>
                  <a:gd name="connsiteY1" fmla="*/ 0 h 1947"/>
                  <a:gd name="connsiteX2" fmla="*/ 0 w 3856"/>
                  <a:gd name="connsiteY2" fmla="*/ 1948 h 1947"/>
                </a:gdLst>
                <a:ahLst/>
                <a:cxnLst>
                  <a:cxn ang="0">
                    <a:pos x="connsiteX0" y="connsiteY0"/>
                  </a:cxn>
                  <a:cxn ang="0">
                    <a:pos x="connsiteX1" y="connsiteY1"/>
                  </a:cxn>
                  <a:cxn ang="0">
                    <a:pos x="connsiteX2" y="connsiteY2"/>
                  </a:cxn>
                </a:cxnLst>
                <a:rect l="l" t="t" r="r" b="b"/>
                <a:pathLst>
                  <a:path w="3856" h="1947">
                    <a:moveTo>
                      <a:pt x="0" y="1948"/>
                    </a:moveTo>
                    <a:cubicBezTo>
                      <a:pt x="1505" y="1492"/>
                      <a:pt x="3807" y="1872"/>
                      <a:pt x="3857" y="0"/>
                    </a:cubicBezTo>
                    <a:cubicBezTo>
                      <a:pt x="2365" y="392"/>
                      <a:pt x="63" y="0"/>
                      <a:pt x="0" y="194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5" name="Freeform: Shape 1424">
                <a:extLst>
                  <a:ext uri="{FF2B5EF4-FFF2-40B4-BE49-F238E27FC236}">
                    <a16:creationId xmlns:a16="http://schemas.microsoft.com/office/drawing/2014/main" id="{1B01ED2C-A199-5A46-73C8-F6C50B197649}"/>
                  </a:ext>
                </a:extLst>
              </p:cNvPr>
              <p:cNvSpPr/>
              <p:nvPr/>
            </p:nvSpPr>
            <p:spPr>
              <a:xfrm>
                <a:off x="2778369" y="5529095"/>
                <a:ext cx="5766" cy="7969"/>
              </a:xfrm>
              <a:custGeom>
                <a:avLst/>
                <a:gdLst>
                  <a:gd name="connsiteX0" fmla="*/ 5767 w 5766"/>
                  <a:gd name="connsiteY0" fmla="*/ 4074 h 7969"/>
                  <a:gd name="connsiteX1" fmla="*/ 0 w 5766"/>
                  <a:gd name="connsiteY1" fmla="*/ 154 h 7969"/>
                  <a:gd name="connsiteX2" fmla="*/ 1922 w 5766"/>
                  <a:gd name="connsiteY2" fmla="*/ 7969 h 7969"/>
                  <a:gd name="connsiteX3" fmla="*/ 5767 w 5766"/>
                  <a:gd name="connsiteY3" fmla="*/ 4074 h 7969"/>
                </a:gdLst>
                <a:ahLst/>
                <a:cxnLst>
                  <a:cxn ang="0">
                    <a:pos x="connsiteX0" y="connsiteY0"/>
                  </a:cxn>
                  <a:cxn ang="0">
                    <a:pos x="connsiteX1" y="connsiteY1"/>
                  </a:cxn>
                  <a:cxn ang="0">
                    <a:pos x="connsiteX2" y="connsiteY2"/>
                  </a:cxn>
                  <a:cxn ang="0">
                    <a:pos x="connsiteX3" y="connsiteY3"/>
                  </a:cxn>
                </a:cxnLst>
                <a:rect l="l" t="t" r="r" b="b"/>
                <a:pathLst>
                  <a:path w="5766" h="7969">
                    <a:moveTo>
                      <a:pt x="5767" y="4074"/>
                    </a:moveTo>
                    <a:cubicBezTo>
                      <a:pt x="2744" y="3872"/>
                      <a:pt x="4262" y="-908"/>
                      <a:pt x="0" y="154"/>
                    </a:cubicBezTo>
                    <a:cubicBezTo>
                      <a:pt x="329" y="3062"/>
                      <a:pt x="-683" y="7337"/>
                      <a:pt x="1922" y="7969"/>
                    </a:cubicBezTo>
                    <a:cubicBezTo>
                      <a:pt x="1948" y="5389"/>
                      <a:pt x="5299" y="6173"/>
                      <a:pt x="5767" y="407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6" name="Freeform: Shape 1425">
                <a:extLst>
                  <a:ext uri="{FF2B5EF4-FFF2-40B4-BE49-F238E27FC236}">
                    <a16:creationId xmlns:a16="http://schemas.microsoft.com/office/drawing/2014/main" id="{0893CAFB-4D88-D191-ED01-4C2493419374}"/>
                  </a:ext>
                </a:extLst>
              </p:cNvPr>
              <p:cNvSpPr/>
              <p:nvPr/>
            </p:nvSpPr>
            <p:spPr>
              <a:xfrm>
                <a:off x="2801201" y="5614921"/>
                <a:ext cx="2398" cy="2188"/>
              </a:xfrm>
              <a:custGeom>
                <a:avLst/>
                <a:gdLst>
                  <a:gd name="connsiteX0" fmla="*/ 247 w 2398"/>
                  <a:gd name="connsiteY0" fmla="*/ 2079 h 2188"/>
                  <a:gd name="connsiteX1" fmla="*/ 2156 w 2398"/>
                  <a:gd name="connsiteY1" fmla="*/ 106 h 2188"/>
                  <a:gd name="connsiteX2" fmla="*/ 247 w 2398"/>
                  <a:gd name="connsiteY2" fmla="*/ 2079 h 2188"/>
                </a:gdLst>
                <a:ahLst/>
                <a:cxnLst>
                  <a:cxn ang="0">
                    <a:pos x="connsiteX0" y="connsiteY0"/>
                  </a:cxn>
                  <a:cxn ang="0">
                    <a:pos x="connsiteX1" y="connsiteY1"/>
                  </a:cxn>
                  <a:cxn ang="0">
                    <a:pos x="connsiteX2" y="connsiteY2"/>
                  </a:cxn>
                </a:cxnLst>
                <a:rect l="l" t="t" r="r" b="b"/>
                <a:pathLst>
                  <a:path w="2398" h="2188">
                    <a:moveTo>
                      <a:pt x="247" y="2079"/>
                    </a:moveTo>
                    <a:cubicBezTo>
                      <a:pt x="778" y="2598"/>
                      <a:pt x="3156" y="1156"/>
                      <a:pt x="2156" y="106"/>
                    </a:cubicBezTo>
                    <a:cubicBezTo>
                      <a:pt x="1625" y="-412"/>
                      <a:pt x="-765" y="1080"/>
                      <a:pt x="247" y="207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7" name="Freeform: Shape 1426">
                <a:extLst>
                  <a:ext uri="{FF2B5EF4-FFF2-40B4-BE49-F238E27FC236}">
                    <a16:creationId xmlns:a16="http://schemas.microsoft.com/office/drawing/2014/main" id="{7F972A80-1E51-2DFA-1E7A-9EBC62F061D4}"/>
                  </a:ext>
                </a:extLst>
              </p:cNvPr>
              <p:cNvSpPr/>
              <p:nvPr/>
            </p:nvSpPr>
            <p:spPr>
              <a:xfrm>
                <a:off x="2939594" y="5488217"/>
                <a:ext cx="2402" cy="2168"/>
              </a:xfrm>
              <a:custGeom>
                <a:avLst/>
                <a:gdLst>
                  <a:gd name="connsiteX0" fmla="*/ 2164 w 2402"/>
                  <a:gd name="connsiteY0" fmla="*/ 134 h 2168"/>
                  <a:gd name="connsiteX1" fmla="*/ 241 w 2402"/>
                  <a:gd name="connsiteY1" fmla="*/ 2056 h 2168"/>
                  <a:gd name="connsiteX2" fmla="*/ 2164 w 2402"/>
                  <a:gd name="connsiteY2" fmla="*/ 134 h 2168"/>
                </a:gdLst>
                <a:ahLst/>
                <a:cxnLst>
                  <a:cxn ang="0">
                    <a:pos x="connsiteX0" y="connsiteY0"/>
                  </a:cxn>
                  <a:cxn ang="0">
                    <a:pos x="connsiteX1" y="connsiteY1"/>
                  </a:cxn>
                  <a:cxn ang="0">
                    <a:pos x="connsiteX2" y="connsiteY2"/>
                  </a:cxn>
                </a:cxnLst>
                <a:rect l="l" t="t" r="r" b="b"/>
                <a:pathLst>
                  <a:path w="2402" h="2168">
                    <a:moveTo>
                      <a:pt x="2164" y="134"/>
                    </a:moveTo>
                    <a:cubicBezTo>
                      <a:pt x="1633" y="-461"/>
                      <a:pt x="-758" y="1057"/>
                      <a:pt x="241" y="2056"/>
                    </a:cubicBezTo>
                    <a:cubicBezTo>
                      <a:pt x="798" y="2587"/>
                      <a:pt x="3150" y="1120"/>
                      <a:pt x="2164" y="13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8" name="Freeform: Shape 1427">
                <a:extLst>
                  <a:ext uri="{FF2B5EF4-FFF2-40B4-BE49-F238E27FC236}">
                    <a16:creationId xmlns:a16="http://schemas.microsoft.com/office/drawing/2014/main" id="{01D85711-F921-32CD-74E4-249C1F526D93}"/>
                  </a:ext>
                </a:extLst>
              </p:cNvPr>
              <p:cNvSpPr/>
              <p:nvPr/>
            </p:nvSpPr>
            <p:spPr>
              <a:xfrm>
                <a:off x="2641866" y="5408320"/>
                <a:ext cx="19247" cy="35174"/>
              </a:xfrm>
              <a:custGeom>
                <a:avLst/>
                <a:gdLst>
                  <a:gd name="connsiteX0" fmla="*/ 9636 w 19247"/>
                  <a:gd name="connsiteY0" fmla="*/ 31242 h 35174"/>
                  <a:gd name="connsiteX1" fmla="*/ 17325 w 19247"/>
                  <a:gd name="connsiteY1" fmla="*/ 19557 h 35174"/>
                  <a:gd name="connsiteX2" fmla="*/ 19247 w 19247"/>
                  <a:gd name="connsiteY2" fmla="*/ 35174 h 35174"/>
                  <a:gd name="connsiteX3" fmla="*/ 19247 w 19247"/>
                  <a:gd name="connsiteY3" fmla="*/ 2029 h 35174"/>
                  <a:gd name="connsiteX4" fmla="*/ 13468 w 19247"/>
                  <a:gd name="connsiteY4" fmla="*/ 94 h 35174"/>
                  <a:gd name="connsiteX5" fmla="*/ 9624 w 19247"/>
                  <a:gd name="connsiteY5" fmla="*/ 17609 h 35174"/>
                  <a:gd name="connsiteX6" fmla="*/ 0 w 19247"/>
                  <a:gd name="connsiteY6" fmla="*/ 29294 h 35174"/>
                  <a:gd name="connsiteX7" fmla="*/ 9624 w 19247"/>
                  <a:gd name="connsiteY7" fmla="*/ 31229 h 3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47" h="35174">
                    <a:moveTo>
                      <a:pt x="9636" y="31242"/>
                    </a:moveTo>
                    <a:cubicBezTo>
                      <a:pt x="6804" y="23072"/>
                      <a:pt x="14543" y="15636"/>
                      <a:pt x="17325" y="19557"/>
                    </a:cubicBezTo>
                    <a:cubicBezTo>
                      <a:pt x="13936" y="23717"/>
                      <a:pt x="11344" y="33543"/>
                      <a:pt x="19247" y="35174"/>
                    </a:cubicBezTo>
                    <a:lnTo>
                      <a:pt x="19247" y="2029"/>
                    </a:lnTo>
                    <a:cubicBezTo>
                      <a:pt x="16781" y="1915"/>
                      <a:pt x="16592" y="-500"/>
                      <a:pt x="13468" y="94"/>
                    </a:cubicBezTo>
                    <a:cubicBezTo>
                      <a:pt x="14088" y="7492"/>
                      <a:pt x="6627" y="7745"/>
                      <a:pt x="9624" y="17609"/>
                    </a:cubicBezTo>
                    <a:cubicBezTo>
                      <a:pt x="-266" y="15737"/>
                      <a:pt x="9598" y="27953"/>
                      <a:pt x="0" y="29294"/>
                    </a:cubicBezTo>
                    <a:cubicBezTo>
                      <a:pt x="4641" y="28485"/>
                      <a:pt x="4186" y="32886"/>
                      <a:pt x="9624" y="3122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29" name="Freeform: Shape 1428">
                <a:extLst>
                  <a:ext uri="{FF2B5EF4-FFF2-40B4-BE49-F238E27FC236}">
                    <a16:creationId xmlns:a16="http://schemas.microsoft.com/office/drawing/2014/main" id="{07B8B0BF-E3D2-AD79-0CD2-D7D90FA8E3C0}"/>
                  </a:ext>
                </a:extLst>
              </p:cNvPr>
              <p:cNvSpPr/>
              <p:nvPr/>
            </p:nvSpPr>
            <p:spPr>
              <a:xfrm>
                <a:off x="2862946" y="5221121"/>
                <a:ext cx="13840" cy="17683"/>
              </a:xfrm>
              <a:custGeom>
                <a:avLst/>
                <a:gdLst>
                  <a:gd name="connsiteX0" fmla="*/ 7702 w 13840"/>
                  <a:gd name="connsiteY0" fmla="*/ 131 h 17683"/>
                  <a:gd name="connsiteX1" fmla="*/ 0 w 13840"/>
                  <a:gd name="connsiteY1" fmla="*/ 9894 h 17683"/>
                  <a:gd name="connsiteX2" fmla="*/ 3857 w 13840"/>
                  <a:gd name="connsiteY2" fmla="*/ 17684 h 17683"/>
                  <a:gd name="connsiteX3" fmla="*/ 11546 w 13840"/>
                  <a:gd name="connsiteY3" fmla="*/ 17684 h 17683"/>
                  <a:gd name="connsiteX4" fmla="*/ 7702 w 13840"/>
                  <a:gd name="connsiteY4" fmla="*/ 143 h 17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40" h="17683">
                    <a:moveTo>
                      <a:pt x="7702" y="131"/>
                    </a:moveTo>
                    <a:cubicBezTo>
                      <a:pt x="6816" y="5101"/>
                      <a:pt x="3958" y="8034"/>
                      <a:pt x="0" y="9894"/>
                    </a:cubicBezTo>
                    <a:cubicBezTo>
                      <a:pt x="2593" y="11171"/>
                      <a:pt x="3579" y="14067"/>
                      <a:pt x="3857" y="17684"/>
                    </a:cubicBezTo>
                    <a:lnTo>
                      <a:pt x="11546" y="17684"/>
                    </a:lnTo>
                    <a:cubicBezTo>
                      <a:pt x="14050" y="14181"/>
                      <a:pt x="16390" y="-1665"/>
                      <a:pt x="7702" y="143"/>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0" name="Freeform: Shape 1429">
                <a:extLst>
                  <a:ext uri="{FF2B5EF4-FFF2-40B4-BE49-F238E27FC236}">
                    <a16:creationId xmlns:a16="http://schemas.microsoft.com/office/drawing/2014/main" id="{5F83C4A8-DD9F-4145-E7AE-EDC108450B59}"/>
                  </a:ext>
                </a:extLst>
              </p:cNvPr>
              <p:cNvSpPr/>
              <p:nvPr/>
            </p:nvSpPr>
            <p:spPr>
              <a:xfrm>
                <a:off x="2651503" y="5497899"/>
                <a:ext cx="9858" cy="11935"/>
              </a:xfrm>
              <a:custGeom>
                <a:avLst/>
                <a:gdLst>
                  <a:gd name="connsiteX0" fmla="*/ 0 w 9858"/>
                  <a:gd name="connsiteY0" fmla="*/ 2112 h 11935"/>
                  <a:gd name="connsiteX1" fmla="*/ 5754 w 9858"/>
                  <a:gd name="connsiteY1" fmla="*/ 11874 h 11935"/>
                  <a:gd name="connsiteX2" fmla="*/ 9624 w 9858"/>
                  <a:gd name="connsiteY2" fmla="*/ 4072 h 11935"/>
                  <a:gd name="connsiteX3" fmla="*/ 13 w 9858"/>
                  <a:gd name="connsiteY3" fmla="*/ 2112 h 11935"/>
                </a:gdLst>
                <a:ahLst/>
                <a:cxnLst>
                  <a:cxn ang="0">
                    <a:pos x="connsiteX0" y="connsiteY0"/>
                  </a:cxn>
                  <a:cxn ang="0">
                    <a:pos x="connsiteX1" y="connsiteY1"/>
                  </a:cxn>
                  <a:cxn ang="0">
                    <a:pos x="connsiteX2" y="connsiteY2"/>
                  </a:cxn>
                  <a:cxn ang="0">
                    <a:pos x="connsiteX3" y="connsiteY3"/>
                  </a:cxn>
                </a:cxnLst>
                <a:rect l="l" t="t" r="r" b="b"/>
                <a:pathLst>
                  <a:path w="9858" h="11935">
                    <a:moveTo>
                      <a:pt x="0" y="2112"/>
                    </a:moveTo>
                    <a:cubicBezTo>
                      <a:pt x="4312" y="2933"/>
                      <a:pt x="-291" y="12797"/>
                      <a:pt x="5754" y="11874"/>
                    </a:cubicBezTo>
                    <a:cubicBezTo>
                      <a:pt x="5779" y="8017"/>
                      <a:pt x="11015" y="9370"/>
                      <a:pt x="9624" y="4072"/>
                    </a:cubicBezTo>
                    <a:cubicBezTo>
                      <a:pt x="4704" y="6171"/>
                      <a:pt x="2896" y="-4313"/>
                      <a:pt x="13" y="211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1" name="Freeform: Shape 1430">
                <a:extLst>
                  <a:ext uri="{FF2B5EF4-FFF2-40B4-BE49-F238E27FC236}">
                    <a16:creationId xmlns:a16="http://schemas.microsoft.com/office/drawing/2014/main" id="{0339E253-1FEC-9E1A-745F-CB23F9E78A9C}"/>
                  </a:ext>
                </a:extLst>
              </p:cNvPr>
              <p:cNvSpPr/>
              <p:nvPr/>
            </p:nvSpPr>
            <p:spPr>
              <a:xfrm>
                <a:off x="2653438" y="5482344"/>
                <a:ext cx="7688" cy="4021"/>
              </a:xfrm>
              <a:custGeom>
                <a:avLst/>
                <a:gdLst>
                  <a:gd name="connsiteX0" fmla="*/ 0 w 7688"/>
                  <a:gd name="connsiteY0" fmla="*/ 4022 h 4021"/>
                  <a:gd name="connsiteX1" fmla="*/ 7689 w 7688"/>
                  <a:gd name="connsiteY1" fmla="*/ 139 h 4021"/>
                  <a:gd name="connsiteX2" fmla="*/ 0 w 7688"/>
                  <a:gd name="connsiteY2" fmla="*/ 4022 h 4021"/>
                </a:gdLst>
                <a:ahLst/>
                <a:cxnLst>
                  <a:cxn ang="0">
                    <a:pos x="connsiteX0" y="connsiteY0"/>
                  </a:cxn>
                  <a:cxn ang="0">
                    <a:pos x="connsiteX1" y="connsiteY1"/>
                  </a:cxn>
                  <a:cxn ang="0">
                    <a:pos x="connsiteX2" y="connsiteY2"/>
                  </a:cxn>
                </a:cxnLst>
                <a:rect l="l" t="t" r="r" b="b"/>
                <a:pathLst>
                  <a:path w="7688" h="4021">
                    <a:moveTo>
                      <a:pt x="0" y="4022"/>
                    </a:moveTo>
                    <a:cubicBezTo>
                      <a:pt x="3579" y="3794"/>
                      <a:pt x="6412" y="2744"/>
                      <a:pt x="7689" y="139"/>
                    </a:cubicBezTo>
                    <a:cubicBezTo>
                      <a:pt x="3301" y="-405"/>
                      <a:pt x="455" y="595"/>
                      <a:pt x="0" y="402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2" name="Freeform: Shape 1431">
                <a:extLst>
                  <a:ext uri="{FF2B5EF4-FFF2-40B4-BE49-F238E27FC236}">
                    <a16:creationId xmlns:a16="http://schemas.microsoft.com/office/drawing/2014/main" id="{CAF8823A-86F6-882F-4701-ED0555FC4544}"/>
                  </a:ext>
                </a:extLst>
              </p:cNvPr>
              <p:cNvSpPr/>
              <p:nvPr/>
            </p:nvSpPr>
            <p:spPr>
              <a:xfrm>
                <a:off x="2649347" y="5484306"/>
                <a:ext cx="2401" cy="2177"/>
              </a:xfrm>
              <a:custGeom>
                <a:avLst/>
                <a:gdLst>
                  <a:gd name="connsiteX0" fmla="*/ 2156 w 2401"/>
                  <a:gd name="connsiteY0" fmla="*/ 112 h 2177"/>
                  <a:gd name="connsiteX1" fmla="*/ 246 w 2401"/>
                  <a:gd name="connsiteY1" fmla="*/ 2060 h 2177"/>
                  <a:gd name="connsiteX2" fmla="*/ 2156 w 2401"/>
                  <a:gd name="connsiteY2" fmla="*/ 112 h 2177"/>
                </a:gdLst>
                <a:ahLst/>
                <a:cxnLst>
                  <a:cxn ang="0">
                    <a:pos x="connsiteX0" y="connsiteY0"/>
                  </a:cxn>
                  <a:cxn ang="0">
                    <a:pos x="connsiteX1" y="connsiteY1"/>
                  </a:cxn>
                  <a:cxn ang="0">
                    <a:pos x="connsiteX2" y="connsiteY2"/>
                  </a:cxn>
                </a:cxnLst>
                <a:rect l="l" t="t" r="r" b="b"/>
                <a:pathLst>
                  <a:path w="2401" h="2177">
                    <a:moveTo>
                      <a:pt x="2156" y="112"/>
                    </a:moveTo>
                    <a:cubicBezTo>
                      <a:pt x="1637" y="-419"/>
                      <a:pt x="-766" y="1048"/>
                      <a:pt x="246" y="2060"/>
                    </a:cubicBezTo>
                    <a:cubicBezTo>
                      <a:pt x="765" y="2604"/>
                      <a:pt x="3167" y="1150"/>
                      <a:pt x="2156" y="11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3" name="Freeform: Shape 1432">
                <a:extLst>
                  <a:ext uri="{FF2B5EF4-FFF2-40B4-BE49-F238E27FC236}">
                    <a16:creationId xmlns:a16="http://schemas.microsoft.com/office/drawing/2014/main" id="{4661C2EE-5DA5-6BAC-5B4E-7A96156D7FD5}"/>
                  </a:ext>
                </a:extLst>
              </p:cNvPr>
              <p:cNvSpPr/>
              <p:nvPr/>
            </p:nvSpPr>
            <p:spPr>
              <a:xfrm>
                <a:off x="2645623" y="5447323"/>
                <a:ext cx="7169" cy="7869"/>
              </a:xfrm>
              <a:custGeom>
                <a:avLst/>
                <a:gdLst>
                  <a:gd name="connsiteX0" fmla="*/ 113 w 7169"/>
                  <a:gd name="connsiteY0" fmla="*/ 7870 h 7869"/>
                  <a:gd name="connsiteX1" fmla="*/ 5880 w 7169"/>
                  <a:gd name="connsiteY1" fmla="*/ 67 h 7869"/>
                  <a:gd name="connsiteX2" fmla="*/ 113 w 7169"/>
                  <a:gd name="connsiteY2" fmla="*/ 7870 h 7869"/>
                </a:gdLst>
                <a:ahLst/>
                <a:cxnLst>
                  <a:cxn ang="0">
                    <a:pos x="connsiteX0" y="connsiteY0"/>
                  </a:cxn>
                  <a:cxn ang="0">
                    <a:pos x="connsiteX1" y="connsiteY1"/>
                  </a:cxn>
                  <a:cxn ang="0">
                    <a:pos x="connsiteX2" y="connsiteY2"/>
                  </a:cxn>
                </a:cxnLst>
                <a:rect l="l" t="t" r="r" b="b"/>
                <a:pathLst>
                  <a:path w="7169" h="7869">
                    <a:moveTo>
                      <a:pt x="113" y="7870"/>
                    </a:moveTo>
                    <a:cubicBezTo>
                      <a:pt x="5286" y="7756"/>
                      <a:pt x="9345" y="3381"/>
                      <a:pt x="5880" y="67"/>
                    </a:cubicBezTo>
                    <a:cubicBezTo>
                      <a:pt x="822" y="-515"/>
                      <a:pt x="-418" y="2736"/>
                      <a:pt x="113" y="787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4" name="Freeform: Shape 1433">
                <a:extLst>
                  <a:ext uri="{FF2B5EF4-FFF2-40B4-BE49-F238E27FC236}">
                    <a16:creationId xmlns:a16="http://schemas.microsoft.com/office/drawing/2014/main" id="{0570CC75-D53B-B1A8-EC7C-1A406689BDBD}"/>
                  </a:ext>
                </a:extLst>
              </p:cNvPr>
              <p:cNvSpPr/>
              <p:nvPr/>
            </p:nvSpPr>
            <p:spPr>
              <a:xfrm>
                <a:off x="2643572" y="5462870"/>
                <a:ext cx="2396" cy="2177"/>
              </a:xfrm>
              <a:custGeom>
                <a:avLst/>
                <a:gdLst>
                  <a:gd name="connsiteX0" fmla="*/ 241 w 2396"/>
                  <a:gd name="connsiteY0" fmla="*/ 2060 h 2177"/>
                  <a:gd name="connsiteX1" fmla="*/ 2164 w 2396"/>
                  <a:gd name="connsiteY1" fmla="*/ 112 h 2177"/>
                  <a:gd name="connsiteX2" fmla="*/ 241 w 2396"/>
                  <a:gd name="connsiteY2" fmla="*/ 2060 h 2177"/>
                </a:gdLst>
                <a:ahLst/>
                <a:cxnLst>
                  <a:cxn ang="0">
                    <a:pos x="connsiteX0" y="connsiteY0"/>
                  </a:cxn>
                  <a:cxn ang="0">
                    <a:pos x="connsiteX1" y="connsiteY1"/>
                  </a:cxn>
                  <a:cxn ang="0">
                    <a:pos x="connsiteX2" y="connsiteY2"/>
                  </a:cxn>
                </a:cxnLst>
                <a:rect l="l" t="t" r="r" b="b"/>
                <a:pathLst>
                  <a:path w="2396" h="2177">
                    <a:moveTo>
                      <a:pt x="241" y="2060"/>
                    </a:moveTo>
                    <a:cubicBezTo>
                      <a:pt x="773" y="2604"/>
                      <a:pt x="3137" y="1137"/>
                      <a:pt x="2164" y="112"/>
                    </a:cubicBezTo>
                    <a:cubicBezTo>
                      <a:pt x="1633" y="-419"/>
                      <a:pt x="-758" y="1048"/>
                      <a:pt x="241" y="206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5" name="Freeform: Shape 1434">
                <a:extLst>
                  <a:ext uri="{FF2B5EF4-FFF2-40B4-BE49-F238E27FC236}">
                    <a16:creationId xmlns:a16="http://schemas.microsoft.com/office/drawing/2014/main" id="{F16CF020-91D1-0692-BAB7-7197B26A3B15}"/>
                  </a:ext>
                </a:extLst>
              </p:cNvPr>
              <p:cNvSpPr/>
              <p:nvPr/>
            </p:nvSpPr>
            <p:spPr>
              <a:xfrm>
                <a:off x="2666639" y="5533045"/>
                <a:ext cx="2405" cy="2195"/>
              </a:xfrm>
              <a:custGeom>
                <a:avLst/>
                <a:gdLst>
                  <a:gd name="connsiteX0" fmla="*/ 241 w 2405"/>
                  <a:gd name="connsiteY0" fmla="*/ 2072 h 2195"/>
                  <a:gd name="connsiteX1" fmla="*/ 2164 w 2405"/>
                  <a:gd name="connsiteY1" fmla="*/ 124 h 2195"/>
                  <a:gd name="connsiteX2" fmla="*/ 241 w 2405"/>
                  <a:gd name="connsiteY2" fmla="*/ 2072 h 2195"/>
                </a:gdLst>
                <a:ahLst/>
                <a:cxnLst>
                  <a:cxn ang="0">
                    <a:pos x="connsiteX0" y="connsiteY0"/>
                  </a:cxn>
                  <a:cxn ang="0">
                    <a:pos x="connsiteX1" y="connsiteY1"/>
                  </a:cxn>
                  <a:cxn ang="0">
                    <a:pos x="connsiteX2" y="connsiteY2"/>
                  </a:cxn>
                </a:cxnLst>
                <a:rect l="l" t="t" r="r" b="b"/>
                <a:pathLst>
                  <a:path w="2405" h="2195">
                    <a:moveTo>
                      <a:pt x="241" y="2072"/>
                    </a:moveTo>
                    <a:cubicBezTo>
                      <a:pt x="773" y="2641"/>
                      <a:pt x="3163" y="1123"/>
                      <a:pt x="2164" y="124"/>
                    </a:cubicBezTo>
                    <a:cubicBezTo>
                      <a:pt x="1633" y="-445"/>
                      <a:pt x="-758" y="1072"/>
                      <a:pt x="241" y="207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6" name="Freeform: Shape 1435">
                <a:extLst>
                  <a:ext uri="{FF2B5EF4-FFF2-40B4-BE49-F238E27FC236}">
                    <a16:creationId xmlns:a16="http://schemas.microsoft.com/office/drawing/2014/main" id="{2D1F064D-1935-FBA1-7A16-B16E2E54B75B}"/>
                  </a:ext>
                </a:extLst>
              </p:cNvPr>
              <p:cNvSpPr/>
              <p:nvPr/>
            </p:nvSpPr>
            <p:spPr>
              <a:xfrm>
                <a:off x="2683976" y="5283648"/>
                <a:ext cx="11724" cy="11585"/>
              </a:xfrm>
              <a:custGeom>
                <a:avLst/>
                <a:gdLst>
                  <a:gd name="connsiteX0" fmla="*/ 11725 w 11724"/>
                  <a:gd name="connsiteY0" fmla="*/ 1948 h 11585"/>
                  <a:gd name="connsiteX1" fmla="*/ 4036 w 11724"/>
                  <a:gd name="connsiteY1" fmla="*/ 0 h 11585"/>
                  <a:gd name="connsiteX2" fmla="*/ 204 w 11724"/>
                  <a:gd name="connsiteY2" fmla="*/ 9737 h 11585"/>
                  <a:gd name="connsiteX3" fmla="*/ 11725 w 11724"/>
                  <a:gd name="connsiteY3" fmla="*/ 1948 h 11585"/>
                </a:gdLst>
                <a:ahLst/>
                <a:cxnLst>
                  <a:cxn ang="0">
                    <a:pos x="connsiteX0" y="connsiteY0"/>
                  </a:cxn>
                  <a:cxn ang="0">
                    <a:pos x="connsiteX1" y="connsiteY1"/>
                  </a:cxn>
                  <a:cxn ang="0">
                    <a:pos x="connsiteX2" y="connsiteY2"/>
                  </a:cxn>
                  <a:cxn ang="0">
                    <a:pos x="connsiteX3" y="connsiteY3"/>
                  </a:cxn>
                </a:cxnLst>
                <a:rect l="l" t="t" r="r" b="b"/>
                <a:pathLst>
                  <a:path w="11724" h="11585">
                    <a:moveTo>
                      <a:pt x="11725" y="1948"/>
                    </a:moveTo>
                    <a:cubicBezTo>
                      <a:pt x="8374" y="2074"/>
                      <a:pt x="5743" y="1492"/>
                      <a:pt x="4036" y="0"/>
                    </a:cubicBezTo>
                    <a:cubicBezTo>
                      <a:pt x="5478" y="6007"/>
                      <a:pt x="-1237" y="3743"/>
                      <a:pt x="204" y="9737"/>
                    </a:cubicBezTo>
                    <a:cubicBezTo>
                      <a:pt x="5984" y="15074"/>
                      <a:pt x="11004" y="7727"/>
                      <a:pt x="11725" y="194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7" name="Freeform: Shape 1436">
                <a:extLst>
                  <a:ext uri="{FF2B5EF4-FFF2-40B4-BE49-F238E27FC236}">
                    <a16:creationId xmlns:a16="http://schemas.microsoft.com/office/drawing/2014/main" id="{23CA45E7-685F-BDDE-7F0A-2A910E52D806}"/>
                  </a:ext>
                </a:extLst>
              </p:cNvPr>
              <p:cNvSpPr/>
              <p:nvPr/>
            </p:nvSpPr>
            <p:spPr>
              <a:xfrm>
                <a:off x="2709156" y="5562414"/>
                <a:ext cx="21434" cy="10948"/>
              </a:xfrm>
              <a:custGeom>
                <a:avLst/>
                <a:gdLst>
                  <a:gd name="connsiteX0" fmla="*/ 21144 w 21434"/>
                  <a:gd name="connsiteY0" fmla="*/ 9731 h 10948"/>
                  <a:gd name="connsiteX1" fmla="*/ 15390 w 21434"/>
                  <a:gd name="connsiteY1" fmla="*/ 3888 h 10948"/>
                  <a:gd name="connsiteX2" fmla="*/ 5779 w 21434"/>
                  <a:gd name="connsiteY2" fmla="*/ 6 h 10948"/>
                  <a:gd name="connsiteX3" fmla="*/ 0 w 21434"/>
                  <a:gd name="connsiteY3" fmla="*/ 3888 h 10948"/>
                  <a:gd name="connsiteX4" fmla="*/ 5779 w 21434"/>
                  <a:gd name="connsiteY4" fmla="*/ 9731 h 10948"/>
                  <a:gd name="connsiteX5" fmla="*/ 21144 w 21434"/>
                  <a:gd name="connsiteY5" fmla="*/ 9731 h 1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34" h="10948">
                    <a:moveTo>
                      <a:pt x="21144" y="9731"/>
                    </a:moveTo>
                    <a:cubicBezTo>
                      <a:pt x="22801" y="6038"/>
                      <a:pt x="16895" y="4773"/>
                      <a:pt x="15390" y="3888"/>
                    </a:cubicBezTo>
                    <a:cubicBezTo>
                      <a:pt x="12760" y="2282"/>
                      <a:pt x="9206" y="196"/>
                      <a:pt x="5779" y="6"/>
                    </a:cubicBezTo>
                    <a:cubicBezTo>
                      <a:pt x="2453" y="-108"/>
                      <a:pt x="860" y="1460"/>
                      <a:pt x="0" y="3888"/>
                    </a:cubicBezTo>
                    <a:cubicBezTo>
                      <a:pt x="4439" y="3294"/>
                      <a:pt x="2125" y="9516"/>
                      <a:pt x="5779" y="9731"/>
                    </a:cubicBezTo>
                    <a:cubicBezTo>
                      <a:pt x="10876" y="2181"/>
                      <a:pt x="18109" y="14739"/>
                      <a:pt x="21144" y="973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8" name="Freeform: Shape 1437">
                <a:extLst>
                  <a:ext uri="{FF2B5EF4-FFF2-40B4-BE49-F238E27FC236}">
                    <a16:creationId xmlns:a16="http://schemas.microsoft.com/office/drawing/2014/main" id="{7058CAC0-223F-237F-FE2F-5A041D77FB10}"/>
                  </a:ext>
                </a:extLst>
              </p:cNvPr>
              <p:cNvSpPr/>
              <p:nvPr/>
            </p:nvSpPr>
            <p:spPr>
              <a:xfrm>
                <a:off x="2678401" y="5549413"/>
                <a:ext cx="26910" cy="16889"/>
              </a:xfrm>
              <a:custGeom>
                <a:avLst/>
                <a:gdLst>
                  <a:gd name="connsiteX0" fmla="*/ 0 w 26910"/>
                  <a:gd name="connsiteY0" fmla="*/ 1284 h 16889"/>
                  <a:gd name="connsiteX1" fmla="*/ 11533 w 26910"/>
                  <a:gd name="connsiteY1" fmla="*/ 12994 h 16889"/>
                  <a:gd name="connsiteX2" fmla="*/ 19222 w 26910"/>
                  <a:gd name="connsiteY2" fmla="*/ 9087 h 16889"/>
                  <a:gd name="connsiteX3" fmla="*/ 17300 w 26910"/>
                  <a:gd name="connsiteY3" fmla="*/ 16889 h 16889"/>
                  <a:gd name="connsiteX4" fmla="*/ 26911 w 26910"/>
                  <a:gd name="connsiteY4" fmla="*/ 7139 h 16889"/>
                  <a:gd name="connsiteX5" fmla="*/ 0 w 26910"/>
                  <a:gd name="connsiteY5" fmla="*/ 1296 h 1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10" h="16889">
                    <a:moveTo>
                      <a:pt x="0" y="1284"/>
                    </a:moveTo>
                    <a:cubicBezTo>
                      <a:pt x="5172" y="3864"/>
                      <a:pt x="9270" y="7481"/>
                      <a:pt x="11533" y="12994"/>
                    </a:cubicBezTo>
                    <a:cubicBezTo>
                      <a:pt x="9586" y="7101"/>
                      <a:pt x="15820" y="9516"/>
                      <a:pt x="19222" y="9087"/>
                    </a:cubicBezTo>
                    <a:cubicBezTo>
                      <a:pt x="19361" y="12463"/>
                      <a:pt x="18805" y="15132"/>
                      <a:pt x="17300" y="16889"/>
                    </a:cubicBezTo>
                    <a:cubicBezTo>
                      <a:pt x="23345" y="16522"/>
                      <a:pt x="26557" y="13285"/>
                      <a:pt x="26911" y="7139"/>
                    </a:cubicBezTo>
                    <a:cubicBezTo>
                      <a:pt x="20866" y="3484"/>
                      <a:pt x="7183" y="-2700"/>
                      <a:pt x="0" y="129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39" name="Freeform: Shape 1438">
                <a:extLst>
                  <a:ext uri="{FF2B5EF4-FFF2-40B4-BE49-F238E27FC236}">
                    <a16:creationId xmlns:a16="http://schemas.microsoft.com/office/drawing/2014/main" id="{E10DD344-EE2D-5A05-20EE-C587DBE3C74E}"/>
                  </a:ext>
                </a:extLst>
              </p:cNvPr>
              <p:cNvSpPr/>
              <p:nvPr/>
            </p:nvSpPr>
            <p:spPr>
              <a:xfrm>
                <a:off x="2680348" y="5539289"/>
                <a:ext cx="3844" cy="2873"/>
              </a:xfrm>
              <a:custGeom>
                <a:avLst/>
                <a:gdLst>
                  <a:gd name="connsiteX0" fmla="*/ 0 w 3844"/>
                  <a:gd name="connsiteY0" fmla="*/ 1645 h 2873"/>
                  <a:gd name="connsiteX1" fmla="*/ 3844 w 3844"/>
                  <a:gd name="connsiteY1" fmla="*/ 1645 h 2873"/>
                  <a:gd name="connsiteX2" fmla="*/ 0 w 3844"/>
                  <a:gd name="connsiteY2" fmla="*/ 1645 h 2873"/>
                </a:gdLst>
                <a:ahLst/>
                <a:cxnLst>
                  <a:cxn ang="0">
                    <a:pos x="connsiteX0" y="connsiteY0"/>
                  </a:cxn>
                  <a:cxn ang="0">
                    <a:pos x="connsiteX1" y="connsiteY1"/>
                  </a:cxn>
                  <a:cxn ang="0">
                    <a:pos x="connsiteX2" y="connsiteY2"/>
                  </a:cxn>
                </a:cxnLst>
                <a:rect l="l" t="t" r="r" b="b"/>
                <a:pathLst>
                  <a:path w="3844" h="2873">
                    <a:moveTo>
                      <a:pt x="0" y="1645"/>
                    </a:moveTo>
                    <a:cubicBezTo>
                      <a:pt x="2150" y="1455"/>
                      <a:pt x="2972" y="4503"/>
                      <a:pt x="3844" y="1645"/>
                    </a:cubicBezTo>
                    <a:cubicBezTo>
                      <a:pt x="3819" y="-328"/>
                      <a:pt x="468" y="-758"/>
                      <a:pt x="0" y="164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0" name="Freeform: Shape 1439">
                <a:extLst>
                  <a:ext uri="{FF2B5EF4-FFF2-40B4-BE49-F238E27FC236}">
                    <a16:creationId xmlns:a16="http://schemas.microsoft.com/office/drawing/2014/main" id="{0B452642-F949-6233-0010-36378CA0FEF1}"/>
                  </a:ext>
                </a:extLst>
              </p:cNvPr>
              <p:cNvSpPr/>
              <p:nvPr/>
            </p:nvSpPr>
            <p:spPr>
              <a:xfrm>
                <a:off x="2682296" y="4691036"/>
                <a:ext cx="388811" cy="819469"/>
              </a:xfrm>
              <a:custGeom>
                <a:avLst/>
                <a:gdLst>
                  <a:gd name="connsiteX0" fmla="*/ 317128 w 388811"/>
                  <a:gd name="connsiteY0" fmla="*/ 360605 h 819469"/>
                  <a:gd name="connsiteX1" fmla="*/ 320972 w 388811"/>
                  <a:gd name="connsiteY1" fmla="*/ 345025 h 819469"/>
                  <a:gd name="connsiteX2" fmla="*/ 294074 w 388811"/>
                  <a:gd name="connsiteY2" fmla="*/ 319695 h 819469"/>
                  <a:gd name="connsiteX3" fmla="*/ 295996 w 388811"/>
                  <a:gd name="connsiteY3" fmla="*/ 309932 h 819469"/>
                  <a:gd name="connsiteX4" fmla="*/ 301750 w 388811"/>
                  <a:gd name="connsiteY4" fmla="*/ 282642 h 819469"/>
                  <a:gd name="connsiteX5" fmla="*/ 299840 w 388811"/>
                  <a:gd name="connsiteY5" fmla="*/ 253404 h 819469"/>
                  <a:gd name="connsiteX6" fmla="*/ 303672 w 388811"/>
                  <a:gd name="connsiteY6" fmla="*/ 239758 h 819469"/>
                  <a:gd name="connsiteX7" fmla="*/ 307517 w 388811"/>
                  <a:gd name="connsiteY7" fmla="*/ 231968 h 819469"/>
                  <a:gd name="connsiteX8" fmla="*/ 307517 w 388811"/>
                  <a:gd name="connsiteY8" fmla="*/ 218311 h 819469"/>
                  <a:gd name="connsiteX9" fmla="*/ 320972 w 388811"/>
                  <a:gd name="connsiteY9" fmla="*/ 196875 h 819469"/>
                  <a:gd name="connsiteX10" fmla="*/ 328674 w 388811"/>
                  <a:gd name="connsiteY10" fmla="*/ 191033 h 819469"/>
                  <a:gd name="connsiteX11" fmla="*/ 332518 w 388811"/>
                  <a:gd name="connsiteY11" fmla="*/ 183217 h 819469"/>
                  <a:gd name="connsiteX12" fmla="*/ 338285 w 388811"/>
                  <a:gd name="connsiteY12" fmla="*/ 171507 h 819469"/>
                  <a:gd name="connsiteX13" fmla="*/ 345974 w 388811"/>
                  <a:gd name="connsiteY13" fmla="*/ 165690 h 819469"/>
                  <a:gd name="connsiteX14" fmla="*/ 345974 w 388811"/>
                  <a:gd name="connsiteY14" fmla="*/ 161782 h 819469"/>
                  <a:gd name="connsiteX15" fmla="*/ 349818 w 388811"/>
                  <a:gd name="connsiteY15" fmla="*/ 161782 h 819469"/>
                  <a:gd name="connsiteX16" fmla="*/ 351728 w 388811"/>
                  <a:gd name="connsiteY16" fmla="*/ 155927 h 819469"/>
                  <a:gd name="connsiteX17" fmla="*/ 363286 w 388811"/>
                  <a:gd name="connsiteY17" fmla="*/ 148150 h 819469"/>
                  <a:gd name="connsiteX18" fmla="*/ 369053 w 388811"/>
                  <a:gd name="connsiteY18" fmla="*/ 140322 h 819469"/>
                  <a:gd name="connsiteX19" fmla="*/ 388262 w 388811"/>
                  <a:gd name="connsiteY19" fmla="*/ 128637 h 819469"/>
                  <a:gd name="connsiteX20" fmla="*/ 384431 w 388811"/>
                  <a:gd name="connsiteY20" fmla="*/ 93582 h 819469"/>
                  <a:gd name="connsiteX21" fmla="*/ 372897 w 388811"/>
                  <a:gd name="connsiteY21" fmla="*/ 93582 h 819469"/>
                  <a:gd name="connsiteX22" fmla="*/ 355598 w 388811"/>
                  <a:gd name="connsiteY22" fmla="*/ 130609 h 819469"/>
                  <a:gd name="connsiteX23" fmla="*/ 349831 w 388811"/>
                  <a:gd name="connsiteY23" fmla="*/ 140322 h 819469"/>
                  <a:gd name="connsiteX24" fmla="*/ 336375 w 388811"/>
                  <a:gd name="connsiteY24" fmla="*/ 144255 h 819469"/>
                  <a:gd name="connsiteX25" fmla="*/ 292164 w 388811"/>
                  <a:gd name="connsiteY25" fmla="*/ 134517 h 819469"/>
                  <a:gd name="connsiteX26" fmla="*/ 299853 w 388811"/>
                  <a:gd name="connsiteY26" fmla="*/ 120872 h 819469"/>
                  <a:gd name="connsiteX27" fmla="*/ 313296 w 388811"/>
                  <a:gd name="connsiteY27" fmla="*/ 87701 h 819469"/>
                  <a:gd name="connsiteX28" fmla="*/ 309464 w 388811"/>
                  <a:gd name="connsiteY28" fmla="*/ 81884 h 819469"/>
                  <a:gd name="connsiteX29" fmla="*/ 263318 w 388811"/>
                  <a:gd name="connsiteY29" fmla="*/ 52633 h 819469"/>
                  <a:gd name="connsiteX30" fmla="*/ 247953 w 388811"/>
                  <a:gd name="connsiteY30" fmla="*/ 50711 h 819469"/>
                  <a:gd name="connsiteX31" fmla="*/ 226796 w 388811"/>
                  <a:gd name="connsiteY31" fmla="*/ 29212 h 819469"/>
                  <a:gd name="connsiteX32" fmla="*/ 209509 w 388811"/>
                  <a:gd name="connsiteY32" fmla="*/ 3882 h 819469"/>
                  <a:gd name="connsiteX33" fmla="*/ 188365 w 388811"/>
                  <a:gd name="connsiteY33" fmla="*/ 3882 h 819469"/>
                  <a:gd name="connsiteX34" fmla="*/ 180663 w 388811"/>
                  <a:gd name="connsiteY34" fmla="*/ 23395 h 819469"/>
                  <a:gd name="connsiteX35" fmla="*/ 174896 w 388811"/>
                  <a:gd name="connsiteY35" fmla="*/ 7790 h 819469"/>
                  <a:gd name="connsiteX36" fmla="*/ 144141 w 388811"/>
                  <a:gd name="connsiteY36" fmla="*/ 0 h 819469"/>
                  <a:gd name="connsiteX37" fmla="*/ 134530 w 388811"/>
                  <a:gd name="connsiteY37" fmla="*/ 7790 h 819469"/>
                  <a:gd name="connsiteX38" fmla="*/ 134530 w 388811"/>
                  <a:gd name="connsiteY38" fmla="*/ 11710 h 819469"/>
                  <a:gd name="connsiteX39" fmla="*/ 126854 w 388811"/>
                  <a:gd name="connsiteY39" fmla="*/ 19526 h 819469"/>
                  <a:gd name="connsiteX40" fmla="*/ 123009 w 388811"/>
                  <a:gd name="connsiteY40" fmla="*/ 52646 h 819469"/>
                  <a:gd name="connsiteX41" fmla="*/ 98008 w 388811"/>
                  <a:gd name="connsiteY41" fmla="*/ 70174 h 819469"/>
                  <a:gd name="connsiteX42" fmla="*/ 98008 w 388811"/>
                  <a:gd name="connsiteY42" fmla="*/ 89686 h 819469"/>
                  <a:gd name="connsiteX43" fmla="*/ 101852 w 388811"/>
                  <a:gd name="connsiteY43" fmla="*/ 107201 h 819469"/>
                  <a:gd name="connsiteX44" fmla="*/ 98008 w 388811"/>
                  <a:gd name="connsiteY44" fmla="*/ 115029 h 819469"/>
                  <a:gd name="connsiteX45" fmla="*/ 103774 w 388811"/>
                  <a:gd name="connsiteY45" fmla="*/ 128662 h 819469"/>
                  <a:gd name="connsiteX46" fmla="*/ 92241 w 388811"/>
                  <a:gd name="connsiteY46" fmla="*/ 132544 h 819469"/>
                  <a:gd name="connsiteX47" fmla="*/ 76876 w 388811"/>
                  <a:gd name="connsiteY47" fmla="*/ 163755 h 819469"/>
                  <a:gd name="connsiteX48" fmla="*/ 69187 w 388811"/>
                  <a:gd name="connsiteY48" fmla="*/ 187151 h 819469"/>
                  <a:gd name="connsiteX49" fmla="*/ 73032 w 388811"/>
                  <a:gd name="connsiteY49" fmla="*/ 210559 h 819469"/>
                  <a:gd name="connsiteX50" fmla="*/ 71109 w 388811"/>
                  <a:gd name="connsiteY50" fmla="*/ 214441 h 819469"/>
                  <a:gd name="connsiteX51" fmla="*/ 65343 w 388811"/>
                  <a:gd name="connsiteY51" fmla="*/ 220321 h 819469"/>
                  <a:gd name="connsiteX52" fmla="*/ 63408 w 388811"/>
                  <a:gd name="connsiteY52" fmla="*/ 235914 h 819469"/>
                  <a:gd name="connsiteX53" fmla="*/ 59576 w 388811"/>
                  <a:gd name="connsiteY53" fmla="*/ 235914 h 819469"/>
                  <a:gd name="connsiteX54" fmla="*/ 59576 w 388811"/>
                  <a:gd name="connsiteY54" fmla="*/ 249534 h 819469"/>
                  <a:gd name="connsiteX55" fmla="*/ 65343 w 388811"/>
                  <a:gd name="connsiteY55" fmla="*/ 257349 h 819469"/>
                  <a:gd name="connsiteX56" fmla="*/ 67265 w 388811"/>
                  <a:gd name="connsiteY56" fmla="*/ 286549 h 819469"/>
                  <a:gd name="connsiteX57" fmla="*/ 74954 w 388811"/>
                  <a:gd name="connsiteY57" fmla="*/ 294390 h 819469"/>
                  <a:gd name="connsiteX58" fmla="*/ 73032 w 388811"/>
                  <a:gd name="connsiteY58" fmla="*/ 315825 h 819469"/>
                  <a:gd name="connsiteX59" fmla="*/ 59576 w 388811"/>
                  <a:gd name="connsiteY59" fmla="*/ 345063 h 819469"/>
                  <a:gd name="connsiteX60" fmla="*/ 48030 w 388811"/>
                  <a:gd name="connsiteY60" fmla="*/ 378196 h 819469"/>
                  <a:gd name="connsiteX61" fmla="*/ 53809 w 388811"/>
                  <a:gd name="connsiteY61" fmla="*/ 434712 h 819469"/>
                  <a:gd name="connsiteX62" fmla="*/ 42276 w 388811"/>
                  <a:gd name="connsiteY62" fmla="*/ 440580 h 819469"/>
                  <a:gd name="connsiteX63" fmla="*/ 42276 w 388811"/>
                  <a:gd name="connsiteY63" fmla="*/ 454237 h 819469"/>
                  <a:gd name="connsiteX64" fmla="*/ 36497 w 388811"/>
                  <a:gd name="connsiteY64" fmla="*/ 462002 h 819469"/>
                  <a:gd name="connsiteX65" fmla="*/ 36497 w 388811"/>
                  <a:gd name="connsiteY65" fmla="*/ 469830 h 819469"/>
                  <a:gd name="connsiteX66" fmla="*/ 36497 w 388811"/>
                  <a:gd name="connsiteY66" fmla="*/ 483488 h 819469"/>
                  <a:gd name="connsiteX67" fmla="*/ 32665 w 388811"/>
                  <a:gd name="connsiteY67" fmla="*/ 491291 h 819469"/>
                  <a:gd name="connsiteX68" fmla="*/ 34587 w 388811"/>
                  <a:gd name="connsiteY68" fmla="*/ 528318 h 819469"/>
                  <a:gd name="connsiteX69" fmla="*/ 28821 w 388811"/>
                  <a:gd name="connsiteY69" fmla="*/ 536083 h 819469"/>
                  <a:gd name="connsiteX70" fmla="*/ 26898 w 388811"/>
                  <a:gd name="connsiteY70" fmla="*/ 553674 h 819469"/>
                  <a:gd name="connsiteX71" fmla="*/ 34600 w 388811"/>
                  <a:gd name="connsiteY71" fmla="*/ 559491 h 819469"/>
                  <a:gd name="connsiteX72" fmla="*/ 34600 w 388811"/>
                  <a:gd name="connsiteY72" fmla="*/ 590677 h 819469"/>
                  <a:gd name="connsiteX73" fmla="*/ 46121 w 388811"/>
                  <a:gd name="connsiteY73" fmla="*/ 594585 h 819469"/>
                  <a:gd name="connsiteX74" fmla="*/ 46121 w 388811"/>
                  <a:gd name="connsiteY74" fmla="*/ 604309 h 819469"/>
                  <a:gd name="connsiteX75" fmla="*/ 28833 w 388811"/>
                  <a:gd name="connsiteY75" fmla="*/ 606282 h 819469"/>
                  <a:gd name="connsiteX76" fmla="*/ 42289 w 388811"/>
                  <a:gd name="connsiteY76" fmla="*/ 619940 h 819469"/>
                  <a:gd name="connsiteX77" fmla="*/ 34600 w 388811"/>
                  <a:gd name="connsiteY77" fmla="*/ 627717 h 819469"/>
                  <a:gd name="connsiteX78" fmla="*/ 38444 w 388811"/>
                  <a:gd name="connsiteY78" fmla="*/ 639402 h 819469"/>
                  <a:gd name="connsiteX79" fmla="*/ 36509 w 388811"/>
                  <a:gd name="connsiteY79" fmla="*/ 656943 h 819469"/>
                  <a:gd name="connsiteX80" fmla="*/ 32678 w 388811"/>
                  <a:gd name="connsiteY80" fmla="*/ 672535 h 819469"/>
                  <a:gd name="connsiteX81" fmla="*/ 21144 w 388811"/>
                  <a:gd name="connsiteY81" fmla="*/ 692049 h 819469"/>
                  <a:gd name="connsiteX82" fmla="*/ 24989 w 388811"/>
                  <a:gd name="connsiteY82" fmla="*/ 703734 h 819469"/>
                  <a:gd name="connsiteX83" fmla="*/ 19210 w 388811"/>
                  <a:gd name="connsiteY83" fmla="*/ 719351 h 819469"/>
                  <a:gd name="connsiteX84" fmla="*/ 7676 w 388811"/>
                  <a:gd name="connsiteY84" fmla="*/ 734932 h 819469"/>
                  <a:gd name="connsiteX85" fmla="*/ 0 w 388811"/>
                  <a:gd name="connsiteY85" fmla="*/ 736867 h 819469"/>
                  <a:gd name="connsiteX86" fmla="*/ 7676 w 388811"/>
                  <a:gd name="connsiteY86" fmla="*/ 773907 h 819469"/>
                  <a:gd name="connsiteX87" fmla="*/ 23054 w 388811"/>
                  <a:gd name="connsiteY87" fmla="*/ 771960 h 819469"/>
                  <a:gd name="connsiteX88" fmla="*/ 23054 w 388811"/>
                  <a:gd name="connsiteY88" fmla="*/ 801235 h 819469"/>
                  <a:gd name="connsiteX89" fmla="*/ 34587 w 388811"/>
                  <a:gd name="connsiteY89" fmla="*/ 812908 h 819469"/>
                  <a:gd name="connsiteX90" fmla="*/ 71109 w 388811"/>
                  <a:gd name="connsiteY90" fmla="*/ 812908 h 819469"/>
                  <a:gd name="connsiteX91" fmla="*/ 98020 w 388811"/>
                  <a:gd name="connsiteY91" fmla="*/ 818776 h 819469"/>
                  <a:gd name="connsiteX92" fmla="*/ 88422 w 388811"/>
                  <a:gd name="connsiteY92" fmla="*/ 803170 h 819469"/>
                  <a:gd name="connsiteX93" fmla="*/ 78798 w 388811"/>
                  <a:gd name="connsiteY93" fmla="*/ 801248 h 819469"/>
                  <a:gd name="connsiteX94" fmla="*/ 86500 w 388811"/>
                  <a:gd name="connsiteY94" fmla="*/ 795368 h 819469"/>
                  <a:gd name="connsiteX95" fmla="*/ 80720 w 388811"/>
                  <a:gd name="connsiteY95" fmla="*/ 783645 h 819469"/>
                  <a:gd name="connsiteX96" fmla="*/ 86500 w 388811"/>
                  <a:gd name="connsiteY96" fmla="*/ 766130 h 819469"/>
                  <a:gd name="connsiteX97" fmla="*/ 98020 w 388811"/>
                  <a:gd name="connsiteY97" fmla="*/ 756392 h 819469"/>
                  <a:gd name="connsiteX98" fmla="*/ 88422 w 388811"/>
                  <a:gd name="connsiteY98" fmla="*/ 752510 h 819469"/>
                  <a:gd name="connsiteX99" fmla="*/ 96111 w 388811"/>
                  <a:gd name="connsiteY99" fmla="*/ 746629 h 819469"/>
                  <a:gd name="connsiteX100" fmla="*/ 105735 w 388811"/>
                  <a:gd name="connsiteY100" fmla="*/ 756392 h 819469"/>
                  <a:gd name="connsiteX101" fmla="*/ 113411 w 388811"/>
                  <a:gd name="connsiteY101" fmla="*/ 731036 h 819469"/>
                  <a:gd name="connsiteX102" fmla="*/ 130723 w 388811"/>
                  <a:gd name="connsiteY102" fmla="*/ 711536 h 819469"/>
                  <a:gd name="connsiteX103" fmla="*/ 132633 w 388811"/>
                  <a:gd name="connsiteY103" fmla="*/ 707679 h 819469"/>
                  <a:gd name="connsiteX104" fmla="*/ 140334 w 388811"/>
                  <a:gd name="connsiteY104" fmla="*/ 705681 h 819469"/>
                  <a:gd name="connsiteX105" fmla="*/ 144166 w 388811"/>
                  <a:gd name="connsiteY105" fmla="*/ 697891 h 819469"/>
                  <a:gd name="connsiteX106" fmla="*/ 149933 w 388811"/>
                  <a:gd name="connsiteY106" fmla="*/ 692049 h 819469"/>
                  <a:gd name="connsiteX107" fmla="*/ 142257 w 388811"/>
                  <a:gd name="connsiteY107" fmla="*/ 690088 h 819469"/>
                  <a:gd name="connsiteX108" fmla="*/ 151868 w 388811"/>
                  <a:gd name="connsiteY108" fmla="*/ 672548 h 819469"/>
                  <a:gd name="connsiteX109" fmla="*/ 132646 w 388811"/>
                  <a:gd name="connsiteY109" fmla="*/ 668653 h 819469"/>
                  <a:gd name="connsiteX110" fmla="*/ 126892 w 388811"/>
                  <a:gd name="connsiteY110" fmla="*/ 660850 h 819469"/>
                  <a:gd name="connsiteX111" fmla="*/ 115358 w 388811"/>
                  <a:gd name="connsiteY111" fmla="*/ 637455 h 819469"/>
                  <a:gd name="connsiteX112" fmla="*/ 130736 w 388811"/>
                  <a:gd name="connsiteY112" fmla="*/ 614059 h 819469"/>
                  <a:gd name="connsiteX113" fmla="*/ 138425 w 388811"/>
                  <a:gd name="connsiteY113" fmla="*/ 612125 h 819469"/>
                  <a:gd name="connsiteX114" fmla="*/ 144179 w 388811"/>
                  <a:gd name="connsiteY114" fmla="*/ 608230 h 819469"/>
                  <a:gd name="connsiteX115" fmla="*/ 153803 w 388811"/>
                  <a:gd name="connsiteY115" fmla="*/ 610190 h 819469"/>
                  <a:gd name="connsiteX116" fmla="*/ 161479 w 388811"/>
                  <a:gd name="connsiteY116" fmla="*/ 588742 h 819469"/>
                  <a:gd name="connsiteX117" fmla="*/ 176869 w 388811"/>
                  <a:gd name="connsiteY117" fmla="*/ 553649 h 819469"/>
                  <a:gd name="connsiteX118" fmla="*/ 165323 w 388811"/>
                  <a:gd name="connsiteY118" fmla="*/ 545834 h 819469"/>
                  <a:gd name="connsiteX119" fmla="*/ 174934 w 388811"/>
                  <a:gd name="connsiteY119" fmla="*/ 536058 h 819469"/>
                  <a:gd name="connsiteX120" fmla="*/ 165323 w 388811"/>
                  <a:gd name="connsiteY120" fmla="*/ 524386 h 819469"/>
                  <a:gd name="connsiteX121" fmla="*/ 169168 w 388811"/>
                  <a:gd name="connsiteY121" fmla="*/ 489293 h 819469"/>
                  <a:gd name="connsiteX122" fmla="*/ 192247 w 388811"/>
                  <a:gd name="connsiteY122" fmla="*/ 500978 h 819469"/>
                  <a:gd name="connsiteX123" fmla="*/ 221080 w 388811"/>
                  <a:gd name="connsiteY123" fmla="*/ 491265 h 819469"/>
                  <a:gd name="connsiteX124" fmla="*/ 217223 w 388811"/>
                  <a:gd name="connsiteY124" fmla="*/ 477608 h 819469"/>
                  <a:gd name="connsiteX125" fmla="*/ 224925 w 388811"/>
                  <a:gd name="connsiteY125" fmla="*/ 458095 h 819469"/>
                  <a:gd name="connsiteX126" fmla="*/ 221080 w 388811"/>
                  <a:gd name="connsiteY126" fmla="*/ 436659 h 819469"/>
                  <a:gd name="connsiteX127" fmla="*/ 232614 w 388811"/>
                  <a:gd name="connsiteY127" fmla="*/ 442527 h 819469"/>
                  <a:gd name="connsiteX128" fmla="*/ 313347 w 388811"/>
                  <a:gd name="connsiteY128" fmla="*/ 419119 h 819469"/>
                  <a:gd name="connsiteX129" fmla="*/ 330659 w 388811"/>
                  <a:gd name="connsiteY129" fmla="*/ 376236 h 819469"/>
                  <a:gd name="connsiteX130" fmla="*/ 317191 w 388811"/>
                  <a:gd name="connsiteY130" fmla="*/ 360631 h 819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88811" h="819469">
                    <a:moveTo>
                      <a:pt x="317128" y="360605"/>
                    </a:moveTo>
                    <a:cubicBezTo>
                      <a:pt x="315889" y="352866"/>
                      <a:pt x="322212" y="352790"/>
                      <a:pt x="320972" y="345025"/>
                    </a:cubicBezTo>
                    <a:cubicBezTo>
                      <a:pt x="313865" y="332809"/>
                      <a:pt x="298007" y="333618"/>
                      <a:pt x="294074" y="319695"/>
                    </a:cubicBezTo>
                    <a:cubicBezTo>
                      <a:pt x="293707" y="318430"/>
                      <a:pt x="295996" y="313245"/>
                      <a:pt x="295996" y="309932"/>
                    </a:cubicBezTo>
                    <a:cubicBezTo>
                      <a:pt x="295971" y="298310"/>
                      <a:pt x="290470" y="287612"/>
                      <a:pt x="301750" y="282642"/>
                    </a:cubicBezTo>
                    <a:cubicBezTo>
                      <a:pt x="296464" y="273397"/>
                      <a:pt x="304861" y="262370"/>
                      <a:pt x="299840" y="253404"/>
                    </a:cubicBezTo>
                    <a:cubicBezTo>
                      <a:pt x="306366" y="252569"/>
                      <a:pt x="302344" y="244349"/>
                      <a:pt x="303672" y="239758"/>
                    </a:cubicBezTo>
                    <a:cubicBezTo>
                      <a:pt x="304659" y="236382"/>
                      <a:pt x="307099" y="235421"/>
                      <a:pt x="307517" y="231968"/>
                    </a:cubicBezTo>
                    <a:cubicBezTo>
                      <a:pt x="308048" y="227833"/>
                      <a:pt x="307137" y="223066"/>
                      <a:pt x="307517" y="218311"/>
                    </a:cubicBezTo>
                    <a:cubicBezTo>
                      <a:pt x="312702" y="211191"/>
                      <a:pt x="316356" y="202642"/>
                      <a:pt x="320972" y="196875"/>
                    </a:cubicBezTo>
                    <a:cubicBezTo>
                      <a:pt x="322806" y="194561"/>
                      <a:pt x="326903" y="193322"/>
                      <a:pt x="328674" y="191033"/>
                    </a:cubicBezTo>
                    <a:cubicBezTo>
                      <a:pt x="331190" y="187682"/>
                      <a:pt x="330925" y="184786"/>
                      <a:pt x="332518" y="183217"/>
                    </a:cubicBezTo>
                    <a:cubicBezTo>
                      <a:pt x="336451" y="179411"/>
                      <a:pt x="335427" y="176262"/>
                      <a:pt x="338285" y="171507"/>
                    </a:cubicBezTo>
                    <a:cubicBezTo>
                      <a:pt x="339600" y="169307"/>
                      <a:pt x="343609" y="168396"/>
                      <a:pt x="345974" y="165690"/>
                    </a:cubicBezTo>
                    <a:cubicBezTo>
                      <a:pt x="346593" y="164969"/>
                      <a:pt x="345316" y="162440"/>
                      <a:pt x="345974" y="161782"/>
                    </a:cubicBezTo>
                    <a:cubicBezTo>
                      <a:pt x="346568" y="161175"/>
                      <a:pt x="349325" y="162415"/>
                      <a:pt x="349818" y="161782"/>
                    </a:cubicBezTo>
                    <a:cubicBezTo>
                      <a:pt x="351184" y="159961"/>
                      <a:pt x="350299" y="157482"/>
                      <a:pt x="351728" y="155927"/>
                    </a:cubicBezTo>
                    <a:cubicBezTo>
                      <a:pt x="355003" y="152500"/>
                      <a:pt x="359910" y="151602"/>
                      <a:pt x="363286" y="148150"/>
                    </a:cubicBezTo>
                    <a:cubicBezTo>
                      <a:pt x="365651" y="145684"/>
                      <a:pt x="364639" y="140929"/>
                      <a:pt x="369053" y="140322"/>
                    </a:cubicBezTo>
                    <a:cubicBezTo>
                      <a:pt x="377804" y="138817"/>
                      <a:pt x="382218" y="132911"/>
                      <a:pt x="388262" y="128637"/>
                    </a:cubicBezTo>
                    <a:cubicBezTo>
                      <a:pt x="388831" y="112057"/>
                      <a:pt x="390159" y="105077"/>
                      <a:pt x="384431" y="93582"/>
                    </a:cubicBezTo>
                    <a:cubicBezTo>
                      <a:pt x="377779" y="91963"/>
                      <a:pt x="376312" y="97173"/>
                      <a:pt x="372897" y="93582"/>
                    </a:cubicBezTo>
                    <a:cubicBezTo>
                      <a:pt x="373757" y="112639"/>
                      <a:pt x="369154" y="126133"/>
                      <a:pt x="355598" y="130609"/>
                    </a:cubicBezTo>
                    <a:cubicBezTo>
                      <a:pt x="352929" y="133063"/>
                      <a:pt x="354775" y="140157"/>
                      <a:pt x="349831" y="140322"/>
                    </a:cubicBezTo>
                    <a:cubicBezTo>
                      <a:pt x="344836" y="135504"/>
                      <a:pt x="338133" y="139955"/>
                      <a:pt x="336375" y="144255"/>
                    </a:cubicBezTo>
                    <a:cubicBezTo>
                      <a:pt x="323261" y="139373"/>
                      <a:pt x="305885" y="138779"/>
                      <a:pt x="292164" y="134517"/>
                    </a:cubicBezTo>
                    <a:cubicBezTo>
                      <a:pt x="292885" y="128080"/>
                      <a:pt x="296654" y="124754"/>
                      <a:pt x="299853" y="120872"/>
                    </a:cubicBezTo>
                    <a:cubicBezTo>
                      <a:pt x="298348" y="103749"/>
                      <a:pt x="310387" y="100360"/>
                      <a:pt x="313296" y="87701"/>
                    </a:cubicBezTo>
                    <a:cubicBezTo>
                      <a:pt x="310893" y="86892"/>
                      <a:pt x="309363" y="85184"/>
                      <a:pt x="309464" y="81884"/>
                    </a:cubicBezTo>
                    <a:cubicBezTo>
                      <a:pt x="290659" y="75611"/>
                      <a:pt x="277065" y="64040"/>
                      <a:pt x="263318" y="52633"/>
                    </a:cubicBezTo>
                    <a:cubicBezTo>
                      <a:pt x="256072" y="54138"/>
                      <a:pt x="254137" y="50281"/>
                      <a:pt x="247953" y="50711"/>
                    </a:cubicBezTo>
                    <a:cubicBezTo>
                      <a:pt x="242907" y="41479"/>
                      <a:pt x="233562" y="36674"/>
                      <a:pt x="226796" y="29212"/>
                    </a:cubicBezTo>
                    <a:cubicBezTo>
                      <a:pt x="223610" y="18185"/>
                      <a:pt x="215250" y="12368"/>
                      <a:pt x="209509" y="3882"/>
                    </a:cubicBezTo>
                    <a:lnTo>
                      <a:pt x="188365" y="3882"/>
                    </a:lnTo>
                    <a:cubicBezTo>
                      <a:pt x="185949" y="10521"/>
                      <a:pt x="184229" y="17920"/>
                      <a:pt x="180663" y="23395"/>
                    </a:cubicBezTo>
                    <a:cubicBezTo>
                      <a:pt x="177299" y="19652"/>
                      <a:pt x="176591" y="13240"/>
                      <a:pt x="174896" y="7790"/>
                    </a:cubicBezTo>
                    <a:cubicBezTo>
                      <a:pt x="166006" y="3832"/>
                      <a:pt x="148175" y="8915"/>
                      <a:pt x="144141" y="0"/>
                    </a:cubicBezTo>
                    <a:cubicBezTo>
                      <a:pt x="146518" y="7461"/>
                      <a:pt x="136857" y="5564"/>
                      <a:pt x="134530" y="7790"/>
                    </a:cubicBezTo>
                    <a:cubicBezTo>
                      <a:pt x="133961" y="8359"/>
                      <a:pt x="134884" y="10939"/>
                      <a:pt x="134530" y="11710"/>
                    </a:cubicBezTo>
                    <a:cubicBezTo>
                      <a:pt x="133341" y="14417"/>
                      <a:pt x="127246" y="16819"/>
                      <a:pt x="126854" y="19526"/>
                    </a:cubicBezTo>
                    <a:cubicBezTo>
                      <a:pt x="131040" y="31426"/>
                      <a:pt x="124919" y="41404"/>
                      <a:pt x="123009" y="52646"/>
                    </a:cubicBezTo>
                    <a:cubicBezTo>
                      <a:pt x="115358" y="59171"/>
                      <a:pt x="102940" y="60878"/>
                      <a:pt x="98008" y="70174"/>
                    </a:cubicBezTo>
                    <a:cubicBezTo>
                      <a:pt x="102396" y="79013"/>
                      <a:pt x="100524" y="80379"/>
                      <a:pt x="98008" y="89686"/>
                    </a:cubicBezTo>
                    <a:cubicBezTo>
                      <a:pt x="98096" y="95719"/>
                      <a:pt x="102636" y="102143"/>
                      <a:pt x="101852" y="107201"/>
                    </a:cubicBezTo>
                    <a:cubicBezTo>
                      <a:pt x="101296" y="110843"/>
                      <a:pt x="96667" y="110502"/>
                      <a:pt x="98008" y="115029"/>
                    </a:cubicBezTo>
                    <a:cubicBezTo>
                      <a:pt x="99614" y="119923"/>
                      <a:pt x="103281" y="122680"/>
                      <a:pt x="103774" y="128662"/>
                    </a:cubicBezTo>
                    <a:cubicBezTo>
                      <a:pt x="99753" y="129800"/>
                      <a:pt x="98286" y="133480"/>
                      <a:pt x="92241" y="132544"/>
                    </a:cubicBezTo>
                    <a:cubicBezTo>
                      <a:pt x="89876" y="145759"/>
                      <a:pt x="84438" y="155864"/>
                      <a:pt x="76876" y="163755"/>
                    </a:cubicBezTo>
                    <a:cubicBezTo>
                      <a:pt x="74663" y="171899"/>
                      <a:pt x="75852" y="183496"/>
                      <a:pt x="69187" y="187151"/>
                    </a:cubicBezTo>
                    <a:cubicBezTo>
                      <a:pt x="72058" y="193296"/>
                      <a:pt x="70136" y="204362"/>
                      <a:pt x="73032" y="210559"/>
                    </a:cubicBezTo>
                    <a:cubicBezTo>
                      <a:pt x="71527" y="211001"/>
                      <a:pt x="70793" y="212215"/>
                      <a:pt x="71109" y="214441"/>
                    </a:cubicBezTo>
                    <a:cubicBezTo>
                      <a:pt x="69238" y="216439"/>
                      <a:pt x="67303" y="218399"/>
                      <a:pt x="65343" y="220321"/>
                    </a:cubicBezTo>
                    <a:cubicBezTo>
                      <a:pt x="63028" y="225266"/>
                      <a:pt x="65406" y="231690"/>
                      <a:pt x="63408" y="235914"/>
                    </a:cubicBezTo>
                    <a:cubicBezTo>
                      <a:pt x="63168" y="236433"/>
                      <a:pt x="60031" y="235434"/>
                      <a:pt x="59576" y="235914"/>
                    </a:cubicBezTo>
                    <a:cubicBezTo>
                      <a:pt x="56857" y="238658"/>
                      <a:pt x="61637" y="247068"/>
                      <a:pt x="59576" y="249534"/>
                    </a:cubicBezTo>
                    <a:cubicBezTo>
                      <a:pt x="60145" y="253492"/>
                      <a:pt x="64774" y="253340"/>
                      <a:pt x="65343" y="257349"/>
                    </a:cubicBezTo>
                    <a:cubicBezTo>
                      <a:pt x="59500" y="265165"/>
                      <a:pt x="73727" y="277937"/>
                      <a:pt x="67265" y="286549"/>
                    </a:cubicBezTo>
                    <a:cubicBezTo>
                      <a:pt x="69111" y="289901"/>
                      <a:pt x="73651" y="290495"/>
                      <a:pt x="74954" y="294390"/>
                    </a:cubicBezTo>
                    <a:cubicBezTo>
                      <a:pt x="69529" y="300321"/>
                      <a:pt x="72172" y="306846"/>
                      <a:pt x="73032" y="315825"/>
                    </a:cubicBezTo>
                    <a:cubicBezTo>
                      <a:pt x="63977" y="320934"/>
                      <a:pt x="65368" y="336666"/>
                      <a:pt x="59576" y="345063"/>
                    </a:cubicBezTo>
                    <a:cubicBezTo>
                      <a:pt x="67151" y="357646"/>
                      <a:pt x="59336" y="373669"/>
                      <a:pt x="48030" y="378196"/>
                    </a:cubicBezTo>
                    <a:cubicBezTo>
                      <a:pt x="46361" y="397583"/>
                      <a:pt x="46298" y="414604"/>
                      <a:pt x="53809" y="434712"/>
                    </a:cubicBezTo>
                    <a:cubicBezTo>
                      <a:pt x="49750" y="436457"/>
                      <a:pt x="48131" y="440681"/>
                      <a:pt x="42276" y="440580"/>
                    </a:cubicBezTo>
                    <a:lnTo>
                      <a:pt x="42276" y="454237"/>
                    </a:lnTo>
                    <a:cubicBezTo>
                      <a:pt x="38305" y="454743"/>
                      <a:pt x="41808" y="462862"/>
                      <a:pt x="36497" y="462002"/>
                    </a:cubicBezTo>
                    <a:cubicBezTo>
                      <a:pt x="36889" y="469071"/>
                      <a:pt x="37863" y="467351"/>
                      <a:pt x="36497" y="469830"/>
                    </a:cubicBezTo>
                    <a:cubicBezTo>
                      <a:pt x="33196" y="475976"/>
                      <a:pt x="37243" y="477355"/>
                      <a:pt x="36497" y="483488"/>
                    </a:cubicBezTo>
                    <a:cubicBezTo>
                      <a:pt x="36257" y="485600"/>
                      <a:pt x="32969" y="489280"/>
                      <a:pt x="32665" y="491291"/>
                    </a:cubicBezTo>
                    <a:cubicBezTo>
                      <a:pt x="30793" y="503267"/>
                      <a:pt x="33879" y="514825"/>
                      <a:pt x="34587" y="528318"/>
                    </a:cubicBezTo>
                    <a:cubicBezTo>
                      <a:pt x="32412" y="532365"/>
                      <a:pt x="30401" y="531101"/>
                      <a:pt x="28821" y="536083"/>
                    </a:cubicBezTo>
                    <a:cubicBezTo>
                      <a:pt x="27151" y="541420"/>
                      <a:pt x="31059" y="549931"/>
                      <a:pt x="26898" y="553674"/>
                    </a:cubicBezTo>
                    <a:cubicBezTo>
                      <a:pt x="29466" y="555609"/>
                      <a:pt x="32703" y="556836"/>
                      <a:pt x="34600" y="559491"/>
                    </a:cubicBezTo>
                    <a:cubicBezTo>
                      <a:pt x="32602" y="571101"/>
                      <a:pt x="38938" y="575350"/>
                      <a:pt x="34600" y="590677"/>
                    </a:cubicBezTo>
                    <a:cubicBezTo>
                      <a:pt x="35928" y="594534"/>
                      <a:pt x="45324" y="590196"/>
                      <a:pt x="46121" y="594585"/>
                    </a:cubicBezTo>
                    <a:lnTo>
                      <a:pt x="46121" y="604309"/>
                    </a:lnTo>
                    <a:cubicBezTo>
                      <a:pt x="40910" y="605561"/>
                      <a:pt x="30882" y="601881"/>
                      <a:pt x="28833" y="606282"/>
                    </a:cubicBezTo>
                    <a:cubicBezTo>
                      <a:pt x="38925" y="605144"/>
                      <a:pt x="41720" y="611404"/>
                      <a:pt x="42289" y="619940"/>
                    </a:cubicBezTo>
                    <a:cubicBezTo>
                      <a:pt x="41138" y="624000"/>
                      <a:pt x="38583" y="626579"/>
                      <a:pt x="34600" y="627717"/>
                    </a:cubicBezTo>
                    <a:cubicBezTo>
                      <a:pt x="32539" y="635002"/>
                      <a:pt x="39368" y="633257"/>
                      <a:pt x="38444" y="639402"/>
                    </a:cubicBezTo>
                    <a:cubicBezTo>
                      <a:pt x="30250" y="641919"/>
                      <a:pt x="38621" y="649140"/>
                      <a:pt x="36509" y="656943"/>
                    </a:cubicBezTo>
                    <a:cubicBezTo>
                      <a:pt x="32905" y="661470"/>
                      <a:pt x="28593" y="665264"/>
                      <a:pt x="32678" y="672535"/>
                    </a:cubicBezTo>
                    <a:cubicBezTo>
                      <a:pt x="27253" y="677455"/>
                      <a:pt x="22510" y="683019"/>
                      <a:pt x="21144" y="692049"/>
                    </a:cubicBezTo>
                    <a:cubicBezTo>
                      <a:pt x="20209" y="698169"/>
                      <a:pt x="27050" y="696449"/>
                      <a:pt x="24989" y="703734"/>
                    </a:cubicBezTo>
                    <a:cubicBezTo>
                      <a:pt x="22384" y="708235"/>
                      <a:pt x="17237" y="710221"/>
                      <a:pt x="19210" y="719351"/>
                    </a:cubicBezTo>
                    <a:cubicBezTo>
                      <a:pt x="14695" y="723854"/>
                      <a:pt x="6880" y="725017"/>
                      <a:pt x="7676" y="734932"/>
                    </a:cubicBezTo>
                    <a:cubicBezTo>
                      <a:pt x="4338" y="734767"/>
                      <a:pt x="1695" y="735349"/>
                      <a:pt x="0" y="736867"/>
                    </a:cubicBezTo>
                    <a:cubicBezTo>
                      <a:pt x="126" y="752535"/>
                      <a:pt x="3022" y="759857"/>
                      <a:pt x="7676" y="773907"/>
                    </a:cubicBezTo>
                    <a:cubicBezTo>
                      <a:pt x="12279" y="772718"/>
                      <a:pt x="16453" y="771100"/>
                      <a:pt x="23054" y="771960"/>
                    </a:cubicBezTo>
                    <a:cubicBezTo>
                      <a:pt x="26114" y="782077"/>
                      <a:pt x="24508" y="791397"/>
                      <a:pt x="23054" y="801235"/>
                    </a:cubicBezTo>
                    <a:cubicBezTo>
                      <a:pt x="28467" y="803512"/>
                      <a:pt x="30212" y="809544"/>
                      <a:pt x="34587" y="812908"/>
                    </a:cubicBezTo>
                    <a:cubicBezTo>
                      <a:pt x="46778" y="814059"/>
                      <a:pt x="59614" y="811403"/>
                      <a:pt x="71109" y="812908"/>
                    </a:cubicBezTo>
                    <a:cubicBezTo>
                      <a:pt x="81163" y="814236"/>
                      <a:pt x="90660" y="821760"/>
                      <a:pt x="98020" y="818776"/>
                    </a:cubicBezTo>
                    <a:cubicBezTo>
                      <a:pt x="93670" y="814716"/>
                      <a:pt x="91204" y="808798"/>
                      <a:pt x="88422" y="803170"/>
                    </a:cubicBezTo>
                    <a:cubicBezTo>
                      <a:pt x="85614" y="802133"/>
                      <a:pt x="78482" y="805472"/>
                      <a:pt x="78798" y="801248"/>
                    </a:cubicBezTo>
                    <a:cubicBezTo>
                      <a:pt x="78204" y="796076"/>
                      <a:pt x="89573" y="803044"/>
                      <a:pt x="86500" y="795368"/>
                    </a:cubicBezTo>
                    <a:cubicBezTo>
                      <a:pt x="87511" y="788476"/>
                      <a:pt x="83376" y="786832"/>
                      <a:pt x="80720" y="783645"/>
                    </a:cubicBezTo>
                    <a:cubicBezTo>
                      <a:pt x="84299" y="779484"/>
                      <a:pt x="85867" y="773262"/>
                      <a:pt x="86500" y="766130"/>
                    </a:cubicBezTo>
                    <a:cubicBezTo>
                      <a:pt x="90117" y="762665"/>
                      <a:pt x="95390" y="760869"/>
                      <a:pt x="98020" y="756392"/>
                    </a:cubicBezTo>
                    <a:cubicBezTo>
                      <a:pt x="96844" y="753041"/>
                      <a:pt x="88903" y="756531"/>
                      <a:pt x="88422" y="752510"/>
                    </a:cubicBezTo>
                    <a:cubicBezTo>
                      <a:pt x="95934" y="755570"/>
                      <a:pt x="92406" y="747426"/>
                      <a:pt x="96111" y="746629"/>
                    </a:cubicBezTo>
                    <a:cubicBezTo>
                      <a:pt x="98691" y="750524"/>
                      <a:pt x="100588" y="755102"/>
                      <a:pt x="105735" y="756392"/>
                    </a:cubicBezTo>
                    <a:cubicBezTo>
                      <a:pt x="111590" y="751283"/>
                      <a:pt x="115308" y="744011"/>
                      <a:pt x="113411" y="731036"/>
                    </a:cubicBezTo>
                    <a:cubicBezTo>
                      <a:pt x="118570" y="722804"/>
                      <a:pt x="123629" y="714799"/>
                      <a:pt x="130723" y="711536"/>
                    </a:cubicBezTo>
                    <a:cubicBezTo>
                      <a:pt x="131368" y="711233"/>
                      <a:pt x="131874" y="708096"/>
                      <a:pt x="132633" y="707679"/>
                    </a:cubicBezTo>
                    <a:cubicBezTo>
                      <a:pt x="134125" y="706743"/>
                      <a:pt x="138817" y="707047"/>
                      <a:pt x="140334" y="705681"/>
                    </a:cubicBezTo>
                    <a:cubicBezTo>
                      <a:pt x="142459" y="703835"/>
                      <a:pt x="142231" y="700344"/>
                      <a:pt x="144166" y="697891"/>
                    </a:cubicBezTo>
                    <a:cubicBezTo>
                      <a:pt x="146177" y="695336"/>
                      <a:pt x="149591" y="695716"/>
                      <a:pt x="149933" y="692049"/>
                    </a:cubicBezTo>
                    <a:cubicBezTo>
                      <a:pt x="147062" y="691720"/>
                      <a:pt x="142838" y="692731"/>
                      <a:pt x="142257" y="690088"/>
                    </a:cubicBezTo>
                    <a:cubicBezTo>
                      <a:pt x="149161" y="688014"/>
                      <a:pt x="153031" y="682829"/>
                      <a:pt x="151868" y="672548"/>
                    </a:cubicBezTo>
                    <a:cubicBezTo>
                      <a:pt x="146253" y="670474"/>
                      <a:pt x="140790" y="668210"/>
                      <a:pt x="132646" y="668653"/>
                    </a:cubicBezTo>
                    <a:cubicBezTo>
                      <a:pt x="129054" y="666389"/>
                      <a:pt x="128788" y="663367"/>
                      <a:pt x="126892" y="660850"/>
                    </a:cubicBezTo>
                    <a:cubicBezTo>
                      <a:pt x="121011" y="653086"/>
                      <a:pt x="111855" y="650670"/>
                      <a:pt x="115358" y="637455"/>
                    </a:cubicBezTo>
                    <a:cubicBezTo>
                      <a:pt x="116889" y="631688"/>
                      <a:pt x="127284" y="616804"/>
                      <a:pt x="130736" y="614059"/>
                    </a:cubicBezTo>
                    <a:cubicBezTo>
                      <a:pt x="132380" y="612744"/>
                      <a:pt x="136983" y="613023"/>
                      <a:pt x="138425" y="612125"/>
                    </a:cubicBezTo>
                    <a:cubicBezTo>
                      <a:pt x="140069" y="611138"/>
                      <a:pt x="140259" y="607041"/>
                      <a:pt x="144179" y="608230"/>
                    </a:cubicBezTo>
                    <a:cubicBezTo>
                      <a:pt x="148643" y="607610"/>
                      <a:pt x="151564" y="608546"/>
                      <a:pt x="153803" y="610190"/>
                    </a:cubicBezTo>
                    <a:cubicBezTo>
                      <a:pt x="150654" y="597240"/>
                      <a:pt x="160088" y="597050"/>
                      <a:pt x="161479" y="588742"/>
                    </a:cubicBezTo>
                    <a:cubicBezTo>
                      <a:pt x="158494" y="571366"/>
                      <a:pt x="164046" y="559694"/>
                      <a:pt x="176869" y="553649"/>
                    </a:cubicBezTo>
                    <a:cubicBezTo>
                      <a:pt x="173240" y="550803"/>
                      <a:pt x="166891" y="550740"/>
                      <a:pt x="165323" y="545834"/>
                    </a:cubicBezTo>
                    <a:cubicBezTo>
                      <a:pt x="168181" y="542204"/>
                      <a:pt x="175263" y="542887"/>
                      <a:pt x="174934" y="536058"/>
                    </a:cubicBezTo>
                    <a:cubicBezTo>
                      <a:pt x="173518" y="530393"/>
                      <a:pt x="164577" y="532315"/>
                      <a:pt x="165323" y="524386"/>
                    </a:cubicBezTo>
                    <a:cubicBezTo>
                      <a:pt x="171153" y="514825"/>
                      <a:pt x="155295" y="495262"/>
                      <a:pt x="169168" y="489293"/>
                    </a:cubicBezTo>
                    <a:cubicBezTo>
                      <a:pt x="175794" y="491632"/>
                      <a:pt x="185810" y="500219"/>
                      <a:pt x="192247" y="500978"/>
                    </a:cubicBezTo>
                    <a:cubicBezTo>
                      <a:pt x="203869" y="502394"/>
                      <a:pt x="214542" y="498979"/>
                      <a:pt x="221080" y="491265"/>
                    </a:cubicBezTo>
                    <a:cubicBezTo>
                      <a:pt x="221283" y="485183"/>
                      <a:pt x="215035" y="485701"/>
                      <a:pt x="217223" y="477608"/>
                    </a:cubicBezTo>
                    <a:cubicBezTo>
                      <a:pt x="218197" y="469501"/>
                      <a:pt x="222939" y="465202"/>
                      <a:pt x="224925" y="458095"/>
                    </a:cubicBezTo>
                    <a:cubicBezTo>
                      <a:pt x="221017" y="454414"/>
                      <a:pt x="214125" y="439150"/>
                      <a:pt x="221080" y="436659"/>
                    </a:cubicBezTo>
                    <a:cubicBezTo>
                      <a:pt x="225127" y="438392"/>
                      <a:pt x="226758" y="442616"/>
                      <a:pt x="232614" y="442527"/>
                    </a:cubicBezTo>
                    <a:cubicBezTo>
                      <a:pt x="265924" y="441199"/>
                      <a:pt x="293593" y="434168"/>
                      <a:pt x="313347" y="419119"/>
                    </a:cubicBezTo>
                    <a:cubicBezTo>
                      <a:pt x="315522" y="401187"/>
                      <a:pt x="331633" y="397342"/>
                      <a:pt x="330659" y="376236"/>
                    </a:cubicBezTo>
                    <a:cubicBezTo>
                      <a:pt x="324564" y="372670"/>
                      <a:pt x="317950" y="369647"/>
                      <a:pt x="317191" y="36063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1" name="Freeform: Shape 1440">
                <a:extLst>
                  <a:ext uri="{FF2B5EF4-FFF2-40B4-BE49-F238E27FC236}">
                    <a16:creationId xmlns:a16="http://schemas.microsoft.com/office/drawing/2014/main" id="{5F96CB5B-6747-359B-E729-F272298CB635}"/>
                  </a:ext>
                </a:extLst>
              </p:cNvPr>
              <p:cNvSpPr/>
              <p:nvPr/>
            </p:nvSpPr>
            <p:spPr>
              <a:xfrm>
                <a:off x="2639957" y="5350654"/>
                <a:ext cx="3857" cy="2884"/>
              </a:xfrm>
              <a:custGeom>
                <a:avLst/>
                <a:gdLst>
                  <a:gd name="connsiteX0" fmla="*/ 3857 w 3857"/>
                  <a:gd name="connsiteY0" fmla="*/ 1207 h 2884"/>
                  <a:gd name="connsiteX1" fmla="*/ 0 w 3857"/>
                  <a:gd name="connsiteY1" fmla="*/ 1207 h 2884"/>
                  <a:gd name="connsiteX2" fmla="*/ 3857 w 3857"/>
                  <a:gd name="connsiteY2" fmla="*/ 1207 h 2884"/>
                </a:gdLst>
                <a:ahLst/>
                <a:cxnLst>
                  <a:cxn ang="0">
                    <a:pos x="connsiteX0" y="connsiteY0"/>
                  </a:cxn>
                  <a:cxn ang="0">
                    <a:pos x="connsiteX1" y="connsiteY1"/>
                  </a:cxn>
                  <a:cxn ang="0">
                    <a:pos x="connsiteX2" y="connsiteY2"/>
                  </a:cxn>
                </a:cxnLst>
                <a:rect l="l" t="t" r="r" b="b"/>
                <a:pathLst>
                  <a:path w="3857" h="2884">
                    <a:moveTo>
                      <a:pt x="3857" y="1207"/>
                    </a:moveTo>
                    <a:cubicBezTo>
                      <a:pt x="1695" y="1396"/>
                      <a:pt x="860" y="-1601"/>
                      <a:pt x="0" y="1207"/>
                    </a:cubicBezTo>
                    <a:cubicBezTo>
                      <a:pt x="25" y="3217"/>
                      <a:pt x="3377" y="3660"/>
                      <a:pt x="3857" y="120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2" name="Freeform: Shape 1441">
                <a:extLst>
                  <a:ext uri="{FF2B5EF4-FFF2-40B4-BE49-F238E27FC236}">
                    <a16:creationId xmlns:a16="http://schemas.microsoft.com/office/drawing/2014/main" id="{4DCCC3D3-2311-4D84-DB48-36BDC13BD2C5}"/>
                  </a:ext>
                </a:extLst>
              </p:cNvPr>
              <p:cNvSpPr/>
              <p:nvPr/>
            </p:nvSpPr>
            <p:spPr>
              <a:xfrm>
                <a:off x="2666868" y="5213434"/>
                <a:ext cx="15480" cy="41329"/>
              </a:xfrm>
              <a:custGeom>
                <a:avLst/>
                <a:gdLst>
                  <a:gd name="connsiteX0" fmla="*/ 5767 w 15480"/>
                  <a:gd name="connsiteY0" fmla="*/ 40 h 41329"/>
                  <a:gd name="connsiteX1" fmla="*/ 0 w 15480"/>
                  <a:gd name="connsiteY1" fmla="*/ 39003 h 41329"/>
                  <a:gd name="connsiteX2" fmla="*/ 9598 w 15480"/>
                  <a:gd name="connsiteY2" fmla="*/ 40976 h 41329"/>
                  <a:gd name="connsiteX3" fmla="*/ 15378 w 15480"/>
                  <a:gd name="connsiteY3" fmla="*/ 31226 h 41329"/>
                  <a:gd name="connsiteX4" fmla="*/ 9598 w 15480"/>
                  <a:gd name="connsiteY4" fmla="*/ 19503 h 41329"/>
                  <a:gd name="connsiteX5" fmla="*/ 15378 w 15480"/>
                  <a:gd name="connsiteY5" fmla="*/ 5870 h 41329"/>
                  <a:gd name="connsiteX6" fmla="*/ 5754 w 15480"/>
                  <a:gd name="connsiteY6" fmla="*/ 40 h 41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80" h="41329">
                    <a:moveTo>
                      <a:pt x="5767" y="40"/>
                    </a:moveTo>
                    <a:cubicBezTo>
                      <a:pt x="3174" y="15835"/>
                      <a:pt x="3199" y="23044"/>
                      <a:pt x="0" y="39003"/>
                    </a:cubicBezTo>
                    <a:cubicBezTo>
                      <a:pt x="4628" y="38206"/>
                      <a:pt x="4186" y="42570"/>
                      <a:pt x="9598" y="40976"/>
                    </a:cubicBezTo>
                    <a:cubicBezTo>
                      <a:pt x="8701" y="34830"/>
                      <a:pt x="12001" y="33009"/>
                      <a:pt x="15378" y="31226"/>
                    </a:cubicBezTo>
                    <a:cubicBezTo>
                      <a:pt x="16415" y="24296"/>
                      <a:pt x="8561" y="26446"/>
                      <a:pt x="9598" y="19503"/>
                    </a:cubicBezTo>
                    <a:cubicBezTo>
                      <a:pt x="11596" y="15039"/>
                      <a:pt x="16225" y="13205"/>
                      <a:pt x="15378" y="5870"/>
                    </a:cubicBezTo>
                    <a:cubicBezTo>
                      <a:pt x="12393" y="3695"/>
                      <a:pt x="11369" y="-453"/>
                      <a:pt x="5754" y="4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3" name="Freeform: Shape 1442">
                <a:extLst>
                  <a:ext uri="{FF2B5EF4-FFF2-40B4-BE49-F238E27FC236}">
                    <a16:creationId xmlns:a16="http://schemas.microsoft.com/office/drawing/2014/main" id="{F5003118-2960-4B09-A08A-A758529F6C69}"/>
                  </a:ext>
                </a:extLst>
              </p:cNvPr>
              <p:cNvSpPr/>
              <p:nvPr/>
            </p:nvSpPr>
            <p:spPr>
              <a:xfrm>
                <a:off x="2641866" y="5410375"/>
                <a:ext cx="7926" cy="7802"/>
              </a:xfrm>
              <a:custGeom>
                <a:avLst/>
                <a:gdLst>
                  <a:gd name="connsiteX0" fmla="*/ 5779 w 7926"/>
                  <a:gd name="connsiteY0" fmla="*/ 0 h 7802"/>
                  <a:gd name="connsiteX1" fmla="*/ 0 w 7926"/>
                  <a:gd name="connsiteY1" fmla="*/ 3870 h 7802"/>
                  <a:gd name="connsiteX2" fmla="*/ 3857 w 7926"/>
                  <a:gd name="connsiteY2" fmla="*/ 7803 h 7802"/>
                  <a:gd name="connsiteX3" fmla="*/ 5767 w 7926"/>
                  <a:gd name="connsiteY3" fmla="*/ 0 h 7802"/>
                </a:gdLst>
                <a:ahLst/>
                <a:cxnLst>
                  <a:cxn ang="0">
                    <a:pos x="connsiteX0" y="connsiteY0"/>
                  </a:cxn>
                  <a:cxn ang="0">
                    <a:pos x="connsiteX1" y="connsiteY1"/>
                  </a:cxn>
                  <a:cxn ang="0">
                    <a:pos x="connsiteX2" y="connsiteY2"/>
                  </a:cxn>
                  <a:cxn ang="0">
                    <a:pos x="connsiteX3" y="connsiteY3"/>
                  </a:cxn>
                </a:cxnLst>
                <a:rect l="l" t="t" r="r" b="b"/>
                <a:pathLst>
                  <a:path w="7926" h="7802">
                    <a:moveTo>
                      <a:pt x="5779" y="0"/>
                    </a:moveTo>
                    <a:cubicBezTo>
                      <a:pt x="5767" y="3200"/>
                      <a:pt x="455" y="1050"/>
                      <a:pt x="0" y="3870"/>
                    </a:cubicBezTo>
                    <a:cubicBezTo>
                      <a:pt x="2555" y="3895"/>
                      <a:pt x="1770" y="7284"/>
                      <a:pt x="3857" y="7803"/>
                    </a:cubicBezTo>
                    <a:cubicBezTo>
                      <a:pt x="3566" y="5172"/>
                      <a:pt x="11672" y="1910"/>
                      <a:pt x="5767"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4" name="Freeform: Shape 1443">
                <a:extLst>
                  <a:ext uri="{FF2B5EF4-FFF2-40B4-BE49-F238E27FC236}">
                    <a16:creationId xmlns:a16="http://schemas.microsoft.com/office/drawing/2014/main" id="{2E1F1074-63BB-8F3D-0D8C-3205207C0CE5}"/>
                  </a:ext>
                </a:extLst>
              </p:cNvPr>
              <p:cNvSpPr/>
              <p:nvPr/>
            </p:nvSpPr>
            <p:spPr>
              <a:xfrm>
                <a:off x="2661014" y="5310951"/>
                <a:ext cx="5210" cy="9789"/>
              </a:xfrm>
              <a:custGeom>
                <a:avLst/>
                <a:gdLst>
                  <a:gd name="connsiteX0" fmla="*/ 2034 w 5210"/>
                  <a:gd name="connsiteY0" fmla="*/ 0 h 9789"/>
                  <a:gd name="connsiteX1" fmla="*/ 99 w 5210"/>
                  <a:gd name="connsiteY1" fmla="*/ 9712 h 9789"/>
                  <a:gd name="connsiteX2" fmla="*/ 2034 w 5210"/>
                  <a:gd name="connsiteY2" fmla="*/ 0 h 9789"/>
                </a:gdLst>
                <a:ahLst/>
                <a:cxnLst>
                  <a:cxn ang="0">
                    <a:pos x="connsiteX0" y="connsiteY0"/>
                  </a:cxn>
                  <a:cxn ang="0">
                    <a:pos x="connsiteX1" y="connsiteY1"/>
                  </a:cxn>
                  <a:cxn ang="0">
                    <a:pos x="connsiteX2" y="connsiteY2"/>
                  </a:cxn>
                </a:cxnLst>
                <a:rect l="l" t="t" r="r" b="b"/>
                <a:pathLst>
                  <a:path w="5210" h="9789">
                    <a:moveTo>
                      <a:pt x="2034" y="0"/>
                    </a:moveTo>
                    <a:cubicBezTo>
                      <a:pt x="3615" y="5488"/>
                      <a:pt x="-698" y="5033"/>
                      <a:pt x="99" y="9712"/>
                    </a:cubicBezTo>
                    <a:cubicBezTo>
                      <a:pt x="8066" y="10648"/>
                      <a:pt x="5094" y="2845"/>
                      <a:pt x="2034"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5" name="Freeform: Shape 1444">
                <a:extLst>
                  <a:ext uri="{FF2B5EF4-FFF2-40B4-BE49-F238E27FC236}">
                    <a16:creationId xmlns:a16="http://schemas.microsoft.com/office/drawing/2014/main" id="{A8479A72-3F0D-F62E-45A7-76E9105ACE26}"/>
                  </a:ext>
                </a:extLst>
              </p:cNvPr>
              <p:cNvSpPr/>
              <p:nvPr/>
            </p:nvSpPr>
            <p:spPr>
              <a:xfrm>
                <a:off x="2649334" y="5379038"/>
                <a:ext cx="2401" cy="2172"/>
              </a:xfrm>
              <a:custGeom>
                <a:avLst/>
                <a:gdLst>
                  <a:gd name="connsiteX0" fmla="*/ 246 w 2401"/>
                  <a:gd name="connsiteY0" fmla="*/ 2061 h 2172"/>
                  <a:gd name="connsiteX1" fmla="*/ 2156 w 2401"/>
                  <a:gd name="connsiteY1" fmla="*/ 113 h 2172"/>
                  <a:gd name="connsiteX2" fmla="*/ 246 w 2401"/>
                  <a:gd name="connsiteY2" fmla="*/ 2061 h 2172"/>
                </a:gdLst>
                <a:ahLst/>
                <a:cxnLst>
                  <a:cxn ang="0">
                    <a:pos x="connsiteX0" y="connsiteY0"/>
                  </a:cxn>
                  <a:cxn ang="0">
                    <a:pos x="connsiteX1" y="connsiteY1"/>
                  </a:cxn>
                  <a:cxn ang="0">
                    <a:pos x="connsiteX2" y="connsiteY2"/>
                  </a:cxn>
                </a:cxnLst>
                <a:rect l="l" t="t" r="r" b="b"/>
                <a:pathLst>
                  <a:path w="2401" h="2172">
                    <a:moveTo>
                      <a:pt x="246" y="2061"/>
                    </a:moveTo>
                    <a:cubicBezTo>
                      <a:pt x="765" y="2592"/>
                      <a:pt x="3167" y="1112"/>
                      <a:pt x="2156" y="113"/>
                    </a:cubicBezTo>
                    <a:cubicBezTo>
                      <a:pt x="1637" y="-418"/>
                      <a:pt x="-766" y="1036"/>
                      <a:pt x="246" y="206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6" name="Freeform: Shape 1445">
                <a:extLst>
                  <a:ext uri="{FF2B5EF4-FFF2-40B4-BE49-F238E27FC236}">
                    <a16:creationId xmlns:a16="http://schemas.microsoft.com/office/drawing/2014/main" id="{E693B21E-8953-5AD3-FB0D-F8A24F77F1E6}"/>
                  </a:ext>
                </a:extLst>
              </p:cNvPr>
              <p:cNvSpPr/>
              <p:nvPr/>
            </p:nvSpPr>
            <p:spPr>
              <a:xfrm>
                <a:off x="2649394" y="5384995"/>
                <a:ext cx="9049" cy="17656"/>
              </a:xfrm>
              <a:custGeom>
                <a:avLst/>
                <a:gdLst>
                  <a:gd name="connsiteX0" fmla="*/ 187 w 9049"/>
                  <a:gd name="connsiteY0" fmla="*/ 7814 h 17656"/>
                  <a:gd name="connsiteX1" fmla="*/ 7850 w 9049"/>
                  <a:gd name="connsiteY1" fmla="*/ 17551 h 17656"/>
                  <a:gd name="connsiteX2" fmla="*/ 2096 w 9049"/>
                  <a:gd name="connsiteY2" fmla="*/ 24 h 17656"/>
                  <a:gd name="connsiteX3" fmla="*/ 187 w 9049"/>
                  <a:gd name="connsiteY3" fmla="*/ 7826 h 17656"/>
                </a:gdLst>
                <a:ahLst/>
                <a:cxnLst>
                  <a:cxn ang="0">
                    <a:pos x="connsiteX0" y="connsiteY0"/>
                  </a:cxn>
                  <a:cxn ang="0">
                    <a:pos x="connsiteX1" y="connsiteY1"/>
                  </a:cxn>
                  <a:cxn ang="0">
                    <a:pos x="connsiteX2" y="connsiteY2"/>
                  </a:cxn>
                  <a:cxn ang="0">
                    <a:pos x="connsiteX3" y="connsiteY3"/>
                  </a:cxn>
                </a:cxnLst>
                <a:rect l="l" t="t" r="r" b="b"/>
                <a:pathLst>
                  <a:path w="9049" h="17656">
                    <a:moveTo>
                      <a:pt x="187" y="7814"/>
                    </a:moveTo>
                    <a:cubicBezTo>
                      <a:pt x="5498" y="8256"/>
                      <a:pt x="870" y="18816"/>
                      <a:pt x="7850" y="17551"/>
                    </a:cubicBezTo>
                    <a:cubicBezTo>
                      <a:pt x="11239" y="14225"/>
                      <a:pt x="6851" y="-672"/>
                      <a:pt x="2096" y="24"/>
                    </a:cubicBezTo>
                    <a:cubicBezTo>
                      <a:pt x="1489" y="2654"/>
                      <a:pt x="-635" y="3716"/>
                      <a:pt x="187" y="782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7" name="Freeform: Shape 1446">
                <a:extLst>
                  <a:ext uri="{FF2B5EF4-FFF2-40B4-BE49-F238E27FC236}">
                    <a16:creationId xmlns:a16="http://schemas.microsoft.com/office/drawing/2014/main" id="{6923B73B-F1BE-904B-4951-CC138F52FBA7}"/>
                  </a:ext>
                </a:extLst>
              </p:cNvPr>
              <p:cNvSpPr/>
              <p:nvPr/>
            </p:nvSpPr>
            <p:spPr>
              <a:xfrm>
                <a:off x="2639957" y="5390849"/>
                <a:ext cx="8643" cy="15580"/>
              </a:xfrm>
              <a:custGeom>
                <a:avLst/>
                <a:gdLst>
                  <a:gd name="connsiteX0" fmla="*/ 3857 w 8643"/>
                  <a:gd name="connsiteY0" fmla="*/ 0 h 15580"/>
                  <a:gd name="connsiteX1" fmla="*/ 0 w 8643"/>
                  <a:gd name="connsiteY1" fmla="*/ 15580 h 15580"/>
                  <a:gd name="connsiteX2" fmla="*/ 7689 w 8643"/>
                  <a:gd name="connsiteY2" fmla="*/ 15580 h 15580"/>
                  <a:gd name="connsiteX3" fmla="*/ 3857 w 8643"/>
                  <a:gd name="connsiteY3" fmla="*/ 0 h 15580"/>
                </a:gdLst>
                <a:ahLst/>
                <a:cxnLst>
                  <a:cxn ang="0">
                    <a:pos x="connsiteX0" y="connsiteY0"/>
                  </a:cxn>
                  <a:cxn ang="0">
                    <a:pos x="connsiteX1" y="connsiteY1"/>
                  </a:cxn>
                  <a:cxn ang="0">
                    <a:pos x="connsiteX2" y="connsiteY2"/>
                  </a:cxn>
                  <a:cxn ang="0">
                    <a:pos x="connsiteX3" y="connsiteY3"/>
                  </a:cxn>
                </a:cxnLst>
                <a:rect l="l" t="t" r="r" b="b"/>
                <a:pathLst>
                  <a:path w="8643" h="15580">
                    <a:moveTo>
                      <a:pt x="3857" y="0"/>
                    </a:moveTo>
                    <a:cubicBezTo>
                      <a:pt x="5463" y="8144"/>
                      <a:pt x="114" y="9244"/>
                      <a:pt x="0" y="15580"/>
                    </a:cubicBezTo>
                    <a:lnTo>
                      <a:pt x="7689" y="15580"/>
                    </a:lnTo>
                    <a:cubicBezTo>
                      <a:pt x="9965" y="10168"/>
                      <a:pt x="7967" y="4034"/>
                      <a:pt x="3857"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8" name="Freeform: Shape 1447">
                <a:extLst>
                  <a:ext uri="{FF2B5EF4-FFF2-40B4-BE49-F238E27FC236}">
                    <a16:creationId xmlns:a16="http://schemas.microsoft.com/office/drawing/2014/main" id="{631BFA6F-7B75-C468-D4E2-9D33C28CE7B5}"/>
                  </a:ext>
                </a:extLst>
              </p:cNvPr>
              <p:cNvSpPr/>
              <p:nvPr/>
            </p:nvSpPr>
            <p:spPr>
              <a:xfrm>
                <a:off x="2643332" y="4584321"/>
                <a:ext cx="164834" cy="974146"/>
              </a:xfrm>
              <a:custGeom>
                <a:avLst/>
                <a:gdLst>
                  <a:gd name="connsiteX0" fmla="*/ 90826 w 164834"/>
                  <a:gd name="connsiteY0" fmla="*/ 941032 h 974146"/>
                  <a:gd name="connsiteX1" fmla="*/ 115815 w 164834"/>
                  <a:gd name="connsiteY1" fmla="*/ 933268 h 974146"/>
                  <a:gd name="connsiteX2" fmla="*/ 119647 w 164834"/>
                  <a:gd name="connsiteY2" fmla="*/ 925452 h 974146"/>
                  <a:gd name="connsiteX3" fmla="*/ 71604 w 164834"/>
                  <a:gd name="connsiteY3" fmla="*/ 921557 h 974146"/>
                  <a:gd name="connsiteX4" fmla="*/ 60071 w 164834"/>
                  <a:gd name="connsiteY4" fmla="*/ 905952 h 974146"/>
                  <a:gd name="connsiteX5" fmla="*/ 61993 w 164834"/>
                  <a:gd name="connsiteY5" fmla="*/ 898174 h 974146"/>
                  <a:gd name="connsiteX6" fmla="*/ 61993 w 164834"/>
                  <a:gd name="connsiteY6" fmla="*/ 882582 h 974146"/>
                  <a:gd name="connsiteX7" fmla="*/ 44680 w 164834"/>
                  <a:gd name="connsiteY7" fmla="*/ 882582 h 974146"/>
                  <a:gd name="connsiteX8" fmla="*/ 37004 w 164834"/>
                  <a:gd name="connsiteY8" fmla="*/ 841646 h 974146"/>
                  <a:gd name="connsiteX9" fmla="*/ 44680 w 164834"/>
                  <a:gd name="connsiteY9" fmla="*/ 839699 h 974146"/>
                  <a:gd name="connsiteX10" fmla="*/ 56226 w 164834"/>
                  <a:gd name="connsiteY10" fmla="*/ 824131 h 974146"/>
                  <a:gd name="connsiteX11" fmla="*/ 61993 w 164834"/>
                  <a:gd name="connsiteY11" fmla="*/ 806540 h 974146"/>
                  <a:gd name="connsiteX12" fmla="*/ 58148 w 164834"/>
                  <a:gd name="connsiteY12" fmla="*/ 794843 h 974146"/>
                  <a:gd name="connsiteX13" fmla="*/ 67759 w 164834"/>
                  <a:gd name="connsiteY13" fmla="*/ 767552 h 974146"/>
                  <a:gd name="connsiteX14" fmla="*/ 73526 w 164834"/>
                  <a:gd name="connsiteY14" fmla="*/ 761722 h 974146"/>
                  <a:gd name="connsiteX15" fmla="*/ 71604 w 164834"/>
                  <a:gd name="connsiteY15" fmla="*/ 734432 h 974146"/>
                  <a:gd name="connsiteX16" fmla="*/ 79280 w 164834"/>
                  <a:gd name="connsiteY16" fmla="*/ 724720 h 974146"/>
                  <a:gd name="connsiteX17" fmla="*/ 65824 w 164834"/>
                  <a:gd name="connsiteY17" fmla="*/ 711011 h 974146"/>
                  <a:gd name="connsiteX18" fmla="*/ 83137 w 164834"/>
                  <a:gd name="connsiteY18" fmla="*/ 705207 h 974146"/>
                  <a:gd name="connsiteX19" fmla="*/ 69682 w 164834"/>
                  <a:gd name="connsiteY19" fmla="*/ 695456 h 974146"/>
                  <a:gd name="connsiteX20" fmla="*/ 73526 w 164834"/>
                  <a:gd name="connsiteY20" fmla="*/ 683759 h 974146"/>
                  <a:gd name="connsiteX21" fmla="*/ 73526 w 164834"/>
                  <a:gd name="connsiteY21" fmla="*/ 677878 h 974146"/>
                  <a:gd name="connsiteX22" fmla="*/ 69682 w 164834"/>
                  <a:gd name="connsiteY22" fmla="*/ 672010 h 974146"/>
                  <a:gd name="connsiteX23" fmla="*/ 71604 w 164834"/>
                  <a:gd name="connsiteY23" fmla="*/ 666181 h 974146"/>
                  <a:gd name="connsiteX24" fmla="*/ 63915 w 164834"/>
                  <a:gd name="connsiteY24" fmla="*/ 658391 h 974146"/>
                  <a:gd name="connsiteX25" fmla="*/ 65824 w 164834"/>
                  <a:gd name="connsiteY25" fmla="*/ 636930 h 974146"/>
                  <a:gd name="connsiteX26" fmla="*/ 71604 w 164834"/>
                  <a:gd name="connsiteY26" fmla="*/ 631100 h 974146"/>
                  <a:gd name="connsiteX27" fmla="*/ 67759 w 164834"/>
                  <a:gd name="connsiteY27" fmla="*/ 597980 h 974146"/>
                  <a:gd name="connsiteX28" fmla="*/ 73526 w 164834"/>
                  <a:gd name="connsiteY28" fmla="*/ 568691 h 974146"/>
                  <a:gd name="connsiteX29" fmla="*/ 79280 w 164834"/>
                  <a:gd name="connsiteY29" fmla="*/ 558954 h 974146"/>
                  <a:gd name="connsiteX30" fmla="*/ 79280 w 164834"/>
                  <a:gd name="connsiteY30" fmla="*/ 547256 h 974146"/>
                  <a:gd name="connsiteX31" fmla="*/ 90826 w 164834"/>
                  <a:gd name="connsiteY31" fmla="*/ 537506 h 974146"/>
                  <a:gd name="connsiteX32" fmla="*/ 86969 w 164834"/>
                  <a:gd name="connsiteY32" fmla="*/ 523873 h 974146"/>
                  <a:gd name="connsiteX33" fmla="*/ 83137 w 164834"/>
                  <a:gd name="connsiteY33" fmla="*/ 514123 h 974146"/>
                  <a:gd name="connsiteX34" fmla="*/ 85047 w 164834"/>
                  <a:gd name="connsiteY34" fmla="*/ 496557 h 974146"/>
                  <a:gd name="connsiteX35" fmla="*/ 83137 w 164834"/>
                  <a:gd name="connsiteY35" fmla="*/ 488793 h 974146"/>
                  <a:gd name="connsiteX36" fmla="*/ 85047 w 164834"/>
                  <a:gd name="connsiteY36" fmla="*/ 482925 h 974146"/>
                  <a:gd name="connsiteX37" fmla="*/ 98515 w 164834"/>
                  <a:gd name="connsiteY37" fmla="*/ 471252 h 974146"/>
                  <a:gd name="connsiteX38" fmla="*/ 96580 w 164834"/>
                  <a:gd name="connsiteY38" fmla="*/ 449767 h 974146"/>
                  <a:gd name="connsiteX39" fmla="*/ 110048 w 164834"/>
                  <a:gd name="connsiteY39" fmla="*/ 422489 h 974146"/>
                  <a:gd name="connsiteX40" fmla="*/ 110048 w 164834"/>
                  <a:gd name="connsiteY40" fmla="*/ 401054 h 974146"/>
                  <a:gd name="connsiteX41" fmla="*/ 104281 w 164834"/>
                  <a:gd name="connsiteY41" fmla="*/ 393213 h 974146"/>
                  <a:gd name="connsiteX42" fmla="*/ 96580 w 164834"/>
                  <a:gd name="connsiteY42" fmla="*/ 340605 h 974146"/>
                  <a:gd name="connsiteX43" fmla="*/ 100437 w 164834"/>
                  <a:gd name="connsiteY43" fmla="*/ 340605 h 974146"/>
                  <a:gd name="connsiteX44" fmla="*/ 108126 w 164834"/>
                  <a:gd name="connsiteY44" fmla="*/ 321105 h 974146"/>
                  <a:gd name="connsiteX45" fmla="*/ 106204 w 164834"/>
                  <a:gd name="connsiteY45" fmla="*/ 293814 h 974146"/>
                  <a:gd name="connsiteX46" fmla="*/ 113893 w 164834"/>
                  <a:gd name="connsiteY46" fmla="*/ 268471 h 974146"/>
                  <a:gd name="connsiteX47" fmla="*/ 129270 w 164834"/>
                  <a:gd name="connsiteY47" fmla="*/ 237298 h 974146"/>
                  <a:gd name="connsiteX48" fmla="*/ 138881 w 164834"/>
                  <a:gd name="connsiteY48" fmla="*/ 235339 h 974146"/>
                  <a:gd name="connsiteX49" fmla="*/ 135037 w 164834"/>
                  <a:gd name="connsiteY49" fmla="*/ 219758 h 974146"/>
                  <a:gd name="connsiteX50" fmla="*/ 135037 w 164834"/>
                  <a:gd name="connsiteY50" fmla="*/ 174940 h 974146"/>
                  <a:gd name="connsiteX51" fmla="*/ 160026 w 164834"/>
                  <a:gd name="connsiteY51" fmla="*/ 159335 h 974146"/>
                  <a:gd name="connsiteX52" fmla="*/ 163870 w 164834"/>
                  <a:gd name="connsiteY52" fmla="*/ 130097 h 974146"/>
                  <a:gd name="connsiteX53" fmla="*/ 150415 w 164834"/>
                  <a:gd name="connsiteY53" fmla="*/ 132045 h 974146"/>
                  <a:gd name="connsiteX54" fmla="*/ 142738 w 164834"/>
                  <a:gd name="connsiteY54" fmla="*/ 100859 h 974146"/>
                  <a:gd name="connsiteX55" fmla="*/ 142738 w 164834"/>
                  <a:gd name="connsiteY55" fmla="*/ 91109 h 974146"/>
                  <a:gd name="connsiteX56" fmla="*/ 135050 w 164834"/>
                  <a:gd name="connsiteY56" fmla="*/ 79411 h 974146"/>
                  <a:gd name="connsiteX57" fmla="*/ 133127 w 164834"/>
                  <a:gd name="connsiteY57" fmla="*/ 73569 h 974146"/>
                  <a:gd name="connsiteX58" fmla="*/ 131205 w 164834"/>
                  <a:gd name="connsiteY58" fmla="*/ 67701 h 974146"/>
                  <a:gd name="connsiteX59" fmla="*/ 135050 w 164834"/>
                  <a:gd name="connsiteY59" fmla="*/ 56003 h 974146"/>
                  <a:gd name="connsiteX60" fmla="*/ 133127 w 164834"/>
                  <a:gd name="connsiteY60" fmla="*/ 50173 h 974146"/>
                  <a:gd name="connsiteX61" fmla="*/ 136972 w 164834"/>
                  <a:gd name="connsiteY61" fmla="*/ 44331 h 974146"/>
                  <a:gd name="connsiteX62" fmla="*/ 127373 w 164834"/>
                  <a:gd name="connsiteY62" fmla="*/ 32633 h 974146"/>
                  <a:gd name="connsiteX63" fmla="*/ 121594 w 164834"/>
                  <a:gd name="connsiteY63" fmla="*/ 7303 h 974146"/>
                  <a:gd name="connsiteX64" fmla="*/ 113905 w 164834"/>
                  <a:gd name="connsiteY64" fmla="*/ 1423 h 974146"/>
                  <a:gd name="connsiteX65" fmla="*/ 102359 w 164834"/>
                  <a:gd name="connsiteY65" fmla="*/ 18988 h 974146"/>
                  <a:gd name="connsiteX66" fmla="*/ 106216 w 164834"/>
                  <a:gd name="connsiteY66" fmla="*/ 54068 h 974146"/>
                  <a:gd name="connsiteX67" fmla="*/ 104294 w 164834"/>
                  <a:gd name="connsiteY67" fmla="*/ 77464 h 974146"/>
                  <a:gd name="connsiteX68" fmla="*/ 106216 w 164834"/>
                  <a:gd name="connsiteY68" fmla="*/ 108649 h 974146"/>
                  <a:gd name="connsiteX69" fmla="*/ 96605 w 164834"/>
                  <a:gd name="connsiteY69" fmla="*/ 141808 h 974146"/>
                  <a:gd name="connsiteX70" fmla="*/ 102372 w 164834"/>
                  <a:gd name="connsiteY70" fmla="*/ 149572 h 974146"/>
                  <a:gd name="connsiteX71" fmla="*/ 100462 w 164834"/>
                  <a:gd name="connsiteY71" fmla="*/ 192519 h 974146"/>
                  <a:gd name="connsiteX72" fmla="*/ 94696 w 164834"/>
                  <a:gd name="connsiteY72" fmla="*/ 204178 h 974146"/>
                  <a:gd name="connsiteX73" fmla="*/ 79305 w 164834"/>
                  <a:gd name="connsiteY73" fmla="*/ 287984 h 974146"/>
                  <a:gd name="connsiteX74" fmla="*/ 83162 w 164834"/>
                  <a:gd name="connsiteY74" fmla="*/ 299707 h 974146"/>
                  <a:gd name="connsiteX75" fmla="*/ 75461 w 164834"/>
                  <a:gd name="connsiteY75" fmla="*/ 325038 h 974146"/>
                  <a:gd name="connsiteX76" fmla="*/ 81240 w 164834"/>
                  <a:gd name="connsiteY76" fmla="*/ 381566 h 974146"/>
                  <a:gd name="connsiteX77" fmla="*/ 75461 w 164834"/>
                  <a:gd name="connsiteY77" fmla="*/ 395199 h 974146"/>
                  <a:gd name="connsiteX78" fmla="*/ 77396 w 164834"/>
                  <a:gd name="connsiteY78" fmla="*/ 404974 h 974146"/>
                  <a:gd name="connsiteX79" fmla="*/ 69707 w 164834"/>
                  <a:gd name="connsiteY79" fmla="*/ 418594 h 974146"/>
                  <a:gd name="connsiteX80" fmla="*/ 65862 w 164834"/>
                  <a:gd name="connsiteY80" fmla="*/ 445935 h 974146"/>
                  <a:gd name="connsiteX81" fmla="*/ 46640 w 164834"/>
                  <a:gd name="connsiteY81" fmla="*/ 488806 h 974146"/>
                  <a:gd name="connsiteX82" fmla="*/ 46640 w 164834"/>
                  <a:gd name="connsiteY82" fmla="*/ 500478 h 974146"/>
                  <a:gd name="connsiteX83" fmla="*/ 37042 w 164834"/>
                  <a:gd name="connsiteY83" fmla="*/ 502413 h 974146"/>
                  <a:gd name="connsiteX84" fmla="*/ 40886 w 164834"/>
                  <a:gd name="connsiteY84" fmla="*/ 525834 h 974146"/>
                  <a:gd name="connsiteX85" fmla="*/ 38964 w 164834"/>
                  <a:gd name="connsiteY85" fmla="*/ 537519 h 974146"/>
                  <a:gd name="connsiteX86" fmla="*/ 42783 w 164834"/>
                  <a:gd name="connsiteY86" fmla="*/ 570689 h 974146"/>
                  <a:gd name="connsiteX87" fmla="*/ 37042 w 164834"/>
                  <a:gd name="connsiteY87" fmla="*/ 576519 h 974146"/>
                  <a:gd name="connsiteX88" fmla="*/ 35107 w 164834"/>
                  <a:gd name="connsiteY88" fmla="*/ 590177 h 974146"/>
                  <a:gd name="connsiteX89" fmla="*/ 31263 w 164834"/>
                  <a:gd name="connsiteY89" fmla="*/ 601849 h 974146"/>
                  <a:gd name="connsiteX90" fmla="*/ 35107 w 164834"/>
                  <a:gd name="connsiteY90" fmla="*/ 625258 h 974146"/>
                  <a:gd name="connsiteX91" fmla="*/ 50485 w 164834"/>
                  <a:gd name="connsiteY91" fmla="*/ 617480 h 974146"/>
                  <a:gd name="connsiteX92" fmla="*/ 58174 w 164834"/>
                  <a:gd name="connsiteY92" fmla="*/ 623310 h 974146"/>
                  <a:gd name="connsiteX93" fmla="*/ 63953 w 164834"/>
                  <a:gd name="connsiteY93" fmla="*/ 619415 h 974146"/>
                  <a:gd name="connsiteX94" fmla="*/ 54342 w 164834"/>
                  <a:gd name="connsiteY94" fmla="*/ 631113 h 974146"/>
                  <a:gd name="connsiteX95" fmla="*/ 58186 w 164834"/>
                  <a:gd name="connsiteY95" fmla="*/ 644771 h 974146"/>
                  <a:gd name="connsiteX96" fmla="*/ 54342 w 164834"/>
                  <a:gd name="connsiteY96" fmla="*/ 638903 h 974146"/>
                  <a:gd name="connsiteX97" fmla="*/ 54342 w 164834"/>
                  <a:gd name="connsiteY97" fmla="*/ 662298 h 974146"/>
                  <a:gd name="connsiteX98" fmla="*/ 48575 w 164834"/>
                  <a:gd name="connsiteY98" fmla="*/ 672010 h 974146"/>
                  <a:gd name="connsiteX99" fmla="*/ 50497 w 164834"/>
                  <a:gd name="connsiteY99" fmla="*/ 681786 h 974146"/>
                  <a:gd name="connsiteX100" fmla="*/ 44731 w 164834"/>
                  <a:gd name="connsiteY100" fmla="*/ 693484 h 974146"/>
                  <a:gd name="connsiteX101" fmla="*/ 56277 w 164834"/>
                  <a:gd name="connsiteY101" fmla="*/ 703221 h 974146"/>
                  <a:gd name="connsiteX102" fmla="*/ 40899 w 164834"/>
                  <a:gd name="connsiteY102" fmla="*/ 718826 h 974146"/>
                  <a:gd name="connsiteX103" fmla="*/ 50497 w 164834"/>
                  <a:gd name="connsiteY103" fmla="*/ 730499 h 974146"/>
                  <a:gd name="connsiteX104" fmla="*/ 35120 w 164834"/>
                  <a:gd name="connsiteY104" fmla="*/ 730499 h 974146"/>
                  <a:gd name="connsiteX105" fmla="*/ 38977 w 164834"/>
                  <a:gd name="connsiteY105" fmla="*/ 742222 h 974146"/>
                  <a:gd name="connsiteX106" fmla="*/ 29353 w 164834"/>
                  <a:gd name="connsiteY106" fmla="*/ 761710 h 974146"/>
                  <a:gd name="connsiteX107" fmla="*/ 35120 w 164834"/>
                  <a:gd name="connsiteY107" fmla="*/ 742222 h 974146"/>
                  <a:gd name="connsiteX108" fmla="*/ 27443 w 164834"/>
                  <a:gd name="connsiteY108" fmla="*/ 751997 h 974146"/>
                  <a:gd name="connsiteX109" fmla="*/ 19767 w 164834"/>
                  <a:gd name="connsiteY109" fmla="*/ 749999 h 974146"/>
                  <a:gd name="connsiteX110" fmla="*/ 29353 w 164834"/>
                  <a:gd name="connsiteY110" fmla="*/ 728552 h 974146"/>
                  <a:gd name="connsiteX111" fmla="*/ 8209 w 164834"/>
                  <a:gd name="connsiteY111" fmla="*/ 744144 h 974146"/>
                  <a:gd name="connsiteX112" fmla="*/ 532 w 164834"/>
                  <a:gd name="connsiteY112" fmla="*/ 763645 h 974146"/>
                  <a:gd name="connsiteX113" fmla="*/ 10143 w 164834"/>
                  <a:gd name="connsiteY113" fmla="*/ 759775 h 974146"/>
                  <a:gd name="connsiteX114" fmla="*/ 23586 w 164834"/>
                  <a:gd name="connsiteY114" fmla="*/ 765580 h 974146"/>
                  <a:gd name="connsiteX115" fmla="*/ 21677 w 164834"/>
                  <a:gd name="connsiteY115" fmla="*/ 787065 h 974146"/>
                  <a:gd name="connsiteX116" fmla="*/ 27443 w 164834"/>
                  <a:gd name="connsiteY116" fmla="*/ 792908 h 974146"/>
                  <a:gd name="connsiteX117" fmla="*/ 17832 w 164834"/>
                  <a:gd name="connsiteY117" fmla="*/ 790948 h 974146"/>
                  <a:gd name="connsiteX118" fmla="*/ 25508 w 164834"/>
                  <a:gd name="connsiteY118" fmla="*/ 800698 h 974146"/>
                  <a:gd name="connsiteX119" fmla="*/ 35120 w 164834"/>
                  <a:gd name="connsiteY119" fmla="*/ 792908 h 974146"/>
                  <a:gd name="connsiteX120" fmla="*/ 42796 w 164834"/>
                  <a:gd name="connsiteY120" fmla="*/ 808488 h 974146"/>
                  <a:gd name="connsiteX121" fmla="*/ 17820 w 164834"/>
                  <a:gd name="connsiteY121" fmla="*/ 804593 h 974146"/>
                  <a:gd name="connsiteX122" fmla="*/ 19755 w 164834"/>
                  <a:gd name="connsiteY122" fmla="*/ 814368 h 974146"/>
                  <a:gd name="connsiteX123" fmla="*/ 29340 w 164834"/>
                  <a:gd name="connsiteY123" fmla="*/ 816278 h 974146"/>
                  <a:gd name="connsiteX124" fmla="*/ 23574 w 164834"/>
                  <a:gd name="connsiteY124" fmla="*/ 818225 h 974146"/>
                  <a:gd name="connsiteX125" fmla="*/ 25496 w 164834"/>
                  <a:gd name="connsiteY125" fmla="*/ 843568 h 974146"/>
                  <a:gd name="connsiteX126" fmla="*/ 31263 w 164834"/>
                  <a:gd name="connsiteY126" fmla="*/ 831883 h 974146"/>
                  <a:gd name="connsiteX127" fmla="*/ 33185 w 164834"/>
                  <a:gd name="connsiteY127" fmla="*/ 849423 h 974146"/>
                  <a:gd name="connsiteX128" fmla="*/ 23586 w 164834"/>
                  <a:gd name="connsiteY128" fmla="*/ 849423 h 974146"/>
                  <a:gd name="connsiteX129" fmla="*/ 31275 w 164834"/>
                  <a:gd name="connsiteY129" fmla="*/ 861121 h 974146"/>
                  <a:gd name="connsiteX130" fmla="*/ 17832 w 164834"/>
                  <a:gd name="connsiteY130" fmla="*/ 866964 h 974146"/>
                  <a:gd name="connsiteX131" fmla="*/ 31275 w 164834"/>
                  <a:gd name="connsiteY131" fmla="*/ 876727 h 974146"/>
                  <a:gd name="connsiteX132" fmla="*/ 27443 w 164834"/>
                  <a:gd name="connsiteY132" fmla="*/ 880596 h 974146"/>
                  <a:gd name="connsiteX133" fmla="*/ 37054 w 164834"/>
                  <a:gd name="connsiteY133" fmla="*/ 874728 h 974146"/>
                  <a:gd name="connsiteX134" fmla="*/ 31275 w 164834"/>
                  <a:gd name="connsiteY134" fmla="*/ 888374 h 974146"/>
                  <a:gd name="connsiteX135" fmla="*/ 15897 w 164834"/>
                  <a:gd name="connsiteY135" fmla="*/ 872793 h 974146"/>
                  <a:gd name="connsiteX136" fmla="*/ 10143 w 164834"/>
                  <a:gd name="connsiteY136" fmla="*/ 884491 h 974146"/>
                  <a:gd name="connsiteX137" fmla="*/ 33185 w 164834"/>
                  <a:gd name="connsiteY137" fmla="*/ 900084 h 974146"/>
                  <a:gd name="connsiteX138" fmla="*/ 27431 w 164834"/>
                  <a:gd name="connsiteY138" fmla="*/ 907912 h 974146"/>
                  <a:gd name="connsiteX139" fmla="*/ 37042 w 164834"/>
                  <a:gd name="connsiteY139" fmla="*/ 913742 h 974146"/>
                  <a:gd name="connsiteX140" fmla="*/ 42783 w 164834"/>
                  <a:gd name="connsiteY140" fmla="*/ 919572 h 974146"/>
                  <a:gd name="connsiteX141" fmla="*/ 56251 w 164834"/>
                  <a:gd name="connsiteY141" fmla="*/ 911769 h 974146"/>
                  <a:gd name="connsiteX142" fmla="*/ 44705 w 164834"/>
                  <a:gd name="connsiteY142" fmla="*/ 902019 h 974146"/>
                  <a:gd name="connsiteX143" fmla="*/ 60096 w 164834"/>
                  <a:gd name="connsiteY143" fmla="*/ 913729 h 974146"/>
                  <a:gd name="connsiteX144" fmla="*/ 58174 w 164834"/>
                  <a:gd name="connsiteY144" fmla="*/ 921532 h 974146"/>
                  <a:gd name="connsiteX145" fmla="*/ 54329 w 164834"/>
                  <a:gd name="connsiteY145" fmla="*/ 931282 h 974146"/>
                  <a:gd name="connsiteX146" fmla="*/ 52407 w 164834"/>
                  <a:gd name="connsiteY146" fmla="*/ 919572 h 974146"/>
                  <a:gd name="connsiteX147" fmla="*/ 25496 w 164834"/>
                  <a:gd name="connsiteY147" fmla="*/ 927349 h 974146"/>
                  <a:gd name="connsiteX148" fmla="*/ 29340 w 164834"/>
                  <a:gd name="connsiteY148" fmla="*/ 939072 h 974146"/>
                  <a:gd name="connsiteX149" fmla="*/ 48562 w 164834"/>
                  <a:gd name="connsiteY149" fmla="*/ 933242 h 974146"/>
                  <a:gd name="connsiteX150" fmla="*/ 42783 w 164834"/>
                  <a:gd name="connsiteY150" fmla="*/ 950770 h 974146"/>
                  <a:gd name="connsiteX151" fmla="*/ 48562 w 164834"/>
                  <a:gd name="connsiteY151" fmla="*/ 942992 h 974146"/>
                  <a:gd name="connsiteX152" fmla="*/ 54329 w 164834"/>
                  <a:gd name="connsiteY152" fmla="*/ 935152 h 974146"/>
                  <a:gd name="connsiteX153" fmla="*/ 79305 w 164834"/>
                  <a:gd name="connsiteY153" fmla="*/ 939085 h 974146"/>
                  <a:gd name="connsiteX154" fmla="*/ 52394 w 164834"/>
                  <a:gd name="connsiteY154" fmla="*/ 944915 h 974146"/>
                  <a:gd name="connsiteX155" fmla="*/ 52394 w 164834"/>
                  <a:gd name="connsiteY155" fmla="*/ 960520 h 974146"/>
                  <a:gd name="connsiteX156" fmla="*/ 81240 w 164834"/>
                  <a:gd name="connsiteY156" fmla="*/ 941007 h 974146"/>
                  <a:gd name="connsiteX157" fmla="*/ 86994 w 164834"/>
                  <a:gd name="connsiteY157" fmla="*/ 946849 h 974146"/>
                  <a:gd name="connsiteX158" fmla="*/ 71629 w 164834"/>
                  <a:gd name="connsiteY158" fmla="*/ 966337 h 974146"/>
                  <a:gd name="connsiteX159" fmla="*/ 62018 w 164834"/>
                  <a:gd name="connsiteY159" fmla="*/ 958560 h 974146"/>
                  <a:gd name="connsiteX160" fmla="*/ 86994 w 164834"/>
                  <a:gd name="connsiteY160" fmla="*/ 974140 h 974146"/>
                  <a:gd name="connsiteX161" fmla="*/ 90851 w 164834"/>
                  <a:gd name="connsiteY161" fmla="*/ 940994 h 974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164834" h="974146">
                    <a:moveTo>
                      <a:pt x="90826" y="941032"/>
                    </a:moveTo>
                    <a:cubicBezTo>
                      <a:pt x="101019" y="940324"/>
                      <a:pt x="104345" y="932661"/>
                      <a:pt x="115815" y="933268"/>
                    </a:cubicBezTo>
                    <a:cubicBezTo>
                      <a:pt x="114411" y="927944"/>
                      <a:pt x="119621" y="929322"/>
                      <a:pt x="119647" y="925452"/>
                    </a:cubicBezTo>
                    <a:cubicBezTo>
                      <a:pt x="108670" y="919041"/>
                      <a:pt x="88170" y="922303"/>
                      <a:pt x="71604" y="921557"/>
                    </a:cubicBezTo>
                    <a:cubicBezTo>
                      <a:pt x="67076" y="916044"/>
                      <a:pt x="61752" y="912401"/>
                      <a:pt x="60071" y="905952"/>
                    </a:cubicBezTo>
                    <a:cubicBezTo>
                      <a:pt x="59173" y="902512"/>
                      <a:pt x="62246" y="901513"/>
                      <a:pt x="61993" y="898174"/>
                    </a:cubicBezTo>
                    <a:cubicBezTo>
                      <a:pt x="61664" y="894039"/>
                      <a:pt x="60247" y="887691"/>
                      <a:pt x="61993" y="882582"/>
                    </a:cubicBezTo>
                    <a:cubicBezTo>
                      <a:pt x="57212" y="877941"/>
                      <a:pt x="50674" y="882557"/>
                      <a:pt x="44680" y="882582"/>
                    </a:cubicBezTo>
                    <a:cubicBezTo>
                      <a:pt x="39407" y="868165"/>
                      <a:pt x="36625" y="858364"/>
                      <a:pt x="37004" y="841646"/>
                    </a:cubicBezTo>
                    <a:cubicBezTo>
                      <a:pt x="39584" y="841026"/>
                      <a:pt x="40659" y="838864"/>
                      <a:pt x="44680" y="839699"/>
                    </a:cubicBezTo>
                    <a:cubicBezTo>
                      <a:pt x="43883" y="829797"/>
                      <a:pt x="51699" y="828621"/>
                      <a:pt x="56226" y="824131"/>
                    </a:cubicBezTo>
                    <a:cubicBezTo>
                      <a:pt x="53520" y="813572"/>
                      <a:pt x="61411" y="813749"/>
                      <a:pt x="61993" y="806540"/>
                    </a:cubicBezTo>
                    <a:cubicBezTo>
                      <a:pt x="58629" y="804732"/>
                      <a:pt x="57744" y="800457"/>
                      <a:pt x="58148" y="794843"/>
                    </a:cubicBezTo>
                    <a:cubicBezTo>
                      <a:pt x="60159" y="784536"/>
                      <a:pt x="70289" y="782475"/>
                      <a:pt x="67759" y="767552"/>
                    </a:cubicBezTo>
                    <a:cubicBezTo>
                      <a:pt x="69555" y="765491"/>
                      <a:pt x="74854" y="766958"/>
                      <a:pt x="73526" y="761722"/>
                    </a:cubicBezTo>
                    <a:cubicBezTo>
                      <a:pt x="68303" y="748988"/>
                      <a:pt x="74006" y="747963"/>
                      <a:pt x="71604" y="734432"/>
                    </a:cubicBezTo>
                    <a:cubicBezTo>
                      <a:pt x="71958" y="728943"/>
                      <a:pt x="80734" y="731991"/>
                      <a:pt x="79280" y="724720"/>
                    </a:cubicBezTo>
                    <a:cubicBezTo>
                      <a:pt x="80228" y="714603"/>
                      <a:pt x="67089" y="718877"/>
                      <a:pt x="65824" y="711011"/>
                    </a:cubicBezTo>
                    <a:cubicBezTo>
                      <a:pt x="67253" y="704726"/>
                      <a:pt x="84617" y="714489"/>
                      <a:pt x="83137" y="705207"/>
                    </a:cubicBezTo>
                    <a:cubicBezTo>
                      <a:pt x="82998" y="697505"/>
                      <a:pt x="69062" y="703879"/>
                      <a:pt x="69682" y="695456"/>
                    </a:cubicBezTo>
                    <a:cubicBezTo>
                      <a:pt x="72868" y="693458"/>
                      <a:pt x="71768" y="687135"/>
                      <a:pt x="73526" y="683759"/>
                    </a:cubicBezTo>
                    <a:cubicBezTo>
                      <a:pt x="69289" y="683569"/>
                      <a:pt x="73842" y="678991"/>
                      <a:pt x="73526" y="677878"/>
                    </a:cubicBezTo>
                    <a:cubicBezTo>
                      <a:pt x="72944" y="675867"/>
                      <a:pt x="69859" y="676234"/>
                      <a:pt x="69682" y="672010"/>
                    </a:cubicBezTo>
                    <a:cubicBezTo>
                      <a:pt x="69555" y="669342"/>
                      <a:pt x="70617" y="667736"/>
                      <a:pt x="71604" y="666181"/>
                    </a:cubicBezTo>
                    <a:cubicBezTo>
                      <a:pt x="66697" y="665966"/>
                      <a:pt x="64143" y="663348"/>
                      <a:pt x="63915" y="658391"/>
                    </a:cubicBezTo>
                    <a:cubicBezTo>
                      <a:pt x="65673" y="650171"/>
                      <a:pt x="65382" y="648539"/>
                      <a:pt x="65824" y="636930"/>
                    </a:cubicBezTo>
                    <a:cubicBezTo>
                      <a:pt x="67620" y="634843"/>
                      <a:pt x="72919" y="636336"/>
                      <a:pt x="71604" y="631100"/>
                    </a:cubicBezTo>
                    <a:cubicBezTo>
                      <a:pt x="67140" y="623260"/>
                      <a:pt x="72401" y="605593"/>
                      <a:pt x="67759" y="597980"/>
                    </a:cubicBezTo>
                    <a:cubicBezTo>
                      <a:pt x="74727" y="590557"/>
                      <a:pt x="71250" y="579188"/>
                      <a:pt x="73526" y="568691"/>
                    </a:cubicBezTo>
                    <a:cubicBezTo>
                      <a:pt x="74108" y="566061"/>
                      <a:pt x="78483" y="562659"/>
                      <a:pt x="79280" y="558954"/>
                    </a:cubicBezTo>
                    <a:cubicBezTo>
                      <a:pt x="80153" y="554958"/>
                      <a:pt x="78610" y="551531"/>
                      <a:pt x="79280" y="547256"/>
                    </a:cubicBezTo>
                    <a:cubicBezTo>
                      <a:pt x="83074" y="543956"/>
                      <a:pt x="88891" y="542691"/>
                      <a:pt x="90826" y="537506"/>
                    </a:cubicBezTo>
                    <a:cubicBezTo>
                      <a:pt x="84212" y="536001"/>
                      <a:pt x="88120" y="528350"/>
                      <a:pt x="86969" y="523873"/>
                    </a:cubicBezTo>
                    <a:cubicBezTo>
                      <a:pt x="86071" y="520332"/>
                      <a:pt x="83478" y="517234"/>
                      <a:pt x="83137" y="514123"/>
                    </a:cubicBezTo>
                    <a:cubicBezTo>
                      <a:pt x="82530" y="508584"/>
                      <a:pt x="85350" y="502109"/>
                      <a:pt x="85047" y="496557"/>
                    </a:cubicBezTo>
                    <a:cubicBezTo>
                      <a:pt x="84920" y="493915"/>
                      <a:pt x="81961" y="492878"/>
                      <a:pt x="83137" y="488793"/>
                    </a:cubicBezTo>
                    <a:cubicBezTo>
                      <a:pt x="85363" y="488464"/>
                      <a:pt x="85236" y="485682"/>
                      <a:pt x="85047" y="482925"/>
                    </a:cubicBezTo>
                    <a:cubicBezTo>
                      <a:pt x="92457" y="481989"/>
                      <a:pt x="92470" y="473579"/>
                      <a:pt x="98515" y="471252"/>
                    </a:cubicBezTo>
                    <a:cubicBezTo>
                      <a:pt x="98704" y="463222"/>
                      <a:pt x="98894" y="455255"/>
                      <a:pt x="96580" y="449767"/>
                    </a:cubicBezTo>
                    <a:cubicBezTo>
                      <a:pt x="103067" y="442723"/>
                      <a:pt x="99299" y="425246"/>
                      <a:pt x="110048" y="422489"/>
                    </a:cubicBezTo>
                    <a:cubicBezTo>
                      <a:pt x="108708" y="415331"/>
                      <a:pt x="106735" y="407668"/>
                      <a:pt x="110048" y="401054"/>
                    </a:cubicBezTo>
                    <a:cubicBezTo>
                      <a:pt x="108126" y="398436"/>
                      <a:pt x="104863" y="397209"/>
                      <a:pt x="104281" y="393213"/>
                    </a:cubicBezTo>
                    <a:cubicBezTo>
                      <a:pt x="107531" y="378126"/>
                      <a:pt x="93924" y="358474"/>
                      <a:pt x="96580" y="340605"/>
                    </a:cubicBezTo>
                    <a:cubicBezTo>
                      <a:pt x="96630" y="340403"/>
                      <a:pt x="100387" y="340833"/>
                      <a:pt x="100437" y="340605"/>
                    </a:cubicBezTo>
                    <a:cubicBezTo>
                      <a:pt x="101347" y="336521"/>
                      <a:pt x="99716" y="322205"/>
                      <a:pt x="108126" y="321105"/>
                    </a:cubicBezTo>
                    <a:cubicBezTo>
                      <a:pt x="109125" y="310343"/>
                      <a:pt x="107026" y="302717"/>
                      <a:pt x="106204" y="293814"/>
                    </a:cubicBezTo>
                    <a:cubicBezTo>
                      <a:pt x="111439" y="288086"/>
                      <a:pt x="112299" y="277918"/>
                      <a:pt x="113893" y="268471"/>
                    </a:cubicBezTo>
                    <a:cubicBezTo>
                      <a:pt x="123099" y="262237"/>
                      <a:pt x="126096" y="249679"/>
                      <a:pt x="129270" y="237298"/>
                    </a:cubicBezTo>
                    <a:cubicBezTo>
                      <a:pt x="133734" y="237906"/>
                      <a:pt x="136656" y="236970"/>
                      <a:pt x="138881" y="235339"/>
                    </a:cubicBezTo>
                    <a:cubicBezTo>
                      <a:pt x="140133" y="227586"/>
                      <a:pt x="133798" y="227510"/>
                      <a:pt x="135037" y="219758"/>
                    </a:cubicBezTo>
                    <a:cubicBezTo>
                      <a:pt x="137591" y="205392"/>
                      <a:pt x="135201" y="189306"/>
                      <a:pt x="135037" y="174940"/>
                    </a:cubicBezTo>
                    <a:cubicBezTo>
                      <a:pt x="140361" y="166657"/>
                      <a:pt x="149972" y="162762"/>
                      <a:pt x="160026" y="159335"/>
                    </a:cubicBezTo>
                    <a:cubicBezTo>
                      <a:pt x="159849" y="147916"/>
                      <a:pt x="167462" y="139038"/>
                      <a:pt x="163870" y="130097"/>
                    </a:cubicBezTo>
                    <a:cubicBezTo>
                      <a:pt x="159368" y="130704"/>
                      <a:pt x="156662" y="133170"/>
                      <a:pt x="150415" y="132045"/>
                    </a:cubicBezTo>
                    <a:cubicBezTo>
                      <a:pt x="148454" y="121182"/>
                      <a:pt x="144446" y="111469"/>
                      <a:pt x="142738" y="100859"/>
                    </a:cubicBezTo>
                    <a:cubicBezTo>
                      <a:pt x="142245" y="97862"/>
                      <a:pt x="143662" y="94005"/>
                      <a:pt x="142738" y="91109"/>
                    </a:cubicBezTo>
                    <a:cubicBezTo>
                      <a:pt x="141335" y="86696"/>
                      <a:pt x="137124" y="83850"/>
                      <a:pt x="135050" y="79411"/>
                    </a:cubicBezTo>
                    <a:cubicBezTo>
                      <a:pt x="134139" y="77451"/>
                      <a:pt x="133633" y="74669"/>
                      <a:pt x="133127" y="73569"/>
                    </a:cubicBezTo>
                    <a:cubicBezTo>
                      <a:pt x="132128" y="71356"/>
                      <a:pt x="131534" y="70584"/>
                      <a:pt x="131205" y="67701"/>
                    </a:cubicBezTo>
                    <a:cubicBezTo>
                      <a:pt x="130257" y="59380"/>
                      <a:pt x="134202" y="59898"/>
                      <a:pt x="135050" y="56003"/>
                    </a:cubicBezTo>
                    <a:cubicBezTo>
                      <a:pt x="134974" y="56332"/>
                      <a:pt x="132710" y="52677"/>
                      <a:pt x="133127" y="50173"/>
                    </a:cubicBezTo>
                    <a:cubicBezTo>
                      <a:pt x="133494" y="47935"/>
                      <a:pt x="137326" y="46228"/>
                      <a:pt x="136972" y="44331"/>
                    </a:cubicBezTo>
                    <a:cubicBezTo>
                      <a:pt x="136592" y="42282"/>
                      <a:pt x="129055" y="36769"/>
                      <a:pt x="127373" y="32633"/>
                    </a:cubicBezTo>
                    <a:cubicBezTo>
                      <a:pt x="124326" y="25147"/>
                      <a:pt x="125552" y="11489"/>
                      <a:pt x="121594" y="7303"/>
                    </a:cubicBezTo>
                    <a:cubicBezTo>
                      <a:pt x="118521" y="4015"/>
                      <a:pt x="116877" y="-3004"/>
                      <a:pt x="113905" y="1423"/>
                    </a:cubicBezTo>
                    <a:cubicBezTo>
                      <a:pt x="111174" y="8428"/>
                      <a:pt x="111439" y="18419"/>
                      <a:pt x="102359" y="18988"/>
                    </a:cubicBezTo>
                    <a:cubicBezTo>
                      <a:pt x="99590" y="31078"/>
                      <a:pt x="105495" y="41637"/>
                      <a:pt x="106216" y="54068"/>
                    </a:cubicBezTo>
                    <a:cubicBezTo>
                      <a:pt x="106672" y="61884"/>
                      <a:pt x="104243" y="69206"/>
                      <a:pt x="104294" y="77464"/>
                    </a:cubicBezTo>
                    <a:cubicBezTo>
                      <a:pt x="104357" y="87808"/>
                      <a:pt x="107038" y="98102"/>
                      <a:pt x="106216" y="108649"/>
                    </a:cubicBezTo>
                    <a:cubicBezTo>
                      <a:pt x="105268" y="121144"/>
                      <a:pt x="102650" y="131766"/>
                      <a:pt x="96605" y="141808"/>
                    </a:cubicBezTo>
                    <a:cubicBezTo>
                      <a:pt x="99223" y="143730"/>
                      <a:pt x="100462" y="147005"/>
                      <a:pt x="102372" y="149572"/>
                    </a:cubicBezTo>
                    <a:cubicBezTo>
                      <a:pt x="95062" y="157451"/>
                      <a:pt x="98869" y="181415"/>
                      <a:pt x="100462" y="192519"/>
                    </a:cubicBezTo>
                    <a:cubicBezTo>
                      <a:pt x="98755" y="196578"/>
                      <a:pt x="94607" y="198235"/>
                      <a:pt x="94696" y="204178"/>
                    </a:cubicBezTo>
                    <a:cubicBezTo>
                      <a:pt x="98553" y="233581"/>
                      <a:pt x="85160" y="262009"/>
                      <a:pt x="79305" y="287984"/>
                    </a:cubicBezTo>
                    <a:cubicBezTo>
                      <a:pt x="79621" y="292474"/>
                      <a:pt x="82682" y="295484"/>
                      <a:pt x="83162" y="299707"/>
                    </a:cubicBezTo>
                    <a:cubicBezTo>
                      <a:pt x="84288" y="310027"/>
                      <a:pt x="78863" y="318044"/>
                      <a:pt x="75461" y="325038"/>
                    </a:cubicBezTo>
                    <a:cubicBezTo>
                      <a:pt x="75840" y="345461"/>
                      <a:pt x="79811" y="362217"/>
                      <a:pt x="81240" y="381566"/>
                    </a:cubicBezTo>
                    <a:cubicBezTo>
                      <a:pt x="79634" y="386448"/>
                      <a:pt x="75979" y="389230"/>
                      <a:pt x="75461" y="395199"/>
                    </a:cubicBezTo>
                    <a:cubicBezTo>
                      <a:pt x="74866" y="399751"/>
                      <a:pt x="75777" y="402723"/>
                      <a:pt x="77396" y="404974"/>
                    </a:cubicBezTo>
                    <a:cubicBezTo>
                      <a:pt x="73589" y="408250"/>
                      <a:pt x="74323" y="416141"/>
                      <a:pt x="69707" y="418594"/>
                    </a:cubicBezTo>
                    <a:cubicBezTo>
                      <a:pt x="70377" y="429710"/>
                      <a:pt x="65698" y="435363"/>
                      <a:pt x="65862" y="445935"/>
                    </a:cubicBezTo>
                    <a:cubicBezTo>
                      <a:pt x="54329" y="454977"/>
                      <a:pt x="57693" y="479220"/>
                      <a:pt x="46640" y="488806"/>
                    </a:cubicBezTo>
                    <a:lnTo>
                      <a:pt x="46640" y="500478"/>
                    </a:lnTo>
                    <a:cubicBezTo>
                      <a:pt x="44415" y="502122"/>
                      <a:pt x="41468" y="503058"/>
                      <a:pt x="37042" y="502413"/>
                    </a:cubicBezTo>
                    <a:cubicBezTo>
                      <a:pt x="35663" y="512922"/>
                      <a:pt x="38547" y="519106"/>
                      <a:pt x="40886" y="525834"/>
                    </a:cubicBezTo>
                    <a:cubicBezTo>
                      <a:pt x="42277" y="531802"/>
                      <a:pt x="37560" y="531562"/>
                      <a:pt x="38964" y="537519"/>
                    </a:cubicBezTo>
                    <a:cubicBezTo>
                      <a:pt x="44200" y="549153"/>
                      <a:pt x="46982" y="561407"/>
                      <a:pt x="42783" y="570689"/>
                    </a:cubicBezTo>
                    <a:cubicBezTo>
                      <a:pt x="41746" y="572966"/>
                      <a:pt x="37725" y="574648"/>
                      <a:pt x="37042" y="576519"/>
                    </a:cubicBezTo>
                    <a:cubicBezTo>
                      <a:pt x="35904" y="579491"/>
                      <a:pt x="36359" y="585435"/>
                      <a:pt x="35107" y="590177"/>
                    </a:cubicBezTo>
                    <a:cubicBezTo>
                      <a:pt x="33906" y="594755"/>
                      <a:pt x="31806" y="598195"/>
                      <a:pt x="31263" y="601849"/>
                    </a:cubicBezTo>
                    <a:cubicBezTo>
                      <a:pt x="29189" y="616292"/>
                      <a:pt x="38104" y="617101"/>
                      <a:pt x="35107" y="625258"/>
                    </a:cubicBezTo>
                    <a:cubicBezTo>
                      <a:pt x="45692" y="628204"/>
                      <a:pt x="44731" y="619440"/>
                      <a:pt x="50485" y="617480"/>
                    </a:cubicBezTo>
                    <a:cubicBezTo>
                      <a:pt x="54405" y="618011"/>
                      <a:pt x="54266" y="622728"/>
                      <a:pt x="58174" y="623310"/>
                    </a:cubicBezTo>
                    <a:cubicBezTo>
                      <a:pt x="60108" y="620199"/>
                      <a:pt x="59995" y="615469"/>
                      <a:pt x="63953" y="619415"/>
                    </a:cubicBezTo>
                    <a:cubicBezTo>
                      <a:pt x="64193" y="626838"/>
                      <a:pt x="55240" y="624891"/>
                      <a:pt x="54342" y="631113"/>
                    </a:cubicBezTo>
                    <a:cubicBezTo>
                      <a:pt x="62916" y="627116"/>
                      <a:pt x="61221" y="643418"/>
                      <a:pt x="58186" y="644771"/>
                    </a:cubicBezTo>
                    <a:cubicBezTo>
                      <a:pt x="58300" y="641407"/>
                      <a:pt x="56719" y="639763"/>
                      <a:pt x="54342" y="638903"/>
                    </a:cubicBezTo>
                    <a:cubicBezTo>
                      <a:pt x="58439" y="647717"/>
                      <a:pt x="49448" y="651928"/>
                      <a:pt x="54342" y="662298"/>
                    </a:cubicBezTo>
                    <a:cubicBezTo>
                      <a:pt x="52103" y="665220"/>
                      <a:pt x="48790" y="667053"/>
                      <a:pt x="48575" y="672010"/>
                    </a:cubicBezTo>
                    <a:cubicBezTo>
                      <a:pt x="47791" y="676728"/>
                      <a:pt x="52091" y="676285"/>
                      <a:pt x="50497" y="681786"/>
                    </a:cubicBezTo>
                    <a:cubicBezTo>
                      <a:pt x="49422" y="686541"/>
                      <a:pt x="43061" y="685921"/>
                      <a:pt x="44731" y="693484"/>
                    </a:cubicBezTo>
                    <a:cubicBezTo>
                      <a:pt x="49852" y="695444"/>
                      <a:pt x="55682" y="696683"/>
                      <a:pt x="56277" y="703221"/>
                    </a:cubicBezTo>
                    <a:cubicBezTo>
                      <a:pt x="56605" y="713971"/>
                      <a:pt x="47133" y="714754"/>
                      <a:pt x="40899" y="718826"/>
                    </a:cubicBezTo>
                    <a:cubicBezTo>
                      <a:pt x="40899" y="725959"/>
                      <a:pt x="52179" y="721697"/>
                      <a:pt x="50497" y="730499"/>
                    </a:cubicBezTo>
                    <a:cubicBezTo>
                      <a:pt x="44389" y="727540"/>
                      <a:pt x="42062" y="729842"/>
                      <a:pt x="35120" y="730499"/>
                    </a:cubicBezTo>
                    <a:cubicBezTo>
                      <a:pt x="33071" y="737821"/>
                      <a:pt x="39900" y="736089"/>
                      <a:pt x="38977" y="742222"/>
                    </a:cubicBezTo>
                    <a:cubicBezTo>
                      <a:pt x="34310" y="747230"/>
                      <a:pt x="40583" y="763354"/>
                      <a:pt x="29353" y="761710"/>
                    </a:cubicBezTo>
                    <a:cubicBezTo>
                      <a:pt x="31288" y="755197"/>
                      <a:pt x="32818" y="748305"/>
                      <a:pt x="35120" y="742222"/>
                    </a:cubicBezTo>
                    <a:cubicBezTo>
                      <a:pt x="27494" y="740300"/>
                      <a:pt x="34323" y="753123"/>
                      <a:pt x="27443" y="751997"/>
                    </a:cubicBezTo>
                    <a:cubicBezTo>
                      <a:pt x="24560" y="751618"/>
                      <a:pt x="20336" y="752655"/>
                      <a:pt x="19767" y="749999"/>
                    </a:cubicBezTo>
                    <a:cubicBezTo>
                      <a:pt x="29618" y="750847"/>
                      <a:pt x="30883" y="732801"/>
                      <a:pt x="29353" y="728552"/>
                    </a:cubicBezTo>
                    <a:cubicBezTo>
                      <a:pt x="29897" y="741463"/>
                      <a:pt x="17908" y="741628"/>
                      <a:pt x="8209" y="744144"/>
                    </a:cubicBezTo>
                    <a:cubicBezTo>
                      <a:pt x="19337" y="751125"/>
                      <a:pt x="-3729" y="758194"/>
                      <a:pt x="532" y="763645"/>
                    </a:cubicBezTo>
                    <a:cubicBezTo>
                      <a:pt x="2998" y="762696"/>
                      <a:pt x="9675" y="756335"/>
                      <a:pt x="10143" y="759775"/>
                    </a:cubicBezTo>
                    <a:cubicBezTo>
                      <a:pt x="11079" y="769993"/>
                      <a:pt x="17415" y="769373"/>
                      <a:pt x="23586" y="765580"/>
                    </a:cubicBezTo>
                    <a:cubicBezTo>
                      <a:pt x="30870" y="774305"/>
                      <a:pt x="25357" y="778554"/>
                      <a:pt x="21677" y="787065"/>
                    </a:cubicBezTo>
                    <a:cubicBezTo>
                      <a:pt x="23460" y="789101"/>
                      <a:pt x="28759" y="787647"/>
                      <a:pt x="27443" y="792908"/>
                    </a:cubicBezTo>
                    <a:cubicBezTo>
                      <a:pt x="20273" y="796196"/>
                      <a:pt x="24396" y="791719"/>
                      <a:pt x="17832" y="790948"/>
                    </a:cubicBezTo>
                    <a:cubicBezTo>
                      <a:pt x="18262" y="796347"/>
                      <a:pt x="23915" y="796461"/>
                      <a:pt x="25508" y="800698"/>
                    </a:cubicBezTo>
                    <a:cubicBezTo>
                      <a:pt x="29543" y="798953"/>
                      <a:pt x="31705" y="795285"/>
                      <a:pt x="35120" y="792908"/>
                    </a:cubicBezTo>
                    <a:cubicBezTo>
                      <a:pt x="36460" y="799307"/>
                      <a:pt x="40431" y="803113"/>
                      <a:pt x="42796" y="808488"/>
                    </a:cubicBezTo>
                    <a:cubicBezTo>
                      <a:pt x="33147" y="808551"/>
                      <a:pt x="29935" y="802038"/>
                      <a:pt x="17820" y="804593"/>
                    </a:cubicBezTo>
                    <a:cubicBezTo>
                      <a:pt x="17023" y="809284"/>
                      <a:pt x="21335" y="808829"/>
                      <a:pt x="19755" y="814368"/>
                    </a:cubicBezTo>
                    <a:cubicBezTo>
                      <a:pt x="22524" y="815393"/>
                      <a:pt x="29682" y="812092"/>
                      <a:pt x="29340" y="816278"/>
                    </a:cubicBezTo>
                    <a:cubicBezTo>
                      <a:pt x="29024" y="818542"/>
                      <a:pt x="26305" y="818402"/>
                      <a:pt x="23574" y="818225"/>
                    </a:cubicBezTo>
                    <a:cubicBezTo>
                      <a:pt x="24813" y="826079"/>
                      <a:pt x="21082" y="838965"/>
                      <a:pt x="25496" y="843568"/>
                    </a:cubicBezTo>
                    <a:cubicBezTo>
                      <a:pt x="25534" y="837789"/>
                      <a:pt x="25319" y="831693"/>
                      <a:pt x="31263" y="831883"/>
                    </a:cubicBezTo>
                    <a:cubicBezTo>
                      <a:pt x="26103" y="837688"/>
                      <a:pt x="31756" y="844327"/>
                      <a:pt x="33185" y="849423"/>
                    </a:cubicBezTo>
                    <a:lnTo>
                      <a:pt x="23586" y="849423"/>
                    </a:lnTo>
                    <a:cubicBezTo>
                      <a:pt x="21234" y="858314"/>
                      <a:pt x="30327" y="855570"/>
                      <a:pt x="31275" y="861121"/>
                    </a:cubicBezTo>
                    <a:cubicBezTo>
                      <a:pt x="27709" y="863372"/>
                      <a:pt x="19362" y="858794"/>
                      <a:pt x="17832" y="866964"/>
                    </a:cubicBezTo>
                    <a:cubicBezTo>
                      <a:pt x="21070" y="871453"/>
                      <a:pt x="28493" y="871731"/>
                      <a:pt x="31275" y="876727"/>
                    </a:cubicBezTo>
                    <a:cubicBezTo>
                      <a:pt x="25673" y="876145"/>
                      <a:pt x="24686" y="877194"/>
                      <a:pt x="27443" y="880596"/>
                    </a:cubicBezTo>
                    <a:cubicBezTo>
                      <a:pt x="33488" y="886768"/>
                      <a:pt x="29897" y="873198"/>
                      <a:pt x="37054" y="874728"/>
                    </a:cubicBezTo>
                    <a:cubicBezTo>
                      <a:pt x="37092" y="881304"/>
                      <a:pt x="34399" y="885048"/>
                      <a:pt x="31275" y="888374"/>
                    </a:cubicBezTo>
                    <a:cubicBezTo>
                      <a:pt x="21044" y="888374"/>
                      <a:pt x="25256" y="873729"/>
                      <a:pt x="15897" y="872793"/>
                    </a:cubicBezTo>
                    <a:cubicBezTo>
                      <a:pt x="22246" y="882354"/>
                      <a:pt x="11054" y="877498"/>
                      <a:pt x="10143" y="884491"/>
                    </a:cubicBezTo>
                    <a:cubicBezTo>
                      <a:pt x="12407" y="895203"/>
                      <a:pt x="27582" y="892800"/>
                      <a:pt x="33185" y="900084"/>
                    </a:cubicBezTo>
                    <a:cubicBezTo>
                      <a:pt x="31692" y="903966"/>
                      <a:pt x="32085" y="912781"/>
                      <a:pt x="27431" y="907912"/>
                    </a:cubicBezTo>
                    <a:cubicBezTo>
                      <a:pt x="26735" y="913805"/>
                      <a:pt x="33678" y="911921"/>
                      <a:pt x="37042" y="913742"/>
                    </a:cubicBezTo>
                    <a:cubicBezTo>
                      <a:pt x="39103" y="915563"/>
                      <a:pt x="37649" y="920937"/>
                      <a:pt x="42783" y="919572"/>
                    </a:cubicBezTo>
                    <a:cubicBezTo>
                      <a:pt x="46172" y="915866"/>
                      <a:pt x="52331" y="914969"/>
                      <a:pt x="56251" y="911769"/>
                    </a:cubicBezTo>
                    <a:cubicBezTo>
                      <a:pt x="53381" y="907558"/>
                      <a:pt x="45211" y="908671"/>
                      <a:pt x="44705" y="902019"/>
                    </a:cubicBezTo>
                    <a:cubicBezTo>
                      <a:pt x="51092" y="903043"/>
                      <a:pt x="57895" y="906938"/>
                      <a:pt x="60096" y="913729"/>
                    </a:cubicBezTo>
                    <a:cubicBezTo>
                      <a:pt x="61069" y="916714"/>
                      <a:pt x="58300" y="918585"/>
                      <a:pt x="58174" y="921532"/>
                    </a:cubicBezTo>
                    <a:cubicBezTo>
                      <a:pt x="57971" y="926350"/>
                      <a:pt x="62069" y="933470"/>
                      <a:pt x="54329" y="931282"/>
                    </a:cubicBezTo>
                    <a:cubicBezTo>
                      <a:pt x="55796" y="926287"/>
                      <a:pt x="57162" y="922316"/>
                      <a:pt x="52407" y="919572"/>
                    </a:cubicBezTo>
                    <a:cubicBezTo>
                      <a:pt x="48815" y="928626"/>
                      <a:pt x="30188" y="924871"/>
                      <a:pt x="25496" y="927349"/>
                    </a:cubicBezTo>
                    <a:cubicBezTo>
                      <a:pt x="30403" y="927589"/>
                      <a:pt x="29302" y="933887"/>
                      <a:pt x="29340" y="939072"/>
                    </a:cubicBezTo>
                    <a:cubicBezTo>
                      <a:pt x="39242" y="940653"/>
                      <a:pt x="42593" y="935607"/>
                      <a:pt x="48562" y="933242"/>
                    </a:cubicBezTo>
                    <a:cubicBezTo>
                      <a:pt x="49764" y="943650"/>
                      <a:pt x="33918" y="943650"/>
                      <a:pt x="42783" y="950770"/>
                    </a:cubicBezTo>
                    <a:cubicBezTo>
                      <a:pt x="47424" y="952085"/>
                      <a:pt x="47386" y="944902"/>
                      <a:pt x="48562" y="942992"/>
                    </a:cubicBezTo>
                    <a:cubicBezTo>
                      <a:pt x="50472" y="939869"/>
                      <a:pt x="53280" y="938035"/>
                      <a:pt x="54329" y="935152"/>
                    </a:cubicBezTo>
                    <a:cubicBezTo>
                      <a:pt x="62486" y="936657"/>
                      <a:pt x="77105" y="931598"/>
                      <a:pt x="79305" y="939085"/>
                    </a:cubicBezTo>
                    <a:cubicBezTo>
                      <a:pt x="69922" y="940577"/>
                      <a:pt x="63232" y="944851"/>
                      <a:pt x="52394" y="944915"/>
                    </a:cubicBezTo>
                    <a:cubicBezTo>
                      <a:pt x="54304" y="952540"/>
                      <a:pt x="48145" y="956245"/>
                      <a:pt x="52394" y="960520"/>
                    </a:cubicBezTo>
                    <a:cubicBezTo>
                      <a:pt x="63042" y="955057"/>
                      <a:pt x="70327" y="946167"/>
                      <a:pt x="81240" y="941007"/>
                    </a:cubicBezTo>
                    <a:cubicBezTo>
                      <a:pt x="81455" y="944712"/>
                      <a:pt x="87588" y="942360"/>
                      <a:pt x="86994" y="946849"/>
                    </a:cubicBezTo>
                    <a:cubicBezTo>
                      <a:pt x="82454" y="953944"/>
                      <a:pt x="73336" y="956385"/>
                      <a:pt x="71629" y="966337"/>
                    </a:cubicBezTo>
                    <a:cubicBezTo>
                      <a:pt x="68202" y="963960"/>
                      <a:pt x="71224" y="955044"/>
                      <a:pt x="62018" y="958560"/>
                    </a:cubicBezTo>
                    <a:cubicBezTo>
                      <a:pt x="63485" y="970713"/>
                      <a:pt x="73387" y="974330"/>
                      <a:pt x="86994" y="974140"/>
                    </a:cubicBezTo>
                    <a:cubicBezTo>
                      <a:pt x="84743" y="959546"/>
                      <a:pt x="91193" y="953704"/>
                      <a:pt x="90851" y="94099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49" name="Freeform: Shape 1448">
                <a:extLst>
                  <a:ext uri="{FF2B5EF4-FFF2-40B4-BE49-F238E27FC236}">
                    <a16:creationId xmlns:a16="http://schemas.microsoft.com/office/drawing/2014/main" id="{1F5A0BB3-732A-700C-499A-5BCA7E86D471}"/>
                  </a:ext>
                </a:extLst>
              </p:cNvPr>
              <p:cNvSpPr/>
              <p:nvPr/>
            </p:nvSpPr>
            <p:spPr>
              <a:xfrm>
                <a:off x="2663049" y="5277419"/>
                <a:ext cx="13480" cy="31597"/>
              </a:xfrm>
              <a:custGeom>
                <a:avLst/>
                <a:gdLst>
                  <a:gd name="connsiteX0" fmla="*/ 13430 w 13480"/>
                  <a:gd name="connsiteY0" fmla="*/ 31597 h 31597"/>
                  <a:gd name="connsiteX1" fmla="*/ 7676 w 13480"/>
                  <a:gd name="connsiteY1" fmla="*/ 10111 h 31597"/>
                  <a:gd name="connsiteX2" fmla="*/ 11508 w 13480"/>
                  <a:gd name="connsiteY2" fmla="*/ 374 h 31597"/>
                  <a:gd name="connsiteX3" fmla="*/ 7676 w 13480"/>
                  <a:gd name="connsiteY3" fmla="*/ 8176 h 31597"/>
                  <a:gd name="connsiteX4" fmla="*/ 0 w 13480"/>
                  <a:gd name="connsiteY4" fmla="*/ 10111 h 31597"/>
                  <a:gd name="connsiteX5" fmla="*/ 13430 w 13480"/>
                  <a:gd name="connsiteY5" fmla="*/ 31597 h 31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80" h="31597">
                    <a:moveTo>
                      <a:pt x="13430" y="31597"/>
                    </a:moveTo>
                    <a:cubicBezTo>
                      <a:pt x="13987" y="21948"/>
                      <a:pt x="9801" y="17079"/>
                      <a:pt x="7676" y="10111"/>
                    </a:cubicBezTo>
                    <a:cubicBezTo>
                      <a:pt x="10218" y="7304"/>
                      <a:pt x="16478" y="5205"/>
                      <a:pt x="11508" y="374"/>
                    </a:cubicBezTo>
                    <a:cubicBezTo>
                      <a:pt x="5729" y="-1599"/>
                      <a:pt x="8094" y="4711"/>
                      <a:pt x="7676" y="8176"/>
                    </a:cubicBezTo>
                    <a:cubicBezTo>
                      <a:pt x="4325" y="8012"/>
                      <a:pt x="1695" y="8607"/>
                      <a:pt x="0" y="10111"/>
                    </a:cubicBezTo>
                    <a:cubicBezTo>
                      <a:pt x="2668" y="19659"/>
                      <a:pt x="4211" y="31041"/>
                      <a:pt x="13430" y="3159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50" name="Freeform: Shape 1449">
                <a:extLst>
                  <a:ext uri="{FF2B5EF4-FFF2-40B4-BE49-F238E27FC236}">
                    <a16:creationId xmlns:a16="http://schemas.microsoft.com/office/drawing/2014/main" id="{6EA43E1A-2D70-BA97-0739-69C7449DA73D}"/>
                  </a:ext>
                </a:extLst>
              </p:cNvPr>
              <p:cNvSpPr/>
              <p:nvPr/>
            </p:nvSpPr>
            <p:spPr>
              <a:xfrm>
                <a:off x="2956950" y="5483785"/>
                <a:ext cx="32863" cy="26007"/>
              </a:xfrm>
              <a:custGeom>
                <a:avLst/>
                <a:gdLst>
                  <a:gd name="connsiteX0" fmla="*/ 30954 w 32863"/>
                  <a:gd name="connsiteY0" fmla="*/ 2581 h 26007"/>
                  <a:gd name="connsiteX1" fmla="*/ 25187 w 32863"/>
                  <a:gd name="connsiteY1" fmla="*/ 8461 h 26007"/>
                  <a:gd name="connsiteX2" fmla="*/ 21343 w 32863"/>
                  <a:gd name="connsiteY2" fmla="*/ 633 h 26007"/>
                  <a:gd name="connsiteX3" fmla="*/ 9797 w 32863"/>
                  <a:gd name="connsiteY3" fmla="*/ 4567 h 26007"/>
                  <a:gd name="connsiteX4" fmla="*/ 185 w 32863"/>
                  <a:gd name="connsiteY4" fmla="*/ 26002 h 26007"/>
                  <a:gd name="connsiteX5" fmla="*/ 7887 w 32863"/>
                  <a:gd name="connsiteY5" fmla="*/ 26002 h 26007"/>
                  <a:gd name="connsiteX6" fmla="*/ 17498 w 32863"/>
                  <a:gd name="connsiteY6" fmla="*/ 20134 h 26007"/>
                  <a:gd name="connsiteX7" fmla="*/ 32863 w 32863"/>
                  <a:gd name="connsiteY7" fmla="*/ 8461 h 26007"/>
                  <a:gd name="connsiteX8" fmla="*/ 30954 w 32863"/>
                  <a:gd name="connsiteY8" fmla="*/ 2581 h 2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863" h="26007">
                    <a:moveTo>
                      <a:pt x="30954" y="2581"/>
                    </a:moveTo>
                    <a:cubicBezTo>
                      <a:pt x="24112" y="-429"/>
                      <a:pt x="29790" y="9220"/>
                      <a:pt x="25187" y="8461"/>
                    </a:cubicBezTo>
                    <a:cubicBezTo>
                      <a:pt x="21229" y="7298"/>
                      <a:pt x="17182" y="4693"/>
                      <a:pt x="21343" y="633"/>
                    </a:cubicBezTo>
                    <a:cubicBezTo>
                      <a:pt x="13540" y="-2085"/>
                      <a:pt x="15260" y="4845"/>
                      <a:pt x="9797" y="4567"/>
                    </a:cubicBezTo>
                    <a:cubicBezTo>
                      <a:pt x="12515" y="17693"/>
                      <a:pt x="-1775" y="13621"/>
                      <a:pt x="185" y="26002"/>
                    </a:cubicBezTo>
                    <a:cubicBezTo>
                      <a:pt x="5434" y="26166"/>
                      <a:pt x="4068" y="22752"/>
                      <a:pt x="7887" y="26002"/>
                    </a:cubicBezTo>
                    <a:cubicBezTo>
                      <a:pt x="1033" y="15531"/>
                      <a:pt x="17017" y="23194"/>
                      <a:pt x="17498" y="20134"/>
                    </a:cubicBezTo>
                    <a:cubicBezTo>
                      <a:pt x="13881" y="15063"/>
                      <a:pt x="31206" y="14633"/>
                      <a:pt x="32863" y="8461"/>
                    </a:cubicBezTo>
                    <a:cubicBezTo>
                      <a:pt x="30625" y="8120"/>
                      <a:pt x="30789" y="5363"/>
                      <a:pt x="30954" y="258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51" name="Freeform: Shape 1450">
                <a:extLst>
                  <a:ext uri="{FF2B5EF4-FFF2-40B4-BE49-F238E27FC236}">
                    <a16:creationId xmlns:a16="http://schemas.microsoft.com/office/drawing/2014/main" id="{85DC0151-E69C-0B1F-B007-4CB2C30D5476}"/>
                  </a:ext>
                </a:extLst>
              </p:cNvPr>
              <p:cNvSpPr/>
              <p:nvPr/>
            </p:nvSpPr>
            <p:spPr>
              <a:xfrm>
                <a:off x="2932134" y="5486366"/>
                <a:ext cx="28105" cy="23408"/>
              </a:xfrm>
              <a:custGeom>
                <a:avLst/>
                <a:gdLst>
                  <a:gd name="connsiteX0" fmla="*/ 26936 w 28105"/>
                  <a:gd name="connsiteY0" fmla="*/ 0 h 23408"/>
                  <a:gd name="connsiteX1" fmla="*/ 11546 w 28105"/>
                  <a:gd name="connsiteY1" fmla="*/ 3895 h 23408"/>
                  <a:gd name="connsiteX2" fmla="*/ 13455 w 28105"/>
                  <a:gd name="connsiteY2" fmla="*/ 11710 h 23408"/>
                  <a:gd name="connsiteX3" fmla="*/ 0 w 28105"/>
                  <a:gd name="connsiteY3" fmla="*/ 21448 h 23408"/>
                  <a:gd name="connsiteX4" fmla="*/ 5767 w 28105"/>
                  <a:gd name="connsiteY4" fmla="*/ 23408 h 23408"/>
                  <a:gd name="connsiteX5" fmla="*/ 19209 w 28105"/>
                  <a:gd name="connsiteY5" fmla="*/ 15605 h 23408"/>
                  <a:gd name="connsiteX6" fmla="*/ 26924 w 28105"/>
                  <a:gd name="connsiteY6" fmla="*/ 0 h 2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05" h="23408">
                    <a:moveTo>
                      <a:pt x="26936" y="0"/>
                    </a:moveTo>
                    <a:cubicBezTo>
                      <a:pt x="21751" y="4768"/>
                      <a:pt x="16174" y="-2175"/>
                      <a:pt x="11546" y="3895"/>
                    </a:cubicBezTo>
                    <a:cubicBezTo>
                      <a:pt x="11382" y="7272"/>
                      <a:pt x="11976" y="9940"/>
                      <a:pt x="13455" y="11710"/>
                    </a:cubicBezTo>
                    <a:cubicBezTo>
                      <a:pt x="10635" y="16630"/>
                      <a:pt x="1138" y="14821"/>
                      <a:pt x="0" y="21448"/>
                    </a:cubicBezTo>
                    <a:cubicBezTo>
                      <a:pt x="2643" y="21372"/>
                      <a:pt x="4224" y="22371"/>
                      <a:pt x="5767" y="23408"/>
                    </a:cubicBezTo>
                    <a:cubicBezTo>
                      <a:pt x="8422" y="18957"/>
                      <a:pt x="10155" y="13544"/>
                      <a:pt x="19209" y="15605"/>
                    </a:cubicBezTo>
                    <a:cubicBezTo>
                      <a:pt x="19096" y="8878"/>
                      <a:pt x="31995" y="5324"/>
                      <a:pt x="26924" y="0"/>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52" name="Freeform: Shape 1451">
                <a:extLst>
                  <a:ext uri="{FF2B5EF4-FFF2-40B4-BE49-F238E27FC236}">
                    <a16:creationId xmlns:a16="http://schemas.microsoft.com/office/drawing/2014/main" id="{4A0B378C-995A-5616-1D07-3A7F73D87236}"/>
                  </a:ext>
                </a:extLst>
              </p:cNvPr>
              <p:cNvSpPr/>
              <p:nvPr/>
            </p:nvSpPr>
            <p:spPr>
              <a:xfrm>
                <a:off x="2714936" y="5519498"/>
                <a:ext cx="61510" cy="71056"/>
              </a:xfrm>
              <a:custGeom>
                <a:avLst/>
                <a:gdLst>
                  <a:gd name="connsiteX0" fmla="*/ 61511 w 61510"/>
                  <a:gd name="connsiteY0" fmla="*/ 70224 h 71056"/>
                  <a:gd name="connsiteX1" fmla="*/ 61511 w 61510"/>
                  <a:gd name="connsiteY1" fmla="*/ 3933 h 71056"/>
                  <a:gd name="connsiteX2" fmla="*/ 46133 w 61510"/>
                  <a:gd name="connsiteY2" fmla="*/ 0 h 71056"/>
                  <a:gd name="connsiteX3" fmla="*/ 34600 w 61510"/>
                  <a:gd name="connsiteY3" fmla="*/ 9763 h 71056"/>
                  <a:gd name="connsiteX4" fmla="*/ 32678 w 61510"/>
                  <a:gd name="connsiteY4" fmla="*/ 9763 h 71056"/>
                  <a:gd name="connsiteX5" fmla="*/ 28833 w 61510"/>
                  <a:gd name="connsiteY5" fmla="*/ 19500 h 71056"/>
                  <a:gd name="connsiteX6" fmla="*/ 28833 w 61510"/>
                  <a:gd name="connsiteY6" fmla="*/ 23433 h 71056"/>
                  <a:gd name="connsiteX7" fmla="*/ 49978 w 61510"/>
                  <a:gd name="connsiteY7" fmla="*/ 29276 h 71056"/>
                  <a:gd name="connsiteX8" fmla="*/ 34600 w 61510"/>
                  <a:gd name="connsiteY8" fmla="*/ 37053 h 71056"/>
                  <a:gd name="connsiteX9" fmla="*/ 55757 w 61510"/>
                  <a:gd name="connsiteY9" fmla="*/ 60449 h 71056"/>
                  <a:gd name="connsiteX10" fmla="*/ 49978 w 61510"/>
                  <a:gd name="connsiteY10" fmla="*/ 62396 h 71056"/>
                  <a:gd name="connsiteX11" fmla="*/ 32678 w 61510"/>
                  <a:gd name="connsiteY11" fmla="*/ 58501 h 71056"/>
                  <a:gd name="connsiteX12" fmla="*/ 26911 w 61510"/>
                  <a:gd name="connsiteY12" fmla="*/ 40936 h 71056"/>
                  <a:gd name="connsiteX13" fmla="*/ 21144 w 61510"/>
                  <a:gd name="connsiteY13" fmla="*/ 50711 h 71056"/>
                  <a:gd name="connsiteX14" fmla="*/ 30743 w 61510"/>
                  <a:gd name="connsiteY14" fmla="*/ 62396 h 71056"/>
                  <a:gd name="connsiteX15" fmla="*/ 19222 w 61510"/>
                  <a:gd name="connsiteY15" fmla="*/ 56554 h 71056"/>
                  <a:gd name="connsiteX16" fmla="*/ 0 w 61510"/>
                  <a:gd name="connsiteY16" fmla="*/ 62396 h 71056"/>
                  <a:gd name="connsiteX17" fmla="*/ 42276 w 61510"/>
                  <a:gd name="connsiteY17" fmla="*/ 66291 h 71056"/>
                  <a:gd name="connsiteX18" fmla="*/ 61498 w 61510"/>
                  <a:gd name="connsiteY18" fmla="*/ 70224 h 71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510" h="71056">
                    <a:moveTo>
                      <a:pt x="61511" y="70224"/>
                    </a:moveTo>
                    <a:lnTo>
                      <a:pt x="61511" y="3933"/>
                    </a:lnTo>
                    <a:cubicBezTo>
                      <a:pt x="54328" y="8081"/>
                      <a:pt x="50597" y="3718"/>
                      <a:pt x="46133" y="0"/>
                    </a:cubicBezTo>
                    <a:cubicBezTo>
                      <a:pt x="43515" y="4515"/>
                      <a:pt x="42769" y="10914"/>
                      <a:pt x="34600" y="9763"/>
                    </a:cubicBezTo>
                    <a:cubicBezTo>
                      <a:pt x="34600" y="8701"/>
                      <a:pt x="33044" y="7562"/>
                      <a:pt x="32678" y="9763"/>
                    </a:cubicBezTo>
                    <a:cubicBezTo>
                      <a:pt x="40695" y="14948"/>
                      <a:pt x="27037" y="14227"/>
                      <a:pt x="28833" y="19500"/>
                    </a:cubicBezTo>
                    <a:lnTo>
                      <a:pt x="28833" y="23433"/>
                    </a:lnTo>
                    <a:cubicBezTo>
                      <a:pt x="33904" y="29858"/>
                      <a:pt x="49611" y="16225"/>
                      <a:pt x="49978" y="29276"/>
                    </a:cubicBezTo>
                    <a:cubicBezTo>
                      <a:pt x="45969" y="33007"/>
                      <a:pt x="40809" y="35586"/>
                      <a:pt x="34600" y="37053"/>
                    </a:cubicBezTo>
                    <a:cubicBezTo>
                      <a:pt x="32235" y="54429"/>
                      <a:pt x="53607" y="47663"/>
                      <a:pt x="55757" y="60449"/>
                    </a:cubicBezTo>
                    <a:cubicBezTo>
                      <a:pt x="53101" y="60385"/>
                      <a:pt x="51533" y="61385"/>
                      <a:pt x="49978" y="62396"/>
                    </a:cubicBezTo>
                    <a:cubicBezTo>
                      <a:pt x="46361" y="56099"/>
                      <a:pt x="40531" y="56313"/>
                      <a:pt x="32678" y="58501"/>
                    </a:cubicBezTo>
                    <a:cubicBezTo>
                      <a:pt x="31046" y="52216"/>
                      <a:pt x="16921" y="47183"/>
                      <a:pt x="26911" y="40936"/>
                    </a:cubicBezTo>
                    <a:cubicBezTo>
                      <a:pt x="21954" y="35928"/>
                      <a:pt x="20221" y="44110"/>
                      <a:pt x="21144" y="50711"/>
                    </a:cubicBezTo>
                    <a:cubicBezTo>
                      <a:pt x="25571" y="53354"/>
                      <a:pt x="31868" y="54113"/>
                      <a:pt x="30743" y="62396"/>
                    </a:cubicBezTo>
                    <a:cubicBezTo>
                      <a:pt x="23016" y="64369"/>
                      <a:pt x="22207" y="59348"/>
                      <a:pt x="19222" y="56554"/>
                    </a:cubicBezTo>
                    <a:cubicBezTo>
                      <a:pt x="14922" y="63712"/>
                      <a:pt x="6007" y="55732"/>
                      <a:pt x="0" y="62396"/>
                    </a:cubicBezTo>
                    <a:cubicBezTo>
                      <a:pt x="16921" y="64129"/>
                      <a:pt x="28416" y="70730"/>
                      <a:pt x="42276" y="66291"/>
                    </a:cubicBezTo>
                    <a:cubicBezTo>
                      <a:pt x="47891" y="70882"/>
                      <a:pt x="53898" y="72070"/>
                      <a:pt x="61498" y="7022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53" name="Freeform: Shape 1452">
                <a:extLst>
                  <a:ext uri="{FF2B5EF4-FFF2-40B4-BE49-F238E27FC236}">
                    <a16:creationId xmlns:a16="http://schemas.microsoft.com/office/drawing/2014/main" id="{DD7C2D28-F6A3-6468-1D8B-0E06CF3CE7E4}"/>
                  </a:ext>
                </a:extLst>
              </p:cNvPr>
              <p:cNvSpPr/>
              <p:nvPr/>
            </p:nvSpPr>
            <p:spPr>
              <a:xfrm>
                <a:off x="2736318" y="5593223"/>
                <a:ext cx="7451" cy="6307"/>
              </a:xfrm>
              <a:custGeom>
                <a:avLst/>
                <a:gdLst>
                  <a:gd name="connsiteX0" fmla="*/ 1685 w 7451"/>
                  <a:gd name="connsiteY0" fmla="*/ 4264 h 6307"/>
                  <a:gd name="connsiteX1" fmla="*/ 7451 w 7451"/>
                  <a:gd name="connsiteY1" fmla="*/ 6224 h 6307"/>
                  <a:gd name="connsiteX2" fmla="*/ 7451 w 7451"/>
                  <a:gd name="connsiteY2" fmla="*/ 344 h 6307"/>
                  <a:gd name="connsiteX3" fmla="*/ 1685 w 7451"/>
                  <a:gd name="connsiteY3" fmla="*/ 4251 h 6307"/>
                </a:gdLst>
                <a:ahLst/>
                <a:cxnLst>
                  <a:cxn ang="0">
                    <a:pos x="connsiteX0" y="connsiteY0"/>
                  </a:cxn>
                  <a:cxn ang="0">
                    <a:pos x="connsiteX1" y="connsiteY1"/>
                  </a:cxn>
                  <a:cxn ang="0">
                    <a:pos x="connsiteX2" y="connsiteY2"/>
                  </a:cxn>
                  <a:cxn ang="0">
                    <a:pos x="connsiteX3" y="connsiteY3"/>
                  </a:cxn>
                </a:cxnLst>
                <a:rect l="l" t="t" r="r" b="b"/>
                <a:pathLst>
                  <a:path w="7451" h="6307">
                    <a:moveTo>
                      <a:pt x="1685" y="4264"/>
                    </a:moveTo>
                    <a:cubicBezTo>
                      <a:pt x="2772" y="-1364"/>
                      <a:pt x="4682" y="7236"/>
                      <a:pt x="7451" y="6224"/>
                    </a:cubicBezTo>
                    <a:lnTo>
                      <a:pt x="7451" y="344"/>
                    </a:lnTo>
                    <a:cubicBezTo>
                      <a:pt x="3518" y="-1300"/>
                      <a:pt x="-3133" y="3442"/>
                      <a:pt x="1685" y="425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454" name="Freeform: Shape 1453">
                <a:extLst>
                  <a:ext uri="{FF2B5EF4-FFF2-40B4-BE49-F238E27FC236}">
                    <a16:creationId xmlns:a16="http://schemas.microsoft.com/office/drawing/2014/main" id="{137B8B81-EBEF-BE4F-C5E3-E0EFE5E8D485}"/>
                  </a:ext>
                </a:extLst>
              </p:cNvPr>
              <p:cNvSpPr/>
              <p:nvPr/>
            </p:nvSpPr>
            <p:spPr>
              <a:xfrm>
                <a:off x="2753338" y="5593461"/>
                <a:ext cx="34642" cy="18303"/>
              </a:xfrm>
              <a:custGeom>
                <a:avLst/>
                <a:gdLst>
                  <a:gd name="connsiteX0" fmla="*/ 25031 w 34642"/>
                  <a:gd name="connsiteY0" fmla="*/ 5987 h 18303"/>
                  <a:gd name="connsiteX1" fmla="*/ 25031 w 34642"/>
                  <a:gd name="connsiteY1" fmla="*/ 106 h 18303"/>
                  <a:gd name="connsiteX2" fmla="*/ 42 w 34642"/>
                  <a:gd name="connsiteY2" fmla="*/ 106 h 18303"/>
                  <a:gd name="connsiteX3" fmla="*/ 9641 w 34642"/>
                  <a:gd name="connsiteY3" fmla="*/ 11817 h 18303"/>
                  <a:gd name="connsiteX4" fmla="*/ 11563 w 34642"/>
                  <a:gd name="connsiteY4" fmla="*/ 5987 h 18303"/>
                  <a:gd name="connsiteX5" fmla="*/ 21174 w 34642"/>
                  <a:gd name="connsiteY5" fmla="*/ 13777 h 18303"/>
                  <a:gd name="connsiteX6" fmla="*/ 34642 w 34642"/>
                  <a:gd name="connsiteY6" fmla="*/ 17684 h 18303"/>
                  <a:gd name="connsiteX7" fmla="*/ 25019 w 34642"/>
                  <a:gd name="connsiteY7" fmla="*/ 5987 h 1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642" h="18303">
                    <a:moveTo>
                      <a:pt x="25031" y="5987"/>
                    </a:moveTo>
                    <a:cubicBezTo>
                      <a:pt x="25309" y="3660"/>
                      <a:pt x="28446" y="1548"/>
                      <a:pt x="25031" y="106"/>
                    </a:cubicBezTo>
                    <a:cubicBezTo>
                      <a:pt x="19265" y="8668"/>
                      <a:pt x="9970" y="-1108"/>
                      <a:pt x="42" y="106"/>
                    </a:cubicBezTo>
                    <a:cubicBezTo>
                      <a:pt x="-539" y="7845"/>
                      <a:pt x="4987" y="9439"/>
                      <a:pt x="9641" y="11817"/>
                    </a:cubicBezTo>
                    <a:cubicBezTo>
                      <a:pt x="9944" y="9527"/>
                      <a:pt x="9312" y="6277"/>
                      <a:pt x="11563" y="5987"/>
                    </a:cubicBezTo>
                    <a:cubicBezTo>
                      <a:pt x="15610" y="7707"/>
                      <a:pt x="23046" y="6050"/>
                      <a:pt x="21174" y="13777"/>
                    </a:cubicBezTo>
                    <a:cubicBezTo>
                      <a:pt x="27990" y="11564"/>
                      <a:pt x="33365" y="20707"/>
                      <a:pt x="34642" y="17684"/>
                    </a:cubicBezTo>
                    <a:cubicBezTo>
                      <a:pt x="31683" y="13524"/>
                      <a:pt x="30343" y="7707"/>
                      <a:pt x="25019" y="5987"/>
                    </a:cubicBezTo>
                    <a:close/>
                  </a:path>
                </a:pathLst>
              </a:custGeom>
              <a:solidFill>
                <a:srgbClr val="00823B"/>
              </a:solidFill>
              <a:ln w="1270" cap="flat">
                <a:solidFill>
                  <a:schemeClr val="bg1"/>
                </a:solidFill>
                <a:prstDash val="solid"/>
                <a:miter/>
              </a:ln>
            </p:spPr>
            <p:txBody>
              <a:bodyPr rtlCol="0" anchor="ctr"/>
              <a:lstStyle/>
              <a:p>
                <a:endParaRPr lang="en-US" dirty="0"/>
              </a:p>
            </p:txBody>
          </p:sp>
        </p:grpSp>
        <p:sp>
          <p:nvSpPr>
            <p:cNvPr id="1455" name="Freeform: Shape 1454">
              <a:extLst>
                <a:ext uri="{FF2B5EF4-FFF2-40B4-BE49-F238E27FC236}">
                  <a16:creationId xmlns:a16="http://schemas.microsoft.com/office/drawing/2014/main" id="{187396B4-10C4-3DE2-FFD1-1AE4FD41F0C6}"/>
                </a:ext>
              </a:extLst>
            </p:cNvPr>
            <p:cNvSpPr/>
            <p:nvPr/>
          </p:nvSpPr>
          <p:spPr>
            <a:xfrm>
              <a:off x="7661069" y="2559701"/>
              <a:ext cx="14601" cy="2288"/>
            </a:xfrm>
            <a:custGeom>
              <a:avLst/>
              <a:gdLst>
                <a:gd name="connsiteX0" fmla="*/ 6926 w 14601"/>
                <a:gd name="connsiteY0" fmla="*/ 27 h 2288"/>
                <a:gd name="connsiteX1" fmla="*/ 14602 w 14601"/>
                <a:gd name="connsiteY1" fmla="*/ 27 h 2288"/>
                <a:gd name="connsiteX2" fmla="*/ 6926 w 14601"/>
                <a:gd name="connsiteY2" fmla="*/ 27 h 2288"/>
              </a:gdLst>
              <a:ahLst/>
              <a:cxnLst>
                <a:cxn ang="0">
                  <a:pos x="connsiteX0" y="connsiteY0"/>
                </a:cxn>
                <a:cxn ang="0">
                  <a:pos x="connsiteX1" y="connsiteY1"/>
                </a:cxn>
                <a:cxn ang="0">
                  <a:pos x="connsiteX2" y="connsiteY2"/>
                </a:cxn>
              </a:cxnLst>
              <a:rect l="l" t="t" r="r" b="b"/>
              <a:pathLst>
                <a:path w="14601" h="2288">
                  <a:moveTo>
                    <a:pt x="6926" y="27"/>
                  </a:moveTo>
                  <a:cubicBezTo>
                    <a:pt x="-9565" y="571"/>
                    <a:pt x="7672" y="4832"/>
                    <a:pt x="14602" y="27"/>
                  </a:cubicBezTo>
                  <a:cubicBezTo>
                    <a:pt x="12085" y="103"/>
                    <a:pt x="9518" y="-62"/>
                    <a:pt x="6926" y="2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56" name="Freeform: Shape 1455">
              <a:extLst>
                <a:ext uri="{FF2B5EF4-FFF2-40B4-BE49-F238E27FC236}">
                  <a16:creationId xmlns:a16="http://schemas.microsoft.com/office/drawing/2014/main" id="{CC30153E-5879-4D31-C688-782D2EF1DF7C}"/>
                </a:ext>
              </a:extLst>
            </p:cNvPr>
            <p:cNvSpPr/>
            <p:nvPr/>
          </p:nvSpPr>
          <p:spPr>
            <a:xfrm>
              <a:off x="7838907" y="2440671"/>
              <a:ext cx="57856" cy="19846"/>
            </a:xfrm>
            <a:custGeom>
              <a:avLst/>
              <a:gdLst>
                <a:gd name="connsiteX0" fmla="*/ 32868 w 57856"/>
                <a:gd name="connsiteY0" fmla="*/ 7947 h 19846"/>
                <a:gd name="connsiteX1" fmla="*/ 25154 w 57856"/>
                <a:gd name="connsiteY1" fmla="*/ 145 h 19846"/>
                <a:gd name="connsiteX2" fmla="*/ 13633 w 57856"/>
                <a:gd name="connsiteY2" fmla="*/ 4040 h 19846"/>
                <a:gd name="connsiteX3" fmla="*/ 178 w 57856"/>
                <a:gd name="connsiteY3" fmla="*/ 145 h 19846"/>
                <a:gd name="connsiteX4" fmla="*/ 2113 w 57856"/>
                <a:gd name="connsiteY4" fmla="*/ 9895 h 19846"/>
                <a:gd name="connsiteX5" fmla="*/ 19413 w 57856"/>
                <a:gd name="connsiteY5" fmla="*/ 6000 h 19846"/>
                <a:gd name="connsiteX6" fmla="*/ 38648 w 57856"/>
                <a:gd name="connsiteY6" fmla="*/ 19645 h 19846"/>
                <a:gd name="connsiteX7" fmla="*/ 48296 w 57856"/>
                <a:gd name="connsiteY7" fmla="*/ 15737 h 19846"/>
                <a:gd name="connsiteX8" fmla="*/ 57857 w 57856"/>
                <a:gd name="connsiteY8" fmla="*/ 11842 h 19846"/>
                <a:gd name="connsiteX9" fmla="*/ 32881 w 57856"/>
                <a:gd name="connsiteY9" fmla="*/ 7947 h 1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856" h="19846">
                  <a:moveTo>
                    <a:pt x="32868" y="7947"/>
                  </a:moveTo>
                  <a:cubicBezTo>
                    <a:pt x="30592" y="5051"/>
                    <a:pt x="31199" y="-753"/>
                    <a:pt x="25154" y="145"/>
                  </a:cubicBezTo>
                  <a:cubicBezTo>
                    <a:pt x="19981" y="-880"/>
                    <a:pt x="17440" y="3863"/>
                    <a:pt x="13633" y="4040"/>
                  </a:cubicBezTo>
                  <a:cubicBezTo>
                    <a:pt x="8752" y="4293"/>
                    <a:pt x="5830" y="372"/>
                    <a:pt x="178" y="145"/>
                  </a:cubicBezTo>
                  <a:cubicBezTo>
                    <a:pt x="-404" y="4659"/>
                    <a:pt x="494" y="7644"/>
                    <a:pt x="2113" y="9895"/>
                  </a:cubicBezTo>
                  <a:cubicBezTo>
                    <a:pt x="8701" y="9414"/>
                    <a:pt x="11357" y="4976"/>
                    <a:pt x="19413" y="6000"/>
                  </a:cubicBezTo>
                  <a:cubicBezTo>
                    <a:pt x="26115" y="10489"/>
                    <a:pt x="35966" y="12374"/>
                    <a:pt x="38648" y="19645"/>
                  </a:cubicBezTo>
                  <a:cubicBezTo>
                    <a:pt x="44566" y="21087"/>
                    <a:pt x="42315" y="14283"/>
                    <a:pt x="48296" y="15737"/>
                  </a:cubicBezTo>
                  <a:lnTo>
                    <a:pt x="57857" y="11842"/>
                  </a:lnTo>
                  <a:cubicBezTo>
                    <a:pt x="45754" y="14397"/>
                    <a:pt x="42555" y="7897"/>
                    <a:pt x="32881" y="79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57" name="Freeform: Shape 1456">
              <a:extLst>
                <a:ext uri="{FF2B5EF4-FFF2-40B4-BE49-F238E27FC236}">
                  <a16:creationId xmlns:a16="http://schemas.microsoft.com/office/drawing/2014/main" id="{F9D46A89-4C70-7D16-A07E-3757AE72BE9E}"/>
                </a:ext>
              </a:extLst>
            </p:cNvPr>
            <p:cNvSpPr/>
            <p:nvPr/>
          </p:nvSpPr>
          <p:spPr>
            <a:xfrm>
              <a:off x="5819505" y="2893662"/>
              <a:ext cx="23699" cy="21106"/>
            </a:xfrm>
            <a:custGeom>
              <a:avLst/>
              <a:gdLst>
                <a:gd name="connsiteX0" fmla="*/ 0 w 23699"/>
                <a:gd name="connsiteY0" fmla="*/ 21106 h 21106"/>
                <a:gd name="connsiteX1" fmla="*/ 23699 w 23699"/>
                <a:gd name="connsiteY1" fmla="*/ 0 h 21106"/>
                <a:gd name="connsiteX2" fmla="*/ 0 w 23699"/>
                <a:gd name="connsiteY2" fmla="*/ 21106 h 21106"/>
              </a:gdLst>
              <a:ahLst/>
              <a:cxnLst>
                <a:cxn ang="0">
                  <a:pos x="connsiteX0" y="connsiteY0"/>
                </a:cxn>
                <a:cxn ang="0">
                  <a:pos x="connsiteX1" y="connsiteY1"/>
                </a:cxn>
                <a:cxn ang="0">
                  <a:pos x="connsiteX2" y="connsiteY2"/>
                </a:cxn>
              </a:cxnLst>
              <a:rect l="l" t="t" r="r" b="b"/>
              <a:pathLst>
                <a:path w="23699" h="21106">
                  <a:moveTo>
                    <a:pt x="0" y="21106"/>
                  </a:moveTo>
                  <a:cubicBezTo>
                    <a:pt x="3339" y="18147"/>
                    <a:pt x="22915" y="493"/>
                    <a:pt x="23699" y="0"/>
                  </a:cubicBezTo>
                  <a:cubicBezTo>
                    <a:pt x="10534" y="9839"/>
                    <a:pt x="3452" y="15858"/>
                    <a:pt x="0" y="2110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58" name="Freeform: Shape 1457">
              <a:extLst>
                <a:ext uri="{FF2B5EF4-FFF2-40B4-BE49-F238E27FC236}">
                  <a16:creationId xmlns:a16="http://schemas.microsoft.com/office/drawing/2014/main" id="{5BEA8300-F6D6-CF75-DCB9-2BFEEBF5380F}"/>
                </a:ext>
              </a:extLst>
            </p:cNvPr>
            <p:cNvSpPr/>
            <p:nvPr/>
          </p:nvSpPr>
          <p:spPr>
            <a:xfrm>
              <a:off x="5050492" y="2704577"/>
              <a:ext cx="799705" cy="426909"/>
            </a:xfrm>
            <a:custGeom>
              <a:avLst/>
              <a:gdLst>
                <a:gd name="connsiteX0" fmla="*/ 8410 w 799705"/>
                <a:gd name="connsiteY0" fmla="*/ 167119 h 426909"/>
                <a:gd name="connsiteX1" fmla="*/ 6766 w 799705"/>
                <a:gd name="connsiteY1" fmla="*/ 170407 h 426909"/>
                <a:gd name="connsiteX2" fmla="*/ 3844 w 799705"/>
                <a:gd name="connsiteY2" fmla="*/ 179373 h 426909"/>
                <a:gd name="connsiteX3" fmla="*/ 0 w 799705"/>
                <a:gd name="connsiteY3" fmla="*/ 204703 h 426909"/>
                <a:gd name="connsiteX4" fmla="*/ 9586 w 799705"/>
                <a:gd name="connsiteY4" fmla="*/ 212506 h 426909"/>
                <a:gd name="connsiteX5" fmla="*/ 13481 w 799705"/>
                <a:gd name="connsiteY5" fmla="*/ 226139 h 426909"/>
                <a:gd name="connsiteX6" fmla="*/ 30781 w 799705"/>
                <a:gd name="connsiteY6" fmla="*/ 226139 h 426909"/>
                <a:gd name="connsiteX7" fmla="*/ 46121 w 799705"/>
                <a:gd name="connsiteY7" fmla="*/ 257337 h 426909"/>
                <a:gd name="connsiteX8" fmla="*/ 38445 w 799705"/>
                <a:gd name="connsiteY8" fmla="*/ 259284 h 426909"/>
                <a:gd name="connsiteX9" fmla="*/ 49990 w 799705"/>
                <a:gd name="connsiteY9" fmla="*/ 265127 h 426909"/>
                <a:gd name="connsiteX10" fmla="*/ 65356 w 799705"/>
                <a:gd name="connsiteY10" fmla="*/ 259284 h 426909"/>
                <a:gd name="connsiteX11" fmla="*/ 73032 w 799705"/>
                <a:gd name="connsiteY11" fmla="*/ 251482 h 426909"/>
                <a:gd name="connsiteX12" fmla="*/ 78786 w 799705"/>
                <a:gd name="connsiteY12" fmla="*/ 251482 h 426909"/>
                <a:gd name="connsiteX13" fmla="*/ 92267 w 799705"/>
                <a:gd name="connsiteY13" fmla="*/ 243679 h 426909"/>
                <a:gd name="connsiteX14" fmla="*/ 109567 w 799705"/>
                <a:gd name="connsiteY14" fmla="*/ 251482 h 426909"/>
                <a:gd name="connsiteX15" fmla="*/ 126841 w 799705"/>
                <a:gd name="connsiteY15" fmla="*/ 249521 h 426909"/>
                <a:gd name="connsiteX16" fmla="*/ 128776 w 799705"/>
                <a:gd name="connsiteY16" fmla="*/ 274864 h 426909"/>
                <a:gd name="connsiteX17" fmla="*/ 123035 w 799705"/>
                <a:gd name="connsiteY17" fmla="*/ 288509 h 426909"/>
                <a:gd name="connsiteX18" fmla="*/ 128776 w 799705"/>
                <a:gd name="connsiteY18" fmla="*/ 298247 h 426909"/>
                <a:gd name="connsiteX19" fmla="*/ 94176 w 799705"/>
                <a:gd name="connsiteY19" fmla="*/ 296300 h 426909"/>
                <a:gd name="connsiteX20" fmla="*/ 86500 w 799705"/>
                <a:gd name="connsiteY20" fmla="*/ 306037 h 426909"/>
                <a:gd name="connsiteX21" fmla="*/ 96086 w 799705"/>
                <a:gd name="connsiteY21" fmla="*/ 319695 h 426909"/>
                <a:gd name="connsiteX22" fmla="*/ 71135 w 799705"/>
                <a:gd name="connsiteY22" fmla="*/ 321643 h 426909"/>
                <a:gd name="connsiteX23" fmla="*/ 82655 w 799705"/>
                <a:gd name="connsiteY23" fmla="*/ 327485 h 426909"/>
                <a:gd name="connsiteX24" fmla="*/ 92279 w 799705"/>
                <a:gd name="connsiteY24" fmla="*/ 356723 h 426909"/>
                <a:gd name="connsiteX25" fmla="*/ 103800 w 799705"/>
                <a:gd name="connsiteY25" fmla="*/ 364526 h 426909"/>
                <a:gd name="connsiteX26" fmla="*/ 119165 w 799705"/>
                <a:gd name="connsiteY26" fmla="*/ 370356 h 426909"/>
                <a:gd name="connsiteX27" fmla="*/ 117255 w 799705"/>
                <a:gd name="connsiteY27" fmla="*/ 391816 h 426909"/>
                <a:gd name="connsiteX28" fmla="*/ 151830 w 799705"/>
                <a:gd name="connsiteY28" fmla="*/ 380106 h 426909"/>
                <a:gd name="connsiteX29" fmla="*/ 165311 w 799705"/>
                <a:gd name="connsiteY29" fmla="*/ 393763 h 426909"/>
                <a:gd name="connsiteX30" fmla="*/ 182611 w 799705"/>
                <a:gd name="connsiteY30" fmla="*/ 407383 h 426909"/>
                <a:gd name="connsiteX31" fmla="*/ 182611 w 799705"/>
                <a:gd name="connsiteY31" fmla="*/ 304077 h 426909"/>
                <a:gd name="connsiteX32" fmla="*/ 234536 w 799705"/>
                <a:gd name="connsiteY32" fmla="*/ 288484 h 426909"/>
                <a:gd name="connsiteX33" fmla="*/ 284476 w 799705"/>
                <a:gd name="connsiteY33" fmla="*/ 321630 h 426909"/>
                <a:gd name="connsiteX34" fmla="*/ 286410 w 799705"/>
                <a:gd name="connsiteY34" fmla="*/ 329432 h 426909"/>
                <a:gd name="connsiteX35" fmla="*/ 305645 w 799705"/>
                <a:gd name="connsiteY35" fmla="*/ 346973 h 426909"/>
                <a:gd name="connsiteX36" fmla="*/ 349856 w 799705"/>
                <a:gd name="connsiteY36" fmla="*/ 345013 h 426909"/>
                <a:gd name="connsiteX37" fmla="*/ 359480 w 799705"/>
                <a:gd name="connsiteY37" fmla="*/ 341130 h 426909"/>
                <a:gd name="connsiteX38" fmla="*/ 376755 w 799705"/>
                <a:gd name="connsiteY38" fmla="*/ 362565 h 426909"/>
                <a:gd name="connsiteX39" fmla="*/ 384469 w 799705"/>
                <a:gd name="connsiteY39" fmla="*/ 362565 h 426909"/>
                <a:gd name="connsiteX40" fmla="*/ 382534 w 799705"/>
                <a:gd name="connsiteY40" fmla="*/ 387908 h 426909"/>
                <a:gd name="connsiteX41" fmla="*/ 392183 w 799705"/>
                <a:gd name="connsiteY41" fmla="*/ 389856 h 426909"/>
                <a:gd name="connsiteX42" fmla="*/ 395989 w 799705"/>
                <a:gd name="connsiteY42" fmla="*/ 411304 h 426909"/>
                <a:gd name="connsiteX43" fmla="*/ 421004 w 799705"/>
                <a:gd name="connsiteY43" fmla="*/ 411304 h 426909"/>
                <a:gd name="connsiteX44" fmla="*/ 430614 w 799705"/>
                <a:gd name="connsiteY44" fmla="*/ 426909 h 426909"/>
                <a:gd name="connsiteX45" fmla="*/ 434459 w 799705"/>
                <a:gd name="connsiteY45" fmla="*/ 413251 h 426909"/>
                <a:gd name="connsiteX46" fmla="*/ 440213 w 799705"/>
                <a:gd name="connsiteY46" fmla="*/ 411304 h 426909"/>
                <a:gd name="connsiteX47" fmla="*/ 442123 w 799705"/>
                <a:gd name="connsiteY47" fmla="*/ 405461 h 426909"/>
                <a:gd name="connsiteX48" fmla="*/ 445967 w 799705"/>
                <a:gd name="connsiteY48" fmla="*/ 403514 h 426909"/>
                <a:gd name="connsiteX49" fmla="*/ 459448 w 799705"/>
                <a:gd name="connsiteY49" fmla="*/ 395724 h 426909"/>
                <a:gd name="connsiteX50" fmla="*/ 474838 w 799705"/>
                <a:gd name="connsiteY50" fmla="*/ 384026 h 426909"/>
                <a:gd name="connsiteX51" fmla="*/ 484424 w 799705"/>
                <a:gd name="connsiteY51" fmla="*/ 368433 h 426909"/>
                <a:gd name="connsiteX52" fmla="*/ 526700 w 799705"/>
                <a:gd name="connsiteY52" fmla="*/ 374289 h 426909"/>
                <a:gd name="connsiteX53" fmla="*/ 542065 w 799705"/>
                <a:gd name="connsiteY53" fmla="*/ 354788 h 426909"/>
                <a:gd name="connsiteX54" fmla="*/ 555546 w 799705"/>
                <a:gd name="connsiteY54" fmla="*/ 360631 h 426909"/>
                <a:gd name="connsiteX55" fmla="*/ 570911 w 799705"/>
                <a:gd name="connsiteY55" fmla="*/ 366473 h 426909"/>
                <a:gd name="connsiteX56" fmla="*/ 576690 w 799705"/>
                <a:gd name="connsiteY56" fmla="*/ 362578 h 426909"/>
                <a:gd name="connsiteX57" fmla="*/ 642046 w 799705"/>
                <a:gd name="connsiteY57" fmla="*/ 366473 h 426909"/>
                <a:gd name="connsiteX58" fmla="*/ 661281 w 799705"/>
                <a:gd name="connsiteY58" fmla="*/ 382078 h 426909"/>
                <a:gd name="connsiteX59" fmla="*/ 659346 w 799705"/>
                <a:gd name="connsiteY59" fmla="*/ 370368 h 426909"/>
                <a:gd name="connsiteX60" fmla="*/ 670866 w 799705"/>
                <a:gd name="connsiteY60" fmla="*/ 354775 h 426909"/>
                <a:gd name="connsiteX61" fmla="*/ 663216 w 799705"/>
                <a:gd name="connsiteY61" fmla="*/ 311892 h 426909"/>
                <a:gd name="connsiteX62" fmla="*/ 653566 w 799705"/>
                <a:gd name="connsiteY62" fmla="*/ 306037 h 426909"/>
                <a:gd name="connsiteX63" fmla="*/ 690101 w 799705"/>
                <a:gd name="connsiteY63" fmla="*/ 294339 h 426909"/>
                <a:gd name="connsiteX64" fmla="*/ 707401 w 799705"/>
                <a:gd name="connsiteY64" fmla="*/ 300195 h 426909"/>
                <a:gd name="connsiteX65" fmla="*/ 701622 w 799705"/>
                <a:gd name="connsiteY65" fmla="*/ 288497 h 426909"/>
                <a:gd name="connsiteX66" fmla="*/ 709336 w 799705"/>
                <a:gd name="connsiteY66" fmla="*/ 265102 h 426909"/>
                <a:gd name="connsiteX67" fmla="*/ 718922 w 799705"/>
                <a:gd name="connsiteY67" fmla="*/ 241706 h 426909"/>
                <a:gd name="connsiteX68" fmla="*/ 755431 w 799705"/>
                <a:gd name="connsiteY68" fmla="*/ 251456 h 426909"/>
                <a:gd name="connsiteX69" fmla="*/ 766990 w 799705"/>
                <a:gd name="connsiteY69" fmla="*/ 243654 h 426909"/>
                <a:gd name="connsiteX70" fmla="*/ 765080 w 799705"/>
                <a:gd name="connsiteY70" fmla="*/ 214428 h 426909"/>
                <a:gd name="connsiteX71" fmla="*/ 768343 w 799705"/>
                <a:gd name="connsiteY71" fmla="*/ 210761 h 426909"/>
                <a:gd name="connsiteX72" fmla="*/ 769026 w 799705"/>
                <a:gd name="connsiteY72" fmla="*/ 210167 h 426909"/>
                <a:gd name="connsiteX73" fmla="*/ 792725 w 799705"/>
                <a:gd name="connsiteY73" fmla="*/ 189060 h 426909"/>
                <a:gd name="connsiteX74" fmla="*/ 792548 w 799705"/>
                <a:gd name="connsiteY74" fmla="*/ 189060 h 426909"/>
                <a:gd name="connsiteX75" fmla="*/ 792573 w 799705"/>
                <a:gd name="connsiteY75" fmla="*/ 189022 h 426909"/>
                <a:gd name="connsiteX76" fmla="*/ 795406 w 799705"/>
                <a:gd name="connsiteY76" fmla="*/ 186771 h 426909"/>
                <a:gd name="connsiteX77" fmla="*/ 799705 w 799705"/>
                <a:gd name="connsiteY77" fmla="*/ 185203 h 426909"/>
                <a:gd name="connsiteX78" fmla="*/ 786224 w 799705"/>
                <a:gd name="connsiteY78" fmla="*/ 173505 h 426909"/>
                <a:gd name="connsiteX79" fmla="*/ 776639 w 799705"/>
                <a:gd name="connsiteY79" fmla="*/ 177388 h 426909"/>
                <a:gd name="connsiteX80" fmla="*/ 759288 w 799705"/>
                <a:gd name="connsiteY80" fmla="*/ 173505 h 426909"/>
                <a:gd name="connsiteX81" fmla="*/ 755444 w 799705"/>
                <a:gd name="connsiteY81" fmla="*/ 161820 h 426909"/>
                <a:gd name="connsiteX82" fmla="*/ 740079 w 799705"/>
                <a:gd name="connsiteY82" fmla="*/ 154005 h 426909"/>
                <a:gd name="connsiteX83" fmla="*/ 720870 w 799705"/>
                <a:gd name="connsiteY83" fmla="*/ 132557 h 426909"/>
                <a:gd name="connsiteX84" fmla="*/ 684335 w 799705"/>
                <a:gd name="connsiteY84" fmla="*/ 140360 h 426909"/>
                <a:gd name="connsiteX85" fmla="*/ 676620 w 799705"/>
                <a:gd name="connsiteY85" fmla="*/ 132557 h 426909"/>
                <a:gd name="connsiteX86" fmla="*/ 674736 w 799705"/>
                <a:gd name="connsiteY86" fmla="*/ 124767 h 426909"/>
                <a:gd name="connsiteX87" fmla="*/ 665125 w 799705"/>
                <a:gd name="connsiteY87" fmla="*/ 136465 h 426909"/>
                <a:gd name="connsiteX88" fmla="*/ 655501 w 799705"/>
                <a:gd name="connsiteY88" fmla="*/ 140360 h 426909"/>
                <a:gd name="connsiteX89" fmla="*/ 620901 w 799705"/>
                <a:gd name="connsiteY89" fmla="*/ 74081 h 426909"/>
                <a:gd name="connsiteX90" fmla="*/ 603601 w 799705"/>
                <a:gd name="connsiteY90" fmla="*/ 56554 h 426909"/>
                <a:gd name="connsiteX91" fmla="*/ 597822 w 799705"/>
                <a:gd name="connsiteY91" fmla="*/ 50686 h 426909"/>
                <a:gd name="connsiteX92" fmla="*/ 586302 w 799705"/>
                <a:gd name="connsiteY92" fmla="*/ 39013 h 426909"/>
                <a:gd name="connsiteX93" fmla="*/ 590146 w 799705"/>
                <a:gd name="connsiteY93" fmla="*/ 31198 h 426909"/>
                <a:gd name="connsiteX94" fmla="*/ 563260 w 799705"/>
                <a:gd name="connsiteY94" fmla="*/ 46791 h 426909"/>
                <a:gd name="connsiteX95" fmla="*/ 553611 w 799705"/>
                <a:gd name="connsiteY95" fmla="*/ 48738 h 426909"/>
                <a:gd name="connsiteX96" fmla="*/ 545935 w 799705"/>
                <a:gd name="connsiteY96" fmla="*/ 58489 h 426909"/>
                <a:gd name="connsiteX97" fmla="*/ 524765 w 799705"/>
                <a:gd name="connsiteY97" fmla="*/ 58489 h 426909"/>
                <a:gd name="connsiteX98" fmla="*/ 530570 w 799705"/>
                <a:gd name="connsiteY98" fmla="*/ 40948 h 426909"/>
                <a:gd name="connsiteX99" fmla="*/ 528610 w 799705"/>
                <a:gd name="connsiteY99" fmla="*/ 44843 h 426909"/>
                <a:gd name="connsiteX100" fmla="*/ 509438 w 799705"/>
                <a:gd name="connsiteY100" fmla="*/ 44843 h 426909"/>
                <a:gd name="connsiteX101" fmla="*/ 501762 w 799705"/>
                <a:gd name="connsiteY101" fmla="*/ 35080 h 426909"/>
                <a:gd name="connsiteX102" fmla="*/ 480529 w 799705"/>
                <a:gd name="connsiteY102" fmla="*/ 35080 h 426909"/>
                <a:gd name="connsiteX103" fmla="*/ 474838 w 799705"/>
                <a:gd name="connsiteY103" fmla="*/ 3895 h 426909"/>
                <a:gd name="connsiteX104" fmla="*/ 463254 w 799705"/>
                <a:gd name="connsiteY104" fmla="*/ 7803 h 426909"/>
                <a:gd name="connsiteX105" fmla="*/ 440213 w 799705"/>
                <a:gd name="connsiteY105" fmla="*/ 0 h 426909"/>
                <a:gd name="connsiteX106" fmla="*/ 422938 w 799705"/>
                <a:gd name="connsiteY106" fmla="*/ 13645 h 426909"/>
                <a:gd name="connsiteX107" fmla="*/ 372923 w 799705"/>
                <a:gd name="connsiteY107" fmla="*/ 23395 h 426909"/>
                <a:gd name="connsiteX108" fmla="*/ 363299 w 799705"/>
                <a:gd name="connsiteY108" fmla="*/ 33133 h 426909"/>
                <a:gd name="connsiteX109" fmla="*/ 286423 w 799705"/>
                <a:gd name="connsiteY109" fmla="*/ 42883 h 426909"/>
                <a:gd name="connsiteX110" fmla="*/ 284488 w 799705"/>
                <a:gd name="connsiteY110" fmla="*/ 54581 h 426909"/>
                <a:gd name="connsiteX111" fmla="*/ 294112 w 799705"/>
                <a:gd name="connsiteY111" fmla="*/ 56541 h 426909"/>
                <a:gd name="connsiteX112" fmla="*/ 286436 w 799705"/>
                <a:gd name="connsiteY112" fmla="*/ 62371 h 426909"/>
                <a:gd name="connsiteX113" fmla="*/ 305671 w 799705"/>
                <a:gd name="connsiteY113" fmla="*/ 74069 h 426909"/>
                <a:gd name="connsiteX114" fmla="*/ 280694 w 799705"/>
                <a:gd name="connsiteY114" fmla="*/ 77964 h 426909"/>
                <a:gd name="connsiteX115" fmla="*/ 284501 w 799705"/>
                <a:gd name="connsiteY115" fmla="*/ 93569 h 426909"/>
                <a:gd name="connsiteX116" fmla="*/ 265329 w 799705"/>
                <a:gd name="connsiteY116" fmla="*/ 105267 h 426909"/>
                <a:gd name="connsiteX117" fmla="*/ 273006 w 799705"/>
                <a:gd name="connsiteY117" fmla="*/ 113057 h 426909"/>
                <a:gd name="connsiteX118" fmla="*/ 296047 w 799705"/>
                <a:gd name="connsiteY118" fmla="*/ 124754 h 426909"/>
                <a:gd name="connsiteX119" fmla="*/ 263382 w 799705"/>
                <a:gd name="connsiteY119" fmla="*/ 138412 h 426909"/>
                <a:gd name="connsiteX120" fmla="*/ 253758 w 799705"/>
                <a:gd name="connsiteY120" fmla="*/ 148162 h 426909"/>
                <a:gd name="connsiteX121" fmla="*/ 238367 w 799705"/>
                <a:gd name="connsiteY121" fmla="*/ 142307 h 426909"/>
                <a:gd name="connsiteX122" fmla="*/ 221093 w 799705"/>
                <a:gd name="connsiteY122" fmla="*/ 130610 h 426909"/>
                <a:gd name="connsiteX123" fmla="*/ 213379 w 799705"/>
                <a:gd name="connsiteY123" fmla="*/ 136452 h 426909"/>
                <a:gd name="connsiteX124" fmla="*/ 203818 w 799705"/>
                <a:gd name="connsiteY124" fmla="*/ 130610 h 426909"/>
                <a:gd name="connsiteX125" fmla="*/ 194169 w 799705"/>
                <a:gd name="connsiteY125" fmla="*/ 132557 h 426909"/>
                <a:gd name="connsiteX126" fmla="*/ 176869 w 799705"/>
                <a:gd name="connsiteY126" fmla="*/ 146202 h 426909"/>
                <a:gd name="connsiteX127" fmla="*/ 157635 w 799705"/>
                <a:gd name="connsiteY127" fmla="*/ 132557 h 426909"/>
                <a:gd name="connsiteX128" fmla="*/ 155700 w 799705"/>
                <a:gd name="connsiteY128" fmla="*/ 146202 h 426909"/>
                <a:gd name="connsiteX129" fmla="*/ 146114 w 799705"/>
                <a:gd name="connsiteY129" fmla="*/ 128662 h 426909"/>
                <a:gd name="connsiteX130" fmla="*/ 130724 w 799705"/>
                <a:gd name="connsiteY130" fmla="*/ 118924 h 426909"/>
                <a:gd name="connsiteX131" fmla="*/ 107644 w 799705"/>
                <a:gd name="connsiteY131" fmla="*/ 113069 h 426909"/>
                <a:gd name="connsiteX132" fmla="*/ 92279 w 799705"/>
                <a:gd name="connsiteY132" fmla="*/ 118924 h 426909"/>
                <a:gd name="connsiteX133" fmla="*/ 84603 w 799705"/>
                <a:gd name="connsiteY133" fmla="*/ 113069 h 426909"/>
                <a:gd name="connsiteX134" fmla="*/ 71147 w 799705"/>
                <a:gd name="connsiteY134" fmla="*/ 124767 h 426909"/>
                <a:gd name="connsiteX135" fmla="*/ 55757 w 799705"/>
                <a:gd name="connsiteY135" fmla="*/ 130610 h 426909"/>
                <a:gd name="connsiteX136" fmla="*/ 42302 w 799705"/>
                <a:gd name="connsiteY136" fmla="*/ 148162 h 426909"/>
                <a:gd name="connsiteX137" fmla="*/ 44236 w 799705"/>
                <a:gd name="connsiteY137" fmla="*/ 163742 h 426909"/>
                <a:gd name="connsiteX138" fmla="*/ 34651 w 799705"/>
                <a:gd name="connsiteY138" fmla="*/ 167650 h 426909"/>
                <a:gd name="connsiteX139" fmla="*/ 17300 w 799705"/>
                <a:gd name="connsiteY139" fmla="*/ 150110 h 426909"/>
                <a:gd name="connsiteX140" fmla="*/ 12709 w 799705"/>
                <a:gd name="connsiteY140" fmla="*/ 159367 h 426909"/>
                <a:gd name="connsiteX141" fmla="*/ 12747 w 799705"/>
                <a:gd name="connsiteY141" fmla="*/ 159367 h 426909"/>
                <a:gd name="connsiteX142" fmla="*/ 8435 w 799705"/>
                <a:gd name="connsiteY142" fmla="*/ 167106 h 42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99705" h="426909">
                  <a:moveTo>
                    <a:pt x="8410" y="167119"/>
                  </a:moveTo>
                  <a:cubicBezTo>
                    <a:pt x="7866" y="168194"/>
                    <a:pt x="7259" y="169256"/>
                    <a:pt x="6766" y="170407"/>
                  </a:cubicBezTo>
                  <a:cubicBezTo>
                    <a:pt x="5527" y="173126"/>
                    <a:pt x="4489" y="176035"/>
                    <a:pt x="3844" y="179373"/>
                  </a:cubicBezTo>
                  <a:cubicBezTo>
                    <a:pt x="13342" y="187631"/>
                    <a:pt x="784" y="195244"/>
                    <a:pt x="0" y="204703"/>
                  </a:cubicBezTo>
                  <a:cubicBezTo>
                    <a:pt x="1935" y="208573"/>
                    <a:pt x="7158" y="209155"/>
                    <a:pt x="9586" y="212506"/>
                  </a:cubicBezTo>
                  <a:cubicBezTo>
                    <a:pt x="9320" y="218652"/>
                    <a:pt x="9561" y="224254"/>
                    <a:pt x="13481" y="226139"/>
                  </a:cubicBezTo>
                  <a:cubicBezTo>
                    <a:pt x="17464" y="220334"/>
                    <a:pt x="23560" y="228731"/>
                    <a:pt x="30781" y="226139"/>
                  </a:cubicBezTo>
                  <a:cubicBezTo>
                    <a:pt x="34967" y="237457"/>
                    <a:pt x="44932" y="242996"/>
                    <a:pt x="46121" y="257337"/>
                  </a:cubicBezTo>
                  <a:cubicBezTo>
                    <a:pt x="43263" y="257666"/>
                    <a:pt x="39014" y="256629"/>
                    <a:pt x="38445" y="259284"/>
                  </a:cubicBezTo>
                  <a:cubicBezTo>
                    <a:pt x="42491" y="261017"/>
                    <a:pt x="44161" y="265228"/>
                    <a:pt x="49990" y="265127"/>
                  </a:cubicBezTo>
                  <a:cubicBezTo>
                    <a:pt x="52621" y="258538"/>
                    <a:pt x="60676" y="261561"/>
                    <a:pt x="65356" y="259284"/>
                  </a:cubicBezTo>
                  <a:cubicBezTo>
                    <a:pt x="67518" y="258209"/>
                    <a:pt x="72576" y="251709"/>
                    <a:pt x="73032" y="251482"/>
                  </a:cubicBezTo>
                  <a:cubicBezTo>
                    <a:pt x="74587" y="250748"/>
                    <a:pt x="77331" y="252316"/>
                    <a:pt x="78786" y="251482"/>
                  </a:cubicBezTo>
                  <a:cubicBezTo>
                    <a:pt x="82655" y="249306"/>
                    <a:pt x="86234" y="243009"/>
                    <a:pt x="92267" y="243679"/>
                  </a:cubicBezTo>
                  <a:cubicBezTo>
                    <a:pt x="97375" y="246916"/>
                    <a:pt x="102371" y="250318"/>
                    <a:pt x="109567" y="251482"/>
                  </a:cubicBezTo>
                  <a:cubicBezTo>
                    <a:pt x="114220" y="245399"/>
                    <a:pt x="117774" y="250318"/>
                    <a:pt x="126841" y="249521"/>
                  </a:cubicBezTo>
                  <a:cubicBezTo>
                    <a:pt x="129636" y="255807"/>
                    <a:pt x="128662" y="265886"/>
                    <a:pt x="128776" y="274864"/>
                  </a:cubicBezTo>
                  <a:cubicBezTo>
                    <a:pt x="127941" y="280492"/>
                    <a:pt x="121960" y="280960"/>
                    <a:pt x="123035" y="288509"/>
                  </a:cubicBezTo>
                  <a:cubicBezTo>
                    <a:pt x="121593" y="295174"/>
                    <a:pt x="130837" y="290988"/>
                    <a:pt x="128776" y="298247"/>
                  </a:cubicBezTo>
                  <a:cubicBezTo>
                    <a:pt x="115864" y="294984"/>
                    <a:pt x="106456" y="295364"/>
                    <a:pt x="94176" y="296300"/>
                  </a:cubicBezTo>
                  <a:cubicBezTo>
                    <a:pt x="91204" y="299107"/>
                    <a:pt x="92646" y="306454"/>
                    <a:pt x="86500" y="306037"/>
                  </a:cubicBezTo>
                  <a:cubicBezTo>
                    <a:pt x="85956" y="314409"/>
                    <a:pt x="95542" y="312449"/>
                    <a:pt x="96086" y="319695"/>
                  </a:cubicBezTo>
                  <a:cubicBezTo>
                    <a:pt x="86841" y="321895"/>
                    <a:pt x="75295" y="312487"/>
                    <a:pt x="71135" y="321643"/>
                  </a:cubicBezTo>
                  <a:cubicBezTo>
                    <a:pt x="73183" y="325411"/>
                    <a:pt x="79974" y="324361"/>
                    <a:pt x="82655" y="327485"/>
                  </a:cubicBezTo>
                  <a:cubicBezTo>
                    <a:pt x="84527" y="338576"/>
                    <a:pt x="93885" y="342091"/>
                    <a:pt x="92279" y="356723"/>
                  </a:cubicBezTo>
                  <a:cubicBezTo>
                    <a:pt x="100423" y="354940"/>
                    <a:pt x="101954" y="359897"/>
                    <a:pt x="103800" y="364526"/>
                  </a:cubicBezTo>
                  <a:cubicBezTo>
                    <a:pt x="110667" y="364703"/>
                    <a:pt x="117028" y="365424"/>
                    <a:pt x="119165" y="370356"/>
                  </a:cubicBezTo>
                  <a:cubicBezTo>
                    <a:pt x="122339" y="380156"/>
                    <a:pt x="110907" y="385278"/>
                    <a:pt x="117255" y="391816"/>
                  </a:cubicBezTo>
                  <a:cubicBezTo>
                    <a:pt x="124539" y="383583"/>
                    <a:pt x="135251" y="378854"/>
                    <a:pt x="151830" y="380106"/>
                  </a:cubicBezTo>
                  <a:cubicBezTo>
                    <a:pt x="156914" y="383520"/>
                    <a:pt x="160872" y="388225"/>
                    <a:pt x="165311" y="393763"/>
                  </a:cubicBezTo>
                  <a:cubicBezTo>
                    <a:pt x="170597" y="400314"/>
                    <a:pt x="170774" y="412417"/>
                    <a:pt x="182611" y="407383"/>
                  </a:cubicBezTo>
                  <a:lnTo>
                    <a:pt x="182611" y="304077"/>
                  </a:lnTo>
                  <a:cubicBezTo>
                    <a:pt x="201150" y="300119"/>
                    <a:pt x="216249" y="292708"/>
                    <a:pt x="234536" y="288484"/>
                  </a:cubicBezTo>
                  <a:cubicBezTo>
                    <a:pt x="251317" y="299385"/>
                    <a:pt x="267251" y="311146"/>
                    <a:pt x="284476" y="321630"/>
                  </a:cubicBezTo>
                  <a:cubicBezTo>
                    <a:pt x="284071" y="325310"/>
                    <a:pt x="286638" y="325930"/>
                    <a:pt x="286410" y="329432"/>
                  </a:cubicBezTo>
                  <a:cubicBezTo>
                    <a:pt x="295275" y="332809"/>
                    <a:pt x="295832" y="344583"/>
                    <a:pt x="305645" y="346973"/>
                  </a:cubicBezTo>
                  <a:cubicBezTo>
                    <a:pt x="319050" y="342483"/>
                    <a:pt x="334150" y="342724"/>
                    <a:pt x="349856" y="345013"/>
                  </a:cubicBezTo>
                  <a:cubicBezTo>
                    <a:pt x="353524" y="344191"/>
                    <a:pt x="354675" y="340814"/>
                    <a:pt x="359480" y="341130"/>
                  </a:cubicBezTo>
                  <a:cubicBezTo>
                    <a:pt x="366119" y="347352"/>
                    <a:pt x="374554" y="351804"/>
                    <a:pt x="376755" y="362565"/>
                  </a:cubicBezTo>
                  <a:cubicBezTo>
                    <a:pt x="380333" y="364424"/>
                    <a:pt x="383191" y="356736"/>
                    <a:pt x="384469" y="362565"/>
                  </a:cubicBezTo>
                  <a:cubicBezTo>
                    <a:pt x="385948" y="373138"/>
                    <a:pt x="382104" y="378361"/>
                    <a:pt x="382534" y="387908"/>
                  </a:cubicBezTo>
                  <a:cubicBezTo>
                    <a:pt x="385329" y="388983"/>
                    <a:pt x="392499" y="385645"/>
                    <a:pt x="392183" y="389856"/>
                  </a:cubicBezTo>
                  <a:cubicBezTo>
                    <a:pt x="392183" y="398304"/>
                    <a:pt x="396596" y="402224"/>
                    <a:pt x="395989" y="411304"/>
                  </a:cubicBezTo>
                  <a:lnTo>
                    <a:pt x="421004" y="411304"/>
                  </a:lnTo>
                  <a:cubicBezTo>
                    <a:pt x="427149" y="415072"/>
                    <a:pt x="418778" y="426353"/>
                    <a:pt x="430614" y="426909"/>
                  </a:cubicBezTo>
                  <a:cubicBezTo>
                    <a:pt x="429957" y="422344"/>
                    <a:pt x="432233" y="416615"/>
                    <a:pt x="434459" y="413251"/>
                  </a:cubicBezTo>
                  <a:cubicBezTo>
                    <a:pt x="435357" y="411848"/>
                    <a:pt x="439201" y="412556"/>
                    <a:pt x="440213" y="411304"/>
                  </a:cubicBezTo>
                  <a:cubicBezTo>
                    <a:pt x="441768" y="409382"/>
                    <a:pt x="440441" y="407093"/>
                    <a:pt x="442123" y="405461"/>
                  </a:cubicBezTo>
                  <a:cubicBezTo>
                    <a:pt x="443071" y="404551"/>
                    <a:pt x="444981" y="404298"/>
                    <a:pt x="445967" y="403514"/>
                  </a:cubicBezTo>
                  <a:cubicBezTo>
                    <a:pt x="449950" y="400441"/>
                    <a:pt x="453681" y="394181"/>
                    <a:pt x="459448" y="395724"/>
                  </a:cubicBezTo>
                  <a:cubicBezTo>
                    <a:pt x="462508" y="389767"/>
                    <a:pt x="467908" y="386113"/>
                    <a:pt x="474838" y="384026"/>
                  </a:cubicBezTo>
                  <a:cubicBezTo>
                    <a:pt x="478328" y="379145"/>
                    <a:pt x="478822" y="371190"/>
                    <a:pt x="484424" y="368433"/>
                  </a:cubicBezTo>
                  <a:cubicBezTo>
                    <a:pt x="500573" y="360909"/>
                    <a:pt x="512815" y="373125"/>
                    <a:pt x="526700" y="374289"/>
                  </a:cubicBezTo>
                  <a:cubicBezTo>
                    <a:pt x="527598" y="359783"/>
                    <a:pt x="532505" y="355610"/>
                    <a:pt x="542065" y="354788"/>
                  </a:cubicBezTo>
                  <a:cubicBezTo>
                    <a:pt x="545796" y="354497"/>
                    <a:pt x="550551" y="358418"/>
                    <a:pt x="555546" y="360631"/>
                  </a:cubicBezTo>
                  <a:cubicBezTo>
                    <a:pt x="561844" y="363413"/>
                    <a:pt x="566611" y="365145"/>
                    <a:pt x="570911" y="366473"/>
                  </a:cubicBezTo>
                  <a:cubicBezTo>
                    <a:pt x="571632" y="363577"/>
                    <a:pt x="573478" y="363097"/>
                    <a:pt x="576690" y="362578"/>
                  </a:cubicBezTo>
                  <a:cubicBezTo>
                    <a:pt x="597139" y="359151"/>
                    <a:pt x="619460" y="365310"/>
                    <a:pt x="642046" y="366473"/>
                  </a:cubicBezTo>
                  <a:cubicBezTo>
                    <a:pt x="641641" y="378550"/>
                    <a:pt x="658359" y="373302"/>
                    <a:pt x="661281" y="382078"/>
                  </a:cubicBezTo>
                  <a:cubicBezTo>
                    <a:pt x="661306" y="377475"/>
                    <a:pt x="657929" y="376325"/>
                    <a:pt x="659346" y="370368"/>
                  </a:cubicBezTo>
                  <a:cubicBezTo>
                    <a:pt x="665618" y="363995"/>
                    <a:pt x="662558" y="359669"/>
                    <a:pt x="670866" y="354775"/>
                  </a:cubicBezTo>
                  <a:cubicBezTo>
                    <a:pt x="667831" y="340966"/>
                    <a:pt x="661129" y="330887"/>
                    <a:pt x="663216" y="311892"/>
                  </a:cubicBezTo>
                  <a:cubicBezTo>
                    <a:pt x="657702" y="312272"/>
                    <a:pt x="652669" y="312133"/>
                    <a:pt x="653566" y="306037"/>
                  </a:cubicBezTo>
                  <a:cubicBezTo>
                    <a:pt x="664430" y="300789"/>
                    <a:pt x="680338" y="300700"/>
                    <a:pt x="690101" y="294339"/>
                  </a:cubicBezTo>
                  <a:cubicBezTo>
                    <a:pt x="694515" y="301915"/>
                    <a:pt x="699106" y="297223"/>
                    <a:pt x="707401" y="300195"/>
                  </a:cubicBezTo>
                  <a:cubicBezTo>
                    <a:pt x="710146" y="291557"/>
                    <a:pt x="700876" y="295098"/>
                    <a:pt x="701622" y="288497"/>
                  </a:cubicBezTo>
                  <a:cubicBezTo>
                    <a:pt x="704024" y="280833"/>
                    <a:pt x="706567" y="273372"/>
                    <a:pt x="709336" y="265102"/>
                  </a:cubicBezTo>
                  <a:cubicBezTo>
                    <a:pt x="711903" y="257299"/>
                    <a:pt x="713408" y="247308"/>
                    <a:pt x="718922" y="241706"/>
                  </a:cubicBezTo>
                  <a:cubicBezTo>
                    <a:pt x="727269" y="248839"/>
                    <a:pt x="745896" y="245563"/>
                    <a:pt x="755431" y="251456"/>
                  </a:cubicBezTo>
                  <a:cubicBezTo>
                    <a:pt x="756506" y="246031"/>
                    <a:pt x="762880" y="245993"/>
                    <a:pt x="766990" y="243654"/>
                  </a:cubicBezTo>
                  <a:cubicBezTo>
                    <a:pt x="768141" y="232095"/>
                    <a:pt x="763639" y="226278"/>
                    <a:pt x="765080" y="214428"/>
                  </a:cubicBezTo>
                  <a:cubicBezTo>
                    <a:pt x="765915" y="212961"/>
                    <a:pt x="767104" y="211836"/>
                    <a:pt x="768343" y="210761"/>
                  </a:cubicBezTo>
                  <a:cubicBezTo>
                    <a:pt x="768393" y="210723"/>
                    <a:pt x="768773" y="210382"/>
                    <a:pt x="769026" y="210167"/>
                  </a:cubicBezTo>
                  <a:cubicBezTo>
                    <a:pt x="772479" y="204906"/>
                    <a:pt x="779560" y="198899"/>
                    <a:pt x="792725" y="189060"/>
                  </a:cubicBezTo>
                  <a:cubicBezTo>
                    <a:pt x="792662" y="189060"/>
                    <a:pt x="792611" y="189060"/>
                    <a:pt x="792548" y="189060"/>
                  </a:cubicBezTo>
                  <a:cubicBezTo>
                    <a:pt x="792548" y="189047"/>
                    <a:pt x="792573" y="189035"/>
                    <a:pt x="792573" y="189022"/>
                  </a:cubicBezTo>
                  <a:cubicBezTo>
                    <a:pt x="793408" y="188150"/>
                    <a:pt x="794331" y="187391"/>
                    <a:pt x="795406" y="186771"/>
                  </a:cubicBezTo>
                  <a:cubicBezTo>
                    <a:pt x="796671" y="186088"/>
                    <a:pt x="797998" y="185469"/>
                    <a:pt x="799705" y="185203"/>
                  </a:cubicBezTo>
                  <a:cubicBezTo>
                    <a:pt x="791650" y="184887"/>
                    <a:pt x="792282" y="175820"/>
                    <a:pt x="786224" y="173505"/>
                  </a:cubicBezTo>
                  <a:cubicBezTo>
                    <a:pt x="781343" y="173670"/>
                    <a:pt x="781166" y="177008"/>
                    <a:pt x="776639" y="177388"/>
                  </a:cubicBezTo>
                  <a:cubicBezTo>
                    <a:pt x="771846" y="177805"/>
                    <a:pt x="765523" y="172785"/>
                    <a:pt x="759288" y="173505"/>
                  </a:cubicBezTo>
                  <a:cubicBezTo>
                    <a:pt x="758188" y="169421"/>
                    <a:pt x="754546" y="167941"/>
                    <a:pt x="755444" y="161820"/>
                  </a:cubicBezTo>
                  <a:cubicBezTo>
                    <a:pt x="750272" y="159329"/>
                    <a:pt x="746111" y="155725"/>
                    <a:pt x="740079" y="154005"/>
                  </a:cubicBezTo>
                  <a:cubicBezTo>
                    <a:pt x="737739" y="142763"/>
                    <a:pt x="731644" y="135251"/>
                    <a:pt x="720870" y="132557"/>
                  </a:cubicBezTo>
                  <a:cubicBezTo>
                    <a:pt x="711536" y="140726"/>
                    <a:pt x="699965" y="142902"/>
                    <a:pt x="684335" y="140360"/>
                  </a:cubicBezTo>
                  <a:cubicBezTo>
                    <a:pt x="687914" y="131533"/>
                    <a:pt x="677430" y="136971"/>
                    <a:pt x="676620" y="132557"/>
                  </a:cubicBezTo>
                  <a:cubicBezTo>
                    <a:pt x="680490" y="128599"/>
                    <a:pt x="677139" y="127372"/>
                    <a:pt x="674736" y="124767"/>
                  </a:cubicBezTo>
                  <a:cubicBezTo>
                    <a:pt x="666529" y="123578"/>
                    <a:pt x="667604" y="131849"/>
                    <a:pt x="665125" y="136465"/>
                  </a:cubicBezTo>
                  <a:cubicBezTo>
                    <a:pt x="657841" y="133645"/>
                    <a:pt x="661458" y="141827"/>
                    <a:pt x="655501" y="140360"/>
                  </a:cubicBezTo>
                  <a:cubicBezTo>
                    <a:pt x="645877" y="117546"/>
                    <a:pt x="632624" y="93227"/>
                    <a:pt x="620901" y="74081"/>
                  </a:cubicBezTo>
                  <a:cubicBezTo>
                    <a:pt x="615502" y="65279"/>
                    <a:pt x="610076" y="61233"/>
                    <a:pt x="603601" y="56554"/>
                  </a:cubicBezTo>
                  <a:cubicBezTo>
                    <a:pt x="601148" y="54745"/>
                    <a:pt x="600136" y="52507"/>
                    <a:pt x="597822" y="50686"/>
                  </a:cubicBezTo>
                  <a:cubicBezTo>
                    <a:pt x="593927" y="47651"/>
                    <a:pt x="586327" y="46386"/>
                    <a:pt x="586302" y="39013"/>
                  </a:cubicBezTo>
                  <a:cubicBezTo>
                    <a:pt x="586883" y="36699"/>
                    <a:pt x="596469" y="34107"/>
                    <a:pt x="590146" y="31198"/>
                  </a:cubicBezTo>
                  <a:cubicBezTo>
                    <a:pt x="581420" y="36636"/>
                    <a:pt x="569444" y="38798"/>
                    <a:pt x="563260" y="46791"/>
                  </a:cubicBezTo>
                  <a:cubicBezTo>
                    <a:pt x="561009" y="48435"/>
                    <a:pt x="558088" y="49371"/>
                    <a:pt x="553611" y="48738"/>
                  </a:cubicBezTo>
                  <a:cubicBezTo>
                    <a:pt x="551360" y="52317"/>
                    <a:pt x="548591" y="55340"/>
                    <a:pt x="545935" y="58489"/>
                  </a:cubicBezTo>
                  <a:cubicBezTo>
                    <a:pt x="539460" y="48270"/>
                    <a:pt x="529065" y="61397"/>
                    <a:pt x="524765" y="58489"/>
                  </a:cubicBezTo>
                  <a:cubicBezTo>
                    <a:pt x="519909" y="46943"/>
                    <a:pt x="535426" y="46032"/>
                    <a:pt x="530570" y="40948"/>
                  </a:cubicBezTo>
                  <a:cubicBezTo>
                    <a:pt x="530570" y="42896"/>
                    <a:pt x="528976" y="43250"/>
                    <a:pt x="528610" y="44843"/>
                  </a:cubicBezTo>
                  <a:cubicBezTo>
                    <a:pt x="518354" y="46753"/>
                    <a:pt x="513384" y="32551"/>
                    <a:pt x="509438" y="44843"/>
                  </a:cubicBezTo>
                  <a:cubicBezTo>
                    <a:pt x="503570" y="44907"/>
                    <a:pt x="507566" y="35030"/>
                    <a:pt x="501762" y="35080"/>
                  </a:cubicBezTo>
                  <a:cubicBezTo>
                    <a:pt x="496678" y="36750"/>
                    <a:pt x="482932" y="42681"/>
                    <a:pt x="480529" y="35080"/>
                  </a:cubicBezTo>
                  <a:cubicBezTo>
                    <a:pt x="485474" y="23851"/>
                    <a:pt x="478417" y="12507"/>
                    <a:pt x="474838" y="3895"/>
                  </a:cubicBezTo>
                  <a:cubicBezTo>
                    <a:pt x="467642" y="1821"/>
                    <a:pt x="469350" y="8738"/>
                    <a:pt x="463254" y="7803"/>
                  </a:cubicBezTo>
                  <a:cubicBezTo>
                    <a:pt x="456868" y="3895"/>
                    <a:pt x="448382" y="2137"/>
                    <a:pt x="440213" y="0"/>
                  </a:cubicBezTo>
                  <a:cubicBezTo>
                    <a:pt x="434206" y="4312"/>
                    <a:pt x="427681" y="8081"/>
                    <a:pt x="422938" y="13645"/>
                  </a:cubicBezTo>
                  <a:cubicBezTo>
                    <a:pt x="406966" y="17641"/>
                    <a:pt x="392550" y="23155"/>
                    <a:pt x="372923" y="23395"/>
                  </a:cubicBezTo>
                  <a:cubicBezTo>
                    <a:pt x="368560" y="25431"/>
                    <a:pt x="367548" y="30970"/>
                    <a:pt x="363299" y="33133"/>
                  </a:cubicBezTo>
                  <a:cubicBezTo>
                    <a:pt x="341231" y="27354"/>
                    <a:pt x="315244" y="49573"/>
                    <a:pt x="286423" y="42883"/>
                  </a:cubicBezTo>
                  <a:cubicBezTo>
                    <a:pt x="287814" y="48852"/>
                    <a:pt x="284463" y="49990"/>
                    <a:pt x="284488" y="54581"/>
                  </a:cubicBezTo>
                  <a:cubicBezTo>
                    <a:pt x="287296" y="55630"/>
                    <a:pt x="294453" y="52305"/>
                    <a:pt x="294112" y="56541"/>
                  </a:cubicBezTo>
                  <a:cubicBezTo>
                    <a:pt x="294946" y="61903"/>
                    <a:pt x="286980" y="58349"/>
                    <a:pt x="286436" y="62371"/>
                  </a:cubicBezTo>
                  <a:cubicBezTo>
                    <a:pt x="294150" y="64925"/>
                    <a:pt x="304975" y="64369"/>
                    <a:pt x="305671" y="74069"/>
                  </a:cubicBezTo>
                  <a:cubicBezTo>
                    <a:pt x="296452" y="74486"/>
                    <a:pt x="284501" y="72134"/>
                    <a:pt x="280694" y="77964"/>
                  </a:cubicBezTo>
                  <a:cubicBezTo>
                    <a:pt x="278582" y="86601"/>
                    <a:pt x="283957" y="87663"/>
                    <a:pt x="284501" y="93569"/>
                  </a:cubicBezTo>
                  <a:cubicBezTo>
                    <a:pt x="279012" y="98374"/>
                    <a:pt x="269275" y="98893"/>
                    <a:pt x="265329" y="105267"/>
                  </a:cubicBezTo>
                  <a:cubicBezTo>
                    <a:pt x="270211" y="105507"/>
                    <a:pt x="272778" y="108099"/>
                    <a:pt x="273006" y="113057"/>
                  </a:cubicBezTo>
                  <a:cubicBezTo>
                    <a:pt x="282908" y="114701"/>
                    <a:pt x="292329" y="116825"/>
                    <a:pt x="296047" y="124754"/>
                  </a:cubicBezTo>
                  <a:cubicBezTo>
                    <a:pt x="296881" y="140208"/>
                    <a:pt x="275282" y="148200"/>
                    <a:pt x="263382" y="138412"/>
                  </a:cubicBezTo>
                  <a:cubicBezTo>
                    <a:pt x="260903" y="142421"/>
                    <a:pt x="260321" y="148302"/>
                    <a:pt x="253758" y="148162"/>
                  </a:cubicBezTo>
                  <a:cubicBezTo>
                    <a:pt x="250989" y="143825"/>
                    <a:pt x="244741" y="143003"/>
                    <a:pt x="238367" y="142307"/>
                  </a:cubicBezTo>
                  <a:cubicBezTo>
                    <a:pt x="236117" y="134859"/>
                    <a:pt x="231893" y="129408"/>
                    <a:pt x="221093" y="130610"/>
                  </a:cubicBezTo>
                  <a:cubicBezTo>
                    <a:pt x="217362" y="131406"/>
                    <a:pt x="219563" y="138172"/>
                    <a:pt x="213379" y="136452"/>
                  </a:cubicBezTo>
                  <a:cubicBezTo>
                    <a:pt x="207372" y="137375"/>
                    <a:pt x="208295" y="131191"/>
                    <a:pt x="203818" y="130610"/>
                  </a:cubicBezTo>
                  <a:cubicBezTo>
                    <a:pt x="204109" y="134846"/>
                    <a:pt x="196939" y="131495"/>
                    <a:pt x="194169" y="132557"/>
                  </a:cubicBezTo>
                  <a:cubicBezTo>
                    <a:pt x="187530" y="136250"/>
                    <a:pt x="184786" y="143863"/>
                    <a:pt x="176869" y="146202"/>
                  </a:cubicBezTo>
                  <a:cubicBezTo>
                    <a:pt x="169307" y="142864"/>
                    <a:pt x="164274" y="136869"/>
                    <a:pt x="157635" y="132557"/>
                  </a:cubicBezTo>
                  <a:cubicBezTo>
                    <a:pt x="157837" y="139108"/>
                    <a:pt x="161441" y="142876"/>
                    <a:pt x="155700" y="146202"/>
                  </a:cubicBezTo>
                  <a:cubicBezTo>
                    <a:pt x="151805" y="141030"/>
                    <a:pt x="148542" y="135289"/>
                    <a:pt x="146114" y="128662"/>
                  </a:cubicBezTo>
                  <a:cubicBezTo>
                    <a:pt x="137274" y="129193"/>
                    <a:pt x="137477" y="120480"/>
                    <a:pt x="130724" y="118924"/>
                  </a:cubicBezTo>
                  <a:cubicBezTo>
                    <a:pt x="118824" y="121239"/>
                    <a:pt x="114372" y="116016"/>
                    <a:pt x="107644" y="113069"/>
                  </a:cubicBezTo>
                  <a:cubicBezTo>
                    <a:pt x="100423" y="112918"/>
                    <a:pt x="101840" y="121479"/>
                    <a:pt x="92279" y="118924"/>
                  </a:cubicBezTo>
                  <a:cubicBezTo>
                    <a:pt x="88586" y="118128"/>
                    <a:pt x="90749" y="111362"/>
                    <a:pt x="84603" y="113069"/>
                  </a:cubicBezTo>
                  <a:cubicBezTo>
                    <a:pt x="77003" y="113828"/>
                    <a:pt x="75738" y="120986"/>
                    <a:pt x="71147" y="124767"/>
                  </a:cubicBezTo>
                  <a:cubicBezTo>
                    <a:pt x="64331" y="124982"/>
                    <a:pt x="64129" y="131988"/>
                    <a:pt x="55757" y="130610"/>
                  </a:cubicBezTo>
                  <a:cubicBezTo>
                    <a:pt x="54834" y="140056"/>
                    <a:pt x="44552" y="140044"/>
                    <a:pt x="42302" y="148162"/>
                  </a:cubicBezTo>
                  <a:cubicBezTo>
                    <a:pt x="40948" y="155371"/>
                    <a:pt x="45627" y="156534"/>
                    <a:pt x="44236" y="163742"/>
                  </a:cubicBezTo>
                  <a:cubicBezTo>
                    <a:pt x="40594" y="164590"/>
                    <a:pt x="39418" y="167954"/>
                    <a:pt x="34651" y="167650"/>
                  </a:cubicBezTo>
                  <a:cubicBezTo>
                    <a:pt x="26620" y="164059"/>
                    <a:pt x="25065" y="153954"/>
                    <a:pt x="17300" y="150110"/>
                  </a:cubicBezTo>
                  <a:cubicBezTo>
                    <a:pt x="16036" y="153461"/>
                    <a:pt x="14404" y="156433"/>
                    <a:pt x="12709" y="159367"/>
                  </a:cubicBezTo>
                  <a:cubicBezTo>
                    <a:pt x="12722" y="159367"/>
                    <a:pt x="12735" y="159367"/>
                    <a:pt x="12747" y="159367"/>
                  </a:cubicBezTo>
                  <a:cubicBezTo>
                    <a:pt x="11736" y="161074"/>
                    <a:pt x="9396" y="165336"/>
                    <a:pt x="8435" y="16710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59" name="Freeform: Shape 1458">
              <a:extLst>
                <a:ext uri="{FF2B5EF4-FFF2-40B4-BE49-F238E27FC236}">
                  <a16:creationId xmlns:a16="http://schemas.microsoft.com/office/drawing/2014/main" id="{A1F3D596-5C86-3CFF-2889-903D26AE0C1E}"/>
                </a:ext>
              </a:extLst>
            </p:cNvPr>
            <p:cNvSpPr/>
            <p:nvPr/>
          </p:nvSpPr>
          <p:spPr>
            <a:xfrm>
              <a:off x="5062076" y="2863944"/>
              <a:ext cx="1087" cy="1922"/>
            </a:xfrm>
            <a:custGeom>
              <a:avLst/>
              <a:gdLst>
                <a:gd name="connsiteX0" fmla="*/ 0 w 1087"/>
                <a:gd name="connsiteY0" fmla="*/ 1922 h 1922"/>
                <a:gd name="connsiteX1" fmla="*/ 25 w 1087"/>
                <a:gd name="connsiteY1" fmla="*/ 1884 h 1922"/>
                <a:gd name="connsiteX2" fmla="*/ 1087 w 1087"/>
                <a:gd name="connsiteY2" fmla="*/ 0 h 1922"/>
                <a:gd name="connsiteX3" fmla="*/ 76 w 1087"/>
                <a:gd name="connsiteY3" fmla="*/ 190 h 1922"/>
                <a:gd name="connsiteX4" fmla="*/ 25 w 1087"/>
                <a:gd name="connsiteY4" fmla="*/ 1239 h 1922"/>
                <a:gd name="connsiteX5" fmla="*/ 0 w 1087"/>
                <a:gd name="connsiteY5" fmla="*/ 1910 h 1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 h="1922">
                  <a:moveTo>
                    <a:pt x="0" y="1922"/>
                  </a:moveTo>
                  <a:cubicBezTo>
                    <a:pt x="0" y="1922"/>
                    <a:pt x="0" y="1897"/>
                    <a:pt x="25" y="1884"/>
                  </a:cubicBezTo>
                  <a:cubicBezTo>
                    <a:pt x="392" y="1265"/>
                    <a:pt x="733" y="620"/>
                    <a:pt x="1087" y="0"/>
                  </a:cubicBezTo>
                  <a:cubicBezTo>
                    <a:pt x="708" y="0"/>
                    <a:pt x="417" y="139"/>
                    <a:pt x="76" y="190"/>
                  </a:cubicBezTo>
                  <a:cubicBezTo>
                    <a:pt x="76" y="544"/>
                    <a:pt x="25" y="873"/>
                    <a:pt x="25" y="1239"/>
                  </a:cubicBezTo>
                  <a:cubicBezTo>
                    <a:pt x="25" y="1467"/>
                    <a:pt x="0" y="1682"/>
                    <a:pt x="0" y="191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0" name="Freeform: Shape 1459">
              <a:extLst>
                <a:ext uri="{FF2B5EF4-FFF2-40B4-BE49-F238E27FC236}">
                  <a16:creationId xmlns:a16="http://schemas.microsoft.com/office/drawing/2014/main" id="{03F9B0F0-718D-4AF2-A9E5-572D11AF6E63}"/>
                </a:ext>
              </a:extLst>
            </p:cNvPr>
            <p:cNvSpPr/>
            <p:nvPr/>
          </p:nvSpPr>
          <p:spPr>
            <a:xfrm>
              <a:off x="6277511" y="2996891"/>
              <a:ext cx="133492" cy="84961"/>
            </a:xfrm>
            <a:custGeom>
              <a:avLst/>
              <a:gdLst>
                <a:gd name="connsiteX0" fmla="*/ 20499 w 133492"/>
                <a:gd name="connsiteY0" fmla="*/ 81986 h 84961"/>
                <a:gd name="connsiteX1" fmla="*/ 41669 w 133492"/>
                <a:gd name="connsiteY1" fmla="*/ 60538 h 84961"/>
                <a:gd name="connsiteX2" fmla="*/ 60904 w 133492"/>
                <a:gd name="connsiteY2" fmla="*/ 48853 h 84961"/>
                <a:gd name="connsiteX3" fmla="*/ 51281 w 133492"/>
                <a:gd name="connsiteY3" fmla="*/ 35196 h 84961"/>
                <a:gd name="connsiteX4" fmla="*/ 60904 w 133492"/>
                <a:gd name="connsiteY4" fmla="*/ 11800 h 84961"/>
                <a:gd name="connsiteX5" fmla="*/ 76269 w 133492"/>
                <a:gd name="connsiteY5" fmla="*/ 19603 h 84961"/>
                <a:gd name="connsiteX6" fmla="*/ 112804 w 133492"/>
                <a:gd name="connsiteY6" fmla="*/ 2050 h 84961"/>
                <a:gd name="connsiteX7" fmla="*/ 118064 w 133492"/>
                <a:gd name="connsiteY7" fmla="*/ 3542 h 84961"/>
                <a:gd name="connsiteX8" fmla="*/ 119683 w 133492"/>
                <a:gd name="connsiteY8" fmla="*/ 3643 h 84961"/>
                <a:gd name="connsiteX9" fmla="*/ 123123 w 133492"/>
                <a:gd name="connsiteY9" fmla="*/ 3568 h 84961"/>
                <a:gd name="connsiteX10" fmla="*/ 124742 w 133492"/>
                <a:gd name="connsiteY10" fmla="*/ 3289 h 84961"/>
                <a:gd name="connsiteX11" fmla="*/ 128068 w 133492"/>
                <a:gd name="connsiteY11" fmla="*/ 2391 h 84961"/>
                <a:gd name="connsiteX12" fmla="*/ 129332 w 133492"/>
                <a:gd name="connsiteY12" fmla="*/ 1961 h 84961"/>
                <a:gd name="connsiteX13" fmla="*/ 133316 w 133492"/>
                <a:gd name="connsiteY13" fmla="*/ 191 h 84961"/>
                <a:gd name="connsiteX14" fmla="*/ 133493 w 133492"/>
                <a:gd name="connsiteY14" fmla="*/ 102 h 84961"/>
                <a:gd name="connsiteX15" fmla="*/ 118216 w 133492"/>
                <a:gd name="connsiteY15" fmla="*/ 861 h 84961"/>
                <a:gd name="connsiteX16" fmla="*/ 117925 w 133492"/>
                <a:gd name="connsiteY16" fmla="*/ 874 h 84961"/>
                <a:gd name="connsiteX17" fmla="*/ 112816 w 133492"/>
                <a:gd name="connsiteY17" fmla="*/ 90 h 84961"/>
                <a:gd name="connsiteX18" fmla="*/ 91672 w 133492"/>
                <a:gd name="connsiteY18" fmla="*/ 19577 h 84961"/>
                <a:gd name="connsiteX19" fmla="*/ 78242 w 133492"/>
                <a:gd name="connsiteY19" fmla="*/ 17630 h 84961"/>
                <a:gd name="connsiteX20" fmla="*/ 62826 w 133492"/>
                <a:gd name="connsiteY20" fmla="*/ 9840 h 84961"/>
                <a:gd name="connsiteX21" fmla="*/ 47461 w 133492"/>
                <a:gd name="connsiteY21" fmla="*/ 29315 h 84961"/>
                <a:gd name="connsiteX22" fmla="*/ 59020 w 133492"/>
                <a:gd name="connsiteY22" fmla="*/ 46855 h 84961"/>
                <a:gd name="connsiteX23" fmla="*/ 41695 w 133492"/>
                <a:gd name="connsiteY23" fmla="*/ 58540 h 84961"/>
                <a:gd name="connsiteX24" fmla="*/ 28239 w 133492"/>
                <a:gd name="connsiteY24" fmla="*/ 76081 h 84961"/>
                <a:gd name="connsiteX25" fmla="*/ 9030 w 133492"/>
                <a:gd name="connsiteY25" fmla="*/ 83896 h 84961"/>
                <a:gd name="connsiteX26" fmla="*/ 0 w 133492"/>
                <a:gd name="connsiteY26" fmla="*/ 84958 h 84961"/>
                <a:gd name="connsiteX27" fmla="*/ 20525 w 133492"/>
                <a:gd name="connsiteY27" fmla="*/ 81936 h 8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3492" h="84961">
                  <a:moveTo>
                    <a:pt x="20499" y="81986"/>
                  </a:moveTo>
                  <a:cubicBezTo>
                    <a:pt x="29718" y="77902"/>
                    <a:pt x="36320" y="70415"/>
                    <a:pt x="41669" y="60538"/>
                  </a:cubicBezTo>
                  <a:cubicBezTo>
                    <a:pt x="51166" y="59805"/>
                    <a:pt x="55100" y="53343"/>
                    <a:pt x="60904" y="48853"/>
                  </a:cubicBezTo>
                  <a:cubicBezTo>
                    <a:pt x="60879" y="41051"/>
                    <a:pt x="53885" y="40380"/>
                    <a:pt x="51281" y="35196"/>
                  </a:cubicBezTo>
                  <a:cubicBezTo>
                    <a:pt x="52115" y="24990"/>
                    <a:pt x="53481" y="15328"/>
                    <a:pt x="60904" y="11800"/>
                  </a:cubicBezTo>
                  <a:cubicBezTo>
                    <a:pt x="70060" y="10333"/>
                    <a:pt x="71438" y="16719"/>
                    <a:pt x="76269" y="19603"/>
                  </a:cubicBezTo>
                  <a:cubicBezTo>
                    <a:pt x="95795" y="25344"/>
                    <a:pt x="106417" y="14987"/>
                    <a:pt x="112804" y="2050"/>
                  </a:cubicBezTo>
                  <a:cubicBezTo>
                    <a:pt x="114625" y="2872"/>
                    <a:pt x="116358" y="3302"/>
                    <a:pt x="118064" y="3542"/>
                  </a:cubicBezTo>
                  <a:cubicBezTo>
                    <a:pt x="118608" y="3631"/>
                    <a:pt x="119139" y="3605"/>
                    <a:pt x="119683" y="3643"/>
                  </a:cubicBezTo>
                  <a:cubicBezTo>
                    <a:pt x="120834" y="3707"/>
                    <a:pt x="121998" y="3707"/>
                    <a:pt x="123123" y="3568"/>
                  </a:cubicBezTo>
                  <a:cubicBezTo>
                    <a:pt x="123667" y="3492"/>
                    <a:pt x="124198" y="3390"/>
                    <a:pt x="124742" y="3289"/>
                  </a:cubicBezTo>
                  <a:cubicBezTo>
                    <a:pt x="125868" y="3049"/>
                    <a:pt x="126993" y="2771"/>
                    <a:pt x="128068" y="2391"/>
                  </a:cubicBezTo>
                  <a:cubicBezTo>
                    <a:pt x="128497" y="2252"/>
                    <a:pt x="128940" y="2113"/>
                    <a:pt x="129332" y="1961"/>
                  </a:cubicBezTo>
                  <a:cubicBezTo>
                    <a:pt x="130685" y="1430"/>
                    <a:pt x="132013" y="849"/>
                    <a:pt x="133316" y="191"/>
                  </a:cubicBezTo>
                  <a:cubicBezTo>
                    <a:pt x="133379" y="166"/>
                    <a:pt x="133430" y="128"/>
                    <a:pt x="133493" y="102"/>
                  </a:cubicBezTo>
                  <a:cubicBezTo>
                    <a:pt x="126095" y="-365"/>
                    <a:pt x="122541" y="924"/>
                    <a:pt x="118216" y="861"/>
                  </a:cubicBezTo>
                  <a:cubicBezTo>
                    <a:pt x="118103" y="861"/>
                    <a:pt x="118014" y="874"/>
                    <a:pt x="117925" y="874"/>
                  </a:cubicBezTo>
                  <a:cubicBezTo>
                    <a:pt x="116395" y="836"/>
                    <a:pt x="114752" y="608"/>
                    <a:pt x="112816" y="90"/>
                  </a:cubicBezTo>
                  <a:cubicBezTo>
                    <a:pt x="106544" y="7361"/>
                    <a:pt x="100057" y="14405"/>
                    <a:pt x="91672" y="19577"/>
                  </a:cubicBezTo>
                  <a:cubicBezTo>
                    <a:pt x="87512" y="16846"/>
                    <a:pt x="83010" y="19426"/>
                    <a:pt x="78242" y="17630"/>
                  </a:cubicBezTo>
                  <a:cubicBezTo>
                    <a:pt x="70793" y="14848"/>
                    <a:pt x="71160" y="8436"/>
                    <a:pt x="62826" y="9840"/>
                  </a:cubicBezTo>
                  <a:cubicBezTo>
                    <a:pt x="52279" y="11585"/>
                    <a:pt x="52975" y="17934"/>
                    <a:pt x="47461" y="29315"/>
                  </a:cubicBezTo>
                  <a:cubicBezTo>
                    <a:pt x="49282" y="37206"/>
                    <a:pt x="54682" y="41481"/>
                    <a:pt x="59020" y="46855"/>
                  </a:cubicBezTo>
                  <a:cubicBezTo>
                    <a:pt x="55580" y="53115"/>
                    <a:pt x="49523" y="56745"/>
                    <a:pt x="41695" y="58540"/>
                  </a:cubicBezTo>
                  <a:cubicBezTo>
                    <a:pt x="36004" y="63169"/>
                    <a:pt x="32539" y="70061"/>
                    <a:pt x="28239" y="76081"/>
                  </a:cubicBezTo>
                  <a:cubicBezTo>
                    <a:pt x="21650" y="75499"/>
                    <a:pt x="15643" y="82631"/>
                    <a:pt x="9030" y="83896"/>
                  </a:cubicBezTo>
                  <a:cubicBezTo>
                    <a:pt x="6071" y="84452"/>
                    <a:pt x="3048" y="84756"/>
                    <a:pt x="0" y="84958"/>
                  </a:cubicBezTo>
                  <a:cubicBezTo>
                    <a:pt x="7486" y="84996"/>
                    <a:pt x="14265" y="84718"/>
                    <a:pt x="20525" y="819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1" name="Freeform: Shape 1460">
              <a:extLst>
                <a:ext uri="{FF2B5EF4-FFF2-40B4-BE49-F238E27FC236}">
                  <a16:creationId xmlns:a16="http://schemas.microsoft.com/office/drawing/2014/main" id="{356D9A96-C6FB-7AF9-377F-997FEAB329D3}"/>
                </a:ext>
              </a:extLst>
            </p:cNvPr>
            <p:cNvSpPr/>
            <p:nvPr/>
          </p:nvSpPr>
          <p:spPr>
            <a:xfrm>
              <a:off x="6258833" y="3081839"/>
              <a:ext cx="18666" cy="396"/>
            </a:xfrm>
            <a:custGeom>
              <a:avLst/>
              <a:gdLst>
                <a:gd name="connsiteX0" fmla="*/ 18666 w 18666"/>
                <a:gd name="connsiteY0" fmla="*/ 61 h 396"/>
                <a:gd name="connsiteX1" fmla="*/ 51 w 18666"/>
                <a:gd name="connsiteY1" fmla="*/ 389 h 396"/>
                <a:gd name="connsiteX2" fmla="*/ 0 w 18666"/>
                <a:gd name="connsiteY2" fmla="*/ 389 h 396"/>
                <a:gd name="connsiteX3" fmla="*/ 18666 w 18666"/>
                <a:gd name="connsiteY3" fmla="*/ 48 h 396"/>
              </a:gdLst>
              <a:ahLst/>
              <a:cxnLst>
                <a:cxn ang="0">
                  <a:pos x="connsiteX0" y="connsiteY0"/>
                </a:cxn>
                <a:cxn ang="0">
                  <a:pos x="connsiteX1" y="connsiteY1"/>
                </a:cxn>
                <a:cxn ang="0">
                  <a:pos x="connsiteX2" y="connsiteY2"/>
                </a:cxn>
                <a:cxn ang="0">
                  <a:pos x="connsiteX3" y="connsiteY3"/>
                </a:cxn>
              </a:cxnLst>
              <a:rect l="l" t="t" r="r" b="b"/>
              <a:pathLst>
                <a:path w="18666" h="396">
                  <a:moveTo>
                    <a:pt x="18666" y="61"/>
                  </a:moveTo>
                  <a:cubicBezTo>
                    <a:pt x="12912" y="35"/>
                    <a:pt x="6753" y="-180"/>
                    <a:pt x="51" y="389"/>
                  </a:cubicBezTo>
                  <a:cubicBezTo>
                    <a:pt x="38" y="389"/>
                    <a:pt x="13" y="389"/>
                    <a:pt x="0" y="389"/>
                  </a:cubicBezTo>
                  <a:cubicBezTo>
                    <a:pt x="6171" y="389"/>
                    <a:pt x="12469" y="478"/>
                    <a:pt x="18666" y="4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2" name="Freeform: Shape 1461">
              <a:extLst>
                <a:ext uri="{FF2B5EF4-FFF2-40B4-BE49-F238E27FC236}">
                  <a16:creationId xmlns:a16="http://schemas.microsoft.com/office/drawing/2014/main" id="{705D6F7A-0F9C-2A99-8ABA-A0B254DFFD20}"/>
                </a:ext>
              </a:extLst>
            </p:cNvPr>
            <p:cNvSpPr/>
            <p:nvPr/>
          </p:nvSpPr>
          <p:spPr>
            <a:xfrm>
              <a:off x="6411636" y="2995337"/>
              <a:ext cx="2656" cy="3705"/>
            </a:xfrm>
            <a:custGeom>
              <a:avLst/>
              <a:gdLst>
                <a:gd name="connsiteX0" fmla="*/ 1606 w 2656"/>
                <a:gd name="connsiteY0" fmla="*/ 3705 h 3705"/>
                <a:gd name="connsiteX1" fmla="*/ 2656 w 2656"/>
                <a:gd name="connsiteY1" fmla="*/ 0 h 3705"/>
                <a:gd name="connsiteX2" fmla="*/ 0 w 2656"/>
                <a:gd name="connsiteY2" fmla="*/ 1391 h 3705"/>
                <a:gd name="connsiteX3" fmla="*/ 1606 w 2656"/>
                <a:gd name="connsiteY3" fmla="*/ 3705 h 3705"/>
              </a:gdLst>
              <a:ahLst/>
              <a:cxnLst>
                <a:cxn ang="0">
                  <a:pos x="connsiteX0" y="connsiteY0"/>
                </a:cxn>
                <a:cxn ang="0">
                  <a:pos x="connsiteX1" y="connsiteY1"/>
                </a:cxn>
                <a:cxn ang="0">
                  <a:pos x="connsiteX2" y="connsiteY2"/>
                </a:cxn>
                <a:cxn ang="0">
                  <a:pos x="connsiteX3" y="connsiteY3"/>
                </a:cxn>
              </a:cxnLst>
              <a:rect l="l" t="t" r="r" b="b"/>
              <a:pathLst>
                <a:path w="2656" h="3705">
                  <a:moveTo>
                    <a:pt x="1606" y="3705"/>
                  </a:moveTo>
                  <a:cubicBezTo>
                    <a:pt x="1809" y="2365"/>
                    <a:pt x="2176" y="1138"/>
                    <a:pt x="2656" y="0"/>
                  </a:cubicBezTo>
                  <a:cubicBezTo>
                    <a:pt x="1771" y="468"/>
                    <a:pt x="898" y="923"/>
                    <a:pt x="0" y="1391"/>
                  </a:cubicBezTo>
                  <a:cubicBezTo>
                    <a:pt x="-25" y="1391"/>
                    <a:pt x="1606" y="3705"/>
                    <a:pt x="1606" y="370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3" name="Freeform: Shape 1462">
              <a:extLst>
                <a:ext uri="{FF2B5EF4-FFF2-40B4-BE49-F238E27FC236}">
                  <a16:creationId xmlns:a16="http://schemas.microsoft.com/office/drawing/2014/main" id="{F9BFC24E-A4A2-7B8F-3482-E978F3E3583E}"/>
                </a:ext>
              </a:extLst>
            </p:cNvPr>
            <p:cNvSpPr/>
            <p:nvPr/>
          </p:nvSpPr>
          <p:spPr>
            <a:xfrm>
              <a:off x="6411889" y="2995337"/>
              <a:ext cx="2402" cy="3705"/>
            </a:xfrm>
            <a:custGeom>
              <a:avLst/>
              <a:gdLst>
                <a:gd name="connsiteX0" fmla="*/ 2390 w 2402"/>
                <a:gd name="connsiteY0" fmla="*/ 0 h 3705"/>
                <a:gd name="connsiteX1" fmla="*/ 341 w 2402"/>
                <a:gd name="connsiteY1" fmla="*/ 1075 h 3705"/>
                <a:gd name="connsiteX2" fmla="*/ 2011 w 2402"/>
                <a:gd name="connsiteY2" fmla="*/ 1075 h 3705"/>
                <a:gd name="connsiteX3" fmla="*/ 0 w 2402"/>
                <a:gd name="connsiteY3" fmla="*/ 1783 h 3705"/>
                <a:gd name="connsiteX4" fmla="*/ 1353 w 2402"/>
                <a:gd name="connsiteY4" fmla="*/ 3705 h 3705"/>
                <a:gd name="connsiteX5" fmla="*/ 2403 w 2402"/>
                <a:gd name="connsiteY5" fmla="*/ 0 h 3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02" h="3705">
                  <a:moveTo>
                    <a:pt x="2390" y="0"/>
                  </a:moveTo>
                  <a:cubicBezTo>
                    <a:pt x="1707" y="367"/>
                    <a:pt x="1024" y="721"/>
                    <a:pt x="341" y="1075"/>
                  </a:cubicBezTo>
                  <a:cubicBezTo>
                    <a:pt x="1644" y="961"/>
                    <a:pt x="2352" y="948"/>
                    <a:pt x="2011" y="1075"/>
                  </a:cubicBezTo>
                  <a:cubicBezTo>
                    <a:pt x="1884" y="1126"/>
                    <a:pt x="1049" y="1416"/>
                    <a:pt x="0" y="1783"/>
                  </a:cubicBezTo>
                  <a:cubicBezTo>
                    <a:pt x="455" y="2441"/>
                    <a:pt x="1353" y="3705"/>
                    <a:pt x="1353" y="3705"/>
                  </a:cubicBezTo>
                  <a:cubicBezTo>
                    <a:pt x="1555" y="2365"/>
                    <a:pt x="1922" y="1138"/>
                    <a:pt x="2403"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4" name="Freeform: Shape 1463">
              <a:extLst>
                <a:ext uri="{FF2B5EF4-FFF2-40B4-BE49-F238E27FC236}">
                  <a16:creationId xmlns:a16="http://schemas.microsoft.com/office/drawing/2014/main" id="{E9BAE874-90A2-C512-7FC1-78C16BE06BEE}"/>
                </a:ext>
              </a:extLst>
            </p:cNvPr>
            <p:cNvSpPr/>
            <p:nvPr/>
          </p:nvSpPr>
          <p:spPr>
            <a:xfrm>
              <a:off x="5954958" y="3468759"/>
              <a:ext cx="847" cy="897"/>
            </a:xfrm>
            <a:custGeom>
              <a:avLst/>
              <a:gdLst>
                <a:gd name="connsiteX0" fmla="*/ 0 w 847"/>
                <a:gd name="connsiteY0" fmla="*/ 898 h 897"/>
                <a:gd name="connsiteX1" fmla="*/ 847 w 847"/>
                <a:gd name="connsiteY1" fmla="*/ 0 h 897"/>
                <a:gd name="connsiteX2" fmla="*/ 847 w 847"/>
                <a:gd name="connsiteY2" fmla="*/ 0 h 897"/>
                <a:gd name="connsiteX3" fmla="*/ 0 w 847"/>
                <a:gd name="connsiteY3" fmla="*/ 898 h 897"/>
              </a:gdLst>
              <a:ahLst/>
              <a:cxnLst>
                <a:cxn ang="0">
                  <a:pos x="connsiteX0" y="connsiteY0"/>
                </a:cxn>
                <a:cxn ang="0">
                  <a:pos x="connsiteX1" y="connsiteY1"/>
                </a:cxn>
                <a:cxn ang="0">
                  <a:pos x="connsiteX2" y="connsiteY2"/>
                </a:cxn>
                <a:cxn ang="0">
                  <a:pos x="connsiteX3" y="connsiteY3"/>
                </a:cxn>
              </a:cxnLst>
              <a:rect l="l" t="t" r="r" b="b"/>
              <a:pathLst>
                <a:path w="847" h="897">
                  <a:moveTo>
                    <a:pt x="0" y="898"/>
                  </a:moveTo>
                  <a:cubicBezTo>
                    <a:pt x="278" y="594"/>
                    <a:pt x="556" y="291"/>
                    <a:pt x="847" y="0"/>
                  </a:cubicBezTo>
                  <a:cubicBezTo>
                    <a:pt x="847" y="0"/>
                    <a:pt x="847" y="0"/>
                    <a:pt x="847" y="0"/>
                  </a:cubicBezTo>
                  <a:cubicBezTo>
                    <a:pt x="721" y="76"/>
                    <a:pt x="392" y="443"/>
                    <a:pt x="0" y="89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5" name="Freeform: Shape 1464">
              <a:extLst>
                <a:ext uri="{FF2B5EF4-FFF2-40B4-BE49-F238E27FC236}">
                  <a16:creationId xmlns:a16="http://schemas.microsoft.com/office/drawing/2014/main" id="{FFF9A6DF-BC9E-F3A7-4A1E-21C9BB29E6A9}"/>
                </a:ext>
              </a:extLst>
            </p:cNvPr>
            <p:cNvSpPr/>
            <p:nvPr/>
          </p:nvSpPr>
          <p:spPr>
            <a:xfrm>
              <a:off x="5953959" y="3469657"/>
              <a:ext cx="999" cy="1058"/>
            </a:xfrm>
            <a:custGeom>
              <a:avLst/>
              <a:gdLst>
                <a:gd name="connsiteX0" fmla="*/ 999 w 999"/>
                <a:gd name="connsiteY0" fmla="*/ 0 h 1058"/>
                <a:gd name="connsiteX1" fmla="*/ 0 w 999"/>
                <a:gd name="connsiteY1" fmla="*/ 1050 h 1058"/>
                <a:gd name="connsiteX2" fmla="*/ 999 w 999"/>
                <a:gd name="connsiteY2" fmla="*/ 0 h 1058"/>
              </a:gdLst>
              <a:ahLst/>
              <a:cxnLst>
                <a:cxn ang="0">
                  <a:pos x="connsiteX0" y="connsiteY0"/>
                </a:cxn>
                <a:cxn ang="0">
                  <a:pos x="connsiteX1" y="connsiteY1"/>
                </a:cxn>
                <a:cxn ang="0">
                  <a:pos x="connsiteX2" y="connsiteY2"/>
                </a:cxn>
              </a:cxnLst>
              <a:rect l="l" t="t" r="r" b="b"/>
              <a:pathLst>
                <a:path w="999" h="1058">
                  <a:moveTo>
                    <a:pt x="999" y="0"/>
                  </a:moveTo>
                  <a:cubicBezTo>
                    <a:pt x="683" y="354"/>
                    <a:pt x="367" y="721"/>
                    <a:pt x="0" y="1050"/>
                  </a:cubicBezTo>
                  <a:cubicBezTo>
                    <a:pt x="25" y="1138"/>
                    <a:pt x="519" y="556"/>
                    <a:pt x="999"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6" name="Freeform: Shape 1465">
              <a:extLst>
                <a:ext uri="{FF2B5EF4-FFF2-40B4-BE49-F238E27FC236}">
                  <a16:creationId xmlns:a16="http://schemas.microsoft.com/office/drawing/2014/main" id="{E0E6F71B-1042-B4CD-2D08-D327A57A6C1A}"/>
                </a:ext>
              </a:extLst>
            </p:cNvPr>
            <p:cNvSpPr/>
            <p:nvPr/>
          </p:nvSpPr>
          <p:spPr>
            <a:xfrm>
              <a:off x="5878797" y="3457061"/>
              <a:ext cx="75149" cy="42894"/>
            </a:xfrm>
            <a:custGeom>
              <a:avLst/>
              <a:gdLst>
                <a:gd name="connsiteX0" fmla="*/ 66853 w 75149"/>
                <a:gd name="connsiteY0" fmla="*/ 12899 h 42894"/>
                <a:gd name="connsiteX1" fmla="*/ 66790 w 75149"/>
                <a:gd name="connsiteY1" fmla="*/ 12912 h 42894"/>
                <a:gd name="connsiteX2" fmla="*/ 63616 w 75149"/>
                <a:gd name="connsiteY2" fmla="*/ 13633 h 42894"/>
                <a:gd name="connsiteX3" fmla="*/ 57862 w 75149"/>
                <a:gd name="connsiteY3" fmla="*/ 7790 h 42894"/>
                <a:gd name="connsiteX4" fmla="*/ 34783 w 75149"/>
                <a:gd name="connsiteY4" fmla="*/ 5830 h 42894"/>
                <a:gd name="connsiteX5" fmla="*/ 29041 w 75149"/>
                <a:gd name="connsiteY5" fmla="*/ 0 h 42894"/>
                <a:gd name="connsiteX6" fmla="*/ 4027 w 75149"/>
                <a:gd name="connsiteY6" fmla="*/ 23383 h 42894"/>
                <a:gd name="connsiteX7" fmla="*/ 4116 w 75149"/>
                <a:gd name="connsiteY7" fmla="*/ 12861 h 42894"/>
                <a:gd name="connsiteX8" fmla="*/ 182 w 75149"/>
                <a:gd name="connsiteY8" fmla="*/ 19488 h 42894"/>
                <a:gd name="connsiteX9" fmla="*/ 2118 w 75149"/>
                <a:gd name="connsiteY9" fmla="*/ 25330 h 42894"/>
                <a:gd name="connsiteX10" fmla="*/ 182 w 75149"/>
                <a:gd name="connsiteY10" fmla="*/ 31198 h 42894"/>
                <a:gd name="connsiteX11" fmla="*/ 7871 w 75149"/>
                <a:gd name="connsiteY11" fmla="*/ 40936 h 42894"/>
                <a:gd name="connsiteX12" fmla="*/ 17495 w 75149"/>
                <a:gd name="connsiteY12" fmla="*/ 40936 h 42894"/>
                <a:gd name="connsiteX13" fmla="*/ 23275 w 75149"/>
                <a:gd name="connsiteY13" fmla="*/ 42883 h 42894"/>
                <a:gd name="connsiteX14" fmla="*/ 34795 w 75149"/>
                <a:gd name="connsiteY14" fmla="*/ 38988 h 42894"/>
                <a:gd name="connsiteX15" fmla="*/ 52121 w 75149"/>
                <a:gd name="connsiteY15" fmla="*/ 40936 h 42894"/>
                <a:gd name="connsiteX16" fmla="*/ 55927 w 75149"/>
                <a:gd name="connsiteY16" fmla="*/ 38988 h 42894"/>
                <a:gd name="connsiteX17" fmla="*/ 67473 w 75149"/>
                <a:gd name="connsiteY17" fmla="*/ 38988 h 42894"/>
                <a:gd name="connsiteX18" fmla="*/ 67473 w 75149"/>
                <a:gd name="connsiteY18" fmla="*/ 25330 h 42894"/>
                <a:gd name="connsiteX19" fmla="*/ 57849 w 75149"/>
                <a:gd name="connsiteY19" fmla="*/ 19488 h 42894"/>
                <a:gd name="connsiteX20" fmla="*/ 75149 w 75149"/>
                <a:gd name="connsiteY20" fmla="*/ 13645 h 42894"/>
                <a:gd name="connsiteX21" fmla="*/ 75023 w 75149"/>
                <a:gd name="connsiteY21" fmla="*/ 11559 h 42894"/>
                <a:gd name="connsiteX22" fmla="*/ 66828 w 75149"/>
                <a:gd name="connsiteY22" fmla="*/ 12912 h 4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149" h="42894">
                  <a:moveTo>
                    <a:pt x="66853" y="12899"/>
                  </a:moveTo>
                  <a:cubicBezTo>
                    <a:pt x="66853" y="12899"/>
                    <a:pt x="66790" y="12912"/>
                    <a:pt x="66790" y="12912"/>
                  </a:cubicBezTo>
                  <a:cubicBezTo>
                    <a:pt x="65753" y="13215"/>
                    <a:pt x="64767" y="13481"/>
                    <a:pt x="63616" y="13633"/>
                  </a:cubicBezTo>
                  <a:cubicBezTo>
                    <a:pt x="58481" y="14986"/>
                    <a:pt x="59923" y="9611"/>
                    <a:pt x="57862" y="7790"/>
                  </a:cubicBezTo>
                  <a:cubicBezTo>
                    <a:pt x="48276" y="6020"/>
                    <a:pt x="45557" y="7765"/>
                    <a:pt x="34783" y="5830"/>
                  </a:cubicBezTo>
                  <a:cubicBezTo>
                    <a:pt x="36136" y="607"/>
                    <a:pt x="30799" y="2074"/>
                    <a:pt x="29041" y="0"/>
                  </a:cubicBezTo>
                  <a:cubicBezTo>
                    <a:pt x="14776" y="1796"/>
                    <a:pt x="10439" y="13633"/>
                    <a:pt x="4027" y="23383"/>
                  </a:cubicBezTo>
                  <a:cubicBezTo>
                    <a:pt x="1523" y="22308"/>
                    <a:pt x="3521" y="17401"/>
                    <a:pt x="4116" y="12861"/>
                  </a:cubicBezTo>
                  <a:cubicBezTo>
                    <a:pt x="2522" y="15226"/>
                    <a:pt x="398" y="17528"/>
                    <a:pt x="182" y="19488"/>
                  </a:cubicBezTo>
                  <a:cubicBezTo>
                    <a:pt x="-134" y="22738"/>
                    <a:pt x="2092" y="24597"/>
                    <a:pt x="2118" y="25330"/>
                  </a:cubicBezTo>
                  <a:cubicBezTo>
                    <a:pt x="2143" y="26835"/>
                    <a:pt x="-741" y="28555"/>
                    <a:pt x="182" y="31198"/>
                  </a:cubicBezTo>
                  <a:cubicBezTo>
                    <a:pt x="853" y="33006"/>
                    <a:pt x="5582" y="40632"/>
                    <a:pt x="7871" y="40936"/>
                  </a:cubicBezTo>
                  <a:cubicBezTo>
                    <a:pt x="13246" y="41644"/>
                    <a:pt x="10957" y="38305"/>
                    <a:pt x="17495" y="40936"/>
                  </a:cubicBezTo>
                  <a:cubicBezTo>
                    <a:pt x="19139" y="41593"/>
                    <a:pt x="20037" y="42731"/>
                    <a:pt x="23275" y="42883"/>
                  </a:cubicBezTo>
                  <a:cubicBezTo>
                    <a:pt x="27814" y="43123"/>
                    <a:pt x="29686" y="39494"/>
                    <a:pt x="34795" y="38988"/>
                  </a:cubicBezTo>
                  <a:cubicBezTo>
                    <a:pt x="35061" y="38963"/>
                    <a:pt x="45772" y="41151"/>
                    <a:pt x="52121" y="40936"/>
                  </a:cubicBezTo>
                  <a:cubicBezTo>
                    <a:pt x="53714" y="40885"/>
                    <a:pt x="53967" y="38874"/>
                    <a:pt x="55927" y="38988"/>
                  </a:cubicBezTo>
                  <a:cubicBezTo>
                    <a:pt x="57343" y="39077"/>
                    <a:pt x="61668" y="41505"/>
                    <a:pt x="67473" y="38988"/>
                  </a:cubicBezTo>
                  <a:lnTo>
                    <a:pt x="67473" y="25330"/>
                  </a:lnTo>
                  <a:cubicBezTo>
                    <a:pt x="67245" y="20348"/>
                    <a:pt x="60315" y="22207"/>
                    <a:pt x="57849" y="19488"/>
                  </a:cubicBezTo>
                  <a:cubicBezTo>
                    <a:pt x="61200" y="14771"/>
                    <a:pt x="66866" y="16668"/>
                    <a:pt x="75149" y="13645"/>
                  </a:cubicBezTo>
                  <a:cubicBezTo>
                    <a:pt x="74985" y="12924"/>
                    <a:pt x="74985" y="12242"/>
                    <a:pt x="75023" y="11559"/>
                  </a:cubicBezTo>
                  <a:cubicBezTo>
                    <a:pt x="71633" y="11344"/>
                    <a:pt x="69243" y="12153"/>
                    <a:pt x="66828" y="129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7" name="Freeform: Shape 1466">
              <a:extLst>
                <a:ext uri="{FF2B5EF4-FFF2-40B4-BE49-F238E27FC236}">
                  <a16:creationId xmlns:a16="http://schemas.microsoft.com/office/drawing/2014/main" id="{2A4142B1-E64E-EB5D-769B-B89ECDB26DB8}"/>
                </a:ext>
              </a:extLst>
            </p:cNvPr>
            <p:cNvSpPr/>
            <p:nvPr/>
          </p:nvSpPr>
          <p:spPr>
            <a:xfrm>
              <a:off x="6534353" y="3995080"/>
              <a:ext cx="5907" cy="3924"/>
            </a:xfrm>
            <a:custGeom>
              <a:avLst/>
              <a:gdLst>
                <a:gd name="connsiteX0" fmla="*/ 5907 w 5907"/>
                <a:gd name="connsiteY0" fmla="*/ 0 h 3924"/>
                <a:gd name="connsiteX1" fmla="*/ 128 w 5907"/>
                <a:gd name="connsiteY1" fmla="*/ 3920 h 3924"/>
                <a:gd name="connsiteX2" fmla="*/ 5907 w 5907"/>
                <a:gd name="connsiteY2" fmla="*/ 0 h 3924"/>
              </a:gdLst>
              <a:ahLst/>
              <a:cxnLst>
                <a:cxn ang="0">
                  <a:pos x="connsiteX0" y="connsiteY0"/>
                </a:cxn>
                <a:cxn ang="0">
                  <a:pos x="connsiteX1" y="connsiteY1"/>
                </a:cxn>
                <a:cxn ang="0">
                  <a:pos x="connsiteX2" y="connsiteY2"/>
                </a:cxn>
              </a:cxnLst>
              <a:rect l="l" t="t" r="r" b="b"/>
              <a:pathLst>
                <a:path w="5907" h="3924">
                  <a:moveTo>
                    <a:pt x="5907" y="0"/>
                  </a:moveTo>
                  <a:cubicBezTo>
                    <a:pt x="2910" y="190"/>
                    <a:pt x="-732" y="-240"/>
                    <a:pt x="128" y="3920"/>
                  </a:cubicBezTo>
                  <a:cubicBezTo>
                    <a:pt x="3454" y="4021"/>
                    <a:pt x="5035" y="2415"/>
                    <a:pt x="5907"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8" name="Freeform: Shape 1467">
              <a:extLst>
                <a:ext uri="{FF2B5EF4-FFF2-40B4-BE49-F238E27FC236}">
                  <a16:creationId xmlns:a16="http://schemas.microsoft.com/office/drawing/2014/main" id="{ED82D5B9-A3BD-84EF-A828-C56F042C4D19}"/>
                </a:ext>
              </a:extLst>
            </p:cNvPr>
            <p:cNvSpPr/>
            <p:nvPr/>
          </p:nvSpPr>
          <p:spPr>
            <a:xfrm>
              <a:off x="6520808" y="4010581"/>
              <a:ext cx="2395" cy="2168"/>
            </a:xfrm>
            <a:custGeom>
              <a:avLst/>
              <a:gdLst>
                <a:gd name="connsiteX0" fmla="*/ 255 w 2395"/>
                <a:gd name="connsiteY0" fmla="*/ 2052 h 2168"/>
                <a:gd name="connsiteX1" fmla="*/ 2165 w 2395"/>
                <a:gd name="connsiteY1" fmla="*/ 117 h 2168"/>
                <a:gd name="connsiteX2" fmla="*/ 255 w 2395"/>
                <a:gd name="connsiteY2" fmla="*/ 2052 h 2168"/>
              </a:gdLst>
              <a:ahLst/>
              <a:cxnLst>
                <a:cxn ang="0">
                  <a:pos x="connsiteX0" y="connsiteY0"/>
                </a:cxn>
                <a:cxn ang="0">
                  <a:pos x="connsiteX1" y="connsiteY1"/>
                </a:cxn>
                <a:cxn ang="0">
                  <a:pos x="connsiteX2" y="connsiteY2"/>
                </a:cxn>
              </a:cxnLst>
              <a:rect l="l" t="t" r="r" b="b"/>
              <a:pathLst>
                <a:path w="2395" h="2168">
                  <a:moveTo>
                    <a:pt x="255" y="2052"/>
                  </a:moveTo>
                  <a:cubicBezTo>
                    <a:pt x="748" y="2595"/>
                    <a:pt x="3138" y="1116"/>
                    <a:pt x="2165" y="117"/>
                  </a:cubicBezTo>
                  <a:cubicBezTo>
                    <a:pt x="1646" y="-427"/>
                    <a:pt x="-782" y="1052"/>
                    <a:pt x="255" y="205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69" name="Freeform: Shape 1468">
              <a:extLst>
                <a:ext uri="{FF2B5EF4-FFF2-40B4-BE49-F238E27FC236}">
                  <a16:creationId xmlns:a16="http://schemas.microsoft.com/office/drawing/2014/main" id="{0742DE87-68DF-BD1E-2653-995B34E8AF34}"/>
                </a:ext>
              </a:extLst>
            </p:cNvPr>
            <p:cNvSpPr/>
            <p:nvPr/>
          </p:nvSpPr>
          <p:spPr>
            <a:xfrm>
              <a:off x="6498596" y="3536892"/>
              <a:ext cx="33063" cy="80016"/>
            </a:xfrm>
            <a:custGeom>
              <a:avLst/>
              <a:gdLst>
                <a:gd name="connsiteX0" fmla="*/ 28184 w 33063"/>
                <a:gd name="connsiteY0" fmla="*/ 25436 h 80016"/>
                <a:gd name="connsiteX1" fmla="*/ 32054 w 33063"/>
                <a:gd name="connsiteY1" fmla="*/ 17621 h 80016"/>
                <a:gd name="connsiteX2" fmla="*/ 32054 w 33063"/>
                <a:gd name="connsiteY2" fmla="*/ 2053 h 80016"/>
                <a:gd name="connsiteX3" fmla="*/ 26275 w 33063"/>
                <a:gd name="connsiteY3" fmla="*/ 80 h 80016"/>
                <a:gd name="connsiteX4" fmla="*/ 18599 w 33063"/>
                <a:gd name="connsiteY4" fmla="*/ 3988 h 80016"/>
                <a:gd name="connsiteX5" fmla="*/ 10884 w 33063"/>
                <a:gd name="connsiteY5" fmla="*/ 21528 h 80016"/>
                <a:gd name="connsiteX6" fmla="*/ 1298 w 33063"/>
                <a:gd name="connsiteY6" fmla="*/ 37134 h 80016"/>
                <a:gd name="connsiteX7" fmla="*/ 1298 w 33063"/>
                <a:gd name="connsiteY7" fmla="*/ 58582 h 80016"/>
                <a:gd name="connsiteX8" fmla="*/ 10884 w 33063"/>
                <a:gd name="connsiteY8" fmla="*/ 74174 h 80016"/>
                <a:gd name="connsiteX9" fmla="*/ 12819 w 33063"/>
                <a:gd name="connsiteY9" fmla="*/ 80017 h 80016"/>
                <a:gd name="connsiteX10" fmla="*/ 14779 w 33063"/>
                <a:gd name="connsiteY10" fmla="*/ 66371 h 80016"/>
                <a:gd name="connsiteX11" fmla="*/ 24365 w 33063"/>
                <a:gd name="connsiteY11" fmla="*/ 52714 h 80016"/>
                <a:gd name="connsiteX12" fmla="*/ 28171 w 33063"/>
                <a:gd name="connsiteY12" fmla="*/ 25423 h 8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063" h="80016">
                  <a:moveTo>
                    <a:pt x="28184" y="25436"/>
                  </a:moveTo>
                  <a:cubicBezTo>
                    <a:pt x="29082" y="22312"/>
                    <a:pt x="31536" y="20795"/>
                    <a:pt x="32054" y="17621"/>
                  </a:cubicBezTo>
                  <a:cubicBezTo>
                    <a:pt x="32863" y="12600"/>
                    <a:pt x="33849" y="6378"/>
                    <a:pt x="32054" y="2053"/>
                  </a:cubicBezTo>
                  <a:cubicBezTo>
                    <a:pt x="29575" y="1927"/>
                    <a:pt x="29373" y="-463"/>
                    <a:pt x="26275" y="80"/>
                  </a:cubicBezTo>
                  <a:cubicBezTo>
                    <a:pt x="25010" y="2711"/>
                    <a:pt x="22139" y="3710"/>
                    <a:pt x="18599" y="3988"/>
                  </a:cubicBezTo>
                  <a:cubicBezTo>
                    <a:pt x="17131" y="9881"/>
                    <a:pt x="14298" y="15154"/>
                    <a:pt x="10884" y="21528"/>
                  </a:cubicBezTo>
                  <a:cubicBezTo>
                    <a:pt x="8228" y="26587"/>
                    <a:pt x="2538" y="31848"/>
                    <a:pt x="1298" y="37134"/>
                  </a:cubicBezTo>
                  <a:cubicBezTo>
                    <a:pt x="-864" y="46416"/>
                    <a:pt x="59" y="54345"/>
                    <a:pt x="1298" y="58582"/>
                  </a:cubicBezTo>
                  <a:cubicBezTo>
                    <a:pt x="3663" y="66675"/>
                    <a:pt x="8431" y="67611"/>
                    <a:pt x="10884" y="74174"/>
                  </a:cubicBezTo>
                  <a:cubicBezTo>
                    <a:pt x="11694" y="76273"/>
                    <a:pt x="10188" y="79852"/>
                    <a:pt x="12819" y="80017"/>
                  </a:cubicBezTo>
                  <a:cubicBezTo>
                    <a:pt x="11896" y="73871"/>
                    <a:pt x="16284" y="73125"/>
                    <a:pt x="14779" y="66371"/>
                  </a:cubicBezTo>
                  <a:cubicBezTo>
                    <a:pt x="18105" y="62439"/>
                    <a:pt x="23214" y="56596"/>
                    <a:pt x="24365" y="52714"/>
                  </a:cubicBezTo>
                  <a:cubicBezTo>
                    <a:pt x="26641" y="44683"/>
                    <a:pt x="26123" y="33061"/>
                    <a:pt x="28171" y="25423"/>
                  </a:cubicBezTo>
                  <a:close/>
                </a:path>
              </a:pathLst>
            </a:custGeom>
            <a:solidFill>
              <a:srgbClr val="00823B"/>
            </a:solidFill>
            <a:ln w="1270" cap="flat">
              <a:solidFill>
                <a:schemeClr val="bg1"/>
              </a:solidFill>
              <a:prstDash val="solid"/>
              <a:miter/>
            </a:ln>
          </p:spPr>
          <p:txBody>
            <a:bodyPr rtlCol="0" anchor="ctr"/>
            <a:lstStyle/>
            <a:p>
              <a:endParaRPr lang="en-US" dirty="0"/>
            </a:p>
          </p:txBody>
        </p:sp>
        <p:grpSp>
          <p:nvGrpSpPr>
            <p:cNvPr id="1470" name="Graphic 3">
              <a:extLst>
                <a:ext uri="{FF2B5EF4-FFF2-40B4-BE49-F238E27FC236}">
                  <a16:creationId xmlns:a16="http://schemas.microsoft.com/office/drawing/2014/main" id="{CC4AB0C5-D075-0C4A-ABEA-A8730E43CF2C}"/>
                </a:ext>
              </a:extLst>
            </p:cNvPr>
            <p:cNvGrpSpPr/>
            <p:nvPr/>
          </p:nvGrpSpPr>
          <p:grpSpPr>
            <a:xfrm>
              <a:off x="6442793" y="3704233"/>
              <a:ext cx="182068" cy="314279"/>
              <a:chOff x="6442793" y="3704233"/>
              <a:chExt cx="182068" cy="314279"/>
            </a:xfrm>
            <a:solidFill>
              <a:srgbClr val="B8D9E4"/>
            </a:solidFill>
          </p:grpSpPr>
          <p:sp>
            <p:nvSpPr>
              <p:cNvPr id="1471" name="Freeform: Shape 1470">
                <a:extLst>
                  <a:ext uri="{FF2B5EF4-FFF2-40B4-BE49-F238E27FC236}">
                    <a16:creationId xmlns:a16="http://schemas.microsoft.com/office/drawing/2014/main" id="{CB956834-B280-F462-3081-A932D7E9AA1F}"/>
                  </a:ext>
                </a:extLst>
              </p:cNvPr>
              <p:cNvSpPr/>
              <p:nvPr/>
            </p:nvSpPr>
            <p:spPr>
              <a:xfrm>
                <a:off x="6545770" y="3899462"/>
                <a:ext cx="2422" cy="2166"/>
              </a:xfrm>
              <a:custGeom>
                <a:avLst/>
                <a:gdLst>
                  <a:gd name="connsiteX0" fmla="*/ 2179 w 2422"/>
                  <a:gd name="connsiteY0" fmla="*/ 113 h 2166"/>
                  <a:gd name="connsiteX1" fmla="*/ 244 w 2422"/>
                  <a:gd name="connsiteY1" fmla="*/ 2048 h 2166"/>
                  <a:gd name="connsiteX2" fmla="*/ 2179 w 2422"/>
                  <a:gd name="connsiteY2" fmla="*/ 113 h 2166"/>
                </a:gdLst>
                <a:ahLst/>
                <a:cxnLst>
                  <a:cxn ang="0">
                    <a:pos x="connsiteX0" y="connsiteY0"/>
                  </a:cxn>
                  <a:cxn ang="0">
                    <a:pos x="connsiteX1" y="connsiteY1"/>
                  </a:cxn>
                  <a:cxn ang="0">
                    <a:pos x="connsiteX2" y="connsiteY2"/>
                  </a:cxn>
                </a:cxnLst>
                <a:rect l="l" t="t" r="r" b="b"/>
                <a:pathLst>
                  <a:path w="2422" h="2166">
                    <a:moveTo>
                      <a:pt x="2179" y="113"/>
                    </a:moveTo>
                    <a:cubicBezTo>
                      <a:pt x="1660" y="-418"/>
                      <a:pt x="-768" y="1036"/>
                      <a:pt x="244" y="2048"/>
                    </a:cubicBezTo>
                    <a:cubicBezTo>
                      <a:pt x="762" y="2592"/>
                      <a:pt x="3190" y="1138"/>
                      <a:pt x="2179" y="11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2" name="Freeform: Shape 1471">
                <a:extLst>
                  <a:ext uri="{FF2B5EF4-FFF2-40B4-BE49-F238E27FC236}">
                    <a16:creationId xmlns:a16="http://schemas.microsoft.com/office/drawing/2014/main" id="{2E04927E-ABBB-DEDC-0275-1FC5E7690512}"/>
                  </a:ext>
                </a:extLst>
              </p:cNvPr>
              <p:cNvSpPr/>
              <p:nvPr/>
            </p:nvSpPr>
            <p:spPr>
              <a:xfrm>
                <a:off x="6605628" y="3908049"/>
                <a:ext cx="1909" cy="2549"/>
              </a:xfrm>
              <a:custGeom>
                <a:avLst/>
                <a:gdLst>
                  <a:gd name="connsiteX0" fmla="*/ 0 w 1909"/>
                  <a:gd name="connsiteY0" fmla="*/ 1277 h 2549"/>
                  <a:gd name="connsiteX1" fmla="*/ 1910 w 1909"/>
                  <a:gd name="connsiteY1" fmla="*/ 1277 h 2549"/>
                  <a:gd name="connsiteX2" fmla="*/ 0 w 1909"/>
                  <a:gd name="connsiteY2" fmla="*/ 1277 h 2549"/>
                </a:gdLst>
                <a:ahLst/>
                <a:cxnLst>
                  <a:cxn ang="0">
                    <a:pos x="connsiteX0" y="connsiteY0"/>
                  </a:cxn>
                  <a:cxn ang="0">
                    <a:pos x="connsiteX1" y="connsiteY1"/>
                  </a:cxn>
                  <a:cxn ang="0">
                    <a:pos x="connsiteX2" y="connsiteY2"/>
                  </a:cxn>
                </a:cxnLst>
                <a:rect l="l" t="t" r="r" b="b"/>
                <a:pathLst>
                  <a:path w="1909" h="2549">
                    <a:moveTo>
                      <a:pt x="0" y="1277"/>
                    </a:moveTo>
                    <a:cubicBezTo>
                      <a:pt x="0" y="2365"/>
                      <a:pt x="1530" y="3490"/>
                      <a:pt x="1910" y="1277"/>
                    </a:cubicBezTo>
                    <a:cubicBezTo>
                      <a:pt x="1910" y="190"/>
                      <a:pt x="354" y="-949"/>
                      <a:pt x="0" y="1277"/>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3" name="Freeform: Shape 1472">
                <a:extLst>
                  <a:ext uri="{FF2B5EF4-FFF2-40B4-BE49-F238E27FC236}">
                    <a16:creationId xmlns:a16="http://schemas.microsoft.com/office/drawing/2014/main" id="{5EEFDB89-5ED3-A0C8-DD62-96635BF76A57}"/>
                  </a:ext>
                </a:extLst>
              </p:cNvPr>
              <p:cNvSpPr/>
              <p:nvPr/>
            </p:nvSpPr>
            <p:spPr>
              <a:xfrm>
                <a:off x="6563456" y="3911273"/>
                <a:ext cx="3396" cy="8526"/>
              </a:xfrm>
              <a:custGeom>
                <a:avLst/>
                <a:gdLst>
                  <a:gd name="connsiteX0" fmla="*/ 1793 w 3396"/>
                  <a:gd name="connsiteY0" fmla="*/ 0 h 8526"/>
                  <a:gd name="connsiteX1" fmla="*/ 1793 w 3396"/>
                  <a:gd name="connsiteY1" fmla="*/ 0 h 8526"/>
                  <a:gd name="connsiteX2" fmla="*/ 1793 w 3396"/>
                  <a:gd name="connsiteY2" fmla="*/ 0 h 8526"/>
                </a:gdLst>
                <a:ahLst/>
                <a:cxnLst>
                  <a:cxn ang="0">
                    <a:pos x="connsiteX0" y="connsiteY0"/>
                  </a:cxn>
                  <a:cxn ang="0">
                    <a:pos x="connsiteX1" y="connsiteY1"/>
                  </a:cxn>
                  <a:cxn ang="0">
                    <a:pos x="connsiteX2" y="connsiteY2"/>
                  </a:cxn>
                </a:cxnLst>
                <a:rect l="l" t="t" r="r" b="b"/>
                <a:pathLst>
                  <a:path w="3396" h="8526">
                    <a:moveTo>
                      <a:pt x="1793" y="0"/>
                    </a:moveTo>
                    <a:cubicBezTo>
                      <a:pt x="-4277" y="16706"/>
                      <a:pt x="7484" y="4489"/>
                      <a:pt x="1793" y="0"/>
                    </a:cubicBezTo>
                    <a:lnTo>
                      <a:pt x="1793" y="0"/>
                    </a:ln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4" name="Freeform: Shape 1473">
                <a:extLst>
                  <a:ext uri="{FF2B5EF4-FFF2-40B4-BE49-F238E27FC236}">
                    <a16:creationId xmlns:a16="http://schemas.microsoft.com/office/drawing/2014/main" id="{0C003F8C-D8A9-A668-E3B8-5FA922202BCC}"/>
                  </a:ext>
                </a:extLst>
              </p:cNvPr>
              <p:cNvSpPr/>
              <p:nvPr/>
            </p:nvSpPr>
            <p:spPr>
              <a:xfrm>
                <a:off x="6544073" y="3891786"/>
                <a:ext cx="21163" cy="42870"/>
              </a:xfrm>
              <a:custGeom>
                <a:avLst/>
                <a:gdLst>
                  <a:gd name="connsiteX0" fmla="*/ 9617 w 21163"/>
                  <a:gd name="connsiteY0" fmla="*/ 21435 h 42870"/>
                  <a:gd name="connsiteX1" fmla="*/ 57 w 21163"/>
                  <a:gd name="connsiteY1" fmla="*/ 25330 h 42870"/>
                  <a:gd name="connsiteX2" fmla="*/ 5798 w 21163"/>
                  <a:gd name="connsiteY2" fmla="*/ 35080 h 42870"/>
                  <a:gd name="connsiteX3" fmla="*/ 15384 w 21163"/>
                  <a:gd name="connsiteY3" fmla="*/ 42871 h 42870"/>
                  <a:gd name="connsiteX4" fmla="*/ 21163 w 21163"/>
                  <a:gd name="connsiteY4" fmla="*/ 0 h 42870"/>
                  <a:gd name="connsiteX5" fmla="*/ 11540 w 21163"/>
                  <a:gd name="connsiteY5" fmla="*/ 0 h 42870"/>
                  <a:gd name="connsiteX6" fmla="*/ 9604 w 21163"/>
                  <a:gd name="connsiteY6" fmla="*/ 21448 h 4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163" h="42870">
                    <a:moveTo>
                      <a:pt x="9617" y="21435"/>
                    </a:moveTo>
                    <a:cubicBezTo>
                      <a:pt x="7101" y="23408"/>
                      <a:pt x="2535" y="23357"/>
                      <a:pt x="57" y="25330"/>
                    </a:cubicBezTo>
                    <a:cubicBezTo>
                      <a:pt x="-525" y="30553"/>
                      <a:pt x="3497" y="32374"/>
                      <a:pt x="5798" y="35080"/>
                    </a:cubicBezTo>
                    <a:cubicBezTo>
                      <a:pt x="7998" y="37660"/>
                      <a:pt x="10882" y="42871"/>
                      <a:pt x="15384" y="42871"/>
                    </a:cubicBezTo>
                    <a:cubicBezTo>
                      <a:pt x="10566" y="25229"/>
                      <a:pt x="17610" y="14240"/>
                      <a:pt x="21163" y="0"/>
                    </a:cubicBezTo>
                    <a:lnTo>
                      <a:pt x="11540" y="0"/>
                    </a:lnTo>
                    <a:cubicBezTo>
                      <a:pt x="11767" y="8030"/>
                      <a:pt x="8189" y="12204"/>
                      <a:pt x="9604" y="2144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5" name="Freeform: Shape 1474">
                <a:extLst>
                  <a:ext uri="{FF2B5EF4-FFF2-40B4-BE49-F238E27FC236}">
                    <a16:creationId xmlns:a16="http://schemas.microsoft.com/office/drawing/2014/main" id="{48C7CF9E-56A7-AE12-64AB-4EDA02396A9B}"/>
                  </a:ext>
                </a:extLst>
              </p:cNvPr>
              <p:cNvSpPr/>
              <p:nvPr/>
            </p:nvSpPr>
            <p:spPr>
              <a:xfrm>
                <a:off x="6505635" y="3829159"/>
                <a:ext cx="19588" cy="29480"/>
              </a:xfrm>
              <a:custGeom>
                <a:avLst/>
                <a:gdLst>
                  <a:gd name="connsiteX0" fmla="*/ 0 w 19588"/>
                  <a:gd name="connsiteY0" fmla="*/ 2190 h 29480"/>
                  <a:gd name="connsiteX1" fmla="*/ 15416 w 19588"/>
                  <a:gd name="connsiteY1" fmla="*/ 29481 h 29480"/>
                  <a:gd name="connsiteX2" fmla="*/ 0 w 19588"/>
                  <a:gd name="connsiteY2" fmla="*/ 2190 h 29480"/>
                </a:gdLst>
                <a:ahLst/>
                <a:cxnLst>
                  <a:cxn ang="0">
                    <a:pos x="connsiteX0" y="connsiteY0"/>
                  </a:cxn>
                  <a:cxn ang="0">
                    <a:pos x="connsiteX1" y="connsiteY1"/>
                  </a:cxn>
                  <a:cxn ang="0">
                    <a:pos x="connsiteX2" y="connsiteY2"/>
                  </a:cxn>
                </a:cxnLst>
                <a:rect l="l" t="t" r="r" b="b"/>
                <a:pathLst>
                  <a:path w="19588" h="29480">
                    <a:moveTo>
                      <a:pt x="0" y="2190"/>
                    </a:moveTo>
                    <a:cubicBezTo>
                      <a:pt x="8663" y="7729"/>
                      <a:pt x="6272" y="24448"/>
                      <a:pt x="15416" y="29481"/>
                    </a:cubicBezTo>
                    <a:cubicBezTo>
                      <a:pt x="25583" y="18403"/>
                      <a:pt x="15909" y="-7686"/>
                      <a:pt x="0" y="219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6" name="Freeform: Shape 1475">
                <a:extLst>
                  <a:ext uri="{FF2B5EF4-FFF2-40B4-BE49-F238E27FC236}">
                    <a16:creationId xmlns:a16="http://schemas.microsoft.com/office/drawing/2014/main" id="{A9AEB315-E19E-267D-362F-F2439EE57D41}"/>
                  </a:ext>
                </a:extLst>
              </p:cNvPr>
              <p:cNvSpPr/>
              <p:nvPr/>
            </p:nvSpPr>
            <p:spPr>
              <a:xfrm>
                <a:off x="6493891" y="3866314"/>
                <a:ext cx="2393" cy="2176"/>
              </a:xfrm>
              <a:custGeom>
                <a:avLst/>
                <a:gdLst>
                  <a:gd name="connsiteX0" fmla="*/ 224 w 2393"/>
                  <a:gd name="connsiteY0" fmla="*/ 2051 h 2176"/>
                  <a:gd name="connsiteX1" fmla="*/ 2158 w 2393"/>
                  <a:gd name="connsiteY1" fmla="*/ 117 h 2176"/>
                  <a:gd name="connsiteX2" fmla="*/ 224 w 2393"/>
                  <a:gd name="connsiteY2" fmla="*/ 2051 h 2176"/>
                </a:gdLst>
                <a:ahLst/>
                <a:cxnLst>
                  <a:cxn ang="0">
                    <a:pos x="connsiteX0" y="connsiteY0"/>
                  </a:cxn>
                  <a:cxn ang="0">
                    <a:pos x="connsiteX1" y="connsiteY1"/>
                  </a:cxn>
                  <a:cxn ang="0">
                    <a:pos x="connsiteX2" y="connsiteY2"/>
                  </a:cxn>
                </a:cxnLst>
                <a:rect l="l" t="t" r="r" b="b"/>
                <a:pathLst>
                  <a:path w="2393" h="2176">
                    <a:moveTo>
                      <a:pt x="224" y="2051"/>
                    </a:moveTo>
                    <a:cubicBezTo>
                      <a:pt x="742" y="2621"/>
                      <a:pt x="3145" y="1116"/>
                      <a:pt x="2158" y="117"/>
                    </a:cubicBezTo>
                    <a:cubicBezTo>
                      <a:pt x="1614" y="-427"/>
                      <a:pt x="-725" y="1052"/>
                      <a:pt x="224" y="2051"/>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7" name="Freeform: Shape 1476">
                <a:extLst>
                  <a:ext uri="{FF2B5EF4-FFF2-40B4-BE49-F238E27FC236}">
                    <a16:creationId xmlns:a16="http://schemas.microsoft.com/office/drawing/2014/main" id="{DB579E4D-4238-E01E-3D05-6CD943EA3904}"/>
                  </a:ext>
                </a:extLst>
              </p:cNvPr>
              <p:cNvSpPr/>
              <p:nvPr/>
            </p:nvSpPr>
            <p:spPr>
              <a:xfrm>
                <a:off x="6496049" y="3861271"/>
                <a:ext cx="1909" cy="2535"/>
              </a:xfrm>
              <a:custGeom>
                <a:avLst/>
                <a:gdLst>
                  <a:gd name="connsiteX0" fmla="*/ 1910 w 1909"/>
                  <a:gd name="connsiteY0" fmla="*/ 1264 h 2535"/>
                  <a:gd name="connsiteX1" fmla="*/ 0 w 1909"/>
                  <a:gd name="connsiteY1" fmla="*/ 1264 h 2535"/>
                  <a:gd name="connsiteX2" fmla="*/ 1910 w 1909"/>
                  <a:gd name="connsiteY2" fmla="*/ 1264 h 2535"/>
                </a:gdLst>
                <a:ahLst/>
                <a:cxnLst>
                  <a:cxn ang="0">
                    <a:pos x="connsiteX0" y="connsiteY0"/>
                  </a:cxn>
                  <a:cxn ang="0">
                    <a:pos x="connsiteX1" y="connsiteY1"/>
                  </a:cxn>
                  <a:cxn ang="0">
                    <a:pos x="connsiteX2" y="connsiteY2"/>
                  </a:cxn>
                </a:cxnLst>
                <a:rect l="l" t="t" r="r" b="b"/>
                <a:pathLst>
                  <a:path w="1909" h="2535">
                    <a:moveTo>
                      <a:pt x="1910" y="1264"/>
                    </a:moveTo>
                    <a:cubicBezTo>
                      <a:pt x="1910" y="202"/>
                      <a:pt x="354" y="-949"/>
                      <a:pt x="0" y="1264"/>
                    </a:cubicBezTo>
                    <a:cubicBezTo>
                      <a:pt x="0" y="2352"/>
                      <a:pt x="1555" y="3477"/>
                      <a:pt x="1910" y="126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8" name="Freeform: Shape 1477">
                <a:extLst>
                  <a:ext uri="{FF2B5EF4-FFF2-40B4-BE49-F238E27FC236}">
                    <a16:creationId xmlns:a16="http://schemas.microsoft.com/office/drawing/2014/main" id="{FEF15159-EE2C-7C15-B696-45C09532A683}"/>
                  </a:ext>
                </a:extLst>
              </p:cNvPr>
              <p:cNvSpPr/>
              <p:nvPr/>
            </p:nvSpPr>
            <p:spPr>
              <a:xfrm>
                <a:off x="6536456" y="3870325"/>
                <a:ext cx="21104" cy="29250"/>
              </a:xfrm>
              <a:custGeom>
                <a:avLst/>
                <a:gdLst>
                  <a:gd name="connsiteX0" fmla="*/ 1907 w 21104"/>
                  <a:gd name="connsiteY0" fmla="*/ 29251 h 29250"/>
                  <a:gd name="connsiteX1" fmla="*/ 11493 w 21104"/>
                  <a:gd name="connsiteY1" fmla="*/ 25355 h 29250"/>
                  <a:gd name="connsiteX2" fmla="*/ 13427 w 21104"/>
                  <a:gd name="connsiteY2" fmla="*/ 17540 h 29250"/>
                  <a:gd name="connsiteX3" fmla="*/ 19169 w 21104"/>
                  <a:gd name="connsiteY3" fmla="*/ 15605 h 29250"/>
                  <a:gd name="connsiteX4" fmla="*/ 21104 w 21104"/>
                  <a:gd name="connsiteY4" fmla="*/ 7803 h 29250"/>
                  <a:gd name="connsiteX5" fmla="*/ 15324 w 21104"/>
                  <a:gd name="connsiteY5" fmla="*/ 7803 h 29250"/>
                  <a:gd name="connsiteX6" fmla="*/ 9545 w 21104"/>
                  <a:gd name="connsiteY6" fmla="*/ 3895 h 29250"/>
                  <a:gd name="connsiteX7" fmla="*/ 1895 w 21104"/>
                  <a:gd name="connsiteY7" fmla="*/ 0 h 29250"/>
                  <a:gd name="connsiteX8" fmla="*/ 1895 w 21104"/>
                  <a:gd name="connsiteY8" fmla="*/ 29251 h 2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04" h="29250">
                    <a:moveTo>
                      <a:pt x="1907" y="29251"/>
                    </a:moveTo>
                    <a:cubicBezTo>
                      <a:pt x="2855" y="24217"/>
                      <a:pt x="8837" y="27316"/>
                      <a:pt x="11493" y="25355"/>
                    </a:cubicBezTo>
                    <a:cubicBezTo>
                      <a:pt x="13858" y="23610"/>
                      <a:pt x="11695" y="20095"/>
                      <a:pt x="13427" y="17540"/>
                    </a:cubicBezTo>
                    <a:cubicBezTo>
                      <a:pt x="14060" y="16592"/>
                      <a:pt x="18284" y="16655"/>
                      <a:pt x="19169" y="15605"/>
                    </a:cubicBezTo>
                    <a:cubicBezTo>
                      <a:pt x="20788" y="13734"/>
                      <a:pt x="19776" y="9927"/>
                      <a:pt x="21104" y="7803"/>
                    </a:cubicBezTo>
                    <a:cubicBezTo>
                      <a:pt x="18423" y="7019"/>
                      <a:pt x="15324" y="10686"/>
                      <a:pt x="15324" y="7803"/>
                    </a:cubicBezTo>
                    <a:cubicBezTo>
                      <a:pt x="15324" y="6462"/>
                      <a:pt x="10393" y="4236"/>
                      <a:pt x="9545" y="3895"/>
                    </a:cubicBezTo>
                    <a:cubicBezTo>
                      <a:pt x="5562" y="2289"/>
                      <a:pt x="3134" y="986"/>
                      <a:pt x="1895" y="0"/>
                    </a:cubicBezTo>
                    <a:cubicBezTo>
                      <a:pt x="4639" y="11306"/>
                      <a:pt x="-3505" y="21764"/>
                      <a:pt x="1895" y="29251"/>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79" name="Freeform: Shape 1478">
                <a:extLst>
                  <a:ext uri="{FF2B5EF4-FFF2-40B4-BE49-F238E27FC236}">
                    <a16:creationId xmlns:a16="http://schemas.microsoft.com/office/drawing/2014/main" id="{EA639DA7-DD9A-59F9-6C3D-E7E0DDA96966}"/>
                  </a:ext>
                </a:extLst>
              </p:cNvPr>
              <p:cNvSpPr/>
              <p:nvPr/>
            </p:nvSpPr>
            <p:spPr>
              <a:xfrm>
                <a:off x="6545770" y="3854616"/>
                <a:ext cx="2422" cy="2180"/>
              </a:xfrm>
              <a:custGeom>
                <a:avLst/>
                <a:gdLst>
                  <a:gd name="connsiteX0" fmla="*/ 2179 w 2422"/>
                  <a:gd name="connsiteY0" fmla="*/ 117 h 2180"/>
                  <a:gd name="connsiteX1" fmla="*/ 244 w 2422"/>
                  <a:gd name="connsiteY1" fmla="*/ 2064 h 2180"/>
                  <a:gd name="connsiteX2" fmla="*/ 2179 w 2422"/>
                  <a:gd name="connsiteY2" fmla="*/ 117 h 2180"/>
                </a:gdLst>
                <a:ahLst/>
                <a:cxnLst>
                  <a:cxn ang="0">
                    <a:pos x="connsiteX0" y="connsiteY0"/>
                  </a:cxn>
                  <a:cxn ang="0">
                    <a:pos x="connsiteX1" y="connsiteY1"/>
                  </a:cxn>
                  <a:cxn ang="0">
                    <a:pos x="connsiteX2" y="connsiteY2"/>
                  </a:cxn>
                </a:cxnLst>
                <a:rect l="l" t="t" r="r" b="b"/>
                <a:pathLst>
                  <a:path w="2422" h="2180">
                    <a:moveTo>
                      <a:pt x="2179" y="117"/>
                    </a:moveTo>
                    <a:cubicBezTo>
                      <a:pt x="1660" y="-427"/>
                      <a:pt x="-768" y="1052"/>
                      <a:pt x="244" y="2064"/>
                    </a:cubicBezTo>
                    <a:cubicBezTo>
                      <a:pt x="762" y="2608"/>
                      <a:pt x="3190" y="1128"/>
                      <a:pt x="2179" y="117"/>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0" name="Freeform: Shape 1479">
                <a:extLst>
                  <a:ext uri="{FF2B5EF4-FFF2-40B4-BE49-F238E27FC236}">
                    <a16:creationId xmlns:a16="http://schemas.microsoft.com/office/drawing/2014/main" id="{B5CC5B49-FD74-539A-0CB0-5D21AC4DC8BC}"/>
                  </a:ext>
                </a:extLst>
              </p:cNvPr>
              <p:cNvSpPr/>
              <p:nvPr/>
            </p:nvSpPr>
            <p:spPr>
              <a:xfrm>
                <a:off x="6532546" y="3829685"/>
                <a:ext cx="3844" cy="2888"/>
              </a:xfrm>
              <a:custGeom>
                <a:avLst/>
                <a:gdLst>
                  <a:gd name="connsiteX0" fmla="*/ 3844 w 3844"/>
                  <a:gd name="connsiteY0" fmla="*/ 1665 h 2888"/>
                  <a:gd name="connsiteX1" fmla="*/ 0 w 3844"/>
                  <a:gd name="connsiteY1" fmla="*/ 1665 h 2888"/>
                  <a:gd name="connsiteX2" fmla="*/ 3844 w 3844"/>
                  <a:gd name="connsiteY2" fmla="*/ 1665 h 2888"/>
                </a:gdLst>
                <a:ahLst/>
                <a:cxnLst>
                  <a:cxn ang="0">
                    <a:pos x="connsiteX0" y="connsiteY0"/>
                  </a:cxn>
                  <a:cxn ang="0">
                    <a:pos x="connsiteX1" y="connsiteY1"/>
                  </a:cxn>
                  <a:cxn ang="0">
                    <a:pos x="connsiteX2" y="connsiteY2"/>
                  </a:cxn>
                </a:cxnLst>
                <a:rect l="l" t="t" r="r" b="b"/>
                <a:pathLst>
                  <a:path w="3844" h="2888">
                    <a:moveTo>
                      <a:pt x="3844" y="1665"/>
                    </a:moveTo>
                    <a:cubicBezTo>
                      <a:pt x="3844" y="-308"/>
                      <a:pt x="493" y="-789"/>
                      <a:pt x="0" y="1665"/>
                    </a:cubicBezTo>
                    <a:cubicBezTo>
                      <a:pt x="2162" y="1475"/>
                      <a:pt x="2997" y="4510"/>
                      <a:pt x="3844" y="166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1" name="Freeform: Shape 1480">
                <a:extLst>
                  <a:ext uri="{FF2B5EF4-FFF2-40B4-BE49-F238E27FC236}">
                    <a16:creationId xmlns:a16="http://schemas.microsoft.com/office/drawing/2014/main" id="{EA1A95CC-C800-2811-775F-A6AEABE1CDE6}"/>
                  </a:ext>
                </a:extLst>
              </p:cNvPr>
              <p:cNvSpPr/>
              <p:nvPr/>
            </p:nvSpPr>
            <p:spPr>
              <a:xfrm>
                <a:off x="6534237" y="3868254"/>
                <a:ext cx="2401" cy="2171"/>
              </a:xfrm>
              <a:custGeom>
                <a:avLst/>
                <a:gdLst>
                  <a:gd name="connsiteX0" fmla="*/ 2154 w 2401"/>
                  <a:gd name="connsiteY0" fmla="*/ 111 h 2171"/>
                  <a:gd name="connsiteX1" fmla="*/ 244 w 2401"/>
                  <a:gd name="connsiteY1" fmla="*/ 2059 h 2171"/>
                  <a:gd name="connsiteX2" fmla="*/ 2154 w 2401"/>
                  <a:gd name="connsiteY2" fmla="*/ 111 h 2171"/>
                </a:gdLst>
                <a:ahLst/>
                <a:cxnLst>
                  <a:cxn ang="0">
                    <a:pos x="connsiteX0" y="connsiteY0"/>
                  </a:cxn>
                  <a:cxn ang="0">
                    <a:pos x="connsiteX1" y="connsiteY1"/>
                  </a:cxn>
                  <a:cxn ang="0">
                    <a:pos x="connsiteX2" y="connsiteY2"/>
                  </a:cxn>
                </a:cxnLst>
                <a:rect l="l" t="t" r="r" b="b"/>
                <a:pathLst>
                  <a:path w="2401" h="2171">
                    <a:moveTo>
                      <a:pt x="2154" y="111"/>
                    </a:moveTo>
                    <a:cubicBezTo>
                      <a:pt x="1661" y="-420"/>
                      <a:pt x="-768" y="1072"/>
                      <a:pt x="244" y="2059"/>
                    </a:cubicBezTo>
                    <a:cubicBezTo>
                      <a:pt x="788" y="2590"/>
                      <a:pt x="3166" y="1136"/>
                      <a:pt x="2154" y="111"/>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2" name="Freeform: Shape 1481">
                <a:extLst>
                  <a:ext uri="{FF2B5EF4-FFF2-40B4-BE49-F238E27FC236}">
                    <a16:creationId xmlns:a16="http://schemas.microsoft.com/office/drawing/2014/main" id="{EDA1DFF8-F931-1D05-A2E7-CDC934228ECD}"/>
                  </a:ext>
                </a:extLst>
              </p:cNvPr>
              <p:cNvSpPr/>
              <p:nvPr/>
            </p:nvSpPr>
            <p:spPr>
              <a:xfrm>
                <a:off x="6582549" y="3852785"/>
                <a:ext cx="23079" cy="33132"/>
              </a:xfrm>
              <a:custGeom>
                <a:avLst/>
                <a:gdLst>
                  <a:gd name="connsiteX0" fmla="*/ 0 w 23079"/>
                  <a:gd name="connsiteY0" fmla="*/ 0 h 33132"/>
                  <a:gd name="connsiteX1" fmla="*/ 13430 w 23079"/>
                  <a:gd name="connsiteY1" fmla="*/ 19488 h 33132"/>
                  <a:gd name="connsiteX2" fmla="*/ 23079 w 23079"/>
                  <a:gd name="connsiteY2" fmla="*/ 33133 h 33132"/>
                  <a:gd name="connsiteX3" fmla="*/ 21145 w 23079"/>
                  <a:gd name="connsiteY3" fmla="*/ 5843 h 33132"/>
                  <a:gd name="connsiteX4" fmla="*/ 17300 w 23079"/>
                  <a:gd name="connsiteY4" fmla="*/ 0 h 33132"/>
                  <a:gd name="connsiteX5" fmla="*/ 0 w 23079"/>
                  <a:gd name="connsiteY5" fmla="*/ 0 h 3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79" h="33132">
                    <a:moveTo>
                      <a:pt x="0" y="0"/>
                    </a:moveTo>
                    <a:cubicBezTo>
                      <a:pt x="-25" y="11078"/>
                      <a:pt x="10421" y="11521"/>
                      <a:pt x="13430" y="19488"/>
                    </a:cubicBezTo>
                    <a:cubicBezTo>
                      <a:pt x="9017" y="25419"/>
                      <a:pt x="17072" y="31679"/>
                      <a:pt x="23079" y="33133"/>
                    </a:cubicBezTo>
                    <a:cubicBezTo>
                      <a:pt x="21170" y="25292"/>
                      <a:pt x="20740" y="16023"/>
                      <a:pt x="21145" y="5843"/>
                    </a:cubicBezTo>
                    <a:cubicBezTo>
                      <a:pt x="17679" y="6083"/>
                      <a:pt x="16668" y="3908"/>
                      <a:pt x="17300" y="0"/>
                    </a:cubicBezTo>
                    <a:lnTo>
                      <a:pt x="0" y="0"/>
                    </a:ln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3" name="Freeform: Shape 1482">
                <a:extLst>
                  <a:ext uri="{FF2B5EF4-FFF2-40B4-BE49-F238E27FC236}">
                    <a16:creationId xmlns:a16="http://schemas.microsoft.com/office/drawing/2014/main" id="{E2AB1E77-D59C-80C6-E472-DC651AC24316}"/>
                  </a:ext>
                </a:extLst>
              </p:cNvPr>
              <p:cNvSpPr/>
              <p:nvPr/>
            </p:nvSpPr>
            <p:spPr>
              <a:xfrm>
                <a:off x="6534791" y="3921024"/>
                <a:ext cx="90069" cy="97489"/>
              </a:xfrm>
              <a:custGeom>
                <a:avLst/>
                <a:gdLst>
                  <a:gd name="connsiteX0" fmla="*/ 68889 w 90069"/>
                  <a:gd name="connsiteY0" fmla="*/ 0 h 97489"/>
                  <a:gd name="connsiteX1" fmla="*/ 70825 w 90069"/>
                  <a:gd name="connsiteY1" fmla="*/ 17540 h 97489"/>
                  <a:gd name="connsiteX2" fmla="*/ 57394 w 90069"/>
                  <a:gd name="connsiteY2" fmla="*/ 19488 h 97489"/>
                  <a:gd name="connsiteX3" fmla="*/ 47745 w 90069"/>
                  <a:gd name="connsiteY3" fmla="*/ 27291 h 97489"/>
                  <a:gd name="connsiteX4" fmla="*/ 34290 w 90069"/>
                  <a:gd name="connsiteY4" fmla="*/ 40923 h 97489"/>
                  <a:gd name="connsiteX5" fmla="*/ 34290 w 90069"/>
                  <a:gd name="connsiteY5" fmla="*/ 27291 h 97489"/>
                  <a:gd name="connsiteX6" fmla="*/ 18899 w 90069"/>
                  <a:gd name="connsiteY6" fmla="*/ 38988 h 97489"/>
                  <a:gd name="connsiteX7" fmla="*/ 7379 w 90069"/>
                  <a:gd name="connsiteY7" fmla="*/ 40923 h 97489"/>
                  <a:gd name="connsiteX8" fmla="*/ 3560 w 90069"/>
                  <a:gd name="connsiteY8" fmla="*/ 56516 h 97489"/>
                  <a:gd name="connsiteX9" fmla="*/ 3560 w 90069"/>
                  <a:gd name="connsiteY9" fmla="*/ 66266 h 97489"/>
                  <a:gd name="connsiteX10" fmla="*/ 15080 w 90069"/>
                  <a:gd name="connsiteY10" fmla="*/ 46791 h 97489"/>
                  <a:gd name="connsiteX11" fmla="*/ 22769 w 90069"/>
                  <a:gd name="connsiteY11" fmla="*/ 46791 h 97489"/>
                  <a:gd name="connsiteX12" fmla="*/ 28548 w 90069"/>
                  <a:gd name="connsiteY12" fmla="*/ 52621 h 97489"/>
                  <a:gd name="connsiteX13" fmla="*/ 30458 w 90069"/>
                  <a:gd name="connsiteY13" fmla="*/ 44843 h 97489"/>
                  <a:gd name="connsiteX14" fmla="*/ 45823 w 90069"/>
                  <a:gd name="connsiteY14" fmla="*/ 58476 h 97489"/>
                  <a:gd name="connsiteX15" fmla="*/ 57407 w 90069"/>
                  <a:gd name="connsiteY15" fmla="*/ 91622 h 97489"/>
                  <a:gd name="connsiteX16" fmla="*/ 66967 w 90069"/>
                  <a:gd name="connsiteY16" fmla="*/ 87726 h 97489"/>
                  <a:gd name="connsiteX17" fmla="*/ 68902 w 90069"/>
                  <a:gd name="connsiteY17" fmla="*/ 97489 h 97489"/>
                  <a:gd name="connsiteX18" fmla="*/ 66967 w 90069"/>
                  <a:gd name="connsiteY18" fmla="*/ 70199 h 97489"/>
                  <a:gd name="connsiteX19" fmla="*/ 76578 w 90069"/>
                  <a:gd name="connsiteY19" fmla="*/ 56541 h 97489"/>
                  <a:gd name="connsiteX20" fmla="*/ 80448 w 90069"/>
                  <a:gd name="connsiteY20" fmla="*/ 68239 h 97489"/>
                  <a:gd name="connsiteX21" fmla="*/ 90059 w 90069"/>
                  <a:gd name="connsiteY21" fmla="*/ 62409 h 97489"/>
                  <a:gd name="connsiteX22" fmla="*/ 80448 w 90069"/>
                  <a:gd name="connsiteY22" fmla="*/ 25368 h 97489"/>
                  <a:gd name="connsiteX23" fmla="*/ 68889 w 90069"/>
                  <a:gd name="connsiteY23" fmla="*/ 25 h 97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069" h="97489">
                    <a:moveTo>
                      <a:pt x="68889" y="0"/>
                    </a:moveTo>
                    <a:cubicBezTo>
                      <a:pt x="70509" y="4856"/>
                      <a:pt x="71406" y="10420"/>
                      <a:pt x="70825" y="17540"/>
                    </a:cubicBezTo>
                    <a:cubicBezTo>
                      <a:pt x="62390" y="16693"/>
                      <a:pt x="64527" y="23522"/>
                      <a:pt x="57394" y="19488"/>
                    </a:cubicBezTo>
                    <a:cubicBezTo>
                      <a:pt x="55776" y="23952"/>
                      <a:pt x="54537" y="33942"/>
                      <a:pt x="47745" y="27291"/>
                    </a:cubicBezTo>
                    <a:cubicBezTo>
                      <a:pt x="47315" y="35915"/>
                      <a:pt x="42118" y="39785"/>
                      <a:pt x="34290" y="40923"/>
                    </a:cubicBezTo>
                    <a:cubicBezTo>
                      <a:pt x="37034" y="38343"/>
                      <a:pt x="37034" y="29908"/>
                      <a:pt x="34290" y="27291"/>
                    </a:cubicBezTo>
                    <a:cubicBezTo>
                      <a:pt x="26259" y="23206"/>
                      <a:pt x="21466" y="31856"/>
                      <a:pt x="18899" y="38988"/>
                    </a:cubicBezTo>
                    <a:cubicBezTo>
                      <a:pt x="13006" y="37559"/>
                      <a:pt x="11944" y="40961"/>
                      <a:pt x="7379" y="40923"/>
                    </a:cubicBezTo>
                    <a:cubicBezTo>
                      <a:pt x="5217" y="45210"/>
                      <a:pt x="2409" y="48903"/>
                      <a:pt x="3560" y="56516"/>
                    </a:cubicBezTo>
                    <a:cubicBezTo>
                      <a:pt x="1334" y="59450"/>
                      <a:pt x="-3194" y="64736"/>
                      <a:pt x="3560" y="66266"/>
                    </a:cubicBezTo>
                    <a:cubicBezTo>
                      <a:pt x="6620" y="59007"/>
                      <a:pt x="5557" y="47537"/>
                      <a:pt x="15080" y="46791"/>
                    </a:cubicBezTo>
                    <a:cubicBezTo>
                      <a:pt x="18406" y="54644"/>
                      <a:pt x="20543" y="46614"/>
                      <a:pt x="22769" y="46791"/>
                    </a:cubicBezTo>
                    <a:cubicBezTo>
                      <a:pt x="25223" y="46981"/>
                      <a:pt x="23578" y="56288"/>
                      <a:pt x="28548" y="52621"/>
                    </a:cubicBezTo>
                    <a:cubicBezTo>
                      <a:pt x="28890" y="49712"/>
                      <a:pt x="27853" y="45425"/>
                      <a:pt x="30458" y="44843"/>
                    </a:cubicBezTo>
                    <a:cubicBezTo>
                      <a:pt x="39184" y="45754"/>
                      <a:pt x="44546" y="50041"/>
                      <a:pt x="45823" y="58476"/>
                    </a:cubicBezTo>
                    <a:cubicBezTo>
                      <a:pt x="34505" y="68681"/>
                      <a:pt x="45443" y="87828"/>
                      <a:pt x="57407" y="91622"/>
                    </a:cubicBezTo>
                    <a:cubicBezTo>
                      <a:pt x="63275" y="93076"/>
                      <a:pt x="59721" y="84919"/>
                      <a:pt x="66967" y="87726"/>
                    </a:cubicBezTo>
                    <a:cubicBezTo>
                      <a:pt x="66424" y="92292"/>
                      <a:pt x="62896" y="96123"/>
                      <a:pt x="68902" y="97489"/>
                    </a:cubicBezTo>
                    <a:cubicBezTo>
                      <a:pt x="75200" y="87752"/>
                      <a:pt x="69509" y="80695"/>
                      <a:pt x="66967" y="70199"/>
                    </a:cubicBezTo>
                    <a:cubicBezTo>
                      <a:pt x="68637" y="64078"/>
                      <a:pt x="71735" y="59424"/>
                      <a:pt x="76578" y="56541"/>
                    </a:cubicBezTo>
                    <a:cubicBezTo>
                      <a:pt x="77704" y="60626"/>
                      <a:pt x="81371" y="62118"/>
                      <a:pt x="80448" y="68239"/>
                    </a:cubicBezTo>
                    <a:cubicBezTo>
                      <a:pt x="86480" y="69162"/>
                      <a:pt x="85507" y="62991"/>
                      <a:pt x="90059" y="62409"/>
                    </a:cubicBezTo>
                    <a:cubicBezTo>
                      <a:pt x="90262" y="45969"/>
                      <a:pt x="87492" y="30073"/>
                      <a:pt x="80448" y="25368"/>
                    </a:cubicBezTo>
                    <a:cubicBezTo>
                      <a:pt x="89781" y="17604"/>
                      <a:pt x="76440" y="3212"/>
                      <a:pt x="68889" y="2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4" name="Freeform: Shape 1483">
                <a:extLst>
                  <a:ext uri="{FF2B5EF4-FFF2-40B4-BE49-F238E27FC236}">
                    <a16:creationId xmlns:a16="http://schemas.microsoft.com/office/drawing/2014/main" id="{E71A0B3A-D088-8EBE-034C-324B0B71C805}"/>
                  </a:ext>
                </a:extLst>
              </p:cNvPr>
              <p:cNvSpPr/>
              <p:nvPr/>
            </p:nvSpPr>
            <p:spPr>
              <a:xfrm>
                <a:off x="6576705" y="3815732"/>
                <a:ext cx="5534" cy="9848"/>
              </a:xfrm>
              <a:custGeom>
                <a:avLst/>
                <a:gdLst>
                  <a:gd name="connsiteX0" fmla="*/ 1974 w 5534"/>
                  <a:gd name="connsiteY0" fmla="*/ 0 h 9848"/>
                  <a:gd name="connsiteX1" fmla="*/ 102 w 5534"/>
                  <a:gd name="connsiteY1" fmla="*/ 9750 h 9848"/>
                  <a:gd name="connsiteX2" fmla="*/ 1974 w 5534"/>
                  <a:gd name="connsiteY2" fmla="*/ 0 h 9848"/>
                </a:gdLst>
                <a:ahLst/>
                <a:cxnLst>
                  <a:cxn ang="0">
                    <a:pos x="connsiteX0" y="connsiteY0"/>
                  </a:cxn>
                  <a:cxn ang="0">
                    <a:pos x="connsiteX1" y="connsiteY1"/>
                  </a:cxn>
                  <a:cxn ang="0">
                    <a:pos x="connsiteX2" y="connsiteY2"/>
                  </a:cxn>
                </a:cxnLst>
                <a:rect l="l" t="t" r="r" b="b"/>
                <a:pathLst>
                  <a:path w="5534" h="9848">
                    <a:moveTo>
                      <a:pt x="1974" y="0"/>
                    </a:moveTo>
                    <a:cubicBezTo>
                      <a:pt x="3593" y="5514"/>
                      <a:pt x="-707" y="5071"/>
                      <a:pt x="102" y="9750"/>
                    </a:cubicBezTo>
                    <a:cubicBezTo>
                      <a:pt x="7867" y="10888"/>
                      <a:pt x="6198" y="1745"/>
                      <a:pt x="1974" y="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5" name="Freeform: Shape 1484">
                <a:extLst>
                  <a:ext uri="{FF2B5EF4-FFF2-40B4-BE49-F238E27FC236}">
                    <a16:creationId xmlns:a16="http://schemas.microsoft.com/office/drawing/2014/main" id="{3E89CD48-5CB7-9E5D-1FB8-D6E409E21683}"/>
                  </a:ext>
                </a:extLst>
              </p:cNvPr>
              <p:cNvSpPr/>
              <p:nvPr/>
            </p:nvSpPr>
            <p:spPr>
              <a:xfrm>
                <a:off x="6572900" y="3911726"/>
                <a:ext cx="11754" cy="11112"/>
              </a:xfrm>
              <a:custGeom>
                <a:avLst/>
                <a:gdLst>
                  <a:gd name="connsiteX0" fmla="*/ 11584 w 11754"/>
                  <a:gd name="connsiteY0" fmla="*/ 1495 h 11112"/>
                  <a:gd name="connsiteX1" fmla="*/ 0 w 11754"/>
                  <a:gd name="connsiteY1" fmla="*/ 9298 h 11112"/>
                  <a:gd name="connsiteX2" fmla="*/ 11584 w 11754"/>
                  <a:gd name="connsiteY2" fmla="*/ 1495 h 11112"/>
                </a:gdLst>
                <a:ahLst/>
                <a:cxnLst>
                  <a:cxn ang="0">
                    <a:pos x="connsiteX0" y="connsiteY0"/>
                  </a:cxn>
                  <a:cxn ang="0">
                    <a:pos x="connsiteX1" y="connsiteY1"/>
                  </a:cxn>
                  <a:cxn ang="0">
                    <a:pos x="connsiteX2" y="connsiteY2"/>
                  </a:cxn>
                </a:cxnLst>
                <a:rect l="l" t="t" r="r" b="b"/>
                <a:pathLst>
                  <a:path w="11754" h="11112">
                    <a:moveTo>
                      <a:pt x="11584" y="1495"/>
                    </a:moveTo>
                    <a:cubicBezTo>
                      <a:pt x="6614" y="-2969"/>
                      <a:pt x="670" y="3430"/>
                      <a:pt x="0" y="9298"/>
                    </a:cubicBezTo>
                    <a:cubicBezTo>
                      <a:pt x="4995" y="13775"/>
                      <a:pt x="13025" y="9513"/>
                      <a:pt x="11584" y="1495"/>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6" name="Freeform: Shape 1485">
                <a:extLst>
                  <a:ext uri="{FF2B5EF4-FFF2-40B4-BE49-F238E27FC236}">
                    <a16:creationId xmlns:a16="http://schemas.microsoft.com/office/drawing/2014/main" id="{E7EF0F2D-2AC8-E4D6-6073-200721ABC2AC}"/>
                  </a:ext>
                </a:extLst>
              </p:cNvPr>
              <p:cNvSpPr/>
              <p:nvPr/>
            </p:nvSpPr>
            <p:spPr>
              <a:xfrm>
                <a:off x="6492167" y="3704233"/>
                <a:ext cx="51962" cy="119326"/>
              </a:xfrm>
              <a:custGeom>
                <a:avLst/>
                <a:gdLst>
                  <a:gd name="connsiteX0" fmla="*/ 12 w 51962"/>
                  <a:gd name="connsiteY0" fmla="*/ 56918 h 119326"/>
                  <a:gd name="connsiteX1" fmla="*/ 15403 w 51962"/>
                  <a:gd name="connsiteY1" fmla="*/ 99826 h 119326"/>
                  <a:gd name="connsiteX2" fmla="*/ 15403 w 51962"/>
                  <a:gd name="connsiteY2" fmla="*/ 90076 h 119326"/>
                  <a:gd name="connsiteX3" fmla="*/ 23117 w 51962"/>
                  <a:gd name="connsiteY3" fmla="*/ 97879 h 119326"/>
                  <a:gd name="connsiteX4" fmla="*/ 17313 w 51962"/>
                  <a:gd name="connsiteY4" fmla="*/ 111511 h 119326"/>
                  <a:gd name="connsiteX5" fmla="*/ 28896 w 51962"/>
                  <a:gd name="connsiteY5" fmla="*/ 119327 h 119326"/>
                  <a:gd name="connsiteX6" fmla="*/ 38482 w 51962"/>
                  <a:gd name="connsiteY6" fmla="*/ 111511 h 119326"/>
                  <a:gd name="connsiteX7" fmla="*/ 30793 w 51962"/>
                  <a:gd name="connsiteY7" fmla="*/ 80339 h 119326"/>
                  <a:gd name="connsiteX8" fmla="*/ 32703 w 51962"/>
                  <a:gd name="connsiteY8" fmla="*/ 64759 h 119326"/>
                  <a:gd name="connsiteX9" fmla="*/ 46184 w 51962"/>
                  <a:gd name="connsiteY9" fmla="*/ 56931 h 119326"/>
                  <a:gd name="connsiteX10" fmla="*/ 51963 w 51962"/>
                  <a:gd name="connsiteY10" fmla="*/ 35495 h 119326"/>
                  <a:gd name="connsiteX11" fmla="*/ 44223 w 51962"/>
                  <a:gd name="connsiteY11" fmla="*/ 19915 h 119326"/>
                  <a:gd name="connsiteX12" fmla="*/ 46184 w 51962"/>
                  <a:gd name="connsiteY12" fmla="*/ 2350 h 119326"/>
                  <a:gd name="connsiteX13" fmla="*/ 36534 w 51962"/>
                  <a:gd name="connsiteY13" fmla="*/ 6257 h 119326"/>
                  <a:gd name="connsiteX14" fmla="*/ 17300 w 51962"/>
                  <a:gd name="connsiteY14" fmla="*/ 415 h 119326"/>
                  <a:gd name="connsiteX15" fmla="*/ 11558 w 51962"/>
                  <a:gd name="connsiteY15" fmla="*/ 23798 h 119326"/>
                  <a:gd name="connsiteX16" fmla="*/ 13468 w 51962"/>
                  <a:gd name="connsiteY16" fmla="*/ 39390 h 119326"/>
                  <a:gd name="connsiteX17" fmla="*/ 9624 w 51962"/>
                  <a:gd name="connsiteY17" fmla="*/ 62786 h 119326"/>
                  <a:gd name="connsiteX18" fmla="*/ 0 w 51962"/>
                  <a:gd name="connsiteY18" fmla="*/ 56931 h 119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1962" h="119326">
                    <a:moveTo>
                      <a:pt x="12" y="56918"/>
                    </a:moveTo>
                    <a:cubicBezTo>
                      <a:pt x="5703" y="70639"/>
                      <a:pt x="2643" y="93250"/>
                      <a:pt x="15403" y="99826"/>
                    </a:cubicBezTo>
                    <a:cubicBezTo>
                      <a:pt x="16554" y="96361"/>
                      <a:pt x="9775" y="91720"/>
                      <a:pt x="15403" y="90076"/>
                    </a:cubicBezTo>
                    <a:cubicBezTo>
                      <a:pt x="18261" y="92378"/>
                      <a:pt x="24015" y="91771"/>
                      <a:pt x="23117" y="97879"/>
                    </a:cubicBezTo>
                    <a:cubicBezTo>
                      <a:pt x="23838" y="105125"/>
                      <a:pt x="15314" y="102975"/>
                      <a:pt x="17313" y="111511"/>
                    </a:cubicBezTo>
                    <a:cubicBezTo>
                      <a:pt x="21410" y="113914"/>
                      <a:pt x="22914" y="118859"/>
                      <a:pt x="28896" y="119327"/>
                    </a:cubicBezTo>
                    <a:cubicBezTo>
                      <a:pt x="33196" y="117885"/>
                      <a:pt x="33082" y="111904"/>
                      <a:pt x="38482" y="111511"/>
                    </a:cubicBezTo>
                    <a:cubicBezTo>
                      <a:pt x="35105" y="97790"/>
                      <a:pt x="35966" y="91796"/>
                      <a:pt x="30793" y="80339"/>
                    </a:cubicBezTo>
                    <a:cubicBezTo>
                      <a:pt x="30907" y="74370"/>
                      <a:pt x="37812" y="70184"/>
                      <a:pt x="32703" y="64759"/>
                    </a:cubicBezTo>
                    <a:cubicBezTo>
                      <a:pt x="37496" y="62482"/>
                      <a:pt x="39140" y="56969"/>
                      <a:pt x="46184" y="56931"/>
                    </a:cubicBezTo>
                    <a:cubicBezTo>
                      <a:pt x="46411" y="48116"/>
                      <a:pt x="50863" y="43513"/>
                      <a:pt x="51963" y="35495"/>
                    </a:cubicBezTo>
                    <a:cubicBezTo>
                      <a:pt x="48637" y="31044"/>
                      <a:pt x="46538" y="25391"/>
                      <a:pt x="44223" y="19915"/>
                    </a:cubicBezTo>
                    <a:cubicBezTo>
                      <a:pt x="45172" y="15502"/>
                      <a:pt x="50142" y="5296"/>
                      <a:pt x="46184" y="2350"/>
                    </a:cubicBezTo>
                    <a:cubicBezTo>
                      <a:pt x="48144" y="8900"/>
                      <a:pt x="40202" y="5397"/>
                      <a:pt x="36534" y="6257"/>
                    </a:cubicBezTo>
                    <a:cubicBezTo>
                      <a:pt x="32399" y="1983"/>
                      <a:pt x="27202" y="-1166"/>
                      <a:pt x="17300" y="415"/>
                    </a:cubicBezTo>
                    <a:cubicBezTo>
                      <a:pt x="17768" y="7788"/>
                      <a:pt x="12418" y="15704"/>
                      <a:pt x="11558" y="23798"/>
                    </a:cubicBezTo>
                    <a:cubicBezTo>
                      <a:pt x="11242" y="26757"/>
                      <a:pt x="14100" y="35205"/>
                      <a:pt x="13468" y="39390"/>
                    </a:cubicBezTo>
                    <a:cubicBezTo>
                      <a:pt x="12254" y="47775"/>
                      <a:pt x="13872" y="57550"/>
                      <a:pt x="9624" y="62786"/>
                    </a:cubicBezTo>
                    <a:cubicBezTo>
                      <a:pt x="3617" y="63722"/>
                      <a:pt x="4540" y="57538"/>
                      <a:pt x="0" y="56931"/>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7" name="Freeform: Shape 1486">
                <a:extLst>
                  <a:ext uri="{FF2B5EF4-FFF2-40B4-BE49-F238E27FC236}">
                    <a16:creationId xmlns:a16="http://schemas.microsoft.com/office/drawing/2014/main" id="{45A368B0-BE78-EFD1-E95C-80C69E1C4452}"/>
                  </a:ext>
                </a:extLst>
              </p:cNvPr>
              <p:cNvSpPr/>
              <p:nvPr/>
            </p:nvSpPr>
            <p:spPr>
              <a:xfrm>
                <a:off x="6532608" y="3809663"/>
                <a:ext cx="44174" cy="39321"/>
              </a:xfrm>
              <a:custGeom>
                <a:avLst/>
                <a:gdLst>
                  <a:gd name="connsiteX0" fmla="*/ 32641 w 44174"/>
                  <a:gd name="connsiteY0" fmla="*/ 8042 h 39321"/>
                  <a:gd name="connsiteX1" fmla="*/ 23017 w 44174"/>
                  <a:gd name="connsiteY1" fmla="*/ 13884 h 39321"/>
                  <a:gd name="connsiteX2" fmla="*/ 11522 w 44174"/>
                  <a:gd name="connsiteY2" fmla="*/ 239 h 39321"/>
                  <a:gd name="connsiteX3" fmla="*/ 5743 w 44174"/>
                  <a:gd name="connsiteY3" fmla="*/ 9989 h 39321"/>
                  <a:gd name="connsiteX4" fmla="*/ 1873 w 44174"/>
                  <a:gd name="connsiteY4" fmla="*/ 8042 h 39321"/>
                  <a:gd name="connsiteX5" fmla="*/ 13394 w 44174"/>
                  <a:gd name="connsiteY5" fmla="*/ 15832 h 39321"/>
                  <a:gd name="connsiteX6" fmla="*/ 13394 w 44174"/>
                  <a:gd name="connsiteY6" fmla="*/ 8042 h 39321"/>
                  <a:gd name="connsiteX7" fmla="*/ 26849 w 44174"/>
                  <a:gd name="connsiteY7" fmla="*/ 19727 h 39321"/>
                  <a:gd name="connsiteX8" fmla="*/ 32628 w 44174"/>
                  <a:gd name="connsiteY8" fmla="*/ 31437 h 39321"/>
                  <a:gd name="connsiteX9" fmla="*/ 42214 w 44174"/>
                  <a:gd name="connsiteY9" fmla="*/ 31437 h 39321"/>
                  <a:gd name="connsiteX10" fmla="*/ 44174 w 44174"/>
                  <a:gd name="connsiteY10" fmla="*/ 37280 h 39321"/>
                  <a:gd name="connsiteX11" fmla="*/ 44174 w 44174"/>
                  <a:gd name="connsiteY11" fmla="*/ 31437 h 39321"/>
                  <a:gd name="connsiteX12" fmla="*/ 32616 w 44174"/>
                  <a:gd name="connsiteY12" fmla="*/ 15832 h 39321"/>
                  <a:gd name="connsiteX13" fmla="*/ 36461 w 44174"/>
                  <a:gd name="connsiteY13" fmla="*/ 10002 h 39321"/>
                  <a:gd name="connsiteX14" fmla="*/ 32616 w 44174"/>
                  <a:gd name="connsiteY14" fmla="*/ 8054 h 3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174" h="39321">
                    <a:moveTo>
                      <a:pt x="32641" y="8042"/>
                    </a:moveTo>
                    <a:cubicBezTo>
                      <a:pt x="25622" y="6145"/>
                      <a:pt x="31768" y="17526"/>
                      <a:pt x="23017" y="13884"/>
                    </a:cubicBezTo>
                    <a:cubicBezTo>
                      <a:pt x="23245" y="5222"/>
                      <a:pt x="21374" y="-1354"/>
                      <a:pt x="11522" y="239"/>
                    </a:cubicBezTo>
                    <a:cubicBezTo>
                      <a:pt x="8841" y="2718"/>
                      <a:pt x="10687" y="9787"/>
                      <a:pt x="5743" y="9989"/>
                    </a:cubicBezTo>
                    <a:cubicBezTo>
                      <a:pt x="6059" y="6840"/>
                      <a:pt x="-4071" y="5513"/>
                      <a:pt x="1873" y="8042"/>
                    </a:cubicBezTo>
                    <a:cubicBezTo>
                      <a:pt x="6527" y="8674"/>
                      <a:pt x="8778" y="21674"/>
                      <a:pt x="13394" y="15832"/>
                    </a:cubicBezTo>
                    <a:cubicBezTo>
                      <a:pt x="10270" y="17248"/>
                      <a:pt x="10270" y="6651"/>
                      <a:pt x="13394" y="8042"/>
                    </a:cubicBezTo>
                    <a:cubicBezTo>
                      <a:pt x="19666" y="10103"/>
                      <a:pt x="21196" y="17059"/>
                      <a:pt x="26849" y="19727"/>
                    </a:cubicBezTo>
                    <a:cubicBezTo>
                      <a:pt x="28582" y="23824"/>
                      <a:pt x="29847" y="28402"/>
                      <a:pt x="32628" y="31437"/>
                    </a:cubicBezTo>
                    <a:lnTo>
                      <a:pt x="42214" y="31437"/>
                    </a:lnTo>
                    <a:cubicBezTo>
                      <a:pt x="41607" y="33815"/>
                      <a:pt x="42531" y="43476"/>
                      <a:pt x="44174" y="37280"/>
                    </a:cubicBezTo>
                    <a:lnTo>
                      <a:pt x="44174" y="31437"/>
                    </a:lnTo>
                    <a:cubicBezTo>
                      <a:pt x="36612" y="29983"/>
                      <a:pt x="37649" y="19841"/>
                      <a:pt x="32616" y="15832"/>
                    </a:cubicBezTo>
                    <a:cubicBezTo>
                      <a:pt x="33084" y="13050"/>
                      <a:pt x="35790" y="12569"/>
                      <a:pt x="36461" y="10002"/>
                    </a:cubicBezTo>
                    <a:cubicBezTo>
                      <a:pt x="34993" y="9572"/>
                      <a:pt x="32679" y="9951"/>
                      <a:pt x="32616" y="8054"/>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8" name="Freeform: Shape 1487">
                <a:extLst>
                  <a:ext uri="{FF2B5EF4-FFF2-40B4-BE49-F238E27FC236}">
                    <a16:creationId xmlns:a16="http://schemas.microsoft.com/office/drawing/2014/main" id="{E3AC4B1E-9BC4-33F1-DA11-7CAD901A4325}"/>
                  </a:ext>
                </a:extLst>
              </p:cNvPr>
              <p:cNvSpPr/>
              <p:nvPr/>
            </p:nvSpPr>
            <p:spPr>
              <a:xfrm>
                <a:off x="6561405" y="3852785"/>
                <a:ext cx="13429" cy="13465"/>
              </a:xfrm>
              <a:custGeom>
                <a:avLst/>
                <a:gdLst>
                  <a:gd name="connsiteX0" fmla="*/ 1935 w 13429"/>
                  <a:gd name="connsiteY0" fmla="*/ 7803 h 13465"/>
                  <a:gd name="connsiteX1" fmla="*/ 13430 w 13429"/>
                  <a:gd name="connsiteY1" fmla="*/ 11710 h 13465"/>
                  <a:gd name="connsiteX2" fmla="*/ 0 w 13429"/>
                  <a:gd name="connsiteY2" fmla="*/ 0 h 13465"/>
                  <a:gd name="connsiteX3" fmla="*/ 1935 w 13429"/>
                  <a:gd name="connsiteY3" fmla="*/ 7803 h 13465"/>
                </a:gdLst>
                <a:ahLst/>
                <a:cxnLst>
                  <a:cxn ang="0">
                    <a:pos x="connsiteX0" y="connsiteY0"/>
                  </a:cxn>
                  <a:cxn ang="0">
                    <a:pos x="connsiteX1" y="connsiteY1"/>
                  </a:cxn>
                  <a:cxn ang="0">
                    <a:pos x="connsiteX2" y="connsiteY2"/>
                  </a:cxn>
                  <a:cxn ang="0">
                    <a:pos x="connsiteX3" y="connsiteY3"/>
                  </a:cxn>
                </a:cxnLst>
                <a:rect l="l" t="t" r="r" b="b"/>
                <a:pathLst>
                  <a:path w="13429" h="13465">
                    <a:moveTo>
                      <a:pt x="1935" y="7803"/>
                    </a:moveTo>
                    <a:cubicBezTo>
                      <a:pt x="5627" y="430"/>
                      <a:pt x="9737" y="19070"/>
                      <a:pt x="13430" y="11710"/>
                    </a:cubicBezTo>
                    <a:cubicBezTo>
                      <a:pt x="9042" y="7727"/>
                      <a:pt x="4944" y="3440"/>
                      <a:pt x="0" y="0"/>
                    </a:cubicBezTo>
                    <a:cubicBezTo>
                      <a:pt x="316" y="2921"/>
                      <a:pt x="-696" y="7196"/>
                      <a:pt x="1935" y="780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89" name="Freeform: Shape 1488">
                <a:extLst>
                  <a:ext uri="{FF2B5EF4-FFF2-40B4-BE49-F238E27FC236}">
                    <a16:creationId xmlns:a16="http://schemas.microsoft.com/office/drawing/2014/main" id="{9FFF9941-A173-F51C-A327-705AB4D6EE05}"/>
                  </a:ext>
                </a:extLst>
              </p:cNvPr>
              <p:cNvSpPr/>
              <p:nvPr/>
            </p:nvSpPr>
            <p:spPr>
              <a:xfrm>
                <a:off x="6582488" y="3880088"/>
                <a:ext cx="15450" cy="29237"/>
              </a:xfrm>
              <a:custGeom>
                <a:avLst/>
                <a:gdLst>
                  <a:gd name="connsiteX0" fmla="*/ 1996 w 15450"/>
                  <a:gd name="connsiteY0" fmla="*/ 9725 h 29237"/>
                  <a:gd name="connsiteX1" fmla="*/ 11582 w 15450"/>
                  <a:gd name="connsiteY1" fmla="*/ 29238 h 29237"/>
                  <a:gd name="connsiteX2" fmla="*/ 15451 w 15450"/>
                  <a:gd name="connsiteY2" fmla="*/ 25330 h 29237"/>
                  <a:gd name="connsiteX3" fmla="*/ 7775 w 15450"/>
                  <a:gd name="connsiteY3" fmla="*/ 0 h 29237"/>
                  <a:gd name="connsiteX4" fmla="*/ 61 w 15450"/>
                  <a:gd name="connsiteY4" fmla="*/ 1948 h 29237"/>
                  <a:gd name="connsiteX5" fmla="*/ 1996 w 15450"/>
                  <a:gd name="connsiteY5" fmla="*/ 9738 h 29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450" h="29237">
                    <a:moveTo>
                      <a:pt x="1996" y="9725"/>
                    </a:moveTo>
                    <a:cubicBezTo>
                      <a:pt x="17070" y="8524"/>
                      <a:pt x="2982" y="25027"/>
                      <a:pt x="11582" y="29238"/>
                    </a:cubicBezTo>
                    <a:cubicBezTo>
                      <a:pt x="11063" y="23534"/>
                      <a:pt x="12075" y="22523"/>
                      <a:pt x="15451" y="25330"/>
                    </a:cubicBezTo>
                    <a:cubicBezTo>
                      <a:pt x="12365" y="17426"/>
                      <a:pt x="12909" y="5792"/>
                      <a:pt x="7775" y="0"/>
                    </a:cubicBezTo>
                    <a:cubicBezTo>
                      <a:pt x="7256" y="6842"/>
                      <a:pt x="-774" y="-3541"/>
                      <a:pt x="61" y="1948"/>
                    </a:cubicBezTo>
                    <a:cubicBezTo>
                      <a:pt x="2919" y="2314"/>
                      <a:pt x="1819" y="6652"/>
                      <a:pt x="1996" y="973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90" name="Freeform: Shape 1489">
                <a:extLst>
                  <a:ext uri="{FF2B5EF4-FFF2-40B4-BE49-F238E27FC236}">
                    <a16:creationId xmlns:a16="http://schemas.microsoft.com/office/drawing/2014/main" id="{1BE89B5F-8693-4F3E-4AB1-61D6265234A8}"/>
                  </a:ext>
                </a:extLst>
              </p:cNvPr>
              <p:cNvSpPr/>
              <p:nvPr/>
            </p:nvSpPr>
            <p:spPr>
              <a:xfrm>
                <a:off x="6474205" y="3883970"/>
                <a:ext cx="14155" cy="29250"/>
              </a:xfrm>
              <a:custGeom>
                <a:avLst/>
                <a:gdLst>
                  <a:gd name="connsiteX0" fmla="*/ 675 w 14155"/>
                  <a:gd name="connsiteY0" fmla="*/ 29251 h 29250"/>
                  <a:gd name="connsiteX1" fmla="*/ 14156 w 14155"/>
                  <a:gd name="connsiteY1" fmla="*/ 19500 h 29250"/>
                  <a:gd name="connsiteX2" fmla="*/ 10311 w 14155"/>
                  <a:gd name="connsiteY2" fmla="*/ 0 h 29250"/>
                  <a:gd name="connsiteX3" fmla="*/ 10311 w 14155"/>
                  <a:gd name="connsiteY3" fmla="*/ 15593 h 29250"/>
                  <a:gd name="connsiteX4" fmla="*/ 663 w 14155"/>
                  <a:gd name="connsiteY4" fmla="*/ 29238 h 2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55" h="29250">
                    <a:moveTo>
                      <a:pt x="675" y="29251"/>
                    </a:moveTo>
                    <a:cubicBezTo>
                      <a:pt x="6543" y="27391"/>
                      <a:pt x="5126" y="18147"/>
                      <a:pt x="14156" y="19500"/>
                    </a:cubicBezTo>
                    <a:cubicBezTo>
                      <a:pt x="13170" y="12684"/>
                      <a:pt x="13283" y="4767"/>
                      <a:pt x="10311" y="0"/>
                    </a:cubicBezTo>
                    <a:cubicBezTo>
                      <a:pt x="9641" y="7019"/>
                      <a:pt x="7365" y="9383"/>
                      <a:pt x="10311" y="15593"/>
                    </a:cubicBezTo>
                    <a:cubicBezTo>
                      <a:pt x="8111" y="19956"/>
                      <a:pt x="-2765" y="25634"/>
                      <a:pt x="663" y="2923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91" name="Freeform: Shape 1490">
                <a:extLst>
                  <a:ext uri="{FF2B5EF4-FFF2-40B4-BE49-F238E27FC236}">
                    <a16:creationId xmlns:a16="http://schemas.microsoft.com/office/drawing/2014/main" id="{614C127F-9314-3295-57B9-AA63FECFB23C}"/>
                  </a:ext>
                </a:extLst>
              </p:cNvPr>
              <p:cNvSpPr/>
              <p:nvPr/>
            </p:nvSpPr>
            <p:spPr>
              <a:xfrm>
                <a:off x="6568301" y="3891786"/>
                <a:ext cx="7002" cy="17540"/>
              </a:xfrm>
              <a:custGeom>
                <a:avLst/>
                <a:gdLst>
                  <a:gd name="connsiteX0" fmla="*/ 793 w 7002"/>
                  <a:gd name="connsiteY0" fmla="*/ 17540 h 17540"/>
                  <a:gd name="connsiteX1" fmla="*/ 4599 w 7002"/>
                  <a:gd name="connsiteY1" fmla="*/ 0 h 17540"/>
                  <a:gd name="connsiteX2" fmla="*/ 793 w 7002"/>
                  <a:gd name="connsiteY2" fmla="*/ 17540 h 17540"/>
                </a:gdLst>
                <a:ahLst/>
                <a:cxnLst>
                  <a:cxn ang="0">
                    <a:pos x="connsiteX0" y="connsiteY0"/>
                  </a:cxn>
                  <a:cxn ang="0">
                    <a:pos x="connsiteX1" y="connsiteY1"/>
                  </a:cxn>
                  <a:cxn ang="0">
                    <a:pos x="connsiteX2" y="connsiteY2"/>
                  </a:cxn>
                </a:cxnLst>
                <a:rect l="l" t="t" r="r" b="b"/>
                <a:pathLst>
                  <a:path w="7002" h="17540">
                    <a:moveTo>
                      <a:pt x="793" y="17540"/>
                    </a:moveTo>
                    <a:cubicBezTo>
                      <a:pt x="3828" y="14606"/>
                      <a:pt x="10606" y="5539"/>
                      <a:pt x="4599" y="0"/>
                    </a:cubicBezTo>
                    <a:cubicBezTo>
                      <a:pt x="6066" y="7423"/>
                      <a:pt x="-2596" y="14619"/>
                      <a:pt x="793" y="1754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92" name="Freeform: Shape 1491">
                <a:extLst>
                  <a:ext uri="{FF2B5EF4-FFF2-40B4-BE49-F238E27FC236}">
                    <a16:creationId xmlns:a16="http://schemas.microsoft.com/office/drawing/2014/main" id="{3DFDB06E-1B6D-DF03-0705-94BD9327F0C7}"/>
                  </a:ext>
                </a:extLst>
              </p:cNvPr>
              <p:cNvSpPr/>
              <p:nvPr/>
            </p:nvSpPr>
            <p:spPr>
              <a:xfrm>
                <a:off x="6444162" y="3917116"/>
                <a:ext cx="26832" cy="31185"/>
              </a:xfrm>
              <a:custGeom>
                <a:avLst/>
                <a:gdLst>
                  <a:gd name="connsiteX0" fmla="*/ 24976 w 26832"/>
                  <a:gd name="connsiteY0" fmla="*/ 0 h 31185"/>
                  <a:gd name="connsiteX1" fmla="*/ 0 w 26832"/>
                  <a:gd name="connsiteY1" fmla="*/ 31185 h 31185"/>
                  <a:gd name="connsiteX2" fmla="*/ 23041 w 26832"/>
                  <a:gd name="connsiteY2" fmla="*/ 11698 h 31185"/>
                  <a:gd name="connsiteX3" fmla="*/ 24976 w 26832"/>
                  <a:gd name="connsiteY3" fmla="*/ 0 h 31185"/>
                </a:gdLst>
                <a:ahLst/>
                <a:cxnLst>
                  <a:cxn ang="0">
                    <a:pos x="connsiteX0" y="connsiteY0"/>
                  </a:cxn>
                  <a:cxn ang="0">
                    <a:pos x="connsiteX1" y="connsiteY1"/>
                  </a:cxn>
                  <a:cxn ang="0">
                    <a:pos x="connsiteX2" y="connsiteY2"/>
                  </a:cxn>
                  <a:cxn ang="0">
                    <a:pos x="connsiteX3" y="connsiteY3"/>
                  </a:cxn>
                </a:cxnLst>
                <a:rect l="l" t="t" r="r" b="b"/>
                <a:pathLst>
                  <a:path w="26832" h="31185">
                    <a:moveTo>
                      <a:pt x="24976" y="0"/>
                    </a:moveTo>
                    <a:cubicBezTo>
                      <a:pt x="18388" y="12153"/>
                      <a:pt x="5880" y="18324"/>
                      <a:pt x="0" y="31185"/>
                    </a:cubicBezTo>
                    <a:cubicBezTo>
                      <a:pt x="10079" y="27101"/>
                      <a:pt x="13430" y="16212"/>
                      <a:pt x="23041" y="11698"/>
                    </a:cubicBezTo>
                    <a:cubicBezTo>
                      <a:pt x="21574" y="6715"/>
                      <a:pt x="30578" y="2732"/>
                      <a:pt x="24976" y="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493" name="Freeform: Shape 1492">
                <a:extLst>
                  <a:ext uri="{FF2B5EF4-FFF2-40B4-BE49-F238E27FC236}">
                    <a16:creationId xmlns:a16="http://schemas.microsoft.com/office/drawing/2014/main" id="{FAAD7C45-FE6D-A98E-B482-5D22189A5533}"/>
                  </a:ext>
                </a:extLst>
              </p:cNvPr>
              <p:cNvSpPr/>
              <p:nvPr/>
            </p:nvSpPr>
            <p:spPr>
              <a:xfrm>
                <a:off x="6442793" y="3948304"/>
                <a:ext cx="1356" cy="1224"/>
              </a:xfrm>
              <a:custGeom>
                <a:avLst/>
                <a:gdLst>
                  <a:gd name="connsiteX0" fmla="*/ 1357 w 1356"/>
                  <a:gd name="connsiteY0" fmla="*/ 10 h 1224"/>
                  <a:gd name="connsiteX1" fmla="*/ 1357 w 1356"/>
                  <a:gd name="connsiteY1" fmla="*/ 10 h 1224"/>
                  <a:gd name="connsiteX2" fmla="*/ 1357 w 1356"/>
                  <a:gd name="connsiteY2" fmla="*/ 10 h 1224"/>
                </a:gdLst>
                <a:ahLst/>
                <a:cxnLst>
                  <a:cxn ang="0">
                    <a:pos x="connsiteX0" y="connsiteY0"/>
                  </a:cxn>
                  <a:cxn ang="0">
                    <a:pos x="connsiteX1" y="connsiteY1"/>
                  </a:cxn>
                  <a:cxn ang="0">
                    <a:pos x="connsiteX2" y="connsiteY2"/>
                  </a:cxn>
                </a:cxnLst>
                <a:rect l="l" t="t" r="r" b="b"/>
                <a:pathLst>
                  <a:path w="1356" h="1224">
                    <a:moveTo>
                      <a:pt x="1357" y="10"/>
                    </a:moveTo>
                    <a:cubicBezTo>
                      <a:pt x="-983" y="-193"/>
                      <a:pt x="168" y="2843"/>
                      <a:pt x="1357" y="10"/>
                    </a:cubicBezTo>
                    <a:lnTo>
                      <a:pt x="1357" y="10"/>
                    </a:lnTo>
                    <a:close/>
                  </a:path>
                </a:pathLst>
              </a:custGeom>
              <a:solidFill>
                <a:srgbClr val="B8D9E4"/>
              </a:solidFill>
              <a:ln w="1270" cap="flat">
                <a:solidFill>
                  <a:schemeClr val="bg1"/>
                </a:solidFill>
                <a:prstDash val="solid"/>
                <a:miter/>
              </a:ln>
            </p:spPr>
            <p:txBody>
              <a:bodyPr rtlCol="0" anchor="ctr"/>
              <a:lstStyle/>
              <a:p>
                <a:endParaRPr lang="en-US" dirty="0"/>
              </a:p>
            </p:txBody>
          </p:sp>
        </p:grpSp>
        <p:sp>
          <p:nvSpPr>
            <p:cNvPr id="1494" name="Freeform: Shape 1493">
              <a:extLst>
                <a:ext uri="{FF2B5EF4-FFF2-40B4-BE49-F238E27FC236}">
                  <a16:creationId xmlns:a16="http://schemas.microsoft.com/office/drawing/2014/main" id="{D3D5823C-553B-4F6F-1AEA-3A8E7D1AC8CF}"/>
                </a:ext>
              </a:extLst>
            </p:cNvPr>
            <p:cNvSpPr/>
            <p:nvPr/>
          </p:nvSpPr>
          <p:spPr>
            <a:xfrm>
              <a:off x="6619084" y="3322544"/>
              <a:ext cx="11520" cy="7552"/>
            </a:xfrm>
            <a:custGeom>
              <a:avLst/>
              <a:gdLst>
                <a:gd name="connsiteX0" fmla="*/ 11520 w 11520"/>
                <a:gd name="connsiteY0" fmla="*/ 5868 h 7552"/>
                <a:gd name="connsiteX1" fmla="*/ 11520 w 11520"/>
                <a:gd name="connsiteY1" fmla="*/ 0 h 7552"/>
                <a:gd name="connsiteX2" fmla="*/ 0 w 11520"/>
                <a:gd name="connsiteY2" fmla="*/ 5868 h 7552"/>
                <a:gd name="connsiteX3" fmla="*/ 11520 w 11520"/>
                <a:gd name="connsiteY3" fmla="*/ 5868 h 7552"/>
              </a:gdLst>
              <a:ahLst/>
              <a:cxnLst>
                <a:cxn ang="0">
                  <a:pos x="connsiteX0" y="connsiteY0"/>
                </a:cxn>
                <a:cxn ang="0">
                  <a:pos x="connsiteX1" y="connsiteY1"/>
                </a:cxn>
                <a:cxn ang="0">
                  <a:pos x="connsiteX2" y="connsiteY2"/>
                </a:cxn>
                <a:cxn ang="0">
                  <a:pos x="connsiteX3" y="connsiteY3"/>
                </a:cxn>
              </a:cxnLst>
              <a:rect l="l" t="t" r="r" b="b"/>
              <a:pathLst>
                <a:path w="11520" h="7552">
                  <a:moveTo>
                    <a:pt x="11520" y="5868"/>
                  </a:moveTo>
                  <a:lnTo>
                    <a:pt x="11520" y="0"/>
                  </a:lnTo>
                  <a:cubicBezTo>
                    <a:pt x="7272" y="1505"/>
                    <a:pt x="1126" y="1138"/>
                    <a:pt x="0" y="5868"/>
                  </a:cubicBezTo>
                  <a:cubicBezTo>
                    <a:pt x="4009" y="10104"/>
                    <a:pt x="5463" y="4894"/>
                    <a:pt x="11520" y="586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95" name="Freeform: Shape 1494">
              <a:extLst>
                <a:ext uri="{FF2B5EF4-FFF2-40B4-BE49-F238E27FC236}">
                  <a16:creationId xmlns:a16="http://schemas.microsoft.com/office/drawing/2014/main" id="{A916A3D7-7C85-9D23-AEF3-17C6C37D1841}"/>
                </a:ext>
              </a:extLst>
            </p:cNvPr>
            <p:cNvSpPr/>
            <p:nvPr/>
          </p:nvSpPr>
          <p:spPr>
            <a:xfrm>
              <a:off x="6651489" y="3287335"/>
              <a:ext cx="2441" cy="2184"/>
            </a:xfrm>
            <a:custGeom>
              <a:avLst/>
              <a:gdLst>
                <a:gd name="connsiteX0" fmla="*/ 222 w 2441"/>
                <a:gd name="connsiteY0" fmla="*/ 2063 h 2184"/>
                <a:gd name="connsiteX1" fmla="*/ 2220 w 2441"/>
                <a:gd name="connsiteY1" fmla="*/ 116 h 2184"/>
                <a:gd name="connsiteX2" fmla="*/ 222 w 2441"/>
                <a:gd name="connsiteY2" fmla="*/ 2063 h 2184"/>
              </a:gdLst>
              <a:ahLst/>
              <a:cxnLst>
                <a:cxn ang="0">
                  <a:pos x="connsiteX0" y="connsiteY0"/>
                </a:cxn>
                <a:cxn ang="0">
                  <a:pos x="connsiteX1" y="connsiteY1"/>
                </a:cxn>
                <a:cxn ang="0">
                  <a:pos x="connsiteX2" y="connsiteY2"/>
                </a:cxn>
              </a:cxnLst>
              <a:rect l="l" t="t" r="r" b="b"/>
              <a:pathLst>
                <a:path w="2441" h="2184">
                  <a:moveTo>
                    <a:pt x="222" y="2063"/>
                  </a:moveTo>
                  <a:cubicBezTo>
                    <a:pt x="803" y="2620"/>
                    <a:pt x="3168" y="1140"/>
                    <a:pt x="2220" y="116"/>
                  </a:cubicBezTo>
                  <a:cubicBezTo>
                    <a:pt x="1638" y="-428"/>
                    <a:pt x="-727" y="1064"/>
                    <a:pt x="222" y="206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96" name="Freeform: Shape 1495">
              <a:extLst>
                <a:ext uri="{FF2B5EF4-FFF2-40B4-BE49-F238E27FC236}">
                  <a16:creationId xmlns:a16="http://schemas.microsoft.com/office/drawing/2014/main" id="{67C78EB7-9526-DA93-DDCA-B0F4FF14DF2E}"/>
                </a:ext>
              </a:extLst>
            </p:cNvPr>
            <p:cNvSpPr/>
            <p:nvPr/>
          </p:nvSpPr>
          <p:spPr>
            <a:xfrm>
              <a:off x="6640216" y="3292036"/>
              <a:ext cx="1909" cy="2542"/>
            </a:xfrm>
            <a:custGeom>
              <a:avLst/>
              <a:gdLst>
                <a:gd name="connsiteX0" fmla="*/ 0 w 1909"/>
                <a:gd name="connsiteY0" fmla="*/ 1270 h 2542"/>
                <a:gd name="connsiteX1" fmla="*/ 1910 w 1909"/>
                <a:gd name="connsiteY1" fmla="*/ 1270 h 2542"/>
                <a:gd name="connsiteX2" fmla="*/ 0 w 1909"/>
                <a:gd name="connsiteY2" fmla="*/ 1270 h 2542"/>
              </a:gdLst>
              <a:ahLst/>
              <a:cxnLst>
                <a:cxn ang="0">
                  <a:pos x="connsiteX0" y="connsiteY0"/>
                </a:cxn>
                <a:cxn ang="0">
                  <a:pos x="connsiteX1" y="connsiteY1"/>
                </a:cxn>
                <a:cxn ang="0">
                  <a:pos x="connsiteX2" y="connsiteY2"/>
                </a:cxn>
              </a:cxnLst>
              <a:rect l="l" t="t" r="r" b="b"/>
              <a:pathLst>
                <a:path w="1909" h="2542">
                  <a:moveTo>
                    <a:pt x="0" y="1270"/>
                  </a:moveTo>
                  <a:cubicBezTo>
                    <a:pt x="0" y="2358"/>
                    <a:pt x="1555" y="3483"/>
                    <a:pt x="1910" y="1270"/>
                  </a:cubicBezTo>
                  <a:cubicBezTo>
                    <a:pt x="1910" y="170"/>
                    <a:pt x="379" y="-930"/>
                    <a:pt x="0" y="127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97" name="Freeform: Shape 1496">
              <a:extLst>
                <a:ext uri="{FF2B5EF4-FFF2-40B4-BE49-F238E27FC236}">
                  <a16:creationId xmlns:a16="http://schemas.microsoft.com/office/drawing/2014/main" id="{DA54BDC2-C703-3030-ABA7-EE50069C652A}"/>
                </a:ext>
              </a:extLst>
            </p:cNvPr>
            <p:cNvSpPr/>
            <p:nvPr/>
          </p:nvSpPr>
          <p:spPr>
            <a:xfrm>
              <a:off x="6680348" y="3293194"/>
              <a:ext cx="2381" cy="2184"/>
            </a:xfrm>
            <a:custGeom>
              <a:avLst/>
              <a:gdLst>
                <a:gd name="connsiteX0" fmla="*/ 247 w 2381"/>
                <a:gd name="connsiteY0" fmla="*/ 2073 h 2184"/>
                <a:gd name="connsiteX1" fmla="*/ 2119 w 2381"/>
                <a:gd name="connsiteY1" fmla="*/ 112 h 2184"/>
                <a:gd name="connsiteX2" fmla="*/ 247 w 2381"/>
                <a:gd name="connsiteY2" fmla="*/ 2073 h 2184"/>
              </a:gdLst>
              <a:ahLst/>
              <a:cxnLst>
                <a:cxn ang="0">
                  <a:pos x="connsiteX0" y="connsiteY0"/>
                </a:cxn>
                <a:cxn ang="0">
                  <a:pos x="connsiteX1" y="connsiteY1"/>
                </a:cxn>
                <a:cxn ang="0">
                  <a:pos x="connsiteX2" y="connsiteY2"/>
                </a:cxn>
              </a:cxnLst>
              <a:rect l="l" t="t" r="r" b="b"/>
              <a:pathLst>
                <a:path w="2381" h="2184">
                  <a:moveTo>
                    <a:pt x="247" y="2073"/>
                  </a:moveTo>
                  <a:cubicBezTo>
                    <a:pt x="765" y="2604"/>
                    <a:pt x="3169" y="1124"/>
                    <a:pt x="2119" y="112"/>
                  </a:cubicBezTo>
                  <a:cubicBezTo>
                    <a:pt x="1625" y="-419"/>
                    <a:pt x="-765" y="1048"/>
                    <a:pt x="247" y="207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98" name="Freeform: Shape 1497">
              <a:extLst>
                <a:ext uri="{FF2B5EF4-FFF2-40B4-BE49-F238E27FC236}">
                  <a16:creationId xmlns:a16="http://schemas.microsoft.com/office/drawing/2014/main" id="{BBADA33E-2FB8-2303-CE4C-B1EF24AF91FC}"/>
                </a:ext>
              </a:extLst>
            </p:cNvPr>
            <p:cNvSpPr/>
            <p:nvPr/>
          </p:nvSpPr>
          <p:spPr>
            <a:xfrm>
              <a:off x="6694050" y="3350515"/>
              <a:ext cx="1910" cy="2543"/>
            </a:xfrm>
            <a:custGeom>
              <a:avLst/>
              <a:gdLst>
                <a:gd name="connsiteX0" fmla="*/ 1910 w 1910"/>
                <a:gd name="connsiteY0" fmla="*/ 1267 h 2543"/>
                <a:gd name="connsiteX1" fmla="*/ 0 w 1910"/>
                <a:gd name="connsiteY1" fmla="*/ 1267 h 2543"/>
                <a:gd name="connsiteX2" fmla="*/ 1910 w 1910"/>
                <a:gd name="connsiteY2" fmla="*/ 1267 h 2543"/>
              </a:gdLst>
              <a:ahLst/>
              <a:cxnLst>
                <a:cxn ang="0">
                  <a:pos x="connsiteX0" y="connsiteY0"/>
                </a:cxn>
                <a:cxn ang="0">
                  <a:pos x="connsiteX1" y="connsiteY1"/>
                </a:cxn>
                <a:cxn ang="0">
                  <a:pos x="connsiteX2" y="connsiteY2"/>
                </a:cxn>
              </a:cxnLst>
              <a:rect l="l" t="t" r="r" b="b"/>
              <a:pathLst>
                <a:path w="1910" h="2543">
                  <a:moveTo>
                    <a:pt x="1910" y="1267"/>
                  </a:moveTo>
                  <a:cubicBezTo>
                    <a:pt x="1910" y="179"/>
                    <a:pt x="355" y="-934"/>
                    <a:pt x="0" y="1267"/>
                  </a:cubicBezTo>
                  <a:cubicBezTo>
                    <a:pt x="-25" y="2354"/>
                    <a:pt x="1530" y="3492"/>
                    <a:pt x="1910" y="126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499" name="Freeform: Shape 1498">
              <a:extLst>
                <a:ext uri="{FF2B5EF4-FFF2-40B4-BE49-F238E27FC236}">
                  <a16:creationId xmlns:a16="http://schemas.microsoft.com/office/drawing/2014/main" id="{CACD0C76-FAEB-FFCC-230A-9203169B5963}"/>
                </a:ext>
              </a:extLst>
            </p:cNvPr>
            <p:cNvSpPr/>
            <p:nvPr/>
          </p:nvSpPr>
          <p:spPr>
            <a:xfrm>
              <a:off x="6701727" y="3404428"/>
              <a:ext cx="3844" cy="1947"/>
            </a:xfrm>
            <a:custGeom>
              <a:avLst/>
              <a:gdLst>
                <a:gd name="connsiteX0" fmla="*/ 3844 w 3844"/>
                <a:gd name="connsiteY0" fmla="*/ 0 h 1947"/>
                <a:gd name="connsiteX1" fmla="*/ 0 w 3844"/>
                <a:gd name="connsiteY1" fmla="*/ 1948 h 1947"/>
                <a:gd name="connsiteX2" fmla="*/ 3844 w 3844"/>
                <a:gd name="connsiteY2" fmla="*/ 0 h 1947"/>
              </a:gdLst>
              <a:ahLst/>
              <a:cxnLst>
                <a:cxn ang="0">
                  <a:pos x="connsiteX0" y="connsiteY0"/>
                </a:cxn>
                <a:cxn ang="0">
                  <a:pos x="connsiteX1" y="connsiteY1"/>
                </a:cxn>
                <a:cxn ang="0">
                  <a:pos x="connsiteX2" y="connsiteY2"/>
                </a:cxn>
              </a:cxnLst>
              <a:rect l="l" t="t" r="r" b="b"/>
              <a:pathLst>
                <a:path w="3844" h="1947">
                  <a:moveTo>
                    <a:pt x="3844" y="0"/>
                  </a:moveTo>
                  <a:cubicBezTo>
                    <a:pt x="2340" y="430"/>
                    <a:pt x="63" y="63"/>
                    <a:pt x="0" y="1948"/>
                  </a:cubicBezTo>
                  <a:cubicBezTo>
                    <a:pt x="1467" y="1518"/>
                    <a:pt x="3781" y="1884"/>
                    <a:pt x="3844"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00" name="Freeform: Shape 1499">
              <a:extLst>
                <a:ext uri="{FF2B5EF4-FFF2-40B4-BE49-F238E27FC236}">
                  <a16:creationId xmlns:a16="http://schemas.microsoft.com/office/drawing/2014/main" id="{5AC048CB-3DF8-D7CF-CCF7-9CE24627040D}"/>
                </a:ext>
              </a:extLst>
            </p:cNvPr>
            <p:cNvSpPr/>
            <p:nvPr/>
          </p:nvSpPr>
          <p:spPr>
            <a:xfrm>
              <a:off x="6665205" y="3286183"/>
              <a:ext cx="1909" cy="2539"/>
            </a:xfrm>
            <a:custGeom>
              <a:avLst/>
              <a:gdLst>
                <a:gd name="connsiteX0" fmla="*/ 1909 w 1909"/>
                <a:gd name="connsiteY0" fmla="*/ 1268 h 2539"/>
                <a:gd name="connsiteX1" fmla="*/ 0 w 1909"/>
                <a:gd name="connsiteY1" fmla="*/ 1268 h 2539"/>
                <a:gd name="connsiteX2" fmla="*/ 1909 w 1909"/>
                <a:gd name="connsiteY2" fmla="*/ 1268 h 2539"/>
              </a:gdLst>
              <a:ahLst/>
              <a:cxnLst>
                <a:cxn ang="0">
                  <a:pos x="connsiteX0" y="connsiteY0"/>
                </a:cxn>
                <a:cxn ang="0">
                  <a:pos x="connsiteX1" y="connsiteY1"/>
                </a:cxn>
                <a:cxn ang="0">
                  <a:pos x="connsiteX2" y="connsiteY2"/>
                </a:cxn>
              </a:cxnLst>
              <a:rect l="l" t="t" r="r" b="b"/>
              <a:pathLst>
                <a:path w="1909" h="2539">
                  <a:moveTo>
                    <a:pt x="1909" y="1268"/>
                  </a:moveTo>
                  <a:cubicBezTo>
                    <a:pt x="1909" y="193"/>
                    <a:pt x="379" y="-945"/>
                    <a:pt x="0" y="1268"/>
                  </a:cubicBezTo>
                  <a:cubicBezTo>
                    <a:pt x="0" y="2356"/>
                    <a:pt x="1555" y="3481"/>
                    <a:pt x="1909" y="126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01" name="Freeform: Shape 1500">
              <a:extLst>
                <a:ext uri="{FF2B5EF4-FFF2-40B4-BE49-F238E27FC236}">
                  <a16:creationId xmlns:a16="http://schemas.microsoft.com/office/drawing/2014/main" id="{724E9665-8DCD-32F9-341A-0F26F3C1A474}"/>
                </a:ext>
              </a:extLst>
            </p:cNvPr>
            <p:cNvSpPr/>
            <p:nvPr/>
          </p:nvSpPr>
          <p:spPr>
            <a:xfrm>
              <a:off x="6697634" y="3341921"/>
              <a:ext cx="2407" cy="2194"/>
            </a:xfrm>
            <a:custGeom>
              <a:avLst/>
              <a:gdLst>
                <a:gd name="connsiteX0" fmla="*/ 2170 w 2407"/>
                <a:gd name="connsiteY0" fmla="*/ 111 h 2194"/>
                <a:gd name="connsiteX1" fmla="*/ 235 w 2407"/>
                <a:gd name="connsiteY1" fmla="*/ 2084 h 2194"/>
                <a:gd name="connsiteX2" fmla="*/ 2170 w 2407"/>
                <a:gd name="connsiteY2" fmla="*/ 111 h 2194"/>
              </a:gdLst>
              <a:ahLst/>
              <a:cxnLst>
                <a:cxn ang="0">
                  <a:pos x="connsiteX0" y="connsiteY0"/>
                </a:cxn>
                <a:cxn ang="0">
                  <a:pos x="connsiteX1" y="connsiteY1"/>
                </a:cxn>
                <a:cxn ang="0">
                  <a:pos x="connsiteX2" y="connsiteY2"/>
                </a:cxn>
              </a:cxnLst>
              <a:rect l="l" t="t" r="r" b="b"/>
              <a:pathLst>
                <a:path w="2407" h="2194">
                  <a:moveTo>
                    <a:pt x="2170" y="111"/>
                  </a:moveTo>
                  <a:cubicBezTo>
                    <a:pt x="1652" y="-420"/>
                    <a:pt x="-751" y="1072"/>
                    <a:pt x="235" y="2084"/>
                  </a:cubicBezTo>
                  <a:cubicBezTo>
                    <a:pt x="779" y="2615"/>
                    <a:pt x="3156" y="1123"/>
                    <a:pt x="2170" y="11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02" name="Freeform: Shape 1501">
              <a:extLst>
                <a:ext uri="{FF2B5EF4-FFF2-40B4-BE49-F238E27FC236}">
                  <a16:creationId xmlns:a16="http://schemas.microsoft.com/office/drawing/2014/main" id="{30401C96-4CBC-3FAF-9D58-DC9D422DDC48}"/>
                </a:ext>
              </a:extLst>
            </p:cNvPr>
            <p:cNvSpPr/>
            <p:nvPr/>
          </p:nvSpPr>
          <p:spPr>
            <a:xfrm>
              <a:off x="6519114" y="3176314"/>
              <a:ext cx="8255" cy="5870"/>
            </a:xfrm>
            <a:custGeom>
              <a:avLst/>
              <a:gdLst>
                <a:gd name="connsiteX0" fmla="*/ 1949 w 8255"/>
                <a:gd name="connsiteY0" fmla="*/ 5870 h 5870"/>
                <a:gd name="connsiteX1" fmla="*/ 7665 w 8255"/>
                <a:gd name="connsiteY1" fmla="*/ 40 h 5870"/>
                <a:gd name="connsiteX2" fmla="*/ 1949 w 8255"/>
                <a:gd name="connsiteY2" fmla="*/ 5870 h 5870"/>
              </a:gdLst>
              <a:ahLst/>
              <a:cxnLst>
                <a:cxn ang="0">
                  <a:pos x="connsiteX0" y="connsiteY0"/>
                </a:cxn>
                <a:cxn ang="0">
                  <a:pos x="connsiteX1" y="connsiteY1"/>
                </a:cxn>
                <a:cxn ang="0">
                  <a:pos x="connsiteX2" y="connsiteY2"/>
                </a:cxn>
              </a:cxnLst>
              <a:rect l="l" t="t" r="r" b="b"/>
              <a:pathLst>
                <a:path w="8255" h="5870">
                  <a:moveTo>
                    <a:pt x="1949" y="5870"/>
                  </a:moveTo>
                  <a:cubicBezTo>
                    <a:pt x="1165" y="1191"/>
                    <a:pt x="10675" y="6958"/>
                    <a:pt x="7665" y="40"/>
                  </a:cubicBezTo>
                  <a:cubicBezTo>
                    <a:pt x="4339" y="-453"/>
                    <a:pt x="-3678" y="3695"/>
                    <a:pt x="1949" y="587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03" name="Freeform: Shape 1502">
              <a:extLst>
                <a:ext uri="{FF2B5EF4-FFF2-40B4-BE49-F238E27FC236}">
                  <a16:creationId xmlns:a16="http://schemas.microsoft.com/office/drawing/2014/main" id="{9B541D50-B4E0-B5E7-3F71-CBF32FE55948}"/>
                </a:ext>
              </a:extLst>
            </p:cNvPr>
            <p:cNvSpPr/>
            <p:nvPr/>
          </p:nvSpPr>
          <p:spPr>
            <a:xfrm>
              <a:off x="6619029" y="3190025"/>
              <a:ext cx="62496" cy="107201"/>
            </a:xfrm>
            <a:custGeom>
              <a:avLst/>
              <a:gdLst>
                <a:gd name="connsiteX0" fmla="*/ 11575 w 62496"/>
                <a:gd name="connsiteY0" fmla="*/ 46753 h 107201"/>
                <a:gd name="connsiteX1" fmla="*/ 55 w 62496"/>
                <a:gd name="connsiteY1" fmla="*/ 48700 h 107201"/>
                <a:gd name="connsiteX2" fmla="*/ 7744 w 62496"/>
                <a:gd name="connsiteY2" fmla="*/ 52608 h 107201"/>
                <a:gd name="connsiteX3" fmla="*/ 11588 w 62496"/>
                <a:gd name="connsiteY3" fmla="*/ 72096 h 107201"/>
                <a:gd name="connsiteX4" fmla="*/ 2002 w 62496"/>
                <a:gd name="connsiteY4" fmla="*/ 91596 h 107201"/>
                <a:gd name="connsiteX5" fmla="*/ 7744 w 62496"/>
                <a:gd name="connsiteY5" fmla="*/ 99386 h 107201"/>
                <a:gd name="connsiteX6" fmla="*/ 2002 w 62496"/>
                <a:gd name="connsiteY6" fmla="*/ 105254 h 107201"/>
                <a:gd name="connsiteX7" fmla="*/ 13497 w 62496"/>
                <a:gd name="connsiteY7" fmla="*/ 107202 h 107201"/>
                <a:gd name="connsiteX8" fmla="*/ 34693 w 62496"/>
                <a:gd name="connsiteY8" fmla="*/ 91609 h 107201"/>
                <a:gd name="connsiteX9" fmla="*/ 42343 w 62496"/>
                <a:gd name="connsiteY9" fmla="*/ 95504 h 107201"/>
                <a:gd name="connsiteX10" fmla="*/ 57708 w 62496"/>
                <a:gd name="connsiteY10" fmla="*/ 89661 h 107201"/>
                <a:gd name="connsiteX11" fmla="*/ 61578 w 62496"/>
                <a:gd name="connsiteY11" fmla="*/ 64319 h 107201"/>
                <a:gd name="connsiteX12" fmla="*/ 61578 w 62496"/>
                <a:gd name="connsiteY12" fmla="*/ 35081 h 107201"/>
                <a:gd name="connsiteX13" fmla="*/ 55799 w 62496"/>
                <a:gd name="connsiteY13" fmla="*/ 27278 h 107201"/>
                <a:gd name="connsiteX14" fmla="*/ 46188 w 62496"/>
                <a:gd name="connsiteY14" fmla="*/ 9738 h 107201"/>
                <a:gd name="connsiteX15" fmla="*/ 40409 w 62496"/>
                <a:gd name="connsiteY15" fmla="*/ 0 h 107201"/>
                <a:gd name="connsiteX16" fmla="*/ 17329 w 62496"/>
                <a:gd name="connsiteY16" fmla="*/ 5843 h 107201"/>
                <a:gd name="connsiteX17" fmla="*/ 7744 w 62496"/>
                <a:gd name="connsiteY17" fmla="*/ 21435 h 107201"/>
                <a:gd name="connsiteX18" fmla="*/ 11588 w 62496"/>
                <a:gd name="connsiteY18" fmla="*/ 37041 h 107201"/>
                <a:gd name="connsiteX19" fmla="*/ 11588 w 62496"/>
                <a:gd name="connsiteY19" fmla="*/ 46791 h 107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496" h="107201">
                  <a:moveTo>
                    <a:pt x="11575" y="46753"/>
                  </a:moveTo>
                  <a:cubicBezTo>
                    <a:pt x="11145" y="38052"/>
                    <a:pt x="-907" y="40607"/>
                    <a:pt x="55" y="48700"/>
                  </a:cubicBezTo>
                  <a:cubicBezTo>
                    <a:pt x="4443" y="48157"/>
                    <a:pt x="7275" y="49181"/>
                    <a:pt x="7744" y="52608"/>
                  </a:cubicBezTo>
                  <a:cubicBezTo>
                    <a:pt x="6871" y="61258"/>
                    <a:pt x="9096" y="66822"/>
                    <a:pt x="11588" y="72096"/>
                  </a:cubicBezTo>
                  <a:cubicBezTo>
                    <a:pt x="7718" y="77913"/>
                    <a:pt x="4772" y="84679"/>
                    <a:pt x="2002" y="91596"/>
                  </a:cubicBezTo>
                  <a:cubicBezTo>
                    <a:pt x="4607" y="93506"/>
                    <a:pt x="4481" y="98160"/>
                    <a:pt x="7744" y="99386"/>
                  </a:cubicBezTo>
                  <a:cubicBezTo>
                    <a:pt x="8325" y="103888"/>
                    <a:pt x="2205" y="101549"/>
                    <a:pt x="2002" y="105254"/>
                  </a:cubicBezTo>
                  <a:cubicBezTo>
                    <a:pt x="7807" y="108163"/>
                    <a:pt x="9451" y="104609"/>
                    <a:pt x="13497" y="107202"/>
                  </a:cubicBezTo>
                  <a:cubicBezTo>
                    <a:pt x="16305" y="97666"/>
                    <a:pt x="27219" y="96402"/>
                    <a:pt x="34693" y="91609"/>
                  </a:cubicBezTo>
                  <a:cubicBezTo>
                    <a:pt x="38448" y="91634"/>
                    <a:pt x="37095" y="96920"/>
                    <a:pt x="42343" y="95504"/>
                  </a:cubicBezTo>
                  <a:cubicBezTo>
                    <a:pt x="39599" y="85577"/>
                    <a:pt x="52017" y="91040"/>
                    <a:pt x="57708" y="89661"/>
                  </a:cubicBezTo>
                  <a:cubicBezTo>
                    <a:pt x="64778" y="81568"/>
                    <a:pt x="62071" y="71590"/>
                    <a:pt x="61578" y="64319"/>
                  </a:cubicBezTo>
                  <a:cubicBezTo>
                    <a:pt x="60946" y="55213"/>
                    <a:pt x="63539" y="42693"/>
                    <a:pt x="61578" y="35081"/>
                  </a:cubicBezTo>
                  <a:cubicBezTo>
                    <a:pt x="60908" y="32564"/>
                    <a:pt x="57481" y="30326"/>
                    <a:pt x="55799" y="27278"/>
                  </a:cubicBezTo>
                  <a:cubicBezTo>
                    <a:pt x="51980" y="20335"/>
                    <a:pt x="48894" y="14783"/>
                    <a:pt x="46188" y="9738"/>
                  </a:cubicBezTo>
                  <a:cubicBezTo>
                    <a:pt x="44430" y="6513"/>
                    <a:pt x="44683" y="696"/>
                    <a:pt x="40409" y="0"/>
                  </a:cubicBezTo>
                  <a:cubicBezTo>
                    <a:pt x="40990" y="10319"/>
                    <a:pt x="25309" y="4173"/>
                    <a:pt x="17329" y="5843"/>
                  </a:cubicBezTo>
                  <a:cubicBezTo>
                    <a:pt x="13750" y="10661"/>
                    <a:pt x="10917" y="16200"/>
                    <a:pt x="7744" y="21435"/>
                  </a:cubicBezTo>
                  <a:cubicBezTo>
                    <a:pt x="9855" y="25444"/>
                    <a:pt x="10222" y="31287"/>
                    <a:pt x="11588" y="37041"/>
                  </a:cubicBezTo>
                  <a:cubicBezTo>
                    <a:pt x="12461" y="40771"/>
                    <a:pt x="19188" y="45501"/>
                    <a:pt x="11588" y="46791"/>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04" name="Freeform: Shape 1503">
              <a:extLst>
                <a:ext uri="{FF2B5EF4-FFF2-40B4-BE49-F238E27FC236}">
                  <a16:creationId xmlns:a16="http://schemas.microsoft.com/office/drawing/2014/main" id="{AF68B59D-28AC-4472-AD84-A9A848CBF6AF}"/>
                </a:ext>
              </a:extLst>
            </p:cNvPr>
            <p:cNvSpPr/>
            <p:nvPr/>
          </p:nvSpPr>
          <p:spPr>
            <a:xfrm>
              <a:off x="6536168" y="3412114"/>
              <a:ext cx="2433" cy="2172"/>
            </a:xfrm>
            <a:custGeom>
              <a:avLst/>
              <a:gdLst>
                <a:gd name="connsiteX0" fmla="*/ 2195 w 2433"/>
                <a:gd name="connsiteY0" fmla="*/ 117 h 2172"/>
                <a:gd name="connsiteX1" fmla="*/ 235 w 2433"/>
                <a:gd name="connsiteY1" fmla="*/ 2052 h 2172"/>
                <a:gd name="connsiteX2" fmla="*/ 2195 w 2433"/>
                <a:gd name="connsiteY2" fmla="*/ 117 h 2172"/>
              </a:gdLst>
              <a:ahLst/>
              <a:cxnLst>
                <a:cxn ang="0">
                  <a:pos x="connsiteX0" y="connsiteY0"/>
                </a:cxn>
                <a:cxn ang="0">
                  <a:pos x="connsiteX1" y="connsiteY1"/>
                </a:cxn>
                <a:cxn ang="0">
                  <a:pos x="connsiteX2" y="connsiteY2"/>
                </a:cxn>
              </a:cxnLst>
              <a:rect l="l" t="t" r="r" b="b"/>
              <a:pathLst>
                <a:path w="2433" h="2172">
                  <a:moveTo>
                    <a:pt x="2195" y="117"/>
                  </a:moveTo>
                  <a:cubicBezTo>
                    <a:pt x="1651" y="-427"/>
                    <a:pt x="-752" y="1052"/>
                    <a:pt x="235" y="2052"/>
                  </a:cubicBezTo>
                  <a:cubicBezTo>
                    <a:pt x="817" y="2608"/>
                    <a:pt x="3182" y="1128"/>
                    <a:pt x="2195" y="1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05" name="Freeform: Shape 1504">
              <a:extLst>
                <a:ext uri="{FF2B5EF4-FFF2-40B4-BE49-F238E27FC236}">
                  <a16:creationId xmlns:a16="http://schemas.microsoft.com/office/drawing/2014/main" id="{B33CFD02-5463-0464-31E8-5A093284F03A}"/>
                </a:ext>
              </a:extLst>
            </p:cNvPr>
            <p:cNvSpPr/>
            <p:nvPr/>
          </p:nvSpPr>
          <p:spPr>
            <a:xfrm>
              <a:off x="7008199" y="3026244"/>
              <a:ext cx="6878" cy="5842"/>
            </a:xfrm>
            <a:custGeom>
              <a:avLst/>
              <a:gdLst>
                <a:gd name="connsiteX0" fmla="*/ 6836 w 6878"/>
                <a:gd name="connsiteY0" fmla="*/ 0 h 5842"/>
                <a:gd name="connsiteX1" fmla="*/ 1120 w 6878"/>
                <a:gd name="connsiteY1" fmla="*/ 0 h 5842"/>
                <a:gd name="connsiteX2" fmla="*/ 1120 w 6878"/>
                <a:gd name="connsiteY2" fmla="*/ 5843 h 5842"/>
                <a:gd name="connsiteX3" fmla="*/ 6836 w 6878"/>
                <a:gd name="connsiteY3" fmla="*/ 0 h 5842"/>
              </a:gdLst>
              <a:ahLst/>
              <a:cxnLst>
                <a:cxn ang="0">
                  <a:pos x="connsiteX0" y="connsiteY0"/>
                </a:cxn>
                <a:cxn ang="0">
                  <a:pos x="connsiteX1" y="connsiteY1"/>
                </a:cxn>
                <a:cxn ang="0">
                  <a:pos x="connsiteX2" y="connsiteY2"/>
                </a:cxn>
                <a:cxn ang="0">
                  <a:pos x="connsiteX3" y="connsiteY3"/>
                </a:cxn>
              </a:cxnLst>
              <a:rect l="l" t="t" r="r" b="b"/>
              <a:pathLst>
                <a:path w="6878" h="5842">
                  <a:moveTo>
                    <a:pt x="6836" y="0"/>
                  </a:moveTo>
                  <a:lnTo>
                    <a:pt x="1120" y="0"/>
                  </a:lnTo>
                  <a:cubicBezTo>
                    <a:pt x="1866" y="3351"/>
                    <a:pt x="-1738" y="4995"/>
                    <a:pt x="1120" y="5843"/>
                  </a:cubicBezTo>
                  <a:cubicBezTo>
                    <a:pt x="1297" y="2162"/>
                    <a:pt x="7443" y="4489"/>
                    <a:pt x="6836" y="0"/>
                  </a:cubicBezTo>
                  <a:close/>
                </a:path>
              </a:pathLst>
            </a:custGeom>
            <a:solidFill>
              <a:srgbClr val="CCCCCC"/>
            </a:solidFill>
            <a:ln w="1270" cap="flat">
              <a:solidFill>
                <a:schemeClr val="bg1"/>
              </a:solidFill>
              <a:prstDash val="solid"/>
              <a:miter/>
            </a:ln>
          </p:spPr>
          <p:txBody>
            <a:bodyPr rtlCol="0" anchor="ctr"/>
            <a:lstStyle/>
            <a:p>
              <a:endParaRPr lang="en-US" dirty="0"/>
            </a:p>
          </p:txBody>
        </p:sp>
        <p:grpSp>
          <p:nvGrpSpPr>
            <p:cNvPr id="1506" name="Graphic 3">
              <a:extLst>
                <a:ext uri="{FF2B5EF4-FFF2-40B4-BE49-F238E27FC236}">
                  <a16:creationId xmlns:a16="http://schemas.microsoft.com/office/drawing/2014/main" id="{6E55933F-740E-501C-22B8-4287D56FDB94}"/>
                </a:ext>
              </a:extLst>
            </p:cNvPr>
            <p:cNvGrpSpPr/>
            <p:nvPr/>
          </p:nvGrpSpPr>
          <p:grpSpPr>
            <a:xfrm>
              <a:off x="6686374" y="2998941"/>
              <a:ext cx="309451" cy="385998"/>
              <a:chOff x="6686374" y="2998941"/>
              <a:chExt cx="309451" cy="385998"/>
            </a:xfrm>
            <a:solidFill>
              <a:srgbClr val="085873"/>
            </a:solidFill>
          </p:grpSpPr>
          <p:sp>
            <p:nvSpPr>
              <p:cNvPr id="1507" name="Freeform: Shape 1506">
                <a:extLst>
                  <a:ext uri="{FF2B5EF4-FFF2-40B4-BE49-F238E27FC236}">
                    <a16:creationId xmlns:a16="http://schemas.microsoft.com/office/drawing/2014/main" id="{3663D072-7810-8B32-7F07-1777D43AB10F}"/>
                  </a:ext>
                </a:extLst>
              </p:cNvPr>
              <p:cNvSpPr/>
              <p:nvPr/>
            </p:nvSpPr>
            <p:spPr>
              <a:xfrm>
                <a:off x="6742012" y="3302881"/>
                <a:ext cx="42578" cy="39150"/>
              </a:xfrm>
              <a:custGeom>
                <a:avLst/>
                <a:gdLst>
                  <a:gd name="connsiteX0" fmla="*/ 68 w 42578"/>
                  <a:gd name="connsiteY0" fmla="*/ 33308 h 39150"/>
                  <a:gd name="connsiteX1" fmla="*/ 7783 w 42578"/>
                  <a:gd name="connsiteY1" fmla="*/ 39150 h 39150"/>
                  <a:gd name="connsiteX2" fmla="*/ 9693 w 42578"/>
                  <a:gd name="connsiteY2" fmla="*/ 31360 h 39150"/>
                  <a:gd name="connsiteX3" fmla="*/ 13562 w 42578"/>
                  <a:gd name="connsiteY3" fmla="*/ 31360 h 39150"/>
                  <a:gd name="connsiteX4" fmla="*/ 17407 w 42578"/>
                  <a:gd name="connsiteY4" fmla="*/ 21598 h 39150"/>
                  <a:gd name="connsiteX5" fmla="*/ 21251 w 42578"/>
                  <a:gd name="connsiteY5" fmla="*/ 19650 h 39150"/>
                  <a:gd name="connsiteX6" fmla="*/ 32772 w 42578"/>
                  <a:gd name="connsiteY6" fmla="*/ 23558 h 39150"/>
                  <a:gd name="connsiteX7" fmla="*/ 42383 w 42578"/>
                  <a:gd name="connsiteY7" fmla="*/ 4045 h 39150"/>
                  <a:gd name="connsiteX8" fmla="*/ 25058 w 42578"/>
                  <a:gd name="connsiteY8" fmla="*/ 162 h 39150"/>
                  <a:gd name="connsiteX9" fmla="*/ 5848 w 42578"/>
                  <a:gd name="connsiteY9" fmla="*/ 7940 h 39150"/>
                  <a:gd name="connsiteX10" fmla="*/ 68 w 42578"/>
                  <a:gd name="connsiteY10" fmla="*/ 21585 h 39150"/>
                  <a:gd name="connsiteX11" fmla="*/ 68 w 42578"/>
                  <a:gd name="connsiteY11" fmla="*/ 33283 h 3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8" h="39150">
                    <a:moveTo>
                      <a:pt x="68" y="33308"/>
                    </a:moveTo>
                    <a:cubicBezTo>
                      <a:pt x="4002" y="33902"/>
                      <a:pt x="5203" y="37216"/>
                      <a:pt x="7783" y="39150"/>
                    </a:cubicBezTo>
                    <a:cubicBezTo>
                      <a:pt x="8731" y="36887"/>
                      <a:pt x="8074" y="32992"/>
                      <a:pt x="9693" y="31360"/>
                    </a:cubicBezTo>
                    <a:cubicBezTo>
                      <a:pt x="10185" y="30867"/>
                      <a:pt x="13246" y="31955"/>
                      <a:pt x="13562" y="31360"/>
                    </a:cubicBezTo>
                    <a:cubicBezTo>
                      <a:pt x="15383" y="28085"/>
                      <a:pt x="12665" y="22837"/>
                      <a:pt x="17407" y="21598"/>
                    </a:cubicBezTo>
                    <a:cubicBezTo>
                      <a:pt x="19316" y="21598"/>
                      <a:pt x="19683" y="20029"/>
                      <a:pt x="21251" y="19650"/>
                    </a:cubicBezTo>
                    <a:cubicBezTo>
                      <a:pt x="27865" y="18107"/>
                      <a:pt x="29332" y="21813"/>
                      <a:pt x="32772" y="23558"/>
                    </a:cubicBezTo>
                    <a:cubicBezTo>
                      <a:pt x="34074" y="15135"/>
                      <a:pt x="44090" y="15540"/>
                      <a:pt x="42383" y="4045"/>
                    </a:cubicBezTo>
                    <a:cubicBezTo>
                      <a:pt x="37388" y="1958"/>
                      <a:pt x="32936" y="-685"/>
                      <a:pt x="25058" y="162"/>
                    </a:cubicBezTo>
                    <a:cubicBezTo>
                      <a:pt x="23907" y="9925"/>
                      <a:pt x="14713" y="10848"/>
                      <a:pt x="5848" y="7940"/>
                    </a:cubicBezTo>
                    <a:cubicBezTo>
                      <a:pt x="8213" y="15704"/>
                      <a:pt x="1030" y="16969"/>
                      <a:pt x="68" y="21585"/>
                    </a:cubicBezTo>
                    <a:cubicBezTo>
                      <a:pt x="-652" y="25404"/>
                      <a:pt x="4659" y="29173"/>
                      <a:pt x="68" y="3328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08" name="Freeform: Shape 1507">
                <a:extLst>
                  <a:ext uri="{FF2B5EF4-FFF2-40B4-BE49-F238E27FC236}">
                    <a16:creationId xmlns:a16="http://schemas.microsoft.com/office/drawing/2014/main" id="{A39F1D6C-94E2-2EFD-B3FF-6F55DB8ABCA7}"/>
                  </a:ext>
                </a:extLst>
              </p:cNvPr>
              <p:cNvSpPr/>
              <p:nvPr/>
            </p:nvSpPr>
            <p:spPr>
              <a:xfrm>
                <a:off x="6907454" y="3110076"/>
                <a:ext cx="9572" cy="5842"/>
              </a:xfrm>
              <a:custGeom>
                <a:avLst/>
                <a:gdLst>
                  <a:gd name="connsiteX0" fmla="*/ 0 w 9572"/>
                  <a:gd name="connsiteY0" fmla="*/ 5843 h 5842"/>
                  <a:gd name="connsiteX1" fmla="*/ 9561 w 9572"/>
                  <a:gd name="connsiteY1" fmla="*/ 5843 h 5842"/>
                  <a:gd name="connsiteX2" fmla="*/ 0 w 9572"/>
                  <a:gd name="connsiteY2" fmla="*/ 0 h 5842"/>
                  <a:gd name="connsiteX3" fmla="*/ 0 w 9572"/>
                  <a:gd name="connsiteY3" fmla="*/ 5843 h 5842"/>
                </a:gdLst>
                <a:ahLst/>
                <a:cxnLst>
                  <a:cxn ang="0">
                    <a:pos x="connsiteX0" y="connsiteY0"/>
                  </a:cxn>
                  <a:cxn ang="0">
                    <a:pos x="connsiteX1" y="connsiteY1"/>
                  </a:cxn>
                  <a:cxn ang="0">
                    <a:pos x="connsiteX2" y="connsiteY2"/>
                  </a:cxn>
                  <a:cxn ang="0">
                    <a:pos x="connsiteX3" y="connsiteY3"/>
                  </a:cxn>
                </a:cxnLst>
                <a:rect l="l" t="t" r="r" b="b"/>
                <a:pathLst>
                  <a:path w="9572" h="5842">
                    <a:moveTo>
                      <a:pt x="0" y="5843"/>
                    </a:moveTo>
                    <a:cubicBezTo>
                      <a:pt x="4742" y="5628"/>
                      <a:pt x="5919" y="2188"/>
                      <a:pt x="9561" y="5843"/>
                    </a:cubicBezTo>
                    <a:cubicBezTo>
                      <a:pt x="9851" y="354"/>
                      <a:pt x="4857" y="228"/>
                      <a:pt x="0" y="0"/>
                    </a:cubicBezTo>
                    <a:lnTo>
                      <a:pt x="0" y="5843"/>
                    </a:ln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09" name="Freeform: Shape 1508">
                <a:extLst>
                  <a:ext uri="{FF2B5EF4-FFF2-40B4-BE49-F238E27FC236}">
                    <a16:creationId xmlns:a16="http://schemas.microsoft.com/office/drawing/2014/main" id="{AD39042B-DB59-D03A-88CA-2C35041A57BC}"/>
                  </a:ext>
                </a:extLst>
              </p:cNvPr>
              <p:cNvSpPr/>
              <p:nvPr/>
            </p:nvSpPr>
            <p:spPr>
              <a:xfrm>
                <a:off x="6786069" y="3300980"/>
                <a:ext cx="2409" cy="2183"/>
              </a:xfrm>
              <a:custGeom>
                <a:avLst/>
                <a:gdLst>
                  <a:gd name="connsiteX0" fmla="*/ 2170 w 2409"/>
                  <a:gd name="connsiteY0" fmla="*/ 116 h 2183"/>
                  <a:gd name="connsiteX1" fmla="*/ 235 w 2409"/>
                  <a:gd name="connsiteY1" fmla="*/ 2076 h 2183"/>
                  <a:gd name="connsiteX2" fmla="*/ 2170 w 2409"/>
                  <a:gd name="connsiteY2" fmla="*/ 116 h 2183"/>
                </a:gdLst>
                <a:ahLst/>
                <a:cxnLst>
                  <a:cxn ang="0">
                    <a:pos x="connsiteX0" y="connsiteY0"/>
                  </a:cxn>
                  <a:cxn ang="0">
                    <a:pos x="connsiteX1" y="connsiteY1"/>
                  </a:cxn>
                  <a:cxn ang="0">
                    <a:pos x="connsiteX2" y="connsiteY2"/>
                  </a:cxn>
                </a:cxnLst>
                <a:rect l="l" t="t" r="r" b="b"/>
                <a:pathLst>
                  <a:path w="2409" h="2183">
                    <a:moveTo>
                      <a:pt x="2170" y="116"/>
                    </a:moveTo>
                    <a:cubicBezTo>
                      <a:pt x="1652" y="-428"/>
                      <a:pt x="-751" y="1064"/>
                      <a:pt x="235" y="2076"/>
                    </a:cubicBezTo>
                    <a:cubicBezTo>
                      <a:pt x="817" y="2594"/>
                      <a:pt x="3156" y="1127"/>
                      <a:pt x="2170" y="116"/>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10" name="Freeform: Shape 1509">
                <a:extLst>
                  <a:ext uri="{FF2B5EF4-FFF2-40B4-BE49-F238E27FC236}">
                    <a16:creationId xmlns:a16="http://schemas.microsoft.com/office/drawing/2014/main" id="{83403F5D-247A-2C99-9990-60047F535BF1}"/>
                  </a:ext>
                </a:extLst>
              </p:cNvPr>
              <p:cNvSpPr/>
              <p:nvPr/>
            </p:nvSpPr>
            <p:spPr>
              <a:xfrm>
                <a:off x="6686374" y="3312806"/>
                <a:ext cx="44185" cy="72133"/>
              </a:xfrm>
              <a:custGeom>
                <a:avLst/>
                <a:gdLst>
                  <a:gd name="connsiteX0" fmla="*/ 21106 w 44185"/>
                  <a:gd name="connsiteY0" fmla="*/ 0 h 72133"/>
                  <a:gd name="connsiteX1" fmla="*/ 11495 w 44185"/>
                  <a:gd name="connsiteY1" fmla="*/ 9737 h 72133"/>
                  <a:gd name="connsiteX2" fmla="*/ 0 w 44185"/>
                  <a:gd name="connsiteY2" fmla="*/ 17553 h 72133"/>
                  <a:gd name="connsiteX3" fmla="*/ 7676 w 44185"/>
                  <a:gd name="connsiteY3" fmla="*/ 27290 h 72133"/>
                  <a:gd name="connsiteX4" fmla="*/ 5741 w 44185"/>
                  <a:gd name="connsiteY4" fmla="*/ 31198 h 72133"/>
                  <a:gd name="connsiteX5" fmla="*/ 9586 w 44185"/>
                  <a:gd name="connsiteY5" fmla="*/ 29225 h 72133"/>
                  <a:gd name="connsiteX6" fmla="*/ 11495 w 44185"/>
                  <a:gd name="connsiteY6" fmla="*/ 17553 h 72133"/>
                  <a:gd name="connsiteX7" fmla="*/ 11495 w 44185"/>
                  <a:gd name="connsiteY7" fmla="*/ 46791 h 72133"/>
                  <a:gd name="connsiteX8" fmla="*/ 13430 w 44185"/>
                  <a:gd name="connsiteY8" fmla="*/ 60423 h 72133"/>
                  <a:gd name="connsiteX9" fmla="*/ 15365 w 44185"/>
                  <a:gd name="connsiteY9" fmla="*/ 68239 h 72133"/>
                  <a:gd name="connsiteX10" fmla="*/ 23079 w 44185"/>
                  <a:gd name="connsiteY10" fmla="*/ 56541 h 72133"/>
                  <a:gd name="connsiteX11" fmla="*/ 24989 w 44185"/>
                  <a:gd name="connsiteY11" fmla="*/ 72134 h 72133"/>
                  <a:gd name="connsiteX12" fmla="*/ 28795 w 44185"/>
                  <a:gd name="connsiteY12" fmla="*/ 62396 h 72133"/>
                  <a:gd name="connsiteX13" fmla="*/ 32665 w 44185"/>
                  <a:gd name="connsiteY13" fmla="*/ 64344 h 72133"/>
                  <a:gd name="connsiteX14" fmla="*/ 34537 w 44185"/>
                  <a:gd name="connsiteY14" fmla="*/ 50686 h 72133"/>
                  <a:gd name="connsiteX15" fmla="*/ 44186 w 44185"/>
                  <a:gd name="connsiteY15" fmla="*/ 25355 h 72133"/>
                  <a:gd name="connsiteX16" fmla="*/ 36510 w 44185"/>
                  <a:gd name="connsiteY16" fmla="*/ 15618 h 72133"/>
                  <a:gd name="connsiteX17" fmla="*/ 40354 w 44185"/>
                  <a:gd name="connsiteY17" fmla="*/ 7815 h 72133"/>
                  <a:gd name="connsiteX18" fmla="*/ 21119 w 44185"/>
                  <a:gd name="connsiteY18" fmla="*/ 25 h 7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185" h="72133">
                    <a:moveTo>
                      <a:pt x="21106" y="0"/>
                    </a:moveTo>
                    <a:cubicBezTo>
                      <a:pt x="17211" y="2491"/>
                      <a:pt x="16250" y="8056"/>
                      <a:pt x="11495" y="9737"/>
                    </a:cubicBezTo>
                    <a:cubicBezTo>
                      <a:pt x="7158" y="11837"/>
                      <a:pt x="3060" y="14176"/>
                      <a:pt x="0" y="17553"/>
                    </a:cubicBezTo>
                    <a:cubicBezTo>
                      <a:pt x="4338" y="18957"/>
                      <a:pt x="5716" y="23395"/>
                      <a:pt x="7676" y="27290"/>
                    </a:cubicBezTo>
                    <a:cubicBezTo>
                      <a:pt x="4527" y="26709"/>
                      <a:pt x="2479" y="29921"/>
                      <a:pt x="5741" y="31198"/>
                    </a:cubicBezTo>
                    <a:cubicBezTo>
                      <a:pt x="6146" y="29668"/>
                      <a:pt x="7360" y="28922"/>
                      <a:pt x="9586" y="29225"/>
                    </a:cubicBezTo>
                    <a:cubicBezTo>
                      <a:pt x="10332" y="23294"/>
                      <a:pt x="4527" y="19311"/>
                      <a:pt x="11495" y="17553"/>
                    </a:cubicBezTo>
                    <a:cubicBezTo>
                      <a:pt x="20183" y="23623"/>
                      <a:pt x="25103" y="42706"/>
                      <a:pt x="11495" y="46791"/>
                    </a:cubicBezTo>
                    <a:cubicBezTo>
                      <a:pt x="10168" y="51584"/>
                      <a:pt x="12912" y="55340"/>
                      <a:pt x="13430" y="60423"/>
                    </a:cubicBezTo>
                    <a:cubicBezTo>
                      <a:pt x="13772" y="63648"/>
                      <a:pt x="9674" y="69642"/>
                      <a:pt x="15365" y="68239"/>
                    </a:cubicBezTo>
                    <a:cubicBezTo>
                      <a:pt x="18602" y="65671"/>
                      <a:pt x="13493" y="56528"/>
                      <a:pt x="23079" y="56541"/>
                    </a:cubicBezTo>
                    <a:cubicBezTo>
                      <a:pt x="24268" y="61207"/>
                      <a:pt x="20651" y="70679"/>
                      <a:pt x="24989" y="72134"/>
                    </a:cubicBezTo>
                    <a:cubicBezTo>
                      <a:pt x="24723" y="70882"/>
                      <a:pt x="30009" y="61903"/>
                      <a:pt x="28795" y="62396"/>
                    </a:cubicBezTo>
                    <a:cubicBezTo>
                      <a:pt x="29630" y="62067"/>
                      <a:pt x="32526" y="64546"/>
                      <a:pt x="32665" y="64344"/>
                    </a:cubicBezTo>
                    <a:cubicBezTo>
                      <a:pt x="34865" y="60259"/>
                      <a:pt x="33538" y="55858"/>
                      <a:pt x="34537" y="50686"/>
                    </a:cubicBezTo>
                    <a:cubicBezTo>
                      <a:pt x="36471" y="41429"/>
                      <a:pt x="41037" y="33955"/>
                      <a:pt x="44186" y="25355"/>
                    </a:cubicBezTo>
                    <a:cubicBezTo>
                      <a:pt x="43313" y="20398"/>
                      <a:pt x="40430" y="17452"/>
                      <a:pt x="36510" y="15618"/>
                    </a:cubicBezTo>
                    <a:cubicBezTo>
                      <a:pt x="37496" y="12709"/>
                      <a:pt x="39367" y="10699"/>
                      <a:pt x="40354" y="7815"/>
                    </a:cubicBezTo>
                    <a:cubicBezTo>
                      <a:pt x="30414" y="13784"/>
                      <a:pt x="26898" y="3908"/>
                      <a:pt x="21119" y="25"/>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11" name="Freeform: Shape 1510">
                <a:extLst>
                  <a:ext uri="{FF2B5EF4-FFF2-40B4-BE49-F238E27FC236}">
                    <a16:creationId xmlns:a16="http://schemas.microsoft.com/office/drawing/2014/main" id="{0C1251EC-3651-CD82-389B-6CC8E752B7C2}"/>
                  </a:ext>
                </a:extLst>
              </p:cNvPr>
              <p:cNvSpPr/>
              <p:nvPr/>
            </p:nvSpPr>
            <p:spPr>
              <a:xfrm>
                <a:off x="6857426" y="3200409"/>
                <a:ext cx="1934" cy="2543"/>
              </a:xfrm>
              <a:custGeom>
                <a:avLst/>
                <a:gdLst>
                  <a:gd name="connsiteX0" fmla="*/ 1935 w 1934"/>
                  <a:gd name="connsiteY0" fmla="*/ 1263 h 2543"/>
                  <a:gd name="connsiteX1" fmla="*/ 0 w 1934"/>
                  <a:gd name="connsiteY1" fmla="*/ 1263 h 2543"/>
                  <a:gd name="connsiteX2" fmla="*/ 1935 w 1934"/>
                  <a:gd name="connsiteY2" fmla="*/ 1263 h 2543"/>
                </a:gdLst>
                <a:ahLst/>
                <a:cxnLst>
                  <a:cxn ang="0">
                    <a:pos x="connsiteX0" y="connsiteY0"/>
                  </a:cxn>
                  <a:cxn ang="0">
                    <a:pos x="connsiteX1" y="connsiteY1"/>
                  </a:cxn>
                  <a:cxn ang="0">
                    <a:pos x="connsiteX2" y="connsiteY2"/>
                  </a:cxn>
                </a:cxnLst>
                <a:rect l="l" t="t" r="r" b="b"/>
                <a:pathLst>
                  <a:path w="1934" h="2543">
                    <a:moveTo>
                      <a:pt x="1935" y="1263"/>
                    </a:moveTo>
                    <a:cubicBezTo>
                      <a:pt x="1935" y="188"/>
                      <a:pt x="379" y="-938"/>
                      <a:pt x="0" y="1263"/>
                    </a:cubicBezTo>
                    <a:cubicBezTo>
                      <a:pt x="0" y="2363"/>
                      <a:pt x="1555" y="3488"/>
                      <a:pt x="1935" y="126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12" name="Freeform: Shape 1511">
                <a:extLst>
                  <a:ext uri="{FF2B5EF4-FFF2-40B4-BE49-F238E27FC236}">
                    <a16:creationId xmlns:a16="http://schemas.microsoft.com/office/drawing/2014/main" id="{5B85B06F-1F02-FA04-78F3-DF5F63786B49}"/>
                  </a:ext>
                </a:extLst>
              </p:cNvPr>
              <p:cNvSpPr/>
              <p:nvPr/>
            </p:nvSpPr>
            <p:spPr>
              <a:xfrm>
                <a:off x="6887700" y="2998941"/>
                <a:ext cx="108126" cy="109201"/>
              </a:xfrm>
              <a:custGeom>
                <a:avLst/>
                <a:gdLst>
                  <a:gd name="connsiteX0" fmla="*/ 457 w 108126"/>
                  <a:gd name="connsiteY0" fmla="*/ 81897 h 109201"/>
                  <a:gd name="connsiteX1" fmla="*/ 6261 w 108126"/>
                  <a:gd name="connsiteY1" fmla="*/ 97489 h 109201"/>
                  <a:gd name="connsiteX2" fmla="*/ 4327 w 108126"/>
                  <a:gd name="connsiteY2" fmla="*/ 109174 h 109201"/>
                  <a:gd name="connsiteX3" fmla="*/ 15847 w 108126"/>
                  <a:gd name="connsiteY3" fmla="*/ 99437 h 109201"/>
                  <a:gd name="connsiteX4" fmla="*/ 23523 w 108126"/>
                  <a:gd name="connsiteY4" fmla="*/ 99437 h 109201"/>
                  <a:gd name="connsiteX5" fmla="*/ 8158 w 108126"/>
                  <a:gd name="connsiteY5" fmla="*/ 85779 h 109201"/>
                  <a:gd name="connsiteX6" fmla="*/ 13963 w 108126"/>
                  <a:gd name="connsiteY6" fmla="*/ 77976 h 109201"/>
                  <a:gd name="connsiteX7" fmla="*/ 25458 w 108126"/>
                  <a:gd name="connsiteY7" fmla="*/ 83831 h 109201"/>
                  <a:gd name="connsiteX8" fmla="*/ 65838 w 108126"/>
                  <a:gd name="connsiteY8" fmla="*/ 93569 h 109201"/>
                  <a:gd name="connsiteX9" fmla="*/ 86982 w 108126"/>
                  <a:gd name="connsiteY9" fmla="*/ 66279 h 109201"/>
                  <a:gd name="connsiteX10" fmla="*/ 108126 w 108126"/>
                  <a:gd name="connsiteY10" fmla="*/ 60436 h 109201"/>
                  <a:gd name="connsiteX11" fmla="*/ 102385 w 108126"/>
                  <a:gd name="connsiteY11" fmla="*/ 44843 h 109201"/>
                  <a:gd name="connsiteX12" fmla="*/ 104294 w 108126"/>
                  <a:gd name="connsiteY12" fmla="*/ 33146 h 109201"/>
                  <a:gd name="connsiteX13" fmla="*/ 94683 w 108126"/>
                  <a:gd name="connsiteY13" fmla="*/ 42883 h 109201"/>
                  <a:gd name="connsiteX14" fmla="*/ 42847 w 108126"/>
                  <a:gd name="connsiteY14" fmla="*/ 0 h 109201"/>
                  <a:gd name="connsiteX15" fmla="*/ 37042 w 108126"/>
                  <a:gd name="connsiteY15" fmla="*/ 0 h 109201"/>
                  <a:gd name="connsiteX16" fmla="*/ 38914 w 108126"/>
                  <a:gd name="connsiteY16" fmla="*/ 17553 h 109201"/>
                  <a:gd name="connsiteX17" fmla="*/ 31263 w 108126"/>
                  <a:gd name="connsiteY17" fmla="*/ 50686 h 109201"/>
                  <a:gd name="connsiteX18" fmla="*/ 27418 w 108126"/>
                  <a:gd name="connsiteY18" fmla="*/ 62384 h 109201"/>
                  <a:gd name="connsiteX19" fmla="*/ 12053 w 108126"/>
                  <a:gd name="connsiteY19" fmla="*/ 60423 h 109201"/>
                  <a:gd name="connsiteX20" fmla="*/ 469 w 108126"/>
                  <a:gd name="connsiteY20" fmla="*/ 81884 h 10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126" h="109201">
                    <a:moveTo>
                      <a:pt x="457" y="81897"/>
                    </a:moveTo>
                    <a:cubicBezTo>
                      <a:pt x="-2022" y="91596"/>
                      <a:pt x="6401" y="90180"/>
                      <a:pt x="6261" y="97489"/>
                    </a:cubicBezTo>
                    <a:cubicBezTo>
                      <a:pt x="6286" y="102055"/>
                      <a:pt x="2935" y="103205"/>
                      <a:pt x="4327" y="109174"/>
                    </a:cubicBezTo>
                    <a:cubicBezTo>
                      <a:pt x="11977" y="109781"/>
                      <a:pt x="9524" y="100158"/>
                      <a:pt x="15847" y="99437"/>
                    </a:cubicBezTo>
                    <a:cubicBezTo>
                      <a:pt x="19426" y="97578"/>
                      <a:pt x="22284" y="105279"/>
                      <a:pt x="23523" y="99437"/>
                    </a:cubicBezTo>
                    <a:cubicBezTo>
                      <a:pt x="19793" y="93455"/>
                      <a:pt x="8714" y="94998"/>
                      <a:pt x="8158" y="85779"/>
                    </a:cubicBezTo>
                    <a:cubicBezTo>
                      <a:pt x="7842" y="80898"/>
                      <a:pt x="11130" y="79683"/>
                      <a:pt x="13963" y="77976"/>
                    </a:cubicBezTo>
                    <a:cubicBezTo>
                      <a:pt x="20754" y="76927"/>
                      <a:pt x="18617" y="84881"/>
                      <a:pt x="25458" y="83831"/>
                    </a:cubicBezTo>
                    <a:cubicBezTo>
                      <a:pt x="38421" y="68315"/>
                      <a:pt x="53242" y="90483"/>
                      <a:pt x="65838" y="93569"/>
                    </a:cubicBezTo>
                    <a:cubicBezTo>
                      <a:pt x="69239" y="80784"/>
                      <a:pt x="75537" y="70907"/>
                      <a:pt x="86982" y="66279"/>
                    </a:cubicBezTo>
                    <a:cubicBezTo>
                      <a:pt x="93646" y="70629"/>
                      <a:pt x="103472" y="64306"/>
                      <a:pt x="108126" y="60436"/>
                    </a:cubicBezTo>
                    <a:cubicBezTo>
                      <a:pt x="106255" y="55226"/>
                      <a:pt x="102789" y="51596"/>
                      <a:pt x="102385" y="44843"/>
                    </a:cubicBezTo>
                    <a:cubicBezTo>
                      <a:pt x="100880" y="39861"/>
                      <a:pt x="109897" y="35877"/>
                      <a:pt x="104294" y="33146"/>
                    </a:cubicBezTo>
                    <a:cubicBezTo>
                      <a:pt x="101841" y="37154"/>
                      <a:pt x="101234" y="43022"/>
                      <a:pt x="94683" y="42883"/>
                    </a:cubicBezTo>
                    <a:cubicBezTo>
                      <a:pt x="69239" y="36889"/>
                      <a:pt x="55607" y="18830"/>
                      <a:pt x="42847" y="0"/>
                    </a:cubicBezTo>
                    <a:lnTo>
                      <a:pt x="37042" y="0"/>
                    </a:lnTo>
                    <a:cubicBezTo>
                      <a:pt x="31528" y="4780"/>
                      <a:pt x="38686" y="11609"/>
                      <a:pt x="38914" y="17553"/>
                    </a:cubicBezTo>
                    <a:cubicBezTo>
                      <a:pt x="39584" y="30452"/>
                      <a:pt x="36030" y="41619"/>
                      <a:pt x="31263" y="50686"/>
                    </a:cubicBezTo>
                    <a:cubicBezTo>
                      <a:pt x="31237" y="55858"/>
                      <a:pt x="32338" y="62169"/>
                      <a:pt x="27418" y="62384"/>
                    </a:cubicBezTo>
                    <a:cubicBezTo>
                      <a:pt x="20804" y="63231"/>
                      <a:pt x="16618" y="61612"/>
                      <a:pt x="12053" y="60423"/>
                    </a:cubicBezTo>
                    <a:cubicBezTo>
                      <a:pt x="14937" y="74385"/>
                      <a:pt x="2961" y="73322"/>
                      <a:pt x="469" y="81884"/>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13" name="Freeform: Shape 1512">
                <a:extLst>
                  <a:ext uri="{FF2B5EF4-FFF2-40B4-BE49-F238E27FC236}">
                    <a16:creationId xmlns:a16="http://schemas.microsoft.com/office/drawing/2014/main" id="{11C84545-BA7C-6F1F-E341-6386873E7D6D}"/>
                  </a:ext>
                </a:extLst>
              </p:cNvPr>
              <p:cNvSpPr/>
              <p:nvPr/>
            </p:nvSpPr>
            <p:spPr>
              <a:xfrm>
                <a:off x="6711279" y="3117639"/>
                <a:ext cx="217431" cy="204905"/>
              </a:xfrm>
              <a:custGeom>
                <a:avLst/>
                <a:gdLst>
                  <a:gd name="connsiteX0" fmla="*/ 94260 w 217431"/>
                  <a:gd name="connsiteY0" fmla="*/ 154232 h 204905"/>
                  <a:gd name="connsiteX1" fmla="*/ 80767 w 217431"/>
                  <a:gd name="connsiteY1" fmla="*/ 148389 h 204905"/>
                  <a:gd name="connsiteX2" fmla="*/ 36581 w 217431"/>
                  <a:gd name="connsiteY2" fmla="*/ 154232 h 204905"/>
                  <a:gd name="connsiteX3" fmla="*/ 9632 w 217431"/>
                  <a:gd name="connsiteY3" fmla="*/ 181522 h 204905"/>
                  <a:gd name="connsiteX4" fmla="*/ 71 w 217431"/>
                  <a:gd name="connsiteY4" fmla="*/ 189312 h 204905"/>
                  <a:gd name="connsiteX5" fmla="*/ 15436 w 217431"/>
                  <a:gd name="connsiteY5" fmla="*/ 189312 h 204905"/>
                  <a:gd name="connsiteX6" fmla="*/ 25085 w 217431"/>
                  <a:gd name="connsiteY6" fmla="*/ 193207 h 204905"/>
                  <a:gd name="connsiteX7" fmla="*/ 28892 w 217431"/>
                  <a:gd name="connsiteY7" fmla="*/ 181522 h 204905"/>
                  <a:gd name="connsiteX8" fmla="*/ 36568 w 217431"/>
                  <a:gd name="connsiteY8" fmla="*/ 185430 h 204905"/>
                  <a:gd name="connsiteX9" fmla="*/ 57713 w 217431"/>
                  <a:gd name="connsiteY9" fmla="*/ 179575 h 204905"/>
                  <a:gd name="connsiteX10" fmla="*/ 90403 w 217431"/>
                  <a:gd name="connsiteY10" fmla="*/ 177627 h 204905"/>
                  <a:gd name="connsiteX11" fmla="*/ 96182 w 217431"/>
                  <a:gd name="connsiteY11" fmla="*/ 204905 h 204905"/>
                  <a:gd name="connsiteX12" fmla="*/ 115392 w 217431"/>
                  <a:gd name="connsiteY12" fmla="*/ 183457 h 204905"/>
                  <a:gd name="connsiteX13" fmla="*/ 109613 w 217431"/>
                  <a:gd name="connsiteY13" fmla="*/ 173707 h 204905"/>
                  <a:gd name="connsiteX14" fmla="*/ 117289 w 217431"/>
                  <a:gd name="connsiteY14" fmla="*/ 163969 h 204905"/>
                  <a:gd name="connsiteX15" fmla="*/ 123068 w 217431"/>
                  <a:gd name="connsiteY15" fmla="*/ 171759 h 204905"/>
                  <a:gd name="connsiteX16" fmla="*/ 126937 w 217431"/>
                  <a:gd name="connsiteY16" fmla="*/ 173707 h 204905"/>
                  <a:gd name="connsiteX17" fmla="*/ 142278 w 217431"/>
                  <a:gd name="connsiteY17" fmla="*/ 175667 h 204905"/>
                  <a:gd name="connsiteX18" fmla="*/ 153861 w 217431"/>
                  <a:gd name="connsiteY18" fmla="*/ 162022 h 204905"/>
                  <a:gd name="connsiteX19" fmla="*/ 157668 w 217431"/>
                  <a:gd name="connsiteY19" fmla="*/ 173707 h 204905"/>
                  <a:gd name="connsiteX20" fmla="*/ 163447 w 217431"/>
                  <a:gd name="connsiteY20" fmla="*/ 158127 h 204905"/>
                  <a:gd name="connsiteX21" fmla="*/ 182682 w 217431"/>
                  <a:gd name="connsiteY21" fmla="*/ 148377 h 204905"/>
                  <a:gd name="connsiteX22" fmla="*/ 178812 w 217431"/>
                  <a:gd name="connsiteY22" fmla="*/ 165917 h 204905"/>
                  <a:gd name="connsiteX23" fmla="*/ 184592 w 217431"/>
                  <a:gd name="connsiteY23" fmla="*/ 162022 h 204905"/>
                  <a:gd name="connsiteX24" fmla="*/ 194203 w 217431"/>
                  <a:gd name="connsiteY24" fmla="*/ 144482 h 204905"/>
                  <a:gd name="connsiteX25" fmla="*/ 198009 w 217431"/>
                  <a:gd name="connsiteY25" fmla="*/ 111336 h 204905"/>
                  <a:gd name="connsiteX26" fmla="*/ 196163 w 217431"/>
                  <a:gd name="connsiteY26" fmla="*/ 80151 h 204905"/>
                  <a:gd name="connsiteX27" fmla="*/ 207658 w 217431"/>
                  <a:gd name="connsiteY27" fmla="*/ 74308 h 204905"/>
                  <a:gd name="connsiteX28" fmla="*/ 211502 w 217431"/>
                  <a:gd name="connsiteY28" fmla="*/ 56768 h 204905"/>
                  <a:gd name="connsiteX29" fmla="*/ 215309 w 217431"/>
                  <a:gd name="connsiteY29" fmla="*/ 56768 h 204905"/>
                  <a:gd name="connsiteX30" fmla="*/ 205723 w 217431"/>
                  <a:gd name="connsiteY30" fmla="*/ 11925 h 204905"/>
                  <a:gd name="connsiteX31" fmla="*/ 203814 w 217431"/>
                  <a:gd name="connsiteY31" fmla="*/ 2174 h 204905"/>
                  <a:gd name="connsiteX32" fmla="*/ 192255 w 217431"/>
                  <a:gd name="connsiteY32" fmla="*/ 9977 h 204905"/>
                  <a:gd name="connsiteX33" fmla="*/ 186514 w 217431"/>
                  <a:gd name="connsiteY33" fmla="*/ 227 h 204905"/>
                  <a:gd name="connsiteX34" fmla="*/ 178800 w 217431"/>
                  <a:gd name="connsiteY34" fmla="*/ 17792 h 204905"/>
                  <a:gd name="connsiteX35" fmla="*/ 176864 w 217431"/>
                  <a:gd name="connsiteY35" fmla="*/ 64558 h 204905"/>
                  <a:gd name="connsiteX36" fmla="*/ 167279 w 217431"/>
                  <a:gd name="connsiteY36" fmla="*/ 86018 h 204905"/>
                  <a:gd name="connsiteX37" fmla="*/ 144200 w 217431"/>
                  <a:gd name="connsiteY37" fmla="*/ 109401 h 204905"/>
                  <a:gd name="connsiteX38" fmla="*/ 132679 w 217431"/>
                  <a:gd name="connsiteY38" fmla="*/ 113309 h 204905"/>
                  <a:gd name="connsiteX39" fmla="*/ 123068 w 217431"/>
                  <a:gd name="connsiteY39" fmla="*/ 121099 h 204905"/>
                  <a:gd name="connsiteX40" fmla="*/ 117289 w 217431"/>
                  <a:gd name="connsiteY40" fmla="*/ 109401 h 204905"/>
                  <a:gd name="connsiteX41" fmla="*/ 123068 w 217431"/>
                  <a:gd name="connsiteY41" fmla="*/ 99651 h 204905"/>
                  <a:gd name="connsiteX42" fmla="*/ 115392 w 217431"/>
                  <a:gd name="connsiteY42" fmla="*/ 105506 h 204905"/>
                  <a:gd name="connsiteX43" fmla="*/ 115392 w 217431"/>
                  <a:gd name="connsiteY43" fmla="*/ 121099 h 204905"/>
                  <a:gd name="connsiteX44" fmla="*/ 101936 w 217431"/>
                  <a:gd name="connsiteY44" fmla="*/ 148402 h 204905"/>
                  <a:gd name="connsiteX45" fmla="*/ 94260 w 217431"/>
                  <a:gd name="connsiteY45" fmla="*/ 154245 h 20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31" h="204905">
                    <a:moveTo>
                      <a:pt x="94260" y="154232"/>
                    </a:moveTo>
                    <a:cubicBezTo>
                      <a:pt x="89151" y="152917"/>
                      <a:pt x="85104" y="150501"/>
                      <a:pt x="80767" y="148389"/>
                    </a:cubicBezTo>
                    <a:cubicBezTo>
                      <a:pt x="68120" y="154599"/>
                      <a:pt x="50328" y="153815"/>
                      <a:pt x="36581" y="154232"/>
                    </a:cubicBezTo>
                    <a:cubicBezTo>
                      <a:pt x="29511" y="165335"/>
                      <a:pt x="20495" y="174440"/>
                      <a:pt x="9632" y="181522"/>
                    </a:cubicBezTo>
                    <a:cubicBezTo>
                      <a:pt x="6344" y="183710"/>
                      <a:pt x="-789" y="182572"/>
                      <a:pt x="71" y="189312"/>
                    </a:cubicBezTo>
                    <a:cubicBezTo>
                      <a:pt x="4460" y="194396"/>
                      <a:pt x="10036" y="192031"/>
                      <a:pt x="15436" y="189312"/>
                    </a:cubicBezTo>
                    <a:cubicBezTo>
                      <a:pt x="19104" y="190147"/>
                      <a:pt x="18902" y="194877"/>
                      <a:pt x="25085" y="193207"/>
                    </a:cubicBezTo>
                    <a:cubicBezTo>
                      <a:pt x="24681" y="187605"/>
                      <a:pt x="25516" y="183318"/>
                      <a:pt x="28892" y="181522"/>
                    </a:cubicBezTo>
                    <a:cubicBezTo>
                      <a:pt x="32698" y="181560"/>
                      <a:pt x="31345" y="186834"/>
                      <a:pt x="36568" y="185430"/>
                    </a:cubicBezTo>
                    <a:cubicBezTo>
                      <a:pt x="43043" y="182888"/>
                      <a:pt x="48064" y="178867"/>
                      <a:pt x="57713" y="179575"/>
                    </a:cubicBezTo>
                    <a:cubicBezTo>
                      <a:pt x="61468" y="169293"/>
                      <a:pt x="83941" y="169787"/>
                      <a:pt x="90403" y="177627"/>
                    </a:cubicBezTo>
                    <a:cubicBezTo>
                      <a:pt x="80792" y="183710"/>
                      <a:pt x="84105" y="204121"/>
                      <a:pt x="96182" y="204905"/>
                    </a:cubicBezTo>
                    <a:cubicBezTo>
                      <a:pt x="102683" y="197849"/>
                      <a:pt x="102821" y="184355"/>
                      <a:pt x="115392" y="183457"/>
                    </a:cubicBezTo>
                    <a:cubicBezTo>
                      <a:pt x="116833" y="176805"/>
                      <a:pt x="107589" y="180979"/>
                      <a:pt x="109613" y="173707"/>
                    </a:cubicBezTo>
                    <a:cubicBezTo>
                      <a:pt x="110713" y="168965"/>
                      <a:pt x="111256" y="163666"/>
                      <a:pt x="117289" y="163969"/>
                    </a:cubicBezTo>
                    <a:cubicBezTo>
                      <a:pt x="121247" y="164488"/>
                      <a:pt x="117744" y="172594"/>
                      <a:pt x="123068" y="171759"/>
                    </a:cubicBezTo>
                    <a:cubicBezTo>
                      <a:pt x="123941" y="167321"/>
                      <a:pt x="125723" y="173366"/>
                      <a:pt x="126937" y="173707"/>
                    </a:cubicBezTo>
                    <a:cubicBezTo>
                      <a:pt x="131440" y="174972"/>
                      <a:pt x="139761" y="172050"/>
                      <a:pt x="142278" y="175667"/>
                    </a:cubicBezTo>
                    <a:cubicBezTo>
                      <a:pt x="145945" y="170925"/>
                      <a:pt x="146375" y="162882"/>
                      <a:pt x="153861" y="162022"/>
                    </a:cubicBezTo>
                    <a:cubicBezTo>
                      <a:pt x="162524" y="162781"/>
                      <a:pt x="151699" y="171203"/>
                      <a:pt x="157668" y="173707"/>
                    </a:cubicBezTo>
                    <a:cubicBezTo>
                      <a:pt x="160931" y="169875"/>
                      <a:pt x="159893" y="161655"/>
                      <a:pt x="163447" y="158127"/>
                    </a:cubicBezTo>
                    <a:cubicBezTo>
                      <a:pt x="176473" y="161124"/>
                      <a:pt x="171389" y="141383"/>
                      <a:pt x="182682" y="148377"/>
                    </a:cubicBezTo>
                    <a:cubicBezTo>
                      <a:pt x="182707" y="154371"/>
                      <a:pt x="172287" y="159809"/>
                      <a:pt x="178812" y="165917"/>
                    </a:cubicBezTo>
                    <a:cubicBezTo>
                      <a:pt x="179622" y="163464"/>
                      <a:pt x="181291" y="161933"/>
                      <a:pt x="184592" y="162022"/>
                    </a:cubicBezTo>
                    <a:cubicBezTo>
                      <a:pt x="187020" y="155345"/>
                      <a:pt x="187855" y="147125"/>
                      <a:pt x="194203" y="144482"/>
                    </a:cubicBezTo>
                    <a:cubicBezTo>
                      <a:pt x="186235" y="136919"/>
                      <a:pt x="190915" y="115750"/>
                      <a:pt x="198009" y="111336"/>
                    </a:cubicBezTo>
                    <a:cubicBezTo>
                      <a:pt x="199539" y="98779"/>
                      <a:pt x="195201" y="92139"/>
                      <a:pt x="196163" y="80151"/>
                    </a:cubicBezTo>
                    <a:cubicBezTo>
                      <a:pt x="199223" y="77457"/>
                      <a:pt x="200842" y="73259"/>
                      <a:pt x="207658" y="74308"/>
                    </a:cubicBezTo>
                    <a:cubicBezTo>
                      <a:pt x="207431" y="67391"/>
                      <a:pt x="209593" y="58715"/>
                      <a:pt x="211502" y="56768"/>
                    </a:cubicBezTo>
                    <a:cubicBezTo>
                      <a:pt x="211882" y="56414"/>
                      <a:pt x="215233" y="57185"/>
                      <a:pt x="215309" y="56768"/>
                    </a:cubicBezTo>
                    <a:cubicBezTo>
                      <a:pt x="220595" y="39481"/>
                      <a:pt x="215486" y="24330"/>
                      <a:pt x="205723" y="11925"/>
                    </a:cubicBezTo>
                    <a:cubicBezTo>
                      <a:pt x="204686" y="9105"/>
                      <a:pt x="207974" y="1846"/>
                      <a:pt x="203814" y="2174"/>
                    </a:cubicBezTo>
                    <a:cubicBezTo>
                      <a:pt x="206014" y="10900"/>
                      <a:pt x="196049" y="7334"/>
                      <a:pt x="192255" y="9977"/>
                    </a:cubicBezTo>
                    <a:cubicBezTo>
                      <a:pt x="188474" y="8637"/>
                      <a:pt x="193444" y="-1645"/>
                      <a:pt x="186514" y="227"/>
                    </a:cubicBezTo>
                    <a:cubicBezTo>
                      <a:pt x="189056" y="11229"/>
                      <a:pt x="178913" y="9408"/>
                      <a:pt x="178800" y="17792"/>
                    </a:cubicBezTo>
                    <a:cubicBezTo>
                      <a:pt x="180355" y="31033"/>
                      <a:pt x="181481" y="49281"/>
                      <a:pt x="176864" y="64558"/>
                    </a:cubicBezTo>
                    <a:cubicBezTo>
                      <a:pt x="169327" y="67315"/>
                      <a:pt x="169960" y="78330"/>
                      <a:pt x="167279" y="86018"/>
                    </a:cubicBezTo>
                    <a:cubicBezTo>
                      <a:pt x="155493" y="89901"/>
                      <a:pt x="153103" y="102383"/>
                      <a:pt x="144200" y="109401"/>
                    </a:cubicBezTo>
                    <a:cubicBezTo>
                      <a:pt x="141139" y="111829"/>
                      <a:pt x="135676" y="111425"/>
                      <a:pt x="132679" y="113309"/>
                    </a:cubicBezTo>
                    <a:cubicBezTo>
                      <a:pt x="128632" y="115800"/>
                      <a:pt x="128784" y="121554"/>
                      <a:pt x="123068" y="121099"/>
                    </a:cubicBezTo>
                    <a:cubicBezTo>
                      <a:pt x="118743" y="119670"/>
                      <a:pt x="119666" y="112854"/>
                      <a:pt x="117289" y="109401"/>
                    </a:cubicBezTo>
                    <a:cubicBezTo>
                      <a:pt x="117289" y="105317"/>
                      <a:pt x="127798" y="102079"/>
                      <a:pt x="123068" y="99651"/>
                    </a:cubicBezTo>
                    <a:cubicBezTo>
                      <a:pt x="121196" y="102307"/>
                      <a:pt x="117934" y="103559"/>
                      <a:pt x="115392" y="105506"/>
                    </a:cubicBezTo>
                    <a:lnTo>
                      <a:pt x="115392" y="121099"/>
                    </a:lnTo>
                    <a:cubicBezTo>
                      <a:pt x="111004" y="130293"/>
                      <a:pt x="100027" y="132809"/>
                      <a:pt x="101936" y="148402"/>
                    </a:cubicBezTo>
                    <a:cubicBezTo>
                      <a:pt x="98041" y="148971"/>
                      <a:pt x="98180" y="153675"/>
                      <a:pt x="94260" y="154245"/>
                    </a:cubicBezTo>
                    <a:close/>
                  </a:path>
                </a:pathLst>
              </a:custGeom>
              <a:solidFill>
                <a:srgbClr val="085873"/>
              </a:solidFill>
              <a:ln w="1270" cap="flat">
                <a:solidFill>
                  <a:schemeClr val="bg1"/>
                </a:solidFill>
                <a:prstDash val="solid"/>
                <a:miter/>
              </a:ln>
            </p:spPr>
            <p:txBody>
              <a:bodyPr rtlCol="0" anchor="ctr"/>
              <a:lstStyle/>
              <a:p>
                <a:endParaRPr lang="en-US" dirty="0"/>
              </a:p>
            </p:txBody>
          </p:sp>
        </p:grpSp>
        <p:sp>
          <p:nvSpPr>
            <p:cNvPr id="1514" name="Freeform: Shape 1513">
              <a:extLst>
                <a:ext uri="{FF2B5EF4-FFF2-40B4-BE49-F238E27FC236}">
                  <a16:creationId xmlns:a16="http://schemas.microsoft.com/office/drawing/2014/main" id="{B2B2DDEB-4A5A-8E6B-E17A-84BFFA954138}"/>
                </a:ext>
              </a:extLst>
            </p:cNvPr>
            <p:cNvSpPr/>
            <p:nvPr/>
          </p:nvSpPr>
          <p:spPr>
            <a:xfrm>
              <a:off x="6524211" y="3369821"/>
              <a:ext cx="3742" cy="4858"/>
            </a:xfrm>
            <a:custGeom>
              <a:avLst/>
              <a:gdLst>
                <a:gd name="connsiteX0" fmla="*/ 659 w 3742"/>
                <a:gd name="connsiteY0" fmla="*/ 1462 h 4858"/>
                <a:gd name="connsiteX1" fmla="*/ 659 w 3742"/>
                <a:gd name="connsiteY1" fmla="*/ 1462 h 4858"/>
                <a:gd name="connsiteX2" fmla="*/ 659 w 3742"/>
                <a:gd name="connsiteY2" fmla="*/ 1462 h 4858"/>
              </a:gdLst>
              <a:ahLst/>
              <a:cxnLst>
                <a:cxn ang="0">
                  <a:pos x="connsiteX0" y="connsiteY0"/>
                </a:cxn>
                <a:cxn ang="0">
                  <a:pos x="connsiteX1" y="connsiteY1"/>
                </a:cxn>
                <a:cxn ang="0">
                  <a:pos x="connsiteX2" y="connsiteY2"/>
                </a:cxn>
              </a:cxnLst>
              <a:rect l="l" t="t" r="r" b="b"/>
              <a:pathLst>
                <a:path w="3742" h="4858">
                  <a:moveTo>
                    <a:pt x="659" y="1462"/>
                  </a:moveTo>
                  <a:cubicBezTo>
                    <a:pt x="9094" y="11591"/>
                    <a:pt x="-2832" y="-4773"/>
                    <a:pt x="659" y="1462"/>
                  </a:cubicBezTo>
                  <a:lnTo>
                    <a:pt x="659" y="1462"/>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15" name="Freeform: Shape 1514">
              <a:extLst>
                <a:ext uri="{FF2B5EF4-FFF2-40B4-BE49-F238E27FC236}">
                  <a16:creationId xmlns:a16="http://schemas.microsoft.com/office/drawing/2014/main" id="{B3970312-705D-91E8-A27F-D73C36D93B23}"/>
                </a:ext>
              </a:extLst>
            </p:cNvPr>
            <p:cNvSpPr/>
            <p:nvPr/>
          </p:nvSpPr>
          <p:spPr>
            <a:xfrm>
              <a:off x="6584432" y="3069140"/>
              <a:ext cx="118901" cy="139856"/>
            </a:xfrm>
            <a:custGeom>
              <a:avLst/>
              <a:gdLst>
                <a:gd name="connsiteX0" fmla="*/ 107684 w 118901"/>
                <a:gd name="connsiteY0" fmla="*/ 0 h 139856"/>
                <a:gd name="connsiteX1" fmla="*/ 103839 w 118901"/>
                <a:gd name="connsiteY1" fmla="*/ 13633 h 139856"/>
                <a:gd name="connsiteX2" fmla="*/ 94216 w 118901"/>
                <a:gd name="connsiteY2" fmla="*/ 15580 h 139856"/>
                <a:gd name="connsiteX3" fmla="*/ 86539 w 118901"/>
                <a:gd name="connsiteY3" fmla="*/ 25318 h 139856"/>
                <a:gd name="connsiteX4" fmla="*/ 71199 w 118901"/>
                <a:gd name="connsiteY4" fmla="*/ 25318 h 139856"/>
                <a:gd name="connsiteX5" fmla="*/ 76916 w 118901"/>
                <a:gd name="connsiteY5" fmla="*/ 38976 h 139856"/>
                <a:gd name="connsiteX6" fmla="*/ 55772 w 118901"/>
                <a:gd name="connsiteY6" fmla="*/ 40923 h 139856"/>
                <a:gd name="connsiteX7" fmla="*/ 46147 w 118901"/>
                <a:gd name="connsiteY7" fmla="*/ 33133 h 139856"/>
                <a:gd name="connsiteX8" fmla="*/ 38471 w 118901"/>
                <a:gd name="connsiteY8" fmla="*/ 44843 h 139856"/>
                <a:gd name="connsiteX9" fmla="*/ 30795 w 118901"/>
                <a:gd name="connsiteY9" fmla="*/ 56516 h 139856"/>
                <a:gd name="connsiteX10" fmla="*/ 13495 w 118901"/>
                <a:gd name="connsiteY10" fmla="*/ 66279 h 139856"/>
                <a:gd name="connsiteX11" fmla="*/ 39 w 118901"/>
                <a:gd name="connsiteY11" fmla="*/ 81859 h 139856"/>
                <a:gd name="connsiteX12" fmla="*/ 19249 w 118901"/>
                <a:gd name="connsiteY12" fmla="*/ 93556 h 139856"/>
                <a:gd name="connsiteX13" fmla="*/ 15404 w 118901"/>
                <a:gd name="connsiteY13" fmla="*/ 111097 h 139856"/>
                <a:gd name="connsiteX14" fmla="*/ 23093 w 118901"/>
                <a:gd name="connsiteY14" fmla="*/ 116964 h 139856"/>
                <a:gd name="connsiteX15" fmla="*/ 7754 w 118901"/>
                <a:gd name="connsiteY15" fmla="*/ 130584 h 139856"/>
                <a:gd name="connsiteX16" fmla="*/ 17314 w 118901"/>
                <a:gd name="connsiteY16" fmla="*/ 138387 h 139856"/>
                <a:gd name="connsiteX17" fmla="*/ 26926 w 118901"/>
                <a:gd name="connsiteY17" fmla="*/ 134505 h 139856"/>
                <a:gd name="connsiteX18" fmla="*/ 42316 w 118901"/>
                <a:gd name="connsiteY18" fmla="*/ 138387 h 139856"/>
                <a:gd name="connsiteX19" fmla="*/ 51902 w 118901"/>
                <a:gd name="connsiteY19" fmla="*/ 124742 h 139856"/>
                <a:gd name="connsiteX20" fmla="*/ 73046 w 118901"/>
                <a:gd name="connsiteY20" fmla="*/ 122794 h 139856"/>
                <a:gd name="connsiteX21" fmla="*/ 74981 w 118901"/>
                <a:gd name="connsiteY21" fmla="*/ 118912 h 139856"/>
                <a:gd name="connsiteX22" fmla="*/ 67267 w 118901"/>
                <a:gd name="connsiteY22" fmla="*/ 109149 h 139856"/>
                <a:gd name="connsiteX23" fmla="*/ 55772 w 118901"/>
                <a:gd name="connsiteY23" fmla="*/ 99411 h 139856"/>
                <a:gd name="connsiteX24" fmla="*/ 59615 w 118901"/>
                <a:gd name="connsiteY24" fmla="*/ 83806 h 139856"/>
                <a:gd name="connsiteX25" fmla="*/ 78825 w 118901"/>
                <a:gd name="connsiteY25" fmla="*/ 76003 h 139856"/>
                <a:gd name="connsiteX26" fmla="*/ 94216 w 118901"/>
                <a:gd name="connsiteY26" fmla="*/ 58463 h 139856"/>
                <a:gd name="connsiteX27" fmla="*/ 101930 w 118901"/>
                <a:gd name="connsiteY27" fmla="*/ 56516 h 139856"/>
                <a:gd name="connsiteX28" fmla="*/ 103839 w 118901"/>
                <a:gd name="connsiteY28" fmla="*/ 44843 h 139856"/>
                <a:gd name="connsiteX29" fmla="*/ 101930 w 118901"/>
                <a:gd name="connsiteY29" fmla="*/ 42858 h 139856"/>
                <a:gd name="connsiteX30" fmla="*/ 105774 w 118901"/>
                <a:gd name="connsiteY30" fmla="*/ 31185 h 139856"/>
                <a:gd name="connsiteX31" fmla="*/ 107684 w 118901"/>
                <a:gd name="connsiteY31" fmla="*/ 23383 h 139856"/>
                <a:gd name="connsiteX32" fmla="*/ 118901 w 118901"/>
                <a:gd name="connsiteY32" fmla="*/ 12659 h 139856"/>
                <a:gd name="connsiteX33" fmla="*/ 107684 w 118901"/>
                <a:gd name="connsiteY33" fmla="*/ 13 h 13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8901" h="139856">
                  <a:moveTo>
                    <a:pt x="107684" y="0"/>
                  </a:moveTo>
                  <a:cubicBezTo>
                    <a:pt x="104193" y="2302"/>
                    <a:pt x="106154" y="10155"/>
                    <a:pt x="103839" y="13633"/>
                  </a:cubicBezTo>
                  <a:cubicBezTo>
                    <a:pt x="97807" y="15833"/>
                    <a:pt x="98730" y="13064"/>
                    <a:pt x="94216" y="15580"/>
                  </a:cubicBezTo>
                  <a:cubicBezTo>
                    <a:pt x="95682" y="22902"/>
                    <a:pt x="89220" y="22169"/>
                    <a:pt x="86539" y="25318"/>
                  </a:cubicBezTo>
                  <a:lnTo>
                    <a:pt x="71199" y="25318"/>
                  </a:lnTo>
                  <a:cubicBezTo>
                    <a:pt x="70656" y="32324"/>
                    <a:pt x="76916" y="32475"/>
                    <a:pt x="76916" y="38976"/>
                  </a:cubicBezTo>
                  <a:cubicBezTo>
                    <a:pt x="72212" y="45602"/>
                    <a:pt x="66053" y="39254"/>
                    <a:pt x="55772" y="40923"/>
                  </a:cubicBezTo>
                  <a:cubicBezTo>
                    <a:pt x="51724" y="39203"/>
                    <a:pt x="52420" y="32615"/>
                    <a:pt x="46147" y="33133"/>
                  </a:cubicBezTo>
                  <a:cubicBezTo>
                    <a:pt x="42683" y="36092"/>
                    <a:pt x="41089" y="40898"/>
                    <a:pt x="38471" y="44843"/>
                  </a:cubicBezTo>
                  <a:cubicBezTo>
                    <a:pt x="36043" y="48473"/>
                    <a:pt x="32085" y="52026"/>
                    <a:pt x="30795" y="56516"/>
                  </a:cubicBezTo>
                  <a:cubicBezTo>
                    <a:pt x="24270" y="56807"/>
                    <a:pt x="18402" y="62561"/>
                    <a:pt x="13495" y="66279"/>
                  </a:cubicBezTo>
                  <a:cubicBezTo>
                    <a:pt x="8639" y="69883"/>
                    <a:pt x="-681" y="72374"/>
                    <a:pt x="39" y="81859"/>
                  </a:cubicBezTo>
                  <a:cubicBezTo>
                    <a:pt x="4377" y="87828"/>
                    <a:pt x="13495" y="89029"/>
                    <a:pt x="19249" y="93556"/>
                  </a:cubicBezTo>
                  <a:cubicBezTo>
                    <a:pt x="21007" y="102459"/>
                    <a:pt x="16037" y="104609"/>
                    <a:pt x="15404" y="111097"/>
                  </a:cubicBezTo>
                  <a:cubicBezTo>
                    <a:pt x="15961" y="115131"/>
                    <a:pt x="23903" y="111564"/>
                    <a:pt x="23093" y="116964"/>
                  </a:cubicBezTo>
                  <a:cubicBezTo>
                    <a:pt x="11977" y="115396"/>
                    <a:pt x="10612" y="123768"/>
                    <a:pt x="7754" y="130584"/>
                  </a:cubicBezTo>
                  <a:cubicBezTo>
                    <a:pt x="19679" y="128649"/>
                    <a:pt x="11080" y="136300"/>
                    <a:pt x="17314" y="138387"/>
                  </a:cubicBezTo>
                  <a:cubicBezTo>
                    <a:pt x="19793" y="143825"/>
                    <a:pt x="21272" y="132254"/>
                    <a:pt x="26926" y="134505"/>
                  </a:cubicBezTo>
                  <a:cubicBezTo>
                    <a:pt x="32186" y="139993"/>
                    <a:pt x="36309" y="134505"/>
                    <a:pt x="42316" y="138387"/>
                  </a:cubicBezTo>
                  <a:cubicBezTo>
                    <a:pt x="43985" y="132279"/>
                    <a:pt x="47058" y="127625"/>
                    <a:pt x="51902" y="124742"/>
                  </a:cubicBezTo>
                  <a:cubicBezTo>
                    <a:pt x="58971" y="124109"/>
                    <a:pt x="68974" y="126398"/>
                    <a:pt x="73046" y="122794"/>
                  </a:cubicBezTo>
                  <a:cubicBezTo>
                    <a:pt x="73501" y="121289"/>
                    <a:pt x="73135" y="118950"/>
                    <a:pt x="74981" y="118912"/>
                  </a:cubicBezTo>
                  <a:cubicBezTo>
                    <a:pt x="75385" y="113272"/>
                    <a:pt x="68910" y="111021"/>
                    <a:pt x="67267" y="109149"/>
                  </a:cubicBezTo>
                  <a:cubicBezTo>
                    <a:pt x="63801" y="105052"/>
                    <a:pt x="58895" y="104154"/>
                    <a:pt x="55772" y="99411"/>
                  </a:cubicBezTo>
                  <a:cubicBezTo>
                    <a:pt x="59059" y="96263"/>
                    <a:pt x="60564" y="91255"/>
                    <a:pt x="59615" y="83806"/>
                  </a:cubicBezTo>
                  <a:cubicBezTo>
                    <a:pt x="67646" y="82832"/>
                    <a:pt x="70188" y="76307"/>
                    <a:pt x="78825" y="76003"/>
                  </a:cubicBezTo>
                  <a:cubicBezTo>
                    <a:pt x="81746" y="67897"/>
                    <a:pt x="92028" y="67252"/>
                    <a:pt x="94216" y="58463"/>
                  </a:cubicBezTo>
                  <a:cubicBezTo>
                    <a:pt x="97858" y="58906"/>
                    <a:pt x="98465" y="56263"/>
                    <a:pt x="101930" y="56516"/>
                  </a:cubicBezTo>
                  <a:cubicBezTo>
                    <a:pt x="100830" y="50420"/>
                    <a:pt x="102651" y="45779"/>
                    <a:pt x="103839" y="44843"/>
                  </a:cubicBezTo>
                  <a:cubicBezTo>
                    <a:pt x="105117" y="43794"/>
                    <a:pt x="101879" y="42478"/>
                    <a:pt x="101930" y="42858"/>
                  </a:cubicBezTo>
                  <a:cubicBezTo>
                    <a:pt x="100855" y="34233"/>
                    <a:pt x="103928" y="34107"/>
                    <a:pt x="105774" y="31185"/>
                  </a:cubicBezTo>
                  <a:cubicBezTo>
                    <a:pt x="107216" y="28859"/>
                    <a:pt x="106040" y="25507"/>
                    <a:pt x="107684" y="23383"/>
                  </a:cubicBezTo>
                  <a:cubicBezTo>
                    <a:pt x="110643" y="19564"/>
                    <a:pt x="114462" y="15074"/>
                    <a:pt x="118901" y="12659"/>
                  </a:cubicBezTo>
                  <a:cubicBezTo>
                    <a:pt x="113653" y="9472"/>
                    <a:pt x="113147" y="1454"/>
                    <a:pt x="107684" y="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16" name="Freeform: Shape 1515">
              <a:extLst>
                <a:ext uri="{FF2B5EF4-FFF2-40B4-BE49-F238E27FC236}">
                  <a16:creationId xmlns:a16="http://schemas.microsoft.com/office/drawing/2014/main" id="{2AF28A14-B3B9-CEA0-E55E-6A56DAFF181F}"/>
                </a:ext>
              </a:extLst>
            </p:cNvPr>
            <p:cNvSpPr/>
            <p:nvPr/>
          </p:nvSpPr>
          <p:spPr>
            <a:xfrm>
              <a:off x="6703333" y="3080572"/>
              <a:ext cx="2276" cy="2200"/>
            </a:xfrm>
            <a:custGeom>
              <a:avLst/>
              <a:gdLst>
                <a:gd name="connsiteX0" fmla="*/ 0 w 2276"/>
                <a:gd name="connsiteY0" fmla="*/ 1214 h 2200"/>
                <a:gd name="connsiteX1" fmla="*/ 2251 w 2276"/>
                <a:gd name="connsiteY1" fmla="*/ 2200 h 2200"/>
                <a:gd name="connsiteX2" fmla="*/ 2276 w 2276"/>
                <a:gd name="connsiteY2" fmla="*/ 0 h 2200"/>
                <a:gd name="connsiteX3" fmla="*/ 2276 w 2276"/>
                <a:gd name="connsiteY3" fmla="*/ 38 h 2200"/>
                <a:gd name="connsiteX4" fmla="*/ 12 w 2276"/>
                <a:gd name="connsiteY4" fmla="*/ 1201 h 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 h="2200">
                  <a:moveTo>
                    <a:pt x="0" y="1214"/>
                  </a:moveTo>
                  <a:cubicBezTo>
                    <a:pt x="670" y="1619"/>
                    <a:pt x="1391" y="1973"/>
                    <a:pt x="2251" y="2200"/>
                  </a:cubicBezTo>
                  <a:cubicBezTo>
                    <a:pt x="2213" y="1517"/>
                    <a:pt x="2251" y="759"/>
                    <a:pt x="2276" y="0"/>
                  </a:cubicBezTo>
                  <a:cubicBezTo>
                    <a:pt x="2276" y="13"/>
                    <a:pt x="2276" y="25"/>
                    <a:pt x="2276" y="38"/>
                  </a:cubicBezTo>
                  <a:cubicBezTo>
                    <a:pt x="1492" y="303"/>
                    <a:pt x="759" y="797"/>
                    <a:pt x="12" y="120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17" name="Freeform: Shape 1516">
              <a:extLst>
                <a:ext uri="{FF2B5EF4-FFF2-40B4-BE49-F238E27FC236}">
                  <a16:creationId xmlns:a16="http://schemas.microsoft.com/office/drawing/2014/main" id="{7FD0F510-15DC-CE11-0601-7CE18084F818}"/>
                </a:ext>
              </a:extLst>
            </p:cNvPr>
            <p:cNvSpPr/>
            <p:nvPr/>
          </p:nvSpPr>
          <p:spPr>
            <a:xfrm>
              <a:off x="2315102" y="3713614"/>
              <a:ext cx="73448" cy="95546"/>
            </a:xfrm>
            <a:custGeom>
              <a:avLst/>
              <a:gdLst>
                <a:gd name="connsiteX0" fmla="*/ 48043 w 73448"/>
                <a:gd name="connsiteY0" fmla="*/ 87714 h 95546"/>
                <a:gd name="connsiteX1" fmla="*/ 57679 w 73448"/>
                <a:gd name="connsiteY1" fmla="*/ 76016 h 95546"/>
                <a:gd name="connsiteX2" fmla="*/ 55757 w 73448"/>
                <a:gd name="connsiteY2" fmla="*/ 66266 h 95546"/>
                <a:gd name="connsiteX3" fmla="*/ 71147 w 73448"/>
                <a:gd name="connsiteY3" fmla="*/ 46778 h 95546"/>
                <a:gd name="connsiteX4" fmla="*/ 55757 w 73448"/>
                <a:gd name="connsiteY4" fmla="*/ 44843 h 95546"/>
                <a:gd name="connsiteX5" fmla="*/ 57679 w 73448"/>
                <a:gd name="connsiteY5" fmla="*/ 0 h 95546"/>
                <a:gd name="connsiteX6" fmla="*/ 23067 w 73448"/>
                <a:gd name="connsiteY6" fmla="*/ 0 h 95546"/>
                <a:gd name="connsiteX7" fmla="*/ 19235 w 73448"/>
                <a:gd name="connsiteY7" fmla="*/ 17540 h 95546"/>
                <a:gd name="connsiteX8" fmla="*/ 30755 w 73448"/>
                <a:gd name="connsiteY8" fmla="*/ 27278 h 95546"/>
                <a:gd name="connsiteX9" fmla="*/ 30755 w 73448"/>
                <a:gd name="connsiteY9" fmla="*/ 31198 h 95546"/>
                <a:gd name="connsiteX10" fmla="*/ 34613 w 73448"/>
                <a:gd name="connsiteY10" fmla="*/ 31198 h 95546"/>
                <a:gd name="connsiteX11" fmla="*/ 34613 w 73448"/>
                <a:gd name="connsiteY11" fmla="*/ 40936 h 95546"/>
                <a:gd name="connsiteX12" fmla="*/ 9611 w 73448"/>
                <a:gd name="connsiteY12" fmla="*/ 40936 h 95546"/>
                <a:gd name="connsiteX13" fmla="*/ 0 w 73448"/>
                <a:gd name="connsiteY13" fmla="*/ 77976 h 95546"/>
                <a:gd name="connsiteX14" fmla="*/ 28833 w 73448"/>
                <a:gd name="connsiteY14" fmla="*/ 91609 h 95546"/>
                <a:gd name="connsiteX15" fmla="*/ 38444 w 73448"/>
                <a:gd name="connsiteY15" fmla="*/ 95529 h 95546"/>
                <a:gd name="connsiteX16" fmla="*/ 42276 w 73448"/>
                <a:gd name="connsiteY16" fmla="*/ 93582 h 95546"/>
                <a:gd name="connsiteX17" fmla="*/ 48030 w 73448"/>
                <a:gd name="connsiteY17" fmla="*/ 87739 h 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3448" h="95546">
                  <a:moveTo>
                    <a:pt x="48043" y="87714"/>
                  </a:moveTo>
                  <a:cubicBezTo>
                    <a:pt x="51103" y="84122"/>
                    <a:pt x="51356" y="76800"/>
                    <a:pt x="57679" y="76016"/>
                  </a:cubicBezTo>
                  <a:cubicBezTo>
                    <a:pt x="58463" y="71324"/>
                    <a:pt x="54163" y="71767"/>
                    <a:pt x="55757" y="66266"/>
                  </a:cubicBezTo>
                  <a:cubicBezTo>
                    <a:pt x="60752" y="62017"/>
                    <a:pt x="80012" y="51811"/>
                    <a:pt x="71147" y="46778"/>
                  </a:cubicBezTo>
                  <a:cubicBezTo>
                    <a:pt x="69048" y="50661"/>
                    <a:pt x="58741" y="46525"/>
                    <a:pt x="55757" y="44843"/>
                  </a:cubicBezTo>
                  <a:cubicBezTo>
                    <a:pt x="54556" y="28011"/>
                    <a:pt x="59095" y="17009"/>
                    <a:pt x="57679" y="0"/>
                  </a:cubicBezTo>
                  <a:lnTo>
                    <a:pt x="23067" y="0"/>
                  </a:lnTo>
                  <a:cubicBezTo>
                    <a:pt x="24584" y="8650"/>
                    <a:pt x="21751" y="12950"/>
                    <a:pt x="19235" y="17540"/>
                  </a:cubicBezTo>
                  <a:cubicBezTo>
                    <a:pt x="24445" y="19311"/>
                    <a:pt x="28011" y="22763"/>
                    <a:pt x="30755" y="27278"/>
                  </a:cubicBezTo>
                  <a:cubicBezTo>
                    <a:pt x="31236" y="28075"/>
                    <a:pt x="30110" y="30528"/>
                    <a:pt x="30755" y="31198"/>
                  </a:cubicBezTo>
                  <a:cubicBezTo>
                    <a:pt x="31198" y="31641"/>
                    <a:pt x="34360" y="30667"/>
                    <a:pt x="34613" y="31198"/>
                  </a:cubicBezTo>
                  <a:cubicBezTo>
                    <a:pt x="35814" y="33866"/>
                    <a:pt x="33689" y="38103"/>
                    <a:pt x="34613" y="40936"/>
                  </a:cubicBezTo>
                  <a:lnTo>
                    <a:pt x="9611" y="40936"/>
                  </a:lnTo>
                  <a:cubicBezTo>
                    <a:pt x="2314" y="53215"/>
                    <a:pt x="13" y="60904"/>
                    <a:pt x="0" y="77976"/>
                  </a:cubicBezTo>
                  <a:cubicBezTo>
                    <a:pt x="6614" y="86829"/>
                    <a:pt x="15036" y="95339"/>
                    <a:pt x="28833" y="91609"/>
                  </a:cubicBezTo>
                  <a:cubicBezTo>
                    <a:pt x="32501" y="92456"/>
                    <a:pt x="33664" y="95820"/>
                    <a:pt x="38444" y="95529"/>
                  </a:cubicBezTo>
                  <a:cubicBezTo>
                    <a:pt x="40367" y="95542"/>
                    <a:pt x="40733" y="93936"/>
                    <a:pt x="42276" y="93582"/>
                  </a:cubicBezTo>
                  <a:cubicBezTo>
                    <a:pt x="40619" y="88409"/>
                    <a:pt x="45931" y="90243"/>
                    <a:pt x="48030" y="87739"/>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18" name="Freeform: Shape 1517">
              <a:extLst>
                <a:ext uri="{FF2B5EF4-FFF2-40B4-BE49-F238E27FC236}">
                  <a16:creationId xmlns:a16="http://schemas.microsoft.com/office/drawing/2014/main" id="{67D6EF5B-A851-F3FB-F691-AF656D1B218D}"/>
                </a:ext>
              </a:extLst>
            </p:cNvPr>
            <p:cNvSpPr/>
            <p:nvPr/>
          </p:nvSpPr>
          <p:spPr>
            <a:xfrm>
              <a:off x="6051992" y="3658409"/>
              <a:ext cx="159569" cy="209993"/>
            </a:xfrm>
            <a:custGeom>
              <a:avLst/>
              <a:gdLst>
                <a:gd name="connsiteX0" fmla="*/ 42302 w 159569"/>
                <a:gd name="connsiteY0" fmla="*/ 209956 h 209993"/>
                <a:gd name="connsiteX1" fmla="*/ 48081 w 159569"/>
                <a:gd name="connsiteY1" fmla="*/ 186573 h 209993"/>
                <a:gd name="connsiteX2" fmla="*/ 50016 w 159569"/>
                <a:gd name="connsiteY2" fmla="*/ 170968 h 209993"/>
                <a:gd name="connsiteX3" fmla="*/ 69225 w 159569"/>
                <a:gd name="connsiteY3" fmla="*/ 170968 h 209993"/>
                <a:gd name="connsiteX4" fmla="*/ 67290 w 159569"/>
                <a:gd name="connsiteY4" fmla="*/ 188533 h 209993"/>
                <a:gd name="connsiteX5" fmla="*/ 84590 w 159569"/>
                <a:gd name="connsiteY5" fmla="*/ 188533 h 209993"/>
                <a:gd name="connsiteX6" fmla="*/ 99981 w 159569"/>
                <a:gd name="connsiteY6" fmla="*/ 202178 h 209993"/>
                <a:gd name="connsiteX7" fmla="*/ 94176 w 159569"/>
                <a:gd name="connsiteY7" fmla="*/ 167073 h 209993"/>
                <a:gd name="connsiteX8" fmla="*/ 113436 w 159569"/>
                <a:gd name="connsiteY8" fmla="*/ 147598 h 209993"/>
                <a:gd name="connsiteX9" fmla="*/ 151881 w 159569"/>
                <a:gd name="connsiteY9" fmla="*/ 149545 h 209993"/>
                <a:gd name="connsiteX10" fmla="*/ 159569 w 159569"/>
                <a:gd name="connsiteY10" fmla="*/ 118360 h 209993"/>
                <a:gd name="connsiteX11" fmla="*/ 155725 w 159569"/>
                <a:gd name="connsiteY11" fmla="*/ 108610 h 209993"/>
                <a:gd name="connsiteX12" fmla="*/ 142244 w 159569"/>
                <a:gd name="connsiteY12" fmla="*/ 93017 h 209993"/>
                <a:gd name="connsiteX13" fmla="*/ 144179 w 159569"/>
                <a:gd name="connsiteY13" fmla="*/ 75477 h 209993"/>
                <a:gd name="connsiteX14" fmla="*/ 117268 w 159569"/>
                <a:gd name="connsiteY14" fmla="*/ 50146 h 209993"/>
                <a:gd name="connsiteX15" fmla="*/ 101903 w 159569"/>
                <a:gd name="connsiteY15" fmla="*/ 65752 h 209993"/>
                <a:gd name="connsiteX16" fmla="*/ 90382 w 159569"/>
                <a:gd name="connsiteY16" fmla="*/ 55989 h 209993"/>
                <a:gd name="connsiteX17" fmla="*/ 67303 w 159569"/>
                <a:gd name="connsiteY17" fmla="*/ 71582 h 209993"/>
                <a:gd name="connsiteX18" fmla="*/ 71148 w 159569"/>
                <a:gd name="connsiteY18" fmla="*/ 54041 h 209993"/>
                <a:gd name="connsiteX19" fmla="*/ 69238 w 159569"/>
                <a:gd name="connsiteY19" fmla="*/ 48186 h 209993"/>
                <a:gd name="connsiteX20" fmla="*/ 74979 w 159569"/>
                <a:gd name="connsiteY20" fmla="*/ 32593 h 209993"/>
                <a:gd name="connsiteX21" fmla="*/ 73045 w 159569"/>
                <a:gd name="connsiteY21" fmla="*/ 28686 h 209993"/>
                <a:gd name="connsiteX22" fmla="*/ 73045 w 159569"/>
                <a:gd name="connsiteY22" fmla="*/ 20896 h 209993"/>
                <a:gd name="connsiteX23" fmla="*/ 57680 w 159569"/>
                <a:gd name="connsiteY23" fmla="*/ 20896 h 209993"/>
                <a:gd name="connsiteX24" fmla="*/ 59639 w 159569"/>
                <a:gd name="connsiteY24" fmla="*/ 5303 h 209993"/>
                <a:gd name="connsiteX25" fmla="*/ 53810 w 159569"/>
                <a:gd name="connsiteY25" fmla="*/ 5303 h 209993"/>
                <a:gd name="connsiteX26" fmla="*/ 51938 w 159569"/>
                <a:gd name="connsiteY26" fmla="*/ 1395 h 209993"/>
                <a:gd name="connsiteX27" fmla="*/ 30768 w 159569"/>
                <a:gd name="connsiteY27" fmla="*/ 9198 h 209993"/>
                <a:gd name="connsiteX28" fmla="*/ 28859 w 159569"/>
                <a:gd name="connsiteY28" fmla="*/ 15028 h 209993"/>
                <a:gd name="connsiteX29" fmla="*/ 9649 w 159569"/>
                <a:gd name="connsiteY29" fmla="*/ 18936 h 209993"/>
                <a:gd name="connsiteX30" fmla="*/ 0 w 159569"/>
                <a:gd name="connsiteY30" fmla="*/ 50134 h 209993"/>
                <a:gd name="connsiteX31" fmla="*/ 5780 w 159569"/>
                <a:gd name="connsiteY31" fmla="*/ 65739 h 209993"/>
                <a:gd name="connsiteX32" fmla="*/ 13456 w 159569"/>
                <a:gd name="connsiteY32" fmla="*/ 73529 h 209993"/>
                <a:gd name="connsiteX33" fmla="*/ 15390 w 159569"/>
                <a:gd name="connsiteY33" fmla="*/ 79397 h 209993"/>
                <a:gd name="connsiteX34" fmla="*/ 23042 w 159569"/>
                <a:gd name="connsiteY34" fmla="*/ 94964 h 209993"/>
                <a:gd name="connsiteX35" fmla="*/ 28846 w 159569"/>
                <a:gd name="connsiteY35" fmla="*/ 100820 h 209993"/>
                <a:gd name="connsiteX36" fmla="*/ 23042 w 159569"/>
                <a:gd name="connsiteY36" fmla="*/ 110582 h 209993"/>
                <a:gd name="connsiteX37" fmla="*/ 23042 w 159569"/>
                <a:gd name="connsiteY37" fmla="*/ 124202 h 209993"/>
                <a:gd name="connsiteX38" fmla="*/ 15390 w 159569"/>
                <a:gd name="connsiteY38" fmla="*/ 132018 h 209993"/>
                <a:gd name="connsiteX39" fmla="*/ 34600 w 159569"/>
                <a:gd name="connsiteY39" fmla="*/ 163228 h 209993"/>
                <a:gd name="connsiteX40" fmla="*/ 34600 w 159569"/>
                <a:gd name="connsiteY40" fmla="*/ 186611 h 209993"/>
                <a:gd name="connsiteX41" fmla="*/ 42314 w 159569"/>
                <a:gd name="connsiteY41" fmla="*/ 209994 h 20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59569" h="209993">
                  <a:moveTo>
                    <a:pt x="42302" y="209956"/>
                  </a:moveTo>
                  <a:cubicBezTo>
                    <a:pt x="50762" y="207857"/>
                    <a:pt x="47247" y="195185"/>
                    <a:pt x="48081" y="186573"/>
                  </a:cubicBezTo>
                  <a:cubicBezTo>
                    <a:pt x="48625" y="180655"/>
                    <a:pt x="51634" y="175950"/>
                    <a:pt x="50016" y="170968"/>
                  </a:cubicBezTo>
                  <a:cubicBezTo>
                    <a:pt x="56225" y="168363"/>
                    <a:pt x="64483" y="165302"/>
                    <a:pt x="69225" y="170968"/>
                  </a:cubicBezTo>
                  <a:cubicBezTo>
                    <a:pt x="68846" y="177076"/>
                    <a:pt x="70528" y="185296"/>
                    <a:pt x="67290" y="188533"/>
                  </a:cubicBezTo>
                  <a:cubicBezTo>
                    <a:pt x="76130" y="189027"/>
                    <a:pt x="76585" y="190595"/>
                    <a:pt x="84590" y="188533"/>
                  </a:cubicBezTo>
                  <a:cubicBezTo>
                    <a:pt x="91432" y="191366"/>
                    <a:pt x="94986" y="197512"/>
                    <a:pt x="99981" y="202178"/>
                  </a:cubicBezTo>
                  <a:cubicBezTo>
                    <a:pt x="103218" y="191796"/>
                    <a:pt x="93341" y="180010"/>
                    <a:pt x="94176" y="167073"/>
                  </a:cubicBezTo>
                  <a:cubicBezTo>
                    <a:pt x="106253" y="166289"/>
                    <a:pt x="103446" y="150468"/>
                    <a:pt x="113436" y="147598"/>
                  </a:cubicBezTo>
                  <a:cubicBezTo>
                    <a:pt x="131318" y="149229"/>
                    <a:pt x="140840" y="143108"/>
                    <a:pt x="151881" y="149545"/>
                  </a:cubicBezTo>
                  <a:cubicBezTo>
                    <a:pt x="160657" y="145448"/>
                    <a:pt x="155662" y="127389"/>
                    <a:pt x="159569" y="118360"/>
                  </a:cubicBezTo>
                  <a:cubicBezTo>
                    <a:pt x="158760" y="114642"/>
                    <a:pt x="154081" y="114831"/>
                    <a:pt x="155725" y="108610"/>
                  </a:cubicBezTo>
                  <a:cubicBezTo>
                    <a:pt x="147328" y="107370"/>
                    <a:pt x="146342" y="98619"/>
                    <a:pt x="142244" y="93017"/>
                  </a:cubicBezTo>
                  <a:cubicBezTo>
                    <a:pt x="141662" y="85922"/>
                    <a:pt x="142560" y="80320"/>
                    <a:pt x="144179" y="75477"/>
                  </a:cubicBezTo>
                  <a:cubicBezTo>
                    <a:pt x="133670" y="68635"/>
                    <a:pt x="133493" y="51234"/>
                    <a:pt x="117268" y="50146"/>
                  </a:cubicBezTo>
                  <a:cubicBezTo>
                    <a:pt x="113398" y="56583"/>
                    <a:pt x="107505" y="61022"/>
                    <a:pt x="101903" y="65752"/>
                  </a:cubicBezTo>
                  <a:cubicBezTo>
                    <a:pt x="98729" y="61831"/>
                    <a:pt x="96756" y="56672"/>
                    <a:pt x="90382" y="55989"/>
                  </a:cubicBezTo>
                  <a:cubicBezTo>
                    <a:pt x="83339" y="61667"/>
                    <a:pt x="77066" y="74642"/>
                    <a:pt x="67303" y="71582"/>
                  </a:cubicBezTo>
                  <a:cubicBezTo>
                    <a:pt x="67278" y="64740"/>
                    <a:pt x="70338" y="58822"/>
                    <a:pt x="71148" y="54041"/>
                  </a:cubicBezTo>
                  <a:cubicBezTo>
                    <a:pt x="71577" y="51512"/>
                    <a:pt x="68947" y="49400"/>
                    <a:pt x="69238" y="48186"/>
                  </a:cubicBezTo>
                  <a:cubicBezTo>
                    <a:pt x="70338" y="43153"/>
                    <a:pt x="74815" y="39157"/>
                    <a:pt x="74979" y="32593"/>
                  </a:cubicBezTo>
                  <a:cubicBezTo>
                    <a:pt x="74979" y="32884"/>
                    <a:pt x="73272" y="30140"/>
                    <a:pt x="73045" y="28686"/>
                  </a:cubicBezTo>
                  <a:cubicBezTo>
                    <a:pt x="72703" y="26144"/>
                    <a:pt x="73361" y="23438"/>
                    <a:pt x="73045" y="20896"/>
                  </a:cubicBezTo>
                  <a:cubicBezTo>
                    <a:pt x="67126" y="20567"/>
                    <a:pt x="62181" y="25499"/>
                    <a:pt x="57680" y="20896"/>
                  </a:cubicBezTo>
                  <a:cubicBezTo>
                    <a:pt x="56238" y="13548"/>
                    <a:pt x="60019" y="11576"/>
                    <a:pt x="59639" y="5303"/>
                  </a:cubicBezTo>
                  <a:cubicBezTo>
                    <a:pt x="58135" y="2293"/>
                    <a:pt x="54214" y="5404"/>
                    <a:pt x="53810" y="5303"/>
                  </a:cubicBezTo>
                  <a:cubicBezTo>
                    <a:pt x="51293" y="4519"/>
                    <a:pt x="53468" y="2394"/>
                    <a:pt x="51938" y="1395"/>
                  </a:cubicBezTo>
                  <a:cubicBezTo>
                    <a:pt x="41656" y="-5345"/>
                    <a:pt x="40379" y="14826"/>
                    <a:pt x="30768" y="9198"/>
                  </a:cubicBezTo>
                  <a:cubicBezTo>
                    <a:pt x="30477" y="11487"/>
                    <a:pt x="31110" y="14737"/>
                    <a:pt x="28859" y="15028"/>
                  </a:cubicBezTo>
                  <a:cubicBezTo>
                    <a:pt x="22422" y="18784"/>
                    <a:pt x="14568" y="18126"/>
                    <a:pt x="9649" y="18936"/>
                  </a:cubicBezTo>
                  <a:cubicBezTo>
                    <a:pt x="6007" y="28926"/>
                    <a:pt x="8524" y="45101"/>
                    <a:pt x="0" y="50134"/>
                  </a:cubicBezTo>
                  <a:cubicBezTo>
                    <a:pt x="8726" y="51904"/>
                    <a:pt x="3579" y="60769"/>
                    <a:pt x="5780" y="65739"/>
                  </a:cubicBezTo>
                  <a:cubicBezTo>
                    <a:pt x="6766" y="67952"/>
                    <a:pt x="11647" y="70962"/>
                    <a:pt x="13456" y="73529"/>
                  </a:cubicBezTo>
                  <a:cubicBezTo>
                    <a:pt x="14733" y="75287"/>
                    <a:pt x="14240" y="77841"/>
                    <a:pt x="15390" y="79397"/>
                  </a:cubicBezTo>
                  <a:cubicBezTo>
                    <a:pt x="19235" y="84468"/>
                    <a:pt x="21891" y="87528"/>
                    <a:pt x="23042" y="94964"/>
                  </a:cubicBezTo>
                  <a:cubicBezTo>
                    <a:pt x="22296" y="99631"/>
                    <a:pt x="31818" y="93877"/>
                    <a:pt x="28846" y="100820"/>
                  </a:cubicBezTo>
                  <a:cubicBezTo>
                    <a:pt x="30895" y="108104"/>
                    <a:pt x="21625" y="103893"/>
                    <a:pt x="23042" y="110582"/>
                  </a:cubicBezTo>
                  <a:lnTo>
                    <a:pt x="23042" y="124202"/>
                  </a:lnTo>
                  <a:cubicBezTo>
                    <a:pt x="20234" y="126517"/>
                    <a:pt x="14492" y="125910"/>
                    <a:pt x="15390" y="132018"/>
                  </a:cubicBezTo>
                  <a:cubicBezTo>
                    <a:pt x="17667" y="146611"/>
                    <a:pt x="29251" y="151708"/>
                    <a:pt x="34600" y="163228"/>
                  </a:cubicBezTo>
                  <a:lnTo>
                    <a:pt x="34600" y="186611"/>
                  </a:lnTo>
                  <a:cubicBezTo>
                    <a:pt x="38672" y="192896"/>
                    <a:pt x="42087" y="199864"/>
                    <a:pt x="42314" y="209994"/>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19" name="Freeform: Shape 1518">
              <a:extLst>
                <a:ext uri="{FF2B5EF4-FFF2-40B4-BE49-F238E27FC236}">
                  <a16:creationId xmlns:a16="http://schemas.microsoft.com/office/drawing/2014/main" id="{11392532-3E7A-58EA-281F-08A2053E69B9}"/>
                </a:ext>
              </a:extLst>
            </p:cNvPr>
            <p:cNvSpPr/>
            <p:nvPr/>
          </p:nvSpPr>
          <p:spPr>
            <a:xfrm>
              <a:off x="5948205" y="3455101"/>
              <a:ext cx="174909" cy="454212"/>
            </a:xfrm>
            <a:custGeom>
              <a:avLst/>
              <a:gdLst>
                <a:gd name="connsiteX0" fmla="*/ 63433 w 174909"/>
                <a:gd name="connsiteY0" fmla="*/ 308010 h 454212"/>
                <a:gd name="connsiteX1" fmla="*/ 61498 w 174909"/>
                <a:gd name="connsiteY1" fmla="*/ 315813 h 454212"/>
                <a:gd name="connsiteX2" fmla="*/ 78798 w 174909"/>
                <a:gd name="connsiteY2" fmla="*/ 302167 h 454212"/>
                <a:gd name="connsiteX3" fmla="*/ 78798 w 174909"/>
                <a:gd name="connsiteY3" fmla="*/ 292405 h 454212"/>
                <a:gd name="connsiteX4" fmla="*/ 86513 w 174909"/>
                <a:gd name="connsiteY4" fmla="*/ 298247 h 454212"/>
                <a:gd name="connsiteX5" fmla="*/ 92254 w 174909"/>
                <a:gd name="connsiteY5" fmla="*/ 276799 h 454212"/>
                <a:gd name="connsiteX6" fmla="*/ 101865 w 174909"/>
                <a:gd name="connsiteY6" fmla="*/ 298247 h 454212"/>
                <a:gd name="connsiteX7" fmla="*/ 109541 w 174909"/>
                <a:gd name="connsiteY7" fmla="*/ 298247 h 454212"/>
                <a:gd name="connsiteX8" fmla="*/ 111476 w 174909"/>
                <a:gd name="connsiteY8" fmla="*/ 339195 h 454212"/>
                <a:gd name="connsiteX9" fmla="*/ 115320 w 174909"/>
                <a:gd name="connsiteY9" fmla="*/ 343078 h 454212"/>
                <a:gd name="connsiteX10" fmla="*/ 128776 w 174909"/>
                <a:gd name="connsiteY10" fmla="*/ 393776 h 454212"/>
                <a:gd name="connsiteX11" fmla="*/ 128776 w 174909"/>
                <a:gd name="connsiteY11" fmla="*/ 415211 h 454212"/>
                <a:gd name="connsiteX12" fmla="*/ 132620 w 174909"/>
                <a:gd name="connsiteY12" fmla="*/ 417172 h 454212"/>
                <a:gd name="connsiteX13" fmla="*/ 126815 w 174909"/>
                <a:gd name="connsiteY13" fmla="*/ 454212 h 454212"/>
                <a:gd name="connsiteX14" fmla="*/ 128776 w 174909"/>
                <a:gd name="connsiteY14" fmla="*/ 440567 h 454212"/>
                <a:gd name="connsiteX15" fmla="*/ 134517 w 174909"/>
                <a:gd name="connsiteY15" fmla="*/ 436672 h 454212"/>
                <a:gd name="connsiteX16" fmla="*/ 136427 w 174909"/>
                <a:gd name="connsiteY16" fmla="*/ 428869 h 454212"/>
                <a:gd name="connsiteX17" fmla="*/ 144166 w 174909"/>
                <a:gd name="connsiteY17" fmla="*/ 415211 h 454212"/>
                <a:gd name="connsiteX18" fmla="*/ 136427 w 174909"/>
                <a:gd name="connsiteY18" fmla="*/ 366511 h 454212"/>
                <a:gd name="connsiteX19" fmla="*/ 117217 w 174909"/>
                <a:gd name="connsiteY19" fmla="*/ 329458 h 454212"/>
                <a:gd name="connsiteX20" fmla="*/ 124931 w 174909"/>
                <a:gd name="connsiteY20" fmla="*/ 325563 h 454212"/>
                <a:gd name="connsiteX21" fmla="*/ 124931 w 174909"/>
                <a:gd name="connsiteY21" fmla="*/ 309957 h 454212"/>
                <a:gd name="connsiteX22" fmla="*/ 128776 w 174909"/>
                <a:gd name="connsiteY22" fmla="*/ 304115 h 454212"/>
                <a:gd name="connsiteX23" fmla="*/ 126815 w 174909"/>
                <a:gd name="connsiteY23" fmla="*/ 304115 h 454212"/>
                <a:gd name="connsiteX24" fmla="*/ 124944 w 174909"/>
                <a:gd name="connsiteY24" fmla="*/ 300220 h 454212"/>
                <a:gd name="connsiteX25" fmla="*/ 107644 w 174909"/>
                <a:gd name="connsiteY25" fmla="*/ 259271 h 454212"/>
                <a:gd name="connsiteX26" fmla="*/ 99968 w 174909"/>
                <a:gd name="connsiteY26" fmla="*/ 249534 h 454212"/>
                <a:gd name="connsiteX27" fmla="*/ 115333 w 174909"/>
                <a:gd name="connsiteY27" fmla="*/ 218323 h 454212"/>
                <a:gd name="connsiteX28" fmla="*/ 132633 w 174909"/>
                <a:gd name="connsiteY28" fmla="*/ 216376 h 454212"/>
                <a:gd name="connsiteX29" fmla="*/ 140284 w 174909"/>
                <a:gd name="connsiteY29" fmla="*/ 210533 h 454212"/>
                <a:gd name="connsiteX30" fmla="*/ 144179 w 174909"/>
                <a:gd name="connsiteY30" fmla="*/ 202731 h 454212"/>
                <a:gd name="connsiteX31" fmla="*/ 155700 w 174909"/>
                <a:gd name="connsiteY31" fmla="*/ 202731 h 454212"/>
                <a:gd name="connsiteX32" fmla="*/ 163414 w 174909"/>
                <a:gd name="connsiteY32" fmla="*/ 191046 h 454212"/>
                <a:gd name="connsiteX33" fmla="*/ 165286 w 174909"/>
                <a:gd name="connsiteY33" fmla="*/ 185190 h 454212"/>
                <a:gd name="connsiteX34" fmla="*/ 172999 w 174909"/>
                <a:gd name="connsiteY34" fmla="*/ 177388 h 454212"/>
                <a:gd name="connsiteX35" fmla="*/ 174909 w 174909"/>
                <a:gd name="connsiteY35" fmla="*/ 171520 h 454212"/>
                <a:gd name="connsiteX36" fmla="*/ 155700 w 174909"/>
                <a:gd name="connsiteY36" fmla="*/ 177388 h 454212"/>
                <a:gd name="connsiteX37" fmla="*/ 149920 w 174909"/>
                <a:gd name="connsiteY37" fmla="*/ 161795 h 454212"/>
                <a:gd name="connsiteX38" fmla="*/ 136427 w 174909"/>
                <a:gd name="connsiteY38" fmla="*/ 159847 h 454212"/>
                <a:gd name="connsiteX39" fmla="*/ 142206 w 174909"/>
                <a:gd name="connsiteY39" fmla="*/ 136439 h 454212"/>
                <a:gd name="connsiteX40" fmla="*/ 128776 w 174909"/>
                <a:gd name="connsiteY40" fmla="*/ 111109 h 454212"/>
                <a:gd name="connsiteX41" fmla="*/ 105697 w 174909"/>
                <a:gd name="connsiteY41" fmla="*/ 116952 h 454212"/>
                <a:gd name="connsiteX42" fmla="*/ 107631 w 174909"/>
                <a:gd name="connsiteY42" fmla="*/ 105254 h 454212"/>
                <a:gd name="connsiteX43" fmla="*/ 103762 w 174909"/>
                <a:gd name="connsiteY43" fmla="*/ 95516 h 454212"/>
                <a:gd name="connsiteX44" fmla="*/ 107631 w 174909"/>
                <a:gd name="connsiteY44" fmla="*/ 81859 h 454212"/>
                <a:gd name="connsiteX45" fmla="*/ 117217 w 174909"/>
                <a:gd name="connsiteY45" fmla="*/ 70174 h 454212"/>
                <a:gd name="connsiteX46" fmla="*/ 121087 w 174909"/>
                <a:gd name="connsiteY46" fmla="*/ 72121 h 454212"/>
                <a:gd name="connsiteX47" fmla="*/ 122996 w 174909"/>
                <a:gd name="connsiteY47" fmla="*/ 68226 h 454212"/>
                <a:gd name="connsiteX48" fmla="*/ 126815 w 174909"/>
                <a:gd name="connsiteY48" fmla="*/ 48726 h 454212"/>
                <a:gd name="connsiteX49" fmla="*/ 126815 w 174909"/>
                <a:gd name="connsiteY49" fmla="*/ 23395 h 454212"/>
                <a:gd name="connsiteX50" fmla="*/ 117230 w 174909"/>
                <a:gd name="connsiteY50" fmla="*/ 21435 h 454212"/>
                <a:gd name="connsiteX51" fmla="*/ 105709 w 174909"/>
                <a:gd name="connsiteY51" fmla="*/ 0 h 454212"/>
                <a:gd name="connsiteX52" fmla="*/ 101865 w 174909"/>
                <a:gd name="connsiteY52" fmla="*/ 15593 h 454212"/>
                <a:gd name="connsiteX53" fmla="*/ 92254 w 174909"/>
                <a:gd name="connsiteY53" fmla="*/ 31198 h 454212"/>
                <a:gd name="connsiteX54" fmla="*/ 57654 w 174909"/>
                <a:gd name="connsiteY54" fmla="*/ 46791 h 454212"/>
                <a:gd name="connsiteX55" fmla="*/ 48042 w 174909"/>
                <a:gd name="connsiteY55" fmla="*/ 77976 h 454212"/>
                <a:gd name="connsiteX56" fmla="*/ 49978 w 174909"/>
                <a:gd name="connsiteY56" fmla="*/ 89661 h 454212"/>
                <a:gd name="connsiteX57" fmla="*/ 42302 w 174909"/>
                <a:gd name="connsiteY57" fmla="*/ 101359 h 454212"/>
                <a:gd name="connsiteX58" fmla="*/ 36522 w 174909"/>
                <a:gd name="connsiteY58" fmla="*/ 116952 h 454212"/>
                <a:gd name="connsiteX59" fmla="*/ 23066 w 174909"/>
                <a:gd name="connsiteY59" fmla="*/ 113044 h 454212"/>
                <a:gd name="connsiteX60" fmla="*/ 25001 w 174909"/>
                <a:gd name="connsiteY60" fmla="*/ 134492 h 454212"/>
                <a:gd name="connsiteX61" fmla="*/ 19222 w 174909"/>
                <a:gd name="connsiteY61" fmla="*/ 138400 h 454212"/>
                <a:gd name="connsiteX62" fmla="*/ 9611 w 174909"/>
                <a:gd name="connsiteY62" fmla="*/ 161795 h 454212"/>
                <a:gd name="connsiteX63" fmla="*/ 9611 w 174909"/>
                <a:gd name="connsiteY63" fmla="*/ 181295 h 454212"/>
                <a:gd name="connsiteX64" fmla="*/ 0 w 174909"/>
                <a:gd name="connsiteY64" fmla="*/ 183243 h 454212"/>
                <a:gd name="connsiteX65" fmla="*/ 5779 w 174909"/>
                <a:gd name="connsiteY65" fmla="*/ 196888 h 454212"/>
                <a:gd name="connsiteX66" fmla="*/ 17300 w 174909"/>
                <a:gd name="connsiteY66" fmla="*/ 202731 h 454212"/>
                <a:gd name="connsiteX67" fmla="*/ 19235 w 174909"/>
                <a:gd name="connsiteY67" fmla="*/ 212481 h 454212"/>
                <a:gd name="connsiteX68" fmla="*/ 25014 w 174909"/>
                <a:gd name="connsiteY68" fmla="*/ 210533 h 454212"/>
                <a:gd name="connsiteX69" fmla="*/ 30755 w 174909"/>
                <a:gd name="connsiteY69" fmla="*/ 214428 h 454212"/>
                <a:gd name="connsiteX70" fmla="*/ 36535 w 174909"/>
                <a:gd name="connsiteY70" fmla="*/ 228086 h 454212"/>
                <a:gd name="connsiteX71" fmla="*/ 38470 w 174909"/>
                <a:gd name="connsiteY71" fmla="*/ 241719 h 454212"/>
                <a:gd name="connsiteX72" fmla="*/ 46184 w 174909"/>
                <a:gd name="connsiteY72" fmla="*/ 259259 h 454212"/>
                <a:gd name="connsiteX73" fmla="*/ 42314 w 174909"/>
                <a:gd name="connsiteY73" fmla="*/ 309945 h 454212"/>
                <a:gd name="connsiteX74" fmla="*/ 49990 w 174909"/>
                <a:gd name="connsiteY74" fmla="*/ 298247 h 454212"/>
                <a:gd name="connsiteX75" fmla="*/ 51925 w 174909"/>
                <a:gd name="connsiteY75" fmla="*/ 309945 h 454212"/>
                <a:gd name="connsiteX76" fmla="*/ 53797 w 174909"/>
                <a:gd name="connsiteY76" fmla="*/ 306037 h 454212"/>
                <a:gd name="connsiteX77" fmla="*/ 57667 w 174909"/>
                <a:gd name="connsiteY77" fmla="*/ 315800 h 454212"/>
                <a:gd name="connsiteX78" fmla="*/ 63446 w 174909"/>
                <a:gd name="connsiteY78" fmla="*/ 307997 h 454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74909" h="454212">
                  <a:moveTo>
                    <a:pt x="63433" y="308010"/>
                  </a:moveTo>
                  <a:cubicBezTo>
                    <a:pt x="63572" y="311412"/>
                    <a:pt x="63003" y="314080"/>
                    <a:pt x="61498" y="315813"/>
                  </a:cubicBezTo>
                  <a:cubicBezTo>
                    <a:pt x="69933" y="313941"/>
                    <a:pt x="68340" y="301940"/>
                    <a:pt x="78798" y="302167"/>
                  </a:cubicBezTo>
                  <a:cubicBezTo>
                    <a:pt x="81315" y="297311"/>
                    <a:pt x="73171" y="294061"/>
                    <a:pt x="78798" y="292405"/>
                  </a:cubicBezTo>
                  <a:cubicBezTo>
                    <a:pt x="82491" y="293201"/>
                    <a:pt x="80328" y="299954"/>
                    <a:pt x="86513" y="298247"/>
                  </a:cubicBezTo>
                  <a:cubicBezTo>
                    <a:pt x="92658" y="290760"/>
                    <a:pt x="89927" y="280745"/>
                    <a:pt x="92254" y="276799"/>
                  </a:cubicBezTo>
                  <a:cubicBezTo>
                    <a:pt x="99120" y="280252"/>
                    <a:pt x="100916" y="288788"/>
                    <a:pt x="101865" y="298247"/>
                  </a:cubicBezTo>
                  <a:cubicBezTo>
                    <a:pt x="106278" y="300928"/>
                    <a:pt x="109085" y="293227"/>
                    <a:pt x="109541" y="298247"/>
                  </a:cubicBezTo>
                  <a:cubicBezTo>
                    <a:pt x="104052" y="310868"/>
                    <a:pt x="113878" y="323413"/>
                    <a:pt x="111476" y="339195"/>
                  </a:cubicBezTo>
                  <a:cubicBezTo>
                    <a:pt x="111501" y="341763"/>
                    <a:pt x="114852" y="340966"/>
                    <a:pt x="115320" y="343078"/>
                  </a:cubicBezTo>
                  <a:cubicBezTo>
                    <a:pt x="112918" y="358165"/>
                    <a:pt x="127018" y="374516"/>
                    <a:pt x="128776" y="393776"/>
                  </a:cubicBezTo>
                  <a:cubicBezTo>
                    <a:pt x="129319" y="399720"/>
                    <a:pt x="128055" y="409761"/>
                    <a:pt x="128776" y="415211"/>
                  </a:cubicBezTo>
                  <a:cubicBezTo>
                    <a:pt x="129231" y="412227"/>
                    <a:pt x="131975" y="414946"/>
                    <a:pt x="132620" y="417172"/>
                  </a:cubicBezTo>
                  <a:cubicBezTo>
                    <a:pt x="131495" y="429084"/>
                    <a:pt x="121416" y="442122"/>
                    <a:pt x="126815" y="454212"/>
                  </a:cubicBezTo>
                  <a:cubicBezTo>
                    <a:pt x="129610" y="450077"/>
                    <a:pt x="127221" y="444373"/>
                    <a:pt x="128776" y="440567"/>
                  </a:cubicBezTo>
                  <a:cubicBezTo>
                    <a:pt x="129358" y="439176"/>
                    <a:pt x="133632" y="438038"/>
                    <a:pt x="134517" y="436672"/>
                  </a:cubicBezTo>
                  <a:cubicBezTo>
                    <a:pt x="136048" y="434307"/>
                    <a:pt x="135061" y="431272"/>
                    <a:pt x="136427" y="428869"/>
                  </a:cubicBezTo>
                  <a:cubicBezTo>
                    <a:pt x="138994" y="424430"/>
                    <a:pt x="143673" y="420333"/>
                    <a:pt x="144166" y="415211"/>
                  </a:cubicBezTo>
                  <a:cubicBezTo>
                    <a:pt x="145557" y="399821"/>
                    <a:pt x="130192" y="386100"/>
                    <a:pt x="136427" y="366511"/>
                  </a:cubicBezTo>
                  <a:cubicBezTo>
                    <a:pt x="128712" y="355484"/>
                    <a:pt x="116155" y="349413"/>
                    <a:pt x="117217" y="329458"/>
                  </a:cubicBezTo>
                  <a:cubicBezTo>
                    <a:pt x="120076" y="328446"/>
                    <a:pt x="122073" y="326574"/>
                    <a:pt x="124931" y="325563"/>
                  </a:cubicBezTo>
                  <a:lnTo>
                    <a:pt x="124931" y="309957"/>
                  </a:lnTo>
                  <a:cubicBezTo>
                    <a:pt x="126639" y="309401"/>
                    <a:pt x="133341" y="304684"/>
                    <a:pt x="128776" y="304115"/>
                  </a:cubicBezTo>
                  <a:cubicBezTo>
                    <a:pt x="128776" y="305190"/>
                    <a:pt x="127221" y="306328"/>
                    <a:pt x="126815" y="304115"/>
                  </a:cubicBezTo>
                  <a:cubicBezTo>
                    <a:pt x="126815" y="302155"/>
                    <a:pt x="125311" y="301801"/>
                    <a:pt x="124944" y="300220"/>
                  </a:cubicBezTo>
                  <a:cubicBezTo>
                    <a:pt x="123186" y="282515"/>
                    <a:pt x="107012" y="279379"/>
                    <a:pt x="107644" y="259271"/>
                  </a:cubicBezTo>
                  <a:cubicBezTo>
                    <a:pt x="103281" y="257855"/>
                    <a:pt x="101903" y="253404"/>
                    <a:pt x="99968" y="249534"/>
                  </a:cubicBezTo>
                  <a:cubicBezTo>
                    <a:pt x="114953" y="249193"/>
                    <a:pt x="103699" y="222155"/>
                    <a:pt x="115333" y="218323"/>
                  </a:cubicBezTo>
                  <a:cubicBezTo>
                    <a:pt x="122010" y="221953"/>
                    <a:pt x="125551" y="217400"/>
                    <a:pt x="132633" y="216376"/>
                  </a:cubicBezTo>
                  <a:cubicBezTo>
                    <a:pt x="131040" y="209395"/>
                    <a:pt x="136705" y="206714"/>
                    <a:pt x="140284" y="210533"/>
                  </a:cubicBezTo>
                  <a:cubicBezTo>
                    <a:pt x="142965" y="209332"/>
                    <a:pt x="140600" y="203021"/>
                    <a:pt x="144179" y="202731"/>
                  </a:cubicBezTo>
                  <a:cubicBezTo>
                    <a:pt x="150211" y="203717"/>
                    <a:pt x="151653" y="198481"/>
                    <a:pt x="155700" y="202731"/>
                  </a:cubicBezTo>
                  <a:cubicBezTo>
                    <a:pt x="152057" y="193132"/>
                    <a:pt x="161883" y="192867"/>
                    <a:pt x="163414" y="191046"/>
                  </a:cubicBezTo>
                  <a:cubicBezTo>
                    <a:pt x="163818" y="190489"/>
                    <a:pt x="165260" y="185266"/>
                    <a:pt x="165286" y="185190"/>
                  </a:cubicBezTo>
                  <a:cubicBezTo>
                    <a:pt x="167827" y="179689"/>
                    <a:pt x="170078" y="180322"/>
                    <a:pt x="172999" y="177388"/>
                  </a:cubicBezTo>
                  <a:cubicBezTo>
                    <a:pt x="174302" y="176098"/>
                    <a:pt x="174555" y="173783"/>
                    <a:pt x="174909" y="171520"/>
                  </a:cubicBezTo>
                  <a:cubicBezTo>
                    <a:pt x="167954" y="172911"/>
                    <a:pt x="166676" y="180081"/>
                    <a:pt x="155700" y="177388"/>
                  </a:cubicBezTo>
                  <a:cubicBezTo>
                    <a:pt x="152373" y="173581"/>
                    <a:pt x="152373" y="166474"/>
                    <a:pt x="149920" y="161795"/>
                  </a:cubicBezTo>
                  <a:cubicBezTo>
                    <a:pt x="145937" y="160631"/>
                    <a:pt x="137274" y="164198"/>
                    <a:pt x="136427" y="159847"/>
                  </a:cubicBezTo>
                  <a:cubicBezTo>
                    <a:pt x="137666" y="151362"/>
                    <a:pt x="141220" y="145165"/>
                    <a:pt x="142206" y="136439"/>
                  </a:cubicBezTo>
                  <a:cubicBezTo>
                    <a:pt x="127359" y="139361"/>
                    <a:pt x="126778" y="118924"/>
                    <a:pt x="128776" y="111109"/>
                  </a:cubicBezTo>
                  <a:cubicBezTo>
                    <a:pt x="117053" y="108972"/>
                    <a:pt x="112867" y="114473"/>
                    <a:pt x="105697" y="116952"/>
                  </a:cubicBezTo>
                  <a:cubicBezTo>
                    <a:pt x="101485" y="112829"/>
                    <a:pt x="108150" y="111185"/>
                    <a:pt x="107631" y="105254"/>
                  </a:cubicBezTo>
                  <a:cubicBezTo>
                    <a:pt x="106822" y="101549"/>
                    <a:pt x="102143" y="101726"/>
                    <a:pt x="103762" y="95516"/>
                  </a:cubicBezTo>
                  <a:cubicBezTo>
                    <a:pt x="106329" y="92228"/>
                    <a:pt x="108871" y="88978"/>
                    <a:pt x="107631" y="81859"/>
                  </a:cubicBezTo>
                  <a:cubicBezTo>
                    <a:pt x="114827" y="82086"/>
                    <a:pt x="113815" y="74309"/>
                    <a:pt x="117217" y="70174"/>
                  </a:cubicBezTo>
                  <a:cubicBezTo>
                    <a:pt x="118052" y="69174"/>
                    <a:pt x="120455" y="72614"/>
                    <a:pt x="121087" y="72121"/>
                  </a:cubicBezTo>
                  <a:cubicBezTo>
                    <a:pt x="121606" y="71704"/>
                    <a:pt x="122478" y="68770"/>
                    <a:pt x="122996" y="68226"/>
                  </a:cubicBezTo>
                  <a:cubicBezTo>
                    <a:pt x="126930" y="64103"/>
                    <a:pt x="125311" y="56326"/>
                    <a:pt x="126815" y="48726"/>
                  </a:cubicBezTo>
                  <a:cubicBezTo>
                    <a:pt x="128434" y="41151"/>
                    <a:pt x="126815" y="32855"/>
                    <a:pt x="126815" y="23395"/>
                  </a:cubicBezTo>
                  <a:cubicBezTo>
                    <a:pt x="123464" y="19715"/>
                    <a:pt x="121239" y="25710"/>
                    <a:pt x="117230" y="21435"/>
                  </a:cubicBezTo>
                  <a:cubicBezTo>
                    <a:pt x="116079" y="11584"/>
                    <a:pt x="115118" y="1517"/>
                    <a:pt x="105709" y="0"/>
                  </a:cubicBezTo>
                  <a:cubicBezTo>
                    <a:pt x="102421" y="3149"/>
                    <a:pt x="100916" y="8157"/>
                    <a:pt x="101865" y="15593"/>
                  </a:cubicBezTo>
                  <a:cubicBezTo>
                    <a:pt x="92532" y="14581"/>
                    <a:pt x="95630" y="26140"/>
                    <a:pt x="92254" y="31198"/>
                  </a:cubicBezTo>
                  <a:cubicBezTo>
                    <a:pt x="75447" y="23636"/>
                    <a:pt x="71805" y="45223"/>
                    <a:pt x="57654" y="46791"/>
                  </a:cubicBezTo>
                  <a:cubicBezTo>
                    <a:pt x="60082" y="61991"/>
                    <a:pt x="57515" y="70882"/>
                    <a:pt x="48042" y="77976"/>
                  </a:cubicBezTo>
                  <a:cubicBezTo>
                    <a:pt x="47979" y="82554"/>
                    <a:pt x="51331" y="83705"/>
                    <a:pt x="49978" y="89661"/>
                  </a:cubicBezTo>
                  <a:cubicBezTo>
                    <a:pt x="47904" y="94075"/>
                    <a:pt x="45614" y="98235"/>
                    <a:pt x="42302" y="101359"/>
                  </a:cubicBezTo>
                  <a:cubicBezTo>
                    <a:pt x="40948" y="107126"/>
                    <a:pt x="41783" y="115118"/>
                    <a:pt x="36522" y="116952"/>
                  </a:cubicBezTo>
                  <a:cubicBezTo>
                    <a:pt x="31615" y="112462"/>
                    <a:pt x="27139" y="114966"/>
                    <a:pt x="23066" y="113044"/>
                  </a:cubicBezTo>
                  <a:cubicBezTo>
                    <a:pt x="25343" y="118507"/>
                    <a:pt x="25140" y="126499"/>
                    <a:pt x="25001" y="134492"/>
                  </a:cubicBezTo>
                  <a:cubicBezTo>
                    <a:pt x="21967" y="134669"/>
                    <a:pt x="23471" y="139462"/>
                    <a:pt x="19222" y="138400"/>
                  </a:cubicBezTo>
                  <a:cubicBezTo>
                    <a:pt x="19399" y="151299"/>
                    <a:pt x="22978" y="167144"/>
                    <a:pt x="9611" y="161795"/>
                  </a:cubicBezTo>
                  <a:cubicBezTo>
                    <a:pt x="6411" y="168219"/>
                    <a:pt x="8460" y="174251"/>
                    <a:pt x="9611" y="181295"/>
                  </a:cubicBezTo>
                  <a:cubicBezTo>
                    <a:pt x="5134" y="180701"/>
                    <a:pt x="1353" y="177122"/>
                    <a:pt x="0" y="183243"/>
                  </a:cubicBezTo>
                  <a:cubicBezTo>
                    <a:pt x="3731" y="185962"/>
                    <a:pt x="2883" y="193322"/>
                    <a:pt x="5779" y="196888"/>
                  </a:cubicBezTo>
                  <a:cubicBezTo>
                    <a:pt x="11356" y="197128"/>
                    <a:pt x="13203" y="202111"/>
                    <a:pt x="17300" y="202731"/>
                  </a:cubicBezTo>
                  <a:cubicBezTo>
                    <a:pt x="18628" y="208864"/>
                    <a:pt x="17098" y="210698"/>
                    <a:pt x="19235" y="212481"/>
                  </a:cubicBezTo>
                  <a:cubicBezTo>
                    <a:pt x="19576" y="210204"/>
                    <a:pt x="22232" y="210356"/>
                    <a:pt x="25014" y="210533"/>
                  </a:cubicBezTo>
                  <a:cubicBezTo>
                    <a:pt x="25760" y="212987"/>
                    <a:pt x="27468" y="214517"/>
                    <a:pt x="30755" y="214428"/>
                  </a:cubicBezTo>
                  <a:cubicBezTo>
                    <a:pt x="27556" y="219626"/>
                    <a:pt x="34600" y="223015"/>
                    <a:pt x="36535" y="228086"/>
                  </a:cubicBezTo>
                  <a:cubicBezTo>
                    <a:pt x="37837" y="231501"/>
                    <a:pt x="36965" y="236685"/>
                    <a:pt x="38470" y="241719"/>
                  </a:cubicBezTo>
                  <a:cubicBezTo>
                    <a:pt x="40265" y="247865"/>
                    <a:pt x="44818" y="253442"/>
                    <a:pt x="46184" y="259259"/>
                  </a:cubicBezTo>
                  <a:cubicBezTo>
                    <a:pt x="51204" y="281402"/>
                    <a:pt x="40670" y="294453"/>
                    <a:pt x="42314" y="309945"/>
                  </a:cubicBezTo>
                  <a:cubicBezTo>
                    <a:pt x="45261" y="306467"/>
                    <a:pt x="47600" y="302319"/>
                    <a:pt x="49990" y="298247"/>
                  </a:cubicBezTo>
                  <a:cubicBezTo>
                    <a:pt x="49181" y="305708"/>
                    <a:pt x="50395" y="306303"/>
                    <a:pt x="51925" y="309945"/>
                  </a:cubicBezTo>
                  <a:cubicBezTo>
                    <a:pt x="51584" y="309211"/>
                    <a:pt x="52962" y="305089"/>
                    <a:pt x="53797" y="306037"/>
                  </a:cubicBezTo>
                  <a:cubicBezTo>
                    <a:pt x="53822" y="306050"/>
                    <a:pt x="52810" y="316685"/>
                    <a:pt x="57667" y="315800"/>
                  </a:cubicBezTo>
                  <a:cubicBezTo>
                    <a:pt x="59601" y="313207"/>
                    <a:pt x="59488" y="308554"/>
                    <a:pt x="63446" y="30799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20" name="Freeform: Shape 1519">
              <a:extLst>
                <a:ext uri="{FF2B5EF4-FFF2-40B4-BE49-F238E27FC236}">
                  <a16:creationId xmlns:a16="http://schemas.microsoft.com/office/drawing/2014/main" id="{BC0638F1-D665-B574-3B19-70D1942F1437}"/>
                </a:ext>
              </a:extLst>
            </p:cNvPr>
            <p:cNvSpPr/>
            <p:nvPr/>
          </p:nvSpPr>
          <p:spPr>
            <a:xfrm>
              <a:off x="5977013" y="3686945"/>
              <a:ext cx="3844" cy="5992"/>
            </a:xfrm>
            <a:custGeom>
              <a:avLst/>
              <a:gdLst>
                <a:gd name="connsiteX0" fmla="*/ 0 w 3844"/>
                <a:gd name="connsiteY0" fmla="*/ 137 h 5992"/>
                <a:gd name="connsiteX1" fmla="*/ 0 w 3844"/>
                <a:gd name="connsiteY1" fmla="*/ 4045 h 5992"/>
                <a:gd name="connsiteX2" fmla="*/ 3844 w 3844"/>
                <a:gd name="connsiteY2" fmla="*/ 5993 h 5992"/>
                <a:gd name="connsiteX3" fmla="*/ 0 w 3844"/>
                <a:gd name="connsiteY3" fmla="*/ 137 h 5992"/>
              </a:gdLst>
              <a:ahLst/>
              <a:cxnLst>
                <a:cxn ang="0">
                  <a:pos x="connsiteX0" y="connsiteY0"/>
                </a:cxn>
                <a:cxn ang="0">
                  <a:pos x="connsiteX1" y="connsiteY1"/>
                </a:cxn>
                <a:cxn ang="0">
                  <a:pos x="connsiteX2" y="connsiteY2"/>
                </a:cxn>
                <a:cxn ang="0">
                  <a:pos x="connsiteX3" y="connsiteY3"/>
                </a:cxn>
              </a:cxnLst>
              <a:rect l="l" t="t" r="r" b="b"/>
              <a:pathLst>
                <a:path w="3844" h="5992">
                  <a:moveTo>
                    <a:pt x="0" y="137"/>
                  </a:moveTo>
                  <a:lnTo>
                    <a:pt x="0" y="4045"/>
                  </a:lnTo>
                  <a:cubicBezTo>
                    <a:pt x="1961" y="4032"/>
                    <a:pt x="2314" y="5613"/>
                    <a:pt x="3844" y="5993"/>
                  </a:cubicBezTo>
                  <a:cubicBezTo>
                    <a:pt x="3668" y="2920"/>
                    <a:pt x="4135" y="-760"/>
                    <a:pt x="0" y="13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21" name="Freeform: Shape 1520">
              <a:extLst>
                <a:ext uri="{FF2B5EF4-FFF2-40B4-BE49-F238E27FC236}">
                  <a16:creationId xmlns:a16="http://schemas.microsoft.com/office/drawing/2014/main" id="{3AE6D1AA-44F7-9367-9C3A-AC3B00BB2466}"/>
                </a:ext>
              </a:extLst>
            </p:cNvPr>
            <p:cNvSpPr/>
            <p:nvPr/>
          </p:nvSpPr>
          <p:spPr>
            <a:xfrm>
              <a:off x="5978717" y="3681135"/>
              <a:ext cx="2388" cy="2176"/>
            </a:xfrm>
            <a:custGeom>
              <a:avLst/>
              <a:gdLst>
                <a:gd name="connsiteX0" fmla="*/ 231 w 2388"/>
                <a:gd name="connsiteY0" fmla="*/ 2065 h 2176"/>
                <a:gd name="connsiteX1" fmla="*/ 2140 w 2388"/>
                <a:gd name="connsiteY1" fmla="*/ 117 h 2176"/>
                <a:gd name="connsiteX2" fmla="*/ 231 w 2388"/>
                <a:gd name="connsiteY2" fmla="*/ 2065 h 2176"/>
              </a:gdLst>
              <a:ahLst/>
              <a:cxnLst>
                <a:cxn ang="0">
                  <a:pos x="connsiteX0" y="connsiteY0"/>
                </a:cxn>
                <a:cxn ang="0">
                  <a:pos x="connsiteX1" y="connsiteY1"/>
                </a:cxn>
                <a:cxn ang="0">
                  <a:pos x="connsiteX2" y="connsiteY2"/>
                </a:cxn>
              </a:cxnLst>
              <a:rect l="l" t="t" r="r" b="b"/>
              <a:pathLst>
                <a:path w="2388" h="2176">
                  <a:moveTo>
                    <a:pt x="231" y="2065"/>
                  </a:moveTo>
                  <a:cubicBezTo>
                    <a:pt x="774" y="2596"/>
                    <a:pt x="3152" y="1116"/>
                    <a:pt x="2140" y="117"/>
                  </a:cubicBezTo>
                  <a:cubicBezTo>
                    <a:pt x="1647" y="-427"/>
                    <a:pt x="-743" y="1040"/>
                    <a:pt x="231" y="206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22" name="Freeform: Shape 1521">
              <a:extLst>
                <a:ext uri="{FF2B5EF4-FFF2-40B4-BE49-F238E27FC236}">
                  <a16:creationId xmlns:a16="http://schemas.microsoft.com/office/drawing/2014/main" id="{E35954C9-976D-7BAD-5F0C-99514A7DE2D7}"/>
                </a:ext>
              </a:extLst>
            </p:cNvPr>
            <p:cNvSpPr/>
            <p:nvPr/>
          </p:nvSpPr>
          <p:spPr>
            <a:xfrm>
              <a:off x="6146081" y="3585711"/>
              <a:ext cx="140433" cy="360643"/>
            </a:xfrm>
            <a:custGeom>
              <a:avLst/>
              <a:gdLst>
                <a:gd name="connsiteX0" fmla="*/ 36647 w 140433"/>
                <a:gd name="connsiteY0" fmla="*/ 13633 h 360643"/>
                <a:gd name="connsiteX1" fmla="*/ 32802 w 140433"/>
                <a:gd name="connsiteY1" fmla="*/ 19500 h 360643"/>
                <a:gd name="connsiteX2" fmla="*/ 19347 w 140433"/>
                <a:gd name="connsiteY2" fmla="*/ 15605 h 360643"/>
                <a:gd name="connsiteX3" fmla="*/ 3956 w 140433"/>
                <a:gd name="connsiteY3" fmla="*/ 15605 h 360643"/>
                <a:gd name="connsiteX4" fmla="*/ 87 w 140433"/>
                <a:gd name="connsiteY4" fmla="*/ 21448 h 360643"/>
                <a:gd name="connsiteX5" fmla="*/ 3956 w 140433"/>
                <a:gd name="connsiteY5" fmla="*/ 29263 h 360643"/>
                <a:gd name="connsiteX6" fmla="*/ 7801 w 140433"/>
                <a:gd name="connsiteY6" fmla="*/ 37053 h 360643"/>
                <a:gd name="connsiteX7" fmla="*/ 15515 w 140433"/>
                <a:gd name="connsiteY7" fmla="*/ 40936 h 360643"/>
                <a:gd name="connsiteX8" fmla="*/ 21256 w 140433"/>
                <a:gd name="connsiteY8" fmla="*/ 62396 h 360643"/>
                <a:gd name="connsiteX9" fmla="*/ 38582 w 140433"/>
                <a:gd name="connsiteY9" fmla="*/ 56528 h 360643"/>
                <a:gd name="connsiteX10" fmla="*/ 46232 w 140433"/>
                <a:gd name="connsiteY10" fmla="*/ 72134 h 360643"/>
                <a:gd name="connsiteX11" fmla="*/ 53946 w 140433"/>
                <a:gd name="connsiteY11" fmla="*/ 81884 h 360643"/>
                <a:gd name="connsiteX12" fmla="*/ 36647 w 140433"/>
                <a:gd name="connsiteY12" fmla="*/ 91622 h 360643"/>
                <a:gd name="connsiteX13" fmla="*/ 34712 w 140433"/>
                <a:gd name="connsiteY13" fmla="*/ 101372 h 360643"/>
                <a:gd name="connsiteX14" fmla="*/ 57791 w 140433"/>
                <a:gd name="connsiteY14" fmla="*/ 115017 h 360643"/>
                <a:gd name="connsiteX15" fmla="*/ 57791 w 140433"/>
                <a:gd name="connsiteY15" fmla="*/ 122820 h 360643"/>
                <a:gd name="connsiteX16" fmla="*/ 65480 w 140433"/>
                <a:gd name="connsiteY16" fmla="*/ 128662 h 360643"/>
                <a:gd name="connsiteX17" fmla="*/ 86649 w 140433"/>
                <a:gd name="connsiteY17" fmla="*/ 167650 h 360643"/>
                <a:gd name="connsiteX18" fmla="*/ 102015 w 140433"/>
                <a:gd name="connsiteY18" fmla="*/ 179348 h 360643"/>
                <a:gd name="connsiteX19" fmla="*/ 100105 w 140433"/>
                <a:gd name="connsiteY19" fmla="*/ 189098 h 360643"/>
                <a:gd name="connsiteX20" fmla="*/ 107756 w 140433"/>
                <a:gd name="connsiteY20" fmla="*/ 200808 h 360643"/>
                <a:gd name="connsiteX21" fmla="*/ 105821 w 140433"/>
                <a:gd name="connsiteY21" fmla="*/ 270969 h 360643"/>
                <a:gd name="connsiteX22" fmla="*/ 92391 w 140433"/>
                <a:gd name="connsiteY22" fmla="*/ 278785 h 360643"/>
                <a:gd name="connsiteX23" fmla="*/ 80833 w 140433"/>
                <a:gd name="connsiteY23" fmla="*/ 288497 h 360643"/>
                <a:gd name="connsiteX24" fmla="*/ 73156 w 140433"/>
                <a:gd name="connsiteY24" fmla="*/ 288497 h 360643"/>
                <a:gd name="connsiteX25" fmla="*/ 78936 w 140433"/>
                <a:gd name="connsiteY25" fmla="*/ 309958 h 360643"/>
                <a:gd name="connsiteX26" fmla="*/ 63570 w 140433"/>
                <a:gd name="connsiteY26" fmla="*/ 306062 h 360643"/>
                <a:gd name="connsiteX27" fmla="*/ 52012 w 140433"/>
                <a:gd name="connsiteY27" fmla="*/ 315800 h 360643"/>
                <a:gd name="connsiteX28" fmla="*/ 46232 w 140433"/>
                <a:gd name="connsiteY28" fmla="*/ 319695 h 360643"/>
                <a:gd name="connsiteX29" fmla="*/ 57779 w 140433"/>
                <a:gd name="connsiteY29" fmla="*/ 331405 h 360643"/>
                <a:gd name="connsiteX30" fmla="*/ 55869 w 140433"/>
                <a:gd name="connsiteY30" fmla="*/ 360643 h 360643"/>
                <a:gd name="connsiteX31" fmla="*/ 76975 w 140433"/>
                <a:gd name="connsiteY31" fmla="*/ 343103 h 360643"/>
                <a:gd name="connsiteX32" fmla="*/ 71196 w 140433"/>
                <a:gd name="connsiteY32" fmla="*/ 327510 h 360643"/>
                <a:gd name="connsiteX33" fmla="*/ 84652 w 140433"/>
                <a:gd name="connsiteY33" fmla="*/ 335313 h 360643"/>
                <a:gd name="connsiteX34" fmla="*/ 76975 w 140433"/>
                <a:gd name="connsiteY34" fmla="*/ 321655 h 360643"/>
                <a:gd name="connsiteX35" fmla="*/ 88522 w 140433"/>
                <a:gd name="connsiteY35" fmla="*/ 323615 h 360643"/>
                <a:gd name="connsiteX36" fmla="*/ 84652 w 140433"/>
                <a:gd name="connsiteY36" fmla="*/ 319708 h 360643"/>
                <a:gd name="connsiteX37" fmla="*/ 84652 w 140433"/>
                <a:gd name="connsiteY37" fmla="*/ 315813 h 360643"/>
                <a:gd name="connsiteX38" fmla="*/ 88522 w 140433"/>
                <a:gd name="connsiteY38" fmla="*/ 313878 h 360643"/>
                <a:gd name="connsiteX39" fmla="*/ 92365 w 140433"/>
                <a:gd name="connsiteY39" fmla="*/ 317773 h 360643"/>
                <a:gd name="connsiteX40" fmla="*/ 94301 w 140433"/>
                <a:gd name="connsiteY40" fmla="*/ 311930 h 360643"/>
                <a:gd name="connsiteX41" fmla="*/ 100080 w 140433"/>
                <a:gd name="connsiteY41" fmla="*/ 315813 h 360643"/>
                <a:gd name="connsiteX42" fmla="*/ 105796 w 140433"/>
                <a:gd name="connsiteY42" fmla="*/ 311930 h 360643"/>
                <a:gd name="connsiteX43" fmla="*/ 113510 w 140433"/>
                <a:gd name="connsiteY43" fmla="*/ 309983 h 360643"/>
                <a:gd name="connsiteX44" fmla="*/ 115419 w 140433"/>
                <a:gd name="connsiteY44" fmla="*/ 304115 h 360643"/>
                <a:gd name="connsiteX45" fmla="*/ 119264 w 140433"/>
                <a:gd name="connsiteY45" fmla="*/ 304115 h 360643"/>
                <a:gd name="connsiteX46" fmla="*/ 132719 w 140433"/>
                <a:gd name="connsiteY46" fmla="*/ 294377 h 360643"/>
                <a:gd name="connsiteX47" fmla="*/ 136589 w 140433"/>
                <a:gd name="connsiteY47" fmla="*/ 286575 h 360643"/>
                <a:gd name="connsiteX48" fmla="*/ 140434 w 140433"/>
                <a:gd name="connsiteY48" fmla="*/ 255389 h 360643"/>
                <a:gd name="connsiteX49" fmla="*/ 138499 w 140433"/>
                <a:gd name="connsiteY49" fmla="*/ 241744 h 360643"/>
                <a:gd name="connsiteX50" fmla="*/ 136589 w 140433"/>
                <a:gd name="connsiteY50" fmla="*/ 226151 h 360643"/>
                <a:gd name="connsiteX51" fmla="*/ 130810 w 140433"/>
                <a:gd name="connsiteY51" fmla="*/ 206664 h 360643"/>
                <a:gd name="connsiteX52" fmla="*/ 115419 w 140433"/>
                <a:gd name="connsiteY52" fmla="*/ 175453 h 360643"/>
                <a:gd name="connsiteX53" fmla="*/ 109640 w 140433"/>
                <a:gd name="connsiteY53" fmla="*/ 173518 h 360643"/>
                <a:gd name="connsiteX54" fmla="*/ 96185 w 140433"/>
                <a:gd name="connsiteY54" fmla="*/ 159860 h 360643"/>
                <a:gd name="connsiteX55" fmla="*/ 80820 w 140433"/>
                <a:gd name="connsiteY55" fmla="*/ 138425 h 360643"/>
                <a:gd name="connsiteX56" fmla="*/ 80820 w 140433"/>
                <a:gd name="connsiteY56" fmla="*/ 128662 h 360643"/>
                <a:gd name="connsiteX57" fmla="*/ 71208 w 140433"/>
                <a:gd name="connsiteY57" fmla="*/ 83831 h 360643"/>
                <a:gd name="connsiteX58" fmla="*/ 84664 w 140433"/>
                <a:gd name="connsiteY58" fmla="*/ 74081 h 360643"/>
                <a:gd name="connsiteX59" fmla="*/ 88534 w 140433"/>
                <a:gd name="connsiteY59" fmla="*/ 56516 h 360643"/>
                <a:gd name="connsiteX60" fmla="*/ 100093 w 140433"/>
                <a:gd name="connsiteY60" fmla="*/ 56516 h 360643"/>
                <a:gd name="connsiteX61" fmla="*/ 109653 w 140433"/>
                <a:gd name="connsiteY61" fmla="*/ 42896 h 360643"/>
                <a:gd name="connsiteX62" fmla="*/ 86637 w 140433"/>
                <a:gd name="connsiteY62" fmla="*/ 11710 h 360643"/>
                <a:gd name="connsiteX63" fmla="*/ 69311 w 140433"/>
                <a:gd name="connsiteY63" fmla="*/ 9763 h 360643"/>
                <a:gd name="connsiteX64" fmla="*/ 57791 w 140433"/>
                <a:gd name="connsiteY64" fmla="*/ 0 h 360643"/>
                <a:gd name="connsiteX65" fmla="*/ 52012 w 140433"/>
                <a:gd name="connsiteY65" fmla="*/ 11710 h 360643"/>
                <a:gd name="connsiteX66" fmla="*/ 36647 w 140433"/>
                <a:gd name="connsiteY66" fmla="*/ 13633 h 36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40433" h="360643">
                  <a:moveTo>
                    <a:pt x="36647" y="13633"/>
                  </a:moveTo>
                  <a:cubicBezTo>
                    <a:pt x="36761" y="16997"/>
                    <a:pt x="35141" y="18640"/>
                    <a:pt x="32802" y="19500"/>
                  </a:cubicBezTo>
                  <a:cubicBezTo>
                    <a:pt x="27946" y="14530"/>
                    <a:pt x="26365" y="18362"/>
                    <a:pt x="19347" y="15605"/>
                  </a:cubicBezTo>
                  <a:cubicBezTo>
                    <a:pt x="17349" y="28441"/>
                    <a:pt x="10305" y="15390"/>
                    <a:pt x="3956" y="15605"/>
                  </a:cubicBezTo>
                  <a:cubicBezTo>
                    <a:pt x="3008" y="17907"/>
                    <a:pt x="1908" y="20019"/>
                    <a:pt x="87" y="21448"/>
                  </a:cubicBezTo>
                  <a:cubicBezTo>
                    <a:pt x="-520" y="24749"/>
                    <a:pt x="2198" y="26355"/>
                    <a:pt x="3956" y="29263"/>
                  </a:cubicBezTo>
                  <a:cubicBezTo>
                    <a:pt x="4829" y="30680"/>
                    <a:pt x="7245" y="36573"/>
                    <a:pt x="7801" y="37053"/>
                  </a:cubicBezTo>
                  <a:cubicBezTo>
                    <a:pt x="10077" y="39014"/>
                    <a:pt x="16615" y="35637"/>
                    <a:pt x="15515" y="40936"/>
                  </a:cubicBezTo>
                  <a:cubicBezTo>
                    <a:pt x="11127" y="49421"/>
                    <a:pt x="15831" y="58172"/>
                    <a:pt x="21256" y="62396"/>
                  </a:cubicBezTo>
                  <a:cubicBezTo>
                    <a:pt x="30842" y="64306"/>
                    <a:pt x="32726" y="58400"/>
                    <a:pt x="38582" y="56528"/>
                  </a:cubicBezTo>
                  <a:cubicBezTo>
                    <a:pt x="41731" y="62207"/>
                    <a:pt x="50595" y="64243"/>
                    <a:pt x="46232" y="72134"/>
                  </a:cubicBezTo>
                  <a:cubicBezTo>
                    <a:pt x="47965" y="76244"/>
                    <a:pt x="54440" y="75523"/>
                    <a:pt x="53946" y="81884"/>
                  </a:cubicBezTo>
                  <a:cubicBezTo>
                    <a:pt x="51872" y="88877"/>
                    <a:pt x="47446" y="93480"/>
                    <a:pt x="36647" y="91622"/>
                  </a:cubicBezTo>
                  <a:cubicBezTo>
                    <a:pt x="38240" y="97135"/>
                    <a:pt x="33928" y="96667"/>
                    <a:pt x="34712" y="101372"/>
                  </a:cubicBezTo>
                  <a:cubicBezTo>
                    <a:pt x="43552" y="104761"/>
                    <a:pt x="49584" y="110983"/>
                    <a:pt x="57791" y="115017"/>
                  </a:cubicBezTo>
                  <a:lnTo>
                    <a:pt x="57791" y="122820"/>
                  </a:lnTo>
                  <a:cubicBezTo>
                    <a:pt x="60358" y="124780"/>
                    <a:pt x="63595" y="126032"/>
                    <a:pt x="65480" y="128662"/>
                  </a:cubicBezTo>
                  <a:cubicBezTo>
                    <a:pt x="69438" y="144837"/>
                    <a:pt x="85170" y="148985"/>
                    <a:pt x="86649" y="167650"/>
                  </a:cubicBezTo>
                  <a:cubicBezTo>
                    <a:pt x="95401" y="167827"/>
                    <a:pt x="95401" y="176920"/>
                    <a:pt x="102015" y="179348"/>
                  </a:cubicBezTo>
                  <a:cubicBezTo>
                    <a:pt x="103608" y="184862"/>
                    <a:pt x="99295" y="184394"/>
                    <a:pt x="100105" y="189098"/>
                  </a:cubicBezTo>
                  <a:cubicBezTo>
                    <a:pt x="101256" y="194384"/>
                    <a:pt x="108072" y="193967"/>
                    <a:pt x="107756" y="200808"/>
                  </a:cubicBezTo>
                  <a:cubicBezTo>
                    <a:pt x="98777" y="223812"/>
                    <a:pt x="107010" y="245272"/>
                    <a:pt x="105821" y="270969"/>
                  </a:cubicBezTo>
                  <a:cubicBezTo>
                    <a:pt x="101028" y="272575"/>
                    <a:pt x="96956" y="276458"/>
                    <a:pt x="92391" y="278785"/>
                  </a:cubicBezTo>
                  <a:cubicBezTo>
                    <a:pt x="85486" y="282237"/>
                    <a:pt x="82337" y="282009"/>
                    <a:pt x="80833" y="288497"/>
                  </a:cubicBezTo>
                  <a:cubicBezTo>
                    <a:pt x="78000" y="286259"/>
                    <a:pt x="76014" y="286259"/>
                    <a:pt x="73156" y="288497"/>
                  </a:cubicBezTo>
                  <a:cubicBezTo>
                    <a:pt x="70121" y="300713"/>
                    <a:pt x="81009" y="298740"/>
                    <a:pt x="78936" y="309958"/>
                  </a:cubicBezTo>
                  <a:cubicBezTo>
                    <a:pt x="72814" y="309654"/>
                    <a:pt x="70475" y="305519"/>
                    <a:pt x="63570" y="306062"/>
                  </a:cubicBezTo>
                  <a:cubicBezTo>
                    <a:pt x="57222" y="306783"/>
                    <a:pt x="55135" y="311804"/>
                    <a:pt x="52012" y="315800"/>
                  </a:cubicBezTo>
                  <a:cubicBezTo>
                    <a:pt x="49015" y="316002"/>
                    <a:pt x="45347" y="315560"/>
                    <a:pt x="46232" y="319695"/>
                  </a:cubicBezTo>
                  <a:cubicBezTo>
                    <a:pt x="50368" y="323324"/>
                    <a:pt x="57703" y="323666"/>
                    <a:pt x="57779" y="331405"/>
                  </a:cubicBezTo>
                  <a:cubicBezTo>
                    <a:pt x="48534" y="332227"/>
                    <a:pt x="50469" y="356976"/>
                    <a:pt x="55869" y="360643"/>
                  </a:cubicBezTo>
                  <a:cubicBezTo>
                    <a:pt x="60523" y="352373"/>
                    <a:pt x="66062" y="344975"/>
                    <a:pt x="76975" y="343103"/>
                  </a:cubicBezTo>
                  <a:cubicBezTo>
                    <a:pt x="79024" y="335085"/>
                    <a:pt x="67276" y="331039"/>
                    <a:pt x="71196" y="327510"/>
                  </a:cubicBezTo>
                  <a:cubicBezTo>
                    <a:pt x="77494" y="327106"/>
                    <a:pt x="78961" y="341585"/>
                    <a:pt x="84652" y="335313"/>
                  </a:cubicBezTo>
                  <a:cubicBezTo>
                    <a:pt x="82489" y="331557"/>
                    <a:pt x="73333" y="324867"/>
                    <a:pt x="76975" y="321655"/>
                  </a:cubicBezTo>
                  <a:cubicBezTo>
                    <a:pt x="80579" y="323476"/>
                    <a:pt x="85903" y="332063"/>
                    <a:pt x="88522" y="323615"/>
                  </a:cubicBezTo>
                  <a:cubicBezTo>
                    <a:pt x="85372" y="325032"/>
                    <a:pt x="80150" y="319746"/>
                    <a:pt x="84652" y="319708"/>
                  </a:cubicBezTo>
                  <a:cubicBezTo>
                    <a:pt x="92909" y="318924"/>
                    <a:pt x="84449" y="318430"/>
                    <a:pt x="84652" y="315813"/>
                  </a:cubicBezTo>
                  <a:cubicBezTo>
                    <a:pt x="84652" y="316053"/>
                    <a:pt x="88522" y="313878"/>
                    <a:pt x="88522" y="313878"/>
                  </a:cubicBezTo>
                  <a:cubicBezTo>
                    <a:pt x="90077" y="314105"/>
                    <a:pt x="91354" y="318127"/>
                    <a:pt x="92365" y="317773"/>
                  </a:cubicBezTo>
                  <a:cubicBezTo>
                    <a:pt x="93352" y="317431"/>
                    <a:pt x="91531" y="310742"/>
                    <a:pt x="94301" y="311930"/>
                  </a:cubicBezTo>
                  <a:cubicBezTo>
                    <a:pt x="97336" y="312107"/>
                    <a:pt x="95768" y="316900"/>
                    <a:pt x="100080" y="315813"/>
                  </a:cubicBezTo>
                  <a:cubicBezTo>
                    <a:pt x="102647" y="315509"/>
                    <a:pt x="103975" y="312929"/>
                    <a:pt x="105796" y="311930"/>
                  </a:cubicBezTo>
                  <a:cubicBezTo>
                    <a:pt x="107617" y="310944"/>
                    <a:pt x="111487" y="311437"/>
                    <a:pt x="113510" y="309983"/>
                  </a:cubicBezTo>
                  <a:cubicBezTo>
                    <a:pt x="114383" y="309363"/>
                    <a:pt x="114547" y="305013"/>
                    <a:pt x="115419" y="304115"/>
                  </a:cubicBezTo>
                  <a:cubicBezTo>
                    <a:pt x="116027" y="303521"/>
                    <a:pt x="118455" y="304494"/>
                    <a:pt x="119264" y="304115"/>
                  </a:cubicBezTo>
                  <a:cubicBezTo>
                    <a:pt x="123791" y="302066"/>
                    <a:pt x="126422" y="293239"/>
                    <a:pt x="132719" y="294377"/>
                  </a:cubicBezTo>
                  <a:cubicBezTo>
                    <a:pt x="132201" y="289926"/>
                    <a:pt x="133213" y="287055"/>
                    <a:pt x="136589" y="286575"/>
                  </a:cubicBezTo>
                  <a:cubicBezTo>
                    <a:pt x="136476" y="274776"/>
                    <a:pt x="135438" y="262016"/>
                    <a:pt x="140434" y="255389"/>
                  </a:cubicBezTo>
                  <a:cubicBezTo>
                    <a:pt x="135325" y="250280"/>
                    <a:pt x="138701" y="246461"/>
                    <a:pt x="138499" y="241744"/>
                  </a:cubicBezTo>
                  <a:cubicBezTo>
                    <a:pt x="138436" y="239974"/>
                    <a:pt x="136943" y="229401"/>
                    <a:pt x="136589" y="226151"/>
                  </a:cubicBezTo>
                  <a:cubicBezTo>
                    <a:pt x="135489" y="216287"/>
                    <a:pt x="131733" y="211962"/>
                    <a:pt x="130810" y="206664"/>
                  </a:cubicBezTo>
                  <a:cubicBezTo>
                    <a:pt x="128243" y="192171"/>
                    <a:pt x="118366" y="187391"/>
                    <a:pt x="115419" y="175453"/>
                  </a:cubicBezTo>
                  <a:cubicBezTo>
                    <a:pt x="112675" y="171153"/>
                    <a:pt x="110741" y="177919"/>
                    <a:pt x="109640" y="173518"/>
                  </a:cubicBezTo>
                  <a:cubicBezTo>
                    <a:pt x="106441" y="167676"/>
                    <a:pt x="101559" y="163566"/>
                    <a:pt x="96185" y="159860"/>
                  </a:cubicBezTo>
                  <a:cubicBezTo>
                    <a:pt x="93061" y="150704"/>
                    <a:pt x="84955" y="146594"/>
                    <a:pt x="80820" y="138425"/>
                  </a:cubicBezTo>
                  <a:cubicBezTo>
                    <a:pt x="84436" y="134694"/>
                    <a:pt x="81022" y="133518"/>
                    <a:pt x="80820" y="128662"/>
                  </a:cubicBezTo>
                  <a:cubicBezTo>
                    <a:pt x="62015" y="119924"/>
                    <a:pt x="66491" y="101751"/>
                    <a:pt x="71208" y="83831"/>
                  </a:cubicBezTo>
                  <a:cubicBezTo>
                    <a:pt x="77393" y="82289"/>
                    <a:pt x="79606" y="76750"/>
                    <a:pt x="84664" y="74081"/>
                  </a:cubicBezTo>
                  <a:cubicBezTo>
                    <a:pt x="85246" y="67518"/>
                    <a:pt x="85651" y="60752"/>
                    <a:pt x="88534" y="56516"/>
                  </a:cubicBezTo>
                  <a:lnTo>
                    <a:pt x="100093" y="56516"/>
                  </a:lnTo>
                  <a:cubicBezTo>
                    <a:pt x="96969" y="45615"/>
                    <a:pt x="108325" y="49295"/>
                    <a:pt x="109653" y="42896"/>
                  </a:cubicBezTo>
                  <a:cubicBezTo>
                    <a:pt x="90823" y="43098"/>
                    <a:pt x="79391" y="26380"/>
                    <a:pt x="86637" y="11710"/>
                  </a:cubicBezTo>
                  <a:cubicBezTo>
                    <a:pt x="79188" y="12747"/>
                    <a:pt x="77228" y="8233"/>
                    <a:pt x="69311" y="9763"/>
                  </a:cubicBezTo>
                  <a:cubicBezTo>
                    <a:pt x="63975" y="8030"/>
                    <a:pt x="64746" y="89"/>
                    <a:pt x="57791" y="0"/>
                  </a:cubicBezTo>
                  <a:cubicBezTo>
                    <a:pt x="56602" y="4654"/>
                    <a:pt x="49419" y="3225"/>
                    <a:pt x="52012" y="11710"/>
                  </a:cubicBezTo>
                  <a:cubicBezTo>
                    <a:pt x="46119" y="11824"/>
                    <a:pt x="41996" y="18855"/>
                    <a:pt x="36647" y="13633"/>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23" name="Freeform: Shape 1522">
              <a:extLst>
                <a:ext uri="{FF2B5EF4-FFF2-40B4-BE49-F238E27FC236}">
                  <a16:creationId xmlns:a16="http://schemas.microsoft.com/office/drawing/2014/main" id="{7049336D-6FCC-4D9E-AFBB-DB7C19F1A8E6}"/>
                </a:ext>
              </a:extLst>
            </p:cNvPr>
            <p:cNvSpPr/>
            <p:nvPr/>
          </p:nvSpPr>
          <p:spPr>
            <a:xfrm>
              <a:off x="6272264" y="3668503"/>
              <a:ext cx="45021" cy="41974"/>
            </a:xfrm>
            <a:custGeom>
              <a:avLst/>
              <a:gdLst>
                <a:gd name="connsiteX0" fmla="*/ 6550 w 45021"/>
                <a:gd name="connsiteY0" fmla="*/ 10789 h 41974"/>
                <a:gd name="connsiteX1" fmla="*/ 20043 w 45021"/>
                <a:gd name="connsiteY1" fmla="*/ 41974 h 41974"/>
                <a:gd name="connsiteX2" fmla="*/ 35408 w 45021"/>
                <a:gd name="connsiteY2" fmla="*/ 30277 h 41974"/>
                <a:gd name="connsiteX3" fmla="*/ 45019 w 45021"/>
                <a:gd name="connsiteY3" fmla="*/ 1039 h 41974"/>
                <a:gd name="connsiteX4" fmla="*/ 12329 w 45021"/>
                <a:gd name="connsiteY4" fmla="*/ 4921 h 41974"/>
                <a:gd name="connsiteX5" fmla="*/ 12329 w 45021"/>
                <a:gd name="connsiteY5" fmla="*/ 8829 h 41974"/>
                <a:gd name="connsiteX6" fmla="*/ 6550 w 45021"/>
                <a:gd name="connsiteY6" fmla="*/ 10789 h 4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 h="41974">
                  <a:moveTo>
                    <a:pt x="6550" y="10789"/>
                  </a:moveTo>
                  <a:cubicBezTo>
                    <a:pt x="-4276" y="21551"/>
                    <a:pt x="-2923" y="40975"/>
                    <a:pt x="20043" y="41974"/>
                  </a:cubicBezTo>
                  <a:cubicBezTo>
                    <a:pt x="24785" y="37675"/>
                    <a:pt x="28478" y="32325"/>
                    <a:pt x="35408" y="30277"/>
                  </a:cubicBezTo>
                  <a:cubicBezTo>
                    <a:pt x="33612" y="15493"/>
                    <a:pt x="45196" y="14203"/>
                    <a:pt x="45019" y="1039"/>
                  </a:cubicBezTo>
                  <a:cubicBezTo>
                    <a:pt x="34042" y="482"/>
                    <a:pt x="25063" y="-2439"/>
                    <a:pt x="12329" y="4921"/>
                  </a:cubicBezTo>
                  <a:cubicBezTo>
                    <a:pt x="14087" y="3922"/>
                    <a:pt x="13606" y="7741"/>
                    <a:pt x="12329" y="8829"/>
                  </a:cubicBezTo>
                  <a:cubicBezTo>
                    <a:pt x="10735" y="10207"/>
                    <a:pt x="8004" y="9360"/>
                    <a:pt x="6550" y="10789"/>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524" name="Freeform: Shape 1523">
              <a:extLst>
                <a:ext uri="{FF2B5EF4-FFF2-40B4-BE49-F238E27FC236}">
                  <a16:creationId xmlns:a16="http://schemas.microsoft.com/office/drawing/2014/main" id="{39F80E55-77A1-D1FC-EE9D-F1983C2328AD}"/>
                </a:ext>
              </a:extLst>
            </p:cNvPr>
            <p:cNvSpPr/>
            <p:nvPr/>
          </p:nvSpPr>
          <p:spPr>
            <a:xfrm>
              <a:off x="6105778" y="3607159"/>
              <a:ext cx="146124" cy="208585"/>
            </a:xfrm>
            <a:custGeom>
              <a:avLst/>
              <a:gdLst>
                <a:gd name="connsiteX0" fmla="*/ 17337 w 146124"/>
                <a:gd name="connsiteY0" fmla="*/ 25343 h 208585"/>
                <a:gd name="connsiteX1" fmla="*/ 9660 w 146124"/>
                <a:gd name="connsiteY1" fmla="*/ 40948 h 208585"/>
                <a:gd name="connsiteX2" fmla="*/ 11 w 146124"/>
                <a:gd name="connsiteY2" fmla="*/ 46778 h 208585"/>
                <a:gd name="connsiteX3" fmla="*/ 7725 w 146124"/>
                <a:gd name="connsiteY3" fmla="*/ 58489 h 208585"/>
                <a:gd name="connsiteX4" fmla="*/ 5854 w 146124"/>
                <a:gd name="connsiteY4" fmla="*/ 70174 h 208585"/>
                <a:gd name="connsiteX5" fmla="*/ 21193 w 146124"/>
                <a:gd name="connsiteY5" fmla="*/ 70174 h 208585"/>
                <a:gd name="connsiteX6" fmla="*/ 19259 w 146124"/>
                <a:gd name="connsiteY6" fmla="*/ 111109 h 208585"/>
                <a:gd name="connsiteX7" fmla="*/ 15452 w 146124"/>
                <a:gd name="connsiteY7" fmla="*/ 120859 h 208585"/>
                <a:gd name="connsiteX8" fmla="*/ 38531 w 146124"/>
                <a:gd name="connsiteY8" fmla="*/ 103319 h 208585"/>
                <a:gd name="connsiteX9" fmla="*/ 51987 w 146124"/>
                <a:gd name="connsiteY9" fmla="*/ 111109 h 208585"/>
                <a:gd name="connsiteX10" fmla="*/ 61573 w 146124"/>
                <a:gd name="connsiteY10" fmla="*/ 99411 h 208585"/>
                <a:gd name="connsiteX11" fmla="*/ 75029 w 146124"/>
                <a:gd name="connsiteY11" fmla="*/ 101372 h 208585"/>
                <a:gd name="connsiteX12" fmla="*/ 92328 w 146124"/>
                <a:gd name="connsiteY12" fmla="*/ 128662 h 208585"/>
                <a:gd name="connsiteX13" fmla="*/ 90394 w 146124"/>
                <a:gd name="connsiteY13" fmla="*/ 142307 h 208585"/>
                <a:gd name="connsiteX14" fmla="*/ 96198 w 146124"/>
                <a:gd name="connsiteY14" fmla="*/ 155952 h 208585"/>
                <a:gd name="connsiteX15" fmla="*/ 105784 w 146124"/>
                <a:gd name="connsiteY15" fmla="*/ 179373 h 208585"/>
                <a:gd name="connsiteX16" fmla="*/ 100042 w 146124"/>
                <a:gd name="connsiteY16" fmla="*/ 202756 h 208585"/>
                <a:gd name="connsiteX17" fmla="*/ 115382 w 146124"/>
                <a:gd name="connsiteY17" fmla="*/ 208586 h 208585"/>
                <a:gd name="connsiteX18" fmla="*/ 113473 w 146124"/>
                <a:gd name="connsiteY18" fmla="*/ 198848 h 208585"/>
                <a:gd name="connsiteX19" fmla="*/ 124993 w 146124"/>
                <a:gd name="connsiteY19" fmla="*/ 193006 h 208585"/>
                <a:gd name="connsiteX20" fmla="*/ 132708 w 146124"/>
                <a:gd name="connsiteY20" fmla="*/ 198848 h 208585"/>
                <a:gd name="connsiteX21" fmla="*/ 142319 w 146124"/>
                <a:gd name="connsiteY21" fmla="*/ 193006 h 208585"/>
                <a:gd name="connsiteX22" fmla="*/ 146125 w 146124"/>
                <a:gd name="connsiteY22" fmla="*/ 177413 h 208585"/>
                <a:gd name="connsiteX23" fmla="*/ 136514 w 146124"/>
                <a:gd name="connsiteY23" fmla="*/ 165715 h 208585"/>
                <a:gd name="connsiteX24" fmla="*/ 140409 w 146124"/>
                <a:gd name="connsiteY24" fmla="*/ 157913 h 208585"/>
                <a:gd name="connsiteX25" fmla="*/ 124981 w 146124"/>
                <a:gd name="connsiteY25" fmla="*/ 146215 h 208585"/>
                <a:gd name="connsiteX26" fmla="*/ 113460 w 146124"/>
                <a:gd name="connsiteY26" fmla="*/ 124767 h 208585"/>
                <a:gd name="connsiteX27" fmla="*/ 105784 w 146124"/>
                <a:gd name="connsiteY27" fmla="*/ 115029 h 208585"/>
                <a:gd name="connsiteX28" fmla="*/ 103874 w 146124"/>
                <a:gd name="connsiteY28" fmla="*/ 107214 h 208585"/>
                <a:gd name="connsiteX29" fmla="*/ 96186 w 146124"/>
                <a:gd name="connsiteY29" fmla="*/ 101372 h 208585"/>
                <a:gd name="connsiteX30" fmla="*/ 96186 w 146124"/>
                <a:gd name="connsiteY30" fmla="*/ 93569 h 208585"/>
                <a:gd name="connsiteX31" fmla="*/ 71171 w 146124"/>
                <a:gd name="connsiteY31" fmla="*/ 77976 h 208585"/>
                <a:gd name="connsiteX32" fmla="*/ 76951 w 146124"/>
                <a:gd name="connsiteY32" fmla="*/ 68226 h 208585"/>
                <a:gd name="connsiteX33" fmla="*/ 88446 w 146124"/>
                <a:gd name="connsiteY33" fmla="*/ 68226 h 208585"/>
                <a:gd name="connsiteX34" fmla="*/ 92316 w 146124"/>
                <a:gd name="connsiteY34" fmla="*/ 58489 h 208585"/>
                <a:gd name="connsiteX35" fmla="*/ 80770 w 146124"/>
                <a:gd name="connsiteY35" fmla="*/ 48738 h 208585"/>
                <a:gd name="connsiteX36" fmla="*/ 80770 w 146124"/>
                <a:gd name="connsiteY36" fmla="*/ 39001 h 208585"/>
                <a:gd name="connsiteX37" fmla="*/ 67314 w 146124"/>
                <a:gd name="connsiteY37" fmla="*/ 44843 h 208585"/>
                <a:gd name="connsiteX38" fmla="*/ 53884 w 146124"/>
                <a:gd name="connsiteY38" fmla="*/ 19488 h 208585"/>
                <a:gd name="connsiteX39" fmla="*/ 48105 w 146124"/>
                <a:gd name="connsiteY39" fmla="*/ 21461 h 208585"/>
                <a:gd name="connsiteX40" fmla="*/ 28895 w 146124"/>
                <a:gd name="connsiteY40" fmla="*/ 0 h 208585"/>
                <a:gd name="connsiteX41" fmla="*/ 30805 w 146124"/>
                <a:gd name="connsiteY41" fmla="*/ 33146 h 208585"/>
                <a:gd name="connsiteX42" fmla="*/ 17349 w 146124"/>
                <a:gd name="connsiteY42" fmla="*/ 25343 h 20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46124" h="208585">
                  <a:moveTo>
                    <a:pt x="17337" y="25343"/>
                  </a:moveTo>
                  <a:cubicBezTo>
                    <a:pt x="13353" y="28795"/>
                    <a:pt x="4627" y="34423"/>
                    <a:pt x="9660" y="40948"/>
                  </a:cubicBezTo>
                  <a:cubicBezTo>
                    <a:pt x="2464" y="38874"/>
                    <a:pt x="3451" y="45046"/>
                    <a:pt x="11" y="46778"/>
                  </a:cubicBezTo>
                  <a:cubicBezTo>
                    <a:pt x="-368" y="53683"/>
                    <a:pt x="9053" y="50648"/>
                    <a:pt x="7725" y="58489"/>
                  </a:cubicBezTo>
                  <a:cubicBezTo>
                    <a:pt x="9142" y="64445"/>
                    <a:pt x="4463" y="64217"/>
                    <a:pt x="5854" y="70174"/>
                  </a:cubicBezTo>
                  <a:cubicBezTo>
                    <a:pt x="11798" y="75282"/>
                    <a:pt x="14782" y="65532"/>
                    <a:pt x="21193" y="70174"/>
                  </a:cubicBezTo>
                  <a:cubicBezTo>
                    <a:pt x="25582" y="88650"/>
                    <a:pt x="16603" y="94859"/>
                    <a:pt x="19259" y="111109"/>
                  </a:cubicBezTo>
                  <a:cubicBezTo>
                    <a:pt x="18449" y="114827"/>
                    <a:pt x="15124" y="116016"/>
                    <a:pt x="15452" y="120859"/>
                  </a:cubicBezTo>
                  <a:cubicBezTo>
                    <a:pt x="28187" y="120101"/>
                    <a:pt x="28541" y="106847"/>
                    <a:pt x="38531" y="103319"/>
                  </a:cubicBezTo>
                  <a:cubicBezTo>
                    <a:pt x="40959" y="107986"/>
                    <a:pt x="44804" y="111248"/>
                    <a:pt x="51987" y="111109"/>
                  </a:cubicBezTo>
                  <a:cubicBezTo>
                    <a:pt x="56085" y="108137"/>
                    <a:pt x="57855" y="102788"/>
                    <a:pt x="61573" y="99411"/>
                  </a:cubicBezTo>
                  <a:cubicBezTo>
                    <a:pt x="68250" y="97856"/>
                    <a:pt x="68971" y="102320"/>
                    <a:pt x="75029" y="101372"/>
                  </a:cubicBezTo>
                  <a:cubicBezTo>
                    <a:pt x="79303" y="111817"/>
                    <a:pt x="89268" y="117647"/>
                    <a:pt x="92328" y="128662"/>
                  </a:cubicBezTo>
                  <a:cubicBezTo>
                    <a:pt x="93226" y="131849"/>
                    <a:pt x="89875" y="138185"/>
                    <a:pt x="90394" y="142307"/>
                  </a:cubicBezTo>
                  <a:cubicBezTo>
                    <a:pt x="91291" y="149098"/>
                    <a:pt x="96463" y="149086"/>
                    <a:pt x="96198" y="155952"/>
                  </a:cubicBezTo>
                  <a:cubicBezTo>
                    <a:pt x="108414" y="157672"/>
                    <a:pt x="106910" y="169598"/>
                    <a:pt x="105784" y="179373"/>
                  </a:cubicBezTo>
                  <a:cubicBezTo>
                    <a:pt x="104228" y="193271"/>
                    <a:pt x="106479" y="199114"/>
                    <a:pt x="100042" y="202756"/>
                  </a:cubicBezTo>
                  <a:cubicBezTo>
                    <a:pt x="105556" y="204299"/>
                    <a:pt x="110210" y="206701"/>
                    <a:pt x="115382" y="208586"/>
                  </a:cubicBezTo>
                  <a:cubicBezTo>
                    <a:pt x="116192" y="203907"/>
                    <a:pt x="111917" y="204375"/>
                    <a:pt x="113473" y="198848"/>
                  </a:cubicBezTo>
                  <a:cubicBezTo>
                    <a:pt x="118696" y="198279"/>
                    <a:pt x="122540" y="196332"/>
                    <a:pt x="124993" y="193006"/>
                  </a:cubicBezTo>
                  <a:cubicBezTo>
                    <a:pt x="126662" y="195851"/>
                    <a:pt x="127877" y="199177"/>
                    <a:pt x="132708" y="198848"/>
                  </a:cubicBezTo>
                  <a:cubicBezTo>
                    <a:pt x="134529" y="195560"/>
                    <a:pt x="141231" y="194713"/>
                    <a:pt x="142319" y="193006"/>
                  </a:cubicBezTo>
                  <a:cubicBezTo>
                    <a:pt x="144747" y="189060"/>
                    <a:pt x="141105" y="180145"/>
                    <a:pt x="146125" y="177413"/>
                  </a:cubicBezTo>
                  <a:cubicBezTo>
                    <a:pt x="143153" y="173265"/>
                    <a:pt x="139195" y="170154"/>
                    <a:pt x="136514" y="165715"/>
                  </a:cubicBezTo>
                  <a:cubicBezTo>
                    <a:pt x="136539" y="161858"/>
                    <a:pt x="141800" y="163237"/>
                    <a:pt x="140409" y="157913"/>
                  </a:cubicBezTo>
                  <a:cubicBezTo>
                    <a:pt x="133416" y="155864"/>
                    <a:pt x="129723" y="150515"/>
                    <a:pt x="124981" y="146215"/>
                  </a:cubicBezTo>
                  <a:cubicBezTo>
                    <a:pt x="122578" y="135010"/>
                    <a:pt x="119151" y="131469"/>
                    <a:pt x="113460" y="124767"/>
                  </a:cubicBezTo>
                  <a:cubicBezTo>
                    <a:pt x="110855" y="121745"/>
                    <a:pt x="107365" y="118305"/>
                    <a:pt x="105784" y="115029"/>
                  </a:cubicBezTo>
                  <a:cubicBezTo>
                    <a:pt x="104506" y="112500"/>
                    <a:pt x="105518" y="109351"/>
                    <a:pt x="103874" y="107214"/>
                  </a:cubicBezTo>
                  <a:cubicBezTo>
                    <a:pt x="101965" y="104748"/>
                    <a:pt x="95237" y="105874"/>
                    <a:pt x="96186" y="101372"/>
                  </a:cubicBezTo>
                  <a:lnTo>
                    <a:pt x="96186" y="93569"/>
                  </a:lnTo>
                  <a:cubicBezTo>
                    <a:pt x="84399" y="91849"/>
                    <a:pt x="79581" y="83111"/>
                    <a:pt x="71171" y="77976"/>
                  </a:cubicBezTo>
                  <a:cubicBezTo>
                    <a:pt x="74029" y="75675"/>
                    <a:pt x="74143" y="70616"/>
                    <a:pt x="76951" y="68226"/>
                  </a:cubicBezTo>
                  <a:lnTo>
                    <a:pt x="88446" y="68226"/>
                  </a:lnTo>
                  <a:cubicBezTo>
                    <a:pt x="88155" y="63395"/>
                    <a:pt x="91481" y="62194"/>
                    <a:pt x="92316" y="58489"/>
                  </a:cubicBezTo>
                  <a:cubicBezTo>
                    <a:pt x="86802" y="56971"/>
                    <a:pt x="85271" y="51369"/>
                    <a:pt x="80770" y="48738"/>
                  </a:cubicBezTo>
                  <a:cubicBezTo>
                    <a:pt x="87523" y="47208"/>
                    <a:pt x="82995" y="41909"/>
                    <a:pt x="80770" y="39001"/>
                  </a:cubicBezTo>
                  <a:cubicBezTo>
                    <a:pt x="71437" y="36016"/>
                    <a:pt x="73548" y="44654"/>
                    <a:pt x="67314" y="44843"/>
                  </a:cubicBezTo>
                  <a:cubicBezTo>
                    <a:pt x="56919" y="43237"/>
                    <a:pt x="47649" y="31641"/>
                    <a:pt x="53884" y="19488"/>
                  </a:cubicBezTo>
                  <a:cubicBezTo>
                    <a:pt x="51253" y="19424"/>
                    <a:pt x="49673" y="20436"/>
                    <a:pt x="48105" y="21461"/>
                  </a:cubicBezTo>
                  <a:cubicBezTo>
                    <a:pt x="45246" y="10737"/>
                    <a:pt x="40163" y="2238"/>
                    <a:pt x="28895" y="0"/>
                  </a:cubicBezTo>
                  <a:cubicBezTo>
                    <a:pt x="25923" y="10534"/>
                    <a:pt x="36344" y="23863"/>
                    <a:pt x="30805" y="33146"/>
                  </a:cubicBezTo>
                  <a:cubicBezTo>
                    <a:pt x="24735" y="32146"/>
                    <a:pt x="18854" y="30983"/>
                    <a:pt x="17349" y="25343"/>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525" name="Freeform: Shape 1524">
              <a:extLst>
                <a:ext uri="{FF2B5EF4-FFF2-40B4-BE49-F238E27FC236}">
                  <a16:creationId xmlns:a16="http://schemas.microsoft.com/office/drawing/2014/main" id="{2909DA0F-0067-08F4-82C1-EA85D69746E2}"/>
                </a:ext>
              </a:extLst>
            </p:cNvPr>
            <p:cNvSpPr/>
            <p:nvPr/>
          </p:nvSpPr>
          <p:spPr>
            <a:xfrm>
              <a:off x="6148090" y="3802099"/>
              <a:ext cx="101928" cy="98438"/>
            </a:xfrm>
            <a:custGeom>
              <a:avLst/>
              <a:gdLst>
                <a:gd name="connsiteX0" fmla="*/ 50003 w 101928"/>
                <a:gd name="connsiteY0" fmla="*/ 97477 h 98438"/>
                <a:gd name="connsiteX1" fmla="*/ 53873 w 101928"/>
                <a:gd name="connsiteY1" fmla="*/ 87714 h 98438"/>
                <a:gd name="connsiteX2" fmla="*/ 65393 w 101928"/>
                <a:gd name="connsiteY2" fmla="*/ 85766 h 98438"/>
                <a:gd name="connsiteX3" fmla="*/ 73044 w 101928"/>
                <a:gd name="connsiteY3" fmla="*/ 89687 h 98438"/>
                <a:gd name="connsiteX4" fmla="*/ 67303 w 101928"/>
                <a:gd name="connsiteY4" fmla="*/ 72121 h 98438"/>
                <a:gd name="connsiteX5" fmla="*/ 78824 w 101928"/>
                <a:gd name="connsiteY5" fmla="*/ 68226 h 98438"/>
                <a:gd name="connsiteX6" fmla="*/ 90382 w 101928"/>
                <a:gd name="connsiteY6" fmla="*/ 60436 h 98438"/>
                <a:gd name="connsiteX7" fmla="*/ 101928 w 101928"/>
                <a:gd name="connsiteY7" fmla="*/ 52633 h 98438"/>
                <a:gd name="connsiteX8" fmla="*/ 98084 w 101928"/>
                <a:gd name="connsiteY8" fmla="*/ 0 h 98438"/>
                <a:gd name="connsiteX9" fmla="*/ 88472 w 101928"/>
                <a:gd name="connsiteY9" fmla="*/ 7803 h 98438"/>
                <a:gd name="connsiteX10" fmla="*/ 73044 w 101928"/>
                <a:gd name="connsiteY10" fmla="*/ 7803 h 98438"/>
                <a:gd name="connsiteX11" fmla="*/ 71135 w 101928"/>
                <a:gd name="connsiteY11" fmla="*/ 17553 h 98438"/>
                <a:gd name="connsiteX12" fmla="*/ 48055 w 101928"/>
                <a:gd name="connsiteY12" fmla="*/ 3908 h 98438"/>
                <a:gd name="connsiteX13" fmla="*/ 13481 w 101928"/>
                <a:gd name="connsiteY13" fmla="*/ 7803 h 98438"/>
                <a:gd name="connsiteX14" fmla="*/ 0 w 101928"/>
                <a:gd name="connsiteY14" fmla="*/ 25343 h 98438"/>
                <a:gd name="connsiteX15" fmla="*/ 9649 w 101928"/>
                <a:gd name="connsiteY15" fmla="*/ 52633 h 98438"/>
                <a:gd name="connsiteX16" fmla="*/ 17325 w 101928"/>
                <a:gd name="connsiteY16" fmla="*/ 76029 h 98438"/>
                <a:gd name="connsiteX17" fmla="*/ 17325 w 101928"/>
                <a:gd name="connsiteY17" fmla="*/ 87714 h 98438"/>
                <a:gd name="connsiteX18" fmla="*/ 24976 w 101928"/>
                <a:gd name="connsiteY18" fmla="*/ 81884 h 98438"/>
                <a:gd name="connsiteX19" fmla="*/ 24976 w 101928"/>
                <a:gd name="connsiteY19" fmla="*/ 97477 h 98438"/>
                <a:gd name="connsiteX20" fmla="*/ 49990 w 101928"/>
                <a:gd name="connsiteY20" fmla="*/ 97477 h 9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1928" h="98438">
                  <a:moveTo>
                    <a:pt x="50003" y="97477"/>
                  </a:moveTo>
                  <a:cubicBezTo>
                    <a:pt x="53291" y="96288"/>
                    <a:pt x="49863" y="88232"/>
                    <a:pt x="53873" y="87714"/>
                  </a:cubicBezTo>
                  <a:cubicBezTo>
                    <a:pt x="56844" y="90951"/>
                    <a:pt x="61359" y="87044"/>
                    <a:pt x="65393" y="85766"/>
                  </a:cubicBezTo>
                  <a:cubicBezTo>
                    <a:pt x="69212" y="85817"/>
                    <a:pt x="67821" y="91090"/>
                    <a:pt x="73044" y="89687"/>
                  </a:cubicBezTo>
                  <a:cubicBezTo>
                    <a:pt x="71198" y="83781"/>
                    <a:pt x="67985" y="79228"/>
                    <a:pt x="67303" y="72121"/>
                  </a:cubicBezTo>
                  <a:cubicBezTo>
                    <a:pt x="70717" y="70389"/>
                    <a:pt x="72184" y="66696"/>
                    <a:pt x="78824" y="68226"/>
                  </a:cubicBezTo>
                  <a:cubicBezTo>
                    <a:pt x="78709" y="60145"/>
                    <a:pt x="86765" y="62738"/>
                    <a:pt x="90382" y="60436"/>
                  </a:cubicBezTo>
                  <a:cubicBezTo>
                    <a:pt x="94315" y="57919"/>
                    <a:pt x="97110" y="51913"/>
                    <a:pt x="101928" y="52633"/>
                  </a:cubicBezTo>
                  <a:cubicBezTo>
                    <a:pt x="101384" y="34840"/>
                    <a:pt x="99677" y="13721"/>
                    <a:pt x="98084" y="0"/>
                  </a:cubicBezTo>
                  <a:cubicBezTo>
                    <a:pt x="95567" y="3339"/>
                    <a:pt x="94100" y="7664"/>
                    <a:pt x="88472" y="7803"/>
                  </a:cubicBezTo>
                  <a:cubicBezTo>
                    <a:pt x="83591" y="1960"/>
                    <a:pt x="78393" y="1518"/>
                    <a:pt x="73044" y="7803"/>
                  </a:cubicBezTo>
                  <a:cubicBezTo>
                    <a:pt x="77319" y="8625"/>
                    <a:pt x="74890" y="18489"/>
                    <a:pt x="71135" y="17553"/>
                  </a:cubicBezTo>
                  <a:cubicBezTo>
                    <a:pt x="65798" y="10610"/>
                    <a:pt x="52507" y="11748"/>
                    <a:pt x="48055" y="3908"/>
                  </a:cubicBezTo>
                  <a:cubicBezTo>
                    <a:pt x="40316" y="9055"/>
                    <a:pt x="21460" y="2921"/>
                    <a:pt x="13481" y="7803"/>
                  </a:cubicBezTo>
                  <a:cubicBezTo>
                    <a:pt x="9637" y="14303"/>
                    <a:pt x="10155" y="25217"/>
                    <a:pt x="0" y="25343"/>
                  </a:cubicBezTo>
                  <a:cubicBezTo>
                    <a:pt x="3123" y="34524"/>
                    <a:pt x="2769" y="47234"/>
                    <a:pt x="9649" y="52633"/>
                  </a:cubicBezTo>
                  <a:cubicBezTo>
                    <a:pt x="5602" y="60246"/>
                    <a:pt x="13810" y="69858"/>
                    <a:pt x="17325" y="76029"/>
                  </a:cubicBezTo>
                  <a:cubicBezTo>
                    <a:pt x="14695" y="78507"/>
                    <a:pt x="14695" y="85223"/>
                    <a:pt x="17325" y="87714"/>
                  </a:cubicBezTo>
                  <a:cubicBezTo>
                    <a:pt x="23509" y="89434"/>
                    <a:pt x="19955" y="81290"/>
                    <a:pt x="24976" y="81884"/>
                  </a:cubicBezTo>
                  <a:cubicBezTo>
                    <a:pt x="28264" y="87979"/>
                    <a:pt x="29187" y="92178"/>
                    <a:pt x="24976" y="97477"/>
                  </a:cubicBezTo>
                  <a:cubicBezTo>
                    <a:pt x="35118" y="93126"/>
                    <a:pt x="39127" y="101068"/>
                    <a:pt x="49990" y="9747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26" name="Freeform: Shape 1525">
              <a:extLst>
                <a:ext uri="{FF2B5EF4-FFF2-40B4-BE49-F238E27FC236}">
                  <a16:creationId xmlns:a16="http://schemas.microsoft.com/office/drawing/2014/main" id="{C4BD7F78-23DB-FCA9-17DC-3F6917FB2F04}"/>
                </a:ext>
              </a:extLst>
            </p:cNvPr>
            <p:cNvSpPr/>
            <p:nvPr/>
          </p:nvSpPr>
          <p:spPr>
            <a:xfrm>
              <a:off x="4619915" y="3374832"/>
              <a:ext cx="232716" cy="243423"/>
            </a:xfrm>
            <a:custGeom>
              <a:avLst/>
              <a:gdLst>
                <a:gd name="connsiteX0" fmla="*/ 1910 w 232716"/>
                <a:gd name="connsiteY0" fmla="*/ 4252 h 243423"/>
                <a:gd name="connsiteX1" fmla="*/ 3781 w 232716"/>
                <a:gd name="connsiteY1" fmla="*/ 23753 h 243423"/>
                <a:gd name="connsiteX2" fmla="*/ 0 w 232716"/>
                <a:gd name="connsiteY2" fmla="*/ 37398 h 243423"/>
                <a:gd name="connsiteX3" fmla="*/ 3781 w 232716"/>
                <a:gd name="connsiteY3" fmla="*/ 58846 h 243423"/>
                <a:gd name="connsiteX4" fmla="*/ 3781 w 232716"/>
                <a:gd name="connsiteY4" fmla="*/ 242076 h 243423"/>
                <a:gd name="connsiteX5" fmla="*/ 123022 w 232716"/>
                <a:gd name="connsiteY5" fmla="*/ 242076 h 243423"/>
                <a:gd name="connsiteX6" fmla="*/ 130673 w 232716"/>
                <a:gd name="connsiteY6" fmla="*/ 238181 h 243423"/>
                <a:gd name="connsiteX7" fmla="*/ 138387 w 232716"/>
                <a:gd name="connsiteY7" fmla="*/ 242076 h 243423"/>
                <a:gd name="connsiteX8" fmla="*/ 232563 w 232716"/>
                <a:gd name="connsiteY8" fmla="*/ 242076 h 243423"/>
                <a:gd name="connsiteX9" fmla="*/ 211456 w 232716"/>
                <a:gd name="connsiteY9" fmla="*/ 216733 h 243423"/>
                <a:gd name="connsiteX10" fmla="*/ 213366 w 232716"/>
                <a:gd name="connsiteY10" fmla="*/ 191403 h 243423"/>
                <a:gd name="connsiteX11" fmla="*/ 198001 w 232716"/>
                <a:gd name="connsiteY11" fmla="*/ 164125 h 243423"/>
                <a:gd name="connsiteX12" fmla="*/ 194131 w 232716"/>
                <a:gd name="connsiteY12" fmla="*/ 160205 h 243423"/>
                <a:gd name="connsiteX13" fmla="*/ 192196 w 232716"/>
                <a:gd name="connsiteY13" fmla="*/ 150468 h 243423"/>
                <a:gd name="connsiteX14" fmla="*/ 186480 w 232716"/>
                <a:gd name="connsiteY14" fmla="*/ 142665 h 243423"/>
                <a:gd name="connsiteX15" fmla="*/ 178741 w 232716"/>
                <a:gd name="connsiteY15" fmla="*/ 125112 h 243423"/>
                <a:gd name="connsiteX16" fmla="*/ 178741 w 232716"/>
                <a:gd name="connsiteY16" fmla="*/ 113427 h 243423"/>
                <a:gd name="connsiteX17" fmla="*/ 171027 w 232716"/>
                <a:gd name="connsiteY17" fmla="*/ 91979 h 243423"/>
                <a:gd name="connsiteX18" fmla="*/ 153752 w 232716"/>
                <a:gd name="connsiteY18" fmla="*/ 62741 h 243423"/>
                <a:gd name="connsiteX19" fmla="*/ 151843 w 232716"/>
                <a:gd name="connsiteY19" fmla="*/ 39346 h 243423"/>
                <a:gd name="connsiteX20" fmla="*/ 167233 w 232716"/>
                <a:gd name="connsiteY20" fmla="*/ 78346 h 243423"/>
                <a:gd name="connsiteX21" fmla="*/ 186468 w 232716"/>
                <a:gd name="connsiteY21" fmla="*/ 95887 h 243423"/>
                <a:gd name="connsiteX22" fmla="*/ 196028 w 232716"/>
                <a:gd name="connsiteY22" fmla="*/ 51056 h 243423"/>
                <a:gd name="connsiteX23" fmla="*/ 190287 w 232716"/>
                <a:gd name="connsiteY23" fmla="*/ 29621 h 243423"/>
                <a:gd name="connsiteX24" fmla="*/ 182611 w 232716"/>
                <a:gd name="connsiteY24" fmla="*/ 8173 h 243423"/>
                <a:gd name="connsiteX25" fmla="*/ 142269 w 232716"/>
                <a:gd name="connsiteY25" fmla="*/ 12080 h 243423"/>
                <a:gd name="connsiteX26" fmla="*/ 136465 w 232716"/>
                <a:gd name="connsiteY26" fmla="*/ 8173 h 243423"/>
                <a:gd name="connsiteX27" fmla="*/ 134555 w 232716"/>
                <a:gd name="connsiteY27" fmla="*/ 2330 h 243423"/>
                <a:gd name="connsiteX28" fmla="*/ 128776 w 232716"/>
                <a:gd name="connsiteY28" fmla="*/ 383 h 243423"/>
                <a:gd name="connsiteX29" fmla="*/ 99955 w 232716"/>
                <a:gd name="connsiteY29" fmla="*/ 8173 h 243423"/>
                <a:gd name="connsiteX30" fmla="*/ 84565 w 232716"/>
                <a:gd name="connsiteY30" fmla="*/ 19871 h 243423"/>
                <a:gd name="connsiteX31" fmla="*/ 53835 w 232716"/>
                <a:gd name="connsiteY31" fmla="*/ 10120 h 243423"/>
                <a:gd name="connsiteX32" fmla="*/ 1910 w 232716"/>
                <a:gd name="connsiteY32" fmla="*/ 4278 h 243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32716" h="243423">
                  <a:moveTo>
                    <a:pt x="1910" y="4252"/>
                  </a:moveTo>
                  <a:cubicBezTo>
                    <a:pt x="1733" y="11284"/>
                    <a:pt x="4742" y="15609"/>
                    <a:pt x="3781" y="23753"/>
                  </a:cubicBezTo>
                  <a:cubicBezTo>
                    <a:pt x="3313" y="28584"/>
                    <a:pt x="25" y="32112"/>
                    <a:pt x="0" y="37398"/>
                  </a:cubicBezTo>
                  <a:cubicBezTo>
                    <a:pt x="0" y="44126"/>
                    <a:pt x="3263" y="51714"/>
                    <a:pt x="3781" y="58846"/>
                  </a:cubicBezTo>
                  <a:cubicBezTo>
                    <a:pt x="8461" y="115134"/>
                    <a:pt x="367" y="182993"/>
                    <a:pt x="3781" y="242076"/>
                  </a:cubicBezTo>
                  <a:lnTo>
                    <a:pt x="123022" y="242076"/>
                  </a:lnTo>
                  <a:cubicBezTo>
                    <a:pt x="129231" y="244479"/>
                    <a:pt x="124464" y="235778"/>
                    <a:pt x="130673" y="238181"/>
                  </a:cubicBezTo>
                  <a:cubicBezTo>
                    <a:pt x="132747" y="241482"/>
                    <a:pt x="134859" y="241520"/>
                    <a:pt x="138387" y="242076"/>
                  </a:cubicBezTo>
                  <a:cubicBezTo>
                    <a:pt x="164931" y="246313"/>
                    <a:pt x="203224" y="238915"/>
                    <a:pt x="232563" y="242076"/>
                  </a:cubicBezTo>
                  <a:cubicBezTo>
                    <a:pt x="234586" y="232933"/>
                    <a:pt x="215984" y="228760"/>
                    <a:pt x="211456" y="216733"/>
                  </a:cubicBezTo>
                  <a:cubicBezTo>
                    <a:pt x="208826" y="209791"/>
                    <a:pt x="207068" y="199724"/>
                    <a:pt x="213366" y="191403"/>
                  </a:cubicBezTo>
                  <a:cubicBezTo>
                    <a:pt x="203717" y="186813"/>
                    <a:pt x="200808" y="173623"/>
                    <a:pt x="198001" y="164125"/>
                  </a:cubicBezTo>
                  <a:cubicBezTo>
                    <a:pt x="197799" y="163405"/>
                    <a:pt x="194561" y="161166"/>
                    <a:pt x="194131" y="160205"/>
                  </a:cubicBezTo>
                  <a:cubicBezTo>
                    <a:pt x="192892" y="157334"/>
                    <a:pt x="193588" y="153351"/>
                    <a:pt x="192196" y="150468"/>
                  </a:cubicBezTo>
                  <a:cubicBezTo>
                    <a:pt x="190666" y="147129"/>
                    <a:pt x="187808" y="145460"/>
                    <a:pt x="186480" y="142665"/>
                  </a:cubicBezTo>
                  <a:cubicBezTo>
                    <a:pt x="183850" y="137202"/>
                    <a:pt x="180676" y="130512"/>
                    <a:pt x="178741" y="125112"/>
                  </a:cubicBezTo>
                  <a:cubicBezTo>
                    <a:pt x="177641" y="121912"/>
                    <a:pt x="179816" y="116500"/>
                    <a:pt x="178741" y="113427"/>
                  </a:cubicBezTo>
                  <a:cubicBezTo>
                    <a:pt x="176717" y="107344"/>
                    <a:pt x="166929" y="102096"/>
                    <a:pt x="171027" y="91979"/>
                  </a:cubicBezTo>
                  <a:cubicBezTo>
                    <a:pt x="162212" y="87211"/>
                    <a:pt x="156357" y="72630"/>
                    <a:pt x="153752" y="62741"/>
                  </a:cubicBezTo>
                  <a:cubicBezTo>
                    <a:pt x="151501" y="54116"/>
                    <a:pt x="143673" y="46579"/>
                    <a:pt x="151843" y="39346"/>
                  </a:cubicBezTo>
                  <a:cubicBezTo>
                    <a:pt x="157242" y="52055"/>
                    <a:pt x="165096" y="62286"/>
                    <a:pt x="167233" y="78346"/>
                  </a:cubicBezTo>
                  <a:cubicBezTo>
                    <a:pt x="175668" y="82128"/>
                    <a:pt x="176730" y="93395"/>
                    <a:pt x="186468" y="95887"/>
                  </a:cubicBezTo>
                  <a:cubicBezTo>
                    <a:pt x="186784" y="80951"/>
                    <a:pt x="196028" y="66522"/>
                    <a:pt x="196028" y="51056"/>
                  </a:cubicBezTo>
                  <a:cubicBezTo>
                    <a:pt x="196028" y="43342"/>
                    <a:pt x="192424" y="36943"/>
                    <a:pt x="190287" y="29621"/>
                  </a:cubicBezTo>
                  <a:cubicBezTo>
                    <a:pt x="188150" y="22248"/>
                    <a:pt x="188693" y="13054"/>
                    <a:pt x="182611" y="8173"/>
                  </a:cubicBezTo>
                  <a:cubicBezTo>
                    <a:pt x="174327" y="16633"/>
                    <a:pt x="150957" y="8919"/>
                    <a:pt x="142269" y="12080"/>
                  </a:cubicBezTo>
                  <a:cubicBezTo>
                    <a:pt x="141460" y="9627"/>
                    <a:pt x="139727" y="8097"/>
                    <a:pt x="136465" y="8173"/>
                  </a:cubicBezTo>
                  <a:cubicBezTo>
                    <a:pt x="135251" y="3924"/>
                    <a:pt x="141890" y="1976"/>
                    <a:pt x="134555" y="2330"/>
                  </a:cubicBezTo>
                  <a:cubicBezTo>
                    <a:pt x="131900" y="5884"/>
                    <a:pt x="131432" y="598"/>
                    <a:pt x="128776" y="383"/>
                  </a:cubicBezTo>
                  <a:cubicBezTo>
                    <a:pt x="120834" y="-237"/>
                    <a:pt x="110085" y="8249"/>
                    <a:pt x="99955" y="8173"/>
                  </a:cubicBezTo>
                  <a:cubicBezTo>
                    <a:pt x="96199" y="13446"/>
                    <a:pt x="92469" y="18821"/>
                    <a:pt x="84565" y="19871"/>
                  </a:cubicBezTo>
                  <a:cubicBezTo>
                    <a:pt x="75725" y="15179"/>
                    <a:pt x="66633" y="10740"/>
                    <a:pt x="53835" y="10120"/>
                  </a:cubicBezTo>
                  <a:cubicBezTo>
                    <a:pt x="40518" y="-705"/>
                    <a:pt x="13658" y="-3158"/>
                    <a:pt x="1910" y="427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527" name="Freeform: Shape 1526">
              <a:extLst>
                <a:ext uri="{FF2B5EF4-FFF2-40B4-BE49-F238E27FC236}">
                  <a16:creationId xmlns:a16="http://schemas.microsoft.com/office/drawing/2014/main" id="{86BC9D15-02B5-30AE-D589-4B7A478A5F0D}"/>
                </a:ext>
              </a:extLst>
            </p:cNvPr>
            <p:cNvSpPr/>
            <p:nvPr/>
          </p:nvSpPr>
          <p:spPr>
            <a:xfrm>
              <a:off x="3806755" y="3848877"/>
              <a:ext cx="171102" cy="130609"/>
            </a:xfrm>
            <a:custGeom>
              <a:avLst/>
              <a:gdLst>
                <a:gd name="connsiteX0" fmla="*/ 80771 w 171102"/>
                <a:gd name="connsiteY0" fmla="*/ 64344 h 130609"/>
                <a:gd name="connsiteX1" fmla="*/ 86538 w 171102"/>
                <a:gd name="connsiteY1" fmla="*/ 66291 h 130609"/>
                <a:gd name="connsiteX2" fmla="*/ 103838 w 171102"/>
                <a:gd name="connsiteY2" fmla="*/ 64344 h 130609"/>
                <a:gd name="connsiteX3" fmla="*/ 115371 w 171102"/>
                <a:gd name="connsiteY3" fmla="*/ 81884 h 130609"/>
                <a:gd name="connsiteX4" fmla="*/ 113449 w 171102"/>
                <a:gd name="connsiteY4" fmla="*/ 85766 h 130609"/>
                <a:gd name="connsiteX5" fmla="*/ 117293 w 171102"/>
                <a:gd name="connsiteY5" fmla="*/ 91634 h 130609"/>
                <a:gd name="connsiteX6" fmla="*/ 117293 w 171102"/>
                <a:gd name="connsiteY6" fmla="*/ 103332 h 130609"/>
                <a:gd name="connsiteX7" fmla="*/ 136516 w 171102"/>
                <a:gd name="connsiteY7" fmla="*/ 101384 h 130609"/>
                <a:gd name="connsiteX8" fmla="*/ 148061 w 171102"/>
                <a:gd name="connsiteY8" fmla="*/ 130609 h 130609"/>
                <a:gd name="connsiteX9" fmla="*/ 153815 w 171102"/>
                <a:gd name="connsiteY9" fmla="*/ 118924 h 130609"/>
                <a:gd name="connsiteX10" fmla="*/ 161479 w 171102"/>
                <a:gd name="connsiteY10" fmla="*/ 122820 h 130609"/>
                <a:gd name="connsiteX11" fmla="*/ 159569 w 171102"/>
                <a:gd name="connsiteY11" fmla="*/ 103319 h 130609"/>
                <a:gd name="connsiteX12" fmla="*/ 171103 w 171102"/>
                <a:gd name="connsiteY12" fmla="*/ 101372 h 130609"/>
                <a:gd name="connsiteX13" fmla="*/ 167258 w 171102"/>
                <a:gd name="connsiteY13" fmla="*/ 91621 h 130609"/>
                <a:gd name="connsiteX14" fmla="*/ 167258 w 171102"/>
                <a:gd name="connsiteY14" fmla="*/ 79924 h 130609"/>
                <a:gd name="connsiteX15" fmla="*/ 163426 w 171102"/>
                <a:gd name="connsiteY15" fmla="*/ 77976 h 130609"/>
                <a:gd name="connsiteX16" fmla="*/ 165349 w 171102"/>
                <a:gd name="connsiteY16" fmla="*/ 58463 h 130609"/>
                <a:gd name="connsiteX17" fmla="*/ 159569 w 171102"/>
                <a:gd name="connsiteY17" fmla="*/ 40923 h 130609"/>
                <a:gd name="connsiteX18" fmla="*/ 151881 w 171102"/>
                <a:gd name="connsiteY18" fmla="*/ 38975 h 130609"/>
                <a:gd name="connsiteX19" fmla="*/ 157647 w 171102"/>
                <a:gd name="connsiteY19" fmla="*/ 31198 h 130609"/>
                <a:gd name="connsiteX20" fmla="*/ 142257 w 171102"/>
                <a:gd name="connsiteY20" fmla="*/ 5855 h 130609"/>
                <a:gd name="connsiteX21" fmla="*/ 121112 w 171102"/>
                <a:gd name="connsiteY21" fmla="*/ 11698 h 130609"/>
                <a:gd name="connsiteX22" fmla="*/ 113436 w 171102"/>
                <a:gd name="connsiteY22" fmla="*/ 19488 h 130609"/>
                <a:gd name="connsiteX23" fmla="*/ 101903 w 171102"/>
                <a:gd name="connsiteY23" fmla="*/ 17553 h 130609"/>
                <a:gd name="connsiteX24" fmla="*/ 96136 w 171102"/>
                <a:gd name="connsiteY24" fmla="*/ 7803 h 130609"/>
                <a:gd name="connsiteX25" fmla="*/ 55744 w 171102"/>
                <a:gd name="connsiteY25" fmla="*/ 0 h 130609"/>
                <a:gd name="connsiteX26" fmla="*/ 51913 w 171102"/>
                <a:gd name="connsiteY26" fmla="*/ 9750 h 130609"/>
                <a:gd name="connsiteX27" fmla="*/ 55744 w 171102"/>
                <a:gd name="connsiteY27" fmla="*/ 19488 h 130609"/>
                <a:gd name="connsiteX28" fmla="*/ 51951 w 171102"/>
                <a:gd name="connsiteY28" fmla="*/ 23294 h 130609"/>
                <a:gd name="connsiteX29" fmla="*/ 48599 w 171102"/>
                <a:gd name="connsiteY29" fmla="*/ 12469 h 130609"/>
                <a:gd name="connsiteX30" fmla="*/ 48473 w 171102"/>
                <a:gd name="connsiteY30" fmla="*/ 12229 h 130609"/>
                <a:gd name="connsiteX31" fmla="*/ 48055 w 171102"/>
                <a:gd name="connsiteY31" fmla="*/ 9763 h 130609"/>
                <a:gd name="connsiteX32" fmla="*/ 53822 w 171102"/>
                <a:gd name="connsiteY32" fmla="*/ 3920 h 130609"/>
                <a:gd name="connsiteX33" fmla="*/ 51913 w 171102"/>
                <a:gd name="connsiteY33" fmla="*/ 25 h 130609"/>
                <a:gd name="connsiteX34" fmla="*/ 25001 w 171102"/>
                <a:gd name="connsiteY34" fmla="*/ 25 h 130609"/>
                <a:gd name="connsiteX35" fmla="*/ 0 w 171102"/>
                <a:gd name="connsiteY35" fmla="*/ 9775 h 130609"/>
                <a:gd name="connsiteX36" fmla="*/ 3844 w 171102"/>
                <a:gd name="connsiteY36" fmla="*/ 15643 h 130609"/>
                <a:gd name="connsiteX37" fmla="*/ 13468 w 171102"/>
                <a:gd name="connsiteY37" fmla="*/ 21461 h 130609"/>
                <a:gd name="connsiteX38" fmla="*/ 28821 w 171102"/>
                <a:gd name="connsiteY38" fmla="*/ 15643 h 130609"/>
                <a:gd name="connsiteX39" fmla="*/ 21132 w 171102"/>
                <a:gd name="connsiteY39" fmla="*/ 23421 h 130609"/>
                <a:gd name="connsiteX40" fmla="*/ 28821 w 171102"/>
                <a:gd name="connsiteY40" fmla="*/ 27328 h 130609"/>
                <a:gd name="connsiteX41" fmla="*/ 21132 w 171102"/>
                <a:gd name="connsiteY41" fmla="*/ 35106 h 130609"/>
                <a:gd name="connsiteX42" fmla="*/ 30756 w 171102"/>
                <a:gd name="connsiteY42" fmla="*/ 35106 h 130609"/>
                <a:gd name="connsiteX43" fmla="*/ 31261 w 171102"/>
                <a:gd name="connsiteY43" fmla="*/ 31501 h 130609"/>
                <a:gd name="connsiteX44" fmla="*/ 31894 w 171102"/>
                <a:gd name="connsiteY44" fmla="*/ 30186 h 130609"/>
                <a:gd name="connsiteX45" fmla="*/ 32602 w 171102"/>
                <a:gd name="connsiteY45" fmla="*/ 28732 h 130609"/>
                <a:gd name="connsiteX46" fmla="*/ 33753 w 171102"/>
                <a:gd name="connsiteY46" fmla="*/ 27569 h 130609"/>
                <a:gd name="connsiteX47" fmla="*/ 34651 w 171102"/>
                <a:gd name="connsiteY47" fmla="*/ 26683 h 130609"/>
                <a:gd name="connsiteX48" fmla="*/ 36231 w 171102"/>
                <a:gd name="connsiteY48" fmla="*/ 25811 h 130609"/>
                <a:gd name="connsiteX49" fmla="*/ 37306 w 171102"/>
                <a:gd name="connsiteY49" fmla="*/ 25216 h 130609"/>
                <a:gd name="connsiteX50" fmla="*/ 39178 w 171102"/>
                <a:gd name="connsiteY50" fmla="*/ 24647 h 130609"/>
                <a:gd name="connsiteX51" fmla="*/ 40468 w 171102"/>
                <a:gd name="connsiteY51" fmla="*/ 24268 h 130609"/>
                <a:gd name="connsiteX52" fmla="*/ 42592 w 171102"/>
                <a:gd name="connsiteY52" fmla="*/ 23939 h 130609"/>
                <a:gd name="connsiteX53" fmla="*/ 44009 w 171102"/>
                <a:gd name="connsiteY53" fmla="*/ 23737 h 130609"/>
                <a:gd name="connsiteX54" fmla="*/ 46260 w 171102"/>
                <a:gd name="connsiteY54" fmla="*/ 23572 h 130609"/>
                <a:gd name="connsiteX55" fmla="*/ 47841 w 171102"/>
                <a:gd name="connsiteY55" fmla="*/ 23484 h 130609"/>
                <a:gd name="connsiteX56" fmla="*/ 49851 w 171102"/>
                <a:gd name="connsiteY56" fmla="*/ 23421 h 130609"/>
                <a:gd name="connsiteX57" fmla="*/ 51774 w 171102"/>
                <a:gd name="connsiteY57" fmla="*/ 23395 h 130609"/>
                <a:gd name="connsiteX58" fmla="*/ 51761 w 171102"/>
                <a:gd name="connsiteY58" fmla="*/ 23395 h 130609"/>
                <a:gd name="connsiteX59" fmla="*/ 35068 w 171102"/>
                <a:gd name="connsiteY59" fmla="*/ 29997 h 130609"/>
                <a:gd name="connsiteX60" fmla="*/ 34360 w 171102"/>
                <a:gd name="connsiteY60" fmla="*/ 30515 h 130609"/>
                <a:gd name="connsiteX61" fmla="*/ 32551 w 171102"/>
                <a:gd name="connsiteY61" fmla="*/ 32463 h 130609"/>
                <a:gd name="connsiteX62" fmla="*/ 31957 w 171102"/>
                <a:gd name="connsiteY62" fmla="*/ 33272 h 130609"/>
                <a:gd name="connsiteX63" fmla="*/ 30743 w 171102"/>
                <a:gd name="connsiteY63" fmla="*/ 37041 h 130609"/>
                <a:gd name="connsiteX64" fmla="*/ 38419 w 171102"/>
                <a:gd name="connsiteY64" fmla="*/ 48738 h 130609"/>
                <a:gd name="connsiteX65" fmla="*/ 40341 w 171102"/>
                <a:gd name="connsiteY65" fmla="*/ 56528 h 130609"/>
                <a:gd name="connsiteX66" fmla="*/ 48017 w 171102"/>
                <a:gd name="connsiteY66" fmla="*/ 60436 h 130609"/>
                <a:gd name="connsiteX67" fmla="*/ 49940 w 171102"/>
                <a:gd name="connsiteY67" fmla="*/ 66278 h 130609"/>
                <a:gd name="connsiteX68" fmla="*/ 55694 w 171102"/>
                <a:gd name="connsiteY68" fmla="*/ 66278 h 130609"/>
                <a:gd name="connsiteX69" fmla="*/ 63395 w 171102"/>
                <a:gd name="connsiteY69" fmla="*/ 85754 h 130609"/>
                <a:gd name="connsiteX70" fmla="*/ 80695 w 171102"/>
                <a:gd name="connsiteY70" fmla="*/ 64318 h 13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71102" h="130609">
                  <a:moveTo>
                    <a:pt x="80771" y="64344"/>
                  </a:moveTo>
                  <a:cubicBezTo>
                    <a:pt x="83224" y="64445"/>
                    <a:pt x="83439" y="66835"/>
                    <a:pt x="86538" y="66291"/>
                  </a:cubicBezTo>
                  <a:cubicBezTo>
                    <a:pt x="90800" y="60613"/>
                    <a:pt x="94340" y="65532"/>
                    <a:pt x="103838" y="64344"/>
                  </a:cubicBezTo>
                  <a:cubicBezTo>
                    <a:pt x="106974" y="70932"/>
                    <a:pt x="112804" y="75561"/>
                    <a:pt x="115371" y="81884"/>
                  </a:cubicBezTo>
                  <a:cubicBezTo>
                    <a:pt x="116041" y="83591"/>
                    <a:pt x="113221" y="84413"/>
                    <a:pt x="113449" y="85766"/>
                  </a:cubicBezTo>
                  <a:cubicBezTo>
                    <a:pt x="113702" y="87284"/>
                    <a:pt x="117028" y="87891"/>
                    <a:pt x="117293" y="91634"/>
                  </a:cubicBezTo>
                  <a:cubicBezTo>
                    <a:pt x="117559" y="95403"/>
                    <a:pt x="115004" y="99538"/>
                    <a:pt x="117293" y="103332"/>
                  </a:cubicBezTo>
                  <a:cubicBezTo>
                    <a:pt x="121555" y="96591"/>
                    <a:pt x="129686" y="101258"/>
                    <a:pt x="136516" y="101384"/>
                  </a:cubicBezTo>
                  <a:cubicBezTo>
                    <a:pt x="140271" y="111198"/>
                    <a:pt x="136326" y="128864"/>
                    <a:pt x="148061" y="130609"/>
                  </a:cubicBezTo>
                  <a:cubicBezTo>
                    <a:pt x="150705" y="127473"/>
                    <a:pt x="149667" y="120568"/>
                    <a:pt x="153815" y="118924"/>
                  </a:cubicBezTo>
                  <a:cubicBezTo>
                    <a:pt x="157622" y="118937"/>
                    <a:pt x="156256" y="124236"/>
                    <a:pt x="161479" y="122820"/>
                  </a:cubicBezTo>
                  <a:cubicBezTo>
                    <a:pt x="166778" y="113790"/>
                    <a:pt x="163148" y="110806"/>
                    <a:pt x="159569" y="103319"/>
                  </a:cubicBezTo>
                  <a:cubicBezTo>
                    <a:pt x="162566" y="100954"/>
                    <a:pt x="167069" y="97084"/>
                    <a:pt x="171103" y="101372"/>
                  </a:cubicBezTo>
                  <a:cubicBezTo>
                    <a:pt x="170407" y="96920"/>
                    <a:pt x="168106" y="95263"/>
                    <a:pt x="167258" y="91621"/>
                  </a:cubicBezTo>
                  <a:cubicBezTo>
                    <a:pt x="166575" y="88650"/>
                    <a:pt x="169838" y="83186"/>
                    <a:pt x="167258" y="79924"/>
                  </a:cubicBezTo>
                  <a:cubicBezTo>
                    <a:pt x="166474" y="78912"/>
                    <a:pt x="162908" y="80328"/>
                    <a:pt x="163426" y="77976"/>
                  </a:cubicBezTo>
                  <a:cubicBezTo>
                    <a:pt x="163035" y="70439"/>
                    <a:pt x="163338" y="63610"/>
                    <a:pt x="165349" y="58463"/>
                  </a:cubicBezTo>
                  <a:cubicBezTo>
                    <a:pt x="159721" y="56389"/>
                    <a:pt x="158608" y="49737"/>
                    <a:pt x="159569" y="40923"/>
                  </a:cubicBezTo>
                  <a:cubicBezTo>
                    <a:pt x="154764" y="41188"/>
                    <a:pt x="153563" y="44654"/>
                    <a:pt x="151881" y="38975"/>
                  </a:cubicBezTo>
                  <a:cubicBezTo>
                    <a:pt x="152450" y="35004"/>
                    <a:pt x="157091" y="35169"/>
                    <a:pt x="157647" y="31198"/>
                  </a:cubicBezTo>
                  <a:cubicBezTo>
                    <a:pt x="146544" y="28795"/>
                    <a:pt x="151096" y="10547"/>
                    <a:pt x="142257" y="5855"/>
                  </a:cubicBezTo>
                  <a:cubicBezTo>
                    <a:pt x="140891" y="15403"/>
                    <a:pt x="127638" y="18084"/>
                    <a:pt x="121112" y="11698"/>
                  </a:cubicBezTo>
                  <a:cubicBezTo>
                    <a:pt x="117824" y="13544"/>
                    <a:pt x="117255" y="18173"/>
                    <a:pt x="113436" y="19488"/>
                  </a:cubicBezTo>
                  <a:cubicBezTo>
                    <a:pt x="109086" y="15504"/>
                    <a:pt x="107113" y="11382"/>
                    <a:pt x="101903" y="17553"/>
                  </a:cubicBezTo>
                  <a:cubicBezTo>
                    <a:pt x="100183" y="14100"/>
                    <a:pt x="94100" y="15074"/>
                    <a:pt x="96136" y="7803"/>
                  </a:cubicBezTo>
                  <a:cubicBezTo>
                    <a:pt x="77938" y="10003"/>
                    <a:pt x="66962" y="4881"/>
                    <a:pt x="55744" y="0"/>
                  </a:cubicBezTo>
                  <a:cubicBezTo>
                    <a:pt x="54910" y="3680"/>
                    <a:pt x="58375" y="11748"/>
                    <a:pt x="51913" y="9750"/>
                  </a:cubicBezTo>
                  <a:cubicBezTo>
                    <a:pt x="50484" y="15757"/>
                    <a:pt x="57186" y="13506"/>
                    <a:pt x="55744" y="19488"/>
                  </a:cubicBezTo>
                  <a:cubicBezTo>
                    <a:pt x="54897" y="21195"/>
                    <a:pt x="53519" y="22333"/>
                    <a:pt x="51951" y="23294"/>
                  </a:cubicBezTo>
                  <a:cubicBezTo>
                    <a:pt x="55694" y="16807"/>
                    <a:pt x="50344" y="17072"/>
                    <a:pt x="48599" y="12469"/>
                  </a:cubicBezTo>
                  <a:cubicBezTo>
                    <a:pt x="48561" y="12380"/>
                    <a:pt x="48511" y="12330"/>
                    <a:pt x="48473" y="12229"/>
                  </a:cubicBezTo>
                  <a:cubicBezTo>
                    <a:pt x="48233" y="11521"/>
                    <a:pt x="48081" y="10711"/>
                    <a:pt x="48055" y="9763"/>
                  </a:cubicBezTo>
                  <a:cubicBezTo>
                    <a:pt x="49851" y="7689"/>
                    <a:pt x="55150" y="9156"/>
                    <a:pt x="53822" y="3920"/>
                  </a:cubicBezTo>
                  <a:cubicBezTo>
                    <a:pt x="52330" y="3490"/>
                    <a:pt x="51596" y="2289"/>
                    <a:pt x="51913" y="25"/>
                  </a:cubicBezTo>
                  <a:lnTo>
                    <a:pt x="25001" y="25"/>
                  </a:lnTo>
                  <a:cubicBezTo>
                    <a:pt x="21574" y="8258"/>
                    <a:pt x="4730" y="2858"/>
                    <a:pt x="0" y="9775"/>
                  </a:cubicBezTo>
                  <a:cubicBezTo>
                    <a:pt x="7803" y="9206"/>
                    <a:pt x="4338" y="10496"/>
                    <a:pt x="3844" y="15643"/>
                  </a:cubicBezTo>
                  <a:cubicBezTo>
                    <a:pt x="11609" y="12937"/>
                    <a:pt x="10648" y="19121"/>
                    <a:pt x="13468" y="21461"/>
                  </a:cubicBezTo>
                  <a:cubicBezTo>
                    <a:pt x="16908" y="13911"/>
                    <a:pt x="22877" y="17768"/>
                    <a:pt x="28821" y="15643"/>
                  </a:cubicBezTo>
                  <a:cubicBezTo>
                    <a:pt x="28214" y="20209"/>
                    <a:pt x="22877" y="19994"/>
                    <a:pt x="21132" y="23421"/>
                  </a:cubicBezTo>
                  <a:cubicBezTo>
                    <a:pt x="25520" y="22877"/>
                    <a:pt x="28366" y="23901"/>
                    <a:pt x="28821" y="27328"/>
                  </a:cubicBezTo>
                  <a:cubicBezTo>
                    <a:pt x="21246" y="24824"/>
                    <a:pt x="23838" y="32640"/>
                    <a:pt x="21132" y="35106"/>
                  </a:cubicBezTo>
                  <a:cubicBezTo>
                    <a:pt x="27063" y="36459"/>
                    <a:pt x="24825" y="36459"/>
                    <a:pt x="30756" y="35106"/>
                  </a:cubicBezTo>
                  <a:cubicBezTo>
                    <a:pt x="30781" y="33753"/>
                    <a:pt x="30945" y="32551"/>
                    <a:pt x="31261" y="31501"/>
                  </a:cubicBezTo>
                  <a:cubicBezTo>
                    <a:pt x="31426" y="30996"/>
                    <a:pt x="31691" y="30629"/>
                    <a:pt x="31894" y="30186"/>
                  </a:cubicBezTo>
                  <a:cubicBezTo>
                    <a:pt x="32134" y="29693"/>
                    <a:pt x="32298" y="29149"/>
                    <a:pt x="32602" y="28732"/>
                  </a:cubicBezTo>
                  <a:cubicBezTo>
                    <a:pt x="32918" y="28289"/>
                    <a:pt x="33361" y="27948"/>
                    <a:pt x="33753" y="27569"/>
                  </a:cubicBezTo>
                  <a:cubicBezTo>
                    <a:pt x="34056" y="27278"/>
                    <a:pt x="34297" y="26936"/>
                    <a:pt x="34651" y="26683"/>
                  </a:cubicBezTo>
                  <a:cubicBezTo>
                    <a:pt x="35118" y="26342"/>
                    <a:pt x="35687" y="26089"/>
                    <a:pt x="36231" y="25811"/>
                  </a:cubicBezTo>
                  <a:cubicBezTo>
                    <a:pt x="36598" y="25621"/>
                    <a:pt x="36914" y="25381"/>
                    <a:pt x="37306" y="25216"/>
                  </a:cubicBezTo>
                  <a:cubicBezTo>
                    <a:pt x="37888" y="24989"/>
                    <a:pt x="38545" y="24837"/>
                    <a:pt x="39178" y="24647"/>
                  </a:cubicBezTo>
                  <a:cubicBezTo>
                    <a:pt x="39621" y="24546"/>
                    <a:pt x="40013" y="24369"/>
                    <a:pt x="40468" y="24268"/>
                  </a:cubicBezTo>
                  <a:cubicBezTo>
                    <a:pt x="41138" y="24129"/>
                    <a:pt x="41872" y="24040"/>
                    <a:pt x="42592" y="23939"/>
                  </a:cubicBezTo>
                  <a:cubicBezTo>
                    <a:pt x="43073" y="23876"/>
                    <a:pt x="43503" y="23775"/>
                    <a:pt x="44009" y="23737"/>
                  </a:cubicBezTo>
                  <a:cubicBezTo>
                    <a:pt x="44742" y="23661"/>
                    <a:pt x="45501" y="23623"/>
                    <a:pt x="46260" y="23572"/>
                  </a:cubicBezTo>
                  <a:cubicBezTo>
                    <a:pt x="46803" y="23547"/>
                    <a:pt x="47297" y="23497"/>
                    <a:pt x="47841" y="23484"/>
                  </a:cubicBezTo>
                  <a:cubicBezTo>
                    <a:pt x="48498" y="23446"/>
                    <a:pt x="49181" y="23446"/>
                    <a:pt x="49851" y="23421"/>
                  </a:cubicBezTo>
                  <a:cubicBezTo>
                    <a:pt x="50496" y="23408"/>
                    <a:pt x="51129" y="23395"/>
                    <a:pt x="51774" y="23395"/>
                  </a:cubicBezTo>
                  <a:lnTo>
                    <a:pt x="51761" y="23395"/>
                  </a:lnTo>
                  <a:cubicBezTo>
                    <a:pt x="46892" y="26317"/>
                    <a:pt x="39684" y="26835"/>
                    <a:pt x="35068" y="29997"/>
                  </a:cubicBezTo>
                  <a:cubicBezTo>
                    <a:pt x="34828" y="30161"/>
                    <a:pt x="34587" y="30325"/>
                    <a:pt x="34360" y="30515"/>
                  </a:cubicBezTo>
                  <a:cubicBezTo>
                    <a:pt x="33664" y="31059"/>
                    <a:pt x="33070" y="31729"/>
                    <a:pt x="32551" y="32463"/>
                  </a:cubicBezTo>
                  <a:cubicBezTo>
                    <a:pt x="32362" y="32741"/>
                    <a:pt x="32134" y="32968"/>
                    <a:pt x="31957" y="33272"/>
                  </a:cubicBezTo>
                  <a:cubicBezTo>
                    <a:pt x="31375" y="34347"/>
                    <a:pt x="30907" y="35548"/>
                    <a:pt x="30743" y="37041"/>
                  </a:cubicBezTo>
                  <a:cubicBezTo>
                    <a:pt x="30401" y="43882"/>
                    <a:pt x="37231" y="43452"/>
                    <a:pt x="38419" y="48738"/>
                  </a:cubicBezTo>
                  <a:cubicBezTo>
                    <a:pt x="33386" y="51356"/>
                    <a:pt x="39987" y="54163"/>
                    <a:pt x="40341" y="56528"/>
                  </a:cubicBezTo>
                  <a:cubicBezTo>
                    <a:pt x="40961" y="60600"/>
                    <a:pt x="45817" y="58476"/>
                    <a:pt x="48017" y="60436"/>
                  </a:cubicBezTo>
                  <a:cubicBezTo>
                    <a:pt x="48688" y="61018"/>
                    <a:pt x="49409" y="66026"/>
                    <a:pt x="49940" y="66278"/>
                  </a:cubicBezTo>
                  <a:cubicBezTo>
                    <a:pt x="52950" y="67695"/>
                    <a:pt x="55099" y="62889"/>
                    <a:pt x="55694" y="66278"/>
                  </a:cubicBezTo>
                  <a:cubicBezTo>
                    <a:pt x="53721" y="77369"/>
                    <a:pt x="63686" y="76370"/>
                    <a:pt x="63395" y="85754"/>
                  </a:cubicBezTo>
                  <a:cubicBezTo>
                    <a:pt x="73297" y="82807"/>
                    <a:pt x="73398" y="69933"/>
                    <a:pt x="80695" y="6431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28" name="Freeform: Shape 1527">
              <a:extLst>
                <a:ext uri="{FF2B5EF4-FFF2-40B4-BE49-F238E27FC236}">
                  <a16:creationId xmlns:a16="http://schemas.microsoft.com/office/drawing/2014/main" id="{DB977FF7-3AF4-3AB1-DB44-13507FD348EC}"/>
                </a:ext>
              </a:extLst>
            </p:cNvPr>
            <p:cNvSpPr/>
            <p:nvPr/>
          </p:nvSpPr>
          <p:spPr>
            <a:xfrm>
              <a:off x="4068161" y="3887676"/>
              <a:ext cx="82742" cy="152271"/>
            </a:xfrm>
            <a:custGeom>
              <a:avLst/>
              <a:gdLst>
                <a:gd name="connsiteX0" fmla="*/ 73110 w 82742"/>
                <a:gd name="connsiteY0" fmla="*/ 93758 h 152271"/>
                <a:gd name="connsiteX1" fmla="*/ 75020 w 82742"/>
                <a:gd name="connsiteY1" fmla="*/ 68428 h 152271"/>
                <a:gd name="connsiteX2" fmla="*/ 69253 w 82742"/>
                <a:gd name="connsiteY2" fmla="*/ 56730 h 152271"/>
                <a:gd name="connsiteX3" fmla="*/ 71163 w 82742"/>
                <a:gd name="connsiteY3" fmla="*/ 41137 h 152271"/>
                <a:gd name="connsiteX4" fmla="*/ 67356 w 82742"/>
                <a:gd name="connsiteY4" fmla="*/ 39190 h 152271"/>
                <a:gd name="connsiteX5" fmla="*/ 69253 w 82742"/>
                <a:gd name="connsiteY5" fmla="*/ 21650 h 152271"/>
                <a:gd name="connsiteX6" fmla="*/ 61577 w 82742"/>
                <a:gd name="connsiteY6" fmla="*/ 189 h 152271"/>
                <a:gd name="connsiteX7" fmla="*/ 48122 w 82742"/>
                <a:gd name="connsiteY7" fmla="*/ 4109 h 152271"/>
                <a:gd name="connsiteX8" fmla="*/ 19289 w 82742"/>
                <a:gd name="connsiteY8" fmla="*/ 2149 h 152271"/>
                <a:gd name="connsiteX9" fmla="*/ 7742 w 82742"/>
                <a:gd name="connsiteY9" fmla="*/ 6057 h 152271"/>
                <a:gd name="connsiteX10" fmla="*/ 9665 w 82742"/>
                <a:gd name="connsiteY10" fmla="*/ 48940 h 152271"/>
                <a:gd name="connsiteX11" fmla="*/ 13522 w 82742"/>
                <a:gd name="connsiteY11" fmla="*/ 70375 h 152271"/>
                <a:gd name="connsiteX12" fmla="*/ 5820 w 82742"/>
                <a:gd name="connsiteY12" fmla="*/ 93771 h 152271"/>
                <a:gd name="connsiteX13" fmla="*/ 41 w 82742"/>
                <a:gd name="connsiteY13" fmla="*/ 105481 h 152271"/>
                <a:gd name="connsiteX14" fmla="*/ 3885 w 82742"/>
                <a:gd name="connsiteY14" fmla="*/ 128877 h 152271"/>
                <a:gd name="connsiteX15" fmla="*/ 9652 w 82742"/>
                <a:gd name="connsiteY15" fmla="*/ 134719 h 152271"/>
                <a:gd name="connsiteX16" fmla="*/ 7730 w 82742"/>
                <a:gd name="connsiteY16" fmla="*/ 144457 h 152271"/>
                <a:gd name="connsiteX17" fmla="*/ 23107 w 82742"/>
                <a:gd name="connsiteY17" fmla="*/ 152272 h 152271"/>
                <a:gd name="connsiteX18" fmla="*/ 69241 w 82742"/>
                <a:gd name="connsiteY18" fmla="*/ 126916 h 152271"/>
                <a:gd name="connsiteX19" fmla="*/ 82696 w 82742"/>
                <a:gd name="connsiteY19" fmla="*/ 124969 h 152271"/>
                <a:gd name="connsiteX20" fmla="*/ 71163 w 82742"/>
                <a:gd name="connsiteY20" fmla="*/ 101574 h 152271"/>
                <a:gd name="connsiteX21" fmla="*/ 73110 w 82742"/>
                <a:gd name="connsiteY21" fmla="*/ 93771 h 152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742" h="152271">
                  <a:moveTo>
                    <a:pt x="73110" y="93758"/>
                  </a:moveTo>
                  <a:cubicBezTo>
                    <a:pt x="72832" y="85399"/>
                    <a:pt x="70796" y="76281"/>
                    <a:pt x="75020" y="68428"/>
                  </a:cubicBezTo>
                  <a:cubicBezTo>
                    <a:pt x="74995" y="62611"/>
                    <a:pt x="70012" y="61789"/>
                    <a:pt x="69253" y="56730"/>
                  </a:cubicBezTo>
                  <a:cubicBezTo>
                    <a:pt x="72238" y="53885"/>
                    <a:pt x="70961" y="46752"/>
                    <a:pt x="71163" y="41137"/>
                  </a:cubicBezTo>
                  <a:cubicBezTo>
                    <a:pt x="70733" y="37483"/>
                    <a:pt x="68001" y="42238"/>
                    <a:pt x="67356" y="39190"/>
                  </a:cubicBezTo>
                  <a:cubicBezTo>
                    <a:pt x="65839" y="31160"/>
                    <a:pt x="70290" y="29187"/>
                    <a:pt x="69253" y="21650"/>
                  </a:cubicBezTo>
                  <a:cubicBezTo>
                    <a:pt x="65042" y="14517"/>
                    <a:pt x="57176" y="10964"/>
                    <a:pt x="61577" y="189"/>
                  </a:cubicBezTo>
                  <a:cubicBezTo>
                    <a:pt x="54546" y="-1075"/>
                    <a:pt x="54204" y="4426"/>
                    <a:pt x="48122" y="4109"/>
                  </a:cubicBezTo>
                  <a:cubicBezTo>
                    <a:pt x="40268" y="1707"/>
                    <a:pt x="28609" y="1441"/>
                    <a:pt x="19289" y="2149"/>
                  </a:cubicBezTo>
                  <a:cubicBezTo>
                    <a:pt x="14635" y="2529"/>
                    <a:pt x="6288" y="2579"/>
                    <a:pt x="7742" y="6057"/>
                  </a:cubicBezTo>
                  <a:cubicBezTo>
                    <a:pt x="4265" y="16262"/>
                    <a:pt x="15520" y="36016"/>
                    <a:pt x="9665" y="48940"/>
                  </a:cubicBezTo>
                  <a:cubicBezTo>
                    <a:pt x="14217" y="52772"/>
                    <a:pt x="13572" y="61865"/>
                    <a:pt x="13522" y="70375"/>
                  </a:cubicBezTo>
                  <a:cubicBezTo>
                    <a:pt x="6174" y="74207"/>
                    <a:pt x="8527" y="85437"/>
                    <a:pt x="5820" y="93771"/>
                  </a:cubicBezTo>
                  <a:cubicBezTo>
                    <a:pt x="4290" y="98488"/>
                    <a:pt x="357" y="100271"/>
                    <a:pt x="41" y="105481"/>
                  </a:cubicBezTo>
                  <a:cubicBezTo>
                    <a:pt x="-465" y="114005"/>
                    <a:pt x="3898" y="120151"/>
                    <a:pt x="3885" y="128877"/>
                  </a:cubicBezTo>
                  <a:cubicBezTo>
                    <a:pt x="4113" y="132557"/>
                    <a:pt x="10259" y="130204"/>
                    <a:pt x="9652" y="134719"/>
                  </a:cubicBezTo>
                  <a:cubicBezTo>
                    <a:pt x="11258" y="140220"/>
                    <a:pt x="6959" y="139752"/>
                    <a:pt x="7730" y="144457"/>
                  </a:cubicBezTo>
                  <a:cubicBezTo>
                    <a:pt x="12421" y="147504"/>
                    <a:pt x="19137" y="148503"/>
                    <a:pt x="23107" y="152272"/>
                  </a:cubicBezTo>
                  <a:cubicBezTo>
                    <a:pt x="36323" y="141649"/>
                    <a:pt x="55646" y="137185"/>
                    <a:pt x="69241" y="126916"/>
                  </a:cubicBezTo>
                  <a:cubicBezTo>
                    <a:pt x="74337" y="126904"/>
                    <a:pt x="80243" y="127650"/>
                    <a:pt x="82696" y="124969"/>
                  </a:cubicBezTo>
                  <a:cubicBezTo>
                    <a:pt x="83518" y="114258"/>
                    <a:pt x="73224" y="110742"/>
                    <a:pt x="71163" y="101574"/>
                  </a:cubicBezTo>
                  <a:cubicBezTo>
                    <a:pt x="70771" y="99702"/>
                    <a:pt x="73224" y="97337"/>
                    <a:pt x="73110" y="93771"/>
                  </a:cubicBezTo>
                  <a:close/>
                </a:path>
              </a:pathLst>
            </a:custGeom>
            <a:solidFill>
              <a:srgbClr val="085873"/>
            </a:solidFill>
            <a:ln w="1270" cap="flat">
              <a:solidFill>
                <a:schemeClr val="bg1"/>
              </a:solidFill>
              <a:prstDash val="solid"/>
              <a:miter/>
            </a:ln>
          </p:spPr>
          <p:txBody>
            <a:bodyPr rtlCol="0" anchor="ctr"/>
            <a:lstStyle/>
            <a:p>
              <a:endParaRPr lang="en-US" dirty="0"/>
            </a:p>
          </p:txBody>
        </p:sp>
        <p:sp>
          <p:nvSpPr>
            <p:cNvPr id="1529" name="Freeform: Shape 1528">
              <a:extLst>
                <a:ext uri="{FF2B5EF4-FFF2-40B4-BE49-F238E27FC236}">
                  <a16:creationId xmlns:a16="http://schemas.microsoft.com/office/drawing/2014/main" id="{B8493AB5-6D40-90B1-72F4-7F98491C5C1B}"/>
                </a:ext>
              </a:extLst>
            </p:cNvPr>
            <p:cNvSpPr/>
            <p:nvPr/>
          </p:nvSpPr>
          <p:spPr>
            <a:xfrm>
              <a:off x="3906748" y="3952222"/>
              <a:ext cx="76973" cy="95529"/>
            </a:xfrm>
            <a:custGeom>
              <a:avLst/>
              <a:gdLst>
                <a:gd name="connsiteX0" fmla="*/ 76889 w 76973"/>
                <a:gd name="connsiteY0" fmla="*/ 66266 h 95529"/>
                <a:gd name="connsiteX1" fmla="*/ 67278 w 76973"/>
                <a:gd name="connsiteY1" fmla="*/ 52621 h 95529"/>
                <a:gd name="connsiteX2" fmla="*/ 53822 w 76973"/>
                <a:gd name="connsiteY2" fmla="*/ 46778 h 95529"/>
                <a:gd name="connsiteX3" fmla="*/ 59589 w 76973"/>
                <a:gd name="connsiteY3" fmla="*/ 33133 h 95529"/>
                <a:gd name="connsiteX4" fmla="*/ 53822 w 76973"/>
                <a:gd name="connsiteY4" fmla="*/ 19488 h 95529"/>
                <a:gd name="connsiteX5" fmla="*/ 46133 w 76973"/>
                <a:gd name="connsiteY5" fmla="*/ 29225 h 95529"/>
                <a:gd name="connsiteX6" fmla="*/ 36522 w 76973"/>
                <a:gd name="connsiteY6" fmla="*/ 25330 h 95529"/>
                <a:gd name="connsiteX7" fmla="*/ 34600 w 76973"/>
                <a:gd name="connsiteY7" fmla="*/ 0 h 95529"/>
                <a:gd name="connsiteX8" fmla="*/ 23067 w 76973"/>
                <a:gd name="connsiteY8" fmla="*/ 0 h 95529"/>
                <a:gd name="connsiteX9" fmla="*/ 15390 w 76973"/>
                <a:gd name="connsiteY9" fmla="*/ 17528 h 95529"/>
                <a:gd name="connsiteX10" fmla="*/ 0 w 76973"/>
                <a:gd name="connsiteY10" fmla="*/ 37028 h 95529"/>
                <a:gd name="connsiteX11" fmla="*/ 23079 w 76973"/>
                <a:gd name="connsiteY11" fmla="*/ 54593 h 95529"/>
                <a:gd name="connsiteX12" fmla="*/ 34613 w 76973"/>
                <a:gd name="connsiteY12" fmla="*/ 70186 h 95529"/>
                <a:gd name="connsiteX13" fmla="*/ 53835 w 76973"/>
                <a:gd name="connsiteY13" fmla="*/ 85779 h 95529"/>
                <a:gd name="connsiteX14" fmla="*/ 73044 w 76973"/>
                <a:gd name="connsiteY14" fmla="*/ 95529 h 95529"/>
                <a:gd name="connsiteX15" fmla="*/ 76901 w 76973"/>
                <a:gd name="connsiteY15" fmla="*/ 66291 h 95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973" h="95529">
                  <a:moveTo>
                    <a:pt x="76889" y="66266"/>
                  </a:moveTo>
                  <a:cubicBezTo>
                    <a:pt x="73474" y="61916"/>
                    <a:pt x="68011" y="59665"/>
                    <a:pt x="67278" y="52621"/>
                  </a:cubicBezTo>
                  <a:cubicBezTo>
                    <a:pt x="59715" y="53772"/>
                    <a:pt x="57287" y="49750"/>
                    <a:pt x="53822" y="46778"/>
                  </a:cubicBezTo>
                  <a:cubicBezTo>
                    <a:pt x="53089" y="39532"/>
                    <a:pt x="61599" y="41669"/>
                    <a:pt x="59589" y="33133"/>
                  </a:cubicBezTo>
                  <a:cubicBezTo>
                    <a:pt x="58096" y="28138"/>
                    <a:pt x="57679" y="22055"/>
                    <a:pt x="53822" y="19488"/>
                  </a:cubicBezTo>
                  <a:cubicBezTo>
                    <a:pt x="50812" y="22270"/>
                    <a:pt x="52305" y="29643"/>
                    <a:pt x="46133" y="29225"/>
                  </a:cubicBezTo>
                  <a:cubicBezTo>
                    <a:pt x="40202" y="30680"/>
                    <a:pt x="43781" y="22510"/>
                    <a:pt x="36522" y="25330"/>
                  </a:cubicBezTo>
                  <a:cubicBezTo>
                    <a:pt x="41340" y="18033"/>
                    <a:pt x="34360" y="8852"/>
                    <a:pt x="34600" y="0"/>
                  </a:cubicBezTo>
                  <a:lnTo>
                    <a:pt x="23067" y="0"/>
                  </a:lnTo>
                  <a:cubicBezTo>
                    <a:pt x="22788" y="8157"/>
                    <a:pt x="13380" y="7057"/>
                    <a:pt x="15390" y="17528"/>
                  </a:cubicBezTo>
                  <a:cubicBezTo>
                    <a:pt x="9219" y="22991"/>
                    <a:pt x="1758" y="27113"/>
                    <a:pt x="0" y="37028"/>
                  </a:cubicBezTo>
                  <a:cubicBezTo>
                    <a:pt x="7196" y="43402"/>
                    <a:pt x="11938" y="52216"/>
                    <a:pt x="23079" y="54593"/>
                  </a:cubicBezTo>
                  <a:cubicBezTo>
                    <a:pt x="24787" y="60487"/>
                    <a:pt x="30503" y="65899"/>
                    <a:pt x="34613" y="70186"/>
                  </a:cubicBezTo>
                  <a:cubicBezTo>
                    <a:pt x="40835" y="76674"/>
                    <a:pt x="48017" y="82592"/>
                    <a:pt x="53835" y="85779"/>
                  </a:cubicBezTo>
                  <a:cubicBezTo>
                    <a:pt x="60271" y="89282"/>
                    <a:pt x="66127" y="94669"/>
                    <a:pt x="73044" y="95529"/>
                  </a:cubicBezTo>
                  <a:cubicBezTo>
                    <a:pt x="70553" y="81960"/>
                    <a:pt x="77761" y="78216"/>
                    <a:pt x="76901" y="66291"/>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30" name="Freeform: Shape 1529">
              <a:extLst>
                <a:ext uri="{FF2B5EF4-FFF2-40B4-BE49-F238E27FC236}">
                  <a16:creationId xmlns:a16="http://schemas.microsoft.com/office/drawing/2014/main" id="{B69B2E42-A2EB-9ACF-927C-E441A97A2F2D}"/>
                </a:ext>
              </a:extLst>
            </p:cNvPr>
            <p:cNvSpPr/>
            <p:nvPr/>
          </p:nvSpPr>
          <p:spPr>
            <a:xfrm>
              <a:off x="3789480" y="3752152"/>
              <a:ext cx="115532" cy="102768"/>
            </a:xfrm>
            <a:custGeom>
              <a:avLst/>
              <a:gdLst>
                <a:gd name="connsiteX0" fmla="*/ 11533 w 115532"/>
                <a:gd name="connsiteY0" fmla="*/ 102580 h 102768"/>
                <a:gd name="connsiteX1" fmla="*/ 44211 w 115532"/>
                <a:gd name="connsiteY1" fmla="*/ 94777 h 102768"/>
                <a:gd name="connsiteX2" fmla="*/ 80733 w 115532"/>
                <a:gd name="connsiteY2" fmla="*/ 94777 h 102768"/>
                <a:gd name="connsiteX3" fmla="*/ 115333 w 115532"/>
                <a:gd name="connsiteY3" fmla="*/ 100620 h 102768"/>
                <a:gd name="connsiteX4" fmla="*/ 109566 w 115532"/>
                <a:gd name="connsiteY4" fmla="*/ 79172 h 102768"/>
                <a:gd name="connsiteX5" fmla="*/ 105722 w 115532"/>
                <a:gd name="connsiteY5" fmla="*/ 79172 h 102768"/>
                <a:gd name="connsiteX6" fmla="*/ 99955 w 115532"/>
                <a:gd name="connsiteY6" fmla="*/ 46014 h 102768"/>
                <a:gd name="connsiteX7" fmla="*/ 86500 w 115532"/>
                <a:gd name="connsiteY7" fmla="*/ 30421 h 102768"/>
                <a:gd name="connsiteX8" fmla="*/ 82655 w 115532"/>
                <a:gd name="connsiteY8" fmla="*/ 28486 h 102768"/>
                <a:gd name="connsiteX9" fmla="*/ 76889 w 115532"/>
                <a:gd name="connsiteY9" fmla="*/ 12881 h 102768"/>
                <a:gd name="connsiteX10" fmla="*/ 65355 w 115532"/>
                <a:gd name="connsiteY10" fmla="*/ 8973 h 102768"/>
                <a:gd name="connsiteX11" fmla="*/ 21144 w 115532"/>
                <a:gd name="connsiteY11" fmla="*/ 3143 h 102768"/>
                <a:gd name="connsiteX12" fmla="*/ 0 w 115532"/>
                <a:gd name="connsiteY12" fmla="*/ 46014 h 102768"/>
                <a:gd name="connsiteX13" fmla="*/ 15390 w 115532"/>
                <a:gd name="connsiteY13" fmla="*/ 63554 h 102768"/>
                <a:gd name="connsiteX14" fmla="*/ 15390 w 115532"/>
                <a:gd name="connsiteY14" fmla="*/ 71369 h 102768"/>
                <a:gd name="connsiteX15" fmla="*/ 32678 w 115532"/>
                <a:gd name="connsiteY15" fmla="*/ 73304 h 102768"/>
                <a:gd name="connsiteX16" fmla="*/ 44211 w 115532"/>
                <a:gd name="connsiteY16" fmla="*/ 67474 h 102768"/>
                <a:gd name="connsiteX17" fmla="*/ 57667 w 115532"/>
                <a:gd name="connsiteY17" fmla="*/ 75277 h 102768"/>
                <a:gd name="connsiteX18" fmla="*/ 69200 w 115532"/>
                <a:gd name="connsiteY18" fmla="*/ 79172 h 102768"/>
                <a:gd name="connsiteX19" fmla="*/ 44198 w 115532"/>
                <a:gd name="connsiteY19" fmla="*/ 77212 h 102768"/>
                <a:gd name="connsiteX20" fmla="*/ 28821 w 115532"/>
                <a:gd name="connsiteY20" fmla="*/ 85027 h 102768"/>
                <a:gd name="connsiteX21" fmla="*/ 11521 w 115532"/>
                <a:gd name="connsiteY21" fmla="*/ 90870 h 102768"/>
                <a:gd name="connsiteX22" fmla="*/ 19209 w 115532"/>
                <a:gd name="connsiteY22" fmla="*/ 98672 h 102768"/>
                <a:gd name="connsiteX23" fmla="*/ 11521 w 115532"/>
                <a:gd name="connsiteY23" fmla="*/ 102567 h 10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5532" h="102768">
                  <a:moveTo>
                    <a:pt x="11533" y="102580"/>
                  </a:moveTo>
                  <a:cubicBezTo>
                    <a:pt x="25596" y="103705"/>
                    <a:pt x="36206" y="95865"/>
                    <a:pt x="44211" y="94777"/>
                  </a:cubicBezTo>
                  <a:cubicBezTo>
                    <a:pt x="55479" y="93235"/>
                    <a:pt x="66481" y="95878"/>
                    <a:pt x="80733" y="94777"/>
                  </a:cubicBezTo>
                  <a:cubicBezTo>
                    <a:pt x="86639" y="102175"/>
                    <a:pt x="103610" y="105160"/>
                    <a:pt x="115333" y="100620"/>
                  </a:cubicBezTo>
                  <a:cubicBezTo>
                    <a:pt x="116155" y="90680"/>
                    <a:pt x="114473" y="83295"/>
                    <a:pt x="109566" y="79172"/>
                  </a:cubicBezTo>
                  <a:cubicBezTo>
                    <a:pt x="109554" y="81132"/>
                    <a:pt x="106190" y="81613"/>
                    <a:pt x="105722" y="79172"/>
                  </a:cubicBezTo>
                  <a:cubicBezTo>
                    <a:pt x="103825" y="68119"/>
                    <a:pt x="101954" y="57003"/>
                    <a:pt x="99955" y="46014"/>
                  </a:cubicBezTo>
                  <a:cubicBezTo>
                    <a:pt x="95504" y="40614"/>
                    <a:pt x="88080" y="36491"/>
                    <a:pt x="86500" y="30421"/>
                  </a:cubicBezTo>
                  <a:cubicBezTo>
                    <a:pt x="85741" y="27563"/>
                    <a:pt x="84148" y="30181"/>
                    <a:pt x="82655" y="28486"/>
                  </a:cubicBezTo>
                  <a:cubicBezTo>
                    <a:pt x="78836" y="24186"/>
                    <a:pt x="77293" y="19166"/>
                    <a:pt x="76889" y="12881"/>
                  </a:cubicBezTo>
                  <a:cubicBezTo>
                    <a:pt x="71792" y="12855"/>
                    <a:pt x="65570" y="13968"/>
                    <a:pt x="65355" y="8973"/>
                  </a:cubicBezTo>
                  <a:cubicBezTo>
                    <a:pt x="58312" y="-7960"/>
                    <a:pt x="39304" y="4534"/>
                    <a:pt x="21144" y="3143"/>
                  </a:cubicBezTo>
                  <a:cubicBezTo>
                    <a:pt x="16313" y="19672"/>
                    <a:pt x="11862" y="36605"/>
                    <a:pt x="0" y="46014"/>
                  </a:cubicBezTo>
                  <a:cubicBezTo>
                    <a:pt x="8625" y="48328"/>
                    <a:pt x="7676" y="60342"/>
                    <a:pt x="15390" y="63554"/>
                  </a:cubicBezTo>
                  <a:cubicBezTo>
                    <a:pt x="10610" y="63857"/>
                    <a:pt x="14809" y="70168"/>
                    <a:pt x="15390" y="71369"/>
                  </a:cubicBezTo>
                  <a:cubicBezTo>
                    <a:pt x="18577" y="74632"/>
                    <a:pt x="26684" y="72912"/>
                    <a:pt x="32678" y="73304"/>
                  </a:cubicBezTo>
                  <a:cubicBezTo>
                    <a:pt x="37369" y="72229"/>
                    <a:pt x="36788" y="65780"/>
                    <a:pt x="44211" y="67474"/>
                  </a:cubicBezTo>
                  <a:cubicBezTo>
                    <a:pt x="49838" y="68916"/>
                    <a:pt x="53670" y="72191"/>
                    <a:pt x="57667" y="75277"/>
                  </a:cubicBezTo>
                  <a:cubicBezTo>
                    <a:pt x="63737" y="75454"/>
                    <a:pt x="69136" y="70067"/>
                    <a:pt x="69200" y="79172"/>
                  </a:cubicBezTo>
                  <a:cubicBezTo>
                    <a:pt x="63029" y="87847"/>
                    <a:pt x="50256" y="80335"/>
                    <a:pt x="44198" y="77212"/>
                  </a:cubicBezTo>
                  <a:cubicBezTo>
                    <a:pt x="39418" y="80171"/>
                    <a:pt x="31501" y="79956"/>
                    <a:pt x="28821" y="85027"/>
                  </a:cubicBezTo>
                  <a:cubicBezTo>
                    <a:pt x="22042" y="85938"/>
                    <a:pt x="10294" y="81840"/>
                    <a:pt x="11521" y="90870"/>
                  </a:cubicBezTo>
                  <a:cubicBezTo>
                    <a:pt x="9674" y="97939"/>
                    <a:pt x="20158" y="92501"/>
                    <a:pt x="19209" y="98672"/>
                  </a:cubicBezTo>
                  <a:cubicBezTo>
                    <a:pt x="15833" y="102340"/>
                    <a:pt x="13253" y="96004"/>
                    <a:pt x="11521" y="10256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31" name="Freeform: Shape 1530">
              <a:extLst>
                <a:ext uri="{FF2B5EF4-FFF2-40B4-BE49-F238E27FC236}">
                  <a16:creationId xmlns:a16="http://schemas.microsoft.com/office/drawing/2014/main" id="{753417BE-9416-AF0F-A047-645D0D406CAB}"/>
                </a:ext>
              </a:extLst>
            </p:cNvPr>
            <p:cNvSpPr/>
            <p:nvPr/>
          </p:nvSpPr>
          <p:spPr>
            <a:xfrm>
              <a:off x="4023478" y="3790401"/>
              <a:ext cx="152726" cy="134504"/>
            </a:xfrm>
            <a:custGeom>
              <a:avLst/>
              <a:gdLst>
                <a:gd name="connsiteX0" fmla="*/ 150471 w 152726"/>
                <a:gd name="connsiteY0" fmla="*/ 60436 h 134504"/>
                <a:gd name="connsiteX1" fmla="*/ 136990 w 152726"/>
                <a:gd name="connsiteY1" fmla="*/ 60436 h 134504"/>
                <a:gd name="connsiteX2" fmla="*/ 125482 w 152726"/>
                <a:gd name="connsiteY2" fmla="*/ 48738 h 134504"/>
                <a:gd name="connsiteX3" fmla="*/ 127379 w 152726"/>
                <a:gd name="connsiteY3" fmla="*/ 38976 h 134504"/>
                <a:gd name="connsiteX4" fmla="*/ 110092 w 152726"/>
                <a:gd name="connsiteY4" fmla="*/ 3895 h 134504"/>
                <a:gd name="connsiteX5" fmla="*/ 94701 w 152726"/>
                <a:gd name="connsiteY5" fmla="*/ 0 h 134504"/>
                <a:gd name="connsiteX6" fmla="*/ 65868 w 152726"/>
                <a:gd name="connsiteY6" fmla="*/ 21448 h 134504"/>
                <a:gd name="connsiteX7" fmla="*/ 58192 w 152726"/>
                <a:gd name="connsiteY7" fmla="*/ 19500 h 134504"/>
                <a:gd name="connsiteX8" fmla="*/ 50490 w 152726"/>
                <a:gd name="connsiteY8" fmla="*/ 35081 h 134504"/>
                <a:gd name="connsiteX9" fmla="*/ 38957 w 152726"/>
                <a:gd name="connsiteY9" fmla="*/ 46791 h 134504"/>
                <a:gd name="connsiteX10" fmla="*/ 25501 w 152726"/>
                <a:gd name="connsiteY10" fmla="*/ 42896 h 134504"/>
                <a:gd name="connsiteX11" fmla="*/ 4357 w 152726"/>
                <a:gd name="connsiteY11" fmla="*/ 77976 h 134504"/>
                <a:gd name="connsiteX12" fmla="*/ 500 w 152726"/>
                <a:gd name="connsiteY12" fmla="*/ 113082 h 134504"/>
                <a:gd name="connsiteX13" fmla="*/ 21644 w 152726"/>
                <a:gd name="connsiteY13" fmla="*/ 130622 h 134504"/>
                <a:gd name="connsiteX14" fmla="*/ 52400 w 152726"/>
                <a:gd name="connsiteY14" fmla="*/ 134505 h 134504"/>
                <a:gd name="connsiteX15" fmla="*/ 52400 w 152726"/>
                <a:gd name="connsiteY15" fmla="*/ 97464 h 134504"/>
                <a:gd name="connsiteX16" fmla="*/ 96611 w 152726"/>
                <a:gd name="connsiteY16" fmla="*/ 99412 h 134504"/>
                <a:gd name="connsiteX17" fmla="*/ 104312 w 152726"/>
                <a:gd name="connsiteY17" fmla="*/ 93582 h 134504"/>
                <a:gd name="connsiteX18" fmla="*/ 119690 w 152726"/>
                <a:gd name="connsiteY18" fmla="*/ 99412 h 134504"/>
                <a:gd name="connsiteX19" fmla="*/ 135055 w 152726"/>
                <a:gd name="connsiteY19" fmla="*/ 87727 h 134504"/>
                <a:gd name="connsiteX20" fmla="*/ 152368 w 152726"/>
                <a:gd name="connsiteY20" fmla="*/ 81884 h 134504"/>
                <a:gd name="connsiteX21" fmla="*/ 150648 w 152726"/>
                <a:gd name="connsiteY21" fmla="*/ 71337 h 134504"/>
                <a:gd name="connsiteX22" fmla="*/ 150547 w 152726"/>
                <a:gd name="connsiteY22" fmla="*/ 71501 h 134504"/>
                <a:gd name="connsiteX23" fmla="*/ 150458 w 152726"/>
                <a:gd name="connsiteY23" fmla="*/ 60436 h 134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2726" h="134504">
                  <a:moveTo>
                    <a:pt x="150471" y="60436"/>
                  </a:moveTo>
                  <a:cubicBezTo>
                    <a:pt x="146310" y="56023"/>
                    <a:pt x="143882" y="62055"/>
                    <a:pt x="136990" y="60436"/>
                  </a:cubicBezTo>
                  <a:cubicBezTo>
                    <a:pt x="134574" y="55112"/>
                    <a:pt x="129276" y="52659"/>
                    <a:pt x="125482" y="48738"/>
                  </a:cubicBezTo>
                  <a:cubicBezTo>
                    <a:pt x="124850" y="44224"/>
                    <a:pt x="125760" y="41264"/>
                    <a:pt x="127379" y="38976"/>
                  </a:cubicBezTo>
                  <a:cubicBezTo>
                    <a:pt x="115327" y="33677"/>
                    <a:pt x="110572" y="20955"/>
                    <a:pt x="110092" y="3895"/>
                  </a:cubicBezTo>
                  <a:cubicBezTo>
                    <a:pt x="106298" y="1239"/>
                    <a:pt x="99102" y="2036"/>
                    <a:pt x="94701" y="0"/>
                  </a:cubicBezTo>
                  <a:cubicBezTo>
                    <a:pt x="86430" y="8511"/>
                    <a:pt x="73721" y="12532"/>
                    <a:pt x="65868" y="21448"/>
                  </a:cubicBezTo>
                  <a:cubicBezTo>
                    <a:pt x="62504" y="21587"/>
                    <a:pt x="59899" y="21018"/>
                    <a:pt x="58192" y="19500"/>
                  </a:cubicBezTo>
                  <a:cubicBezTo>
                    <a:pt x="55700" y="24787"/>
                    <a:pt x="49630" y="26431"/>
                    <a:pt x="50490" y="35081"/>
                  </a:cubicBezTo>
                  <a:cubicBezTo>
                    <a:pt x="40677" y="32943"/>
                    <a:pt x="46228" y="46361"/>
                    <a:pt x="38957" y="46791"/>
                  </a:cubicBezTo>
                  <a:cubicBezTo>
                    <a:pt x="32659" y="47094"/>
                    <a:pt x="30484" y="38065"/>
                    <a:pt x="25501" y="42896"/>
                  </a:cubicBezTo>
                  <a:cubicBezTo>
                    <a:pt x="24591" y="56465"/>
                    <a:pt x="22492" y="76471"/>
                    <a:pt x="4357" y="77976"/>
                  </a:cubicBezTo>
                  <a:cubicBezTo>
                    <a:pt x="10048" y="91837"/>
                    <a:pt x="-2611" y="96212"/>
                    <a:pt x="500" y="113082"/>
                  </a:cubicBezTo>
                  <a:cubicBezTo>
                    <a:pt x="10541" y="115902"/>
                    <a:pt x="10376" y="129054"/>
                    <a:pt x="21644" y="130622"/>
                  </a:cubicBezTo>
                  <a:cubicBezTo>
                    <a:pt x="27664" y="120746"/>
                    <a:pt x="50326" y="123680"/>
                    <a:pt x="52400" y="134505"/>
                  </a:cubicBezTo>
                  <a:cubicBezTo>
                    <a:pt x="55081" y="120139"/>
                    <a:pt x="42953" y="106544"/>
                    <a:pt x="52400" y="97464"/>
                  </a:cubicBezTo>
                  <a:cubicBezTo>
                    <a:pt x="61796" y="100284"/>
                    <a:pt x="84850" y="94012"/>
                    <a:pt x="96611" y="99412"/>
                  </a:cubicBezTo>
                  <a:cubicBezTo>
                    <a:pt x="98267" y="96566"/>
                    <a:pt x="99494" y="93240"/>
                    <a:pt x="104312" y="93582"/>
                  </a:cubicBezTo>
                  <a:cubicBezTo>
                    <a:pt x="107803" y="97199"/>
                    <a:pt x="115921" y="96111"/>
                    <a:pt x="119690" y="99412"/>
                  </a:cubicBezTo>
                  <a:cubicBezTo>
                    <a:pt x="125457" y="96161"/>
                    <a:pt x="130819" y="92519"/>
                    <a:pt x="135055" y="87727"/>
                  </a:cubicBezTo>
                  <a:cubicBezTo>
                    <a:pt x="139924" y="86816"/>
                    <a:pt x="148548" y="88296"/>
                    <a:pt x="152368" y="81884"/>
                  </a:cubicBezTo>
                  <a:cubicBezTo>
                    <a:pt x="153645" y="76509"/>
                    <a:pt x="151141" y="74941"/>
                    <a:pt x="150648" y="71337"/>
                  </a:cubicBezTo>
                  <a:cubicBezTo>
                    <a:pt x="150597" y="71388"/>
                    <a:pt x="150597" y="71463"/>
                    <a:pt x="150547" y="71501"/>
                  </a:cubicBezTo>
                  <a:cubicBezTo>
                    <a:pt x="145235" y="66291"/>
                    <a:pt x="150825" y="65950"/>
                    <a:pt x="150458" y="604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32" name="Freeform: Shape 1531">
              <a:extLst>
                <a:ext uri="{FF2B5EF4-FFF2-40B4-BE49-F238E27FC236}">
                  <a16:creationId xmlns:a16="http://schemas.microsoft.com/office/drawing/2014/main" id="{43B5EEB6-AAAB-6D28-EC9D-70A78C1BE6F3}"/>
                </a:ext>
              </a:extLst>
            </p:cNvPr>
            <p:cNvSpPr/>
            <p:nvPr/>
          </p:nvSpPr>
          <p:spPr>
            <a:xfrm>
              <a:off x="5582698" y="2761143"/>
              <a:ext cx="1201696" cy="898857"/>
            </a:xfrm>
            <a:custGeom>
              <a:avLst/>
              <a:gdLst>
                <a:gd name="connsiteX0" fmla="*/ 1201697 w 1201696"/>
                <a:gd name="connsiteY0" fmla="*/ 175428 h 898857"/>
                <a:gd name="connsiteX1" fmla="*/ 1199762 w 1201696"/>
                <a:gd name="connsiteY1" fmla="*/ 153980 h 898857"/>
                <a:gd name="connsiteX2" fmla="*/ 1170941 w 1201696"/>
                <a:gd name="connsiteY2" fmla="*/ 161770 h 898857"/>
                <a:gd name="connsiteX3" fmla="*/ 1159395 w 1201696"/>
                <a:gd name="connsiteY3" fmla="*/ 171533 h 898857"/>
                <a:gd name="connsiteX4" fmla="*/ 1128665 w 1201696"/>
                <a:gd name="connsiteY4" fmla="*/ 173480 h 898857"/>
                <a:gd name="connsiteX5" fmla="*/ 1120951 w 1201696"/>
                <a:gd name="connsiteY5" fmla="*/ 138387 h 898857"/>
                <a:gd name="connsiteX6" fmla="*/ 1109430 w 1201696"/>
                <a:gd name="connsiteY6" fmla="*/ 136439 h 898857"/>
                <a:gd name="connsiteX7" fmla="*/ 1082519 w 1201696"/>
                <a:gd name="connsiteY7" fmla="*/ 116952 h 898857"/>
                <a:gd name="connsiteX8" fmla="*/ 1061375 w 1201696"/>
                <a:gd name="connsiteY8" fmla="*/ 111109 h 898857"/>
                <a:gd name="connsiteX9" fmla="*/ 1061375 w 1201696"/>
                <a:gd name="connsiteY9" fmla="*/ 99411 h 898857"/>
                <a:gd name="connsiteX10" fmla="*/ 1057531 w 1201696"/>
                <a:gd name="connsiteY10" fmla="*/ 85754 h 898857"/>
                <a:gd name="connsiteX11" fmla="*/ 1047907 w 1201696"/>
                <a:gd name="connsiteY11" fmla="*/ 70161 h 898857"/>
                <a:gd name="connsiteX12" fmla="*/ 1045972 w 1201696"/>
                <a:gd name="connsiteY12" fmla="*/ 58463 h 898857"/>
                <a:gd name="connsiteX13" fmla="*/ 1040218 w 1201696"/>
                <a:gd name="connsiteY13" fmla="*/ 48726 h 898857"/>
                <a:gd name="connsiteX14" fmla="*/ 1030569 w 1201696"/>
                <a:gd name="connsiteY14" fmla="*/ 27278 h 898857"/>
                <a:gd name="connsiteX15" fmla="*/ 1017138 w 1201696"/>
                <a:gd name="connsiteY15" fmla="*/ 11672 h 898857"/>
                <a:gd name="connsiteX16" fmla="*/ 1007553 w 1201696"/>
                <a:gd name="connsiteY16" fmla="*/ 13620 h 898857"/>
                <a:gd name="connsiteX17" fmla="*/ 982539 w 1201696"/>
                <a:gd name="connsiteY17" fmla="*/ 0 h 898857"/>
                <a:gd name="connsiteX18" fmla="*/ 915249 w 1201696"/>
                <a:gd name="connsiteY18" fmla="*/ 25318 h 898857"/>
                <a:gd name="connsiteX19" fmla="*/ 928704 w 1201696"/>
                <a:gd name="connsiteY19" fmla="*/ 31185 h 898857"/>
                <a:gd name="connsiteX20" fmla="*/ 928704 w 1201696"/>
                <a:gd name="connsiteY20" fmla="*/ 44818 h 898857"/>
                <a:gd name="connsiteX21" fmla="*/ 899909 w 1201696"/>
                <a:gd name="connsiteY21" fmla="*/ 91621 h 898857"/>
                <a:gd name="connsiteX22" fmla="*/ 899909 w 1201696"/>
                <a:gd name="connsiteY22" fmla="*/ 105279 h 898857"/>
                <a:gd name="connsiteX23" fmla="*/ 871063 w 1201696"/>
                <a:gd name="connsiteY23" fmla="*/ 120847 h 898857"/>
                <a:gd name="connsiteX24" fmla="*/ 847958 w 1201696"/>
                <a:gd name="connsiteY24" fmla="*/ 113069 h 898857"/>
                <a:gd name="connsiteX25" fmla="*/ 840282 w 1201696"/>
                <a:gd name="connsiteY25" fmla="*/ 132544 h 898857"/>
                <a:gd name="connsiteX26" fmla="*/ 832631 w 1201696"/>
                <a:gd name="connsiteY26" fmla="*/ 155952 h 898857"/>
                <a:gd name="connsiteX27" fmla="*/ 826852 w 1201696"/>
                <a:gd name="connsiteY27" fmla="*/ 165690 h 898857"/>
                <a:gd name="connsiteX28" fmla="*/ 830658 w 1201696"/>
                <a:gd name="connsiteY28" fmla="*/ 169585 h 898857"/>
                <a:gd name="connsiteX29" fmla="*/ 861439 w 1201696"/>
                <a:gd name="connsiteY29" fmla="*/ 171545 h 898857"/>
                <a:gd name="connsiteX30" fmla="*/ 882583 w 1201696"/>
                <a:gd name="connsiteY30" fmla="*/ 161782 h 898857"/>
                <a:gd name="connsiteX31" fmla="*/ 913339 w 1201696"/>
                <a:gd name="connsiteY31" fmla="*/ 200783 h 898857"/>
                <a:gd name="connsiteX32" fmla="*/ 907560 w 1201696"/>
                <a:gd name="connsiteY32" fmla="*/ 204666 h 898857"/>
                <a:gd name="connsiteX33" fmla="*/ 894129 w 1201696"/>
                <a:gd name="connsiteY33" fmla="*/ 200783 h 898857"/>
                <a:gd name="connsiteX34" fmla="*/ 863349 w 1201696"/>
                <a:gd name="connsiteY34" fmla="*/ 204666 h 898857"/>
                <a:gd name="connsiteX35" fmla="*/ 859529 w 1201696"/>
                <a:gd name="connsiteY35" fmla="*/ 212481 h 898857"/>
                <a:gd name="connsiteX36" fmla="*/ 849918 w 1201696"/>
                <a:gd name="connsiteY36" fmla="*/ 210521 h 898857"/>
                <a:gd name="connsiteX37" fmla="*/ 840269 w 1201696"/>
                <a:gd name="connsiteY37" fmla="*/ 230021 h 898857"/>
                <a:gd name="connsiteX38" fmla="*/ 835097 w 1201696"/>
                <a:gd name="connsiteY38" fmla="*/ 232348 h 898857"/>
                <a:gd name="connsiteX39" fmla="*/ 831569 w 1201696"/>
                <a:gd name="connsiteY39" fmla="*/ 234194 h 898857"/>
                <a:gd name="connsiteX40" fmla="*/ 830519 w 1201696"/>
                <a:gd name="connsiteY40" fmla="*/ 237900 h 898857"/>
                <a:gd name="connsiteX41" fmla="*/ 829166 w 1201696"/>
                <a:gd name="connsiteY41" fmla="*/ 235977 h 898857"/>
                <a:gd name="connsiteX42" fmla="*/ 822843 w 1201696"/>
                <a:gd name="connsiteY42" fmla="*/ 238153 h 898857"/>
                <a:gd name="connsiteX43" fmla="*/ 819517 w 1201696"/>
                <a:gd name="connsiteY43" fmla="*/ 239050 h 898857"/>
                <a:gd name="connsiteX44" fmla="*/ 817898 w 1201696"/>
                <a:gd name="connsiteY44" fmla="*/ 239329 h 898857"/>
                <a:gd name="connsiteX45" fmla="*/ 814458 w 1201696"/>
                <a:gd name="connsiteY45" fmla="*/ 239404 h 898857"/>
                <a:gd name="connsiteX46" fmla="*/ 812840 w 1201696"/>
                <a:gd name="connsiteY46" fmla="*/ 239303 h 898857"/>
                <a:gd name="connsiteX47" fmla="*/ 807579 w 1201696"/>
                <a:gd name="connsiteY47" fmla="*/ 237811 h 898857"/>
                <a:gd name="connsiteX48" fmla="*/ 771045 w 1201696"/>
                <a:gd name="connsiteY48" fmla="*/ 255364 h 898857"/>
                <a:gd name="connsiteX49" fmla="*/ 755679 w 1201696"/>
                <a:gd name="connsiteY49" fmla="*/ 247561 h 898857"/>
                <a:gd name="connsiteX50" fmla="*/ 746055 w 1201696"/>
                <a:gd name="connsiteY50" fmla="*/ 270957 h 898857"/>
                <a:gd name="connsiteX51" fmla="*/ 755679 w 1201696"/>
                <a:gd name="connsiteY51" fmla="*/ 284615 h 898857"/>
                <a:gd name="connsiteX52" fmla="*/ 736444 w 1201696"/>
                <a:gd name="connsiteY52" fmla="*/ 296300 h 898857"/>
                <a:gd name="connsiteX53" fmla="*/ 715275 w 1201696"/>
                <a:gd name="connsiteY53" fmla="*/ 317748 h 898857"/>
                <a:gd name="connsiteX54" fmla="*/ 694750 w 1201696"/>
                <a:gd name="connsiteY54" fmla="*/ 320770 h 898857"/>
                <a:gd name="connsiteX55" fmla="*/ 644166 w 1201696"/>
                <a:gd name="connsiteY55" fmla="*/ 329445 h 898857"/>
                <a:gd name="connsiteX56" fmla="*/ 630735 w 1201696"/>
                <a:gd name="connsiteY56" fmla="*/ 337235 h 898857"/>
                <a:gd name="connsiteX57" fmla="*/ 615345 w 1201696"/>
                <a:gd name="connsiteY57" fmla="*/ 345025 h 898857"/>
                <a:gd name="connsiteX58" fmla="*/ 605721 w 1201696"/>
                <a:gd name="connsiteY58" fmla="*/ 337235 h 898857"/>
                <a:gd name="connsiteX59" fmla="*/ 592291 w 1201696"/>
                <a:gd name="connsiteY59" fmla="*/ 341130 h 898857"/>
                <a:gd name="connsiteX60" fmla="*/ 555756 w 1201696"/>
                <a:gd name="connsiteY60" fmla="*/ 327472 h 898857"/>
                <a:gd name="connsiteX61" fmla="*/ 551912 w 1201696"/>
                <a:gd name="connsiteY61" fmla="*/ 319695 h 898857"/>
                <a:gd name="connsiteX62" fmla="*/ 511533 w 1201696"/>
                <a:gd name="connsiteY62" fmla="*/ 317735 h 898857"/>
                <a:gd name="connsiteX63" fmla="*/ 446177 w 1201696"/>
                <a:gd name="connsiteY63" fmla="*/ 313827 h 898857"/>
                <a:gd name="connsiteX64" fmla="*/ 436554 w 1201696"/>
                <a:gd name="connsiteY64" fmla="*/ 298234 h 898857"/>
                <a:gd name="connsiteX65" fmla="*/ 432709 w 1201696"/>
                <a:gd name="connsiteY65" fmla="*/ 282642 h 898857"/>
                <a:gd name="connsiteX66" fmla="*/ 426929 w 1201696"/>
                <a:gd name="connsiteY66" fmla="*/ 270944 h 898857"/>
                <a:gd name="connsiteX67" fmla="*/ 398083 w 1201696"/>
                <a:gd name="connsiteY67" fmla="*/ 259246 h 898857"/>
                <a:gd name="connsiteX68" fmla="*/ 363509 w 1201696"/>
                <a:gd name="connsiteY68" fmla="*/ 249496 h 898857"/>
                <a:gd name="connsiteX69" fmla="*/ 338533 w 1201696"/>
                <a:gd name="connsiteY69" fmla="*/ 245614 h 898857"/>
                <a:gd name="connsiteX70" fmla="*/ 334638 w 1201696"/>
                <a:gd name="connsiteY70" fmla="*/ 228048 h 898857"/>
                <a:gd name="connsiteX71" fmla="*/ 340443 w 1201696"/>
                <a:gd name="connsiteY71" fmla="*/ 196863 h 898857"/>
                <a:gd name="connsiteX72" fmla="*/ 332754 w 1201696"/>
                <a:gd name="connsiteY72" fmla="*/ 189073 h 898857"/>
                <a:gd name="connsiteX73" fmla="*/ 323143 w 1201696"/>
                <a:gd name="connsiteY73" fmla="*/ 169572 h 898857"/>
                <a:gd name="connsiteX74" fmla="*/ 313519 w 1201696"/>
                <a:gd name="connsiteY74" fmla="*/ 163730 h 898857"/>
                <a:gd name="connsiteX75" fmla="*/ 303895 w 1201696"/>
                <a:gd name="connsiteY75" fmla="*/ 165677 h 898857"/>
                <a:gd name="connsiteX76" fmla="*/ 292374 w 1201696"/>
                <a:gd name="connsiteY76" fmla="*/ 152032 h 898857"/>
                <a:gd name="connsiteX77" fmla="*/ 280854 w 1201696"/>
                <a:gd name="connsiteY77" fmla="*/ 146202 h 898857"/>
                <a:gd name="connsiteX78" fmla="*/ 277009 w 1201696"/>
                <a:gd name="connsiteY78" fmla="*/ 138387 h 898857"/>
                <a:gd name="connsiteX79" fmla="*/ 275100 w 1201696"/>
                <a:gd name="connsiteY79" fmla="*/ 130597 h 898857"/>
                <a:gd name="connsiteX80" fmla="*/ 272735 w 1201696"/>
                <a:gd name="connsiteY80" fmla="*/ 132570 h 898857"/>
                <a:gd name="connsiteX81" fmla="*/ 272305 w 1201696"/>
                <a:gd name="connsiteY81" fmla="*/ 132608 h 898857"/>
                <a:gd name="connsiteX82" fmla="*/ 260431 w 1201696"/>
                <a:gd name="connsiteY82" fmla="*/ 132507 h 898857"/>
                <a:gd name="connsiteX83" fmla="*/ 236731 w 1201696"/>
                <a:gd name="connsiteY83" fmla="*/ 153613 h 898857"/>
                <a:gd name="connsiteX84" fmla="*/ 238565 w 1201696"/>
                <a:gd name="connsiteY84" fmla="*/ 185165 h 898857"/>
                <a:gd name="connsiteX85" fmla="*/ 219356 w 1201696"/>
                <a:gd name="connsiteY85" fmla="*/ 198823 h 898857"/>
                <a:gd name="connsiteX86" fmla="*/ 211616 w 1201696"/>
                <a:gd name="connsiteY86" fmla="*/ 192955 h 898857"/>
                <a:gd name="connsiteX87" fmla="*/ 184730 w 1201696"/>
                <a:gd name="connsiteY87" fmla="*/ 189060 h 898857"/>
                <a:gd name="connsiteX88" fmla="*/ 171275 w 1201696"/>
                <a:gd name="connsiteY88" fmla="*/ 233891 h 898857"/>
                <a:gd name="connsiteX89" fmla="*/ 177054 w 1201696"/>
                <a:gd name="connsiteY89" fmla="*/ 245601 h 898857"/>
                <a:gd name="connsiteX90" fmla="*/ 155884 w 1201696"/>
                <a:gd name="connsiteY90" fmla="*/ 241681 h 898857"/>
                <a:gd name="connsiteX91" fmla="*/ 123219 w 1201696"/>
                <a:gd name="connsiteY91" fmla="*/ 253391 h 898857"/>
                <a:gd name="connsiteX92" fmla="*/ 134778 w 1201696"/>
                <a:gd name="connsiteY92" fmla="*/ 257286 h 898857"/>
                <a:gd name="connsiteX93" fmla="*/ 132843 w 1201696"/>
                <a:gd name="connsiteY93" fmla="*/ 272879 h 898857"/>
                <a:gd name="connsiteX94" fmla="*/ 142454 w 1201696"/>
                <a:gd name="connsiteY94" fmla="*/ 302117 h 898857"/>
                <a:gd name="connsiteX95" fmla="*/ 134778 w 1201696"/>
                <a:gd name="connsiteY95" fmla="*/ 306012 h 898857"/>
                <a:gd name="connsiteX96" fmla="*/ 128999 w 1201696"/>
                <a:gd name="connsiteY96" fmla="*/ 317710 h 898857"/>
                <a:gd name="connsiteX97" fmla="*/ 130934 w 1201696"/>
                <a:gd name="connsiteY97" fmla="*/ 333290 h 898857"/>
                <a:gd name="connsiteX98" fmla="*/ 94399 w 1201696"/>
                <a:gd name="connsiteY98" fmla="*/ 348895 h 898857"/>
                <a:gd name="connsiteX99" fmla="*/ 86723 w 1201696"/>
                <a:gd name="connsiteY99" fmla="*/ 360593 h 898857"/>
                <a:gd name="connsiteX100" fmla="*/ 63643 w 1201696"/>
                <a:gd name="connsiteY100" fmla="*/ 360593 h 898857"/>
                <a:gd name="connsiteX101" fmla="*/ 54020 w 1201696"/>
                <a:gd name="connsiteY101" fmla="*/ 378133 h 898857"/>
                <a:gd name="connsiteX102" fmla="*/ 38629 w 1201696"/>
                <a:gd name="connsiteY102" fmla="*/ 380106 h 898857"/>
                <a:gd name="connsiteX103" fmla="*/ 34785 w 1201696"/>
                <a:gd name="connsiteY103" fmla="*/ 372303 h 898857"/>
                <a:gd name="connsiteX104" fmla="*/ 23264 w 1201696"/>
                <a:gd name="connsiteY104" fmla="*/ 376185 h 898857"/>
                <a:gd name="connsiteX105" fmla="*/ 5939 w 1201696"/>
                <a:gd name="connsiteY105" fmla="*/ 387883 h 898857"/>
                <a:gd name="connsiteX106" fmla="*/ 5939 w 1201696"/>
                <a:gd name="connsiteY106" fmla="*/ 401528 h 898857"/>
                <a:gd name="connsiteX107" fmla="*/ 223 w 1201696"/>
                <a:gd name="connsiteY107" fmla="*/ 407383 h 898857"/>
                <a:gd name="connsiteX108" fmla="*/ 4029 w 1201696"/>
                <a:gd name="connsiteY108" fmla="*/ 417121 h 898857"/>
                <a:gd name="connsiteX109" fmla="*/ 5939 w 1201696"/>
                <a:gd name="connsiteY109" fmla="*/ 426884 h 898857"/>
                <a:gd name="connsiteX110" fmla="*/ 23264 w 1201696"/>
                <a:gd name="connsiteY110" fmla="*/ 428831 h 898857"/>
                <a:gd name="connsiteX111" fmla="*/ 25199 w 1201696"/>
                <a:gd name="connsiteY111" fmla="*/ 454162 h 898857"/>
                <a:gd name="connsiteX112" fmla="*/ 29005 w 1201696"/>
                <a:gd name="connsiteY112" fmla="*/ 460029 h 898857"/>
                <a:gd name="connsiteX113" fmla="*/ 17485 w 1201696"/>
                <a:gd name="connsiteY113" fmla="*/ 467807 h 898857"/>
                <a:gd name="connsiteX114" fmla="*/ 30966 w 1201696"/>
                <a:gd name="connsiteY114" fmla="*/ 467807 h 898857"/>
                <a:gd name="connsiteX115" fmla="*/ 46306 w 1201696"/>
                <a:gd name="connsiteY115" fmla="*/ 481465 h 898857"/>
                <a:gd name="connsiteX116" fmla="*/ 46306 w 1201696"/>
                <a:gd name="connsiteY116" fmla="*/ 495097 h 898857"/>
                <a:gd name="connsiteX117" fmla="*/ 71319 w 1201696"/>
                <a:gd name="connsiteY117" fmla="*/ 508755 h 898857"/>
                <a:gd name="connsiteX118" fmla="*/ 86710 w 1201696"/>
                <a:gd name="connsiteY118" fmla="*/ 508755 h 898857"/>
                <a:gd name="connsiteX119" fmla="*/ 92451 w 1201696"/>
                <a:gd name="connsiteY119" fmla="*/ 532151 h 898857"/>
                <a:gd name="connsiteX120" fmla="*/ 105907 w 1201696"/>
                <a:gd name="connsiteY120" fmla="*/ 541901 h 898857"/>
                <a:gd name="connsiteX121" fmla="*/ 100127 w 1201696"/>
                <a:gd name="connsiteY121" fmla="*/ 549678 h 898857"/>
                <a:gd name="connsiteX122" fmla="*/ 102062 w 1201696"/>
                <a:gd name="connsiteY122" fmla="*/ 561376 h 898857"/>
                <a:gd name="connsiteX123" fmla="*/ 109751 w 1201696"/>
                <a:gd name="connsiteY123" fmla="*/ 571126 h 898857"/>
                <a:gd name="connsiteX124" fmla="*/ 105907 w 1201696"/>
                <a:gd name="connsiteY124" fmla="*/ 592561 h 898857"/>
                <a:gd name="connsiteX125" fmla="*/ 94386 w 1201696"/>
                <a:gd name="connsiteY125" fmla="*/ 590614 h 898857"/>
                <a:gd name="connsiteX126" fmla="*/ 103972 w 1201696"/>
                <a:gd name="connsiteY126" fmla="*/ 617917 h 898857"/>
                <a:gd name="connsiteX127" fmla="*/ 115493 w 1201696"/>
                <a:gd name="connsiteY127" fmla="*/ 627667 h 898857"/>
                <a:gd name="connsiteX128" fmla="*/ 130921 w 1201696"/>
                <a:gd name="connsiteY128" fmla="*/ 639352 h 898857"/>
                <a:gd name="connsiteX129" fmla="*/ 148196 w 1201696"/>
                <a:gd name="connsiteY129" fmla="*/ 651050 h 898857"/>
                <a:gd name="connsiteX130" fmla="*/ 165521 w 1201696"/>
                <a:gd name="connsiteY130" fmla="*/ 643247 h 898857"/>
                <a:gd name="connsiteX131" fmla="*/ 194316 w 1201696"/>
                <a:gd name="connsiteY131" fmla="*/ 672498 h 898857"/>
                <a:gd name="connsiteX132" fmla="*/ 203940 w 1201696"/>
                <a:gd name="connsiteY132" fmla="*/ 670538 h 898857"/>
                <a:gd name="connsiteX133" fmla="*/ 226981 w 1201696"/>
                <a:gd name="connsiteY133" fmla="*/ 688078 h 898857"/>
                <a:gd name="connsiteX134" fmla="*/ 244332 w 1201696"/>
                <a:gd name="connsiteY134" fmla="*/ 705618 h 898857"/>
                <a:gd name="connsiteX135" fmla="*/ 246241 w 1201696"/>
                <a:gd name="connsiteY135" fmla="*/ 701710 h 898857"/>
                <a:gd name="connsiteX136" fmla="*/ 257762 w 1201696"/>
                <a:gd name="connsiteY136" fmla="*/ 701710 h 898857"/>
                <a:gd name="connsiteX137" fmla="*/ 298141 w 1201696"/>
                <a:gd name="connsiteY137" fmla="*/ 701710 h 898857"/>
                <a:gd name="connsiteX138" fmla="*/ 299368 w 1201696"/>
                <a:gd name="connsiteY138" fmla="*/ 703152 h 898857"/>
                <a:gd name="connsiteX139" fmla="*/ 301581 w 1201696"/>
                <a:gd name="connsiteY139" fmla="*/ 703114 h 898857"/>
                <a:gd name="connsiteX140" fmla="*/ 300139 w 1201696"/>
                <a:gd name="connsiteY140" fmla="*/ 708742 h 898857"/>
                <a:gd name="connsiteX141" fmla="*/ 300050 w 1201696"/>
                <a:gd name="connsiteY141" fmla="*/ 719263 h 898857"/>
                <a:gd name="connsiteX142" fmla="*/ 325065 w 1201696"/>
                <a:gd name="connsiteY142" fmla="*/ 695880 h 898857"/>
                <a:gd name="connsiteX143" fmla="*/ 330806 w 1201696"/>
                <a:gd name="connsiteY143" fmla="*/ 701710 h 898857"/>
                <a:gd name="connsiteX144" fmla="*/ 353886 w 1201696"/>
                <a:gd name="connsiteY144" fmla="*/ 703670 h 898857"/>
                <a:gd name="connsiteX145" fmla="*/ 359639 w 1201696"/>
                <a:gd name="connsiteY145" fmla="*/ 709513 h 898857"/>
                <a:gd name="connsiteX146" fmla="*/ 362814 w 1201696"/>
                <a:gd name="connsiteY146" fmla="*/ 708792 h 898857"/>
                <a:gd name="connsiteX147" fmla="*/ 362877 w 1201696"/>
                <a:gd name="connsiteY147" fmla="*/ 708780 h 898857"/>
                <a:gd name="connsiteX148" fmla="*/ 371071 w 1201696"/>
                <a:gd name="connsiteY148" fmla="*/ 707426 h 898857"/>
                <a:gd name="connsiteX149" fmla="*/ 380759 w 1201696"/>
                <a:gd name="connsiteY149" fmla="*/ 696955 h 898857"/>
                <a:gd name="connsiteX150" fmla="*/ 382719 w 1201696"/>
                <a:gd name="connsiteY150" fmla="*/ 695868 h 898857"/>
                <a:gd name="connsiteX151" fmla="*/ 388498 w 1201696"/>
                <a:gd name="connsiteY151" fmla="*/ 686118 h 898857"/>
                <a:gd name="connsiteX152" fmla="*/ 405823 w 1201696"/>
                <a:gd name="connsiteY152" fmla="*/ 674420 h 898857"/>
                <a:gd name="connsiteX153" fmla="*/ 413474 w 1201696"/>
                <a:gd name="connsiteY153" fmla="*/ 670525 h 898857"/>
                <a:gd name="connsiteX154" fmla="*/ 426929 w 1201696"/>
                <a:gd name="connsiteY154" fmla="*/ 676367 h 898857"/>
                <a:gd name="connsiteX155" fmla="*/ 444230 w 1201696"/>
                <a:gd name="connsiteY155" fmla="*/ 666617 h 898857"/>
                <a:gd name="connsiteX156" fmla="*/ 446164 w 1201696"/>
                <a:gd name="connsiteY156" fmla="*/ 678327 h 898857"/>
                <a:gd name="connsiteX157" fmla="*/ 451944 w 1201696"/>
                <a:gd name="connsiteY157" fmla="*/ 680275 h 898857"/>
                <a:gd name="connsiteX158" fmla="*/ 448074 w 1201696"/>
                <a:gd name="connsiteY158" fmla="*/ 691973 h 898857"/>
                <a:gd name="connsiteX159" fmla="*/ 467309 w 1201696"/>
                <a:gd name="connsiteY159" fmla="*/ 697803 h 898857"/>
                <a:gd name="connsiteX160" fmla="*/ 471153 w 1201696"/>
                <a:gd name="connsiteY160" fmla="*/ 690013 h 898857"/>
                <a:gd name="connsiteX161" fmla="*/ 484609 w 1201696"/>
                <a:gd name="connsiteY161" fmla="*/ 713408 h 898857"/>
                <a:gd name="connsiteX162" fmla="*/ 494233 w 1201696"/>
                <a:gd name="connsiteY162" fmla="*/ 717316 h 898857"/>
                <a:gd name="connsiteX163" fmla="*/ 494233 w 1201696"/>
                <a:gd name="connsiteY163" fmla="*/ 760199 h 898857"/>
                <a:gd name="connsiteX164" fmla="*/ 482674 w 1201696"/>
                <a:gd name="connsiteY164" fmla="*/ 767989 h 898857"/>
                <a:gd name="connsiteX165" fmla="*/ 474998 w 1201696"/>
                <a:gd name="connsiteY165" fmla="*/ 777752 h 898857"/>
                <a:gd name="connsiteX166" fmla="*/ 471153 w 1201696"/>
                <a:gd name="connsiteY166" fmla="*/ 793319 h 898857"/>
                <a:gd name="connsiteX167" fmla="*/ 474998 w 1201696"/>
                <a:gd name="connsiteY167" fmla="*/ 799187 h 898857"/>
                <a:gd name="connsiteX168" fmla="*/ 473088 w 1201696"/>
                <a:gd name="connsiteY168" fmla="*/ 806977 h 898857"/>
                <a:gd name="connsiteX169" fmla="*/ 496167 w 1201696"/>
                <a:gd name="connsiteY169" fmla="*/ 803082 h 898857"/>
                <a:gd name="connsiteX170" fmla="*/ 498077 w 1201696"/>
                <a:gd name="connsiteY170" fmla="*/ 826477 h 898857"/>
                <a:gd name="connsiteX171" fmla="*/ 509636 w 1201696"/>
                <a:gd name="connsiteY171" fmla="*/ 830372 h 898857"/>
                <a:gd name="connsiteX172" fmla="*/ 503831 w 1201696"/>
                <a:gd name="connsiteY172" fmla="*/ 853780 h 898857"/>
                <a:gd name="connsiteX173" fmla="*/ 517312 w 1201696"/>
                <a:gd name="connsiteY173" fmla="*/ 853780 h 898857"/>
                <a:gd name="connsiteX174" fmla="*/ 523028 w 1201696"/>
                <a:gd name="connsiteY174" fmla="*/ 869386 h 898857"/>
                <a:gd name="connsiteX175" fmla="*/ 542263 w 1201696"/>
                <a:gd name="connsiteY175" fmla="*/ 861570 h 898857"/>
                <a:gd name="connsiteX176" fmla="*/ 549939 w 1201696"/>
                <a:gd name="connsiteY176" fmla="*/ 875216 h 898857"/>
                <a:gd name="connsiteX177" fmla="*/ 551899 w 1201696"/>
                <a:gd name="connsiteY177" fmla="*/ 844030 h 898857"/>
                <a:gd name="connsiteX178" fmla="*/ 561523 w 1201696"/>
                <a:gd name="connsiteY178" fmla="*/ 845978 h 898857"/>
                <a:gd name="connsiteX179" fmla="*/ 569199 w 1201696"/>
                <a:gd name="connsiteY179" fmla="*/ 836240 h 898857"/>
                <a:gd name="connsiteX180" fmla="*/ 578810 w 1201696"/>
                <a:gd name="connsiteY180" fmla="*/ 844030 h 898857"/>
                <a:gd name="connsiteX181" fmla="*/ 598019 w 1201696"/>
                <a:gd name="connsiteY181" fmla="*/ 840135 h 898857"/>
                <a:gd name="connsiteX182" fmla="*/ 599955 w 1201696"/>
                <a:gd name="connsiteY182" fmla="*/ 836240 h 898857"/>
                <a:gd name="connsiteX183" fmla="*/ 613384 w 1201696"/>
                <a:gd name="connsiteY183" fmla="*/ 834293 h 898857"/>
                <a:gd name="connsiteX184" fmla="*/ 623034 w 1201696"/>
                <a:gd name="connsiteY184" fmla="*/ 822595 h 898857"/>
                <a:gd name="connsiteX185" fmla="*/ 636464 w 1201696"/>
                <a:gd name="connsiteY185" fmla="*/ 832332 h 898857"/>
                <a:gd name="connsiteX186" fmla="*/ 642243 w 1201696"/>
                <a:gd name="connsiteY186" fmla="*/ 834293 h 898857"/>
                <a:gd name="connsiteX187" fmla="*/ 653802 w 1201696"/>
                <a:gd name="connsiteY187" fmla="*/ 838175 h 898857"/>
                <a:gd name="connsiteX188" fmla="*/ 678753 w 1201696"/>
                <a:gd name="connsiteY188" fmla="*/ 867438 h 898857"/>
                <a:gd name="connsiteX189" fmla="*/ 688364 w 1201696"/>
                <a:gd name="connsiteY189" fmla="*/ 857688 h 898857"/>
                <a:gd name="connsiteX190" fmla="*/ 703754 w 1201696"/>
                <a:gd name="connsiteY190" fmla="*/ 869398 h 898857"/>
                <a:gd name="connsiteX191" fmla="*/ 707598 w 1201696"/>
                <a:gd name="connsiteY191" fmla="*/ 863531 h 898857"/>
                <a:gd name="connsiteX192" fmla="*/ 715250 w 1201696"/>
                <a:gd name="connsiteY192" fmla="*/ 871333 h 898857"/>
                <a:gd name="connsiteX193" fmla="*/ 717210 w 1201696"/>
                <a:gd name="connsiteY193" fmla="*/ 896663 h 898857"/>
                <a:gd name="connsiteX194" fmla="*/ 719119 w 1201696"/>
                <a:gd name="connsiteY194" fmla="*/ 898624 h 898857"/>
                <a:gd name="connsiteX195" fmla="*/ 722964 w 1201696"/>
                <a:gd name="connsiteY195" fmla="*/ 898624 h 898857"/>
                <a:gd name="connsiteX196" fmla="*/ 722964 w 1201696"/>
                <a:gd name="connsiteY196" fmla="*/ 892756 h 898857"/>
                <a:gd name="connsiteX197" fmla="*/ 719119 w 1201696"/>
                <a:gd name="connsiteY197" fmla="*/ 883018 h 898857"/>
                <a:gd name="connsiteX198" fmla="*/ 724898 w 1201696"/>
                <a:gd name="connsiteY198" fmla="*/ 873281 h 898857"/>
                <a:gd name="connsiteX199" fmla="*/ 728768 w 1201696"/>
                <a:gd name="connsiteY199" fmla="*/ 875228 h 898857"/>
                <a:gd name="connsiteX200" fmla="*/ 730678 w 1201696"/>
                <a:gd name="connsiteY200" fmla="*/ 871333 h 898857"/>
                <a:gd name="connsiteX201" fmla="*/ 747952 w 1201696"/>
                <a:gd name="connsiteY201" fmla="*/ 867438 h 898857"/>
                <a:gd name="connsiteX202" fmla="*/ 755667 w 1201696"/>
                <a:gd name="connsiteY202" fmla="*/ 859623 h 898857"/>
                <a:gd name="connsiteX203" fmla="*/ 765278 w 1201696"/>
                <a:gd name="connsiteY203" fmla="*/ 855728 h 898857"/>
                <a:gd name="connsiteX204" fmla="*/ 767212 w 1201696"/>
                <a:gd name="connsiteY204" fmla="*/ 861570 h 898857"/>
                <a:gd name="connsiteX205" fmla="*/ 774864 w 1201696"/>
                <a:gd name="connsiteY205" fmla="*/ 857675 h 898857"/>
                <a:gd name="connsiteX206" fmla="*/ 778708 w 1201696"/>
                <a:gd name="connsiteY206" fmla="*/ 849873 h 898857"/>
                <a:gd name="connsiteX207" fmla="*/ 780643 w 1201696"/>
                <a:gd name="connsiteY207" fmla="*/ 851820 h 898857"/>
                <a:gd name="connsiteX208" fmla="*/ 786422 w 1201696"/>
                <a:gd name="connsiteY208" fmla="*/ 849873 h 898857"/>
                <a:gd name="connsiteX209" fmla="*/ 780643 w 1201696"/>
                <a:gd name="connsiteY209" fmla="*/ 832332 h 898857"/>
                <a:gd name="connsiteX210" fmla="*/ 788357 w 1201696"/>
                <a:gd name="connsiteY210" fmla="*/ 828425 h 898857"/>
                <a:gd name="connsiteX211" fmla="*/ 792202 w 1201696"/>
                <a:gd name="connsiteY211" fmla="*/ 842083 h 898857"/>
                <a:gd name="connsiteX212" fmla="*/ 809501 w 1201696"/>
                <a:gd name="connsiteY212" fmla="*/ 836240 h 898857"/>
                <a:gd name="connsiteX213" fmla="*/ 819087 w 1201696"/>
                <a:gd name="connsiteY213" fmla="*/ 836240 h 898857"/>
                <a:gd name="connsiteX214" fmla="*/ 824866 w 1201696"/>
                <a:gd name="connsiteY214" fmla="*/ 838162 h 898857"/>
                <a:gd name="connsiteX215" fmla="*/ 828736 w 1201696"/>
                <a:gd name="connsiteY215" fmla="*/ 834280 h 898857"/>
                <a:gd name="connsiteX216" fmla="*/ 832580 w 1201696"/>
                <a:gd name="connsiteY216" fmla="*/ 836228 h 898857"/>
                <a:gd name="connsiteX217" fmla="*/ 844076 w 1201696"/>
                <a:gd name="connsiteY217" fmla="*/ 832320 h 898857"/>
                <a:gd name="connsiteX218" fmla="*/ 853700 w 1201696"/>
                <a:gd name="connsiteY218" fmla="*/ 814780 h 898857"/>
                <a:gd name="connsiteX219" fmla="*/ 874869 w 1201696"/>
                <a:gd name="connsiteY219" fmla="*/ 799174 h 898857"/>
                <a:gd name="connsiteX220" fmla="*/ 869090 w 1201696"/>
                <a:gd name="connsiteY220" fmla="*/ 793306 h 898857"/>
                <a:gd name="connsiteX221" fmla="*/ 886390 w 1201696"/>
                <a:gd name="connsiteY221" fmla="*/ 791372 h 898857"/>
                <a:gd name="connsiteX222" fmla="*/ 890235 w 1201696"/>
                <a:gd name="connsiteY222" fmla="*/ 775766 h 898857"/>
                <a:gd name="connsiteX223" fmla="*/ 897948 w 1201696"/>
                <a:gd name="connsiteY223" fmla="*/ 767976 h 898857"/>
                <a:gd name="connsiteX224" fmla="*/ 903664 w 1201696"/>
                <a:gd name="connsiteY224" fmla="*/ 769924 h 898857"/>
                <a:gd name="connsiteX225" fmla="*/ 903664 w 1201696"/>
                <a:gd name="connsiteY225" fmla="*/ 756278 h 898857"/>
                <a:gd name="connsiteX226" fmla="*/ 896014 w 1201696"/>
                <a:gd name="connsiteY226" fmla="*/ 752371 h 898857"/>
                <a:gd name="connsiteX227" fmla="*/ 909444 w 1201696"/>
                <a:gd name="connsiteY227" fmla="*/ 748488 h 898857"/>
                <a:gd name="connsiteX228" fmla="*/ 907534 w 1201696"/>
                <a:gd name="connsiteY228" fmla="*/ 734831 h 898857"/>
                <a:gd name="connsiteX229" fmla="*/ 913314 w 1201696"/>
                <a:gd name="connsiteY229" fmla="*/ 738726 h 898857"/>
                <a:gd name="connsiteX230" fmla="*/ 924834 w 1201696"/>
                <a:gd name="connsiteY230" fmla="*/ 721185 h 898857"/>
                <a:gd name="connsiteX231" fmla="*/ 926744 w 1201696"/>
                <a:gd name="connsiteY231" fmla="*/ 703645 h 898857"/>
                <a:gd name="connsiteX232" fmla="*/ 938328 w 1201696"/>
                <a:gd name="connsiteY232" fmla="*/ 693908 h 898857"/>
                <a:gd name="connsiteX233" fmla="*/ 942135 w 1201696"/>
                <a:gd name="connsiteY233" fmla="*/ 695855 h 898857"/>
                <a:gd name="connsiteX234" fmla="*/ 942135 w 1201696"/>
                <a:gd name="connsiteY234" fmla="*/ 672472 h 898857"/>
                <a:gd name="connsiteX235" fmla="*/ 951758 w 1201696"/>
                <a:gd name="connsiteY235" fmla="*/ 666605 h 898857"/>
                <a:gd name="connsiteX236" fmla="*/ 942135 w 1201696"/>
                <a:gd name="connsiteY236" fmla="*/ 666605 h 898857"/>
                <a:gd name="connsiteX237" fmla="*/ 951758 w 1201696"/>
                <a:gd name="connsiteY237" fmla="*/ 656867 h 898857"/>
                <a:gd name="connsiteX238" fmla="*/ 936368 w 1201696"/>
                <a:gd name="connsiteY238" fmla="*/ 647117 h 898857"/>
                <a:gd name="connsiteX239" fmla="*/ 926744 w 1201696"/>
                <a:gd name="connsiteY239" fmla="*/ 651024 h 898857"/>
                <a:gd name="connsiteX240" fmla="*/ 917158 w 1201696"/>
                <a:gd name="connsiteY240" fmla="*/ 647117 h 898857"/>
                <a:gd name="connsiteX241" fmla="*/ 930639 w 1201696"/>
                <a:gd name="connsiteY241" fmla="*/ 643222 h 898857"/>
                <a:gd name="connsiteX242" fmla="*/ 947914 w 1201696"/>
                <a:gd name="connsiteY242" fmla="*/ 625682 h 898857"/>
                <a:gd name="connsiteX243" fmla="*/ 926744 w 1201696"/>
                <a:gd name="connsiteY243" fmla="*/ 602286 h 898857"/>
                <a:gd name="connsiteX244" fmla="*/ 913314 w 1201696"/>
                <a:gd name="connsiteY244" fmla="*/ 602286 h 898857"/>
                <a:gd name="connsiteX245" fmla="*/ 926744 w 1201696"/>
                <a:gd name="connsiteY245" fmla="*/ 598391 h 898857"/>
                <a:gd name="connsiteX246" fmla="*/ 949823 w 1201696"/>
                <a:gd name="connsiteY246" fmla="*/ 606194 h 898857"/>
                <a:gd name="connsiteX247" fmla="*/ 928679 w 1201696"/>
                <a:gd name="connsiteY247" fmla="*/ 582811 h 898857"/>
                <a:gd name="connsiteX248" fmla="*/ 917158 w 1201696"/>
                <a:gd name="connsiteY248" fmla="*/ 539903 h 898857"/>
                <a:gd name="connsiteX249" fmla="*/ 896014 w 1201696"/>
                <a:gd name="connsiteY249" fmla="*/ 528205 h 898857"/>
                <a:gd name="connsiteX250" fmla="*/ 901793 w 1201696"/>
                <a:gd name="connsiteY250" fmla="*/ 512612 h 898857"/>
                <a:gd name="connsiteX251" fmla="*/ 903677 w 1201696"/>
                <a:gd name="connsiteY251" fmla="*/ 508717 h 898857"/>
                <a:gd name="connsiteX252" fmla="*/ 913326 w 1201696"/>
                <a:gd name="connsiteY252" fmla="*/ 502875 h 898857"/>
                <a:gd name="connsiteX253" fmla="*/ 913326 w 1201696"/>
                <a:gd name="connsiteY253" fmla="*/ 498980 h 898857"/>
                <a:gd name="connsiteX254" fmla="*/ 917171 w 1201696"/>
                <a:gd name="connsiteY254" fmla="*/ 495072 h 898857"/>
                <a:gd name="connsiteX255" fmla="*/ 917171 w 1201696"/>
                <a:gd name="connsiteY255" fmla="*/ 489242 h 898857"/>
                <a:gd name="connsiteX256" fmla="*/ 922912 w 1201696"/>
                <a:gd name="connsiteY256" fmla="*/ 493137 h 898857"/>
                <a:gd name="connsiteX257" fmla="*/ 930652 w 1201696"/>
                <a:gd name="connsiteY257" fmla="*/ 477544 h 898857"/>
                <a:gd name="connsiteX258" fmla="*/ 961407 w 1201696"/>
                <a:gd name="connsiteY258" fmla="*/ 471689 h 898857"/>
                <a:gd name="connsiteX259" fmla="*/ 963279 w 1201696"/>
                <a:gd name="connsiteY259" fmla="*/ 460004 h 898857"/>
                <a:gd name="connsiteX260" fmla="*/ 944044 w 1201696"/>
                <a:gd name="connsiteY260" fmla="*/ 458057 h 898857"/>
                <a:gd name="connsiteX261" fmla="*/ 924834 w 1201696"/>
                <a:gd name="connsiteY261" fmla="*/ 448307 h 898857"/>
                <a:gd name="connsiteX262" fmla="*/ 909444 w 1201696"/>
                <a:gd name="connsiteY262" fmla="*/ 465847 h 898857"/>
                <a:gd name="connsiteX263" fmla="*/ 892144 w 1201696"/>
                <a:gd name="connsiteY263" fmla="*/ 460004 h 898857"/>
                <a:gd name="connsiteX264" fmla="*/ 892144 w 1201696"/>
                <a:gd name="connsiteY264" fmla="*/ 442464 h 898857"/>
                <a:gd name="connsiteX265" fmla="*/ 863323 w 1201696"/>
                <a:gd name="connsiteY265" fmla="*/ 424924 h 898857"/>
                <a:gd name="connsiteX266" fmla="*/ 874869 w 1201696"/>
                <a:gd name="connsiteY266" fmla="*/ 407371 h 898857"/>
                <a:gd name="connsiteX267" fmla="*/ 894104 w 1201696"/>
                <a:gd name="connsiteY267" fmla="*/ 409318 h 898857"/>
                <a:gd name="connsiteX268" fmla="*/ 899884 w 1201696"/>
                <a:gd name="connsiteY268" fmla="*/ 393726 h 898857"/>
                <a:gd name="connsiteX269" fmla="*/ 924834 w 1201696"/>
                <a:gd name="connsiteY269" fmla="*/ 378120 h 898857"/>
                <a:gd name="connsiteX270" fmla="*/ 936355 w 1201696"/>
                <a:gd name="connsiteY270" fmla="*/ 362540 h 898857"/>
                <a:gd name="connsiteX271" fmla="*/ 944031 w 1201696"/>
                <a:gd name="connsiteY271" fmla="*/ 362540 h 898857"/>
                <a:gd name="connsiteX272" fmla="*/ 949811 w 1201696"/>
                <a:gd name="connsiteY272" fmla="*/ 360580 h 898857"/>
                <a:gd name="connsiteX273" fmla="*/ 959434 w 1201696"/>
                <a:gd name="connsiteY273" fmla="*/ 374238 h 898857"/>
                <a:gd name="connsiteX274" fmla="*/ 944044 w 1201696"/>
                <a:gd name="connsiteY274" fmla="*/ 391765 h 898857"/>
                <a:gd name="connsiteX275" fmla="*/ 940238 w 1201696"/>
                <a:gd name="connsiteY275" fmla="*/ 403463 h 898857"/>
                <a:gd name="connsiteX276" fmla="*/ 949823 w 1201696"/>
                <a:gd name="connsiteY276" fmla="*/ 405411 h 898857"/>
                <a:gd name="connsiteX277" fmla="*/ 947914 w 1201696"/>
                <a:gd name="connsiteY277" fmla="*/ 415173 h 898857"/>
                <a:gd name="connsiteX278" fmla="*/ 959434 w 1201696"/>
                <a:gd name="connsiteY278" fmla="*/ 403476 h 898857"/>
                <a:gd name="connsiteX279" fmla="*/ 986346 w 1201696"/>
                <a:gd name="connsiteY279" fmla="*/ 389831 h 898857"/>
                <a:gd name="connsiteX280" fmla="*/ 994059 w 1201696"/>
                <a:gd name="connsiteY280" fmla="*/ 391778 h 898857"/>
                <a:gd name="connsiteX281" fmla="*/ 1040180 w 1201696"/>
                <a:gd name="connsiteY281" fmla="*/ 350830 h 898857"/>
                <a:gd name="connsiteX282" fmla="*/ 1049766 w 1201696"/>
                <a:gd name="connsiteY282" fmla="*/ 337210 h 898857"/>
                <a:gd name="connsiteX283" fmla="*/ 1059389 w 1201696"/>
                <a:gd name="connsiteY283" fmla="*/ 346948 h 898857"/>
                <a:gd name="connsiteX284" fmla="*/ 1074754 w 1201696"/>
                <a:gd name="connsiteY284" fmla="*/ 348895 h 898857"/>
                <a:gd name="connsiteX285" fmla="*/ 1070974 w 1201696"/>
                <a:gd name="connsiteY285" fmla="*/ 331355 h 898857"/>
                <a:gd name="connsiteX286" fmla="*/ 1088248 w 1201696"/>
                <a:gd name="connsiteY286" fmla="*/ 331355 h 898857"/>
                <a:gd name="connsiteX287" fmla="*/ 1103639 w 1201696"/>
                <a:gd name="connsiteY287" fmla="*/ 319670 h 898857"/>
                <a:gd name="connsiteX288" fmla="*/ 1109392 w 1201696"/>
                <a:gd name="connsiteY288" fmla="*/ 304064 h 898857"/>
                <a:gd name="connsiteX289" fmla="*/ 1115146 w 1201696"/>
                <a:gd name="connsiteY289" fmla="*/ 311867 h 898857"/>
                <a:gd name="connsiteX290" fmla="*/ 1130537 w 1201696"/>
                <a:gd name="connsiteY290" fmla="*/ 307985 h 898857"/>
                <a:gd name="connsiteX291" fmla="*/ 1128627 w 1201696"/>
                <a:gd name="connsiteY291" fmla="*/ 251444 h 898857"/>
                <a:gd name="connsiteX292" fmla="*/ 1147837 w 1201696"/>
                <a:gd name="connsiteY292" fmla="*/ 239746 h 898857"/>
                <a:gd name="connsiteX293" fmla="*/ 1170916 w 1201696"/>
                <a:gd name="connsiteY293" fmla="*/ 245614 h 898857"/>
                <a:gd name="connsiteX294" fmla="*/ 1170916 w 1201696"/>
                <a:gd name="connsiteY294" fmla="*/ 235864 h 898857"/>
                <a:gd name="connsiteX295" fmla="*/ 1186281 w 1201696"/>
                <a:gd name="connsiteY295" fmla="*/ 212481 h 898857"/>
                <a:gd name="connsiteX296" fmla="*/ 1192061 w 1201696"/>
                <a:gd name="connsiteY296" fmla="*/ 181283 h 898857"/>
                <a:gd name="connsiteX297" fmla="*/ 1201684 w 1201696"/>
                <a:gd name="connsiteY297" fmla="*/ 175428 h 898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Lst>
              <a:rect l="l" t="t" r="r" b="b"/>
              <a:pathLst>
                <a:path w="1201696" h="898857">
                  <a:moveTo>
                    <a:pt x="1201697" y="175428"/>
                  </a:moveTo>
                  <a:cubicBezTo>
                    <a:pt x="1200230" y="165513"/>
                    <a:pt x="1201608" y="160227"/>
                    <a:pt x="1199762" y="153980"/>
                  </a:cubicBezTo>
                  <a:cubicBezTo>
                    <a:pt x="1185232" y="151564"/>
                    <a:pt x="1184979" y="163692"/>
                    <a:pt x="1170941" y="161770"/>
                  </a:cubicBezTo>
                  <a:cubicBezTo>
                    <a:pt x="1168311" y="166259"/>
                    <a:pt x="1163025" y="168042"/>
                    <a:pt x="1159395" y="171533"/>
                  </a:cubicBezTo>
                  <a:cubicBezTo>
                    <a:pt x="1147875" y="174719"/>
                    <a:pt x="1138403" y="171419"/>
                    <a:pt x="1128665" y="173480"/>
                  </a:cubicBezTo>
                  <a:cubicBezTo>
                    <a:pt x="1123114" y="161049"/>
                    <a:pt x="1124074" y="153702"/>
                    <a:pt x="1120951" y="138387"/>
                  </a:cubicBezTo>
                  <a:cubicBezTo>
                    <a:pt x="1115083" y="139791"/>
                    <a:pt x="1113958" y="136401"/>
                    <a:pt x="1109430" y="136439"/>
                  </a:cubicBezTo>
                  <a:cubicBezTo>
                    <a:pt x="1108507" y="121783"/>
                    <a:pt x="1086781" y="128219"/>
                    <a:pt x="1082519" y="116952"/>
                  </a:cubicBezTo>
                  <a:cubicBezTo>
                    <a:pt x="1075968" y="122200"/>
                    <a:pt x="1062880" y="117458"/>
                    <a:pt x="1061375" y="111109"/>
                  </a:cubicBezTo>
                  <a:lnTo>
                    <a:pt x="1061375" y="99411"/>
                  </a:lnTo>
                  <a:cubicBezTo>
                    <a:pt x="1055166" y="97831"/>
                    <a:pt x="1059301" y="90635"/>
                    <a:pt x="1057531" y="85754"/>
                  </a:cubicBezTo>
                  <a:cubicBezTo>
                    <a:pt x="1055621" y="80468"/>
                    <a:pt x="1049993" y="75232"/>
                    <a:pt x="1047907" y="70161"/>
                  </a:cubicBezTo>
                  <a:cubicBezTo>
                    <a:pt x="1046554" y="66936"/>
                    <a:pt x="1047098" y="61802"/>
                    <a:pt x="1045972" y="58463"/>
                  </a:cubicBezTo>
                  <a:cubicBezTo>
                    <a:pt x="1044821" y="54986"/>
                    <a:pt x="1041634" y="52330"/>
                    <a:pt x="1040218" y="48726"/>
                  </a:cubicBezTo>
                  <a:cubicBezTo>
                    <a:pt x="1037246" y="41024"/>
                    <a:pt x="1038169" y="31805"/>
                    <a:pt x="1030569" y="27278"/>
                  </a:cubicBezTo>
                  <a:cubicBezTo>
                    <a:pt x="1029962" y="18173"/>
                    <a:pt x="1021995" y="16503"/>
                    <a:pt x="1017138" y="11672"/>
                  </a:cubicBezTo>
                  <a:cubicBezTo>
                    <a:pt x="1012687" y="11053"/>
                    <a:pt x="1009741" y="12001"/>
                    <a:pt x="1007553" y="13620"/>
                  </a:cubicBezTo>
                  <a:cubicBezTo>
                    <a:pt x="1000509" y="7752"/>
                    <a:pt x="991290" y="4123"/>
                    <a:pt x="982539" y="0"/>
                  </a:cubicBezTo>
                  <a:cubicBezTo>
                    <a:pt x="957272" y="4173"/>
                    <a:pt x="927174" y="3389"/>
                    <a:pt x="915249" y="25318"/>
                  </a:cubicBezTo>
                  <a:cubicBezTo>
                    <a:pt x="922583" y="24394"/>
                    <a:pt x="927262" y="26152"/>
                    <a:pt x="928704" y="31185"/>
                  </a:cubicBezTo>
                  <a:cubicBezTo>
                    <a:pt x="925328" y="34436"/>
                    <a:pt x="930437" y="37711"/>
                    <a:pt x="928704" y="44818"/>
                  </a:cubicBezTo>
                  <a:cubicBezTo>
                    <a:pt x="915387" y="56680"/>
                    <a:pt x="908369" y="74853"/>
                    <a:pt x="899909" y="91621"/>
                  </a:cubicBezTo>
                  <a:cubicBezTo>
                    <a:pt x="901869" y="97123"/>
                    <a:pt x="901869" y="99740"/>
                    <a:pt x="899909" y="105279"/>
                  </a:cubicBezTo>
                  <a:cubicBezTo>
                    <a:pt x="885758" y="105912"/>
                    <a:pt x="879928" y="114928"/>
                    <a:pt x="871063" y="120847"/>
                  </a:cubicBezTo>
                  <a:cubicBezTo>
                    <a:pt x="863184" y="118431"/>
                    <a:pt x="855521" y="115788"/>
                    <a:pt x="847958" y="113069"/>
                  </a:cubicBezTo>
                  <a:cubicBezTo>
                    <a:pt x="845708" y="119342"/>
                    <a:pt x="843456" y="125931"/>
                    <a:pt x="840282" y="132544"/>
                  </a:cubicBezTo>
                  <a:cubicBezTo>
                    <a:pt x="835894" y="141865"/>
                    <a:pt x="829710" y="147366"/>
                    <a:pt x="832631" y="155952"/>
                  </a:cubicBezTo>
                  <a:cubicBezTo>
                    <a:pt x="829229" y="157723"/>
                    <a:pt x="825966" y="159582"/>
                    <a:pt x="826852" y="165690"/>
                  </a:cubicBezTo>
                  <a:cubicBezTo>
                    <a:pt x="828989" y="166120"/>
                    <a:pt x="829824" y="167865"/>
                    <a:pt x="830658" y="169585"/>
                  </a:cubicBezTo>
                  <a:cubicBezTo>
                    <a:pt x="841370" y="166322"/>
                    <a:pt x="852322" y="162883"/>
                    <a:pt x="861439" y="171545"/>
                  </a:cubicBezTo>
                  <a:cubicBezTo>
                    <a:pt x="865056" y="164830"/>
                    <a:pt x="870392" y="159848"/>
                    <a:pt x="882583" y="161782"/>
                  </a:cubicBezTo>
                  <a:cubicBezTo>
                    <a:pt x="894800" y="172797"/>
                    <a:pt x="909216" y="181561"/>
                    <a:pt x="913339" y="200783"/>
                  </a:cubicBezTo>
                  <a:cubicBezTo>
                    <a:pt x="910595" y="201226"/>
                    <a:pt x="910076" y="203983"/>
                    <a:pt x="907560" y="204666"/>
                  </a:cubicBezTo>
                  <a:cubicBezTo>
                    <a:pt x="901490" y="204982"/>
                    <a:pt x="895951" y="204741"/>
                    <a:pt x="894129" y="200783"/>
                  </a:cubicBezTo>
                  <a:cubicBezTo>
                    <a:pt x="882293" y="200492"/>
                    <a:pt x="873479" y="206562"/>
                    <a:pt x="863349" y="204666"/>
                  </a:cubicBezTo>
                  <a:cubicBezTo>
                    <a:pt x="863083" y="208295"/>
                    <a:pt x="862109" y="211178"/>
                    <a:pt x="859529" y="212481"/>
                  </a:cubicBezTo>
                  <a:cubicBezTo>
                    <a:pt x="854851" y="213252"/>
                    <a:pt x="855369" y="208889"/>
                    <a:pt x="849918" y="210521"/>
                  </a:cubicBezTo>
                  <a:cubicBezTo>
                    <a:pt x="845935" y="216249"/>
                    <a:pt x="838511" y="218463"/>
                    <a:pt x="840269" y="230021"/>
                  </a:cubicBezTo>
                  <a:cubicBezTo>
                    <a:pt x="838562" y="230615"/>
                    <a:pt x="836830" y="231450"/>
                    <a:pt x="835097" y="232348"/>
                  </a:cubicBezTo>
                  <a:cubicBezTo>
                    <a:pt x="833921" y="232930"/>
                    <a:pt x="832745" y="233575"/>
                    <a:pt x="831569" y="234194"/>
                  </a:cubicBezTo>
                  <a:cubicBezTo>
                    <a:pt x="831089" y="235332"/>
                    <a:pt x="830722" y="236559"/>
                    <a:pt x="830519" y="237900"/>
                  </a:cubicBezTo>
                  <a:cubicBezTo>
                    <a:pt x="830519" y="237900"/>
                    <a:pt x="829621" y="236635"/>
                    <a:pt x="829166" y="235977"/>
                  </a:cubicBezTo>
                  <a:cubicBezTo>
                    <a:pt x="826788" y="236799"/>
                    <a:pt x="823146" y="238064"/>
                    <a:pt x="822843" y="238153"/>
                  </a:cubicBezTo>
                  <a:cubicBezTo>
                    <a:pt x="821768" y="238545"/>
                    <a:pt x="820643" y="238823"/>
                    <a:pt x="819517" y="239050"/>
                  </a:cubicBezTo>
                  <a:cubicBezTo>
                    <a:pt x="818973" y="239139"/>
                    <a:pt x="818442" y="239253"/>
                    <a:pt x="817898" y="239329"/>
                  </a:cubicBezTo>
                  <a:cubicBezTo>
                    <a:pt x="816773" y="239455"/>
                    <a:pt x="815622" y="239455"/>
                    <a:pt x="814458" y="239404"/>
                  </a:cubicBezTo>
                  <a:cubicBezTo>
                    <a:pt x="813915" y="239367"/>
                    <a:pt x="813384" y="239404"/>
                    <a:pt x="812840" y="239303"/>
                  </a:cubicBezTo>
                  <a:cubicBezTo>
                    <a:pt x="811133" y="239063"/>
                    <a:pt x="809400" y="238620"/>
                    <a:pt x="807579" y="237811"/>
                  </a:cubicBezTo>
                  <a:cubicBezTo>
                    <a:pt x="801193" y="250748"/>
                    <a:pt x="790570" y="261105"/>
                    <a:pt x="771045" y="255364"/>
                  </a:cubicBezTo>
                  <a:cubicBezTo>
                    <a:pt x="766226" y="252481"/>
                    <a:pt x="764835" y="246094"/>
                    <a:pt x="755679" y="247561"/>
                  </a:cubicBezTo>
                  <a:cubicBezTo>
                    <a:pt x="748256" y="251090"/>
                    <a:pt x="746903" y="260764"/>
                    <a:pt x="746055" y="270957"/>
                  </a:cubicBezTo>
                  <a:cubicBezTo>
                    <a:pt x="748648" y="276142"/>
                    <a:pt x="755641" y="276812"/>
                    <a:pt x="755679" y="284615"/>
                  </a:cubicBezTo>
                  <a:cubicBezTo>
                    <a:pt x="749875" y="289091"/>
                    <a:pt x="745942" y="295553"/>
                    <a:pt x="736444" y="296300"/>
                  </a:cubicBezTo>
                  <a:cubicBezTo>
                    <a:pt x="731095" y="306189"/>
                    <a:pt x="724494" y="313663"/>
                    <a:pt x="715275" y="317748"/>
                  </a:cubicBezTo>
                  <a:cubicBezTo>
                    <a:pt x="709028" y="320530"/>
                    <a:pt x="702237" y="320808"/>
                    <a:pt x="694750" y="320770"/>
                  </a:cubicBezTo>
                  <a:cubicBezTo>
                    <a:pt x="688554" y="321200"/>
                    <a:pt x="650223" y="326549"/>
                    <a:pt x="644166" y="329445"/>
                  </a:cubicBezTo>
                  <a:cubicBezTo>
                    <a:pt x="639575" y="331646"/>
                    <a:pt x="633543" y="335604"/>
                    <a:pt x="630735" y="337235"/>
                  </a:cubicBezTo>
                  <a:cubicBezTo>
                    <a:pt x="625107" y="340523"/>
                    <a:pt x="620390" y="343242"/>
                    <a:pt x="615345" y="345025"/>
                  </a:cubicBezTo>
                  <a:cubicBezTo>
                    <a:pt x="611817" y="342762"/>
                    <a:pt x="606619" y="342193"/>
                    <a:pt x="605721" y="337235"/>
                  </a:cubicBezTo>
                  <a:cubicBezTo>
                    <a:pt x="602838" y="340144"/>
                    <a:pt x="597324" y="340371"/>
                    <a:pt x="592291" y="341130"/>
                  </a:cubicBezTo>
                  <a:cubicBezTo>
                    <a:pt x="581946" y="334693"/>
                    <a:pt x="568933" y="331001"/>
                    <a:pt x="555756" y="327472"/>
                  </a:cubicBezTo>
                  <a:cubicBezTo>
                    <a:pt x="554745" y="324602"/>
                    <a:pt x="552873" y="322566"/>
                    <a:pt x="551912" y="319695"/>
                  </a:cubicBezTo>
                  <a:cubicBezTo>
                    <a:pt x="538570" y="315888"/>
                    <a:pt x="521384" y="317912"/>
                    <a:pt x="511533" y="317735"/>
                  </a:cubicBezTo>
                  <a:cubicBezTo>
                    <a:pt x="486493" y="317267"/>
                    <a:pt x="466272" y="309970"/>
                    <a:pt x="446177" y="313827"/>
                  </a:cubicBezTo>
                  <a:cubicBezTo>
                    <a:pt x="447189" y="304343"/>
                    <a:pt x="438488" y="304722"/>
                    <a:pt x="436554" y="298234"/>
                  </a:cubicBezTo>
                  <a:cubicBezTo>
                    <a:pt x="434935" y="293366"/>
                    <a:pt x="435225" y="286954"/>
                    <a:pt x="432709" y="282642"/>
                  </a:cubicBezTo>
                  <a:cubicBezTo>
                    <a:pt x="429788" y="277609"/>
                    <a:pt x="420986" y="276003"/>
                    <a:pt x="426929" y="270944"/>
                  </a:cubicBezTo>
                  <a:cubicBezTo>
                    <a:pt x="411185" y="273258"/>
                    <a:pt x="410667" y="260132"/>
                    <a:pt x="398083" y="259246"/>
                  </a:cubicBezTo>
                  <a:cubicBezTo>
                    <a:pt x="394353" y="246676"/>
                    <a:pt x="378735" y="250824"/>
                    <a:pt x="363509" y="249496"/>
                  </a:cubicBezTo>
                  <a:cubicBezTo>
                    <a:pt x="354214" y="248699"/>
                    <a:pt x="345577" y="244552"/>
                    <a:pt x="338533" y="245614"/>
                  </a:cubicBezTo>
                  <a:cubicBezTo>
                    <a:pt x="337863" y="239101"/>
                    <a:pt x="332956" y="236951"/>
                    <a:pt x="334638" y="228048"/>
                  </a:cubicBezTo>
                  <a:cubicBezTo>
                    <a:pt x="342440" y="219601"/>
                    <a:pt x="338913" y="211671"/>
                    <a:pt x="340443" y="196863"/>
                  </a:cubicBezTo>
                  <a:cubicBezTo>
                    <a:pt x="338597" y="193537"/>
                    <a:pt x="334056" y="192943"/>
                    <a:pt x="332754" y="189073"/>
                  </a:cubicBezTo>
                  <a:cubicBezTo>
                    <a:pt x="329605" y="180903"/>
                    <a:pt x="329554" y="174252"/>
                    <a:pt x="323143" y="169572"/>
                  </a:cubicBezTo>
                  <a:cubicBezTo>
                    <a:pt x="320335" y="167536"/>
                    <a:pt x="311217" y="171861"/>
                    <a:pt x="313519" y="163730"/>
                  </a:cubicBezTo>
                  <a:cubicBezTo>
                    <a:pt x="308094" y="162124"/>
                    <a:pt x="308524" y="166474"/>
                    <a:pt x="303895" y="165677"/>
                  </a:cubicBezTo>
                  <a:cubicBezTo>
                    <a:pt x="301125" y="160050"/>
                    <a:pt x="290958" y="161934"/>
                    <a:pt x="292374" y="152032"/>
                  </a:cubicBezTo>
                  <a:cubicBezTo>
                    <a:pt x="287468" y="151160"/>
                    <a:pt x="283510" y="149313"/>
                    <a:pt x="280854" y="146202"/>
                  </a:cubicBezTo>
                  <a:cubicBezTo>
                    <a:pt x="284749" y="143066"/>
                    <a:pt x="278046" y="141523"/>
                    <a:pt x="277009" y="138387"/>
                  </a:cubicBezTo>
                  <a:cubicBezTo>
                    <a:pt x="275973" y="135478"/>
                    <a:pt x="281397" y="130382"/>
                    <a:pt x="275100" y="130597"/>
                  </a:cubicBezTo>
                  <a:cubicBezTo>
                    <a:pt x="274695" y="131697"/>
                    <a:pt x="273860" y="132291"/>
                    <a:pt x="272735" y="132570"/>
                  </a:cubicBezTo>
                  <a:cubicBezTo>
                    <a:pt x="272621" y="132620"/>
                    <a:pt x="272419" y="132570"/>
                    <a:pt x="272305" y="132608"/>
                  </a:cubicBezTo>
                  <a:cubicBezTo>
                    <a:pt x="269017" y="133240"/>
                    <a:pt x="263845" y="131988"/>
                    <a:pt x="260431" y="132507"/>
                  </a:cubicBezTo>
                  <a:cubicBezTo>
                    <a:pt x="259646" y="133012"/>
                    <a:pt x="240082" y="150654"/>
                    <a:pt x="236731" y="153613"/>
                  </a:cubicBezTo>
                  <a:cubicBezTo>
                    <a:pt x="231243" y="161985"/>
                    <a:pt x="235012" y="168409"/>
                    <a:pt x="238565" y="185165"/>
                  </a:cubicBezTo>
                  <a:cubicBezTo>
                    <a:pt x="233709" y="191311"/>
                    <a:pt x="225855" y="194410"/>
                    <a:pt x="219356" y="198823"/>
                  </a:cubicBezTo>
                  <a:cubicBezTo>
                    <a:pt x="217686" y="195965"/>
                    <a:pt x="216434" y="192639"/>
                    <a:pt x="211616" y="192955"/>
                  </a:cubicBezTo>
                  <a:cubicBezTo>
                    <a:pt x="199084" y="195307"/>
                    <a:pt x="195012" y="189022"/>
                    <a:pt x="184730" y="189060"/>
                  </a:cubicBezTo>
                  <a:cubicBezTo>
                    <a:pt x="182302" y="206082"/>
                    <a:pt x="175170" y="218349"/>
                    <a:pt x="171275" y="233891"/>
                  </a:cubicBezTo>
                  <a:cubicBezTo>
                    <a:pt x="178155" y="232753"/>
                    <a:pt x="177105" y="239658"/>
                    <a:pt x="177054" y="245601"/>
                  </a:cubicBezTo>
                  <a:cubicBezTo>
                    <a:pt x="166141" y="244197"/>
                    <a:pt x="164092" y="245841"/>
                    <a:pt x="155884" y="241681"/>
                  </a:cubicBezTo>
                  <a:cubicBezTo>
                    <a:pt x="147652" y="248282"/>
                    <a:pt x="129580" y="244855"/>
                    <a:pt x="123219" y="253391"/>
                  </a:cubicBezTo>
                  <a:cubicBezTo>
                    <a:pt x="128328" y="253404"/>
                    <a:pt x="134513" y="252304"/>
                    <a:pt x="134778" y="257286"/>
                  </a:cubicBezTo>
                  <a:cubicBezTo>
                    <a:pt x="131768" y="260119"/>
                    <a:pt x="133071" y="267251"/>
                    <a:pt x="132843" y="272879"/>
                  </a:cubicBezTo>
                  <a:cubicBezTo>
                    <a:pt x="138875" y="279758"/>
                    <a:pt x="137117" y="294504"/>
                    <a:pt x="142454" y="302117"/>
                  </a:cubicBezTo>
                  <a:cubicBezTo>
                    <a:pt x="139040" y="305797"/>
                    <a:pt x="136473" y="299448"/>
                    <a:pt x="134778" y="306012"/>
                  </a:cubicBezTo>
                  <a:cubicBezTo>
                    <a:pt x="141127" y="310729"/>
                    <a:pt x="126482" y="310489"/>
                    <a:pt x="128999" y="317710"/>
                  </a:cubicBezTo>
                  <a:cubicBezTo>
                    <a:pt x="131945" y="320542"/>
                    <a:pt x="130668" y="327687"/>
                    <a:pt x="130934" y="333290"/>
                  </a:cubicBezTo>
                  <a:cubicBezTo>
                    <a:pt x="115543" y="335275"/>
                    <a:pt x="107513" y="344658"/>
                    <a:pt x="94399" y="348895"/>
                  </a:cubicBezTo>
                  <a:cubicBezTo>
                    <a:pt x="93678" y="354687"/>
                    <a:pt x="91048" y="358506"/>
                    <a:pt x="86723" y="360593"/>
                  </a:cubicBezTo>
                  <a:cubicBezTo>
                    <a:pt x="76757" y="362591"/>
                    <a:pt x="74911" y="360618"/>
                    <a:pt x="63643" y="360593"/>
                  </a:cubicBezTo>
                  <a:cubicBezTo>
                    <a:pt x="59483" y="365474"/>
                    <a:pt x="60381" y="375515"/>
                    <a:pt x="54020" y="378133"/>
                  </a:cubicBezTo>
                  <a:cubicBezTo>
                    <a:pt x="46887" y="376767"/>
                    <a:pt x="45762" y="381471"/>
                    <a:pt x="38629" y="380106"/>
                  </a:cubicBezTo>
                  <a:cubicBezTo>
                    <a:pt x="39173" y="375654"/>
                    <a:pt x="38174" y="372758"/>
                    <a:pt x="34785" y="372303"/>
                  </a:cubicBezTo>
                  <a:cubicBezTo>
                    <a:pt x="34557" y="377273"/>
                    <a:pt x="28348" y="376160"/>
                    <a:pt x="23264" y="376185"/>
                  </a:cubicBezTo>
                  <a:cubicBezTo>
                    <a:pt x="20609" y="383255"/>
                    <a:pt x="13906" y="386201"/>
                    <a:pt x="5939" y="387883"/>
                  </a:cubicBezTo>
                  <a:lnTo>
                    <a:pt x="5939" y="401528"/>
                  </a:lnTo>
                  <a:cubicBezTo>
                    <a:pt x="4143" y="403615"/>
                    <a:pt x="-1143" y="402148"/>
                    <a:pt x="223" y="407383"/>
                  </a:cubicBezTo>
                  <a:cubicBezTo>
                    <a:pt x="-1219" y="413378"/>
                    <a:pt x="5446" y="411127"/>
                    <a:pt x="4029" y="417121"/>
                  </a:cubicBezTo>
                  <a:cubicBezTo>
                    <a:pt x="1601" y="419435"/>
                    <a:pt x="3195" y="424481"/>
                    <a:pt x="5939" y="426884"/>
                  </a:cubicBezTo>
                  <a:cubicBezTo>
                    <a:pt x="8190" y="419094"/>
                    <a:pt x="20204" y="425543"/>
                    <a:pt x="23264" y="428831"/>
                  </a:cubicBezTo>
                  <a:cubicBezTo>
                    <a:pt x="21064" y="440795"/>
                    <a:pt x="29587" y="445600"/>
                    <a:pt x="25199" y="454162"/>
                  </a:cubicBezTo>
                  <a:cubicBezTo>
                    <a:pt x="28664" y="453921"/>
                    <a:pt x="29676" y="456096"/>
                    <a:pt x="29005" y="460029"/>
                  </a:cubicBezTo>
                  <a:cubicBezTo>
                    <a:pt x="30194" y="467706"/>
                    <a:pt x="15752" y="459524"/>
                    <a:pt x="17485" y="467807"/>
                  </a:cubicBezTo>
                  <a:lnTo>
                    <a:pt x="30966" y="467807"/>
                  </a:lnTo>
                  <a:cubicBezTo>
                    <a:pt x="34317" y="474155"/>
                    <a:pt x="43384" y="474674"/>
                    <a:pt x="46306" y="481465"/>
                  </a:cubicBezTo>
                  <a:lnTo>
                    <a:pt x="46306" y="495097"/>
                  </a:lnTo>
                  <a:cubicBezTo>
                    <a:pt x="54854" y="499384"/>
                    <a:pt x="63201" y="503950"/>
                    <a:pt x="71319" y="508755"/>
                  </a:cubicBezTo>
                  <a:lnTo>
                    <a:pt x="86710" y="508755"/>
                  </a:lnTo>
                  <a:cubicBezTo>
                    <a:pt x="86217" y="518973"/>
                    <a:pt x="91364" y="523513"/>
                    <a:pt x="92451" y="532151"/>
                  </a:cubicBezTo>
                  <a:cubicBezTo>
                    <a:pt x="98484" y="533807"/>
                    <a:pt x="104263" y="535767"/>
                    <a:pt x="105907" y="541901"/>
                  </a:cubicBezTo>
                  <a:cubicBezTo>
                    <a:pt x="107614" y="548148"/>
                    <a:pt x="99584" y="544582"/>
                    <a:pt x="100127" y="549678"/>
                  </a:cubicBezTo>
                  <a:cubicBezTo>
                    <a:pt x="104377" y="549944"/>
                    <a:pt x="100962" y="557949"/>
                    <a:pt x="102062" y="561376"/>
                  </a:cubicBezTo>
                  <a:cubicBezTo>
                    <a:pt x="103365" y="565916"/>
                    <a:pt x="108449" y="566599"/>
                    <a:pt x="109751" y="571126"/>
                  </a:cubicBezTo>
                  <a:cubicBezTo>
                    <a:pt x="107614" y="575906"/>
                    <a:pt x="115215" y="587693"/>
                    <a:pt x="105907" y="592561"/>
                  </a:cubicBezTo>
                  <a:cubicBezTo>
                    <a:pt x="99520" y="593560"/>
                    <a:pt x="97560" y="581597"/>
                    <a:pt x="94386" y="590614"/>
                  </a:cubicBezTo>
                  <a:cubicBezTo>
                    <a:pt x="100886" y="596393"/>
                    <a:pt x="99811" y="609811"/>
                    <a:pt x="103972" y="617917"/>
                  </a:cubicBezTo>
                  <a:cubicBezTo>
                    <a:pt x="108992" y="612353"/>
                    <a:pt x="112495" y="624784"/>
                    <a:pt x="115493" y="627667"/>
                  </a:cubicBezTo>
                  <a:cubicBezTo>
                    <a:pt x="124130" y="628008"/>
                    <a:pt x="130794" y="630361"/>
                    <a:pt x="130921" y="639352"/>
                  </a:cubicBezTo>
                  <a:cubicBezTo>
                    <a:pt x="140216" y="639668"/>
                    <a:pt x="143542" y="646017"/>
                    <a:pt x="148196" y="651050"/>
                  </a:cubicBezTo>
                  <a:cubicBezTo>
                    <a:pt x="149030" y="643437"/>
                    <a:pt x="156112" y="642159"/>
                    <a:pt x="165521" y="643247"/>
                  </a:cubicBezTo>
                  <a:cubicBezTo>
                    <a:pt x="170288" y="657891"/>
                    <a:pt x="189144" y="658245"/>
                    <a:pt x="194316" y="672498"/>
                  </a:cubicBezTo>
                  <a:cubicBezTo>
                    <a:pt x="199741" y="674091"/>
                    <a:pt x="199286" y="669728"/>
                    <a:pt x="203940" y="670538"/>
                  </a:cubicBezTo>
                  <a:cubicBezTo>
                    <a:pt x="210238" y="678365"/>
                    <a:pt x="214360" y="692415"/>
                    <a:pt x="226981" y="688078"/>
                  </a:cubicBezTo>
                  <a:cubicBezTo>
                    <a:pt x="224730" y="702102"/>
                    <a:pt x="243067" y="695223"/>
                    <a:pt x="244332" y="705618"/>
                  </a:cubicBezTo>
                  <a:cubicBezTo>
                    <a:pt x="244736" y="704100"/>
                    <a:pt x="244395" y="701786"/>
                    <a:pt x="246241" y="701710"/>
                  </a:cubicBezTo>
                  <a:cubicBezTo>
                    <a:pt x="251439" y="707186"/>
                    <a:pt x="250984" y="703266"/>
                    <a:pt x="257762" y="701710"/>
                  </a:cubicBezTo>
                  <a:cubicBezTo>
                    <a:pt x="267234" y="713117"/>
                    <a:pt x="285571" y="704100"/>
                    <a:pt x="298141" y="701710"/>
                  </a:cubicBezTo>
                  <a:cubicBezTo>
                    <a:pt x="298710" y="702102"/>
                    <a:pt x="299052" y="702621"/>
                    <a:pt x="299368" y="703152"/>
                  </a:cubicBezTo>
                  <a:cubicBezTo>
                    <a:pt x="300114" y="703152"/>
                    <a:pt x="300759" y="703063"/>
                    <a:pt x="301581" y="703114"/>
                  </a:cubicBezTo>
                  <a:cubicBezTo>
                    <a:pt x="302339" y="704922"/>
                    <a:pt x="301404" y="706857"/>
                    <a:pt x="300139" y="708742"/>
                  </a:cubicBezTo>
                  <a:cubicBezTo>
                    <a:pt x="299545" y="713281"/>
                    <a:pt x="297547" y="718188"/>
                    <a:pt x="300050" y="719263"/>
                  </a:cubicBezTo>
                  <a:cubicBezTo>
                    <a:pt x="306462" y="709513"/>
                    <a:pt x="310800" y="697663"/>
                    <a:pt x="325065" y="695880"/>
                  </a:cubicBezTo>
                  <a:cubicBezTo>
                    <a:pt x="326823" y="697954"/>
                    <a:pt x="332172" y="696487"/>
                    <a:pt x="330806" y="701710"/>
                  </a:cubicBezTo>
                  <a:cubicBezTo>
                    <a:pt x="341581" y="703645"/>
                    <a:pt x="344287" y="701887"/>
                    <a:pt x="353886" y="703670"/>
                  </a:cubicBezTo>
                  <a:cubicBezTo>
                    <a:pt x="355934" y="705504"/>
                    <a:pt x="354493" y="710866"/>
                    <a:pt x="359639" y="709513"/>
                  </a:cubicBezTo>
                  <a:cubicBezTo>
                    <a:pt x="360790" y="709361"/>
                    <a:pt x="361776" y="709096"/>
                    <a:pt x="362814" y="708792"/>
                  </a:cubicBezTo>
                  <a:cubicBezTo>
                    <a:pt x="362814" y="708792"/>
                    <a:pt x="362839" y="708792"/>
                    <a:pt x="362877" y="708780"/>
                  </a:cubicBezTo>
                  <a:cubicBezTo>
                    <a:pt x="365292" y="708033"/>
                    <a:pt x="367683" y="707224"/>
                    <a:pt x="371071" y="707426"/>
                  </a:cubicBezTo>
                  <a:cubicBezTo>
                    <a:pt x="371426" y="702001"/>
                    <a:pt x="377800" y="698195"/>
                    <a:pt x="380759" y="696955"/>
                  </a:cubicBezTo>
                  <a:cubicBezTo>
                    <a:pt x="381682" y="696576"/>
                    <a:pt x="382441" y="696247"/>
                    <a:pt x="382719" y="695868"/>
                  </a:cubicBezTo>
                  <a:cubicBezTo>
                    <a:pt x="385311" y="692694"/>
                    <a:pt x="383149" y="686510"/>
                    <a:pt x="388498" y="686118"/>
                  </a:cubicBezTo>
                  <a:cubicBezTo>
                    <a:pt x="399968" y="687218"/>
                    <a:pt x="399968" y="678682"/>
                    <a:pt x="405823" y="674420"/>
                  </a:cubicBezTo>
                  <a:cubicBezTo>
                    <a:pt x="408163" y="672687"/>
                    <a:pt x="410413" y="672194"/>
                    <a:pt x="413474" y="670525"/>
                  </a:cubicBezTo>
                  <a:cubicBezTo>
                    <a:pt x="417205" y="673269"/>
                    <a:pt x="421213" y="675672"/>
                    <a:pt x="426929" y="676367"/>
                  </a:cubicBezTo>
                  <a:cubicBezTo>
                    <a:pt x="430913" y="671296"/>
                    <a:pt x="435504" y="666857"/>
                    <a:pt x="444230" y="666617"/>
                  </a:cubicBezTo>
                  <a:cubicBezTo>
                    <a:pt x="448681" y="673092"/>
                    <a:pt x="445014" y="675077"/>
                    <a:pt x="446164" y="678327"/>
                  </a:cubicBezTo>
                  <a:cubicBezTo>
                    <a:pt x="446367" y="673547"/>
                    <a:pt x="452513" y="677910"/>
                    <a:pt x="451944" y="680275"/>
                  </a:cubicBezTo>
                  <a:cubicBezTo>
                    <a:pt x="453410" y="687028"/>
                    <a:pt x="449781" y="688508"/>
                    <a:pt x="448074" y="691973"/>
                  </a:cubicBezTo>
                  <a:cubicBezTo>
                    <a:pt x="457774" y="694945"/>
                    <a:pt x="460670" y="693073"/>
                    <a:pt x="467309" y="697803"/>
                  </a:cubicBezTo>
                  <a:cubicBezTo>
                    <a:pt x="467562" y="694173"/>
                    <a:pt x="468548" y="691302"/>
                    <a:pt x="471153" y="690013"/>
                  </a:cubicBezTo>
                  <a:cubicBezTo>
                    <a:pt x="479993" y="693414"/>
                    <a:pt x="483951" y="701736"/>
                    <a:pt x="484609" y="713408"/>
                  </a:cubicBezTo>
                  <a:cubicBezTo>
                    <a:pt x="489377" y="713130"/>
                    <a:pt x="493942" y="713041"/>
                    <a:pt x="494233" y="717316"/>
                  </a:cubicBezTo>
                  <a:cubicBezTo>
                    <a:pt x="497432" y="733654"/>
                    <a:pt x="493512" y="748653"/>
                    <a:pt x="494233" y="760199"/>
                  </a:cubicBezTo>
                  <a:cubicBezTo>
                    <a:pt x="487189" y="759554"/>
                    <a:pt x="491172" y="770088"/>
                    <a:pt x="482674" y="767989"/>
                  </a:cubicBezTo>
                  <a:cubicBezTo>
                    <a:pt x="484229" y="775437"/>
                    <a:pt x="478577" y="775539"/>
                    <a:pt x="474998" y="777752"/>
                  </a:cubicBezTo>
                  <a:cubicBezTo>
                    <a:pt x="476464" y="785086"/>
                    <a:pt x="471191" y="787995"/>
                    <a:pt x="471153" y="793319"/>
                  </a:cubicBezTo>
                  <a:cubicBezTo>
                    <a:pt x="471128" y="795912"/>
                    <a:pt x="474441" y="795507"/>
                    <a:pt x="474998" y="799187"/>
                  </a:cubicBezTo>
                  <a:cubicBezTo>
                    <a:pt x="475491" y="802526"/>
                    <a:pt x="474302" y="805282"/>
                    <a:pt x="473088" y="806977"/>
                  </a:cubicBezTo>
                  <a:cubicBezTo>
                    <a:pt x="478753" y="803664"/>
                    <a:pt x="486139" y="802020"/>
                    <a:pt x="496167" y="803082"/>
                  </a:cubicBezTo>
                  <a:cubicBezTo>
                    <a:pt x="492070" y="810986"/>
                    <a:pt x="498848" y="816386"/>
                    <a:pt x="498077" y="826477"/>
                  </a:cubicBezTo>
                  <a:cubicBezTo>
                    <a:pt x="501454" y="828260"/>
                    <a:pt x="507638" y="827148"/>
                    <a:pt x="509636" y="830372"/>
                  </a:cubicBezTo>
                  <a:cubicBezTo>
                    <a:pt x="508889" y="839389"/>
                    <a:pt x="506259" y="846446"/>
                    <a:pt x="503831" y="853780"/>
                  </a:cubicBezTo>
                  <a:lnTo>
                    <a:pt x="517312" y="853780"/>
                  </a:lnTo>
                  <a:cubicBezTo>
                    <a:pt x="519740" y="858459"/>
                    <a:pt x="519790" y="865567"/>
                    <a:pt x="523028" y="869386"/>
                  </a:cubicBezTo>
                  <a:cubicBezTo>
                    <a:pt x="535307" y="872699"/>
                    <a:pt x="533018" y="861305"/>
                    <a:pt x="542263" y="861570"/>
                  </a:cubicBezTo>
                  <a:cubicBezTo>
                    <a:pt x="544197" y="866793"/>
                    <a:pt x="541340" y="876847"/>
                    <a:pt x="549939" y="875216"/>
                  </a:cubicBezTo>
                  <a:cubicBezTo>
                    <a:pt x="558399" y="865048"/>
                    <a:pt x="541162" y="850960"/>
                    <a:pt x="551899" y="844030"/>
                  </a:cubicBezTo>
                  <a:cubicBezTo>
                    <a:pt x="557906" y="846231"/>
                    <a:pt x="556958" y="843448"/>
                    <a:pt x="561523" y="845978"/>
                  </a:cubicBezTo>
                  <a:cubicBezTo>
                    <a:pt x="564406" y="843056"/>
                    <a:pt x="564925" y="837770"/>
                    <a:pt x="569199" y="836240"/>
                  </a:cubicBezTo>
                  <a:cubicBezTo>
                    <a:pt x="572284" y="838934"/>
                    <a:pt x="575231" y="841754"/>
                    <a:pt x="578810" y="844030"/>
                  </a:cubicBezTo>
                  <a:cubicBezTo>
                    <a:pt x="582908" y="833964"/>
                    <a:pt x="589433" y="835949"/>
                    <a:pt x="598019" y="840135"/>
                  </a:cubicBezTo>
                  <a:cubicBezTo>
                    <a:pt x="598450" y="838630"/>
                    <a:pt x="598083" y="836291"/>
                    <a:pt x="599955" y="836240"/>
                  </a:cubicBezTo>
                  <a:cubicBezTo>
                    <a:pt x="606391" y="839528"/>
                    <a:pt x="606505" y="835001"/>
                    <a:pt x="613384" y="834293"/>
                  </a:cubicBezTo>
                  <a:cubicBezTo>
                    <a:pt x="612285" y="826009"/>
                    <a:pt x="618582" y="825251"/>
                    <a:pt x="623034" y="822595"/>
                  </a:cubicBezTo>
                  <a:cubicBezTo>
                    <a:pt x="628092" y="825251"/>
                    <a:pt x="630280" y="830802"/>
                    <a:pt x="636464" y="832332"/>
                  </a:cubicBezTo>
                  <a:cubicBezTo>
                    <a:pt x="637969" y="824922"/>
                    <a:pt x="639992" y="833774"/>
                    <a:pt x="642243" y="834293"/>
                  </a:cubicBezTo>
                  <a:cubicBezTo>
                    <a:pt x="645936" y="835127"/>
                    <a:pt x="652929" y="829993"/>
                    <a:pt x="653802" y="838175"/>
                  </a:cubicBezTo>
                  <a:cubicBezTo>
                    <a:pt x="642572" y="853970"/>
                    <a:pt x="662869" y="866654"/>
                    <a:pt x="678753" y="867438"/>
                  </a:cubicBezTo>
                  <a:cubicBezTo>
                    <a:pt x="684329" y="866553"/>
                    <a:pt x="683280" y="859041"/>
                    <a:pt x="688364" y="857688"/>
                  </a:cubicBezTo>
                  <a:cubicBezTo>
                    <a:pt x="689464" y="865668"/>
                    <a:pt x="698468" y="865655"/>
                    <a:pt x="703754" y="869398"/>
                  </a:cubicBezTo>
                  <a:cubicBezTo>
                    <a:pt x="706928" y="869360"/>
                    <a:pt x="704854" y="863986"/>
                    <a:pt x="707598" y="863531"/>
                  </a:cubicBezTo>
                  <a:cubicBezTo>
                    <a:pt x="710975" y="865301"/>
                    <a:pt x="713542" y="867893"/>
                    <a:pt x="715250" y="871333"/>
                  </a:cubicBezTo>
                  <a:cubicBezTo>
                    <a:pt x="706966" y="879123"/>
                    <a:pt x="714756" y="892086"/>
                    <a:pt x="717210" y="896663"/>
                  </a:cubicBezTo>
                  <a:cubicBezTo>
                    <a:pt x="716780" y="895892"/>
                    <a:pt x="714491" y="899838"/>
                    <a:pt x="719119" y="898624"/>
                  </a:cubicBezTo>
                  <a:lnTo>
                    <a:pt x="722964" y="898624"/>
                  </a:lnTo>
                  <a:cubicBezTo>
                    <a:pt x="725569" y="895905"/>
                    <a:pt x="723305" y="894741"/>
                    <a:pt x="722964" y="892756"/>
                  </a:cubicBezTo>
                  <a:cubicBezTo>
                    <a:pt x="721926" y="886724"/>
                    <a:pt x="721003" y="889013"/>
                    <a:pt x="719119" y="883018"/>
                  </a:cubicBezTo>
                  <a:cubicBezTo>
                    <a:pt x="719701" y="878630"/>
                    <a:pt x="722445" y="875077"/>
                    <a:pt x="724898" y="873281"/>
                  </a:cubicBezTo>
                  <a:cubicBezTo>
                    <a:pt x="726163" y="872307"/>
                    <a:pt x="727757" y="875734"/>
                    <a:pt x="728768" y="875228"/>
                  </a:cubicBezTo>
                  <a:cubicBezTo>
                    <a:pt x="729198" y="875001"/>
                    <a:pt x="729843" y="871902"/>
                    <a:pt x="730678" y="871333"/>
                  </a:cubicBezTo>
                  <a:cubicBezTo>
                    <a:pt x="735648" y="867805"/>
                    <a:pt x="742515" y="868425"/>
                    <a:pt x="747952" y="867438"/>
                  </a:cubicBezTo>
                  <a:cubicBezTo>
                    <a:pt x="749710" y="863998"/>
                    <a:pt x="752252" y="861381"/>
                    <a:pt x="755667" y="859623"/>
                  </a:cubicBezTo>
                  <a:cubicBezTo>
                    <a:pt x="761067" y="865288"/>
                    <a:pt x="760953" y="856702"/>
                    <a:pt x="765278" y="855728"/>
                  </a:cubicBezTo>
                  <a:cubicBezTo>
                    <a:pt x="765594" y="858030"/>
                    <a:pt x="764898" y="861267"/>
                    <a:pt x="767212" y="861570"/>
                  </a:cubicBezTo>
                  <a:cubicBezTo>
                    <a:pt x="767642" y="858143"/>
                    <a:pt x="770475" y="857119"/>
                    <a:pt x="774864" y="857675"/>
                  </a:cubicBezTo>
                  <a:cubicBezTo>
                    <a:pt x="774345" y="853224"/>
                    <a:pt x="775319" y="850341"/>
                    <a:pt x="778708" y="849873"/>
                  </a:cubicBezTo>
                  <a:cubicBezTo>
                    <a:pt x="778645" y="851947"/>
                    <a:pt x="779631" y="854817"/>
                    <a:pt x="780643" y="851820"/>
                  </a:cubicBezTo>
                  <a:cubicBezTo>
                    <a:pt x="783273" y="851909"/>
                    <a:pt x="784892" y="850910"/>
                    <a:pt x="786422" y="849873"/>
                  </a:cubicBezTo>
                  <a:cubicBezTo>
                    <a:pt x="787168" y="841337"/>
                    <a:pt x="780908" y="839857"/>
                    <a:pt x="780643" y="832332"/>
                  </a:cubicBezTo>
                  <a:cubicBezTo>
                    <a:pt x="784449" y="832307"/>
                    <a:pt x="783096" y="827008"/>
                    <a:pt x="788357" y="828425"/>
                  </a:cubicBezTo>
                  <a:cubicBezTo>
                    <a:pt x="786131" y="836506"/>
                    <a:pt x="792404" y="836038"/>
                    <a:pt x="792202" y="842083"/>
                  </a:cubicBezTo>
                  <a:cubicBezTo>
                    <a:pt x="804038" y="842019"/>
                    <a:pt x="803836" y="841868"/>
                    <a:pt x="809501" y="836240"/>
                  </a:cubicBezTo>
                  <a:cubicBezTo>
                    <a:pt x="809476" y="842943"/>
                    <a:pt x="815648" y="836809"/>
                    <a:pt x="819087" y="836240"/>
                  </a:cubicBezTo>
                  <a:cubicBezTo>
                    <a:pt x="821718" y="835785"/>
                    <a:pt x="823476" y="838390"/>
                    <a:pt x="824866" y="838162"/>
                  </a:cubicBezTo>
                  <a:cubicBezTo>
                    <a:pt x="825765" y="838049"/>
                    <a:pt x="826624" y="834280"/>
                    <a:pt x="828736" y="834280"/>
                  </a:cubicBezTo>
                  <a:cubicBezTo>
                    <a:pt x="830241" y="834280"/>
                    <a:pt x="831481" y="836506"/>
                    <a:pt x="832580" y="836228"/>
                  </a:cubicBezTo>
                  <a:cubicBezTo>
                    <a:pt x="835818" y="835355"/>
                    <a:pt x="838765" y="829626"/>
                    <a:pt x="844076" y="832320"/>
                  </a:cubicBezTo>
                  <a:cubicBezTo>
                    <a:pt x="844481" y="823607"/>
                    <a:pt x="849020" y="819117"/>
                    <a:pt x="853700" y="814780"/>
                  </a:cubicBezTo>
                  <a:cubicBezTo>
                    <a:pt x="864272" y="813148"/>
                    <a:pt x="868660" y="805232"/>
                    <a:pt x="874869" y="799174"/>
                  </a:cubicBezTo>
                  <a:cubicBezTo>
                    <a:pt x="873073" y="797100"/>
                    <a:pt x="867762" y="798567"/>
                    <a:pt x="869090" y="793306"/>
                  </a:cubicBezTo>
                  <a:cubicBezTo>
                    <a:pt x="874086" y="791865"/>
                    <a:pt x="880636" y="786123"/>
                    <a:pt x="886390" y="791372"/>
                  </a:cubicBezTo>
                  <a:cubicBezTo>
                    <a:pt x="880269" y="781912"/>
                    <a:pt x="895685" y="784568"/>
                    <a:pt x="890235" y="775766"/>
                  </a:cubicBezTo>
                  <a:cubicBezTo>
                    <a:pt x="897392" y="777828"/>
                    <a:pt x="894016" y="769190"/>
                    <a:pt x="897948" y="767976"/>
                  </a:cubicBezTo>
                  <a:cubicBezTo>
                    <a:pt x="900579" y="767888"/>
                    <a:pt x="902160" y="768899"/>
                    <a:pt x="903664" y="769924"/>
                  </a:cubicBezTo>
                  <a:cubicBezTo>
                    <a:pt x="901035" y="763765"/>
                    <a:pt x="908457" y="758150"/>
                    <a:pt x="903664" y="756278"/>
                  </a:cubicBezTo>
                  <a:cubicBezTo>
                    <a:pt x="902514" y="761021"/>
                    <a:pt x="893990" y="757303"/>
                    <a:pt x="896014" y="752371"/>
                  </a:cubicBezTo>
                  <a:cubicBezTo>
                    <a:pt x="903981" y="754609"/>
                    <a:pt x="903500" y="748286"/>
                    <a:pt x="909444" y="748488"/>
                  </a:cubicBezTo>
                  <a:cubicBezTo>
                    <a:pt x="910544" y="743291"/>
                    <a:pt x="901591" y="738549"/>
                    <a:pt x="907534" y="734831"/>
                  </a:cubicBezTo>
                  <a:cubicBezTo>
                    <a:pt x="911316" y="734262"/>
                    <a:pt x="911341" y="737448"/>
                    <a:pt x="913314" y="738726"/>
                  </a:cubicBezTo>
                  <a:cubicBezTo>
                    <a:pt x="915110" y="730809"/>
                    <a:pt x="918650" y="724663"/>
                    <a:pt x="924834" y="721185"/>
                  </a:cubicBezTo>
                  <a:cubicBezTo>
                    <a:pt x="922179" y="711966"/>
                    <a:pt x="930867" y="708375"/>
                    <a:pt x="926744" y="703645"/>
                  </a:cubicBezTo>
                  <a:cubicBezTo>
                    <a:pt x="934395" y="704277"/>
                    <a:pt x="932005" y="694628"/>
                    <a:pt x="938328" y="693908"/>
                  </a:cubicBezTo>
                  <a:cubicBezTo>
                    <a:pt x="938239" y="697550"/>
                    <a:pt x="939770" y="698030"/>
                    <a:pt x="942135" y="695855"/>
                  </a:cubicBezTo>
                  <a:cubicBezTo>
                    <a:pt x="943032" y="688748"/>
                    <a:pt x="943956" y="681325"/>
                    <a:pt x="942135" y="672472"/>
                  </a:cubicBezTo>
                  <a:cubicBezTo>
                    <a:pt x="947648" y="672839"/>
                    <a:pt x="952643" y="672700"/>
                    <a:pt x="951758" y="666605"/>
                  </a:cubicBezTo>
                  <a:cubicBezTo>
                    <a:pt x="950114" y="660889"/>
                    <a:pt x="946902" y="669146"/>
                    <a:pt x="942135" y="666605"/>
                  </a:cubicBezTo>
                  <a:cubicBezTo>
                    <a:pt x="943753" y="661723"/>
                    <a:pt x="948900" y="660446"/>
                    <a:pt x="951758" y="656867"/>
                  </a:cubicBezTo>
                  <a:cubicBezTo>
                    <a:pt x="944600" y="655691"/>
                    <a:pt x="943930" y="647926"/>
                    <a:pt x="936368" y="647117"/>
                  </a:cubicBezTo>
                  <a:cubicBezTo>
                    <a:pt x="932725" y="647952"/>
                    <a:pt x="932903" y="652681"/>
                    <a:pt x="926744" y="651024"/>
                  </a:cubicBezTo>
                  <a:cubicBezTo>
                    <a:pt x="923911" y="646396"/>
                    <a:pt x="918663" y="649077"/>
                    <a:pt x="917158" y="647117"/>
                  </a:cubicBezTo>
                  <a:cubicBezTo>
                    <a:pt x="917424" y="641552"/>
                    <a:pt x="925163" y="643563"/>
                    <a:pt x="930639" y="643222"/>
                  </a:cubicBezTo>
                  <a:cubicBezTo>
                    <a:pt x="931448" y="632359"/>
                    <a:pt x="945460" y="634888"/>
                    <a:pt x="947914" y="625682"/>
                  </a:cubicBezTo>
                  <a:cubicBezTo>
                    <a:pt x="944588" y="614110"/>
                    <a:pt x="930475" y="613516"/>
                    <a:pt x="926744" y="602286"/>
                  </a:cubicBezTo>
                  <a:cubicBezTo>
                    <a:pt x="921749" y="600680"/>
                    <a:pt x="916197" y="608192"/>
                    <a:pt x="913314" y="602286"/>
                  </a:cubicBezTo>
                  <a:cubicBezTo>
                    <a:pt x="916197" y="599390"/>
                    <a:pt x="921749" y="599150"/>
                    <a:pt x="926744" y="598391"/>
                  </a:cubicBezTo>
                  <a:cubicBezTo>
                    <a:pt x="931157" y="603095"/>
                    <a:pt x="945081" y="608331"/>
                    <a:pt x="949823" y="606194"/>
                  </a:cubicBezTo>
                  <a:cubicBezTo>
                    <a:pt x="942223" y="598948"/>
                    <a:pt x="936620" y="589691"/>
                    <a:pt x="928679" y="582811"/>
                  </a:cubicBezTo>
                  <a:cubicBezTo>
                    <a:pt x="931942" y="568774"/>
                    <a:pt x="918739" y="555445"/>
                    <a:pt x="917158" y="539903"/>
                  </a:cubicBezTo>
                  <a:cubicBezTo>
                    <a:pt x="907218" y="538916"/>
                    <a:pt x="902944" y="532214"/>
                    <a:pt x="896014" y="528205"/>
                  </a:cubicBezTo>
                  <a:cubicBezTo>
                    <a:pt x="897405" y="522135"/>
                    <a:pt x="899884" y="514598"/>
                    <a:pt x="901793" y="512612"/>
                  </a:cubicBezTo>
                  <a:cubicBezTo>
                    <a:pt x="902893" y="511449"/>
                    <a:pt x="902577" y="510045"/>
                    <a:pt x="903677" y="508717"/>
                  </a:cubicBezTo>
                  <a:cubicBezTo>
                    <a:pt x="906194" y="505821"/>
                    <a:pt x="910810" y="505416"/>
                    <a:pt x="913326" y="502875"/>
                  </a:cubicBezTo>
                  <a:cubicBezTo>
                    <a:pt x="913908" y="502268"/>
                    <a:pt x="912947" y="499789"/>
                    <a:pt x="913326" y="498980"/>
                  </a:cubicBezTo>
                  <a:cubicBezTo>
                    <a:pt x="913997" y="497500"/>
                    <a:pt x="916564" y="497399"/>
                    <a:pt x="917171" y="495072"/>
                  </a:cubicBezTo>
                  <a:cubicBezTo>
                    <a:pt x="917108" y="495300"/>
                    <a:pt x="909318" y="488521"/>
                    <a:pt x="917171" y="489242"/>
                  </a:cubicBezTo>
                  <a:cubicBezTo>
                    <a:pt x="920952" y="488660"/>
                    <a:pt x="921015" y="491873"/>
                    <a:pt x="922912" y="493137"/>
                  </a:cubicBezTo>
                  <a:cubicBezTo>
                    <a:pt x="926061" y="488509"/>
                    <a:pt x="927275" y="481920"/>
                    <a:pt x="930652" y="477544"/>
                  </a:cubicBezTo>
                  <a:cubicBezTo>
                    <a:pt x="943854" y="478695"/>
                    <a:pt x="948647" y="465063"/>
                    <a:pt x="961407" y="471689"/>
                  </a:cubicBezTo>
                  <a:cubicBezTo>
                    <a:pt x="959990" y="465733"/>
                    <a:pt x="964695" y="465973"/>
                    <a:pt x="963279" y="460004"/>
                  </a:cubicBezTo>
                  <a:cubicBezTo>
                    <a:pt x="955248" y="456666"/>
                    <a:pt x="954730" y="457273"/>
                    <a:pt x="944044" y="458057"/>
                  </a:cubicBezTo>
                  <a:cubicBezTo>
                    <a:pt x="938100" y="454339"/>
                    <a:pt x="933421" y="449381"/>
                    <a:pt x="924834" y="448307"/>
                  </a:cubicBezTo>
                  <a:cubicBezTo>
                    <a:pt x="919890" y="454339"/>
                    <a:pt x="913655" y="459056"/>
                    <a:pt x="909444" y="465847"/>
                  </a:cubicBezTo>
                  <a:cubicBezTo>
                    <a:pt x="901186" y="468426"/>
                    <a:pt x="895470" y="466909"/>
                    <a:pt x="892144" y="460004"/>
                  </a:cubicBezTo>
                  <a:cubicBezTo>
                    <a:pt x="891158" y="451101"/>
                    <a:pt x="895470" y="448952"/>
                    <a:pt x="892144" y="442464"/>
                  </a:cubicBezTo>
                  <a:cubicBezTo>
                    <a:pt x="879346" y="439808"/>
                    <a:pt x="864361" y="437772"/>
                    <a:pt x="863323" y="424924"/>
                  </a:cubicBezTo>
                  <a:cubicBezTo>
                    <a:pt x="862894" y="419182"/>
                    <a:pt x="867825" y="411114"/>
                    <a:pt x="874869" y="407371"/>
                  </a:cubicBezTo>
                  <a:cubicBezTo>
                    <a:pt x="879726" y="413947"/>
                    <a:pt x="884923" y="408585"/>
                    <a:pt x="894104" y="409318"/>
                  </a:cubicBezTo>
                  <a:cubicBezTo>
                    <a:pt x="896469" y="404601"/>
                    <a:pt x="898846" y="399846"/>
                    <a:pt x="899884" y="393726"/>
                  </a:cubicBezTo>
                  <a:cubicBezTo>
                    <a:pt x="908344" y="388655"/>
                    <a:pt x="916109" y="382900"/>
                    <a:pt x="924834" y="378120"/>
                  </a:cubicBezTo>
                  <a:cubicBezTo>
                    <a:pt x="925530" y="372897"/>
                    <a:pt x="930348" y="364728"/>
                    <a:pt x="936355" y="362540"/>
                  </a:cubicBezTo>
                  <a:cubicBezTo>
                    <a:pt x="938517" y="361756"/>
                    <a:pt x="941755" y="362856"/>
                    <a:pt x="944031" y="362540"/>
                  </a:cubicBezTo>
                  <a:cubicBezTo>
                    <a:pt x="945562" y="362350"/>
                    <a:pt x="949570" y="360492"/>
                    <a:pt x="949811" y="360580"/>
                  </a:cubicBezTo>
                  <a:cubicBezTo>
                    <a:pt x="954287" y="361996"/>
                    <a:pt x="957259" y="371721"/>
                    <a:pt x="959434" y="374238"/>
                  </a:cubicBezTo>
                  <a:cubicBezTo>
                    <a:pt x="955653" y="381434"/>
                    <a:pt x="953086" y="389856"/>
                    <a:pt x="944044" y="391765"/>
                  </a:cubicBezTo>
                  <a:cubicBezTo>
                    <a:pt x="946725" y="399657"/>
                    <a:pt x="939883" y="397924"/>
                    <a:pt x="940238" y="403463"/>
                  </a:cubicBezTo>
                  <a:cubicBezTo>
                    <a:pt x="943007" y="404526"/>
                    <a:pt x="950177" y="401187"/>
                    <a:pt x="949823" y="405411"/>
                  </a:cubicBezTo>
                  <a:cubicBezTo>
                    <a:pt x="949305" y="407725"/>
                    <a:pt x="942084" y="412783"/>
                    <a:pt x="947914" y="415173"/>
                  </a:cubicBezTo>
                  <a:cubicBezTo>
                    <a:pt x="953921" y="413454"/>
                    <a:pt x="956121" y="407877"/>
                    <a:pt x="959434" y="403476"/>
                  </a:cubicBezTo>
                  <a:cubicBezTo>
                    <a:pt x="966225" y="396697"/>
                    <a:pt x="978720" y="395736"/>
                    <a:pt x="986346" y="389831"/>
                  </a:cubicBezTo>
                  <a:cubicBezTo>
                    <a:pt x="988938" y="390450"/>
                    <a:pt x="990038" y="392600"/>
                    <a:pt x="994059" y="391778"/>
                  </a:cubicBezTo>
                  <a:cubicBezTo>
                    <a:pt x="1003531" y="372151"/>
                    <a:pt x="1027471" y="367219"/>
                    <a:pt x="1040180" y="350830"/>
                  </a:cubicBezTo>
                  <a:cubicBezTo>
                    <a:pt x="1039687" y="342584"/>
                    <a:pt x="1044189" y="339309"/>
                    <a:pt x="1049766" y="337210"/>
                  </a:cubicBezTo>
                  <a:cubicBezTo>
                    <a:pt x="1054065" y="339372"/>
                    <a:pt x="1054989" y="344924"/>
                    <a:pt x="1059389" y="346948"/>
                  </a:cubicBezTo>
                  <a:cubicBezTo>
                    <a:pt x="1064928" y="347188"/>
                    <a:pt x="1071985" y="345885"/>
                    <a:pt x="1074754" y="348895"/>
                  </a:cubicBezTo>
                  <a:cubicBezTo>
                    <a:pt x="1076550" y="339967"/>
                    <a:pt x="1069987" y="339474"/>
                    <a:pt x="1070974" y="331355"/>
                  </a:cubicBezTo>
                  <a:lnTo>
                    <a:pt x="1088248" y="331355"/>
                  </a:lnTo>
                  <a:cubicBezTo>
                    <a:pt x="1095380" y="329483"/>
                    <a:pt x="1091776" y="316710"/>
                    <a:pt x="1103639" y="319670"/>
                  </a:cubicBezTo>
                  <a:cubicBezTo>
                    <a:pt x="1106446" y="315357"/>
                    <a:pt x="1103373" y="305139"/>
                    <a:pt x="1109392" y="304064"/>
                  </a:cubicBezTo>
                  <a:cubicBezTo>
                    <a:pt x="1114565" y="304203"/>
                    <a:pt x="1118637" y="308516"/>
                    <a:pt x="1115146" y="311867"/>
                  </a:cubicBezTo>
                  <a:cubicBezTo>
                    <a:pt x="1121469" y="311766"/>
                    <a:pt x="1122507" y="306328"/>
                    <a:pt x="1130537" y="307985"/>
                  </a:cubicBezTo>
                  <a:cubicBezTo>
                    <a:pt x="1135823" y="289825"/>
                    <a:pt x="1133508" y="270514"/>
                    <a:pt x="1128627" y="251444"/>
                  </a:cubicBezTo>
                  <a:cubicBezTo>
                    <a:pt x="1139604" y="252190"/>
                    <a:pt x="1139693" y="241871"/>
                    <a:pt x="1147837" y="239746"/>
                  </a:cubicBezTo>
                  <a:cubicBezTo>
                    <a:pt x="1155121" y="242136"/>
                    <a:pt x="1160597" y="246284"/>
                    <a:pt x="1170916" y="245614"/>
                  </a:cubicBezTo>
                  <a:lnTo>
                    <a:pt x="1170916" y="235864"/>
                  </a:lnTo>
                  <a:cubicBezTo>
                    <a:pt x="1179351" y="231438"/>
                    <a:pt x="1178567" y="217666"/>
                    <a:pt x="1186281" y="212481"/>
                  </a:cubicBezTo>
                  <a:cubicBezTo>
                    <a:pt x="1185295" y="199127"/>
                    <a:pt x="1192111" y="193689"/>
                    <a:pt x="1192061" y="181283"/>
                  </a:cubicBezTo>
                  <a:cubicBezTo>
                    <a:pt x="1195437" y="179512"/>
                    <a:pt x="1197662" y="176566"/>
                    <a:pt x="1201684" y="175428"/>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533" name="Freeform: Shape 1532">
              <a:extLst>
                <a:ext uri="{FF2B5EF4-FFF2-40B4-BE49-F238E27FC236}">
                  <a16:creationId xmlns:a16="http://schemas.microsoft.com/office/drawing/2014/main" id="{D35DACF1-C63E-FA21-4E9B-1157E73C2265}"/>
                </a:ext>
              </a:extLst>
            </p:cNvPr>
            <p:cNvSpPr/>
            <p:nvPr/>
          </p:nvSpPr>
          <p:spPr>
            <a:xfrm>
              <a:off x="5882141" y="3464278"/>
              <a:ext cx="2487" cy="5644"/>
            </a:xfrm>
            <a:custGeom>
              <a:avLst/>
              <a:gdLst>
                <a:gd name="connsiteX0" fmla="*/ 772 w 2487"/>
                <a:gd name="connsiteY0" fmla="*/ 5645 h 5644"/>
                <a:gd name="connsiteX1" fmla="*/ 2213 w 2487"/>
                <a:gd name="connsiteY1" fmla="*/ 17 h 5644"/>
                <a:gd name="connsiteX2" fmla="*/ 0 w 2487"/>
                <a:gd name="connsiteY2" fmla="*/ 55 h 5644"/>
                <a:gd name="connsiteX3" fmla="*/ 759 w 2487"/>
                <a:gd name="connsiteY3" fmla="*/ 5645 h 5644"/>
              </a:gdLst>
              <a:ahLst/>
              <a:cxnLst>
                <a:cxn ang="0">
                  <a:pos x="connsiteX0" y="connsiteY0"/>
                </a:cxn>
                <a:cxn ang="0">
                  <a:pos x="connsiteX1" y="connsiteY1"/>
                </a:cxn>
                <a:cxn ang="0">
                  <a:pos x="connsiteX2" y="connsiteY2"/>
                </a:cxn>
                <a:cxn ang="0">
                  <a:pos x="connsiteX3" y="connsiteY3"/>
                </a:cxn>
              </a:cxnLst>
              <a:rect l="l" t="t" r="r" b="b"/>
              <a:pathLst>
                <a:path w="2487" h="5644">
                  <a:moveTo>
                    <a:pt x="772" y="5645"/>
                  </a:moveTo>
                  <a:cubicBezTo>
                    <a:pt x="2049" y="3748"/>
                    <a:pt x="2972" y="1826"/>
                    <a:pt x="2213" y="17"/>
                  </a:cubicBezTo>
                  <a:cubicBezTo>
                    <a:pt x="1391" y="-33"/>
                    <a:pt x="747" y="42"/>
                    <a:pt x="0" y="55"/>
                  </a:cubicBezTo>
                  <a:cubicBezTo>
                    <a:pt x="923" y="1573"/>
                    <a:pt x="1037" y="3545"/>
                    <a:pt x="759" y="564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34" name="Freeform: Shape 1533">
              <a:extLst>
                <a:ext uri="{FF2B5EF4-FFF2-40B4-BE49-F238E27FC236}">
                  <a16:creationId xmlns:a16="http://schemas.microsoft.com/office/drawing/2014/main" id="{0EDA402A-AF9C-1975-50FE-D30F294A03ED}"/>
                </a:ext>
              </a:extLst>
            </p:cNvPr>
            <p:cNvSpPr/>
            <p:nvPr/>
          </p:nvSpPr>
          <p:spPr>
            <a:xfrm>
              <a:off x="5481106" y="3271858"/>
              <a:ext cx="403703" cy="685568"/>
            </a:xfrm>
            <a:custGeom>
              <a:avLst/>
              <a:gdLst>
                <a:gd name="connsiteX0" fmla="*/ 363287 w 403703"/>
                <a:gd name="connsiteY0" fmla="*/ 231981 h 685568"/>
                <a:gd name="connsiteX1" fmla="*/ 357507 w 403703"/>
                <a:gd name="connsiteY1" fmla="*/ 235876 h 685568"/>
                <a:gd name="connsiteX2" fmla="*/ 338297 w 403703"/>
                <a:gd name="connsiteY2" fmla="*/ 226126 h 685568"/>
                <a:gd name="connsiteX3" fmla="*/ 317153 w 403703"/>
                <a:gd name="connsiteY3" fmla="*/ 218323 h 685568"/>
                <a:gd name="connsiteX4" fmla="*/ 317153 w 403703"/>
                <a:gd name="connsiteY4" fmla="*/ 212481 h 685568"/>
                <a:gd name="connsiteX5" fmla="*/ 286398 w 403703"/>
                <a:gd name="connsiteY5" fmla="*/ 210521 h 685568"/>
                <a:gd name="connsiteX6" fmla="*/ 278722 w 403703"/>
                <a:gd name="connsiteY6" fmla="*/ 202731 h 685568"/>
                <a:gd name="connsiteX7" fmla="*/ 240252 w 403703"/>
                <a:gd name="connsiteY7" fmla="*/ 179335 h 685568"/>
                <a:gd name="connsiteX8" fmla="*/ 226796 w 403703"/>
                <a:gd name="connsiteY8" fmla="*/ 173493 h 685568"/>
                <a:gd name="connsiteX9" fmla="*/ 244122 w 403703"/>
                <a:gd name="connsiteY9" fmla="*/ 136452 h 685568"/>
                <a:gd name="connsiteX10" fmla="*/ 228731 w 403703"/>
                <a:gd name="connsiteY10" fmla="*/ 128649 h 685568"/>
                <a:gd name="connsiteX11" fmla="*/ 224887 w 403703"/>
                <a:gd name="connsiteY11" fmla="*/ 118899 h 685568"/>
                <a:gd name="connsiteX12" fmla="*/ 207587 w 403703"/>
                <a:gd name="connsiteY12" fmla="*/ 107214 h 685568"/>
                <a:gd name="connsiteX13" fmla="*/ 201808 w 403703"/>
                <a:gd name="connsiteY13" fmla="*/ 111109 h 685568"/>
                <a:gd name="connsiteX14" fmla="*/ 199873 w 403703"/>
                <a:gd name="connsiteY14" fmla="*/ 89686 h 685568"/>
                <a:gd name="connsiteX15" fmla="*/ 196066 w 403703"/>
                <a:gd name="connsiteY15" fmla="*/ 74081 h 685568"/>
                <a:gd name="connsiteX16" fmla="*/ 207587 w 403703"/>
                <a:gd name="connsiteY16" fmla="*/ 79924 h 685568"/>
                <a:gd name="connsiteX17" fmla="*/ 199873 w 403703"/>
                <a:gd name="connsiteY17" fmla="*/ 37041 h 685568"/>
                <a:gd name="connsiteX18" fmla="*/ 192196 w 403703"/>
                <a:gd name="connsiteY18" fmla="*/ 23408 h 685568"/>
                <a:gd name="connsiteX19" fmla="*/ 182573 w 403703"/>
                <a:gd name="connsiteY19" fmla="*/ 0 h 685568"/>
                <a:gd name="connsiteX20" fmla="*/ 159532 w 403703"/>
                <a:gd name="connsiteY20" fmla="*/ 19488 h 685568"/>
                <a:gd name="connsiteX21" fmla="*/ 147985 w 403703"/>
                <a:gd name="connsiteY21" fmla="*/ 21448 h 685568"/>
                <a:gd name="connsiteX22" fmla="*/ 142206 w 403703"/>
                <a:gd name="connsiteY22" fmla="*/ 25343 h 685568"/>
                <a:gd name="connsiteX23" fmla="*/ 107606 w 403703"/>
                <a:gd name="connsiteY23" fmla="*/ 21448 h 685568"/>
                <a:gd name="connsiteX24" fmla="*/ 107606 w 403703"/>
                <a:gd name="connsiteY24" fmla="*/ 37041 h 685568"/>
                <a:gd name="connsiteX25" fmla="*/ 115321 w 403703"/>
                <a:gd name="connsiteY25" fmla="*/ 40948 h 685568"/>
                <a:gd name="connsiteX26" fmla="*/ 109541 w 403703"/>
                <a:gd name="connsiteY26" fmla="*/ 44843 h 685568"/>
                <a:gd name="connsiteX27" fmla="*/ 109541 w 403703"/>
                <a:gd name="connsiteY27" fmla="*/ 60436 h 685568"/>
                <a:gd name="connsiteX28" fmla="*/ 115321 w 403703"/>
                <a:gd name="connsiteY28" fmla="*/ 68239 h 685568"/>
                <a:gd name="connsiteX29" fmla="*/ 122997 w 403703"/>
                <a:gd name="connsiteY29" fmla="*/ 77989 h 685568"/>
                <a:gd name="connsiteX30" fmla="*/ 136452 w 403703"/>
                <a:gd name="connsiteY30" fmla="*/ 83819 h 685568"/>
                <a:gd name="connsiteX31" fmla="*/ 121062 w 403703"/>
                <a:gd name="connsiteY31" fmla="*/ 93582 h 685568"/>
                <a:gd name="connsiteX32" fmla="*/ 122997 w 403703"/>
                <a:gd name="connsiteY32" fmla="*/ 116977 h 685568"/>
                <a:gd name="connsiteX33" fmla="*/ 107606 w 403703"/>
                <a:gd name="connsiteY33" fmla="*/ 140372 h 685568"/>
                <a:gd name="connsiteX34" fmla="*/ 96086 w 403703"/>
                <a:gd name="connsiteY34" fmla="*/ 146215 h 685568"/>
                <a:gd name="connsiteX35" fmla="*/ 74916 w 403703"/>
                <a:gd name="connsiteY35" fmla="*/ 177400 h 685568"/>
                <a:gd name="connsiteX36" fmla="*/ 65356 w 403703"/>
                <a:gd name="connsiteY36" fmla="*/ 196901 h 685568"/>
                <a:gd name="connsiteX37" fmla="*/ 46121 w 403703"/>
                <a:gd name="connsiteY37" fmla="*/ 202743 h 685568"/>
                <a:gd name="connsiteX38" fmla="*/ 36510 w 403703"/>
                <a:gd name="connsiteY38" fmla="*/ 194941 h 685568"/>
                <a:gd name="connsiteX39" fmla="*/ 28833 w 403703"/>
                <a:gd name="connsiteY39" fmla="*/ 210533 h 685568"/>
                <a:gd name="connsiteX40" fmla="*/ 21119 w 403703"/>
                <a:gd name="connsiteY40" fmla="*/ 226139 h 685568"/>
                <a:gd name="connsiteX41" fmla="*/ 34575 w 403703"/>
                <a:gd name="connsiteY41" fmla="*/ 233941 h 685568"/>
                <a:gd name="connsiteX42" fmla="*/ 32640 w 403703"/>
                <a:gd name="connsiteY42" fmla="*/ 249534 h 685568"/>
                <a:gd name="connsiteX43" fmla="*/ 44224 w 403703"/>
                <a:gd name="connsiteY43" fmla="*/ 255377 h 685568"/>
                <a:gd name="connsiteX44" fmla="*/ 51875 w 403703"/>
                <a:gd name="connsiteY44" fmla="*/ 286562 h 685568"/>
                <a:gd name="connsiteX45" fmla="*/ 42289 w 403703"/>
                <a:gd name="connsiteY45" fmla="*/ 290457 h 685568"/>
                <a:gd name="connsiteX46" fmla="*/ 36510 w 403703"/>
                <a:gd name="connsiteY46" fmla="*/ 286562 h 685568"/>
                <a:gd name="connsiteX47" fmla="*/ 5754 w 403703"/>
                <a:gd name="connsiteY47" fmla="*/ 290457 h 685568"/>
                <a:gd name="connsiteX48" fmla="*/ 0 w 403703"/>
                <a:gd name="connsiteY48" fmla="*/ 307997 h 685568"/>
                <a:gd name="connsiteX49" fmla="*/ 21107 w 403703"/>
                <a:gd name="connsiteY49" fmla="*/ 325550 h 685568"/>
                <a:gd name="connsiteX50" fmla="*/ 34562 w 403703"/>
                <a:gd name="connsiteY50" fmla="*/ 319682 h 685568"/>
                <a:gd name="connsiteX51" fmla="*/ 40341 w 403703"/>
                <a:gd name="connsiteY51" fmla="*/ 317735 h 685568"/>
                <a:gd name="connsiteX52" fmla="*/ 9586 w 403703"/>
                <a:gd name="connsiteY52" fmla="*/ 337248 h 685568"/>
                <a:gd name="connsiteX53" fmla="*/ 24951 w 403703"/>
                <a:gd name="connsiteY53" fmla="*/ 358696 h 685568"/>
                <a:gd name="connsiteX54" fmla="*/ 44211 w 403703"/>
                <a:gd name="connsiteY54" fmla="*/ 376236 h 685568"/>
                <a:gd name="connsiteX55" fmla="*/ 73032 w 403703"/>
                <a:gd name="connsiteY55" fmla="*/ 360631 h 685568"/>
                <a:gd name="connsiteX56" fmla="*/ 69187 w 403703"/>
                <a:gd name="connsiteY56" fmla="*/ 348933 h 685568"/>
                <a:gd name="connsiteX57" fmla="*/ 74903 w 403703"/>
                <a:gd name="connsiteY57" fmla="*/ 337248 h 685568"/>
                <a:gd name="connsiteX58" fmla="*/ 86487 w 403703"/>
                <a:gd name="connsiteY58" fmla="*/ 341143 h 685568"/>
                <a:gd name="connsiteX59" fmla="*/ 80683 w 403703"/>
                <a:gd name="connsiteY59" fmla="*/ 352828 h 685568"/>
                <a:gd name="connsiteX60" fmla="*/ 90332 w 403703"/>
                <a:gd name="connsiteY60" fmla="*/ 352828 h 685568"/>
                <a:gd name="connsiteX61" fmla="*/ 82617 w 403703"/>
                <a:gd name="connsiteY61" fmla="*/ 360631 h 685568"/>
                <a:gd name="connsiteX62" fmla="*/ 88422 w 403703"/>
                <a:gd name="connsiteY62" fmla="*/ 380131 h 685568"/>
                <a:gd name="connsiteX63" fmla="*/ 82617 w 403703"/>
                <a:gd name="connsiteY63" fmla="*/ 399619 h 685568"/>
                <a:gd name="connsiteX64" fmla="*/ 88422 w 403703"/>
                <a:gd name="connsiteY64" fmla="*/ 415211 h 685568"/>
                <a:gd name="connsiteX65" fmla="*/ 84552 w 403703"/>
                <a:gd name="connsiteY65" fmla="*/ 417159 h 685568"/>
                <a:gd name="connsiteX66" fmla="*/ 90332 w 403703"/>
                <a:gd name="connsiteY66" fmla="*/ 419119 h 685568"/>
                <a:gd name="connsiteX67" fmla="*/ 96073 w 403703"/>
                <a:gd name="connsiteY67" fmla="*/ 469805 h 685568"/>
                <a:gd name="connsiteX68" fmla="*/ 96073 w 403703"/>
                <a:gd name="connsiteY68" fmla="*/ 483463 h 685568"/>
                <a:gd name="connsiteX69" fmla="*/ 107594 w 403703"/>
                <a:gd name="connsiteY69" fmla="*/ 508793 h 685568"/>
                <a:gd name="connsiteX70" fmla="*/ 107594 w 403703"/>
                <a:gd name="connsiteY70" fmla="*/ 518543 h 685568"/>
                <a:gd name="connsiteX71" fmla="*/ 122984 w 403703"/>
                <a:gd name="connsiteY71" fmla="*/ 553624 h 685568"/>
                <a:gd name="connsiteX72" fmla="*/ 122984 w 403703"/>
                <a:gd name="connsiteY72" fmla="*/ 563374 h 685568"/>
                <a:gd name="connsiteX73" fmla="*/ 128789 w 403703"/>
                <a:gd name="connsiteY73" fmla="*/ 577032 h 685568"/>
                <a:gd name="connsiteX74" fmla="*/ 132633 w 403703"/>
                <a:gd name="connsiteY74" fmla="*/ 592637 h 685568"/>
                <a:gd name="connsiteX75" fmla="*/ 140284 w 403703"/>
                <a:gd name="connsiteY75" fmla="*/ 600415 h 685568"/>
                <a:gd name="connsiteX76" fmla="*/ 149908 w 403703"/>
                <a:gd name="connsiteY76" fmla="*/ 629640 h 685568"/>
                <a:gd name="connsiteX77" fmla="*/ 153752 w 403703"/>
                <a:gd name="connsiteY77" fmla="*/ 641350 h 685568"/>
                <a:gd name="connsiteX78" fmla="*/ 155687 w 403703"/>
                <a:gd name="connsiteY78" fmla="*/ 658890 h 685568"/>
                <a:gd name="connsiteX79" fmla="*/ 188377 w 403703"/>
                <a:gd name="connsiteY79" fmla="*/ 680338 h 685568"/>
                <a:gd name="connsiteX80" fmla="*/ 205652 w 403703"/>
                <a:gd name="connsiteY80" fmla="*/ 656943 h 685568"/>
                <a:gd name="connsiteX81" fmla="*/ 213366 w 403703"/>
                <a:gd name="connsiteY81" fmla="*/ 633535 h 685568"/>
                <a:gd name="connsiteX82" fmla="*/ 222952 w 403703"/>
                <a:gd name="connsiteY82" fmla="*/ 633535 h 685568"/>
                <a:gd name="connsiteX83" fmla="*/ 219107 w 403703"/>
                <a:gd name="connsiteY83" fmla="*/ 608204 h 685568"/>
                <a:gd name="connsiteX84" fmla="*/ 232588 w 403703"/>
                <a:gd name="connsiteY84" fmla="*/ 563349 h 685568"/>
                <a:gd name="connsiteX85" fmla="*/ 226784 w 403703"/>
                <a:gd name="connsiteY85" fmla="*/ 553598 h 685568"/>
                <a:gd name="connsiteX86" fmla="*/ 228719 w 403703"/>
                <a:gd name="connsiteY86" fmla="*/ 543848 h 685568"/>
                <a:gd name="connsiteX87" fmla="*/ 228719 w 403703"/>
                <a:gd name="connsiteY87" fmla="*/ 530216 h 685568"/>
                <a:gd name="connsiteX88" fmla="*/ 226784 w 403703"/>
                <a:gd name="connsiteY88" fmla="*/ 512675 h 685568"/>
                <a:gd name="connsiteX89" fmla="*/ 234498 w 403703"/>
                <a:gd name="connsiteY89" fmla="*/ 499030 h 685568"/>
                <a:gd name="connsiteX90" fmla="*/ 245993 w 403703"/>
                <a:gd name="connsiteY90" fmla="*/ 499030 h 685568"/>
                <a:gd name="connsiteX91" fmla="*/ 253707 w 403703"/>
                <a:gd name="connsiteY91" fmla="*/ 485385 h 685568"/>
                <a:gd name="connsiteX92" fmla="*/ 271007 w 403703"/>
                <a:gd name="connsiteY92" fmla="*/ 481477 h 685568"/>
                <a:gd name="connsiteX93" fmla="*/ 271007 w 403703"/>
                <a:gd name="connsiteY93" fmla="*/ 467832 h 685568"/>
                <a:gd name="connsiteX94" fmla="*/ 328649 w 403703"/>
                <a:gd name="connsiteY94" fmla="*/ 407409 h 685568"/>
                <a:gd name="connsiteX95" fmla="*/ 334453 w 403703"/>
                <a:gd name="connsiteY95" fmla="*/ 397659 h 685568"/>
                <a:gd name="connsiteX96" fmla="*/ 340233 w 403703"/>
                <a:gd name="connsiteY96" fmla="*/ 401541 h 685568"/>
                <a:gd name="connsiteX97" fmla="*/ 349793 w 403703"/>
                <a:gd name="connsiteY97" fmla="*/ 397659 h 685568"/>
                <a:gd name="connsiteX98" fmla="*/ 349793 w 403703"/>
                <a:gd name="connsiteY98" fmla="*/ 393764 h 685568"/>
                <a:gd name="connsiteX99" fmla="*/ 353662 w 403703"/>
                <a:gd name="connsiteY99" fmla="*/ 391816 h 685568"/>
                <a:gd name="connsiteX100" fmla="*/ 363287 w 403703"/>
                <a:gd name="connsiteY100" fmla="*/ 378171 h 685568"/>
                <a:gd name="connsiteX101" fmla="*/ 361351 w 403703"/>
                <a:gd name="connsiteY101" fmla="*/ 362565 h 685568"/>
                <a:gd name="connsiteX102" fmla="*/ 382521 w 403703"/>
                <a:gd name="connsiteY102" fmla="*/ 350868 h 685568"/>
                <a:gd name="connsiteX103" fmla="*/ 386366 w 403703"/>
                <a:gd name="connsiteY103" fmla="*/ 343078 h 685568"/>
                <a:gd name="connsiteX104" fmla="*/ 384431 w 403703"/>
                <a:gd name="connsiteY104" fmla="*/ 335262 h 685568"/>
                <a:gd name="connsiteX105" fmla="*/ 388275 w 403703"/>
                <a:gd name="connsiteY105" fmla="*/ 343078 h 685568"/>
                <a:gd name="connsiteX106" fmla="*/ 388275 w 403703"/>
                <a:gd name="connsiteY106" fmla="*/ 354750 h 685568"/>
                <a:gd name="connsiteX107" fmla="*/ 394054 w 403703"/>
                <a:gd name="connsiteY107" fmla="*/ 354750 h 685568"/>
                <a:gd name="connsiteX108" fmla="*/ 399834 w 403703"/>
                <a:gd name="connsiteY108" fmla="*/ 343078 h 685568"/>
                <a:gd name="connsiteX109" fmla="*/ 403704 w 403703"/>
                <a:gd name="connsiteY109" fmla="*/ 352815 h 685568"/>
                <a:gd name="connsiteX110" fmla="*/ 394054 w 403703"/>
                <a:gd name="connsiteY110" fmla="*/ 302142 h 685568"/>
                <a:gd name="connsiteX111" fmla="*/ 397899 w 403703"/>
                <a:gd name="connsiteY111" fmla="*/ 288484 h 685568"/>
                <a:gd name="connsiteX112" fmla="*/ 384444 w 403703"/>
                <a:gd name="connsiteY112" fmla="*/ 278747 h 685568"/>
                <a:gd name="connsiteX113" fmla="*/ 394054 w 403703"/>
                <a:gd name="connsiteY113" fmla="*/ 265089 h 685568"/>
                <a:gd name="connsiteX114" fmla="*/ 401731 w 403703"/>
                <a:gd name="connsiteY114" fmla="*/ 263141 h 685568"/>
                <a:gd name="connsiteX115" fmla="*/ 384431 w 403703"/>
                <a:gd name="connsiteY115" fmla="*/ 245601 h 685568"/>
                <a:gd name="connsiteX116" fmla="*/ 389249 w 403703"/>
                <a:gd name="connsiteY116" fmla="*/ 239240 h 685568"/>
                <a:gd name="connsiteX117" fmla="*/ 363299 w 403703"/>
                <a:gd name="connsiteY117" fmla="*/ 231956 h 68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403703" h="685568">
                  <a:moveTo>
                    <a:pt x="363287" y="231981"/>
                  </a:moveTo>
                  <a:cubicBezTo>
                    <a:pt x="362502" y="234435"/>
                    <a:pt x="360808" y="235965"/>
                    <a:pt x="357507" y="235876"/>
                  </a:cubicBezTo>
                  <a:cubicBezTo>
                    <a:pt x="352942" y="227138"/>
                    <a:pt x="338209" y="236344"/>
                    <a:pt x="338297" y="226126"/>
                  </a:cubicBezTo>
                  <a:cubicBezTo>
                    <a:pt x="327763" y="230539"/>
                    <a:pt x="324526" y="222244"/>
                    <a:pt x="317153" y="218323"/>
                  </a:cubicBezTo>
                  <a:lnTo>
                    <a:pt x="317153" y="212481"/>
                  </a:lnTo>
                  <a:cubicBezTo>
                    <a:pt x="306555" y="207878"/>
                    <a:pt x="299158" y="209787"/>
                    <a:pt x="286398" y="210521"/>
                  </a:cubicBezTo>
                  <a:cubicBezTo>
                    <a:pt x="285184" y="206550"/>
                    <a:pt x="276635" y="209977"/>
                    <a:pt x="278722" y="202731"/>
                  </a:cubicBezTo>
                  <a:cubicBezTo>
                    <a:pt x="259917" y="200973"/>
                    <a:pt x="251115" y="189136"/>
                    <a:pt x="240252" y="179335"/>
                  </a:cubicBezTo>
                  <a:cubicBezTo>
                    <a:pt x="232689" y="180511"/>
                    <a:pt x="230287" y="176464"/>
                    <a:pt x="226796" y="173493"/>
                  </a:cubicBezTo>
                  <a:cubicBezTo>
                    <a:pt x="229515" y="158039"/>
                    <a:pt x="234485" y="144874"/>
                    <a:pt x="244122" y="136452"/>
                  </a:cubicBezTo>
                  <a:cubicBezTo>
                    <a:pt x="239266" y="133581"/>
                    <a:pt x="235547" y="129560"/>
                    <a:pt x="228731" y="128649"/>
                  </a:cubicBezTo>
                  <a:cubicBezTo>
                    <a:pt x="230375" y="122427"/>
                    <a:pt x="225734" y="122617"/>
                    <a:pt x="224887" y="118899"/>
                  </a:cubicBezTo>
                  <a:cubicBezTo>
                    <a:pt x="212468" y="121732"/>
                    <a:pt x="212380" y="112083"/>
                    <a:pt x="207587" y="107214"/>
                  </a:cubicBezTo>
                  <a:cubicBezTo>
                    <a:pt x="206803" y="109667"/>
                    <a:pt x="205134" y="111198"/>
                    <a:pt x="201808" y="111109"/>
                  </a:cubicBezTo>
                  <a:cubicBezTo>
                    <a:pt x="201201" y="101713"/>
                    <a:pt x="200341" y="101308"/>
                    <a:pt x="199873" y="89686"/>
                  </a:cubicBezTo>
                  <a:cubicBezTo>
                    <a:pt x="195484" y="88801"/>
                    <a:pt x="191185" y="77875"/>
                    <a:pt x="196066" y="74081"/>
                  </a:cubicBezTo>
                  <a:cubicBezTo>
                    <a:pt x="205513" y="70338"/>
                    <a:pt x="201175" y="80556"/>
                    <a:pt x="207587" y="79924"/>
                  </a:cubicBezTo>
                  <a:cubicBezTo>
                    <a:pt x="214694" y="63243"/>
                    <a:pt x="199354" y="53468"/>
                    <a:pt x="199873" y="37041"/>
                  </a:cubicBezTo>
                  <a:cubicBezTo>
                    <a:pt x="212038" y="28681"/>
                    <a:pt x="200012" y="26696"/>
                    <a:pt x="192196" y="23408"/>
                  </a:cubicBezTo>
                  <a:cubicBezTo>
                    <a:pt x="189073" y="15555"/>
                    <a:pt x="188934" y="4629"/>
                    <a:pt x="182573" y="0"/>
                  </a:cubicBezTo>
                  <a:cubicBezTo>
                    <a:pt x="173910" y="4338"/>
                    <a:pt x="168194" y="14783"/>
                    <a:pt x="159532" y="19488"/>
                  </a:cubicBezTo>
                  <a:cubicBezTo>
                    <a:pt x="157167" y="20765"/>
                    <a:pt x="151678" y="19880"/>
                    <a:pt x="147985" y="21448"/>
                  </a:cubicBezTo>
                  <a:cubicBezTo>
                    <a:pt x="145709" y="22434"/>
                    <a:pt x="146595" y="25052"/>
                    <a:pt x="142206" y="25343"/>
                  </a:cubicBezTo>
                  <a:cubicBezTo>
                    <a:pt x="130281" y="26127"/>
                    <a:pt x="120569" y="16023"/>
                    <a:pt x="107606" y="21448"/>
                  </a:cubicBezTo>
                  <a:cubicBezTo>
                    <a:pt x="102991" y="29643"/>
                    <a:pt x="111451" y="29643"/>
                    <a:pt x="107606" y="37041"/>
                  </a:cubicBezTo>
                  <a:cubicBezTo>
                    <a:pt x="111994" y="36497"/>
                    <a:pt x="114853" y="37509"/>
                    <a:pt x="115321" y="40948"/>
                  </a:cubicBezTo>
                  <a:cubicBezTo>
                    <a:pt x="112576" y="41404"/>
                    <a:pt x="112083" y="44160"/>
                    <a:pt x="109541" y="44843"/>
                  </a:cubicBezTo>
                  <a:cubicBezTo>
                    <a:pt x="113272" y="52241"/>
                    <a:pt x="112374" y="52229"/>
                    <a:pt x="109541" y="60436"/>
                  </a:cubicBezTo>
                  <a:cubicBezTo>
                    <a:pt x="115814" y="59601"/>
                    <a:pt x="113322" y="66367"/>
                    <a:pt x="115321" y="68239"/>
                  </a:cubicBezTo>
                  <a:cubicBezTo>
                    <a:pt x="118925" y="71628"/>
                    <a:pt x="126525" y="69769"/>
                    <a:pt x="122997" y="77989"/>
                  </a:cubicBezTo>
                  <a:cubicBezTo>
                    <a:pt x="130331" y="77053"/>
                    <a:pt x="134985" y="78798"/>
                    <a:pt x="136452" y="83819"/>
                  </a:cubicBezTo>
                  <a:cubicBezTo>
                    <a:pt x="134429" y="90230"/>
                    <a:pt x="126576" y="90724"/>
                    <a:pt x="121062" y="93582"/>
                  </a:cubicBezTo>
                  <a:cubicBezTo>
                    <a:pt x="120834" y="101169"/>
                    <a:pt x="118469" y="110730"/>
                    <a:pt x="122997" y="116977"/>
                  </a:cubicBezTo>
                  <a:cubicBezTo>
                    <a:pt x="114562" y="121428"/>
                    <a:pt x="106999" y="126727"/>
                    <a:pt x="107606" y="140372"/>
                  </a:cubicBezTo>
                  <a:cubicBezTo>
                    <a:pt x="103560" y="142105"/>
                    <a:pt x="99083" y="143395"/>
                    <a:pt x="96086" y="146215"/>
                  </a:cubicBezTo>
                  <a:cubicBezTo>
                    <a:pt x="94555" y="162200"/>
                    <a:pt x="86120" y="171191"/>
                    <a:pt x="74916" y="177400"/>
                  </a:cubicBezTo>
                  <a:cubicBezTo>
                    <a:pt x="73904" y="186063"/>
                    <a:pt x="68998" y="190843"/>
                    <a:pt x="65356" y="196901"/>
                  </a:cubicBezTo>
                  <a:cubicBezTo>
                    <a:pt x="59146" y="199076"/>
                    <a:pt x="51925" y="200214"/>
                    <a:pt x="46121" y="202743"/>
                  </a:cubicBezTo>
                  <a:cubicBezTo>
                    <a:pt x="40582" y="202516"/>
                    <a:pt x="42769" y="194435"/>
                    <a:pt x="36510" y="194941"/>
                  </a:cubicBezTo>
                  <a:cubicBezTo>
                    <a:pt x="33677" y="199860"/>
                    <a:pt x="29693" y="203654"/>
                    <a:pt x="28833" y="210533"/>
                  </a:cubicBezTo>
                  <a:cubicBezTo>
                    <a:pt x="23838" y="213290"/>
                    <a:pt x="19678" y="216844"/>
                    <a:pt x="21119" y="226139"/>
                  </a:cubicBezTo>
                  <a:cubicBezTo>
                    <a:pt x="25280" y="229073"/>
                    <a:pt x="33108" y="228301"/>
                    <a:pt x="34575" y="233941"/>
                  </a:cubicBezTo>
                  <a:cubicBezTo>
                    <a:pt x="31628" y="236774"/>
                    <a:pt x="32905" y="243919"/>
                    <a:pt x="32640" y="249534"/>
                  </a:cubicBezTo>
                  <a:cubicBezTo>
                    <a:pt x="35118" y="252873"/>
                    <a:pt x="44186" y="249559"/>
                    <a:pt x="44224" y="255377"/>
                  </a:cubicBezTo>
                  <a:cubicBezTo>
                    <a:pt x="45577" y="266960"/>
                    <a:pt x="50724" y="274763"/>
                    <a:pt x="51875" y="286562"/>
                  </a:cubicBezTo>
                  <a:cubicBezTo>
                    <a:pt x="48233" y="287397"/>
                    <a:pt x="47057" y="290760"/>
                    <a:pt x="42289" y="290457"/>
                  </a:cubicBezTo>
                  <a:cubicBezTo>
                    <a:pt x="39292" y="290280"/>
                    <a:pt x="40759" y="285487"/>
                    <a:pt x="36510" y="286562"/>
                  </a:cubicBezTo>
                  <a:cubicBezTo>
                    <a:pt x="30680" y="296704"/>
                    <a:pt x="18780" y="289066"/>
                    <a:pt x="5754" y="290457"/>
                  </a:cubicBezTo>
                  <a:cubicBezTo>
                    <a:pt x="8385" y="300903"/>
                    <a:pt x="2175" y="302382"/>
                    <a:pt x="0" y="307997"/>
                  </a:cubicBezTo>
                  <a:cubicBezTo>
                    <a:pt x="4300" y="316673"/>
                    <a:pt x="10914" y="324766"/>
                    <a:pt x="21107" y="325550"/>
                  </a:cubicBezTo>
                  <a:cubicBezTo>
                    <a:pt x="25444" y="325879"/>
                    <a:pt x="32893" y="319366"/>
                    <a:pt x="34562" y="319682"/>
                  </a:cubicBezTo>
                  <a:cubicBezTo>
                    <a:pt x="38027" y="320403"/>
                    <a:pt x="34385" y="318266"/>
                    <a:pt x="40341" y="317735"/>
                  </a:cubicBezTo>
                  <a:cubicBezTo>
                    <a:pt x="39127" y="332860"/>
                    <a:pt x="23307" y="341016"/>
                    <a:pt x="9586" y="337248"/>
                  </a:cubicBezTo>
                  <a:cubicBezTo>
                    <a:pt x="12381" y="342926"/>
                    <a:pt x="18678" y="351108"/>
                    <a:pt x="24951" y="358696"/>
                  </a:cubicBezTo>
                  <a:cubicBezTo>
                    <a:pt x="30844" y="365752"/>
                    <a:pt x="37281" y="375199"/>
                    <a:pt x="44211" y="376236"/>
                  </a:cubicBezTo>
                  <a:cubicBezTo>
                    <a:pt x="54758" y="377791"/>
                    <a:pt x="64660" y="369799"/>
                    <a:pt x="73032" y="360631"/>
                  </a:cubicBezTo>
                  <a:cubicBezTo>
                    <a:pt x="75055" y="353346"/>
                    <a:pt x="68264" y="355079"/>
                    <a:pt x="69187" y="348933"/>
                  </a:cubicBezTo>
                  <a:cubicBezTo>
                    <a:pt x="72880" y="346871"/>
                    <a:pt x="71868" y="339954"/>
                    <a:pt x="74903" y="337248"/>
                  </a:cubicBezTo>
                  <a:cubicBezTo>
                    <a:pt x="76256" y="341080"/>
                    <a:pt x="85652" y="336755"/>
                    <a:pt x="86487" y="341143"/>
                  </a:cubicBezTo>
                  <a:cubicBezTo>
                    <a:pt x="76256" y="340662"/>
                    <a:pt x="86057" y="348389"/>
                    <a:pt x="80683" y="352828"/>
                  </a:cubicBezTo>
                  <a:cubicBezTo>
                    <a:pt x="85476" y="355370"/>
                    <a:pt x="90041" y="348490"/>
                    <a:pt x="90332" y="352828"/>
                  </a:cubicBezTo>
                  <a:cubicBezTo>
                    <a:pt x="89004" y="356710"/>
                    <a:pt x="84464" y="357292"/>
                    <a:pt x="82617" y="360631"/>
                  </a:cubicBezTo>
                  <a:cubicBezTo>
                    <a:pt x="85273" y="366372"/>
                    <a:pt x="87158" y="372923"/>
                    <a:pt x="88422" y="380131"/>
                  </a:cubicBezTo>
                  <a:cubicBezTo>
                    <a:pt x="87158" y="384367"/>
                    <a:pt x="82845" y="392790"/>
                    <a:pt x="82617" y="399619"/>
                  </a:cubicBezTo>
                  <a:cubicBezTo>
                    <a:pt x="82529" y="402413"/>
                    <a:pt x="88372" y="415502"/>
                    <a:pt x="88422" y="415211"/>
                  </a:cubicBezTo>
                  <a:cubicBezTo>
                    <a:pt x="88334" y="415755"/>
                    <a:pt x="83402" y="415224"/>
                    <a:pt x="84552" y="417159"/>
                  </a:cubicBezTo>
                  <a:cubicBezTo>
                    <a:pt x="85273" y="418411"/>
                    <a:pt x="91166" y="416122"/>
                    <a:pt x="90332" y="419119"/>
                  </a:cubicBezTo>
                  <a:cubicBezTo>
                    <a:pt x="83579" y="433295"/>
                    <a:pt x="92987" y="452075"/>
                    <a:pt x="96073" y="469805"/>
                  </a:cubicBezTo>
                  <a:cubicBezTo>
                    <a:pt x="96908" y="474522"/>
                    <a:pt x="95378" y="478695"/>
                    <a:pt x="96073" y="483463"/>
                  </a:cubicBezTo>
                  <a:cubicBezTo>
                    <a:pt x="97603" y="493769"/>
                    <a:pt x="104103" y="501205"/>
                    <a:pt x="107594" y="508793"/>
                  </a:cubicBezTo>
                  <a:lnTo>
                    <a:pt x="107594" y="518543"/>
                  </a:lnTo>
                  <a:cubicBezTo>
                    <a:pt x="117356" y="528685"/>
                    <a:pt x="119747" y="540080"/>
                    <a:pt x="122984" y="553624"/>
                  </a:cubicBezTo>
                  <a:cubicBezTo>
                    <a:pt x="123730" y="556722"/>
                    <a:pt x="122352" y="560275"/>
                    <a:pt x="122984" y="563374"/>
                  </a:cubicBezTo>
                  <a:cubicBezTo>
                    <a:pt x="123793" y="567206"/>
                    <a:pt x="127258" y="572340"/>
                    <a:pt x="128789" y="577032"/>
                  </a:cubicBezTo>
                  <a:cubicBezTo>
                    <a:pt x="130407" y="582191"/>
                    <a:pt x="130635" y="588464"/>
                    <a:pt x="132633" y="592637"/>
                  </a:cubicBezTo>
                  <a:cubicBezTo>
                    <a:pt x="133733" y="595052"/>
                    <a:pt x="139626" y="598986"/>
                    <a:pt x="140284" y="600415"/>
                  </a:cubicBezTo>
                  <a:cubicBezTo>
                    <a:pt x="144584" y="609583"/>
                    <a:pt x="147733" y="622684"/>
                    <a:pt x="149908" y="629640"/>
                  </a:cubicBezTo>
                  <a:cubicBezTo>
                    <a:pt x="151729" y="635444"/>
                    <a:pt x="152247" y="639719"/>
                    <a:pt x="153752" y="641350"/>
                  </a:cubicBezTo>
                  <a:cubicBezTo>
                    <a:pt x="158570" y="646472"/>
                    <a:pt x="157761" y="653668"/>
                    <a:pt x="155687" y="658890"/>
                  </a:cubicBezTo>
                  <a:cubicBezTo>
                    <a:pt x="162326" y="670221"/>
                    <a:pt x="171862" y="696778"/>
                    <a:pt x="188377" y="680338"/>
                  </a:cubicBezTo>
                  <a:cubicBezTo>
                    <a:pt x="186126" y="664417"/>
                    <a:pt x="197647" y="662457"/>
                    <a:pt x="205652" y="656943"/>
                  </a:cubicBezTo>
                  <a:cubicBezTo>
                    <a:pt x="200859" y="649380"/>
                    <a:pt x="212203" y="641540"/>
                    <a:pt x="213366" y="633535"/>
                  </a:cubicBezTo>
                  <a:lnTo>
                    <a:pt x="222952" y="633535"/>
                  </a:lnTo>
                  <a:cubicBezTo>
                    <a:pt x="221915" y="624872"/>
                    <a:pt x="225949" y="611037"/>
                    <a:pt x="219107" y="608204"/>
                  </a:cubicBezTo>
                  <a:cubicBezTo>
                    <a:pt x="222320" y="591942"/>
                    <a:pt x="229212" y="579447"/>
                    <a:pt x="232588" y="563349"/>
                  </a:cubicBezTo>
                  <a:cubicBezTo>
                    <a:pt x="233486" y="557228"/>
                    <a:pt x="227391" y="558202"/>
                    <a:pt x="226784" y="553598"/>
                  </a:cubicBezTo>
                  <a:cubicBezTo>
                    <a:pt x="230072" y="548957"/>
                    <a:pt x="230628" y="548717"/>
                    <a:pt x="228719" y="543848"/>
                  </a:cubicBezTo>
                  <a:cubicBezTo>
                    <a:pt x="226758" y="538891"/>
                    <a:pt x="228782" y="535780"/>
                    <a:pt x="228719" y="530216"/>
                  </a:cubicBezTo>
                  <a:cubicBezTo>
                    <a:pt x="228693" y="524512"/>
                    <a:pt x="225949" y="518404"/>
                    <a:pt x="226784" y="512675"/>
                  </a:cubicBezTo>
                  <a:cubicBezTo>
                    <a:pt x="227568" y="507402"/>
                    <a:pt x="230856" y="502116"/>
                    <a:pt x="234498" y="499030"/>
                  </a:cubicBezTo>
                  <a:cubicBezTo>
                    <a:pt x="238051" y="495211"/>
                    <a:pt x="241491" y="498423"/>
                    <a:pt x="245993" y="499030"/>
                  </a:cubicBezTo>
                  <a:cubicBezTo>
                    <a:pt x="248914" y="494819"/>
                    <a:pt x="248156" y="486903"/>
                    <a:pt x="253707" y="485385"/>
                  </a:cubicBezTo>
                  <a:cubicBezTo>
                    <a:pt x="262522" y="487130"/>
                    <a:pt x="264596" y="482135"/>
                    <a:pt x="271007" y="481477"/>
                  </a:cubicBezTo>
                  <a:lnTo>
                    <a:pt x="271007" y="467832"/>
                  </a:lnTo>
                  <a:cubicBezTo>
                    <a:pt x="294567" y="452113"/>
                    <a:pt x="311665" y="429780"/>
                    <a:pt x="328649" y="407409"/>
                  </a:cubicBezTo>
                  <a:cubicBezTo>
                    <a:pt x="323502" y="404475"/>
                    <a:pt x="332025" y="399277"/>
                    <a:pt x="334453" y="397659"/>
                  </a:cubicBezTo>
                  <a:cubicBezTo>
                    <a:pt x="337450" y="397823"/>
                    <a:pt x="335958" y="402616"/>
                    <a:pt x="340233" y="401541"/>
                  </a:cubicBezTo>
                  <a:cubicBezTo>
                    <a:pt x="342167" y="398961"/>
                    <a:pt x="347188" y="399733"/>
                    <a:pt x="349793" y="397659"/>
                  </a:cubicBezTo>
                  <a:cubicBezTo>
                    <a:pt x="350425" y="397165"/>
                    <a:pt x="349363" y="394421"/>
                    <a:pt x="349793" y="393764"/>
                  </a:cubicBezTo>
                  <a:cubicBezTo>
                    <a:pt x="350134" y="393321"/>
                    <a:pt x="353144" y="392347"/>
                    <a:pt x="353662" y="391816"/>
                  </a:cubicBezTo>
                  <a:cubicBezTo>
                    <a:pt x="358114" y="387124"/>
                    <a:pt x="360074" y="383950"/>
                    <a:pt x="363287" y="378171"/>
                  </a:cubicBezTo>
                  <a:cubicBezTo>
                    <a:pt x="358949" y="376704"/>
                    <a:pt x="362502" y="367232"/>
                    <a:pt x="361351" y="362565"/>
                  </a:cubicBezTo>
                  <a:cubicBezTo>
                    <a:pt x="366208" y="356407"/>
                    <a:pt x="375098" y="354396"/>
                    <a:pt x="382521" y="350868"/>
                  </a:cubicBezTo>
                  <a:cubicBezTo>
                    <a:pt x="381282" y="345354"/>
                    <a:pt x="386214" y="347087"/>
                    <a:pt x="386366" y="343078"/>
                  </a:cubicBezTo>
                  <a:cubicBezTo>
                    <a:pt x="386341" y="343470"/>
                    <a:pt x="377273" y="335111"/>
                    <a:pt x="384431" y="335262"/>
                  </a:cubicBezTo>
                  <a:cubicBezTo>
                    <a:pt x="383014" y="340586"/>
                    <a:pt x="388237" y="339195"/>
                    <a:pt x="388275" y="343078"/>
                  </a:cubicBezTo>
                  <a:cubicBezTo>
                    <a:pt x="390552" y="348237"/>
                    <a:pt x="384608" y="354548"/>
                    <a:pt x="388275" y="354750"/>
                  </a:cubicBezTo>
                  <a:cubicBezTo>
                    <a:pt x="388794" y="351740"/>
                    <a:pt x="392524" y="353410"/>
                    <a:pt x="394054" y="354750"/>
                  </a:cubicBezTo>
                  <a:cubicBezTo>
                    <a:pt x="393966" y="348832"/>
                    <a:pt x="392929" y="341927"/>
                    <a:pt x="399834" y="343078"/>
                  </a:cubicBezTo>
                  <a:cubicBezTo>
                    <a:pt x="400669" y="346758"/>
                    <a:pt x="397229" y="354813"/>
                    <a:pt x="403704" y="352815"/>
                  </a:cubicBezTo>
                  <a:cubicBezTo>
                    <a:pt x="403388" y="334592"/>
                    <a:pt x="401706" y="316673"/>
                    <a:pt x="394054" y="302142"/>
                  </a:cubicBezTo>
                  <a:cubicBezTo>
                    <a:pt x="395673" y="297918"/>
                    <a:pt x="399050" y="295490"/>
                    <a:pt x="397899" y="288484"/>
                  </a:cubicBezTo>
                  <a:cubicBezTo>
                    <a:pt x="390994" y="287700"/>
                    <a:pt x="385658" y="285310"/>
                    <a:pt x="384444" y="278747"/>
                  </a:cubicBezTo>
                  <a:cubicBezTo>
                    <a:pt x="385392" y="268326"/>
                    <a:pt x="391639" y="274687"/>
                    <a:pt x="394054" y="265089"/>
                  </a:cubicBezTo>
                  <a:cubicBezTo>
                    <a:pt x="396913" y="264760"/>
                    <a:pt x="401162" y="265784"/>
                    <a:pt x="401731" y="263141"/>
                  </a:cubicBezTo>
                  <a:cubicBezTo>
                    <a:pt x="396015" y="257261"/>
                    <a:pt x="386277" y="255440"/>
                    <a:pt x="384431" y="245601"/>
                  </a:cubicBezTo>
                  <a:cubicBezTo>
                    <a:pt x="386897" y="243843"/>
                    <a:pt x="388250" y="241567"/>
                    <a:pt x="389249" y="239240"/>
                  </a:cubicBezTo>
                  <a:cubicBezTo>
                    <a:pt x="378361" y="237849"/>
                    <a:pt x="366574" y="241036"/>
                    <a:pt x="363299" y="231956"/>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35" name="Freeform: Shape 1534">
              <a:extLst>
                <a:ext uri="{FF2B5EF4-FFF2-40B4-BE49-F238E27FC236}">
                  <a16:creationId xmlns:a16="http://schemas.microsoft.com/office/drawing/2014/main" id="{DB43953A-01D9-FDBB-E21F-A5AA23984B7F}"/>
                </a:ext>
              </a:extLst>
            </p:cNvPr>
            <p:cNvSpPr/>
            <p:nvPr/>
          </p:nvSpPr>
          <p:spPr>
            <a:xfrm>
              <a:off x="5870355" y="3505319"/>
              <a:ext cx="1922" cy="5817"/>
            </a:xfrm>
            <a:custGeom>
              <a:avLst/>
              <a:gdLst>
                <a:gd name="connsiteX0" fmla="*/ 101 w 1922"/>
                <a:gd name="connsiteY0" fmla="*/ 5817 h 5817"/>
                <a:gd name="connsiteX1" fmla="*/ 1922 w 1922"/>
                <a:gd name="connsiteY1" fmla="*/ 0 h 5817"/>
                <a:gd name="connsiteX2" fmla="*/ 0 w 1922"/>
                <a:gd name="connsiteY2" fmla="*/ 5805 h 5817"/>
                <a:gd name="connsiteX3" fmla="*/ 101 w 1922"/>
                <a:gd name="connsiteY3" fmla="*/ 5805 h 5817"/>
              </a:gdLst>
              <a:ahLst/>
              <a:cxnLst>
                <a:cxn ang="0">
                  <a:pos x="connsiteX0" y="connsiteY0"/>
                </a:cxn>
                <a:cxn ang="0">
                  <a:pos x="connsiteX1" y="connsiteY1"/>
                </a:cxn>
                <a:cxn ang="0">
                  <a:pos x="connsiteX2" y="connsiteY2"/>
                </a:cxn>
                <a:cxn ang="0">
                  <a:pos x="connsiteX3" y="connsiteY3"/>
                </a:cxn>
              </a:cxnLst>
              <a:rect l="l" t="t" r="r" b="b"/>
              <a:pathLst>
                <a:path w="1922" h="5817">
                  <a:moveTo>
                    <a:pt x="101" y="5817"/>
                  </a:moveTo>
                  <a:cubicBezTo>
                    <a:pt x="1290" y="4439"/>
                    <a:pt x="1783" y="2403"/>
                    <a:pt x="1922" y="0"/>
                  </a:cubicBezTo>
                  <a:cubicBezTo>
                    <a:pt x="1467" y="1846"/>
                    <a:pt x="847" y="3832"/>
                    <a:pt x="0" y="5805"/>
                  </a:cubicBezTo>
                  <a:cubicBezTo>
                    <a:pt x="38" y="5805"/>
                    <a:pt x="76" y="5805"/>
                    <a:pt x="101" y="580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36" name="Freeform: Shape 1535">
              <a:extLst>
                <a:ext uri="{FF2B5EF4-FFF2-40B4-BE49-F238E27FC236}">
                  <a16:creationId xmlns:a16="http://schemas.microsoft.com/office/drawing/2014/main" id="{BFB5D922-93D7-AE54-03D1-CDF7001B112B}"/>
                </a:ext>
              </a:extLst>
            </p:cNvPr>
            <p:cNvSpPr/>
            <p:nvPr/>
          </p:nvSpPr>
          <p:spPr>
            <a:xfrm>
              <a:off x="5869521" y="3429758"/>
              <a:ext cx="178691" cy="187125"/>
            </a:xfrm>
            <a:custGeom>
              <a:avLst/>
              <a:gdLst>
                <a:gd name="connsiteX0" fmla="*/ 159417 w 178691"/>
                <a:gd name="connsiteY0" fmla="*/ 25356 h 187125"/>
                <a:gd name="connsiteX1" fmla="*/ 163261 w 178691"/>
                <a:gd name="connsiteY1" fmla="*/ 11698 h 187125"/>
                <a:gd name="connsiteX2" fmla="*/ 153675 w 178691"/>
                <a:gd name="connsiteY2" fmla="*/ 0 h 187125"/>
                <a:gd name="connsiteX3" fmla="*/ 140195 w 178691"/>
                <a:gd name="connsiteY3" fmla="*/ 9750 h 187125"/>
                <a:gd name="connsiteX4" fmla="*/ 124855 w 178691"/>
                <a:gd name="connsiteY4" fmla="*/ 3908 h 187125"/>
                <a:gd name="connsiteX5" fmla="*/ 101750 w 178691"/>
                <a:gd name="connsiteY5" fmla="*/ 19488 h 187125"/>
                <a:gd name="connsiteX6" fmla="*/ 94466 w 178691"/>
                <a:gd name="connsiteY6" fmla="*/ 30186 h 187125"/>
                <a:gd name="connsiteX7" fmla="*/ 86385 w 178691"/>
                <a:gd name="connsiteY7" fmla="*/ 38900 h 187125"/>
                <a:gd name="connsiteX8" fmla="*/ 86284 w 178691"/>
                <a:gd name="connsiteY8" fmla="*/ 38975 h 187125"/>
                <a:gd name="connsiteX9" fmla="*/ 86284 w 178691"/>
                <a:gd name="connsiteY9" fmla="*/ 38975 h 187125"/>
                <a:gd name="connsiteX10" fmla="*/ 85437 w 178691"/>
                <a:gd name="connsiteY10" fmla="*/ 39873 h 187125"/>
                <a:gd name="connsiteX11" fmla="*/ 84438 w 178691"/>
                <a:gd name="connsiteY11" fmla="*/ 40923 h 187125"/>
                <a:gd name="connsiteX12" fmla="*/ 67138 w 178691"/>
                <a:gd name="connsiteY12" fmla="*/ 46765 h 187125"/>
                <a:gd name="connsiteX13" fmla="*/ 76762 w 178691"/>
                <a:gd name="connsiteY13" fmla="*/ 52608 h 187125"/>
                <a:gd name="connsiteX14" fmla="*/ 76762 w 178691"/>
                <a:gd name="connsiteY14" fmla="*/ 66266 h 187125"/>
                <a:gd name="connsiteX15" fmla="*/ 65216 w 178691"/>
                <a:gd name="connsiteY15" fmla="*/ 66266 h 187125"/>
                <a:gd name="connsiteX16" fmla="*/ 61409 w 178691"/>
                <a:gd name="connsiteY16" fmla="*/ 68213 h 187125"/>
                <a:gd name="connsiteX17" fmla="*/ 44084 w 178691"/>
                <a:gd name="connsiteY17" fmla="*/ 66266 h 187125"/>
                <a:gd name="connsiteX18" fmla="*/ 32563 w 178691"/>
                <a:gd name="connsiteY18" fmla="*/ 70161 h 187125"/>
                <a:gd name="connsiteX19" fmla="*/ 26784 w 178691"/>
                <a:gd name="connsiteY19" fmla="*/ 68213 h 187125"/>
                <a:gd name="connsiteX20" fmla="*/ 17160 w 178691"/>
                <a:gd name="connsiteY20" fmla="*/ 68213 h 187125"/>
                <a:gd name="connsiteX21" fmla="*/ 9471 w 178691"/>
                <a:gd name="connsiteY21" fmla="*/ 58476 h 187125"/>
                <a:gd name="connsiteX22" fmla="*/ 11406 w 178691"/>
                <a:gd name="connsiteY22" fmla="*/ 52608 h 187125"/>
                <a:gd name="connsiteX23" fmla="*/ 9471 w 178691"/>
                <a:gd name="connsiteY23" fmla="*/ 46765 h 187125"/>
                <a:gd name="connsiteX24" fmla="*/ 13404 w 178691"/>
                <a:gd name="connsiteY24" fmla="*/ 40139 h 187125"/>
                <a:gd name="connsiteX25" fmla="*/ 12645 w 178691"/>
                <a:gd name="connsiteY25" fmla="*/ 34549 h 187125"/>
                <a:gd name="connsiteX26" fmla="*/ 2769 w 178691"/>
                <a:gd name="connsiteY26" fmla="*/ 75536 h 187125"/>
                <a:gd name="connsiteX27" fmla="*/ 3705 w 178691"/>
                <a:gd name="connsiteY27" fmla="*/ 72108 h 187125"/>
                <a:gd name="connsiteX28" fmla="*/ 13328 w 178691"/>
                <a:gd name="connsiteY28" fmla="*/ 79911 h 187125"/>
                <a:gd name="connsiteX29" fmla="*/ 17173 w 178691"/>
                <a:gd name="connsiteY29" fmla="*/ 76016 h 187125"/>
                <a:gd name="connsiteX30" fmla="*/ 28719 w 178691"/>
                <a:gd name="connsiteY30" fmla="*/ 79911 h 187125"/>
                <a:gd name="connsiteX31" fmla="*/ 24849 w 178691"/>
                <a:gd name="connsiteY31" fmla="*/ 89649 h 187125"/>
                <a:gd name="connsiteX32" fmla="*/ 30730 w 178691"/>
                <a:gd name="connsiteY32" fmla="*/ 95845 h 187125"/>
                <a:gd name="connsiteX33" fmla="*/ 69819 w 178691"/>
                <a:gd name="connsiteY33" fmla="*/ 107088 h 187125"/>
                <a:gd name="connsiteX34" fmla="*/ 86398 w 178691"/>
                <a:gd name="connsiteY34" fmla="*/ 116939 h 187125"/>
                <a:gd name="connsiteX35" fmla="*/ 80593 w 178691"/>
                <a:gd name="connsiteY35" fmla="*/ 116939 h 187125"/>
                <a:gd name="connsiteX36" fmla="*/ 59487 w 178691"/>
                <a:gd name="connsiteY36" fmla="*/ 142295 h 187125"/>
                <a:gd name="connsiteX37" fmla="*/ 69098 w 178691"/>
                <a:gd name="connsiteY37" fmla="*/ 161782 h 187125"/>
                <a:gd name="connsiteX38" fmla="*/ 74852 w 178691"/>
                <a:gd name="connsiteY38" fmla="*/ 144255 h 187125"/>
                <a:gd name="connsiteX39" fmla="*/ 82528 w 178691"/>
                <a:gd name="connsiteY39" fmla="*/ 150085 h 187125"/>
                <a:gd name="connsiteX40" fmla="*/ 86398 w 178691"/>
                <a:gd name="connsiteY40" fmla="*/ 183230 h 187125"/>
                <a:gd name="connsiteX41" fmla="*/ 94074 w 178691"/>
                <a:gd name="connsiteY41" fmla="*/ 187125 h 187125"/>
                <a:gd name="connsiteX42" fmla="*/ 95984 w 178691"/>
                <a:gd name="connsiteY42" fmla="*/ 161782 h 187125"/>
                <a:gd name="connsiteX43" fmla="*/ 99853 w 178691"/>
                <a:gd name="connsiteY43" fmla="*/ 161782 h 187125"/>
                <a:gd name="connsiteX44" fmla="*/ 101763 w 178691"/>
                <a:gd name="connsiteY44" fmla="*/ 157887 h 187125"/>
                <a:gd name="connsiteX45" fmla="*/ 99853 w 178691"/>
                <a:gd name="connsiteY45" fmla="*/ 134492 h 187125"/>
                <a:gd name="connsiteX46" fmla="*/ 117153 w 178691"/>
                <a:gd name="connsiteY46" fmla="*/ 138387 h 187125"/>
                <a:gd name="connsiteX47" fmla="*/ 124868 w 178691"/>
                <a:gd name="connsiteY47" fmla="*/ 103306 h 187125"/>
                <a:gd name="connsiteX48" fmla="*/ 134428 w 178691"/>
                <a:gd name="connsiteY48" fmla="*/ 72121 h 187125"/>
                <a:gd name="connsiteX49" fmla="*/ 170963 w 178691"/>
                <a:gd name="connsiteY49" fmla="*/ 52608 h 187125"/>
                <a:gd name="connsiteX50" fmla="*/ 178677 w 178691"/>
                <a:gd name="connsiteY50" fmla="*/ 33108 h 187125"/>
                <a:gd name="connsiteX51" fmla="*/ 159442 w 178691"/>
                <a:gd name="connsiteY51" fmla="*/ 25330 h 18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78691" h="187125">
                  <a:moveTo>
                    <a:pt x="159417" y="25356"/>
                  </a:moveTo>
                  <a:cubicBezTo>
                    <a:pt x="159126" y="19184"/>
                    <a:pt x="164526" y="18830"/>
                    <a:pt x="163261" y="11698"/>
                  </a:cubicBezTo>
                  <a:cubicBezTo>
                    <a:pt x="150059" y="18539"/>
                    <a:pt x="160745" y="2365"/>
                    <a:pt x="153675" y="0"/>
                  </a:cubicBezTo>
                  <a:cubicBezTo>
                    <a:pt x="148706" y="2769"/>
                    <a:pt x="145443" y="7259"/>
                    <a:pt x="140195" y="9750"/>
                  </a:cubicBezTo>
                  <a:cubicBezTo>
                    <a:pt x="134529" y="8346"/>
                    <a:pt x="128320" y="7524"/>
                    <a:pt x="124855" y="3908"/>
                  </a:cubicBezTo>
                  <a:cubicBezTo>
                    <a:pt x="117318" y="9257"/>
                    <a:pt x="115497" y="20424"/>
                    <a:pt x="101750" y="19488"/>
                  </a:cubicBezTo>
                  <a:cubicBezTo>
                    <a:pt x="99677" y="23395"/>
                    <a:pt x="97160" y="26873"/>
                    <a:pt x="94466" y="30186"/>
                  </a:cubicBezTo>
                  <a:cubicBezTo>
                    <a:pt x="91925" y="33259"/>
                    <a:pt x="89205" y="36117"/>
                    <a:pt x="86385" y="38900"/>
                  </a:cubicBezTo>
                  <a:cubicBezTo>
                    <a:pt x="86385" y="38887"/>
                    <a:pt x="86309" y="38963"/>
                    <a:pt x="86284" y="38975"/>
                  </a:cubicBezTo>
                  <a:cubicBezTo>
                    <a:pt x="86284" y="38975"/>
                    <a:pt x="86284" y="38975"/>
                    <a:pt x="86284" y="38975"/>
                  </a:cubicBezTo>
                  <a:cubicBezTo>
                    <a:pt x="85993" y="39266"/>
                    <a:pt x="85702" y="39570"/>
                    <a:pt x="85437" y="39873"/>
                  </a:cubicBezTo>
                  <a:cubicBezTo>
                    <a:pt x="84956" y="40430"/>
                    <a:pt x="84476" y="41011"/>
                    <a:pt x="84438" y="40923"/>
                  </a:cubicBezTo>
                  <a:cubicBezTo>
                    <a:pt x="76142" y="43958"/>
                    <a:pt x="70489" y="42061"/>
                    <a:pt x="67138" y="46765"/>
                  </a:cubicBezTo>
                  <a:cubicBezTo>
                    <a:pt x="69591" y="49484"/>
                    <a:pt x="76521" y="47625"/>
                    <a:pt x="76762" y="52608"/>
                  </a:cubicBezTo>
                  <a:lnTo>
                    <a:pt x="76762" y="66266"/>
                  </a:lnTo>
                  <a:cubicBezTo>
                    <a:pt x="70957" y="68782"/>
                    <a:pt x="66619" y="66354"/>
                    <a:pt x="65216" y="66266"/>
                  </a:cubicBezTo>
                  <a:cubicBezTo>
                    <a:pt x="63255" y="66152"/>
                    <a:pt x="62990" y="68163"/>
                    <a:pt x="61409" y="68213"/>
                  </a:cubicBezTo>
                  <a:cubicBezTo>
                    <a:pt x="55061" y="68428"/>
                    <a:pt x="44337" y="66241"/>
                    <a:pt x="44084" y="66266"/>
                  </a:cubicBezTo>
                  <a:cubicBezTo>
                    <a:pt x="38975" y="66772"/>
                    <a:pt x="37090" y="70401"/>
                    <a:pt x="32563" y="70161"/>
                  </a:cubicBezTo>
                  <a:cubicBezTo>
                    <a:pt x="29326" y="70009"/>
                    <a:pt x="28428" y="68871"/>
                    <a:pt x="26784" y="68213"/>
                  </a:cubicBezTo>
                  <a:cubicBezTo>
                    <a:pt x="20258" y="65583"/>
                    <a:pt x="22535" y="68922"/>
                    <a:pt x="17160" y="68213"/>
                  </a:cubicBezTo>
                  <a:cubicBezTo>
                    <a:pt x="14884" y="67910"/>
                    <a:pt x="10141" y="60284"/>
                    <a:pt x="9471" y="58476"/>
                  </a:cubicBezTo>
                  <a:cubicBezTo>
                    <a:pt x="8548" y="55845"/>
                    <a:pt x="11431" y="54126"/>
                    <a:pt x="11406" y="52608"/>
                  </a:cubicBezTo>
                  <a:cubicBezTo>
                    <a:pt x="11381" y="51875"/>
                    <a:pt x="9155" y="50016"/>
                    <a:pt x="9471" y="46765"/>
                  </a:cubicBezTo>
                  <a:cubicBezTo>
                    <a:pt x="9674" y="44818"/>
                    <a:pt x="11811" y="42504"/>
                    <a:pt x="13404" y="40139"/>
                  </a:cubicBezTo>
                  <a:cubicBezTo>
                    <a:pt x="13683" y="38040"/>
                    <a:pt x="13568" y="36067"/>
                    <a:pt x="12645" y="34549"/>
                  </a:cubicBezTo>
                  <a:cubicBezTo>
                    <a:pt x="-8663" y="34790"/>
                    <a:pt x="3591" y="61776"/>
                    <a:pt x="2769" y="75536"/>
                  </a:cubicBezTo>
                  <a:cubicBezTo>
                    <a:pt x="3072" y="74296"/>
                    <a:pt x="3351" y="73107"/>
                    <a:pt x="3705" y="72108"/>
                  </a:cubicBezTo>
                  <a:cubicBezTo>
                    <a:pt x="9130" y="72475"/>
                    <a:pt x="8991" y="78457"/>
                    <a:pt x="13328" y="79911"/>
                  </a:cubicBezTo>
                  <a:cubicBezTo>
                    <a:pt x="13556" y="77508"/>
                    <a:pt x="13935" y="75295"/>
                    <a:pt x="17173" y="76016"/>
                  </a:cubicBezTo>
                  <a:cubicBezTo>
                    <a:pt x="17691" y="84021"/>
                    <a:pt x="26038" y="90091"/>
                    <a:pt x="28719" y="79911"/>
                  </a:cubicBezTo>
                  <a:cubicBezTo>
                    <a:pt x="32728" y="83781"/>
                    <a:pt x="28744" y="88232"/>
                    <a:pt x="24849" y="89649"/>
                  </a:cubicBezTo>
                  <a:cubicBezTo>
                    <a:pt x="25898" y="90331"/>
                    <a:pt x="28137" y="92861"/>
                    <a:pt x="30730" y="95845"/>
                  </a:cubicBezTo>
                  <a:cubicBezTo>
                    <a:pt x="48965" y="113461"/>
                    <a:pt x="59234" y="106253"/>
                    <a:pt x="69819" y="107088"/>
                  </a:cubicBezTo>
                  <a:cubicBezTo>
                    <a:pt x="77938" y="107733"/>
                    <a:pt x="84552" y="109920"/>
                    <a:pt x="86398" y="116939"/>
                  </a:cubicBezTo>
                  <a:lnTo>
                    <a:pt x="80593" y="116939"/>
                  </a:lnTo>
                  <a:cubicBezTo>
                    <a:pt x="81605" y="133543"/>
                    <a:pt x="65949" y="133253"/>
                    <a:pt x="59487" y="142295"/>
                  </a:cubicBezTo>
                  <a:cubicBezTo>
                    <a:pt x="58905" y="152614"/>
                    <a:pt x="62231" y="159000"/>
                    <a:pt x="69098" y="161782"/>
                  </a:cubicBezTo>
                  <a:cubicBezTo>
                    <a:pt x="68605" y="153474"/>
                    <a:pt x="72942" y="150135"/>
                    <a:pt x="74852" y="144255"/>
                  </a:cubicBezTo>
                  <a:cubicBezTo>
                    <a:pt x="79645" y="143913"/>
                    <a:pt x="80884" y="147239"/>
                    <a:pt x="82528" y="150085"/>
                  </a:cubicBezTo>
                  <a:cubicBezTo>
                    <a:pt x="80075" y="164919"/>
                    <a:pt x="88333" y="168902"/>
                    <a:pt x="86398" y="183230"/>
                  </a:cubicBezTo>
                  <a:cubicBezTo>
                    <a:pt x="91658" y="181827"/>
                    <a:pt x="90268" y="187100"/>
                    <a:pt x="94074" y="187125"/>
                  </a:cubicBezTo>
                  <a:cubicBezTo>
                    <a:pt x="97716" y="180739"/>
                    <a:pt x="93733" y="168333"/>
                    <a:pt x="95984" y="161782"/>
                  </a:cubicBezTo>
                  <a:cubicBezTo>
                    <a:pt x="96123" y="161390"/>
                    <a:pt x="99423" y="162098"/>
                    <a:pt x="99853" y="161782"/>
                  </a:cubicBezTo>
                  <a:cubicBezTo>
                    <a:pt x="100840" y="161074"/>
                    <a:pt x="99449" y="157306"/>
                    <a:pt x="101763" y="157887"/>
                  </a:cubicBezTo>
                  <a:cubicBezTo>
                    <a:pt x="103293" y="147897"/>
                    <a:pt x="99107" y="143724"/>
                    <a:pt x="99853" y="134492"/>
                  </a:cubicBezTo>
                  <a:cubicBezTo>
                    <a:pt x="104595" y="136794"/>
                    <a:pt x="111146" y="137312"/>
                    <a:pt x="117153" y="138387"/>
                  </a:cubicBezTo>
                  <a:cubicBezTo>
                    <a:pt x="116496" y="123009"/>
                    <a:pt x="130900" y="118469"/>
                    <a:pt x="124868" y="103306"/>
                  </a:cubicBezTo>
                  <a:cubicBezTo>
                    <a:pt x="131886" y="96806"/>
                    <a:pt x="136211" y="87575"/>
                    <a:pt x="134428" y="72121"/>
                  </a:cubicBezTo>
                  <a:cubicBezTo>
                    <a:pt x="148466" y="67467"/>
                    <a:pt x="149793" y="50003"/>
                    <a:pt x="170963" y="52608"/>
                  </a:cubicBezTo>
                  <a:cubicBezTo>
                    <a:pt x="167295" y="39823"/>
                    <a:pt x="179170" y="42693"/>
                    <a:pt x="178677" y="33108"/>
                  </a:cubicBezTo>
                  <a:cubicBezTo>
                    <a:pt x="174491" y="26355"/>
                    <a:pt x="162793" y="27961"/>
                    <a:pt x="159442" y="2533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37" name="Freeform: Shape 1536">
              <a:extLst>
                <a:ext uri="{FF2B5EF4-FFF2-40B4-BE49-F238E27FC236}">
                  <a16:creationId xmlns:a16="http://schemas.microsoft.com/office/drawing/2014/main" id="{9600C86E-D51B-D6FC-5C53-0AFEF4DE01E5}"/>
                </a:ext>
              </a:extLst>
            </p:cNvPr>
            <p:cNvSpPr/>
            <p:nvPr/>
          </p:nvSpPr>
          <p:spPr>
            <a:xfrm>
              <a:off x="5867369" y="3505800"/>
              <a:ext cx="84655" cy="118911"/>
            </a:xfrm>
            <a:custGeom>
              <a:avLst/>
              <a:gdLst>
                <a:gd name="connsiteX0" fmla="*/ 26989 w 84655"/>
                <a:gd name="connsiteY0" fmla="*/ 13633 h 118911"/>
                <a:gd name="connsiteX1" fmla="*/ 19313 w 84655"/>
                <a:gd name="connsiteY1" fmla="*/ 5843 h 118911"/>
                <a:gd name="connsiteX2" fmla="*/ 11624 w 84655"/>
                <a:gd name="connsiteY2" fmla="*/ 5843 h 118911"/>
                <a:gd name="connsiteX3" fmla="*/ 7779 w 84655"/>
                <a:gd name="connsiteY3" fmla="*/ 0 h 118911"/>
                <a:gd name="connsiteX4" fmla="*/ 2000 w 84655"/>
                <a:gd name="connsiteY4" fmla="*/ 13633 h 118911"/>
                <a:gd name="connsiteX5" fmla="*/ 17416 w 84655"/>
                <a:gd name="connsiteY5" fmla="*/ 33146 h 118911"/>
                <a:gd name="connsiteX6" fmla="*/ 7767 w 84655"/>
                <a:gd name="connsiteY6" fmla="*/ 33146 h 118911"/>
                <a:gd name="connsiteX7" fmla="*/ 78 w 84655"/>
                <a:gd name="connsiteY7" fmla="*/ 46778 h 118911"/>
                <a:gd name="connsiteX8" fmla="*/ 13533 w 84655"/>
                <a:gd name="connsiteY8" fmla="*/ 56528 h 118911"/>
                <a:gd name="connsiteX9" fmla="*/ 9688 w 84655"/>
                <a:gd name="connsiteY9" fmla="*/ 70186 h 118911"/>
                <a:gd name="connsiteX10" fmla="*/ 25029 w 84655"/>
                <a:gd name="connsiteY10" fmla="*/ 118912 h 118911"/>
                <a:gd name="connsiteX11" fmla="*/ 28899 w 84655"/>
                <a:gd name="connsiteY11" fmla="*/ 103332 h 118911"/>
                <a:gd name="connsiteX12" fmla="*/ 32743 w 84655"/>
                <a:gd name="connsiteY12" fmla="*/ 113069 h 118911"/>
                <a:gd name="connsiteX13" fmla="*/ 36587 w 84655"/>
                <a:gd name="connsiteY13" fmla="*/ 99424 h 118911"/>
                <a:gd name="connsiteX14" fmla="*/ 42341 w 84655"/>
                <a:gd name="connsiteY14" fmla="*/ 109174 h 118911"/>
                <a:gd name="connsiteX15" fmla="*/ 42341 w 84655"/>
                <a:gd name="connsiteY15" fmla="*/ 115004 h 118911"/>
                <a:gd name="connsiteX16" fmla="*/ 48146 w 84655"/>
                <a:gd name="connsiteY16" fmla="*/ 101359 h 118911"/>
                <a:gd name="connsiteX17" fmla="*/ 48146 w 84655"/>
                <a:gd name="connsiteY17" fmla="*/ 79911 h 118911"/>
                <a:gd name="connsiteX18" fmla="*/ 42341 w 84655"/>
                <a:gd name="connsiteY18" fmla="*/ 74056 h 118911"/>
                <a:gd name="connsiteX19" fmla="*/ 50017 w 84655"/>
                <a:gd name="connsiteY19" fmla="*/ 70174 h 118911"/>
                <a:gd name="connsiteX20" fmla="*/ 55822 w 84655"/>
                <a:gd name="connsiteY20" fmla="*/ 95504 h 118911"/>
                <a:gd name="connsiteX21" fmla="*/ 67343 w 84655"/>
                <a:gd name="connsiteY21" fmla="*/ 87701 h 118911"/>
                <a:gd name="connsiteX22" fmla="*/ 61601 w 84655"/>
                <a:gd name="connsiteY22" fmla="*/ 83793 h 118911"/>
                <a:gd name="connsiteX23" fmla="*/ 59666 w 84655"/>
                <a:gd name="connsiteY23" fmla="*/ 64306 h 118911"/>
                <a:gd name="connsiteX24" fmla="*/ 78901 w 84655"/>
                <a:gd name="connsiteY24" fmla="*/ 50660 h 118911"/>
                <a:gd name="connsiteX25" fmla="*/ 84655 w 84655"/>
                <a:gd name="connsiteY25" fmla="*/ 37015 h 118911"/>
                <a:gd name="connsiteX26" fmla="*/ 47311 w 84655"/>
                <a:gd name="connsiteY26" fmla="*/ 33120 h 118911"/>
                <a:gd name="connsiteX27" fmla="*/ 46438 w 84655"/>
                <a:gd name="connsiteY27" fmla="*/ 32943 h 118911"/>
                <a:gd name="connsiteX28" fmla="*/ 32857 w 84655"/>
                <a:gd name="connsiteY28" fmla="*/ 19817 h 118911"/>
                <a:gd name="connsiteX29" fmla="*/ 26976 w 84655"/>
                <a:gd name="connsiteY29" fmla="*/ 13620 h 118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4655" h="118911">
                  <a:moveTo>
                    <a:pt x="26989" y="13633"/>
                  </a:moveTo>
                  <a:cubicBezTo>
                    <a:pt x="21210" y="14164"/>
                    <a:pt x="21184" y="7107"/>
                    <a:pt x="19313" y="5843"/>
                  </a:cubicBezTo>
                  <a:cubicBezTo>
                    <a:pt x="17605" y="4616"/>
                    <a:pt x="13597" y="6753"/>
                    <a:pt x="11624" y="5843"/>
                  </a:cubicBezTo>
                  <a:cubicBezTo>
                    <a:pt x="10005" y="5058"/>
                    <a:pt x="10119" y="266"/>
                    <a:pt x="7779" y="0"/>
                  </a:cubicBezTo>
                  <a:cubicBezTo>
                    <a:pt x="7779" y="6487"/>
                    <a:pt x="1544" y="6652"/>
                    <a:pt x="2000" y="13633"/>
                  </a:cubicBezTo>
                  <a:cubicBezTo>
                    <a:pt x="4276" y="23041"/>
                    <a:pt x="18427" y="20386"/>
                    <a:pt x="17416" y="33146"/>
                  </a:cubicBezTo>
                  <a:lnTo>
                    <a:pt x="7767" y="33146"/>
                  </a:lnTo>
                  <a:cubicBezTo>
                    <a:pt x="10447" y="43010"/>
                    <a:pt x="-1048" y="38495"/>
                    <a:pt x="78" y="46778"/>
                  </a:cubicBezTo>
                  <a:cubicBezTo>
                    <a:pt x="4061" y="50521"/>
                    <a:pt x="11257" y="51027"/>
                    <a:pt x="13533" y="56528"/>
                  </a:cubicBezTo>
                  <a:cubicBezTo>
                    <a:pt x="14659" y="63522"/>
                    <a:pt x="11308" y="65950"/>
                    <a:pt x="9688" y="70186"/>
                  </a:cubicBezTo>
                  <a:cubicBezTo>
                    <a:pt x="21652" y="79468"/>
                    <a:pt x="13824" y="108845"/>
                    <a:pt x="25029" y="118912"/>
                  </a:cubicBezTo>
                  <a:cubicBezTo>
                    <a:pt x="27861" y="115257"/>
                    <a:pt x="25142" y="106000"/>
                    <a:pt x="28899" y="103332"/>
                  </a:cubicBezTo>
                  <a:cubicBezTo>
                    <a:pt x="29771" y="107012"/>
                    <a:pt x="26268" y="115080"/>
                    <a:pt x="32743" y="113069"/>
                  </a:cubicBezTo>
                  <a:cubicBezTo>
                    <a:pt x="32452" y="106911"/>
                    <a:pt x="32654" y="101308"/>
                    <a:pt x="36587" y="99424"/>
                  </a:cubicBezTo>
                  <a:cubicBezTo>
                    <a:pt x="33501" y="112108"/>
                    <a:pt x="40722" y="105406"/>
                    <a:pt x="42341" y="109174"/>
                  </a:cubicBezTo>
                  <a:cubicBezTo>
                    <a:pt x="43176" y="110983"/>
                    <a:pt x="38155" y="113955"/>
                    <a:pt x="42341" y="115004"/>
                  </a:cubicBezTo>
                  <a:cubicBezTo>
                    <a:pt x="41873" y="108011"/>
                    <a:pt x="48146" y="107859"/>
                    <a:pt x="48146" y="101359"/>
                  </a:cubicBezTo>
                  <a:cubicBezTo>
                    <a:pt x="43264" y="94277"/>
                    <a:pt x="45983" y="88574"/>
                    <a:pt x="48146" y="79911"/>
                  </a:cubicBezTo>
                  <a:cubicBezTo>
                    <a:pt x="43985" y="80278"/>
                    <a:pt x="42050" y="78318"/>
                    <a:pt x="42341" y="74056"/>
                  </a:cubicBezTo>
                  <a:cubicBezTo>
                    <a:pt x="47476" y="79418"/>
                    <a:pt x="47286" y="72488"/>
                    <a:pt x="50017" y="70174"/>
                  </a:cubicBezTo>
                  <a:cubicBezTo>
                    <a:pt x="51206" y="79405"/>
                    <a:pt x="51636" y="89370"/>
                    <a:pt x="55822" y="95504"/>
                  </a:cubicBezTo>
                  <a:cubicBezTo>
                    <a:pt x="63068" y="96338"/>
                    <a:pt x="64573" y="91394"/>
                    <a:pt x="67343" y="87701"/>
                  </a:cubicBezTo>
                  <a:cubicBezTo>
                    <a:pt x="65066" y="86753"/>
                    <a:pt x="62980" y="85627"/>
                    <a:pt x="61601" y="83793"/>
                  </a:cubicBezTo>
                  <a:cubicBezTo>
                    <a:pt x="61083" y="77205"/>
                    <a:pt x="58541" y="72614"/>
                    <a:pt x="59666" y="64306"/>
                  </a:cubicBezTo>
                  <a:cubicBezTo>
                    <a:pt x="64207" y="57844"/>
                    <a:pt x="73387" y="56073"/>
                    <a:pt x="78901" y="50660"/>
                  </a:cubicBezTo>
                  <a:cubicBezTo>
                    <a:pt x="77662" y="42921"/>
                    <a:pt x="81355" y="40139"/>
                    <a:pt x="84655" y="37015"/>
                  </a:cubicBezTo>
                  <a:cubicBezTo>
                    <a:pt x="76309" y="31122"/>
                    <a:pt x="60248" y="34587"/>
                    <a:pt x="47311" y="33120"/>
                  </a:cubicBezTo>
                  <a:cubicBezTo>
                    <a:pt x="47020" y="33082"/>
                    <a:pt x="46767" y="32994"/>
                    <a:pt x="46438" y="32943"/>
                  </a:cubicBezTo>
                  <a:cubicBezTo>
                    <a:pt x="43884" y="32602"/>
                    <a:pt x="37700" y="25381"/>
                    <a:pt x="32857" y="19817"/>
                  </a:cubicBezTo>
                  <a:cubicBezTo>
                    <a:pt x="30972" y="17995"/>
                    <a:pt x="29037" y="15997"/>
                    <a:pt x="26976" y="1362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38" name="Freeform: Shape 1537">
              <a:extLst>
                <a:ext uri="{FF2B5EF4-FFF2-40B4-BE49-F238E27FC236}">
                  <a16:creationId xmlns:a16="http://schemas.microsoft.com/office/drawing/2014/main" id="{2AC6ABE6-5064-9A6E-934B-044B0D7E6884}"/>
                </a:ext>
              </a:extLst>
            </p:cNvPr>
            <p:cNvSpPr/>
            <p:nvPr/>
          </p:nvSpPr>
          <p:spPr>
            <a:xfrm>
              <a:off x="5894358" y="3519432"/>
              <a:ext cx="5880" cy="6196"/>
            </a:xfrm>
            <a:custGeom>
              <a:avLst/>
              <a:gdLst>
                <a:gd name="connsiteX0" fmla="*/ 0 w 5880"/>
                <a:gd name="connsiteY0" fmla="*/ 0 h 6196"/>
                <a:gd name="connsiteX1" fmla="*/ 5880 w 5880"/>
                <a:gd name="connsiteY1" fmla="*/ 6196 h 6196"/>
                <a:gd name="connsiteX2" fmla="*/ 0 w 5880"/>
                <a:gd name="connsiteY2" fmla="*/ 0 h 6196"/>
              </a:gdLst>
              <a:ahLst/>
              <a:cxnLst>
                <a:cxn ang="0">
                  <a:pos x="connsiteX0" y="connsiteY0"/>
                </a:cxn>
                <a:cxn ang="0">
                  <a:pos x="connsiteX1" y="connsiteY1"/>
                </a:cxn>
                <a:cxn ang="0">
                  <a:pos x="connsiteX2" y="connsiteY2"/>
                </a:cxn>
              </a:cxnLst>
              <a:rect l="l" t="t" r="r" b="b"/>
              <a:pathLst>
                <a:path w="5880" h="6196">
                  <a:moveTo>
                    <a:pt x="0" y="0"/>
                  </a:moveTo>
                  <a:cubicBezTo>
                    <a:pt x="2061" y="2390"/>
                    <a:pt x="3996" y="4376"/>
                    <a:pt x="5880" y="6196"/>
                  </a:cubicBezTo>
                  <a:cubicBezTo>
                    <a:pt x="3288" y="3212"/>
                    <a:pt x="1050" y="683"/>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39" name="Freeform: Shape 1538">
              <a:extLst>
                <a:ext uri="{FF2B5EF4-FFF2-40B4-BE49-F238E27FC236}">
                  <a16:creationId xmlns:a16="http://schemas.microsoft.com/office/drawing/2014/main" id="{BAEFEDB1-83C6-056E-FD41-E59636742587}"/>
                </a:ext>
              </a:extLst>
            </p:cNvPr>
            <p:cNvSpPr/>
            <p:nvPr/>
          </p:nvSpPr>
          <p:spPr>
            <a:xfrm>
              <a:off x="5953807" y="3468632"/>
              <a:ext cx="1998" cy="2086"/>
            </a:xfrm>
            <a:custGeom>
              <a:avLst/>
              <a:gdLst>
                <a:gd name="connsiteX0" fmla="*/ 1151 w 1998"/>
                <a:gd name="connsiteY0" fmla="*/ 1024 h 2086"/>
                <a:gd name="connsiteX1" fmla="*/ 1999 w 1998"/>
                <a:gd name="connsiteY1" fmla="*/ 126 h 2086"/>
                <a:gd name="connsiteX2" fmla="*/ 1569 w 1998"/>
                <a:gd name="connsiteY2" fmla="*/ 101 h 2086"/>
                <a:gd name="connsiteX3" fmla="*/ 26 w 1998"/>
                <a:gd name="connsiteY3" fmla="*/ 0 h 2086"/>
                <a:gd name="connsiteX4" fmla="*/ 152 w 1998"/>
                <a:gd name="connsiteY4" fmla="*/ 2087 h 2086"/>
                <a:gd name="connsiteX5" fmla="*/ 1151 w 1998"/>
                <a:gd name="connsiteY5" fmla="*/ 1037 h 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8" h="2086">
                  <a:moveTo>
                    <a:pt x="1151" y="1024"/>
                  </a:moveTo>
                  <a:cubicBezTo>
                    <a:pt x="1544" y="569"/>
                    <a:pt x="1873" y="202"/>
                    <a:pt x="1999" y="126"/>
                  </a:cubicBezTo>
                  <a:cubicBezTo>
                    <a:pt x="1834" y="88"/>
                    <a:pt x="1721" y="126"/>
                    <a:pt x="1569" y="101"/>
                  </a:cubicBezTo>
                  <a:cubicBezTo>
                    <a:pt x="1012" y="13"/>
                    <a:pt x="544" y="25"/>
                    <a:pt x="26" y="0"/>
                  </a:cubicBezTo>
                  <a:cubicBezTo>
                    <a:pt x="-24" y="670"/>
                    <a:pt x="-12" y="1366"/>
                    <a:pt x="152" y="2087"/>
                  </a:cubicBezTo>
                  <a:cubicBezTo>
                    <a:pt x="507" y="1758"/>
                    <a:pt x="823" y="1391"/>
                    <a:pt x="1151" y="103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0" name="Freeform: Shape 1539">
              <a:extLst>
                <a:ext uri="{FF2B5EF4-FFF2-40B4-BE49-F238E27FC236}">
                  <a16:creationId xmlns:a16="http://schemas.microsoft.com/office/drawing/2014/main" id="{AB4FC2CA-3858-CDA6-A7B1-D77351F6E6E1}"/>
                </a:ext>
              </a:extLst>
            </p:cNvPr>
            <p:cNvSpPr/>
            <p:nvPr/>
          </p:nvSpPr>
          <p:spPr>
            <a:xfrm>
              <a:off x="5861667" y="2805961"/>
              <a:ext cx="630806" cy="296992"/>
            </a:xfrm>
            <a:custGeom>
              <a:avLst/>
              <a:gdLst>
                <a:gd name="connsiteX0" fmla="*/ 559403 w 630806"/>
                <a:gd name="connsiteY0" fmla="*/ 183243 h 296992"/>
                <a:gd name="connsiteX1" fmla="*/ 567079 w 630806"/>
                <a:gd name="connsiteY1" fmla="*/ 165703 h 296992"/>
                <a:gd name="connsiteX2" fmla="*/ 580560 w 630806"/>
                <a:gd name="connsiteY2" fmla="*/ 165703 h 296992"/>
                <a:gd name="connsiteX3" fmla="*/ 584379 w 630806"/>
                <a:gd name="connsiteY3" fmla="*/ 157900 h 296992"/>
                <a:gd name="connsiteX4" fmla="*/ 605524 w 630806"/>
                <a:gd name="connsiteY4" fmla="*/ 154005 h 296992"/>
                <a:gd name="connsiteX5" fmla="*/ 630500 w 630806"/>
                <a:gd name="connsiteY5" fmla="*/ 157900 h 296992"/>
                <a:gd name="connsiteX6" fmla="*/ 628590 w 630806"/>
                <a:gd name="connsiteY6" fmla="*/ 144255 h 296992"/>
                <a:gd name="connsiteX7" fmla="*/ 597860 w 630806"/>
                <a:gd name="connsiteY7" fmla="*/ 118912 h 296992"/>
                <a:gd name="connsiteX8" fmla="*/ 580560 w 630806"/>
                <a:gd name="connsiteY8" fmla="*/ 128662 h 296992"/>
                <a:gd name="connsiteX9" fmla="*/ 551676 w 630806"/>
                <a:gd name="connsiteY9" fmla="*/ 128662 h 296992"/>
                <a:gd name="connsiteX10" fmla="*/ 547870 w 630806"/>
                <a:gd name="connsiteY10" fmla="*/ 111122 h 296992"/>
                <a:gd name="connsiteX11" fmla="*/ 553649 w 630806"/>
                <a:gd name="connsiteY11" fmla="*/ 99424 h 296992"/>
                <a:gd name="connsiteX12" fmla="*/ 555559 w 630806"/>
                <a:gd name="connsiteY12" fmla="*/ 93569 h 296992"/>
                <a:gd name="connsiteX13" fmla="*/ 567079 w 630806"/>
                <a:gd name="connsiteY13" fmla="*/ 64344 h 296992"/>
                <a:gd name="connsiteX14" fmla="*/ 544000 w 630806"/>
                <a:gd name="connsiteY14" fmla="*/ 64344 h 296992"/>
                <a:gd name="connsiteX15" fmla="*/ 528635 w 630806"/>
                <a:gd name="connsiteY15" fmla="*/ 54593 h 296992"/>
                <a:gd name="connsiteX16" fmla="*/ 492101 w 630806"/>
                <a:gd name="connsiteY16" fmla="*/ 76016 h 296992"/>
                <a:gd name="connsiteX17" fmla="*/ 482515 w 630806"/>
                <a:gd name="connsiteY17" fmla="*/ 76016 h 296992"/>
                <a:gd name="connsiteX18" fmla="*/ 463280 w 630806"/>
                <a:gd name="connsiteY18" fmla="*/ 79936 h 296992"/>
                <a:gd name="connsiteX19" fmla="*/ 451759 w 630806"/>
                <a:gd name="connsiteY19" fmla="*/ 85779 h 296992"/>
                <a:gd name="connsiteX20" fmla="*/ 444045 w 630806"/>
                <a:gd name="connsiteY20" fmla="*/ 83831 h 296992"/>
                <a:gd name="connsiteX21" fmla="*/ 436331 w 630806"/>
                <a:gd name="connsiteY21" fmla="*/ 85779 h 296992"/>
                <a:gd name="connsiteX22" fmla="*/ 405626 w 630806"/>
                <a:gd name="connsiteY22" fmla="*/ 79936 h 296992"/>
                <a:gd name="connsiteX23" fmla="*/ 395977 w 630806"/>
                <a:gd name="connsiteY23" fmla="*/ 62384 h 296992"/>
                <a:gd name="connsiteX24" fmla="*/ 371026 w 630806"/>
                <a:gd name="connsiteY24" fmla="*/ 50698 h 296992"/>
                <a:gd name="connsiteX25" fmla="*/ 347947 w 630806"/>
                <a:gd name="connsiteY25" fmla="*/ 46803 h 296992"/>
                <a:gd name="connsiteX26" fmla="*/ 342168 w 630806"/>
                <a:gd name="connsiteY26" fmla="*/ 50698 h 296992"/>
                <a:gd name="connsiteX27" fmla="*/ 330621 w 630806"/>
                <a:gd name="connsiteY27" fmla="*/ 50698 h 296992"/>
                <a:gd name="connsiteX28" fmla="*/ 321036 w 630806"/>
                <a:gd name="connsiteY28" fmla="*/ 56541 h 296992"/>
                <a:gd name="connsiteX29" fmla="*/ 284476 w 630806"/>
                <a:gd name="connsiteY29" fmla="*/ 42883 h 296992"/>
                <a:gd name="connsiteX30" fmla="*/ 280669 w 630806"/>
                <a:gd name="connsiteY30" fmla="*/ 19500 h 296992"/>
                <a:gd name="connsiteX31" fmla="*/ 236458 w 630806"/>
                <a:gd name="connsiteY31" fmla="*/ 9763 h 296992"/>
                <a:gd name="connsiteX32" fmla="*/ 219158 w 630806"/>
                <a:gd name="connsiteY32" fmla="*/ 0 h 296992"/>
                <a:gd name="connsiteX33" fmla="*/ 213353 w 630806"/>
                <a:gd name="connsiteY33" fmla="*/ 9763 h 296992"/>
                <a:gd name="connsiteX34" fmla="*/ 207637 w 630806"/>
                <a:gd name="connsiteY34" fmla="*/ 9763 h 296992"/>
                <a:gd name="connsiteX35" fmla="*/ 205703 w 630806"/>
                <a:gd name="connsiteY35" fmla="*/ 17566 h 296992"/>
                <a:gd name="connsiteX36" fmla="*/ 201858 w 630806"/>
                <a:gd name="connsiteY36" fmla="*/ 17566 h 296992"/>
                <a:gd name="connsiteX37" fmla="*/ 198014 w 630806"/>
                <a:gd name="connsiteY37" fmla="*/ 31198 h 296992"/>
                <a:gd name="connsiteX38" fmla="*/ 201858 w 630806"/>
                <a:gd name="connsiteY38" fmla="*/ 39001 h 296992"/>
                <a:gd name="connsiteX39" fmla="*/ 207637 w 630806"/>
                <a:gd name="connsiteY39" fmla="*/ 46803 h 296992"/>
                <a:gd name="connsiteX40" fmla="*/ 203768 w 630806"/>
                <a:gd name="connsiteY40" fmla="*/ 60461 h 296992"/>
                <a:gd name="connsiteX41" fmla="*/ 188402 w 630806"/>
                <a:gd name="connsiteY41" fmla="*/ 68251 h 296992"/>
                <a:gd name="connsiteX42" fmla="*/ 159519 w 630806"/>
                <a:gd name="connsiteY42" fmla="*/ 62384 h 296992"/>
                <a:gd name="connsiteX43" fmla="*/ 149958 w 630806"/>
                <a:gd name="connsiteY43" fmla="*/ 64344 h 296992"/>
                <a:gd name="connsiteX44" fmla="*/ 146114 w 630806"/>
                <a:gd name="connsiteY44" fmla="*/ 62384 h 296992"/>
                <a:gd name="connsiteX45" fmla="*/ 142244 w 630806"/>
                <a:gd name="connsiteY45" fmla="*/ 64344 h 296992"/>
                <a:gd name="connsiteX46" fmla="*/ 132683 w 630806"/>
                <a:gd name="connsiteY46" fmla="*/ 60449 h 296992"/>
                <a:gd name="connsiteX47" fmla="*/ 126904 w 630806"/>
                <a:gd name="connsiteY47" fmla="*/ 44831 h 296992"/>
                <a:gd name="connsiteX48" fmla="*/ 103800 w 630806"/>
                <a:gd name="connsiteY48" fmla="*/ 42883 h 296992"/>
                <a:gd name="connsiteX49" fmla="*/ 88410 w 630806"/>
                <a:gd name="connsiteY49" fmla="*/ 37053 h 296992"/>
                <a:gd name="connsiteX50" fmla="*/ 76914 w 630806"/>
                <a:gd name="connsiteY50" fmla="*/ 40948 h 296992"/>
                <a:gd name="connsiteX51" fmla="*/ 74979 w 630806"/>
                <a:gd name="connsiteY51" fmla="*/ 44843 h 296992"/>
                <a:gd name="connsiteX52" fmla="*/ 69238 w 630806"/>
                <a:gd name="connsiteY52" fmla="*/ 46803 h 296992"/>
                <a:gd name="connsiteX53" fmla="*/ 38445 w 630806"/>
                <a:gd name="connsiteY53" fmla="*/ 62384 h 296992"/>
                <a:gd name="connsiteX54" fmla="*/ 34600 w 630806"/>
                <a:gd name="connsiteY54" fmla="*/ 70186 h 296992"/>
                <a:gd name="connsiteX55" fmla="*/ 9624 w 630806"/>
                <a:gd name="connsiteY55" fmla="*/ 76029 h 296992"/>
                <a:gd name="connsiteX56" fmla="*/ 0 w 630806"/>
                <a:gd name="connsiteY56" fmla="*/ 93582 h 296992"/>
                <a:gd name="connsiteX57" fmla="*/ 5780 w 630806"/>
                <a:gd name="connsiteY57" fmla="*/ 95542 h 296992"/>
                <a:gd name="connsiteX58" fmla="*/ 3844 w 630806"/>
                <a:gd name="connsiteY58" fmla="*/ 101384 h 296992"/>
                <a:gd name="connsiteX59" fmla="*/ 9624 w 630806"/>
                <a:gd name="connsiteY59" fmla="*/ 103332 h 296992"/>
                <a:gd name="connsiteX60" fmla="*/ 17300 w 630806"/>
                <a:gd name="connsiteY60" fmla="*/ 113082 h 296992"/>
                <a:gd name="connsiteX61" fmla="*/ 23105 w 630806"/>
                <a:gd name="connsiteY61" fmla="*/ 116964 h 296992"/>
                <a:gd name="connsiteX62" fmla="*/ 44211 w 630806"/>
                <a:gd name="connsiteY62" fmla="*/ 120859 h 296992"/>
                <a:gd name="connsiteX63" fmla="*/ 51888 w 630806"/>
                <a:gd name="connsiteY63" fmla="*/ 130610 h 296992"/>
                <a:gd name="connsiteX64" fmla="*/ 63433 w 630806"/>
                <a:gd name="connsiteY64" fmla="*/ 154005 h 296992"/>
                <a:gd name="connsiteX65" fmla="*/ 63433 w 630806"/>
                <a:gd name="connsiteY65" fmla="*/ 175440 h 296992"/>
                <a:gd name="connsiteX66" fmla="*/ 57629 w 630806"/>
                <a:gd name="connsiteY66" fmla="*/ 191046 h 296992"/>
                <a:gd name="connsiteX67" fmla="*/ 109554 w 630806"/>
                <a:gd name="connsiteY67" fmla="*/ 202731 h 296992"/>
                <a:gd name="connsiteX68" fmla="*/ 149933 w 630806"/>
                <a:gd name="connsiteY68" fmla="*/ 224179 h 296992"/>
                <a:gd name="connsiteX69" fmla="*/ 159494 w 630806"/>
                <a:gd name="connsiteY69" fmla="*/ 253416 h 296992"/>
                <a:gd name="connsiteX70" fmla="*/ 173012 w 630806"/>
                <a:gd name="connsiteY70" fmla="*/ 267062 h 296992"/>
                <a:gd name="connsiteX71" fmla="*/ 228719 w 630806"/>
                <a:gd name="connsiteY71" fmla="*/ 270957 h 296992"/>
                <a:gd name="connsiteX72" fmla="*/ 274864 w 630806"/>
                <a:gd name="connsiteY72" fmla="*/ 272917 h 296992"/>
                <a:gd name="connsiteX73" fmla="*/ 280644 w 630806"/>
                <a:gd name="connsiteY73" fmla="*/ 282654 h 296992"/>
                <a:gd name="connsiteX74" fmla="*/ 315244 w 630806"/>
                <a:gd name="connsiteY74" fmla="*/ 294352 h 296992"/>
                <a:gd name="connsiteX75" fmla="*/ 330609 w 630806"/>
                <a:gd name="connsiteY75" fmla="*/ 290457 h 296992"/>
                <a:gd name="connsiteX76" fmla="*/ 334453 w 630806"/>
                <a:gd name="connsiteY76" fmla="*/ 296300 h 296992"/>
                <a:gd name="connsiteX77" fmla="*/ 351778 w 630806"/>
                <a:gd name="connsiteY77" fmla="*/ 288484 h 296992"/>
                <a:gd name="connsiteX78" fmla="*/ 372923 w 630806"/>
                <a:gd name="connsiteY78" fmla="*/ 278747 h 296992"/>
                <a:gd name="connsiteX79" fmla="*/ 424823 w 630806"/>
                <a:gd name="connsiteY79" fmla="*/ 274864 h 296992"/>
                <a:gd name="connsiteX80" fmla="*/ 444032 w 630806"/>
                <a:gd name="connsiteY80" fmla="*/ 267049 h 296992"/>
                <a:gd name="connsiteX81" fmla="*/ 457488 w 630806"/>
                <a:gd name="connsiteY81" fmla="*/ 249509 h 296992"/>
                <a:gd name="connsiteX82" fmla="*/ 474813 w 630806"/>
                <a:gd name="connsiteY82" fmla="*/ 237824 h 296992"/>
                <a:gd name="connsiteX83" fmla="*/ 463255 w 630806"/>
                <a:gd name="connsiteY83" fmla="*/ 220284 h 296992"/>
                <a:gd name="connsiteX84" fmla="*/ 478620 w 630806"/>
                <a:gd name="connsiteY84" fmla="*/ 200808 h 296992"/>
                <a:gd name="connsiteX85" fmla="*/ 494035 w 630806"/>
                <a:gd name="connsiteY85" fmla="*/ 208598 h 296992"/>
                <a:gd name="connsiteX86" fmla="*/ 507466 w 630806"/>
                <a:gd name="connsiteY86" fmla="*/ 210546 h 296992"/>
                <a:gd name="connsiteX87" fmla="*/ 528610 w 630806"/>
                <a:gd name="connsiteY87" fmla="*/ 191058 h 296992"/>
                <a:gd name="connsiteX88" fmla="*/ 533719 w 630806"/>
                <a:gd name="connsiteY88" fmla="*/ 191842 h 296992"/>
                <a:gd name="connsiteX89" fmla="*/ 534010 w 630806"/>
                <a:gd name="connsiteY89" fmla="*/ 191830 h 296992"/>
                <a:gd name="connsiteX90" fmla="*/ 550525 w 630806"/>
                <a:gd name="connsiteY90" fmla="*/ 190464 h 296992"/>
                <a:gd name="connsiteX91" fmla="*/ 552574 w 630806"/>
                <a:gd name="connsiteY91" fmla="*/ 189389 h 296992"/>
                <a:gd name="connsiteX92" fmla="*/ 559365 w 630806"/>
                <a:gd name="connsiteY92" fmla="*/ 183256 h 296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630806" h="296992">
                  <a:moveTo>
                    <a:pt x="559403" y="183243"/>
                  </a:moveTo>
                  <a:cubicBezTo>
                    <a:pt x="558505" y="173897"/>
                    <a:pt x="563450" y="170458"/>
                    <a:pt x="567079" y="165703"/>
                  </a:cubicBezTo>
                  <a:cubicBezTo>
                    <a:pt x="571493" y="164767"/>
                    <a:pt x="576905" y="161820"/>
                    <a:pt x="580560" y="165703"/>
                  </a:cubicBezTo>
                  <a:cubicBezTo>
                    <a:pt x="580788" y="162073"/>
                    <a:pt x="581774" y="159177"/>
                    <a:pt x="584379" y="157900"/>
                  </a:cubicBezTo>
                  <a:cubicBezTo>
                    <a:pt x="591259" y="161416"/>
                    <a:pt x="597493" y="154245"/>
                    <a:pt x="605524" y="154005"/>
                  </a:cubicBezTo>
                  <a:cubicBezTo>
                    <a:pt x="614363" y="153727"/>
                    <a:pt x="621066" y="158343"/>
                    <a:pt x="630500" y="157900"/>
                  </a:cubicBezTo>
                  <a:cubicBezTo>
                    <a:pt x="631650" y="151564"/>
                    <a:pt x="629235" y="148820"/>
                    <a:pt x="628590" y="144255"/>
                  </a:cubicBezTo>
                  <a:cubicBezTo>
                    <a:pt x="617677" y="136490"/>
                    <a:pt x="613251" y="122111"/>
                    <a:pt x="597860" y="118912"/>
                  </a:cubicBezTo>
                  <a:cubicBezTo>
                    <a:pt x="587515" y="117559"/>
                    <a:pt x="589425" y="128561"/>
                    <a:pt x="580560" y="128662"/>
                  </a:cubicBezTo>
                  <a:cubicBezTo>
                    <a:pt x="574262" y="120151"/>
                    <a:pt x="560630" y="124451"/>
                    <a:pt x="551676" y="128662"/>
                  </a:cubicBezTo>
                  <a:cubicBezTo>
                    <a:pt x="544974" y="123401"/>
                    <a:pt x="545808" y="117104"/>
                    <a:pt x="547870" y="111122"/>
                  </a:cubicBezTo>
                  <a:cubicBezTo>
                    <a:pt x="550842" y="102156"/>
                    <a:pt x="550931" y="103054"/>
                    <a:pt x="553649" y="99424"/>
                  </a:cubicBezTo>
                  <a:cubicBezTo>
                    <a:pt x="554635" y="98071"/>
                    <a:pt x="554926" y="94783"/>
                    <a:pt x="555559" y="93569"/>
                  </a:cubicBezTo>
                  <a:cubicBezTo>
                    <a:pt x="560326" y="84426"/>
                    <a:pt x="565322" y="72564"/>
                    <a:pt x="567079" y="64344"/>
                  </a:cubicBezTo>
                  <a:cubicBezTo>
                    <a:pt x="560440" y="59020"/>
                    <a:pt x="552663" y="65583"/>
                    <a:pt x="544000" y="64344"/>
                  </a:cubicBezTo>
                  <a:cubicBezTo>
                    <a:pt x="536843" y="63155"/>
                    <a:pt x="536197" y="55378"/>
                    <a:pt x="528635" y="54593"/>
                  </a:cubicBezTo>
                  <a:cubicBezTo>
                    <a:pt x="508098" y="53240"/>
                    <a:pt x="504228" y="68820"/>
                    <a:pt x="492101" y="76016"/>
                  </a:cubicBezTo>
                  <a:cubicBezTo>
                    <a:pt x="488812" y="74473"/>
                    <a:pt x="485803" y="75460"/>
                    <a:pt x="482515" y="76016"/>
                  </a:cubicBezTo>
                  <a:cubicBezTo>
                    <a:pt x="476394" y="77078"/>
                    <a:pt x="468540" y="78115"/>
                    <a:pt x="463280" y="79936"/>
                  </a:cubicBezTo>
                  <a:cubicBezTo>
                    <a:pt x="458803" y="81467"/>
                    <a:pt x="456754" y="85134"/>
                    <a:pt x="451759" y="85779"/>
                  </a:cubicBezTo>
                  <a:cubicBezTo>
                    <a:pt x="448180" y="86247"/>
                    <a:pt x="445954" y="83831"/>
                    <a:pt x="444045" y="83831"/>
                  </a:cubicBezTo>
                  <a:cubicBezTo>
                    <a:pt x="441275" y="83831"/>
                    <a:pt x="440605" y="86373"/>
                    <a:pt x="436331" y="85779"/>
                  </a:cubicBezTo>
                  <a:cubicBezTo>
                    <a:pt x="426796" y="84426"/>
                    <a:pt x="417969" y="77015"/>
                    <a:pt x="405626" y="79936"/>
                  </a:cubicBezTo>
                  <a:cubicBezTo>
                    <a:pt x="403261" y="73221"/>
                    <a:pt x="392803" y="74714"/>
                    <a:pt x="395977" y="62384"/>
                  </a:cubicBezTo>
                  <a:cubicBezTo>
                    <a:pt x="380991" y="65267"/>
                    <a:pt x="377286" y="56667"/>
                    <a:pt x="371026" y="50698"/>
                  </a:cubicBezTo>
                  <a:cubicBezTo>
                    <a:pt x="362477" y="55264"/>
                    <a:pt x="355458" y="48890"/>
                    <a:pt x="347947" y="46803"/>
                  </a:cubicBezTo>
                  <a:cubicBezTo>
                    <a:pt x="344166" y="45235"/>
                    <a:pt x="343609" y="50218"/>
                    <a:pt x="342168" y="50698"/>
                  </a:cubicBezTo>
                  <a:cubicBezTo>
                    <a:pt x="338121" y="52026"/>
                    <a:pt x="334289" y="49295"/>
                    <a:pt x="330621" y="50698"/>
                  </a:cubicBezTo>
                  <a:cubicBezTo>
                    <a:pt x="326372" y="52305"/>
                    <a:pt x="325652" y="56149"/>
                    <a:pt x="321036" y="56541"/>
                  </a:cubicBezTo>
                  <a:cubicBezTo>
                    <a:pt x="305961" y="57818"/>
                    <a:pt x="293315" y="51634"/>
                    <a:pt x="284476" y="42883"/>
                  </a:cubicBezTo>
                  <a:cubicBezTo>
                    <a:pt x="284337" y="33942"/>
                    <a:pt x="279620" y="29643"/>
                    <a:pt x="280669" y="19500"/>
                  </a:cubicBezTo>
                  <a:cubicBezTo>
                    <a:pt x="262105" y="20145"/>
                    <a:pt x="256237" y="7879"/>
                    <a:pt x="236458" y="9763"/>
                  </a:cubicBezTo>
                  <a:cubicBezTo>
                    <a:pt x="233196" y="3971"/>
                    <a:pt x="223977" y="4224"/>
                    <a:pt x="219158" y="0"/>
                  </a:cubicBezTo>
                  <a:cubicBezTo>
                    <a:pt x="217287" y="3490"/>
                    <a:pt x="215263" y="8865"/>
                    <a:pt x="213353" y="9763"/>
                  </a:cubicBezTo>
                  <a:cubicBezTo>
                    <a:pt x="212254" y="10307"/>
                    <a:pt x="208472" y="8878"/>
                    <a:pt x="207637" y="9763"/>
                  </a:cubicBezTo>
                  <a:cubicBezTo>
                    <a:pt x="205993" y="11432"/>
                    <a:pt x="207056" y="15631"/>
                    <a:pt x="205703" y="17566"/>
                  </a:cubicBezTo>
                  <a:cubicBezTo>
                    <a:pt x="205298" y="18173"/>
                    <a:pt x="202490" y="17098"/>
                    <a:pt x="201858" y="17566"/>
                  </a:cubicBezTo>
                  <a:cubicBezTo>
                    <a:pt x="197609" y="20601"/>
                    <a:pt x="202553" y="27151"/>
                    <a:pt x="198014" y="31198"/>
                  </a:cubicBezTo>
                  <a:cubicBezTo>
                    <a:pt x="201681" y="32096"/>
                    <a:pt x="200619" y="36864"/>
                    <a:pt x="201858" y="39001"/>
                  </a:cubicBezTo>
                  <a:cubicBezTo>
                    <a:pt x="203743" y="42175"/>
                    <a:pt x="207840" y="42567"/>
                    <a:pt x="207637" y="46803"/>
                  </a:cubicBezTo>
                  <a:cubicBezTo>
                    <a:pt x="207321" y="52305"/>
                    <a:pt x="204110" y="54922"/>
                    <a:pt x="203768" y="60461"/>
                  </a:cubicBezTo>
                  <a:cubicBezTo>
                    <a:pt x="195763" y="60120"/>
                    <a:pt x="194144" y="66241"/>
                    <a:pt x="188402" y="68251"/>
                  </a:cubicBezTo>
                  <a:cubicBezTo>
                    <a:pt x="178260" y="65267"/>
                    <a:pt x="169749" y="62877"/>
                    <a:pt x="159519" y="62384"/>
                  </a:cubicBezTo>
                  <a:cubicBezTo>
                    <a:pt x="155447" y="62194"/>
                    <a:pt x="154865" y="63952"/>
                    <a:pt x="149958" y="64344"/>
                  </a:cubicBezTo>
                  <a:cubicBezTo>
                    <a:pt x="149579" y="64356"/>
                    <a:pt x="148428" y="62169"/>
                    <a:pt x="146114" y="62384"/>
                  </a:cubicBezTo>
                  <a:cubicBezTo>
                    <a:pt x="144584" y="62548"/>
                    <a:pt x="143370" y="64521"/>
                    <a:pt x="142244" y="64344"/>
                  </a:cubicBezTo>
                  <a:cubicBezTo>
                    <a:pt x="139728" y="63926"/>
                    <a:pt x="136174" y="56364"/>
                    <a:pt x="132683" y="60449"/>
                  </a:cubicBezTo>
                  <a:cubicBezTo>
                    <a:pt x="129851" y="56149"/>
                    <a:pt x="126816" y="52064"/>
                    <a:pt x="126904" y="44831"/>
                  </a:cubicBezTo>
                  <a:cubicBezTo>
                    <a:pt x="117053" y="46361"/>
                    <a:pt x="112892" y="42112"/>
                    <a:pt x="103800" y="42883"/>
                  </a:cubicBezTo>
                  <a:cubicBezTo>
                    <a:pt x="99121" y="37648"/>
                    <a:pt x="94467" y="42403"/>
                    <a:pt x="88410" y="37053"/>
                  </a:cubicBezTo>
                  <a:cubicBezTo>
                    <a:pt x="87512" y="43743"/>
                    <a:pt x="80354" y="39443"/>
                    <a:pt x="76914" y="40948"/>
                  </a:cubicBezTo>
                  <a:cubicBezTo>
                    <a:pt x="76446" y="41151"/>
                    <a:pt x="75473" y="44388"/>
                    <a:pt x="74979" y="44843"/>
                  </a:cubicBezTo>
                  <a:cubicBezTo>
                    <a:pt x="73361" y="46361"/>
                    <a:pt x="71312" y="45640"/>
                    <a:pt x="69238" y="46803"/>
                  </a:cubicBezTo>
                  <a:cubicBezTo>
                    <a:pt x="58463" y="52722"/>
                    <a:pt x="48764" y="57553"/>
                    <a:pt x="38445" y="62384"/>
                  </a:cubicBezTo>
                  <a:cubicBezTo>
                    <a:pt x="34841" y="65823"/>
                    <a:pt x="41075" y="68428"/>
                    <a:pt x="34600" y="70186"/>
                  </a:cubicBezTo>
                  <a:cubicBezTo>
                    <a:pt x="26570" y="74954"/>
                    <a:pt x="21233" y="79393"/>
                    <a:pt x="9624" y="76029"/>
                  </a:cubicBezTo>
                  <a:cubicBezTo>
                    <a:pt x="8069" y="83591"/>
                    <a:pt x="1189" y="85690"/>
                    <a:pt x="0" y="93582"/>
                  </a:cubicBezTo>
                  <a:cubicBezTo>
                    <a:pt x="430" y="94796"/>
                    <a:pt x="5286" y="94657"/>
                    <a:pt x="5780" y="95542"/>
                  </a:cubicBezTo>
                  <a:cubicBezTo>
                    <a:pt x="6728" y="97338"/>
                    <a:pt x="3554" y="101068"/>
                    <a:pt x="3844" y="101384"/>
                  </a:cubicBezTo>
                  <a:cubicBezTo>
                    <a:pt x="4388" y="102004"/>
                    <a:pt x="9017" y="102990"/>
                    <a:pt x="9624" y="103332"/>
                  </a:cubicBezTo>
                  <a:cubicBezTo>
                    <a:pt x="14796" y="106177"/>
                    <a:pt x="14594" y="109996"/>
                    <a:pt x="17300" y="113082"/>
                  </a:cubicBezTo>
                  <a:cubicBezTo>
                    <a:pt x="18805" y="114739"/>
                    <a:pt x="22245" y="114600"/>
                    <a:pt x="23105" y="116964"/>
                  </a:cubicBezTo>
                  <a:cubicBezTo>
                    <a:pt x="35840" y="113322"/>
                    <a:pt x="36016" y="125437"/>
                    <a:pt x="44211" y="120859"/>
                  </a:cubicBezTo>
                  <a:cubicBezTo>
                    <a:pt x="44591" y="126335"/>
                    <a:pt x="50483" y="126196"/>
                    <a:pt x="51888" y="130610"/>
                  </a:cubicBezTo>
                  <a:cubicBezTo>
                    <a:pt x="52988" y="141182"/>
                    <a:pt x="60095" y="145709"/>
                    <a:pt x="63433" y="154005"/>
                  </a:cubicBezTo>
                  <a:cubicBezTo>
                    <a:pt x="66759" y="160632"/>
                    <a:pt x="61929" y="165424"/>
                    <a:pt x="63433" y="175440"/>
                  </a:cubicBezTo>
                  <a:cubicBezTo>
                    <a:pt x="61005" y="180107"/>
                    <a:pt x="56390" y="182611"/>
                    <a:pt x="57629" y="191046"/>
                  </a:cubicBezTo>
                  <a:cubicBezTo>
                    <a:pt x="66266" y="203755"/>
                    <a:pt x="89168" y="201959"/>
                    <a:pt x="109554" y="202731"/>
                  </a:cubicBezTo>
                  <a:cubicBezTo>
                    <a:pt x="123768" y="209130"/>
                    <a:pt x="130255" y="223268"/>
                    <a:pt x="149933" y="224179"/>
                  </a:cubicBezTo>
                  <a:cubicBezTo>
                    <a:pt x="150654" y="236471"/>
                    <a:pt x="160354" y="239556"/>
                    <a:pt x="159494" y="253416"/>
                  </a:cubicBezTo>
                  <a:cubicBezTo>
                    <a:pt x="167031" y="255402"/>
                    <a:pt x="166828" y="265443"/>
                    <a:pt x="173012" y="267062"/>
                  </a:cubicBezTo>
                  <a:cubicBezTo>
                    <a:pt x="191147" y="261586"/>
                    <a:pt x="210293" y="271513"/>
                    <a:pt x="228719" y="270957"/>
                  </a:cubicBezTo>
                  <a:cubicBezTo>
                    <a:pt x="245007" y="270476"/>
                    <a:pt x="259562" y="269174"/>
                    <a:pt x="274864" y="272917"/>
                  </a:cubicBezTo>
                  <a:cubicBezTo>
                    <a:pt x="275990" y="276964"/>
                    <a:pt x="278911" y="279215"/>
                    <a:pt x="280644" y="282654"/>
                  </a:cubicBezTo>
                  <a:cubicBezTo>
                    <a:pt x="295339" y="283337"/>
                    <a:pt x="305013" y="289129"/>
                    <a:pt x="315244" y="294352"/>
                  </a:cubicBezTo>
                  <a:cubicBezTo>
                    <a:pt x="318595" y="291267"/>
                    <a:pt x="325462" y="291747"/>
                    <a:pt x="330609" y="290457"/>
                  </a:cubicBezTo>
                  <a:cubicBezTo>
                    <a:pt x="330811" y="293505"/>
                    <a:pt x="330343" y="297210"/>
                    <a:pt x="334453" y="296300"/>
                  </a:cubicBezTo>
                  <a:cubicBezTo>
                    <a:pt x="341497" y="299385"/>
                    <a:pt x="346354" y="291330"/>
                    <a:pt x="351778" y="288484"/>
                  </a:cubicBezTo>
                  <a:cubicBezTo>
                    <a:pt x="357609" y="285424"/>
                    <a:pt x="365841" y="280922"/>
                    <a:pt x="372923" y="278747"/>
                  </a:cubicBezTo>
                  <a:cubicBezTo>
                    <a:pt x="380346" y="276470"/>
                    <a:pt x="421864" y="275421"/>
                    <a:pt x="424823" y="274864"/>
                  </a:cubicBezTo>
                  <a:cubicBezTo>
                    <a:pt x="431437" y="273600"/>
                    <a:pt x="437444" y="266480"/>
                    <a:pt x="444032" y="267049"/>
                  </a:cubicBezTo>
                  <a:cubicBezTo>
                    <a:pt x="448332" y="261029"/>
                    <a:pt x="451797" y="254137"/>
                    <a:pt x="457488" y="249509"/>
                  </a:cubicBezTo>
                  <a:cubicBezTo>
                    <a:pt x="465316" y="247713"/>
                    <a:pt x="471373" y="244084"/>
                    <a:pt x="474813" y="237824"/>
                  </a:cubicBezTo>
                  <a:cubicBezTo>
                    <a:pt x="470475" y="232449"/>
                    <a:pt x="465076" y="228175"/>
                    <a:pt x="463255" y="220284"/>
                  </a:cubicBezTo>
                  <a:cubicBezTo>
                    <a:pt x="468768" y="208902"/>
                    <a:pt x="468073" y="202554"/>
                    <a:pt x="478620" y="200808"/>
                  </a:cubicBezTo>
                  <a:cubicBezTo>
                    <a:pt x="486966" y="199405"/>
                    <a:pt x="486586" y="205816"/>
                    <a:pt x="494035" y="208598"/>
                  </a:cubicBezTo>
                  <a:cubicBezTo>
                    <a:pt x="498803" y="210394"/>
                    <a:pt x="503305" y="207802"/>
                    <a:pt x="507466" y="210546"/>
                  </a:cubicBezTo>
                  <a:cubicBezTo>
                    <a:pt x="515837" y="205374"/>
                    <a:pt x="522337" y="198342"/>
                    <a:pt x="528610" y="191058"/>
                  </a:cubicBezTo>
                  <a:cubicBezTo>
                    <a:pt x="530545" y="191577"/>
                    <a:pt x="532189" y="191792"/>
                    <a:pt x="533719" y="191842"/>
                  </a:cubicBezTo>
                  <a:cubicBezTo>
                    <a:pt x="533808" y="191842"/>
                    <a:pt x="533896" y="191830"/>
                    <a:pt x="534010" y="191830"/>
                  </a:cubicBezTo>
                  <a:cubicBezTo>
                    <a:pt x="537260" y="191868"/>
                    <a:pt x="546605" y="190780"/>
                    <a:pt x="550525" y="190464"/>
                  </a:cubicBezTo>
                  <a:cubicBezTo>
                    <a:pt x="551208" y="190110"/>
                    <a:pt x="551891" y="189756"/>
                    <a:pt x="552574" y="189389"/>
                  </a:cubicBezTo>
                  <a:cubicBezTo>
                    <a:pt x="553851" y="186354"/>
                    <a:pt x="556115" y="184128"/>
                    <a:pt x="559365" y="18325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1" name="Freeform: Shape 1540">
              <a:extLst>
                <a:ext uri="{FF2B5EF4-FFF2-40B4-BE49-F238E27FC236}">
                  <a16:creationId xmlns:a16="http://schemas.microsoft.com/office/drawing/2014/main" id="{A7F3F079-C774-EA9C-E4D8-939D418F59C0}"/>
                </a:ext>
              </a:extLst>
            </p:cNvPr>
            <p:cNvSpPr/>
            <p:nvPr/>
          </p:nvSpPr>
          <p:spPr>
            <a:xfrm>
              <a:off x="6411624" y="2996317"/>
              <a:ext cx="2348" cy="803"/>
            </a:xfrm>
            <a:custGeom>
              <a:avLst/>
              <a:gdLst>
                <a:gd name="connsiteX0" fmla="*/ 607 w 2348"/>
                <a:gd name="connsiteY0" fmla="*/ 95 h 803"/>
                <a:gd name="connsiteX1" fmla="*/ 0 w 2348"/>
                <a:gd name="connsiteY1" fmla="*/ 411 h 803"/>
                <a:gd name="connsiteX2" fmla="*/ 253 w 2348"/>
                <a:gd name="connsiteY2" fmla="*/ 803 h 803"/>
                <a:gd name="connsiteX3" fmla="*/ 2263 w 2348"/>
                <a:gd name="connsiteY3" fmla="*/ 95 h 803"/>
                <a:gd name="connsiteX4" fmla="*/ 594 w 2348"/>
                <a:gd name="connsiteY4" fmla="*/ 95 h 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8" h="803">
                  <a:moveTo>
                    <a:pt x="607" y="95"/>
                  </a:moveTo>
                  <a:cubicBezTo>
                    <a:pt x="404" y="196"/>
                    <a:pt x="202" y="310"/>
                    <a:pt x="0" y="411"/>
                  </a:cubicBezTo>
                  <a:cubicBezTo>
                    <a:pt x="0" y="411"/>
                    <a:pt x="101" y="576"/>
                    <a:pt x="253" y="803"/>
                  </a:cubicBezTo>
                  <a:cubicBezTo>
                    <a:pt x="1315" y="437"/>
                    <a:pt x="2137" y="146"/>
                    <a:pt x="2263" y="95"/>
                  </a:cubicBezTo>
                  <a:cubicBezTo>
                    <a:pt x="2605" y="-44"/>
                    <a:pt x="1897" y="-19"/>
                    <a:pt x="594" y="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2" name="Freeform: Shape 1541">
              <a:extLst>
                <a:ext uri="{FF2B5EF4-FFF2-40B4-BE49-F238E27FC236}">
                  <a16:creationId xmlns:a16="http://schemas.microsoft.com/office/drawing/2014/main" id="{1166F131-0E4B-0FF4-E83C-349F0F677C5C}"/>
                </a:ext>
              </a:extLst>
            </p:cNvPr>
            <p:cNvSpPr/>
            <p:nvPr/>
          </p:nvSpPr>
          <p:spPr>
            <a:xfrm>
              <a:off x="4844208" y="3824470"/>
              <a:ext cx="5867" cy="6904"/>
            </a:xfrm>
            <a:custGeom>
              <a:avLst/>
              <a:gdLst>
                <a:gd name="connsiteX0" fmla="*/ 5868 w 5867"/>
                <a:gd name="connsiteY0" fmla="*/ 5564 h 6904"/>
                <a:gd name="connsiteX1" fmla="*/ 2681 w 5867"/>
                <a:gd name="connsiteY1" fmla="*/ 0 h 6904"/>
                <a:gd name="connsiteX2" fmla="*/ 0 w 5867"/>
                <a:gd name="connsiteY2" fmla="*/ 6905 h 6904"/>
                <a:gd name="connsiteX3" fmla="*/ 5868 w 5867"/>
                <a:gd name="connsiteY3" fmla="*/ 5552 h 6904"/>
              </a:gdLst>
              <a:ahLst/>
              <a:cxnLst>
                <a:cxn ang="0">
                  <a:pos x="connsiteX0" y="connsiteY0"/>
                </a:cxn>
                <a:cxn ang="0">
                  <a:pos x="connsiteX1" y="connsiteY1"/>
                </a:cxn>
                <a:cxn ang="0">
                  <a:pos x="connsiteX2" y="connsiteY2"/>
                </a:cxn>
                <a:cxn ang="0">
                  <a:pos x="connsiteX3" y="connsiteY3"/>
                </a:cxn>
              </a:cxnLst>
              <a:rect l="l" t="t" r="r" b="b"/>
              <a:pathLst>
                <a:path w="5867" h="6904">
                  <a:moveTo>
                    <a:pt x="5868" y="5564"/>
                  </a:moveTo>
                  <a:lnTo>
                    <a:pt x="2681" y="0"/>
                  </a:lnTo>
                  <a:cubicBezTo>
                    <a:pt x="1834" y="2340"/>
                    <a:pt x="847" y="4616"/>
                    <a:pt x="0" y="6905"/>
                  </a:cubicBezTo>
                  <a:lnTo>
                    <a:pt x="5868" y="5552"/>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3" name="Freeform: Shape 1542">
              <a:extLst>
                <a:ext uri="{FF2B5EF4-FFF2-40B4-BE49-F238E27FC236}">
                  <a16:creationId xmlns:a16="http://schemas.microsoft.com/office/drawing/2014/main" id="{E1E4B290-E481-2E6A-125D-3DDC5F297CE3}"/>
                </a:ext>
              </a:extLst>
            </p:cNvPr>
            <p:cNvSpPr/>
            <p:nvPr/>
          </p:nvSpPr>
          <p:spPr>
            <a:xfrm>
              <a:off x="4581446" y="3891254"/>
              <a:ext cx="1985" cy="518"/>
            </a:xfrm>
            <a:custGeom>
              <a:avLst/>
              <a:gdLst>
                <a:gd name="connsiteX0" fmla="*/ 0 w 1985"/>
                <a:gd name="connsiteY0" fmla="*/ 519 h 518"/>
                <a:gd name="connsiteX1" fmla="*/ 1986 w 1985"/>
                <a:gd name="connsiteY1" fmla="*/ 63 h 518"/>
                <a:gd name="connsiteX2" fmla="*/ 1986 w 1985"/>
                <a:gd name="connsiteY2" fmla="*/ 0 h 518"/>
                <a:gd name="connsiteX3" fmla="*/ 0 w 1985"/>
                <a:gd name="connsiteY3" fmla="*/ 519 h 518"/>
              </a:gdLst>
              <a:ahLst/>
              <a:cxnLst>
                <a:cxn ang="0">
                  <a:pos x="connsiteX0" y="connsiteY0"/>
                </a:cxn>
                <a:cxn ang="0">
                  <a:pos x="connsiteX1" y="connsiteY1"/>
                </a:cxn>
                <a:cxn ang="0">
                  <a:pos x="connsiteX2" y="connsiteY2"/>
                </a:cxn>
                <a:cxn ang="0">
                  <a:pos x="connsiteX3" y="connsiteY3"/>
                </a:cxn>
              </a:cxnLst>
              <a:rect l="l" t="t" r="r" b="b"/>
              <a:pathLst>
                <a:path w="1985" h="518">
                  <a:moveTo>
                    <a:pt x="0" y="519"/>
                  </a:moveTo>
                  <a:lnTo>
                    <a:pt x="1986" y="63"/>
                  </a:lnTo>
                  <a:cubicBezTo>
                    <a:pt x="1986" y="63"/>
                    <a:pt x="1986" y="25"/>
                    <a:pt x="1986" y="0"/>
                  </a:cubicBezTo>
                  <a:lnTo>
                    <a:pt x="0" y="519"/>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4" name="Freeform: Shape 1543">
              <a:extLst>
                <a:ext uri="{FF2B5EF4-FFF2-40B4-BE49-F238E27FC236}">
                  <a16:creationId xmlns:a16="http://schemas.microsoft.com/office/drawing/2014/main" id="{C91A2E0C-2934-0DD1-B8D0-12E3C9636840}"/>
                </a:ext>
              </a:extLst>
            </p:cNvPr>
            <p:cNvSpPr/>
            <p:nvPr/>
          </p:nvSpPr>
          <p:spPr>
            <a:xfrm>
              <a:off x="4562249" y="3618803"/>
              <a:ext cx="328673" cy="278824"/>
            </a:xfrm>
            <a:custGeom>
              <a:avLst/>
              <a:gdLst>
                <a:gd name="connsiteX0" fmla="*/ 305670 w 328673"/>
                <a:gd name="connsiteY0" fmla="*/ 78029 h 278824"/>
                <a:gd name="connsiteX1" fmla="*/ 299866 w 328673"/>
                <a:gd name="connsiteY1" fmla="*/ 19553 h 278824"/>
                <a:gd name="connsiteX2" fmla="*/ 294087 w 328673"/>
                <a:gd name="connsiteY2" fmla="*/ 66 h 278824"/>
                <a:gd name="connsiteX3" fmla="*/ 61460 w 328673"/>
                <a:gd name="connsiteY3" fmla="*/ 66 h 278824"/>
                <a:gd name="connsiteX4" fmla="*/ 61460 w 328673"/>
                <a:gd name="connsiteY4" fmla="*/ 50751 h 278824"/>
                <a:gd name="connsiteX5" fmla="*/ 42289 w 328673"/>
                <a:gd name="connsiteY5" fmla="*/ 50751 h 278824"/>
                <a:gd name="connsiteX6" fmla="*/ 42289 w 328673"/>
                <a:gd name="connsiteY6" fmla="*/ 156018 h 278824"/>
                <a:gd name="connsiteX7" fmla="*/ 23054 w 328673"/>
                <a:gd name="connsiteY7" fmla="*/ 157966 h 278824"/>
                <a:gd name="connsiteX8" fmla="*/ 21144 w 328673"/>
                <a:gd name="connsiteY8" fmla="*/ 171611 h 278824"/>
                <a:gd name="connsiteX9" fmla="*/ 11520 w 328673"/>
                <a:gd name="connsiteY9" fmla="*/ 183308 h 278824"/>
                <a:gd name="connsiteX10" fmla="*/ 13430 w 328673"/>
                <a:gd name="connsiteY10" fmla="*/ 194993 h 278824"/>
                <a:gd name="connsiteX11" fmla="*/ 5779 w 328673"/>
                <a:gd name="connsiteY11" fmla="*/ 202822 h 278824"/>
                <a:gd name="connsiteX12" fmla="*/ 0 w 328673"/>
                <a:gd name="connsiteY12" fmla="*/ 228152 h 278824"/>
                <a:gd name="connsiteX13" fmla="*/ 11520 w 328673"/>
                <a:gd name="connsiteY13" fmla="*/ 232047 h 278824"/>
                <a:gd name="connsiteX14" fmla="*/ 15365 w 328673"/>
                <a:gd name="connsiteY14" fmla="*/ 255430 h 278824"/>
                <a:gd name="connsiteX15" fmla="*/ 23041 w 328673"/>
                <a:gd name="connsiteY15" fmla="*/ 265192 h 278824"/>
                <a:gd name="connsiteX16" fmla="*/ 21182 w 328673"/>
                <a:gd name="connsiteY16" fmla="*/ 272477 h 278824"/>
                <a:gd name="connsiteX17" fmla="*/ 35068 w 328673"/>
                <a:gd name="connsiteY17" fmla="*/ 268885 h 278824"/>
                <a:gd name="connsiteX18" fmla="*/ 40328 w 328673"/>
                <a:gd name="connsiteY18" fmla="*/ 255973 h 278824"/>
                <a:gd name="connsiteX19" fmla="*/ 50850 w 328673"/>
                <a:gd name="connsiteY19" fmla="*/ 248082 h 278824"/>
                <a:gd name="connsiteX20" fmla="*/ 57654 w 328673"/>
                <a:gd name="connsiteY20" fmla="*/ 230656 h 278824"/>
                <a:gd name="connsiteX21" fmla="*/ 71021 w 328673"/>
                <a:gd name="connsiteY21" fmla="*/ 245452 h 278824"/>
                <a:gd name="connsiteX22" fmla="*/ 83692 w 328673"/>
                <a:gd name="connsiteY22" fmla="*/ 258161 h 278824"/>
                <a:gd name="connsiteX23" fmla="*/ 86816 w 328673"/>
                <a:gd name="connsiteY23" fmla="*/ 261285 h 278824"/>
                <a:gd name="connsiteX24" fmla="*/ 105696 w 328673"/>
                <a:gd name="connsiteY24" fmla="*/ 257719 h 278824"/>
                <a:gd name="connsiteX25" fmla="*/ 116636 w 328673"/>
                <a:gd name="connsiteY25" fmla="*/ 268872 h 278824"/>
                <a:gd name="connsiteX26" fmla="*/ 134176 w 328673"/>
                <a:gd name="connsiteY26" fmla="*/ 278825 h 278824"/>
                <a:gd name="connsiteX27" fmla="*/ 158393 w 328673"/>
                <a:gd name="connsiteY27" fmla="*/ 261285 h 278824"/>
                <a:gd name="connsiteX28" fmla="*/ 174024 w 328673"/>
                <a:gd name="connsiteY28" fmla="*/ 272464 h 278824"/>
                <a:gd name="connsiteX29" fmla="*/ 182408 w 328673"/>
                <a:gd name="connsiteY29" fmla="*/ 269062 h 278824"/>
                <a:gd name="connsiteX30" fmla="*/ 188541 w 328673"/>
                <a:gd name="connsiteY30" fmla="*/ 269062 h 278824"/>
                <a:gd name="connsiteX31" fmla="*/ 204324 w 328673"/>
                <a:gd name="connsiteY31" fmla="*/ 261285 h 278824"/>
                <a:gd name="connsiteX32" fmla="*/ 220840 w 328673"/>
                <a:gd name="connsiteY32" fmla="*/ 254734 h 278824"/>
                <a:gd name="connsiteX33" fmla="*/ 220840 w 328673"/>
                <a:gd name="connsiteY33" fmla="*/ 230643 h 278824"/>
                <a:gd name="connsiteX34" fmla="*/ 249926 w 328673"/>
                <a:gd name="connsiteY34" fmla="*/ 225205 h 278824"/>
                <a:gd name="connsiteX35" fmla="*/ 252152 w 328673"/>
                <a:gd name="connsiteY35" fmla="*/ 219426 h 278824"/>
                <a:gd name="connsiteX36" fmla="*/ 268339 w 328673"/>
                <a:gd name="connsiteY36" fmla="*/ 177453 h 278824"/>
                <a:gd name="connsiteX37" fmla="*/ 276230 w 328673"/>
                <a:gd name="connsiteY37" fmla="*/ 177453 h 278824"/>
                <a:gd name="connsiteX38" fmla="*/ 276230 w 328673"/>
                <a:gd name="connsiteY38" fmla="*/ 191061 h 278824"/>
                <a:gd name="connsiteX39" fmla="*/ 284614 w 328673"/>
                <a:gd name="connsiteY39" fmla="*/ 205680 h 278824"/>
                <a:gd name="connsiteX40" fmla="*/ 286372 w 328673"/>
                <a:gd name="connsiteY40" fmla="*/ 198901 h 278824"/>
                <a:gd name="connsiteX41" fmla="*/ 286372 w 328673"/>
                <a:gd name="connsiteY41" fmla="*/ 167728 h 278824"/>
                <a:gd name="connsiteX42" fmla="*/ 295983 w 328673"/>
                <a:gd name="connsiteY42" fmla="*/ 122873 h 278824"/>
                <a:gd name="connsiteX43" fmla="*/ 305632 w 328673"/>
                <a:gd name="connsiteY43" fmla="*/ 120912 h 278824"/>
                <a:gd name="connsiteX44" fmla="*/ 313283 w 328673"/>
                <a:gd name="connsiteY44" fmla="*/ 111162 h 278824"/>
                <a:gd name="connsiteX45" fmla="*/ 328674 w 328673"/>
                <a:gd name="connsiteY45" fmla="*/ 97530 h 278824"/>
                <a:gd name="connsiteX46" fmla="*/ 305632 w 328673"/>
                <a:gd name="connsiteY46" fmla="*/ 78029 h 278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8673" h="278824">
                  <a:moveTo>
                    <a:pt x="305670" y="78029"/>
                  </a:moveTo>
                  <a:cubicBezTo>
                    <a:pt x="298222" y="58567"/>
                    <a:pt x="303356" y="38345"/>
                    <a:pt x="299866" y="19553"/>
                  </a:cubicBezTo>
                  <a:cubicBezTo>
                    <a:pt x="298601" y="12762"/>
                    <a:pt x="292215" y="7805"/>
                    <a:pt x="294087" y="66"/>
                  </a:cubicBezTo>
                  <a:cubicBezTo>
                    <a:pt x="213138" y="-61"/>
                    <a:pt x="143243" y="28"/>
                    <a:pt x="61460" y="66"/>
                  </a:cubicBezTo>
                  <a:lnTo>
                    <a:pt x="61460" y="50751"/>
                  </a:lnTo>
                  <a:lnTo>
                    <a:pt x="42289" y="50751"/>
                  </a:lnTo>
                  <a:lnTo>
                    <a:pt x="42289" y="156018"/>
                  </a:lnTo>
                  <a:cubicBezTo>
                    <a:pt x="35763" y="156537"/>
                    <a:pt x="26696" y="154501"/>
                    <a:pt x="23054" y="157966"/>
                  </a:cubicBezTo>
                  <a:cubicBezTo>
                    <a:pt x="19412" y="162860"/>
                    <a:pt x="24673" y="165616"/>
                    <a:pt x="21144" y="171611"/>
                  </a:cubicBezTo>
                  <a:cubicBezTo>
                    <a:pt x="15074" y="172623"/>
                    <a:pt x="19273" y="184017"/>
                    <a:pt x="11520" y="183308"/>
                  </a:cubicBezTo>
                  <a:cubicBezTo>
                    <a:pt x="10130" y="189278"/>
                    <a:pt x="14847" y="189037"/>
                    <a:pt x="13430" y="194993"/>
                  </a:cubicBezTo>
                  <a:cubicBezTo>
                    <a:pt x="11179" y="197927"/>
                    <a:pt x="5463" y="197308"/>
                    <a:pt x="5779" y="202822"/>
                  </a:cubicBezTo>
                  <a:cubicBezTo>
                    <a:pt x="12330" y="214342"/>
                    <a:pt x="1480" y="218933"/>
                    <a:pt x="0" y="228152"/>
                  </a:cubicBezTo>
                  <a:cubicBezTo>
                    <a:pt x="5084" y="228177"/>
                    <a:pt x="11318" y="227064"/>
                    <a:pt x="11520" y="232047"/>
                  </a:cubicBezTo>
                  <a:cubicBezTo>
                    <a:pt x="10534" y="242126"/>
                    <a:pt x="16984" y="244706"/>
                    <a:pt x="15365" y="255430"/>
                  </a:cubicBezTo>
                  <a:cubicBezTo>
                    <a:pt x="16781" y="259868"/>
                    <a:pt x="22700" y="259704"/>
                    <a:pt x="23041" y="265192"/>
                  </a:cubicBezTo>
                  <a:cubicBezTo>
                    <a:pt x="21777" y="266976"/>
                    <a:pt x="21195" y="269429"/>
                    <a:pt x="21182" y="272477"/>
                  </a:cubicBezTo>
                  <a:lnTo>
                    <a:pt x="35068" y="268885"/>
                  </a:lnTo>
                  <a:lnTo>
                    <a:pt x="40328" y="255973"/>
                  </a:lnTo>
                  <a:lnTo>
                    <a:pt x="50850" y="248082"/>
                  </a:lnTo>
                  <a:lnTo>
                    <a:pt x="57654" y="230656"/>
                  </a:lnTo>
                  <a:lnTo>
                    <a:pt x="71021" y="245452"/>
                  </a:lnTo>
                  <a:lnTo>
                    <a:pt x="83692" y="258161"/>
                  </a:lnTo>
                  <a:lnTo>
                    <a:pt x="86816" y="261285"/>
                  </a:lnTo>
                  <a:lnTo>
                    <a:pt x="105696" y="257719"/>
                  </a:lnTo>
                  <a:lnTo>
                    <a:pt x="116636" y="268872"/>
                  </a:lnTo>
                  <a:lnTo>
                    <a:pt x="134176" y="278825"/>
                  </a:lnTo>
                  <a:lnTo>
                    <a:pt x="158393" y="261285"/>
                  </a:lnTo>
                  <a:lnTo>
                    <a:pt x="174024" y="272464"/>
                  </a:lnTo>
                  <a:lnTo>
                    <a:pt x="182408" y="269062"/>
                  </a:lnTo>
                  <a:lnTo>
                    <a:pt x="188541" y="269062"/>
                  </a:lnTo>
                  <a:lnTo>
                    <a:pt x="204324" y="261285"/>
                  </a:lnTo>
                  <a:lnTo>
                    <a:pt x="220840" y="254734"/>
                  </a:lnTo>
                  <a:lnTo>
                    <a:pt x="220840" y="230643"/>
                  </a:lnTo>
                  <a:lnTo>
                    <a:pt x="249926" y="225205"/>
                  </a:lnTo>
                  <a:lnTo>
                    <a:pt x="252152" y="219426"/>
                  </a:lnTo>
                  <a:lnTo>
                    <a:pt x="268339" y="177453"/>
                  </a:lnTo>
                  <a:lnTo>
                    <a:pt x="276230" y="177453"/>
                  </a:lnTo>
                  <a:lnTo>
                    <a:pt x="276230" y="191061"/>
                  </a:lnTo>
                  <a:lnTo>
                    <a:pt x="284614" y="205680"/>
                  </a:lnTo>
                  <a:cubicBezTo>
                    <a:pt x="285411" y="203492"/>
                    <a:pt x="286081" y="201266"/>
                    <a:pt x="286372" y="198901"/>
                  </a:cubicBezTo>
                  <a:cubicBezTo>
                    <a:pt x="287675" y="188683"/>
                    <a:pt x="284930" y="177807"/>
                    <a:pt x="286372" y="167728"/>
                  </a:cubicBezTo>
                  <a:cubicBezTo>
                    <a:pt x="288598" y="152035"/>
                    <a:pt x="299018" y="138807"/>
                    <a:pt x="295983" y="122873"/>
                  </a:cubicBezTo>
                  <a:cubicBezTo>
                    <a:pt x="298209" y="121228"/>
                    <a:pt x="301130" y="120305"/>
                    <a:pt x="305632" y="120912"/>
                  </a:cubicBezTo>
                  <a:cubicBezTo>
                    <a:pt x="305721" y="115209"/>
                    <a:pt x="309995" y="113679"/>
                    <a:pt x="313283" y="111162"/>
                  </a:cubicBezTo>
                  <a:cubicBezTo>
                    <a:pt x="321402" y="109657"/>
                    <a:pt x="325247" y="103815"/>
                    <a:pt x="328674" y="97530"/>
                  </a:cubicBezTo>
                  <a:cubicBezTo>
                    <a:pt x="319783" y="92231"/>
                    <a:pt x="312993" y="84820"/>
                    <a:pt x="305632" y="7802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45" name="Freeform: Shape 1544">
              <a:extLst>
                <a:ext uri="{FF2B5EF4-FFF2-40B4-BE49-F238E27FC236}">
                  <a16:creationId xmlns:a16="http://schemas.microsoft.com/office/drawing/2014/main" id="{FE66994B-444A-87ED-5D52-6A26417FE072}"/>
                </a:ext>
              </a:extLst>
            </p:cNvPr>
            <p:cNvSpPr/>
            <p:nvPr/>
          </p:nvSpPr>
          <p:spPr>
            <a:xfrm>
              <a:off x="4583361" y="3796256"/>
              <a:ext cx="263553" cy="272991"/>
            </a:xfrm>
            <a:custGeom>
              <a:avLst/>
              <a:gdLst>
                <a:gd name="connsiteX0" fmla="*/ 263528 w 263553"/>
                <a:gd name="connsiteY0" fmla="*/ 28226 h 272991"/>
                <a:gd name="connsiteX1" fmla="*/ 255144 w 263553"/>
                <a:gd name="connsiteY1" fmla="*/ 13607 h 272991"/>
                <a:gd name="connsiteX2" fmla="*/ 255144 w 263553"/>
                <a:gd name="connsiteY2" fmla="*/ 0 h 272991"/>
                <a:gd name="connsiteX3" fmla="*/ 247253 w 263553"/>
                <a:gd name="connsiteY3" fmla="*/ 0 h 272991"/>
                <a:gd name="connsiteX4" fmla="*/ 231066 w 263553"/>
                <a:gd name="connsiteY4" fmla="*/ 41973 h 272991"/>
                <a:gd name="connsiteX5" fmla="*/ 228840 w 263553"/>
                <a:gd name="connsiteY5" fmla="*/ 47752 h 272991"/>
                <a:gd name="connsiteX6" fmla="*/ 199754 w 263553"/>
                <a:gd name="connsiteY6" fmla="*/ 53190 h 272991"/>
                <a:gd name="connsiteX7" fmla="*/ 199754 w 263553"/>
                <a:gd name="connsiteY7" fmla="*/ 77281 h 272991"/>
                <a:gd name="connsiteX8" fmla="*/ 183238 w 263553"/>
                <a:gd name="connsiteY8" fmla="*/ 83831 h 272991"/>
                <a:gd name="connsiteX9" fmla="*/ 167455 w 263553"/>
                <a:gd name="connsiteY9" fmla="*/ 91609 h 272991"/>
                <a:gd name="connsiteX10" fmla="*/ 161322 w 263553"/>
                <a:gd name="connsiteY10" fmla="*/ 91609 h 272991"/>
                <a:gd name="connsiteX11" fmla="*/ 152938 w 263553"/>
                <a:gd name="connsiteY11" fmla="*/ 95011 h 272991"/>
                <a:gd name="connsiteX12" fmla="*/ 137307 w 263553"/>
                <a:gd name="connsiteY12" fmla="*/ 83831 h 272991"/>
                <a:gd name="connsiteX13" fmla="*/ 113089 w 263553"/>
                <a:gd name="connsiteY13" fmla="*/ 101372 h 272991"/>
                <a:gd name="connsiteX14" fmla="*/ 95549 w 263553"/>
                <a:gd name="connsiteY14" fmla="*/ 91419 h 272991"/>
                <a:gd name="connsiteX15" fmla="*/ 84610 w 263553"/>
                <a:gd name="connsiteY15" fmla="*/ 80265 h 272991"/>
                <a:gd name="connsiteX16" fmla="*/ 65730 w 263553"/>
                <a:gd name="connsiteY16" fmla="*/ 83831 h 272991"/>
                <a:gd name="connsiteX17" fmla="*/ 62606 w 263553"/>
                <a:gd name="connsiteY17" fmla="*/ 80708 h 272991"/>
                <a:gd name="connsiteX18" fmla="*/ 49935 w 263553"/>
                <a:gd name="connsiteY18" fmla="*/ 67998 h 272991"/>
                <a:gd name="connsiteX19" fmla="*/ 36568 w 263553"/>
                <a:gd name="connsiteY19" fmla="*/ 53202 h 272991"/>
                <a:gd name="connsiteX20" fmla="*/ 29764 w 263553"/>
                <a:gd name="connsiteY20" fmla="*/ 70629 h 272991"/>
                <a:gd name="connsiteX21" fmla="*/ 19242 w 263553"/>
                <a:gd name="connsiteY21" fmla="*/ 78520 h 272991"/>
                <a:gd name="connsiteX22" fmla="*/ 13982 w 263553"/>
                <a:gd name="connsiteY22" fmla="*/ 91432 h 272991"/>
                <a:gd name="connsiteX23" fmla="*/ 96 w 263553"/>
                <a:gd name="connsiteY23" fmla="*/ 95023 h 272991"/>
                <a:gd name="connsiteX24" fmla="*/ 96 w 263553"/>
                <a:gd name="connsiteY24" fmla="*/ 95087 h 272991"/>
                <a:gd name="connsiteX25" fmla="*/ 46 w 263553"/>
                <a:gd name="connsiteY25" fmla="*/ 97489 h 272991"/>
                <a:gd name="connsiteX26" fmla="*/ 15436 w 263553"/>
                <a:gd name="connsiteY26" fmla="*/ 124780 h 272991"/>
                <a:gd name="connsiteX27" fmla="*/ 13526 w 263553"/>
                <a:gd name="connsiteY27" fmla="*/ 146215 h 272991"/>
                <a:gd name="connsiteX28" fmla="*/ 25022 w 263553"/>
                <a:gd name="connsiteY28" fmla="*/ 148175 h 272991"/>
                <a:gd name="connsiteX29" fmla="*/ 26957 w 263553"/>
                <a:gd name="connsiteY29" fmla="*/ 157925 h 272991"/>
                <a:gd name="connsiteX30" fmla="*/ 46166 w 263553"/>
                <a:gd name="connsiteY30" fmla="*/ 171571 h 272991"/>
                <a:gd name="connsiteX31" fmla="*/ 46166 w 263553"/>
                <a:gd name="connsiteY31" fmla="*/ 179373 h 272991"/>
                <a:gd name="connsiteX32" fmla="*/ 69271 w 263553"/>
                <a:gd name="connsiteY32" fmla="*/ 210559 h 272991"/>
                <a:gd name="connsiteX33" fmla="*/ 84610 w 263553"/>
                <a:gd name="connsiteY33" fmla="*/ 222256 h 272991"/>
                <a:gd name="connsiteX34" fmla="*/ 86545 w 263553"/>
                <a:gd name="connsiteY34" fmla="*/ 233942 h 272991"/>
                <a:gd name="connsiteX35" fmla="*/ 103820 w 263553"/>
                <a:gd name="connsiteY35" fmla="*/ 253429 h 272991"/>
                <a:gd name="connsiteX36" fmla="*/ 134601 w 263553"/>
                <a:gd name="connsiteY36" fmla="*/ 247599 h 272991"/>
                <a:gd name="connsiteX37" fmla="*/ 151900 w 263553"/>
                <a:gd name="connsiteY37" fmla="*/ 270982 h 272991"/>
                <a:gd name="connsiteX38" fmla="*/ 174980 w 263553"/>
                <a:gd name="connsiteY38" fmla="*/ 267087 h 272991"/>
                <a:gd name="connsiteX39" fmla="*/ 180759 w 263553"/>
                <a:gd name="connsiteY39" fmla="*/ 272955 h 272991"/>
                <a:gd name="connsiteX40" fmla="*/ 207620 w 263553"/>
                <a:gd name="connsiteY40" fmla="*/ 267087 h 272991"/>
                <a:gd name="connsiteX41" fmla="*/ 224970 w 263553"/>
                <a:gd name="connsiteY41" fmla="*/ 247612 h 272991"/>
                <a:gd name="connsiteX42" fmla="*/ 226880 w 263553"/>
                <a:gd name="connsiteY42" fmla="*/ 241769 h 272991"/>
                <a:gd name="connsiteX43" fmla="*/ 240335 w 263553"/>
                <a:gd name="connsiteY43" fmla="*/ 226177 h 272991"/>
                <a:gd name="connsiteX44" fmla="*/ 230711 w 263553"/>
                <a:gd name="connsiteY44" fmla="*/ 198874 h 272991"/>
                <a:gd name="connsiteX45" fmla="*/ 215321 w 263553"/>
                <a:gd name="connsiteY45" fmla="*/ 177426 h 272991"/>
                <a:gd name="connsiteX46" fmla="*/ 196150 w 263553"/>
                <a:gd name="connsiteY46" fmla="*/ 167688 h 272991"/>
                <a:gd name="connsiteX47" fmla="*/ 203838 w 263553"/>
                <a:gd name="connsiteY47" fmla="*/ 154043 h 272991"/>
                <a:gd name="connsiteX48" fmla="*/ 219204 w 263553"/>
                <a:gd name="connsiteY48" fmla="*/ 152095 h 272991"/>
                <a:gd name="connsiteX49" fmla="*/ 217269 w 263553"/>
                <a:gd name="connsiteY49" fmla="*/ 128687 h 272991"/>
                <a:gd name="connsiteX50" fmla="*/ 223073 w 263553"/>
                <a:gd name="connsiteY50" fmla="*/ 115055 h 272991"/>
                <a:gd name="connsiteX51" fmla="*/ 223073 w 263553"/>
                <a:gd name="connsiteY51" fmla="*/ 99462 h 272991"/>
                <a:gd name="connsiteX52" fmla="*/ 234594 w 263553"/>
                <a:gd name="connsiteY52" fmla="*/ 93594 h 272991"/>
                <a:gd name="connsiteX53" fmla="*/ 236478 w 263553"/>
                <a:gd name="connsiteY53" fmla="*/ 76067 h 272991"/>
                <a:gd name="connsiteX54" fmla="*/ 246089 w 263553"/>
                <a:gd name="connsiteY54" fmla="*/ 56579 h 272991"/>
                <a:gd name="connsiteX55" fmla="*/ 259570 w 263553"/>
                <a:gd name="connsiteY55" fmla="*/ 48776 h 272991"/>
                <a:gd name="connsiteX56" fmla="*/ 260873 w 263553"/>
                <a:gd name="connsiteY56" fmla="*/ 35169 h 272991"/>
                <a:gd name="connsiteX57" fmla="*/ 263553 w 263553"/>
                <a:gd name="connsiteY57" fmla="*/ 28264 h 272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63553" h="272991">
                  <a:moveTo>
                    <a:pt x="263528" y="28226"/>
                  </a:moveTo>
                  <a:lnTo>
                    <a:pt x="255144" y="13607"/>
                  </a:lnTo>
                  <a:lnTo>
                    <a:pt x="255144" y="0"/>
                  </a:lnTo>
                  <a:lnTo>
                    <a:pt x="247253" y="0"/>
                  </a:lnTo>
                  <a:lnTo>
                    <a:pt x="231066" y="41973"/>
                  </a:lnTo>
                  <a:lnTo>
                    <a:pt x="228840" y="47752"/>
                  </a:lnTo>
                  <a:lnTo>
                    <a:pt x="199754" y="53190"/>
                  </a:lnTo>
                  <a:lnTo>
                    <a:pt x="199754" y="77281"/>
                  </a:lnTo>
                  <a:lnTo>
                    <a:pt x="183238" y="83831"/>
                  </a:lnTo>
                  <a:lnTo>
                    <a:pt x="167455" y="91609"/>
                  </a:lnTo>
                  <a:lnTo>
                    <a:pt x="161322" y="91609"/>
                  </a:lnTo>
                  <a:lnTo>
                    <a:pt x="152938" y="95011"/>
                  </a:lnTo>
                  <a:lnTo>
                    <a:pt x="137307" y="83831"/>
                  </a:lnTo>
                  <a:lnTo>
                    <a:pt x="113089" y="101372"/>
                  </a:lnTo>
                  <a:lnTo>
                    <a:pt x="95549" y="91419"/>
                  </a:lnTo>
                  <a:lnTo>
                    <a:pt x="84610" y="80265"/>
                  </a:lnTo>
                  <a:lnTo>
                    <a:pt x="65730" y="83831"/>
                  </a:lnTo>
                  <a:lnTo>
                    <a:pt x="62606" y="80708"/>
                  </a:lnTo>
                  <a:lnTo>
                    <a:pt x="49935" y="67998"/>
                  </a:lnTo>
                  <a:lnTo>
                    <a:pt x="36568" y="53202"/>
                  </a:lnTo>
                  <a:lnTo>
                    <a:pt x="29764" y="70629"/>
                  </a:lnTo>
                  <a:lnTo>
                    <a:pt x="19242" y="78520"/>
                  </a:lnTo>
                  <a:lnTo>
                    <a:pt x="13982" y="91432"/>
                  </a:lnTo>
                  <a:lnTo>
                    <a:pt x="96" y="95023"/>
                  </a:lnTo>
                  <a:cubicBezTo>
                    <a:pt x="96" y="95023"/>
                    <a:pt x="96" y="95061"/>
                    <a:pt x="96" y="95087"/>
                  </a:cubicBezTo>
                  <a:cubicBezTo>
                    <a:pt x="96" y="95909"/>
                    <a:pt x="-81" y="96541"/>
                    <a:pt x="46" y="97489"/>
                  </a:cubicBezTo>
                  <a:cubicBezTo>
                    <a:pt x="6912" y="105671"/>
                    <a:pt x="14336" y="112753"/>
                    <a:pt x="15436" y="124780"/>
                  </a:cubicBezTo>
                  <a:cubicBezTo>
                    <a:pt x="16018" y="131634"/>
                    <a:pt x="8645" y="139260"/>
                    <a:pt x="13526" y="146215"/>
                  </a:cubicBezTo>
                  <a:cubicBezTo>
                    <a:pt x="15752" y="148466"/>
                    <a:pt x="20317" y="148441"/>
                    <a:pt x="25022" y="148175"/>
                  </a:cubicBezTo>
                  <a:cubicBezTo>
                    <a:pt x="24415" y="152690"/>
                    <a:pt x="25338" y="155649"/>
                    <a:pt x="26957" y="157925"/>
                  </a:cubicBezTo>
                  <a:cubicBezTo>
                    <a:pt x="35999" y="159784"/>
                    <a:pt x="42170" y="164552"/>
                    <a:pt x="46166" y="171571"/>
                  </a:cubicBezTo>
                  <a:lnTo>
                    <a:pt x="46166" y="179373"/>
                  </a:lnTo>
                  <a:cubicBezTo>
                    <a:pt x="57320" y="186265"/>
                    <a:pt x="68841" y="192740"/>
                    <a:pt x="69271" y="210559"/>
                  </a:cubicBezTo>
                  <a:cubicBezTo>
                    <a:pt x="74873" y="213948"/>
                    <a:pt x="81512" y="216300"/>
                    <a:pt x="84610" y="222256"/>
                  </a:cubicBezTo>
                  <a:cubicBezTo>
                    <a:pt x="83219" y="228213"/>
                    <a:pt x="87936" y="227985"/>
                    <a:pt x="86545" y="233942"/>
                  </a:cubicBezTo>
                  <a:cubicBezTo>
                    <a:pt x="92932" y="239847"/>
                    <a:pt x="97294" y="247713"/>
                    <a:pt x="103820" y="253429"/>
                  </a:cubicBezTo>
                  <a:cubicBezTo>
                    <a:pt x="115568" y="248978"/>
                    <a:pt x="122245" y="251380"/>
                    <a:pt x="134601" y="247599"/>
                  </a:cubicBezTo>
                  <a:cubicBezTo>
                    <a:pt x="137231" y="258589"/>
                    <a:pt x="147196" y="262142"/>
                    <a:pt x="151900" y="270982"/>
                  </a:cubicBezTo>
                  <a:cubicBezTo>
                    <a:pt x="160791" y="267011"/>
                    <a:pt x="166456" y="268478"/>
                    <a:pt x="174980" y="267087"/>
                  </a:cubicBezTo>
                  <a:cubicBezTo>
                    <a:pt x="178622" y="267315"/>
                    <a:pt x="176308" y="273524"/>
                    <a:pt x="180759" y="272955"/>
                  </a:cubicBezTo>
                  <a:cubicBezTo>
                    <a:pt x="185982" y="264950"/>
                    <a:pt x="197224" y="265139"/>
                    <a:pt x="207620" y="267087"/>
                  </a:cubicBezTo>
                  <a:cubicBezTo>
                    <a:pt x="213108" y="260562"/>
                    <a:pt x="219608" y="254163"/>
                    <a:pt x="224970" y="247612"/>
                  </a:cubicBezTo>
                  <a:cubicBezTo>
                    <a:pt x="226298" y="245955"/>
                    <a:pt x="225602" y="243641"/>
                    <a:pt x="226880" y="241769"/>
                  </a:cubicBezTo>
                  <a:cubicBezTo>
                    <a:pt x="230927" y="235940"/>
                    <a:pt x="240044" y="234055"/>
                    <a:pt x="240335" y="226177"/>
                  </a:cubicBezTo>
                  <a:cubicBezTo>
                    <a:pt x="234214" y="217615"/>
                    <a:pt x="235390" y="207486"/>
                    <a:pt x="230711" y="198874"/>
                  </a:cubicBezTo>
                  <a:cubicBezTo>
                    <a:pt x="226576" y="191235"/>
                    <a:pt x="216384" y="187024"/>
                    <a:pt x="215321" y="177426"/>
                  </a:cubicBezTo>
                  <a:cubicBezTo>
                    <a:pt x="209567" y="173518"/>
                    <a:pt x="199235" y="174252"/>
                    <a:pt x="196150" y="167688"/>
                  </a:cubicBezTo>
                  <a:cubicBezTo>
                    <a:pt x="198982" y="163414"/>
                    <a:pt x="199906" y="157192"/>
                    <a:pt x="203838" y="154043"/>
                  </a:cubicBezTo>
                  <a:cubicBezTo>
                    <a:pt x="209378" y="153803"/>
                    <a:pt x="216396" y="155093"/>
                    <a:pt x="219204" y="152095"/>
                  </a:cubicBezTo>
                  <a:cubicBezTo>
                    <a:pt x="221227" y="143458"/>
                    <a:pt x="216839" y="135377"/>
                    <a:pt x="217269" y="128687"/>
                  </a:cubicBezTo>
                  <a:cubicBezTo>
                    <a:pt x="217585" y="124198"/>
                    <a:pt x="222782" y="116459"/>
                    <a:pt x="223073" y="115055"/>
                  </a:cubicBezTo>
                  <a:cubicBezTo>
                    <a:pt x="224085" y="109339"/>
                    <a:pt x="219836" y="104685"/>
                    <a:pt x="223073" y="99462"/>
                  </a:cubicBezTo>
                  <a:cubicBezTo>
                    <a:pt x="225552" y="92545"/>
                    <a:pt x="235264" y="100347"/>
                    <a:pt x="234594" y="93594"/>
                  </a:cubicBezTo>
                  <a:cubicBezTo>
                    <a:pt x="238931" y="91533"/>
                    <a:pt x="235290" y="81353"/>
                    <a:pt x="236478" y="76067"/>
                  </a:cubicBezTo>
                  <a:cubicBezTo>
                    <a:pt x="241562" y="71413"/>
                    <a:pt x="243876" y="64040"/>
                    <a:pt x="246089" y="56579"/>
                  </a:cubicBezTo>
                  <a:cubicBezTo>
                    <a:pt x="250047" y="53405"/>
                    <a:pt x="253968" y="50243"/>
                    <a:pt x="259570" y="48776"/>
                  </a:cubicBezTo>
                  <a:cubicBezTo>
                    <a:pt x="258192" y="43832"/>
                    <a:pt x="259279" y="39469"/>
                    <a:pt x="260873" y="35169"/>
                  </a:cubicBezTo>
                  <a:cubicBezTo>
                    <a:pt x="261720" y="32880"/>
                    <a:pt x="262706" y="30604"/>
                    <a:pt x="263553" y="282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6" name="Freeform: Shape 1545">
              <a:extLst>
                <a:ext uri="{FF2B5EF4-FFF2-40B4-BE49-F238E27FC236}">
                  <a16:creationId xmlns:a16="http://schemas.microsoft.com/office/drawing/2014/main" id="{6E1E7245-1516-1AB4-76DF-67A92C684E8D}"/>
                </a:ext>
              </a:extLst>
            </p:cNvPr>
            <p:cNvSpPr/>
            <p:nvPr/>
          </p:nvSpPr>
          <p:spPr>
            <a:xfrm>
              <a:off x="5060002" y="3414772"/>
              <a:ext cx="1264" cy="25"/>
            </a:xfrm>
            <a:custGeom>
              <a:avLst/>
              <a:gdLst>
                <a:gd name="connsiteX0" fmla="*/ 0 w 1264"/>
                <a:gd name="connsiteY0" fmla="*/ 0 h 25"/>
                <a:gd name="connsiteX1" fmla="*/ 0 w 1264"/>
                <a:gd name="connsiteY1" fmla="*/ 25 h 25"/>
                <a:gd name="connsiteX2" fmla="*/ 0 w 1264"/>
                <a:gd name="connsiteY2" fmla="*/ 25 h 25"/>
                <a:gd name="connsiteX3" fmla="*/ 0 w 1264"/>
                <a:gd name="connsiteY3" fmla="*/ 25 h 25"/>
              </a:gdLst>
              <a:ahLst/>
              <a:cxnLst>
                <a:cxn ang="0">
                  <a:pos x="connsiteX0" y="connsiteY0"/>
                </a:cxn>
                <a:cxn ang="0">
                  <a:pos x="connsiteX1" y="connsiteY1"/>
                </a:cxn>
                <a:cxn ang="0">
                  <a:pos x="connsiteX2" y="connsiteY2"/>
                </a:cxn>
                <a:cxn ang="0">
                  <a:pos x="connsiteX3" y="connsiteY3"/>
                </a:cxn>
              </a:cxnLst>
              <a:rect l="l" t="t" r="r" b="b"/>
              <a:pathLst>
                <a:path w="1264" h="25">
                  <a:moveTo>
                    <a:pt x="0" y="0"/>
                  </a:moveTo>
                  <a:cubicBezTo>
                    <a:pt x="0" y="0"/>
                    <a:pt x="0" y="13"/>
                    <a:pt x="0" y="25"/>
                  </a:cubicBezTo>
                  <a:cubicBezTo>
                    <a:pt x="0" y="25"/>
                    <a:pt x="0" y="25"/>
                    <a:pt x="0" y="25"/>
                  </a:cubicBezTo>
                  <a:lnTo>
                    <a:pt x="0" y="2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7" name="Freeform: Shape 1546">
              <a:extLst>
                <a:ext uri="{FF2B5EF4-FFF2-40B4-BE49-F238E27FC236}">
                  <a16:creationId xmlns:a16="http://schemas.microsoft.com/office/drawing/2014/main" id="{0A3084C0-3010-F44D-A630-2369C261B67A}"/>
                </a:ext>
              </a:extLst>
            </p:cNvPr>
            <p:cNvSpPr/>
            <p:nvPr/>
          </p:nvSpPr>
          <p:spPr>
            <a:xfrm>
              <a:off x="5060002" y="3414772"/>
              <a:ext cx="1264" cy="25"/>
            </a:xfrm>
            <a:custGeom>
              <a:avLst/>
              <a:gdLst>
                <a:gd name="connsiteX0" fmla="*/ 0 w 1264"/>
                <a:gd name="connsiteY0" fmla="*/ 0 h 25"/>
                <a:gd name="connsiteX1" fmla="*/ 0 w 1264"/>
                <a:gd name="connsiteY1" fmla="*/ 25 h 25"/>
                <a:gd name="connsiteX2" fmla="*/ 0 w 1264"/>
                <a:gd name="connsiteY2" fmla="*/ 25 h 25"/>
                <a:gd name="connsiteX3" fmla="*/ 0 w 1264"/>
                <a:gd name="connsiteY3" fmla="*/ 25 h 25"/>
              </a:gdLst>
              <a:ahLst/>
              <a:cxnLst>
                <a:cxn ang="0">
                  <a:pos x="connsiteX0" y="connsiteY0"/>
                </a:cxn>
                <a:cxn ang="0">
                  <a:pos x="connsiteX1" y="connsiteY1"/>
                </a:cxn>
                <a:cxn ang="0">
                  <a:pos x="connsiteX2" y="connsiteY2"/>
                </a:cxn>
                <a:cxn ang="0">
                  <a:pos x="connsiteX3" y="connsiteY3"/>
                </a:cxn>
              </a:cxnLst>
              <a:rect l="l" t="t" r="r" b="b"/>
              <a:pathLst>
                <a:path w="1264" h="25">
                  <a:moveTo>
                    <a:pt x="0" y="0"/>
                  </a:moveTo>
                  <a:cubicBezTo>
                    <a:pt x="0" y="0"/>
                    <a:pt x="0" y="13"/>
                    <a:pt x="0" y="25"/>
                  </a:cubicBezTo>
                  <a:cubicBezTo>
                    <a:pt x="0" y="25"/>
                    <a:pt x="0" y="25"/>
                    <a:pt x="0" y="25"/>
                  </a:cubicBezTo>
                  <a:lnTo>
                    <a:pt x="0" y="2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8" name="Freeform: Shape 1547">
              <a:extLst>
                <a:ext uri="{FF2B5EF4-FFF2-40B4-BE49-F238E27FC236}">
                  <a16:creationId xmlns:a16="http://schemas.microsoft.com/office/drawing/2014/main" id="{A3223361-26BE-E696-B673-6BF7C94241B4}"/>
                </a:ext>
              </a:extLst>
            </p:cNvPr>
            <p:cNvSpPr/>
            <p:nvPr/>
          </p:nvSpPr>
          <p:spPr>
            <a:xfrm>
              <a:off x="5400424" y="3178403"/>
              <a:ext cx="6651" cy="7347"/>
            </a:xfrm>
            <a:custGeom>
              <a:avLst/>
              <a:gdLst>
                <a:gd name="connsiteX0" fmla="*/ 5678 w 6651"/>
                <a:gd name="connsiteY0" fmla="*/ 7347 h 7347"/>
                <a:gd name="connsiteX1" fmla="*/ 6652 w 6651"/>
                <a:gd name="connsiteY1" fmla="*/ 4300 h 7347"/>
                <a:gd name="connsiteX2" fmla="*/ 0 w 6651"/>
                <a:gd name="connsiteY2" fmla="*/ 0 h 7347"/>
                <a:gd name="connsiteX3" fmla="*/ 5691 w 6651"/>
                <a:gd name="connsiteY3" fmla="*/ 7347 h 7347"/>
              </a:gdLst>
              <a:ahLst/>
              <a:cxnLst>
                <a:cxn ang="0">
                  <a:pos x="connsiteX0" y="connsiteY0"/>
                </a:cxn>
                <a:cxn ang="0">
                  <a:pos x="connsiteX1" y="connsiteY1"/>
                </a:cxn>
                <a:cxn ang="0">
                  <a:pos x="connsiteX2" y="connsiteY2"/>
                </a:cxn>
                <a:cxn ang="0">
                  <a:pos x="connsiteX3" y="connsiteY3"/>
                </a:cxn>
              </a:cxnLst>
              <a:rect l="l" t="t" r="r" b="b"/>
              <a:pathLst>
                <a:path w="6651" h="7347">
                  <a:moveTo>
                    <a:pt x="5678" y="7347"/>
                  </a:moveTo>
                  <a:cubicBezTo>
                    <a:pt x="6108" y="6336"/>
                    <a:pt x="6475" y="5324"/>
                    <a:pt x="6652" y="4300"/>
                  </a:cubicBezTo>
                  <a:cubicBezTo>
                    <a:pt x="4540" y="2757"/>
                    <a:pt x="2352" y="1303"/>
                    <a:pt x="0" y="0"/>
                  </a:cubicBezTo>
                  <a:cubicBezTo>
                    <a:pt x="961" y="3389"/>
                    <a:pt x="3162" y="5539"/>
                    <a:pt x="5691" y="73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49" name="Freeform: Shape 1548">
              <a:extLst>
                <a:ext uri="{FF2B5EF4-FFF2-40B4-BE49-F238E27FC236}">
                  <a16:creationId xmlns:a16="http://schemas.microsoft.com/office/drawing/2014/main" id="{2E5500BD-E843-DCDF-7C3D-EB6666027FB6}"/>
                </a:ext>
              </a:extLst>
            </p:cNvPr>
            <p:cNvSpPr/>
            <p:nvPr/>
          </p:nvSpPr>
          <p:spPr>
            <a:xfrm>
              <a:off x="5280386" y="3080294"/>
              <a:ext cx="4261" cy="4110"/>
            </a:xfrm>
            <a:custGeom>
              <a:avLst/>
              <a:gdLst>
                <a:gd name="connsiteX0" fmla="*/ 1088 w 4261"/>
                <a:gd name="connsiteY0" fmla="*/ 0 h 4110"/>
                <a:gd name="connsiteX1" fmla="*/ 0 w 4261"/>
                <a:gd name="connsiteY1" fmla="*/ 506 h 4110"/>
                <a:gd name="connsiteX2" fmla="*/ 4262 w 4261"/>
                <a:gd name="connsiteY2" fmla="*/ 4110 h 4110"/>
                <a:gd name="connsiteX3" fmla="*/ 1088 w 4261"/>
                <a:gd name="connsiteY3" fmla="*/ 13 h 4110"/>
              </a:gdLst>
              <a:ahLst/>
              <a:cxnLst>
                <a:cxn ang="0">
                  <a:pos x="connsiteX0" y="connsiteY0"/>
                </a:cxn>
                <a:cxn ang="0">
                  <a:pos x="connsiteX1" y="connsiteY1"/>
                </a:cxn>
                <a:cxn ang="0">
                  <a:pos x="connsiteX2" y="connsiteY2"/>
                </a:cxn>
                <a:cxn ang="0">
                  <a:pos x="connsiteX3" y="connsiteY3"/>
                </a:cxn>
              </a:cxnLst>
              <a:rect l="l" t="t" r="r" b="b"/>
              <a:pathLst>
                <a:path w="4261" h="4110">
                  <a:moveTo>
                    <a:pt x="1088" y="0"/>
                  </a:moveTo>
                  <a:cubicBezTo>
                    <a:pt x="721" y="152"/>
                    <a:pt x="354" y="240"/>
                    <a:pt x="0" y="506"/>
                  </a:cubicBezTo>
                  <a:lnTo>
                    <a:pt x="4262" y="4110"/>
                  </a:lnTo>
                  <a:cubicBezTo>
                    <a:pt x="3769" y="1973"/>
                    <a:pt x="2631" y="645"/>
                    <a:pt x="1088" y="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0" name="Freeform: Shape 1549">
              <a:extLst>
                <a:ext uri="{FF2B5EF4-FFF2-40B4-BE49-F238E27FC236}">
                  <a16:creationId xmlns:a16="http://schemas.microsoft.com/office/drawing/2014/main" id="{3938AA51-26BD-6B4E-8635-62F3D1D437C1}"/>
                </a:ext>
              </a:extLst>
            </p:cNvPr>
            <p:cNvSpPr/>
            <p:nvPr/>
          </p:nvSpPr>
          <p:spPr>
            <a:xfrm>
              <a:off x="5234949" y="2994414"/>
              <a:ext cx="332480" cy="229071"/>
            </a:xfrm>
            <a:custGeom>
              <a:avLst/>
              <a:gdLst>
                <a:gd name="connsiteX0" fmla="*/ 317216 w 332480"/>
                <a:gd name="connsiteY0" fmla="*/ 128144 h 229071"/>
                <a:gd name="connsiteX1" fmla="*/ 311488 w 332480"/>
                <a:gd name="connsiteY1" fmla="*/ 118355 h 229071"/>
                <a:gd name="connsiteX2" fmla="*/ 299891 w 332480"/>
                <a:gd name="connsiteY2" fmla="*/ 126107 h 229071"/>
                <a:gd name="connsiteX3" fmla="*/ 288421 w 332480"/>
                <a:gd name="connsiteY3" fmla="*/ 116307 h 229071"/>
                <a:gd name="connsiteX4" fmla="*/ 278797 w 332480"/>
                <a:gd name="connsiteY4" fmla="*/ 112361 h 229071"/>
                <a:gd name="connsiteX5" fmla="*/ 298121 w 332480"/>
                <a:gd name="connsiteY5" fmla="*/ 94922 h 229071"/>
                <a:gd name="connsiteX6" fmla="*/ 282730 w 332480"/>
                <a:gd name="connsiteY6" fmla="*/ 98741 h 229071"/>
                <a:gd name="connsiteX7" fmla="*/ 274991 w 332480"/>
                <a:gd name="connsiteY7" fmla="*/ 108454 h 229071"/>
                <a:gd name="connsiteX8" fmla="*/ 259550 w 332480"/>
                <a:gd name="connsiteY8" fmla="*/ 116168 h 229071"/>
                <a:gd name="connsiteX9" fmla="*/ 251810 w 332480"/>
                <a:gd name="connsiteY9" fmla="*/ 125867 h 229071"/>
                <a:gd name="connsiteX10" fmla="*/ 251785 w 332480"/>
                <a:gd name="connsiteY10" fmla="*/ 129775 h 229071"/>
                <a:gd name="connsiteX11" fmla="*/ 247928 w 332480"/>
                <a:gd name="connsiteY11" fmla="*/ 131697 h 229071"/>
                <a:gd name="connsiteX12" fmla="*/ 245981 w 332480"/>
                <a:gd name="connsiteY12" fmla="*/ 139487 h 229071"/>
                <a:gd name="connsiteX13" fmla="*/ 234510 w 332480"/>
                <a:gd name="connsiteY13" fmla="*/ 123819 h 229071"/>
                <a:gd name="connsiteX14" fmla="*/ 211418 w 332480"/>
                <a:gd name="connsiteY14" fmla="*/ 125640 h 229071"/>
                <a:gd name="connsiteX15" fmla="*/ 205804 w 332480"/>
                <a:gd name="connsiteY15" fmla="*/ 100259 h 229071"/>
                <a:gd name="connsiteX16" fmla="*/ 196192 w 332480"/>
                <a:gd name="connsiteY16" fmla="*/ 98261 h 229071"/>
                <a:gd name="connsiteX17" fmla="*/ 198216 w 332480"/>
                <a:gd name="connsiteY17" fmla="*/ 76825 h 229071"/>
                <a:gd name="connsiteX18" fmla="*/ 190540 w 332480"/>
                <a:gd name="connsiteY18" fmla="*/ 74853 h 229071"/>
                <a:gd name="connsiteX19" fmla="*/ 173354 w 332480"/>
                <a:gd name="connsiteY19" fmla="*/ 53304 h 229071"/>
                <a:gd name="connsiteX20" fmla="*/ 163717 w 332480"/>
                <a:gd name="connsiteY20" fmla="*/ 57148 h 229071"/>
                <a:gd name="connsiteX21" fmla="*/ 119494 w 332480"/>
                <a:gd name="connsiteY21" fmla="*/ 58855 h 229071"/>
                <a:gd name="connsiteX22" fmla="*/ 102295 w 332480"/>
                <a:gd name="connsiteY22" fmla="*/ 39279 h 229071"/>
                <a:gd name="connsiteX23" fmla="*/ 98488 w 332480"/>
                <a:gd name="connsiteY23" fmla="*/ 37306 h 229071"/>
                <a:gd name="connsiteX24" fmla="*/ 96579 w 332480"/>
                <a:gd name="connsiteY24" fmla="*/ 31451 h 229071"/>
                <a:gd name="connsiteX25" fmla="*/ 92734 w 332480"/>
                <a:gd name="connsiteY25" fmla="*/ 31426 h 229071"/>
                <a:gd name="connsiteX26" fmla="*/ 90825 w 332480"/>
                <a:gd name="connsiteY26" fmla="*/ 27505 h 229071"/>
                <a:gd name="connsiteX27" fmla="*/ 48688 w 332480"/>
                <a:gd name="connsiteY27" fmla="*/ 0 h 229071"/>
                <a:gd name="connsiteX28" fmla="*/ 544 w 332480"/>
                <a:gd name="connsiteY28" fmla="*/ 15327 h 229071"/>
                <a:gd name="connsiteX29" fmla="*/ 0 w 332480"/>
                <a:gd name="connsiteY29" fmla="*/ 116686 h 229071"/>
                <a:gd name="connsiteX30" fmla="*/ 19247 w 332480"/>
                <a:gd name="connsiteY30" fmla="*/ 118773 h 229071"/>
                <a:gd name="connsiteX31" fmla="*/ 17363 w 332480"/>
                <a:gd name="connsiteY31" fmla="*/ 103155 h 229071"/>
                <a:gd name="connsiteX32" fmla="*/ 34714 w 332480"/>
                <a:gd name="connsiteY32" fmla="*/ 93493 h 229071"/>
                <a:gd name="connsiteX33" fmla="*/ 46589 w 332480"/>
                <a:gd name="connsiteY33" fmla="*/ 85223 h 229071"/>
                <a:gd name="connsiteX34" fmla="*/ 57591 w 332480"/>
                <a:gd name="connsiteY34" fmla="*/ 94922 h 229071"/>
                <a:gd name="connsiteX35" fmla="*/ 57844 w 332480"/>
                <a:gd name="connsiteY35" fmla="*/ 96250 h 229071"/>
                <a:gd name="connsiteX36" fmla="*/ 64319 w 332480"/>
                <a:gd name="connsiteY36" fmla="*/ 111438 h 229071"/>
                <a:gd name="connsiteX37" fmla="*/ 77685 w 332480"/>
                <a:gd name="connsiteY37" fmla="*/ 113196 h 229071"/>
                <a:gd name="connsiteX38" fmla="*/ 77938 w 332480"/>
                <a:gd name="connsiteY38" fmla="*/ 113221 h 229071"/>
                <a:gd name="connsiteX39" fmla="*/ 94391 w 332480"/>
                <a:gd name="connsiteY39" fmla="*/ 126171 h 229071"/>
                <a:gd name="connsiteX40" fmla="*/ 123351 w 332480"/>
                <a:gd name="connsiteY40" fmla="*/ 135858 h 229071"/>
                <a:gd name="connsiteX41" fmla="*/ 147871 w 332480"/>
                <a:gd name="connsiteY41" fmla="*/ 153600 h 229071"/>
                <a:gd name="connsiteX42" fmla="*/ 159165 w 332480"/>
                <a:gd name="connsiteY42" fmla="*/ 164236 h 229071"/>
                <a:gd name="connsiteX43" fmla="*/ 171646 w 332480"/>
                <a:gd name="connsiteY43" fmla="*/ 188301 h 229071"/>
                <a:gd name="connsiteX44" fmla="*/ 187909 w 332480"/>
                <a:gd name="connsiteY44" fmla="*/ 201529 h 229071"/>
                <a:gd name="connsiteX45" fmla="*/ 199455 w 332480"/>
                <a:gd name="connsiteY45" fmla="*/ 201593 h 229071"/>
                <a:gd name="connsiteX46" fmla="*/ 209066 w 332480"/>
                <a:gd name="connsiteY46" fmla="*/ 209458 h 229071"/>
                <a:gd name="connsiteX47" fmla="*/ 207043 w 332480"/>
                <a:gd name="connsiteY47" fmla="*/ 225038 h 229071"/>
                <a:gd name="connsiteX48" fmla="*/ 230072 w 332480"/>
                <a:gd name="connsiteY48" fmla="*/ 229047 h 229071"/>
                <a:gd name="connsiteX49" fmla="*/ 241731 w 332480"/>
                <a:gd name="connsiteY49" fmla="*/ 203768 h 229071"/>
                <a:gd name="connsiteX50" fmla="*/ 238026 w 332480"/>
                <a:gd name="connsiteY50" fmla="*/ 184255 h 229071"/>
                <a:gd name="connsiteX51" fmla="*/ 222661 w 332480"/>
                <a:gd name="connsiteY51" fmla="*/ 174428 h 229071"/>
                <a:gd name="connsiteX52" fmla="*/ 228516 w 332480"/>
                <a:gd name="connsiteY52" fmla="*/ 164716 h 229071"/>
                <a:gd name="connsiteX53" fmla="*/ 245803 w 332480"/>
                <a:gd name="connsiteY53" fmla="*/ 166740 h 229071"/>
                <a:gd name="connsiteX54" fmla="*/ 251621 w 332480"/>
                <a:gd name="connsiteY54" fmla="*/ 153120 h 229071"/>
                <a:gd name="connsiteX55" fmla="*/ 247801 w 332480"/>
                <a:gd name="connsiteY55" fmla="*/ 149212 h 229071"/>
                <a:gd name="connsiteX56" fmla="*/ 259322 w 332480"/>
                <a:gd name="connsiteY56" fmla="*/ 149275 h 229071"/>
                <a:gd name="connsiteX57" fmla="*/ 263280 w 332480"/>
                <a:gd name="connsiteY57" fmla="*/ 133695 h 229071"/>
                <a:gd name="connsiteX58" fmla="*/ 288307 w 332480"/>
                <a:gd name="connsiteY58" fmla="*/ 126032 h 229071"/>
                <a:gd name="connsiteX59" fmla="*/ 292088 w 332480"/>
                <a:gd name="connsiteY59" fmla="*/ 137767 h 229071"/>
                <a:gd name="connsiteX60" fmla="*/ 284362 w 332480"/>
                <a:gd name="connsiteY60" fmla="*/ 145507 h 229071"/>
                <a:gd name="connsiteX61" fmla="*/ 301636 w 332480"/>
                <a:gd name="connsiteY61" fmla="*/ 145595 h 229071"/>
                <a:gd name="connsiteX62" fmla="*/ 309325 w 332480"/>
                <a:gd name="connsiteY62" fmla="*/ 149554 h 229071"/>
                <a:gd name="connsiteX63" fmla="*/ 322844 w 332480"/>
                <a:gd name="connsiteY63" fmla="*/ 137932 h 229071"/>
                <a:gd name="connsiteX64" fmla="*/ 332480 w 332480"/>
                <a:gd name="connsiteY64" fmla="*/ 134075 h 229071"/>
                <a:gd name="connsiteX65" fmla="*/ 317140 w 332480"/>
                <a:gd name="connsiteY65" fmla="*/ 128144 h 22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32480" h="229071">
                  <a:moveTo>
                    <a:pt x="317216" y="128144"/>
                  </a:moveTo>
                  <a:cubicBezTo>
                    <a:pt x="319075" y="121074"/>
                    <a:pt x="307833" y="127195"/>
                    <a:pt x="311488" y="118355"/>
                  </a:cubicBezTo>
                  <a:cubicBezTo>
                    <a:pt x="303723" y="116990"/>
                    <a:pt x="306707" y="126550"/>
                    <a:pt x="299891" y="126107"/>
                  </a:cubicBezTo>
                  <a:cubicBezTo>
                    <a:pt x="295515" y="123389"/>
                    <a:pt x="287940" y="123907"/>
                    <a:pt x="288421" y="116307"/>
                  </a:cubicBezTo>
                  <a:cubicBezTo>
                    <a:pt x="283653" y="116572"/>
                    <a:pt x="279063" y="116623"/>
                    <a:pt x="278797" y="112361"/>
                  </a:cubicBezTo>
                  <a:cubicBezTo>
                    <a:pt x="283489" y="104748"/>
                    <a:pt x="291418" y="100423"/>
                    <a:pt x="298121" y="94922"/>
                  </a:cubicBezTo>
                  <a:cubicBezTo>
                    <a:pt x="289521" y="92658"/>
                    <a:pt x="289483" y="105090"/>
                    <a:pt x="282730" y="98741"/>
                  </a:cubicBezTo>
                  <a:cubicBezTo>
                    <a:pt x="282553" y="104457"/>
                    <a:pt x="278304" y="105950"/>
                    <a:pt x="274991" y="108454"/>
                  </a:cubicBezTo>
                  <a:cubicBezTo>
                    <a:pt x="267770" y="108858"/>
                    <a:pt x="266783" y="115750"/>
                    <a:pt x="259550" y="116168"/>
                  </a:cubicBezTo>
                  <a:cubicBezTo>
                    <a:pt x="259107" y="122870"/>
                    <a:pt x="254163" y="123515"/>
                    <a:pt x="251810" y="125867"/>
                  </a:cubicBezTo>
                  <a:cubicBezTo>
                    <a:pt x="251203" y="126474"/>
                    <a:pt x="252139" y="128966"/>
                    <a:pt x="251785" y="129775"/>
                  </a:cubicBezTo>
                  <a:cubicBezTo>
                    <a:pt x="251469" y="130483"/>
                    <a:pt x="248345" y="130824"/>
                    <a:pt x="247928" y="131697"/>
                  </a:cubicBezTo>
                  <a:cubicBezTo>
                    <a:pt x="246701" y="134163"/>
                    <a:pt x="249243" y="139234"/>
                    <a:pt x="245981" y="139487"/>
                  </a:cubicBezTo>
                  <a:cubicBezTo>
                    <a:pt x="234827" y="141612"/>
                    <a:pt x="237798" y="129598"/>
                    <a:pt x="234510" y="123819"/>
                  </a:cubicBezTo>
                  <a:cubicBezTo>
                    <a:pt x="226164" y="123743"/>
                    <a:pt x="217185" y="123072"/>
                    <a:pt x="211418" y="125640"/>
                  </a:cubicBezTo>
                  <a:cubicBezTo>
                    <a:pt x="207701" y="119064"/>
                    <a:pt x="205981" y="110452"/>
                    <a:pt x="205804" y="100259"/>
                  </a:cubicBezTo>
                  <a:cubicBezTo>
                    <a:pt x="202984" y="99184"/>
                    <a:pt x="195826" y="102485"/>
                    <a:pt x="196192" y="98261"/>
                  </a:cubicBezTo>
                  <a:cubicBezTo>
                    <a:pt x="194802" y="89029"/>
                    <a:pt x="198405" y="84868"/>
                    <a:pt x="198216" y="76825"/>
                  </a:cubicBezTo>
                  <a:cubicBezTo>
                    <a:pt x="197723" y="72741"/>
                    <a:pt x="193056" y="79633"/>
                    <a:pt x="190540" y="74853"/>
                  </a:cubicBezTo>
                  <a:cubicBezTo>
                    <a:pt x="188959" y="63509"/>
                    <a:pt x="179930" y="59665"/>
                    <a:pt x="173354" y="53304"/>
                  </a:cubicBezTo>
                  <a:cubicBezTo>
                    <a:pt x="171697" y="56187"/>
                    <a:pt x="168485" y="57464"/>
                    <a:pt x="163717" y="57148"/>
                  </a:cubicBezTo>
                  <a:cubicBezTo>
                    <a:pt x="147012" y="53670"/>
                    <a:pt x="135478" y="57022"/>
                    <a:pt x="119494" y="58855"/>
                  </a:cubicBezTo>
                  <a:cubicBezTo>
                    <a:pt x="111400" y="53986"/>
                    <a:pt x="107138" y="45792"/>
                    <a:pt x="102295" y="39279"/>
                  </a:cubicBezTo>
                  <a:cubicBezTo>
                    <a:pt x="101612" y="38318"/>
                    <a:pt x="99209" y="38305"/>
                    <a:pt x="98488" y="37306"/>
                  </a:cubicBezTo>
                  <a:cubicBezTo>
                    <a:pt x="97085" y="35422"/>
                    <a:pt x="98197" y="32981"/>
                    <a:pt x="96579" y="31451"/>
                  </a:cubicBezTo>
                  <a:cubicBezTo>
                    <a:pt x="95946" y="30831"/>
                    <a:pt x="93569" y="31818"/>
                    <a:pt x="92734" y="31426"/>
                  </a:cubicBezTo>
                  <a:cubicBezTo>
                    <a:pt x="92127" y="31148"/>
                    <a:pt x="91482" y="27999"/>
                    <a:pt x="90825" y="27505"/>
                  </a:cubicBezTo>
                  <a:cubicBezTo>
                    <a:pt x="76699" y="17098"/>
                    <a:pt x="62384" y="9029"/>
                    <a:pt x="48688" y="0"/>
                  </a:cubicBezTo>
                  <a:cubicBezTo>
                    <a:pt x="33209" y="5729"/>
                    <a:pt x="17528" y="11204"/>
                    <a:pt x="544" y="15327"/>
                  </a:cubicBezTo>
                  <a:cubicBezTo>
                    <a:pt x="367" y="49130"/>
                    <a:pt x="190" y="82908"/>
                    <a:pt x="0" y="116686"/>
                  </a:cubicBezTo>
                  <a:cubicBezTo>
                    <a:pt x="7423" y="116370"/>
                    <a:pt x="14126" y="116711"/>
                    <a:pt x="19247" y="118773"/>
                  </a:cubicBezTo>
                  <a:cubicBezTo>
                    <a:pt x="19652" y="112488"/>
                    <a:pt x="15858" y="110490"/>
                    <a:pt x="17363" y="103155"/>
                  </a:cubicBezTo>
                  <a:cubicBezTo>
                    <a:pt x="21233" y="97995"/>
                    <a:pt x="24015" y="91685"/>
                    <a:pt x="34714" y="93493"/>
                  </a:cubicBezTo>
                  <a:cubicBezTo>
                    <a:pt x="34828" y="87183"/>
                    <a:pt x="42086" y="83364"/>
                    <a:pt x="46589" y="85223"/>
                  </a:cubicBezTo>
                  <a:cubicBezTo>
                    <a:pt x="51217" y="83326"/>
                    <a:pt x="56377" y="89320"/>
                    <a:pt x="57591" y="94922"/>
                  </a:cubicBezTo>
                  <a:cubicBezTo>
                    <a:pt x="57679" y="95352"/>
                    <a:pt x="57755" y="95807"/>
                    <a:pt x="57844" y="96250"/>
                  </a:cubicBezTo>
                  <a:cubicBezTo>
                    <a:pt x="58956" y="102029"/>
                    <a:pt x="59576" y="108605"/>
                    <a:pt x="64319" y="111438"/>
                  </a:cubicBezTo>
                  <a:cubicBezTo>
                    <a:pt x="68264" y="113803"/>
                    <a:pt x="73234" y="112260"/>
                    <a:pt x="77685" y="113196"/>
                  </a:cubicBezTo>
                  <a:cubicBezTo>
                    <a:pt x="77774" y="113208"/>
                    <a:pt x="77850" y="113196"/>
                    <a:pt x="77938" y="113221"/>
                  </a:cubicBezTo>
                  <a:cubicBezTo>
                    <a:pt x="84691" y="114789"/>
                    <a:pt x="88776" y="121909"/>
                    <a:pt x="94391" y="126171"/>
                  </a:cubicBezTo>
                  <a:cubicBezTo>
                    <a:pt x="102674" y="132456"/>
                    <a:pt x="113765" y="132216"/>
                    <a:pt x="123351" y="135858"/>
                  </a:cubicBezTo>
                  <a:cubicBezTo>
                    <a:pt x="132734" y="139411"/>
                    <a:pt x="140423" y="146582"/>
                    <a:pt x="147871" y="153600"/>
                  </a:cubicBezTo>
                  <a:cubicBezTo>
                    <a:pt x="151640" y="157141"/>
                    <a:pt x="155396" y="160695"/>
                    <a:pt x="159165" y="164236"/>
                  </a:cubicBezTo>
                  <a:cubicBezTo>
                    <a:pt x="165880" y="170559"/>
                    <a:pt x="173101" y="179727"/>
                    <a:pt x="171646" y="188301"/>
                  </a:cubicBezTo>
                  <a:cubicBezTo>
                    <a:pt x="177312" y="192475"/>
                    <a:pt x="182332" y="197280"/>
                    <a:pt x="187909" y="201529"/>
                  </a:cubicBezTo>
                  <a:cubicBezTo>
                    <a:pt x="191754" y="201555"/>
                    <a:pt x="195623" y="201567"/>
                    <a:pt x="199455" y="201593"/>
                  </a:cubicBezTo>
                  <a:cubicBezTo>
                    <a:pt x="199860" y="206980"/>
                    <a:pt x="206588" y="206082"/>
                    <a:pt x="209066" y="209458"/>
                  </a:cubicBezTo>
                  <a:cubicBezTo>
                    <a:pt x="209408" y="215731"/>
                    <a:pt x="205589" y="217666"/>
                    <a:pt x="207043" y="225038"/>
                  </a:cubicBezTo>
                  <a:cubicBezTo>
                    <a:pt x="219057" y="224988"/>
                    <a:pt x="221611" y="229439"/>
                    <a:pt x="230072" y="229047"/>
                  </a:cubicBezTo>
                  <a:cubicBezTo>
                    <a:pt x="230337" y="216894"/>
                    <a:pt x="239430" y="213796"/>
                    <a:pt x="241731" y="203768"/>
                  </a:cubicBezTo>
                  <a:cubicBezTo>
                    <a:pt x="236926" y="201099"/>
                    <a:pt x="233372" y="190337"/>
                    <a:pt x="238026" y="184255"/>
                  </a:cubicBezTo>
                  <a:cubicBezTo>
                    <a:pt x="229098" y="184773"/>
                    <a:pt x="225367" y="180132"/>
                    <a:pt x="222661" y="174428"/>
                  </a:cubicBezTo>
                  <a:cubicBezTo>
                    <a:pt x="221801" y="168295"/>
                    <a:pt x="225102" y="166461"/>
                    <a:pt x="228516" y="164716"/>
                  </a:cubicBezTo>
                  <a:cubicBezTo>
                    <a:pt x="236407" y="163211"/>
                    <a:pt x="238317" y="167764"/>
                    <a:pt x="245803" y="166740"/>
                  </a:cubicBezTo>
                  <a:cubicBezTo>
                    <a:pt x="244488" y="157824"/>
                    <a:pt x="252949" y="159089"/>
                    <a:pt x="251621" y="153120"/>
                  </a:cubicBezTo>
                  <a:cubicBezTo>
                    <a:pt x="251456" y="152386"/>
                    <a:pt x="245411" y="152905"/>
                    <a:pt x="247801" y="149212"/>
                  </a:cubicBezTo>
                  <a:cubicBezTo>
                    <a:pt x="251646" y="149237"/>
                    <a:pt x="255490" y="149250"/>
                    <a:pt x="259322" y="149275"/>
                  </a:cubicBezTo>
                  <a:cubicBezTo>
                    <a:pt x="259208" y="142649"/>
                    <a:pt x="258791" y="135668"/>
                    <a:pt x="263280" y="133695"/>
                  </a:cubicBezTo>
                  <a:cubicBezTo>
                    <a:pt x="275395" y="140764"/>
                    <a:pt x="277267" y="126032"/>
                    <a:pt x="288307" y="126032"/>
                  </a:cubicBezTo>
                  <a:cubicBezTo>
                    <a:pt x="286221" y="133303"/>
                    <a:pt x="293049" y="131621"/>
                    <a:pt x="292088" y="137767"/>
                  </a:cubicBezTo>
                  <a:cubicBezTo>
                    <a:pt x="287207" y="137957"/>
                    <a:pt x="284627" y="140549"/>
                    <a:pt x="284362" y="145507"/>
                  </a:cubicBezTo>
                  <a:cubicBezTo>
                    <a:pt x="289774" y="147947"/>
                    <a:pt x="296224" y="147985"/>
                    <a:pt x="301636" y="145595"/>
                  </a:cubicBezTo>
                  <a:cubicBezTo>
                    <a:pt x="305481" y="145646"/>
                    <a:pt x="304064" y="150919"/>
                    <a:pt x="309325" y="149554"/>
                  </a:cubicBezTo>
                  <a:cubicBezTo>
                    <a:pt x="313764" y="145608"/>
                    <a:pt x="319126" y="142598"/>
                    <a:pt x="322844" y="137932"/>
                  </a:cubicBezTo>
                  <a:cubicBezTo>
                    <a:pt x="326600" y="142004"/>
                    <a:pt x="331039" y="138020"/>
                    <a:pt x="332480" y="134075"/>
                  </a:cubicBezTo>
                  <a:cubicBezTo>
                    <a:pt x="325980" y="133480"/>
                    <a:pt x="325613" y="126689"/>
                    <a:pt x="317140" y="12814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1" name="Freeform: Shape 1550">
              <a:extLst>
                <a:ext uri="{FF2B5EF4-FFF2-40B4-BE49-F238E27FC236}">
                  <a16:creationId xmlns:a16="http://schemas.microsoft.com/office/drawing/2014/main" id="{ADE4139B-9F4E-B70B-18B6-62CD78A1F86B}"/>
                </a:ext>
              </a:extLst>
            </p:cNvPr>
            <p:cNvSpPr/>
            <p:nvPr/>
          </p:nvSpPr>
          <p:spPr>
            <a:xfrm>
              <a:off x="5060002" y="3414772"/>
              <a:ext cx="1264" cy="25"/>
            </a:xfrm>
            <a:custGeom>
              <a:avLst/>
              <a:gdLst>
                <a:gd name="connsiteX0" fmla="*/ 0 w 1264"/>
                <a:gd name="connsiteY0" fmla="*/ 0 h 25"/>
                <a:gd name="connsiteX1" fmla="*/ 0 w 1264"/>
                <a:gd name="connsiteY1" fmla="*/ 25 h 25"/>
                <a:gd name="connsiteX2" fmla="*/ 0 w 1264"/>
                <a:gd name="connsiteY2" fmla="*/ 25 h 25"/>
                <a:gd name="connsiteX3" fmla="*/ 0 w 1264"/>
                <a:gd name="connsiteY3" fmla="*/ 25 h 25"/>
              </a:gdLst>
              <a:ahLst/>
              <a:cxnLst>
                <a:cxn ang="0">
                  <a:pos x="connsiteX0" y="connsiteY0"/>
                </a:cxn>
                <a:cxn ang="0">
                  <a:pos x="connsiteX1" y="connsiteY1"/>
                </a:cxn>
                <a:cxn ang="0">
                  <a:pos x="connsiteX2" y="connsiteY2"/>
                </a:cxn>
                <a:cxn ang="0">
                  <a:pos x="connsiteX3" y="connsiteY3"/>
                </a:cxn>
              </a:cxnLst>
              <a:rect l="l" t="t" r="r" b="b"/>
              <a:pathLst>
                <a:path w="1264" h="25">
                  <a:moveTo>
                    <a:pt x="0" y="0"/>
                  </a:moveTo>
                  <a:cubicBezTo>
                    <a:pt x="0" y="0"/>
                    <a:pt x="0" y="13"/>
                    <a:pt x="0" y="25"/>
                  </a:cubicBezTo>
                  <a:cubicBezTo>
                    <a:pt x="0" y="25"/>
                    <a:pt x="0" y="25"/>
                    <a:pt x="0" y="25"/>
                  </a:cubicBezTo>
                  <a:lnTo>
                    <a:pt x="0" y="2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2" name="Freeform: Shape 1551">
              <a:extLst>
                <a:ext uri="{FF2B5EF4-FFF2-40B4-BE49-F238E27FC236}">
                  <a16:creationId xmlns:a16="http://schemas.microsoft.com/office/drawing/2014/main" id="{581827FE-0AEA-A6FC-4FA8-44E4427706FE}"/>
                </a:ext>
              </a:extLst>
            </p:cNvPr>
            <p:cNvSpPr/>
            <p:nvPr/>
          </p:nvSpPr>
          <p:spPr>
            <a:xfrm>
              <a:off x="5060002" y="3414772"/>
              <a:ext cx="1264" cy="25"/>
            </a:xfrm>
            <a:custGeom>
              <a:avLst/>
              <a:gdLst>
                <a:gd name="connsiteX0" fmla="*/ 0 w 1264"/>
                <a:gd name="connsiteY0" fmla="*/ 0 h 25"/>
                <a:gd name="connsiteX1" fmla="*/ 0 w 1264"/>
                <a:gd name="connsiteY1" fmla="*/ 25 h 25"/>
                <a:gd name="connsiteX2" fmla="*/ 0 w 1264"/>
                <a:gd name="connsiteY2" fmla="*/ 25 h 25"/>
                <a:gd name="connsiteX3" fmla="*/ 0 w 1264"/>
                <a:gd name="connsiteY3" fmla="*/ 25 h 25"/>
              </a:gdLst>
              <a:ahLst/>
              <a:cxnLst>
                <a:cxn ang="0">
                  <a:pos x="connsiteX0" y="connsiteY0"/>
                </a:cxn>
                <a:cxn ang="0">
                  <a:pos x="connsiteX1" y="connsiteY1"/>
                </a:cxn>
                <a:cxn ang="0">
                  <a:pos x="connsiteX2" y="connsiteY2"/>
                </a:cxn>
                <a:cxn ang="0">
                  <a:pos x="connsiteX3" y="connsiteY3"/>
                </a:cxn>
              </a:cxnLst>
              <a:rect l="l" t="t" r="r" b="b"/>
              <a:pathLst>
                <a:path w="1264" h="25">
                  <a:moveTo>
                    <a:pt x="0" y="0"/>
                  </a:moveTo>
                  <a:cubicBezTo>
                    <a:pt x="0" y="0"/>
                    <a:pt x="0" y="13"/>
                    <a:pt x="0" y="25"/>
                  </a:cubicBezTo>
                  <a:cubicBezTo>
                    <a:pt x="0" y="25"/>
                    <a:pt x="0" y="25"/>
                    <a:pt x="0" y="25"/>
                  </a:cubicBezTo>
                  <a:lnTo>
                    <a:pt x="0" y="25"/>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3" name="Freeform: Shape 1552">
              <a:extLst>
                <a:ext uri="{FF2B5EF4-FFF2-40B4-BE49-F238E27FC236}">
                  <a16:creationId xmlns:a16="http://schemas.microsoft.com/office/drawing/2014/main" id="{EB09942D-B8A2-ACCE-43A6-64ADCBDFC4DD}"/>
                </a:ext>
              </a:extLst>
            </p:cNvPr>
            <p:cNvSpPr/>
            <p:nvPr/>
          </p:nvSpPr>
          <p:spPr>
            <a:xfrm>
              <a:off x="5325356" y="3191934"/>
              <a:ext cx="276786" cy="236099"/>
            </a:xfrm>
            <a:custGeom>
              <a:avLst/>
              <a:gdLst>
                <a:gd name="connsiteX0" fmla="*/ 255705 w 276786"/>
                <a:gd name="connsiteY0" fmla="*/ 33146 h 236099"/>
                <a:gd name="connsiteX1" fmla="*/ 253745 w 276786"/>
                <a:gd name="connsiteY1" fmla="*/ 27316 h 236099"/>
                <a:gd name="connsiteX2" fmla="*/ 236445 w 276786"/>
                <a:gd name="connsiteY2" fmla="*/ 39001 h 236099"/>
                <a:gd name="connsiteX3" fmla="*/ 219171 w 276786"/>
                <a:gd name="connsiteY3" fmla="*/ 48751 h 236099"/>
                <a:gd name="connsiteX4" fmla="*/ 213391 w 276786"/>
                <a:gd name="connsiteY4" fmla="*/ 13658 h 236099"/>
                <a:gd name="connsiteX5" fmla="*/ 209547 w 276786"/>
                <a:gd name="connsiteY5" fmla="*/ 13658 h 236099"/>
                <a:gd name="connsiteX6" fmla="*/ 201871 w 276786"/>
                <a:gd name="connsiteY6" fmla="*/ 0 h 236099"/>
                <a:gd name="connsiteX7" fmla="*/ 190312 w 276786"/>
                <a:gd name="connsiteY7" fmla="*/ 13658 h 236099"/>
                <a:gd name="connsiteX8" fmla="*/ 186468 w 276786"/>
                <a:gd name="connsiteY8" fmla="*/ 25343 h 236099"/>
                <a:gd name="connsiteX9" fmla="*/ 176844 w 276786"/>
                <a:gd name="connsiteY9" fmla="*/ 23395 h 236099"/>
                <a:gd name="connsiteX10" fmla="*/ 171065 w 276786"/>
                <a:gd name="connsiteY10" fmla="*/ 37041 h 236099"/>
                <a:gd name="connsiteX11" fmla="*/ 163414 w 276786"/>
                <a:gd name="connsiteY11" fmla="*/ 31198 h 236099"/>
                <a:gd name="connsiteX12" fmla="*/ 146114 w 276786"/>
                <a:gd name="connsiteY12" fmla="*/ 40936 h 236099"/>
                <a:gd name="connsiteX13" fmla="*/ 136490 w 276786"/>
                <a:gd name="connsiteY13" fmla="*/ 33146 h 236099"/>
                <a:gd name="connsiteX14" fmla="*/ 99955 w 276786"/>
                <a:gd name="connsiteY14" fmla="*/ 25343 h 236099"/>
                <a:gd name="connsiteX15" fmla="*/ 84590 w 276786"/>
                <a:gd name="connsiteY15" fmla="*/ 35093 h 236099"/>
                <a:gd name="connsiteX16" fmla="*/ 81909 w 276786"/>
                <a:gd name="connsiteY16" fmla="*/ 46158 h 236099"/>
                <a:gd name="connsiteX17" fmla="*/ 81644 w 276786"/>
                <a:gd name="connsiteY17" fmla="*/ 46917 h 236099"/>
                <a:gd name="connsiteX18" fmla="*/ 76965 w 276786"/>
                <a:gd name="connsiteY18" fmla="*/ 56187 h 236099"/>
                <a:gd name="connsiteX19" fmla="*/ 76484 w 276786"/>
                <a:gd name="connsiteY19" fmla="*/ 56415 h 236099"/>
                <a:gd name="connsiteX20" fmla="*/ 76585 w 276786"/>
                <a:gd name="connsiteY20" fmla="*/ 56642 h 236099"/>
                <a:gd name="connsiteX21" fmla="*/ 74789 w 276786"/>
                <a:gd name="connsiteY21" fmla="*/ 57199 h 236099"/>
                <a:gd name="connsiteX22" fmla="*/ 72311 w 276786"/>
                <a:gd name="connsiteY22" fmla="*/ 61524 h 236099"/>
                <a:gd name="connsiteX23" fmla="*/ 71995 w 276786"/>
                <a:gd name="connsiteY23" fmla="*/ 61840 h 236099"/>
                <a:gd name="connsiteX24" fmla="*/ 67177 w 276786"/>
                <a:gd name="connsiteY24" fmla="*/ 65330 h 236099"/>
                <a:gd name="connsiteX25" fmla="*/ 66278 w 276786"/>
                <a:gd name="connsiteY25" fmla="*/ 65899 h 236099"/>
                <a:gd name="connsiteX26" fmla="*/ 60942 w 276786"/>
                <a:gd name="connsiteY26" fmla="*/ 68163 h 236099"/>
                <a:gd name="connsiteX27" fmla="*/ 59589 w 276786"/>
                <a:gd name="connsiteY27" fmla="*/ 68681 h 236099"/>
                <a:gd name="connsiteX28" fmla="*/ 51938 w 276786"/>
                <a:gd name="connsiteY28" fmla="*/ 70212 h 236099"/>
                <a:gd name="connsiteX29" fmla="*/ 34638 w 276786"/>
                <a:gd name="connsiteY29" fmla="*/ 87752 h 236099"/>
                <a:gd name="connsiteX30" fmla="*/ 13493 w 276786"/>
                <a:gd name="connsiteY30" fmla="*/ 78002 h 236099"/>
                <a:gd name="connsiteX31" fmla="*/ 5779 w 276786"/>
                <a:gd name="connsiteY31" fmla="*/ 111147 h 236099"/>
                <a:gd name="connsiteX32" fmla="*/ 0 w 276786"/>
                <a:gd name="connsiteY32" fmla="*/ 113095 h 236099"/>
                <a:gd name="connsiteX33" fmla="*/ 0 w 276786"/>
                <a:gd name="connsiteY33" fmla="*/ 126727 h 236099"/>
                <a:gd name="connsiteX34" fmla="*/ 7714 w 276786"/>
                <a:gd name="connsiteY34" fmla="*/ 132570 h 236099"/>
                <a:gd name="connsiteX35" fmla="*/ 0 w 276786"/>
                <a:gd name="connsiteY35" fmla="*/ 142333 h 236099"/>
                <a:gd name="connsiteX36" fmla="*/ 5779 w 276786"/>
                <a:gd name="connsiteY36" fmla="*/ 183268 h 236099"/>
                <a:gd name="connsiteX37" fmla="*/ 24989 w 276786"/>
                <a:gd name="connsiteY37" fmla="*/ 191058 h 236099"/>
                <a:gd name="connsiteX38" fmla="*/ 7714 w 276786"/>
                <a:gd name="connsiteY38" fmla="*/ 226151 h 236099"/>
                <a:gd name="connsiteX39" fmla="*/ 34625 w 276786"/>
                <a:gd name="connsiteY39" fmla="*/ 235889 h 236099"/>
                <a:gd name="connsiteX40" fmla="*/ 59576 w 276786"/>
                <a:gd name="connsiteY40" fmla="*/ 233941 h 236099"/>
                <a:gd name="connsiteX41" fmla="*/ 69225 w 276786"/>
                <a:gd name="connsiteY41" fmla="*/ 235889 h 236099"/>
                <a:gd name="connsiteX42" fmla="*/ 78811 w 276786"/>
                <a:gd name="connsiteY42" fmla="*/ 232007 h 236099"/>
                <a:gd name="connsiteX43" fmla="*/ 86525 w 276786"/>
                <a:gd name="connsiteY43" fmla="*/ 233954 h 236099"/>
                <a:gd name="connsiteX44" fmla="*/ 111501 w 276786"/>
                <a:gd name="connsiteY44" fmla="*/ 222256 h 236099"/>
                <a:gd name="connsiteX45" fmla="*/ 126841 w 276786"/>
                <a:gd name="connsiteY45" fmla="*/ 187176 h 236099"/>
                <a:gd name="connsiteX46" fmla="*/ 138425 w 276786"/>
                <a:gd name="connsiteY46" fmla="*/ 189123 h 236099"/>
                <a:gd name="connsiteX47" fmla="*/ 136490 w 276786"/>
                <a:gd name="connsiteY47" fmla="*/ 181308 h 236099"/>
                <a:gd name="connsiteX48" fmla="*/ 151855 w 276786"/>
                <a:gd name="connsiteY48" fmla="*/ 175478 h 236099"/>
                <a:gd name="connsiteX49" fmla="*/ 165311 w 276786"/>
                <a:gd name="connsiteY49" fmla="*/ 179373 h 236099"/>
                <a:gd name="connsiteX50" fmla="*/ 188352 w 276786"/>
                <a:gd name="connsiteY50" fmla="*/ 138438 h 236099"/>
                <a:gd name="connsiteX51" fmla="*/ 182636 w 276786"/>
                <a:gd name="connsiteY51" fmla="*/ 116990 h 236099"/>
                <a:gd name="connsiteX52" fmla="*/ 205627 w 276786"/>
                <a:gd name="connsiteY52" fmla="*/ 116990 h 236099"/>
                <a:gd name="connsiteX53" fmla="*/ 203780 w 276786"/>
                <a:gd name="connsiteY53" fmla="*/ 103357 h 236099"/>
                <a:gd name="connsiteX54" fmla="*/ 215276 w 276786"/>
                <a:gd name="connsiteY54" fmla="*/ 85792 h 236099"/>
                <a:gd name="connsiteX55" fmla="*/ 207599 w 276786"/>
                <a:gd name="connsiteY55" fmla="*/ 64344 h 236099"/>
                <a:gd name="connsiteX56" fmla="*/ 221080 w 276786"/>
                <a:gd name="connsiteY56" fmla="*/ 52659 h 236099"/>
                <a:gd name="connsiteX57" fmla="*/ 269110 w 276786"/>
                <a:gd name="connsiteY57" fmla="*/ 40961 h 236099"/>
                <a:gd name="connsiteX58" fmla="*/ 276787 w 276786"/>
                <a:gd name="connsiteY58" fmla="*/ 29276 h 236099"/>
                <a:gd name="connsiteX59" fmla="*/ 255680 w 276786"/>
                <a:gd name="connsiteY59" fmla="*/ 33171 h 23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76786" h="236099">
                  <a:moveTo>
                    <a:pt x="255705" y="33146"/>
                  </a:moveTo>
                  <a:cubicBezTo>
                    <a:pt x="254441" y="28884"/>
                    <a:pt x="261131" y="26949"/>
                    <a:pt x="253745" y="27316"/>
                  </a:cubicBezTo>
                  <a:cubicBezTo>
                    <a:pt x="244880" y="28024"/>
                    <a:pt x="241504" y="34385"/>
                    <a:pt x="236445" y="39001"/>
                  </a:cubicBezTo>
                  <a:cubicBezTo>
                    <a:pt x="227960" y="39494"/>
                    <a:pt x="226341" y="46917"/>
                    <a:pt x="219171" y="48751"/>
                  </a:cubicBezTo>
                  <a:cubicBezTo>
                    <a:pt x="208105" y="44907"/>
                    <a:pt x="216692" y="20171"/>
                    <a:pt x="213391" y="13658"/>
                  </a:cubicBezTo>
                  <a:cubicBezTo>
                    <a:pt x="213366" y="15618"/>
                    <a:pt x="210015" y="16099"/>
                    <a:pt x="209547" y="13658"/>
                  </a:cubicBezTo>
                  <a:cubicBezTo>
                    <a:pt x="211191" y="4831"/>
                    <a:pt x="207435" y="1518"/>
                    <a:pt x="201871" y="0"/>
                  </a:cubicBezTo>
                  <a:cubicBezTo>
                    <a:pt x="196496" y="3010"/>
                    <a:pt x="196648" y="11571"/>
                    <a:pt x="190312" y="13658"/>
                  </a:cubicBezTo>
                  <a:cubicBezTo>
                    <a:pt x="192854" y="19437"/>
                    <a:pt x="192019" y="23282"/>
                    <a:pt x="186468" y="25343"/>
                  </a:cubicBezTo>
                  <a:cubicBezTo>
                    <a:pt x="184242" y="23712"/>
                    <a:pt x="181321" y="22776"/>
                    <a:pt x="176844" y="23395"/>
                  </a:cubicBezTo>
                  <a:cubicBezTo>
                    <a:pt x="173063" y="26039"/>
                    <a:pt x="177476" y="37015"/>
                    <a:pt x="171065" y="37041"/>
                  </a:cubicBezTo>
                  <a:cubicBezTo>
                    <a:pt x="167170" y="36484"/>
                    <a:pt x="167334" y="31780"/>
                    <a:pt x="163414" y="31198"/>
                  </a:cubicBezTo>
                  <a:cubicBezTo>
                    <a:pt x="157495" y="34334"/>
                    <a:pt x="151805" y="37648"/>
                    <a:pt x="146114" y="40936"/>
                  </a:cubicBezTo>
                  <a:cubicBezTo>
                    <a:pt x="140575" y="40708"/>
                    <a:pt x="142788" y="32627"/>
                    <a:pt x="136490" y="33146"/>
                  </a:cubicBezTo>
                  <a:cubicBezTo>
                    <a:pt x="124539" y="30288"/>
                    <a:pt x="110957" y="29137"/>
                    <a:pt x="99955" y="25343"/>
                  </a:cubicBezTo>
                  <a:cubicBezTo>
                    <a:pt x="103130" y="37028"/>
                    <a:pt x="88637" y="30756"/>
                    <a:pt x="84590" y="35093"/>
                  </a:cubicBezTo>
                  <a:cubicBezTo>
                    <a:pt x="83983" y="39089"/>
                    <a:pt x="83085" y="42769"/>
                    <a:pt x="81909" y="46158"/>
                  </a:cubicBezTo>
                  <a:cubicBezTo>
                    <a:pt x="81821" y="46412"/>
                    <a:pt x="81770" y="46664"/>
                    <a:pt x="81644" y="46917"/>
                  </a:cubicBezTo>
                  <a:cubicBezTo>
                    <a:pt x="80404" y="50319"/>
                    <a:pt x="78874" y="53430"/>
                    <a:pt x="76965" y="56187"/>
                  </a:cubicBezTo>
                  <a:cubicBezTo>
                    <a:pt x="76965" y="56187"/>
                    <a:pt x="76749" y="56288"/>
                    <a:pt x="76484" y="56415"/>
                  </a:cubicBezTo>
                  <a:cubicBezTo>
                    <a:pt x="76509" y="56478"/>
                    <a:pt x="76585" y="56642"/>
                    <a:pt x="76585" y="56642"/>
                  </a:cubicBezTo>
                  <a:cubicBezTo>
                    <a:pt x="75966" y="56807"/>
                    <a:pt x="75384" y="57009"/>
                    <a:pt x="74789" y="57199"/>
                  </a:cubicBezTo>
                  <a:cubicBezTo>
                    <a:pt x="74056" y="58792"/>
                    <a:pt x="73373" y="60525"/>
                    <a:pt x="72311" y="61524"/>
                  </a:cubicBezTo>
                  <a:cubicBezTo>
                    <a:pt x="72197" y="61637"/>
                    <a:pt x="72083" y="61751"/>
                    <a:pt x="71995" y="61840"/>
                  </a:cubicBezTo>
                  <a:cubicBezTo>
                    <a:pt x="70553" y="63155"/>
                    <a:pt x="68871" y="64306"/>
                    <a:pt x="67177" y="65330"/>
                  </a:cubicBezTo>
                  <a:cubicBezTo>
                    <a:pt x="66860" y="65507"/>
                    <a:pt x="66595" y="65722"/>
                    <a:pt x="66278" y="65899"/>
                  </a:cubicBezTo>
                  <a:cubicBezTo>
                    <a:pt x="64609" y="66784"/>
                    <a:pt x="62813" y="67518"/>
                    <a:pt x="60942" y="68163"/>
                  </a:cubicBezTo>
                  <a:cubicBezTo>
                    <a:pt x="60474" y="68327"/>
                    <a:pt x="60069" y="68542"/>
                    <a:pt x="59589" y="68681"/>
                  </a:cubicBezTo>
                  <a:cubicBezTo>
                    <a:pt x="57224" y="69389"/>
                    <a:pt x="54682" y="69908"/>
                    <a:pt x="51938" y="70212"/>
                  </a:cubicBezTo>
                  <a:cubicBezTo>
                    <a:pt x="52684" y="82706"/>
                    <a:pt x="43591" y="85185"/>
                    <a:pt x="34638" y="87752"/>
                  </a:cubicBezTo>
                  <a:cubicBezTo>
                    <a:pt x="30073" y="81960"/>
                    <a:pt x="20171" y="81593"/>
                    <a:pt x="13493" y="78002"/>
                  </a:cubicBezTo>
                  <a:cubicBezTo>
                    <a:pt x="13468" y="91622"/>
                    <a:pt x="6879" y="98615"/>
                    <a:pt x="5779" y="111147"/>
                  </a:cubicBezTo>
                  <a:cubicBezTo>
                    <a:pt x="3124" y="111059"/>
                    <a:pt x="1530" y="112045"/>
                    <a:pt x="0" y="113095"/>
                  </a:cubicBezTo>
                  <a:lnTo>
                    <a:pt x="0" y="126727"/>
                  </a:lnTo>
                  <a:cubicBezTo>
                    <a:pt x="544" y="130761"/>
                    <a:pt x="8524" y="127195"/>
                    <a:pt x="7714" y="132570"/>
                  </a:cubicBezTo>
                  <a:cubicBezTo>
                    <a:pt x="2491" y="133164"/>
                    <a:pt x="4249" y="140790"/>
                    <a:pt x="0" y="142333"/>
                  </a:cubicBezTo>
                  <a:cubicBezTo>
                    <a:pt x="6437" y="155611"/>
                    <a:pt x="3870" y="173720"/>
                    <a:pt x="5779" y="183268"/>
                  </a:cubicBezTo>
                  <a:cubicBezTo>
                    <a:pt x="12912" y="185089"/>
                    <a:pt x="23105" y="183863"/>
                    <a:pt x="24989" y="191058"/>
                  </a:cubicBezTo>
                  <a:cubicBezTo>
                    <a:pt x="26544" y="210179"/>
                    <a:pt x="11268" y="212228"/>
                    <a:pt x="7714" y="226151"/>
                  </a:cubicBezTo>
                  <a:cubicBezTo>
                    <a:pt x="16377" y="227871"/>
                    <a:pt x="24635" y="234536"/>
                    <a:pt x="34625" y="235889"/>
                  </a:cubicBezTo>
                  <a:cubicBezTo>
                    <a:pt x="42099" y="236926"/>
                    <a:pt x="50711" y="233790"/>
                    <a:pt x="59576" y="233941"/>
                  </a:cubicBezTo>
                  <a:cubicBezTo>
                    <a:pt x="63041" y="234005"/>
                    <a:pt x="66165" y="236129"/>
                    <a:pt x="69225" y="235889"/>
                  </a:cubicBezTo>
                  <a:cubicBezTo>
                    <a:pt x="72399" y="235661"/>
                    <a:pt x="75434" y="232386"/>
                    <a:pt x="78811" y="232007"/>
                  </a:cubicBezTo>
                  <a:cubicBezTo>
                    <a:pt x="81290" y="231716"/>
                    <a:pt x="82453" y="234435"/>
                    <a:pt x="86525" y="233954"/>
                  </a:cubicBezTo>
                  <a:cubicBezTo>
                    <a:pt x="95618" y="232879"/>
                    <a:pt x="108150" y="226303"/>
                    <a:pt x="111501" y="222256"/>
                  </a:cubicBezTo>
                  <a:cubicBezTo>
                    <a:pt x="107948" y="209522"/>
                    <a:pt x="114334" y="190072"/>
                    <a:pt x="126841" y="187176"/>
                  </a:cubicBezTo>
                  <a:cubicBezTo>
                    <a:pt x="130192" y="192639"/>
                    <a:pt x="131900" y="189010"/>
                    <a:pt x="138425" y="189123"/>
                  </a:cubicBezTo>
                  <a:cubicBezTo>
                    <a:pt x="138855" y="185443"/>
                    <a:pt x="136262" y="184824"/>
                    <a:pt x="136490" y="181308"/>
                  </a:cubicBezTo>
                  <a:cubicBezTo>
                    <a:pt x="144723" y="182522"/>
                    <a:pt x="144343" y="174972"/>
                    <a:pt x="151855" y="175478"/>
                  </a:cubicBezTo>
                  <a:cubicBezTo>
                    <a:pt x="159822" y="173252"/>
                    <a:pt x="159342" y="179563"/>
                    <a:pt x="165311" y="179373"/>
                  </a:cubicBezTo>
                  <a:cubicBezTo>
                    <a:pt x="172595" y="165311"/>
                    <a:pt x="166057" y="137224"/>
                    <a:pt x="188352" y="138438"/>
                  </a:cubicBezTo>
                  <a:cubicBezTo>
                    <a:pt x="191096" y="127094"/>
                    <a:pt x="177931" y="124173"/>
                    <a:pt x="182636" y="116990"/>
                  </a:cubicBezTo>
                  <a:cubicBezTo>
                    <a:pt x="191703" y="118090"/>
                    <a:pt x="197192" y="119797"/>
                    <a:pt x="205627" y="116990"/>
                  </a:cubicBezTo>
                  <a:cubicBezTo>
                    <a:pt x="207245" y="110224"/>
                    <a:pt x="202832" y="109478"/>
                    <a:pt x="203780" y="103357"/>
                  </a:cubicBezTo>
                  <a:cubicBezTo>
                    <a:pt x="205829" y="98767"/>
                    <a:pt x="214378" y="93177"/>
                    <a:pt x="215276" y="85792"/>
                  </a:cubicBezTo>
                  <a:cubicBezTo>
                    <a:pt x="216376" y="76977"/>
                    <a:pt x="213480" y="69744"/>
                    <a:pt x="207599" y="64344"/>
                  </a:cubicBezTo>
                  <a:cubicBezTo>
                    <a:pt x="210723" y="59045"/>
                    <a:pt x="212190" y="52102"/>
                    <a:pt x="221080" y="52659"/>
                  </a:cubicBezTo>
                  <a:cubicBezTo>
                    <a:pt x="227226" y="38786"/>
                    <a:pt x="249243" y="40961"/>
                    <a:pt x="269110" y="40961"/>
                  </a:cubicBezTo>
                  <a:cubicBezTo>
                    <a:pt x="270641" y="35991"/>
                    <a:pt x="272601" y="31502"/>
                    <a:pt x="276787" y="29276"/>
                  </a:cubicBezTo>
                  <a:cubicBezTo>
                    <a:pt x="267314" y="28100"/>
                    <a:pt x="265152" y="34334"/>
                    <a:pt x="255680" y="3317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4" name="Freeform: Shape 1553">
              <a:extLst>
                <a:ext uri="{FF2B5EF4-FFF2-40B4-BE49-F238E27FC236}">
                  <a16:creationId xmlns:a16="http://schemas.microsoft.com/office/drawing/2014/main" id="{D8DCC830-8275-80C7-4F4D-A0A324AB06A5}"/>
                </a:ext>
              </a:extLst>
            </p:cNvPr>
            <p:cNvSpPr/>
            <p:nvPr/>
          </p:nvSpPr>
          <p:spPr>
            <a:xfrm>
              <a:off x="5400411" y="3247021"/>
              <a:ext cx="1454" cy="1998"/>
            </a:xfrm>
            <a:custGeom>
              <a:avLst/>
              <a:gdLst>
                <a:gd name="connsiteX0" fmla="*/ 1454 w 1454"/>
                <a:gd name="connsiteY0" fmla="*/ 1328 h 1998"/>
                <a:gd name="connsiteX1" fmla="*/ 910 w 1454"/>
                <a:gd name="connsiteY1" fmla="*/ 0 h 1998"/>
                <a:gd name="connsiteX2" fmla="*/ 101 w 1454"/>
                <a:gd name="connsiteY2" fmla="*/ 1416 h 1998"/>
                <a:gd name="connsiteX3" fmla="*/ 0 w 1454"/>
                <a:gd name="connsiteY3" fmla="*/ 1998 h 1998"/>
                <a:gd name="connsiteX4" fmla="*/ 1454 w 1454"/>
                <a:gd name="connsiteY4" fmla="*/ 1328 h 1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 h="1998">
                  <a:moveTo>
                    <a:pt x="1454" y="1328"/>
                  </a:moveTo>
                  <a:cubicBezTo>
                    <a:pt x="1302" y="999"/>
                    <a:pt x="885" y="0"/>
                    <a:pt x="910" y="0"/>
                  </a:cubicBezTo>
                  <a:cubicBezTo>
                    <a:pt x="620" y="405"/>
                    <a:pt x="354" y="898"/>
                    <a:pt x="101" y="1416"/>
                  </a:cubicBezTo>
                  <a:cubicBezTo>
                    <a:pt x="101" y="1619"/>
                    <a:pt x="0" y="1796"/>
                    <a:pt x="0" y="1998"/>
                  </a:cubicBezTo>
                  <a:cubicBezTo>
                    <a:pt x="25" y="1998"/>
                    <a:pt x="898" y="1593"/>
                    <a:pt x="1454" y="132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5" name="Freeform: Shape 1554">
              <a:extLst>
                <a:ext uri="{FF2B5EF4-FFF2-40B4-BE49-F238E27FC236}">
                  <a16:creationId xmlns:a16="http://schemas.microsoft.com/office/drawing/2014/main" id="{60EE9ABC-2A08-9909-67C8-7B38D7942E17}"/>
                </a:ext>
              </a:extLst>
            </p:cNvPr>
            <p:cNvSpPr/>
            <p:nvPr/>
          </p:nvSpPr>
          <p:spPr>
            <a:xfrm>
              <a:off x="5171466" y="3082400"/>
              <a:ext cx="271196" cy="193365"/>
            </a:xfrm>
            <a:custGeom>
              <a:avLst/>
              <a:gdLst>
                <a:gd name="connsiteX0" fmla="*/ 234257 w 271196"/>
                <a:gd name="connsiteY0" fmla="*/ 150748 h 193365"/>
                <a:gd name="connsiteX1" fmla="*/ 234320 w 271196"/>
                <a:gd name="connsiteY1" fmla="*/ 150609 h 193365"/>
                <a:gd name="connsiteX2" fmla="*/ 234637 w 271196"/>
                <a:gd name="connsiteY2" fmla="*/ 144628 h 193365"/>
                <a:gd name="connsiteX3" fmla="*/ 253871 w 271196"/>
                <a:gd name="connsiteY3" fmla="*/ 132930 h 193365"/>
                <a:gd name="connsiteX4" fmla="*/ 269262 w 271196"/>
                <a:gd name="connsiteY4" fmla="*/ 136850 h 193365"/>
                <a:gd name="connsiteX5" fmla="*/ 271197 w 271196"/>
                <a:gd name="connsiteY5" fmla="*/ 121258 h 193365"/>
                <a:gd name="connsiteX6" fmla="*/ 250002 w 271196"/>
                <a:gd name="connsiteY6" fmla="*/ 115390 h 193365"/>
                <a:gd name="connsiteX7" fmla="*/ 248003 w 271196"/>
                <a:gd name="connsiteY7" fmla="*/ 112317 h 193365"/>
                <a:gd name="connsiteX8" fmla="*/ 236129 w 271196"/>
                <a:gd name="connsiteY8" fmla="*/ 104489 h 193365"/>
                <a:gd name="connsiteX9" fmla="*/ 235813 w 271196"/>
                <a:gd name="connsiteY9" fmla="*/ 104324 h 193365"/>
                <a:gd name="connsiteX10" fmla="*/ 234624 w 271196"/>
                <a:gd name="connsiteY10" fmla="*/ 103351 h 193365"/>
                <a:gd name="connsiteX11" fmla="*/ 228933 w 271196"/>
                <a:gd name="connsiteY11" fmla="*/ 96003 h 193365"/>
                <a:gd name="connsiteX12" fmla="*/ 235585 w 271196"/>
                <a:gd name="connsiteY12" fmla="*/ 100303 h 193365"/>
                <a:gd name="connsiteX13" fmla="*/ 222977 w 271196"/>
                <a:gd name="connsiteY13" fmla="*/ 76313 h 193365"/>
                <a:gd name="connsiteX14" fmla="*/ 211633 w 271196"/>
                <a:gd name="connsiteY14" fmla="*/ 65741 h 193365"/>
                <a:gd name="connsiteX15" fmla="*/ 187024 w 271196"/>
                <a:gd name="connsiteY15" fmla="*/ 48137 h 193365"/>
                <a:gd name="connsiteX16" fmla="*/ 158013 w 271196"/>
                <a:gd name="connsiteY16" fmla="*/ 38602 h 193365"/>
                <a:gd name="connsiteX17" fmla="*/ 141497 w 271196"/>
                <a:gd name="connsiteY17" fmla="*/ 25741 h 193365"/>
                <a:gd name="connsiteX18" fmla="*/ 141245 w 271196"/>
                <a:gd name="connsiteY18" fmla="*/ 25716 h 193365"/>
                <a:gd name="connsiteX19" fmla="*/ 127877 w 271196"/>
                <a:gd name="connsiteY19" fmla="*/ 24021 h 193365"/>
                <a:gd name="connsiteX20" fmla="*/ 121314 w 271196"/>
                <a:gd name="connsiteY20" fmla="*/ 8871 h 193365"/>
                <a:gd name="connsiteX21" fmla="*/ 113183 w 271196"/>
                <a:gd name="connsiteY21" fmla="*/ 2004 h 193365"/>
                <a:gd name="connsiteX22" fmla="*/ 113562 w 271196"/>
                <a:gd name="connsiteY22" fmla="*/ 4293 h 193365"/>
                <a:gd name="connsiteX23" fmla="*/ 102003 w 271196"/>
                <a:gd name="connsiteY23" fmla="*/ 398 h 193365"/>
                <a:gd name="connsiteX24" fmla="*/ 98159 w 271196"/>
                <a:gd name="connsiteY24" fmla="*/ 8201 h 193365"/>
                <a:gd name="connsiteX25" fmla="*/ 82819 w 271196"/>
                <a:gd name="connsiteY25" fmla="*/ 19886 h 193365"/>
                <a:gd name="connsiteX26" fmla="*/ 86601 w 271196"/>
                <a:gd name="connsiteY26" fmla="*/ 31596 h 193365"/>
                <a:gd name="connsiteX27" fmla="*/ 52026 w 271196"/>
                <a:gd name="connsiteY27" fmla="*/ 33518 h 193365"/>
                <a:gd name="connsiteX28" fmla="*/ 17426 w 271196"/>
                <a:gd name="connsiteY28" fmla="*/ 6228 h 193365"/>
                <a:gd name="connsiteX29" fmla="*/ 27012 w 271196"/>
                <a:gd name="connsiteY29" fmla="*/ 25716 h 193365"/>
                <a:gd name="connsiteX30" fmla="*/ 38532 w 271196"/>
                <a:gd name="connsiteY30" fmla="*/ 37414 h 193365"/>
                <a:gd name="connsiteX31" fmla="*/ 32778 w 271196"/>
                <a:gd name="connsiteY31" fmla="*/ 45216 h 193365"/>
                <a:gd name="connsiteX32" fmla="*/ 30818 w 271196"/>
                <a:gd name="connsiteY32" fmla="*/ 45216 h 193365"/>
                <a:gd name="connsiteX33" fmla="*/ 19348 w 271196"/>
                <a:gd name="connsiteY33" fmla="*/ 49124 h 193365"/>
                <a:gd name="connsiteX34" fmla="*/ 3932 w 271196"/>
                <a:gd name="connsiteY34" fmla="*/ 43256 h 193365"/>
                <a:gd name="connsiteX35" fmla="*/ 126 w 271196"/>
                <a:gd name="connsiteY35" fmla="*/ 64691 h 193365"/>
                <a:gd name="connsiteX36" fmla="*/ 15491 w 271196"/>
                <a:gd name="connsiteY36" fmla="*/ 68599 h 193365"/>
                <a:gd name="connsiteX37" fmla="*/ 17426 w 271196"/>
                <a:gd name="connsiteY37" fmla="*/ 80297 h 193365"/>
                <a:gd name="connsiteX38" fmla="*/ 7777 w 271196"/>
                <a:gd name="connsiteY38" fmla="*/ 84192 h 193365"/>
                <a:gd name="connsiteX39" fmla="*/ 23167 w 271196"/>
                <a:gd name="connsiteY39" fmla="*/ 138785 h 193365"/>
                <a:gd name="connsiteX40" fmla="*/ 46209 w 271196"/>
                <a:gd name="connsiteY40" fmla="*/ 121245 h 193365"/>
                <a:gd name="connsiteX41" fmla="*/ 65444 w 271196"/>
                <a:gd name="connsiteY41" fmla="*/ 117325 h 193365"/>
                <a:gd name="connsiteX42" fmla="*/ 84678 w 271196"/>
                <a:gd name="connsiteY42" fmla="*/ 113430 h 193365"/>
                <a:gd name="connsiteX43" fmla="*/ 88459 w 271196"/>
                <a:gd name="connsiteY43" fmla="*/ 117299 h 193365"/>
                <a:gd name="connsiteX44" fmla="*/ 88548 w 271196"/>
                <a:gd name="connsiteY44" fmla="*/ 117388 h 193365"/>
                <a:gd name="connsiteX45" fmla="*/ 111589 w 271196"/>
                <a:gd name="connsiteY45" fmla="*/ 129010 h 193365"/>
                <a:gd name="connsiteX46" fmla="*/ 132734 w 271196"/>
                <a:gd name="connsiteY46" fmla="*/ 142668 h 193365"/>
                <a:gd name="connsiteX47" fmla="*/ 151968 w 271196"/>
                <a:gd name="connsiteY47" fmla="*/ 156313 h 193365"/>
                <a:gd name="connsiteX48" fmla="*/ 165399 w 271196"/>
                <a:gd name="connsiteY48" fmla="*/ 156313 h 193365"/>
                <a:gd name="connsiteX49" fmla="*/ 167359 w 271196"/>
                <a:gd name="connsiteY49" fmla="*/ 183616 h 193365"/>
                <a:gd name="connsiteX50" fmla="*/ 196154 w 271196"/>
                <a:gd name="connsiteY50" fmla="*/ 193366 h 193365"/>
                <a:gd name="connsiteX51" fmla="*/ 201933 w 271196"/>
                <a:gd name="connsiteY51" fmla="*/ 177761 h 193365"/>
                <a:gd name="connsiteX52" fmla="*/ 221168 w 271196"/>
                <a:gd name="connsiteY52" fmla="*/ 173853 h 193365"/>
                <a:gd name="connsiteX53" fmla="*/ 222294 w 271196"/>
                <a:gd name="connsiteY53" fmla="*/ 170654 h 193365"/>
                <a:gd name="connsiteX54" fmla="*/ 223331 w 271196"/>
                <a:gd name="connsiteY54" fmla="*/ 169604 h 193365"/>
                <a:gd name="connsiteX55" fmla="*/ 224456 w 271196"/>
                <a:gd name="connsiteY55" fmla="*/ 168529 h 193365"/>
                <a:gd name="connsiteX56" fmla="*/ 226366 w 271196"/>
                <a:gd name="connsiteY56" fmla="*/ 167568 h 193365"/>
                <a:gd name="connsiteX57" fmla="*/ 227314 w 271196"/>
                <a:gd name="connsiteY57" fmla="*/ 167138 h 193365"/>
                <a:gd name="connsiteX58" fmla="*/ 228667 w 271196"/>
                <a:gd name="connsiteY58" fmla="*/ 166721 h 193365"/>
                <a:gd name="connsiteX59" fmla="*/ 228996 w 271196"/>
                <a:gd name="connsiteY59" fmla="*/ 166025 h 193365"/>
                <a:gd name="connsiteX60" fmla="*/ 234207 w 271196"/>
                <a:gd name="connsiteY60" fmla="*/ 150748 h 19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71196" h="193365">
                  <a:moveTo>
                    <a:pt x="234257" y="150748"/>
                  </a:moveTo>
                  <a:cubicBezTo>
                    <a:pt x="234257" y="150748"/>
                    <a:pt x="234282" y="150660"/>
                    <a:pt x="234320" y="150609"/>
                  </a:cubicBezTo>
                  <a:cubicBezTo>
                    <a:pt x="234637" y="148839"/>
                    <a:pt x="234813" y="146891"/>
                    <a:pt x="234637" y="144628"/>
                  </a:cubicBezTo>
                  <a:cubicBezTo>
                    <a:pt x="240239" y="139873"/>
                    <a:pt x="252999" y="142453"/>
                    <a:pt x="253871" y="132930"/>
                  </a:cubicBezTo>
                  <a:cubicBezTo>
                    <a:pt x="261522" y="131678"/>
                    <a:pt x="261611" y="138102"/>
                    <a:pt x="269262" y="136850"/>
                  </a:cubicBezTo>
                  <a:cubicBezTo>
                    <a:pt x="268427" y="130122"/>
                    <a:pt x="270008" y="125911"/>
                    <a:pt x="271197" y="121258"/>
                  </a:cubicBezTo>
                  <a:cubicBezTo>
                    <a:pt x="263052" y="120360"/>
                    <a:pt x="261497" y="112886"/>
                    <a:pt x="250002" y="115390"/>
                  </a:cubicBezTo>
                  <a:cubicBezTo>
                    <a:pt x="249483" y="114226"/>
                    <a:pt x="248813" y="113215"/>
                    <a:pt x="248003" y="112317"/>
                  </a:cubicBezTo>
                  <a:cubicBezTo>
                    <a:pt x="244943" y="108801"/>
                    <a:pt x="240175" y="106993"/>
                    <a:pt x="236129" y="104489"/>
                  </a:cubicBezTo>
                  <a:cubicBezTo>
                    <a:pt x="236015" y="104438"/>
                    <a:pt x="235901" y="104388"/>
                    <a:pt x="235813" y="104324"/>
                  </a:cubicBezTo>
                  <a:cubicBezTo>
                    <a:pt x="235370" y="104046"/>
                    <a:pt x="235041" y="103654"/>
                    <a:pt x="234624" y="103351"/>
                  </a:cubicBezTo>
                  <a:cubicBezTo>
                    <a:pt x="232095" y="101542"/>
                    <a:pt x="229907" y="99392"/>
                    <a:pt x="228933" y="96003"/>
                  </a:cubicBezTo>
                  <a:cubicBezTo>
                    <a:pt x="231285" y="97293"/>
                    <a:pt x="233473" y="98760"/>
                    <a:pt x="235585" y="100303"/>
                  </a:cubicBezTo>
                  <a:cubicBezTo>
                    <a:pt x="236989" y="91729"/>
                    <a:pt x="229717" y="82598"/>
                    <a:pt x="222977" y="76313"/>
                  </a:cubicBezTo>
                  <a:cubicBezTo>
                    <a:pt x="219195" y="72785"/>
                    <a:pt x="215414" y="69269"/>
                    <a:pt x="211633" y="65741"/>
                  </a:cubicBezTo>
                  <a:cubicBezTo>
                    <a:pt x="204147" y="58773"/>
                    <a:pt x="196420" y="51640"/>
                    <a:pt x="187024" y="48137"/>
                  </a:cubicBezTo>
                  <a:cubicBezTo>
                    <a:pt x="177413" y="44546"/>
                    <a:pt x="166322" y="44850"/>
                    <a:pt x="158013" y="38602"/>
                  </a:cubicBezTo>
                  <a:cubicBezTo>
                    <a:pt x="152373" y="34366"/>
                    <a:pt x="148251" y="27271"/>
                    <a:pt x="141497" y="25741"/>
                  </a:cubicBezTo>
                  <a:cubicBezTo>
                    <a:pt x="141421" y="25729"/>
                    <a:pt x="141333" y="25741"/>
                    <a:pt x="141245" y="25716"/>
                  </a:cubicBezTo>
                  <a:cubicBezTo>
                    <a:pt x="136793" y="24805"/>
                    <a:pt x="131836" y="26361"/>
                    <a:pt x="127877" y="24021"/>
                  </a:cubicBezTo>
                  <a:cubicBezTo>
                    <a:pt x="123123" y="21214"/>
                    <a:pt x="122465" y="14638"/>
                    <a:pt x="121314" y="8871"/>
                  </a:cubicBezTo>
                  <a:lnTo>
                    <a:pt x="113183" y="2004"/>
                  </a:lnTo>
                  <a:cubicBezTo>
                    <a:pt x="113347" y="2725"/>
                    <a:pt x="113575" y="3370"/>
                    <a:pt x="113562" y="4293"/>
                  </a:cubicBezTo>
                  <a:cubicBezTo>
                    <a:pt x="107492" y="5229"/>
                    <a:pt x="109174" y="-1701"/>
                    <a:pt x="102003" y="398"/>
                  </a:cubicBezTo>
                  <a:cubicBezTo>
                    <a:pt x="102547" y="4837"/>
                    <a:pt x="101548" y="7720"/>
                    <a:pt x="98159" y="8201"/>
                  </a:cubicBezTo>
                  <a:cubicBezTo>
                    <a:pt x="87208" y="6203"/>
                    <a:pt x="84982" y="13006"/>
                    <a:pt x="82819" y="19886"/>
                  </a:cubicBezTo>
                  <a:cubicBezTo>
                    <a:pt x="82276" y="25589"/>
                    <a:pt x="87157" y="25868"/>
                    <a:pt x="86601" y="31596"/>
                  </a:cubicBezTo>
                  <a:cubicBezTo>
                    <a:pt x="78229" y="35327"/>
                    <a:pt x="62548" y="28397"/>
                    <a:pt x="52026" y="33518"/>
                  </a:cubicBezTo>
                  <a:cubicBezTo>
                    <a:pt x="43211" y="22908"/>
                    <a:pt x="37533" y="-1170"/>
                    <a:pt x="17426" y="6228"/>
                  </a:cubicBezTo>
                  <a:cubicBezTo>
                    <a:pt x="24356" y="8947"/>
                    <a:pt x="24470" y="18571"/>
                    <a:pt x="27012" y="25716"/>
                  </a:cubicBezTo>
                  <a:cubicBezTo>
                    <a:pt x="30363" y="30104"/>
                    <a:pt x="37951" y="30205"/>
                    <a:pt x="38532" y="37414"/>
                  </a:cubicBezTo>
                  <a:cubicBezTo>
                    <a:pt x="39076" y="42510"/>
                    <a:pt x="37862" y="45798"/>
                    <a:pt x="32778" y="45216"/>
                  </a:cubicBezTo>
                  <a:cubicBezTo>
                    <a:pt x="32778" y="44141"/>
                    <a:pt x="31223" y="43003"/>
                    <a:pt x="30818" y="45216"/>
                  </a:cubicBezTo>
                  <a:cubicBezTo>
                    <a:pt x="33967" y="49453"/>
                    <a:pt x="26633" y="48175"/>
                    <a:pt x="19348" y="49124"/>
                  </a:cubicBezTo>
                  <a:cubicBezTo>
                    <a:pt x="18197" y="43104"/>
                    <a:pt x="7423" y="46860"/>
                    <a:pt x="3932" y="43256"/>
                  </a:cubicBezTo>
                  <a:cubicBezTo>
                    <a:pt x="1568" y="49326"/>
                    <a:pt x="-544" y="55611"/>
                    <a:pt x="126" y="64691"/>
                  </a:cubicBezTo>
                  <a:cubicBezTo>
                    <a:pt x="2896" y="68371"/>
                    <a:pt x="12684" y="64932"/>
                    <a:pt x="15491" y="68599"/>
                  </a:cubicBezTo>
                  <a:cubicBezTo>
                    <a:pt x="10319" y="73670"/>
                    <a:pt x="17856" y="74479"/>
                    <a:pt x="17426" y="80297"/>
                  </a:cubicBezTo>
                  <a:cubicBezTo>
                    <a:pt x="13784" y="81169"/>
                    <a:pt x="5817" y="77654"/>
                    <a:pt x="7777" y="84192"/>
                  </a:cubicBezTo>
                  <a:cubicBezTo>
                    <a:pt x="33512" y="85014"/>
                    <a:pt x="15466" y="118981"/>
                    <a:pt x="23167" y="138785"/>
                  </a:cubicBezTo>
                  <a:cubicBezTo>
                    <a:pt x="36800" y="138949"/>
                    <a:pt x="38532" y="127050"/>
                    <a:pt x="46209" y="121245"/>
                  </a:cubicBezTo>
                  <a:cubicBezTo>
                    <a:pt x="50635" y="117856"/>
                    <a:pt x="56983" y="116528"/>
                    <a:pt x="65444" y="117325"/>
                  </a:cubicBezTo>
                  <a:cubicBezTo>
                    <a:pt x="68618" y="112759"/>
                    <a:pt x="76648" y="113113"/>
                    <a:pt x="84678" y="113430"/>
                  </a:cubicBezTo>
                  <a:cubicBezTo>
                    <a:pt x="85715" y="114972"/>
                    <a:pt x="87106" y="116136"/>
                    <a:pt x="88459" y="117299"/>
                  </a:cubicBezTo>
                  <a:cubicBezTo>
                    <a:pt x="88422" y="117299"/>
                    <a:pt x="88535" y="117363"/>
                    <a:pt x="88548" y="117388"/>
                  </a:cubicBezTo>
                  <a:cubicBezTo>
                    <a:pt x="94757" y="122725"/>
                    <a:pt x="103976" y="125051"/>
                    <a:pt x="111589" y="129010"/>
                  </a:cubicBezTo>
                  <a:cubicBezTo>
                    <a:pt x="124881" y="127252"/>
                    <a:pt x="130559" y="133158"/>
                    <a:pt x="132734" y="142668"/>
                  </a:cubicBezTo>
                  <a:cubicBezTo>
                    <a:pt x="144166" y="142111"/>
                    <a:pt x="143369" y="153986"/>
                    <a:pt x="151968" y="156313"/>
                  </a:cubicBezTo>
                  <a:lnTo>
                    <a:pt x="165399" y="156313"/>
                  </a:lnTo>
                  <a:cubicBezTo>
                    <a:pt x="165285" y="166189"/>
                    <a:pt x="168750" y="172449"/>
                    <a:pt x="167359" y="183616"/>
                  </a:cubicBezTo>
                  <a:cubicBezTo>
                    <a:pt x="174959" y="188864"/>
                    <a:pt x="184317" y="192380"/>
                    <a:pt x="196154" y="193366"/>
                  </a:cubicBezTo>
                  <a:cubicBezTo>
                    <a:pt x="200024" y="188775"/>
                    <a:pt x="205651" y="184830"/>
                    <a:pt x="201933" y="177761"/>
                  </a:cubicBezTo>
                  <a:cubicBezTo>
                    <a:pt x="210103" y="178241"/>
                    <a:pt x="212303" y="172652"/>
                    <a:pt x="221168" y="173853"/>
                  </a:cubicBezTo>
                  <a:cubicBezTo>
                    <a:pt x="221307" y="172576"/>
                    <a:pt x="221712" y="171526"/>
                    <a:pt x="222294" y="170654"/>
                  </a:cubicBezTo>
                  <a:cubicBezTo>
                    <a:pt x="222521" y="170223"/>
                    <a:pt x="223015" y="169958"/>
                    <a:pt x="223331" y="169604"/>
                  </a:cubicBezTo>
                  <a:cubicBezTo>
                    <a:pt x="223735" y="169250"/>
                    <a:pt x="224001" y="168820"/>
                    <a:pt x="224456" y="168529"/>
                  </a:cubicBezTo>
                  <a:cubicBezTo>
                    <a:pt x="225000" y="168137"/>
                    <a:pt x="225696" y="167859"/>
                    <a:pt x="226366" y="167568"/>
                  </a:cubicBezTo>
                  <a:cubicBezTo>
                    <a:pt x="226707" y="167429"/>
                    <a:pt x="226973" y="167239"/>
                    <a:pt x="227314" y="167138"/>
                  </a:cubicBezTo>
                  <a:cubicBezTo>
                    <a:pt x="227744" y="166973"/>
                    <a:pt x="228225" y="166860"/>
                    <a:pt x="228667" y="166721"/>
                  </a:cubicBezTo>
                  <a:cubicBezTo>
                    <a:pt x="228781" y="166480"/>
                    <a:pt x="228883" y="166253"/>
                    <a:pt x="228996" y="166025"/>
                  </a:cubicBezTo>
                  <a:cubicBezTo>
                    <a:pt x="229350" y="160258"/>
                    <a:pt x="233296" y="155731"/>
                    <a:pt x="234207" y="15074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6" name="Freeform: Shape 1555">
              <a:extLst>
                <a:ext uri="{FF2B5EF4-FFF2-40B4-BE49-F238E27FC236}">
                  <a16:creationId xmlns:a16="http://schemas.microsoft.com/office/drawing/2014/main" id="{446ADAB2-5FD4-451D-CE85-29FB971A04D7}"/>
                </a:ext>
              </a:extLst>
            </p:cNvPr>
            <p:cNvSpPr/>
            <p:nvPr/>
          </p:nvSpPr>
          <p:spPr>
            <a:xfrm>
              <a:off x="5400184" y="3248349"/>
              <a:ext cx="1795" cy="784"/>
            </a:xfrm>
            <a:custGeom>
              <a:avLst/>
              <a:gdLst>
                <a:gd name="connsiteX0" fmla="*/ 1682 w 1795"/>
                <a:gd name="connsiteY0" fmla="*/ 0 h 784"/>
                <a:gd name="connsiteX1" fmla="*/ 228 w 1795"/>
                <a:gd name="connsiteY1" fmla="*/ 670 h 784"/>
                <a:gd name="connsiteX2" fmla="*/ 329 w 1795"/>
                <a:gd name="connsiteY2" fmla="*/ 88 h 784"/>
                <a:gd name="connsiteX3" fmla="*/ 0 w 1795"/>
                <a:gd name="connsiteY3" fmla="*/ 784 h 784"/>
                <a:gd name="connsiteX4" fmla="*/ 1796 w 1795"/>
                <a:gd name="connsiteY4" fmla="*/ 228 h 784"/>
                <a:gd name="connsiteX5" fmla="*/ 1695 w 1795"/>
                <a:gd name="connsiteY5" fmla="*/ 0 h 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5" h="784">
                  <a:moveTo>
                    <a:pt x="1682" y="0"/>
                  </a:moveTo>
                  <a:cubicBezTo>
                    <a:pt x="1113" y="266"/>
                    <a:pt x="241" y="670"/>
                    <a:pt x="228" y="670"/>
                  </a:cubicBezTo>
                  <a:cubicBezTo>
                    <a:pt x="228" y="468"/>
                    <a:pt x="316" y="291"/>
                    <a:pt x="329" y="88"/>
                  </a:cubicBezTo>
                  <a:cubicBezTo>
                    <a:pt x="215" y="316"/>
                    <a:pt x="101" y="544"/>
                    <a:pt x="0" y="784"/>
                  </a:cubicBezTo>
                  <a:cubicBezTo>
                    <a:pt x="594" y="594"/>
                    <a:pt x="1164" y="392"/>
                    <a:pt x="1796" y="228"/>
                  </a:cubicBezTo>
                  <a:cubicBezTo>
                    <a:pt x="1796" y="228"/>
                    <a:pt x="1720" y="50"/>
                    <a:pt x="1695"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7" name="Freeform: Shape 1556">
              <a:extLst>
                <a:ext uri="{FF2B5EF4-FFF2-40B4-BE49-F238E27FC236}">
                  <a16:creationId xmlns:a16="http://schemas.microsoft.com/office/drawing/2014/main" id="{857C6DC8-44B6-8857-DB21-565F8D54458A}"/>
                </a:ext>
              </a:extLst>
            </p:cNvPr>
            <p:cNvSpPr/>
            <p:nvPr/>
          </p:nvSpPr>
          <p:spPr>
            <a:xfrm>
              <a:off x="5260026" y="3199775"/>
              <a:ext cx="2206" cy="1674"/>
            </a:xfrm>
            <a:custGeom>
              <a:avLst/>
              <a:gdLst>
                <a:gd name="connsiteX0" fmla="*/ 0 w 2206"/>
                <a:gd name="connsiteY0" fmla="*/ 860 h 1674"/>
                <a:gd name="connsiteX1" fmla="*/ 2162 w 2206"/>
                <a:gd name="connsiteY1" fmla="*/ 1669 h 1674"/>
                <a:gd name="connsiteX2" fmla="*/ 25 w 2206"/>
                <a:gd name="connsiteY2" fmla="*/ 25 h 1674"/>
                <a:gd name="connsiteX3" fmla="*/ 0 w 2206"/>
                <a:gd name="connsiteY3" fmla="*/ 0 h 1674"/>
                <a:gd name="connsiteX4" fmla="*/ 0 w 2206"/>
                <a:gd name="connsiteY4" fmla="*/ 860 h 1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 h="1674">
                  <a:moveTo>
                    <a:pt x="0" y="860"/>
                  </a:moveTo>
                  <a:cubicBezTo>
                    <a:pt x="885" y="1214"/>
                    <a:pt x="1682" y="1530"/>
                    <a:pt x="2162" y="1669"/>
                  </a:cubicBezTo>
                  <a:cubicBezTo>
                    <a:pt x="2555" y="1770"/>
                    <a:pt x="190" y="253"/>
                    <a:pt x="25" y="25"/>
                  </a:cubicBezTo>
                  <a:cubicBezTo>
                    <a:pt x="25" y="25"/>
                    <a:pt x="0" y="25"/>
                    <a:pt x="0" y="0"/>
                  </a:cubicBezTo>
                  <a:lnTo>
                    <a:pt x="0" y="86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8" name="Freeform: Shape 1557">
              <a:extLst>
                <a:ext uri="{FF2B5EF4-FFF2-40B4-BE49-F238E27FC236}">
                  <a16:creationId xmlns:a16="http://schemas.microsoft.com/office/drawing/2014/main" id="{C2320EBF-CF85-7870-8D9F-D3297C72483B}"/>
                </a:ext>
              </a:extLst>
            </p:cNvPr>
            <p:cNvSpPr/>
            <p:nvPr/>
          </p:nvSpPr>
          <p:spPr>
            <a:xfrm>
              <a:off x="5060495" y="3413217"/>
              <a:ext cx="758" cy="948"/>
            </a:xfrm>
            <a:custGeom>
              <a:avLst/>
              <a:gdLst>
                <a:gd name="connsiteX0" fmla="*/ 759 w 758"/>
                <a:gd name="connsiteY0" fmla="*/ 0 h 948"/>
                <a:gd name="connsiteX1" fmla="*/ 0 w 758"/>
                <a:gd name="connsiteY1" fmla="*/ 948 h 948"/>
                <a:gd name="connsiteX2" fmla="*/ 0 w 758"/>
                <a:gd name="connsiteY2" fmla="*/ 948 h 948"/>
                <a:gd name="connsiteX3" fmla="*/ 733 w 758"/>
                <a:gd name="connsiteY3" fmla="*/ 38 h 948"/>
                <a:gd name="connsiteX4" fmla="*/ 759 w 758"/>
                <a:gd name="connsiteY4" fmla="*/ 13 h 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 h="948">
                  <a:moveTo>
                    <a:pt x="759" y="0"/>
                  </a:moveTo>
                  <a:cubicBezTo>
                    <a:pt x="518" y="329"/>
                    <a:pt x="266" y="645"/>
                    <a:pt x="0" y="948"/>
                  </a:cubicBezTo>
                  <a:lnTo>
                    <a:pt x="0" y="948"/>
                  </a:lnTo>
                  <a:cubicBezTo>
                    <a:pt x="228" y="657"/>
                    <a:pt x="480" y="367"/>
                    <a:pt x="733" y="38"/>
                  </a:cubicBezTo>
                  <a:cubicBezTo>
                    <a:pt x="733" y="38"/>
                    <a:pt x="746" y="13"/>
                    <a:pt x="759" y="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59" name="Freeform: Shape 1558">
              <a:extLst>
                <a:ext uri="{FF2B5EF4-FFF2-40B4-BE49-F238E27FC236}">
                  <a16:creationId xmlns:a16="http://schemas.microsoft.com/office/drawing/2014/main" id="{CB5E030F-BEF1-E28C-DEC0-49154CE33136}"/>
                </a:ext>
              </a:extLst>
            </p:cNvPr>
            <p:cNvSpPr/>
            <p:nvPr/>
          </p:nvSpPr>
          <p:spPr>
            <a:xfrm>
              <a:off x="5060002" y="3414165"/>
              <a:ext cx="506" cy="632"/>
            </a:xfrm>
            <a:custGeom>
              <a:avLst/>
              <a:gdLst>
                <a:gd name="connsiteX0" fmla="*/ 493 w 506"/>
                <a:gd name="connsiteY0" fmla="*/ 0 h 632"/>
                <a:gd name="connsiteX1" fmla="*/ 0 w 506"/>
                <a:gd name="connsiteY1" fmla="*/ 607 h 632"/>
                <a:gd name="connsiteX2" fmla="*/ 0 w 506"/>
                <a:gd name="connsiteY2" fmla="*/ 632 h 632"/>
                <a:gd name="connsiteX3" fmla="*/ 506 w 506"/>
                <a:gd name="connsiteY3" fmla="*/ 0 h 632"/>
                <a:gd name="connsiteX4" fmla="*/ 506 w 506"/>
                <a:gd name="connsiteY4" fmla="*/ 0 h 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 h="632">
                  <a:moveTo>
                    <a:pt x="493" y="0"/>
                  </a:moveTo>
                  <a:cubicBezTo>
                    <a:pt x="215" y="341"/>
                    <a:pt x="0" y="607"/>
                    <a:pt x="0" y="607"/>
                  </a:cubicBezTo>
                  <a:cubicBezTo>
                    <a:pt x="0" y="607"/>
                    <a:pt x="0" y="620"/>
                    <a:pt x="0" y="632"/>
                  </a:cubicBezTo>
                  <a:cubicBezTo>
                    <a:pt x="0" y="632"/>
                    <a:pt x="228" y="354"/>
                    <a:pt x="506" y="0"/>
                  </a:cubicBezTo>
                  <a:lnTo>
                    <a:pt x="506" y="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0" name="Freeform: Shape 1559">
              <a:extLst>
                <a:ext uri="{FF2B5EF4-FFF2-40B4-BE49-F238E27FC236}">
                  <a16:creationId xmlns:a16="http://schemas.microsoft.com/office/drawing/2014/main" id="{79C926BD-04F7-E299-E636-010376A1C3E8}"/>
                </a:ext>
              </a:extLst>
            </p:cNvPr>
            <p:cNvSpPr/>
            <p:nvPr/>
          </p:nvSpPr>
          <p:spPr>
            <a:xfrm>
              <a:off x="5060495" y="3413331"/>
              <a:ext cx="670" cy="834"/>
            </a:xfrm>
            <a:custGeom>
              <a:avLst/>
              <a:gdLst>
                <a:gd name="connsiteX0" fmla="*/ 0 w 670"/>
                <a:gd name="connsiteY0" fmla="*/ 835 h 834"/>
                <a:gd name="connsiteX1" fmla="*/ 25 w 670"/>
                <a:gd name="connsiteY1" fmla="*/ 835 h 834"/>
                <a:gd name="connsiteX2" fmla="*/ 670 w 670"/>
                <a:gd name="connsiteY2" fmla="*/ 0 h 834"/>
                <a:gd name="connsiteX3" fmla="*/ 0 w 670"/>
                <a:gd name="connsiteY3" fmla="*/ 835 h 834"/>
              </a:gdLst>
              <a:ahLst/>
              <a:cxnLst>
                <a:cxn ang="0">
                  <a:pos x="connsiteX0" y="connsiteY0"/>
                </a:cxn>
                <a:cxn ang="0">
                  <a:pos x="connsiteX1" y="connsiteY1"/>
                </a:cxn>
                <a:cxn ang="0">
                  <a:pos x="connsiteX2" y="connsiteY2"/>
                </a:cxn>
                <a:cxn ang="0">
                  <a:pos x="connsiteX3" y="connsiteY3"/>
                </a:cxn>
              </a:cxnLst>
              <a:rect l="l" t="t" r="r" b="b"/>
              <a:pathLst>
                <a:path w="670" h="834">
                  <a:moveTo>
                    <a:pt x="0" y="835"/>
                  </a:moveTo>
                  <a:lnTo>
                    <a:pt x="25" y="835"/>
                  </a:lnTo>
                  <a:cubicBezTo>
                    <a:pt x="228" y="569"/>
                    <a:pt x="430" y="303"/>
                    <a:pt x="670" y="0"/>
                  </a:cubicBezTo>
                  <a:cubicBezTo>
                    <a:pt x="430" y="303"/>
                    <a:pt x="215" y="569"/>
                    <a:pt x="0" y="83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1" name="Freeform: Shape 1560">
              <a:extLst>
                <a:ext uri="{FF2B5EF4-FFF2-40B4-BE49-F238E27FC236}">
                  <a16:creationId xmlns:a16="http://schemas.microsoft.com/office/drawing/2014/main" id="{0C022807-3029-61AC-6E54-925C4EA5FAB8}"/>
                </a:ext>
              </a:extLst>
            </p:cNvPr>
            <p:cNvSpPr/>
            <p:nvPr/>
          </p:nvSpPr>
          <p:spPr>
            <a:xfrm>
              <a:off x="5061254" y="3412223"/>
              <a:ext cx="796" cy="994"/>
            </a:xfrm>
            <a:custGeom>
              <a:avLst/>
              <a:gdLst>
                <a:gd name="connsiteX0" fmla="*/ 797 w 796"/>
                <a:gd name="connsiteY0" fmla="*/ 8 h 994"/>
                <a:gd name="connsiteX1" fmla="*/ 0 w 796"/>
                <a:gd name="connsiteY1" fmla="*/ 994 h 994"/>
                <a:gd name="connsiteX2" fmla="*/ 797 w 796"/>
                <a:gd name="connsiteY2" fmla="*/ 8 h 994"/>
              </a:gdLst>
              <a:ahLst/>
              <a:cxnLst>
                <a:cxn ang="0">
                  <a:pos x="connsiteX0" y="connsiteY0"/>
                </a:cxn>
                <a:cxn ang="0">
                  <a:pos x="connsiteX1" y="connsiteY1"/>
                </a:cxn>
                <a:cxn ang="0">
                  <a:pos x="connsiteX2" y="connsiteY2"/>
                </a:cxn>
              </a:cxnLst>
              <a:rect l="l" t="t" r="r" b="b"/>
              <a:pathLst>
                <a:path w="796" h="994">
                  <a:moveTo>
                    <a:pt x="797" y="8"/>
                  </a:moveTo>
                  <a:cubicBezTo>
                    <a:pt x="797" y="-68"/>
                    <a:pt x="417" y="438"/>
                    <a:pt x="0" y="994"/>
                  </a:cubicBezTo>
                  <a:cubicBezTo>
                    <a:pt x="253" y="653"/>
                    <a:pt x="493" y="286"/>
                    <a:pt x="797" y="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2" name="Freeform: Shape 1561">
              <a:extLst>
                <a:ext uri="{FF2B5EF4-FFF2-40B4-BE49-F238E27FC236}">
                  <a16:creationId xmlns:a16="http://schemas.microsoft.com/office/drawing/2014/main" id="{79037C66-662A-A406-46FA-A6A5A5F74306}"/>
                </a:ext>
              </a:extLst>
            </p:cNvPr>
            <p:cNvSpPr/>
            <p:nvPr/>
          </p:nvSpPr>
          <p:spPr>
            <a:xfrm>
              <a:off x="5060495" y="3413242"/>
              <a:ext cx="733" cy="910"/>
            </a:xfrm>
            <a:custGeom>
              <a:avLst/>
              <a:gdLst>
                <a:gd name="connsiteX0" fmla="*/ 670 w 733"/>
                <a:gd name="connsiteY0" fmla="*/ 76 h 910"/>
                <a:gd name="connsiteX1" fmla="*/ 733 w 733"/>
                <a:gd name="connsiteY1" fmla="*/ 0 h 910"/>
                <a:gd name="connsiteX2" fmla="*/ 0 w 733"/>
                <a:gd name="connsiteY2" fmla="*/ 911 h 910"/>
                <a:gd name="connsiteX3" fmla="*/ 0 w 733"/>
                <a:gd name="connsiteY3" fmla="*/ 911 h 910"/>
                <a:gd name="connsiteX4" fmla="*/ 670 w 733"/>
                <a:gd name="connsiteY4" fmla="*/ 76 h 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 h="910">
                  <a:moveTo>
                    <a:pt x="670" y="76"/>
                  </a:moveTo>
                  <a:cubicBezTo>
                    <a:pt x="670" y="76"/>
                    <a:pt x="708" y="25"/>
                    <a:pt x="733" y="0"/>
                  </a:cubicBezTo>
                  <a:cubicBezTo>
                    <a:pt x="468" y="329"/>
                    <a:pt x="228" y="632"/>
                    <a:pt x="0" y="911"/>
                  </a:cubicBezTo>
                  <a:lnTo>
                    <a:pt x="0" y="911"/>
                  </a:lnTo>
                  <a:cubicBezTo>
                    <a:pt x="215" y="645"/>
                    <a:pt x="430" y="379"/>
                    <a:pt x="670" y="7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3" name="Freeform: Shape 1562">
              <a:extLst>
                <a:ext uri="{FF2B5EF4-FFF2-40B4-BE49-F238E27FC236}">
                  <a16:creationId xmlns:a16="http://schemas.microsoft.com/office/drawing/2014/main" id="{F4F68F7C-5C11-A3C2-F5ED-D4C35985F9D5}"/>
                </a:ext>
              </a:extLst>
            </p:cNvPr>
            <p:cNvSpPr/>
            <p:nvPr/>
          </p:nvSpPr>
          <p:spPr>
            <a:xfrm>
              <a:off x="5050492" y="3414153"/>
              <a:ext cx="32728" cy="37053"/>
            </a:xfrm>
            <a:custGeom>
              <a:avLst/>
              <a:gdLst>
                <a:gd name="connsiteX0" fmla="*/ 19210 w 32728"/>
                <a:gd name="connsiteY0" fmla="*/ 37053 h 37053"/>
                <a:gd name="connsiteX1" fmla="*/ 32728 w 32728"/>
                <a:gd name="connsiteY1" fmla="*/ 37053 h 37053"/>
                <a:gd name="connsiteX2" fmla="*/ 21145 w 32728"/>
                <a:gd name="connsiteY2" fmla="*/ 15605 h 37053"/>
                <a:gd name="connsiteX3" fmla="*/ 26924 w 32728"/>
                <a:gd name="connsiteY3" fmla="*/ 5855 h 37053"/>
                <a:gd name="connsiteX4" fmla="*/ 24989 w 32728"/>
                <a:gd name="connsiteY4" fmla="*/ 0 h 37053"/>
                <a:gd name="connsiteX5" fmla="*/ 11116 w 32728"/>
                <a:gd name="connsiteY5" fmla="*/ 0 h 37053"/>
                <a:gd name="connsiteX6" fmla="*/ 0 w 32728"/>
                <a:gd name="connsiteY6" fmla="*/ 23395 h 37053"/>
                <a:gd name="connsiteX7" fmla="*/ 19210 w 32728"/>
                <a:gd name="connsiteY7" fmla="*/ 37041 h 3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28" h="37053">
                  <a:moveTo>
                    <a:pt x="19210" y="37053"/>
                  </a:moveTo>
                  <a:lnTo>
                    <a:pt x="32728" y="37053"/>
                  </a:lnTo>
                  <a:cubicBezTo>
                    <a:pt x="29289" y="29440"/>
                    <a:pt x="29036" y="18653"/>
                    <a:pt x="21145" y="15605"/>
                  </a:cubicBezTo>
                  <a:cubicBezTo>
                    <a:pt x="21145" y="10408"/>
                    <a:pt x="27240" y="11369"/>
                    <a:pt x="26924" y="5855"/>
                  </a:cubicBezTo>
                  <a:cubicBezTo>
                    <a:pt x="24673" y="5526"/>
                    <a:pt x="24850" y="2782"/>
                    <a:pt x="24989" y="0"/>
                  </a:cubicBezTo>
                  <a:lnTo>
                    <a:pt x="11116" y="0"/>
                  </a:lnTo>
                  <a:cubicBezTo>
                    <a:pt x="9548" y="8915"/>
                    <a:pt x="3908" y="17464"/>
                    <a:pt x="0" y="23395"/>
                  </a:cubicBezTo>
                  <a:cubicBezTo>
                    <a:pt x="11470" y="22826"/>
                    <a:pt x="20449" y="24748"/>
                    <a:pt x="19210" y="3704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4" name="Freeform: Shape 1563">
              <a:extLst>
                <a:ext uri="{FF2B5EF4-FFF2-40B4-BE49-F238E27FC236}">
                  <a16:creationId xmlns:a16="http://schemas.microsoft.com/office/drawing/2014/main" id="{01691EFE-2EAD-D09D-9A29-703B30E2545B}"/>
                </a:ext>
              </a:extLst>
            </p:cNvPr>
            <p:cNvSpPr/>
            <p:nvPr/>
          </p:nvSpPr>
          <p:spPr>
            <a:xfrm>
              <a:off x="5019762" y="3244580"/>
              <a:ext cx="809" cy="1289"/>
            </a:xfrm>
            <a:custGeom>
              <a:avLst/>
              <a:gdLst>
                <a:gd name="connsiteX0" fmla="*/ 809 w 809"/>
                <a:gd name="connsiteY0" fmla="*/ 1290 h 1289"/>
                <a:gd name="connsiteX1" fmla="*/ 0 w 809"/>
                <a:gd name="connsiteY1" fmla="*/ 0 h 1289"/>
                <a:gd name="connsiteX2" fmla="*/ 544 w 809"/>
                <a:gd name="connsiteY2" fmla="*/ 1265 h 1289"/>
                <a:gd name="connsiteX3" fmla="*/ 809 w 809"/>
                <a:gd name="connsiteY3" fmla="*/ 1290 h 1289"/>
              </a:gdLst>
              <a:ahLst/>
              <a:cxnLst>
                <a:cxn ang="0">
                  <a:pos x="connsiteX0" y="connsiteY0"/>
                </a:cxn>
                <a:cxn ang="0">
                  <a:pos x="connsiteX1" y="connsiteY1"/>
                </a:cxn>
                <a:cxn ang="0">
                  <a:pos x="connsiteX2" y="connsiteY2"/>
                </a:cxn>
                <a:cxn ang="0">
                  <a:pos x="connsiteX3" y="connsiteY3"/>
                </a:cxn>
              </a:cxnLst>
              <a:rect l="l" t="t" r="r" b="b"/>
              <a:pathLst>
                <a:path w="809" h="1289">
                  <a:moveTo>
                    <a:pt x="809" y="1290"/>
                  </a:moveTo>
                  <a:cubicBezTo>
                    <a:pt x="468" y="873"/>
                    <a:pt x="177" y="443"/>
                    <a:pt x="0" y="0"/>
                  </a:cubicBezTo>
                  <a:cubicBezTo>
                    <a:pt x="101" y="266"/>
                    <a:pt x="303" y="734"/>
                    <a:pt x="544" y="1265"/>
                  </a:cubicBezTo>
                  <a:cubicBezTo>
                    <a:pt x="632" y="1265"/>
                    <a:pt x="721" y="1265"/>
                    <a:pt x="809" y="129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5" name="Freeform: Shape 1564">
              <a:extLst>
                <a:ext uri="{FF2B5EF4-FFF2-40B4-BE49-F238E27FC236}">
                  <a16:creationId xmlns:a16="http://schemas.microsoft.com/office/drawing/2014/main" id="{C0FC5234-8577-18E9-EB05-2219DEF17271}"/>
                </a:ext>
              </a:extLst>
            </p:cNvPr>
            <p:cNvSpPr/>
            <p:nvPr/>
          </p:nvSpPr>
          <p:spPr>
            <a:xfrm>
              <a:off x="4896715" y="3221750"/>
              <a:ext cx="188427" cy="215958"/>
            </a:xfrm>
            <a:custGeom>
              <a:avLst/>
              <a:gdLst>
                <a:gd name="connsiteX0" fmla="*/ 122276 w 188427"/>
                <a:gd name="connsiteY0" fmla="*/ 23892 h 215958"/>
                <a:gd name="connsiteX1" fmla="*/ 121125 w 188427"/>
                <a:gd name="connsiteY1" fmla="*/ 22817 h 215958"/>
                <a:gd name="connsiteX2" fmla="*/ 115346 w 188427"/>
                <a:gd name="connsiteY2" fmla="*/ 5277 h 215958"/>
                <a:gd name="connsiteX3" fmla="*/ 103799 w 188427"/>
                <a:gd name="connsiteY3" fmla="*/ 9185 h 215958"/>
                <a:gd name="connsiteX4" fmla="*/ 101890 w 188427"/>
                <a:gd name="connsiteY4" fmla="*/ 1382 h 215958"/>
                <a:gd name="connsiteX5" fmla="*/ 74979 w 188427"/>
                <a:gd name="connsiteY5" fmla="*/ 1382 h 215958"/>
                <a:gd name="connsiteX6" fmla="*/ 57704 w 188427"/>
                <a:gd name="connsiteY6" fmla="*/ 20882 h 215958"/>
                <a:gd name="connsiteX7" fmla="*/ 48055 w 188427"/>
                <a:gd name="connsiteY7" fmla="*/ 26725 h 215958"/>
                <a:gd name="connsiteX8" fmla="*/ 44211 w 188427"/>
                <a:gd name="connsiteY8" fmla="*/ 77411 h 215958"/>
                <a:gd name="connsiteX9" fmla="*/ 0 w 188427"/>
                <a:gd name="connsiteY9" fmla="*/ 104714 h 215958"/>
                <a:gd name="connsiteX10" fmla="*/ 5779 w 188427"/>
                <a:gd name="connsiteY10" fmla="*/ 131992 h 215958"/>
                <a:gd name="connsiteX11" fmla="*/ 9624 w 188427"/>
                <a:gd name="connsiteY11" fmla="*/ 137847 h 215958"/>
                <a:gd name="connsiteX12" fmla="*/ 28833 w 188427"/>
                <a:gd name="connsiteY12" fmla="*/ 139807 h 215958"/>
                <a:gd name="connsiteX13" fmla="*/ 50003 w 188427"/>
                <a:gd name="connsiteY13" fmla="*/ 155387 h 215958"/>
                <a:gd name="connsiteX14" fmla="*/ 55782 w 188427"/>
                <a:gd name="connsiteY14" fmla="*/ 157334 h 215958"/>
                <a:gd name="connsiteX15" fmla="*/ 90357 w 188427"/>
                <a:gd name="connsiteY15" fmla="*/ 188520 h 215958"/>
                <a:gd name="connsiteX16" fmla="*/ 117268 w 188427"/>
                <a:gd name="connsiteY16" fmla="*/ 213863 h 215958"/>
                <a:gd name="connsiteX17" fmla="*/ 151868 w 188427"/>
                <a:gd name="connsiteY17" fmla="*/ 215810 h 215958"/>
                <a:gd name="connsiteX18" fmla="*/ 163300 w 188427"/>
                <a:gd name="connsiteY18" fmla="*/ 193035 h 215958"/>
                <a:gd name="connsiteX19" fmla="*/ 163300 w 188427"/>
                <a:gd name="connsiteY19" fmla="*/ 193009 h 215958"/>
                <a:gd name="connsiteX20" fmla="*/ 163793 w 188427"/>
                <a:gd name="connsiteY20" fmla="*/ 192402 h 215958"/>
                <a:gd name="connsiteX21" fmla="*/ 163793 w 188427"/>
                <a:gd name="connsiteY21" fmla="*/ 192402 h 215958"/>
                <a:gd name="connsiteX22" fmla="*/ 164552 w 188427"/>
                <a:gd name="connsiteY22" fmla="*/ 191454 h 215958"/>
                <a:gd name="connsiteX23" fmla="*/ 165349 w 188427"/>
                <a:gd name="connsiteY23" fmla="*/ 190467 h 215958"/>
                <a:gd name="connsiteX24" fmla="*/ 188428 w 188427"/>
                <a:gd name="connsiteY24" fmla="*/ 190467 h 215958"/>
                <a:gd name="connsiteX25" fmla="*/ 178779 w 188427"/>
                <a:gd name="connsiteY25" fmla="*/ 169020 h 215958"/>
                <a:gd name="connsiteX26" fmla="*/ 173000 w 188427"/>
                <a:gd name="connsiteY26" fmla="*/ 163164 h 215958"/>
                <a:gd name="connsiteX27" fmla="*/ 174934 w 188427"/>
                <a:gd name="connsiteY27" fmla="*/ 145624 h 215958"/>
                <a:gd name="connsiteX28" fmla="*/ 167283 w 188427"/>
                <a:gd name="connsiteY28" fmla="*/ 130019 h 215958"/>
                <a:gd name="connsiteX29" fmla="*/ 142269 w 188427"/>
                <a:gd name="connsiteY29" fmla="*/ 114426 h 215958"/>
                <a:gd name="connsiteX30" fmla="*/ 128776 w 188427"/>
                <a:gd name="connsiteY30" fmla="*/ 89083 h 215958"/>
                <a:gd name="connsiteX31" fmla="*/ 128776 w 188427"/>
                <a:gd name="connsiteY31" fmla="*/ 73516 h 215958"/>
                <a:gd name="connsiteX32" fmla="*/ 142269 w 188427"/>
                <a:gd name="connsiteY32" fmla="*/ 54015 h 215958"/>
                <a:gd name="connsiteX33" fmla="*/ 144141 w 188427"/>
                <a:gd name="connsiteY33" fmla="*/ 40357 h 215958"/>
                <a:gd name="connsiteX34" fmla="*/ 126866 w 188427"/>
                <a:gd name="connsiteY34" fmla="*/ 34502 h 215958"/>
                <a:gd name="connsiteX35" fmla="*/ 125829 w 188427"/>
                <a:gd name="connsiteY35" fmla="*/ 30165 h 215958"/>
                <a:gd name="connsiteX36" fmla="*/ 123604 w 188427"/>
                <a:gd name="connsiteY36" fmla="*/ 24082 h 215958"/>
                <a:gd name="connsiteX37" fmla="*/ 123009 w 188427"/>
                <a:gd name="connsiteY37" fmla="*/ 24031 h 215958"/>
                <a:gd name="connsiteX38" fmla="*/ 122288 w 188427"/>
                <a:gd name="connsiteY38" fmla="*/ 23880 h 215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8427" h="215958">
                  <a:moveTo>
                    <a:pt x="122276" y="23892"/>
                  </a:moveTo>
                  <a:cubicBezTo>
                    <a:pt x="121846" y="23766"/>
                    <a:pt x="121441" y="23538"/>
                    <a:pt x="121125" y="22817"/>
                  </a:cubicBezTo>
                  <a:cubicBezTo>
                    <a:pt x="118671" y="17291"/>
                    <a:pt x="118153" y="11069"/>
                    <a:pt x="115346" y="5277"/>
                  </a:cubicBezTo>
                  <a:cubicBezTo>
                    <a:pt x="109275" y="4329"/>
                    <a:pt x="110983" y="11259"/>
                    <a:pt x="103799" y="9185"/>
                  </a:cubicBezTo>
                  <a:cubicBezTo>
                    <a:pt x="103509" y="6263"/>
                    <a:pt x="104495" y="2002"/>
                    <a:pt x="101890" y="1382"/>
                  </a:cubicBezTo>
                  <a:cubicBezTo>
                    <a:pt x="92013" y="7528"/>
                    <a:pt x="85829" y="-3752"/>
                    <a:pt x="74979" y="1382"/>
                  </a:cubicBezTo>
                  <a:cubicBezTo>
                    <a:pt x="69756" y="8717"/>
                    <a:pt x="65014" y="15824"/>
                    <a:pt x="57704" y="20882"/>
                  </a:cubicBezTo>
                  <a:cubicBezTo>
                    <a:pt x="54530" y="23032"/>
                    <a:pt x="49586" y="22526"/>
                    <a:pt x="48055" y="26725"/>
                  </a:cubicBezTo>
                  <a:cubicBezTo>
                    <a:pt x="50939" y="42659"/>
                    <a:pt x="49092" y="63614"/>
                    <a:pt x="44211" y="77411"/>
                  </a:cubicBezTo>
                  <a:cubicBezTo>
                    <a:pt x="28264" y="85302"/>
                    <a:pt x="14897" y="95798"/>
                    <a:pt x="0" y="104714"/>
                  </a:cubicBezTo>
                  <a:cubicBezTo>
                    <a:pt x="2681" y="113073"/>
                    <a:pt x="2997" y="123759"/>
                    <a:pt x="5779" y="131992"/>
                  </a:cubicBezTo>
                  <a:cubicBezTo>
                    <a:pt x="6589" y="127098"/>
                    <a:pt x="11268" y="133863"/>
                    <a:pt x="9624" y="137847"/>
                  </a:cubicBezTo>
                  <a:cubicBezTo>
                    <a:pt x="18033" y="136481"/>
                    <a:pt x="20461" y="141160"/>
                    <a:pt x="28833" y="139807"/>
                  </a:cubicBezTo>
                  <a:cubicBezTo>
                    <a:pt x="36396" y="144107"/>
                    <a:pt x="45007" y="151505"/>
                    <a:pt x="50003" y="155387"/>
                  </a:cubicBezTo>
                  <a:cubicBezTo>
                    <a:pt x="51735" y="156727"/>
                    <a:pt x="53809" y="156045"/>
                    <a:pt x="55782" y="157334"/>
                  </a:cubicBezTo>
                  <a:cubicBezTo>
                    <a:pt x="68922" y="166022"/>
                    <a:pt x="79203" y="178036"/>
                    <a:pt x="90357" y="188520"/>
                  </a:cubicBezTo>
                  <a:cubicBezTo>
                    <a:pt x="99917" y="197423"/>
                    <a:pt x="107796" y="205453"/>
                    <a:pt x="117268" y="213863"/>
                  </a:cubicBezTo>
                  <a:cubicBezTo>
                    <a:pt x="130951" y="212358"/>
                    <a:pt x="138728" y="216809"/>
                    <a:pt x="151868" y="215810"/>
                  </a:cubicBezTo>
                  <a:cubicBezTo>
                    <a:pt x="156281" y="208830"/>
                    <a:pt x="158254" y="199358"/>
                    <a:pt x="163300" y="193035"/>
                  </a:cubicBezTo>
                  <a:cubicBezTo>
                    <a:pt x="163300" y="193035"/>
                    <a:pt x="163300" y="193022"/>
                    <a:pt x="163300" y="193009"/>
                  </a:cubicBezTo>
                  <a:cubicBezTo>
                    <a:pt x="163300" y="193009"/>
                    <a:pt x="163515" y="192744"/>
                    <a:pt x="163793" y="192402"/>
                  </a:cubicBezTo>
                  <a:lnTo>
                    <a:pt x="163793" y="192402"/>
                  </a:lnTo>
                  <a:cubicBezTo>
                    <a:pt x="164059" y="192099"/>
                    <a:pt x="164311" y="191795"/>
                    <a:pt x="164552" y="191454"/>
                  </a:cubicBezTo>
                  <a:cubicBezTo>
                    <a:pt x="164982" y="190885"/>
                    <a:pt x="165361" y="190392"/>
                    <a:pt x="165349" y="190467"/>
                  </a:cubicBezTo>
                  <a:cubicBezTo>
                    <a:pt x="171292" y="184321"/>
                    <a:pt x="184115" y="195210"/>
                    <a:pt x="188428" y="190467"/>
                  </a:cubicBezTo>
                  <a:cubicBezTo>
                    <a:pt x="184267" y="184233"/>
                    <a:pt x="176414" y="181830"/>
                    <a:pt x="178779" y="169020"/>
                  </a:cubicBezTo>
                  <a:cubicBezTo>
                    <a:pt x="174593" y="169386"/>
                    <a:pt x="172658" y="167426"/>
                    <a:pt x="173000" y="163164"/>
                  </a:cubicBezTo>
                  <a:cubicBezTo>
                    <a:pt x="171532" y="155147"/>
                    <a:pt x="175946" y="153161"/>
                    <a:pt x="174934" y="145624"/>
                  </a:cubicBezTo>
                  <a:cubicBezTo>
                    <a:pt x="172101" y="140680"/>
                    <a:pt x="168118" y="136898"/>
                    <a:pt x="167283" y="130019"/>
                  </a:cubicBezTo>
                  <a:cubicBezTo>
                    <a:pt x="156104" y="127692"/>
                    <a:pt x="151488" y="118713"/>
                    <a:pt x="142269" y="114426"/>
                  </a:cubicBezTo>
                  <a:cubicBezTo>
                    <a:pt x="143572" y="100667"/>
                    <a:pt x="131090" y="98264"/>
                    <a:pt x="128776" y="89083"/>
                  </a:cubicBezTo>
                  <a:cubicBezTo>
                    <a:pt x="127625" y="84429"/>
                    <a:pt x="132443" y="79750"/>
                    <a:pt x="128776" y="73516"/>
                  </a:cubicBezTo>
                  <a:cubicBezTo>
                    <a:pt x="133885" y="67610"/>
                    <a:pt x="138804" y="61540"/>
                    <a:pt x="142269" y="54015"/>
                  </a:cubicBezTo>
                  <a:cubicBezTo>
                    <a:pt x="136692" y="49716"/>
                    <a:pt x="139070" y="43646"/>
                    <a:pt x="144141" y="40357"/>
                  </a:cubicBezTo>
                  <a:cubicBezTo>
                    <a:pt x="135213" y="41660"/>
                    <a:pt x="131900" y="37221"/>
                    <a:pt x="126866" y="34502"/>
                  </a:cubicBezTo>
                  <a:cubicBezTo>
                    <a:pt x="126120" y="33149"/>
                    <a:pt x="125943" y="31619"/>
                    <a:pt x="125829" y="30165"/>
                  </a:cubicBezTo>
                  <a:cubicBezTo>
                    <a:pt x="125715" y="28761"/>
                    <a:pt x="124400" y="25878"/>
                    <a:pt x="123604" y="24082"/>
                  </a:cubicBezTo>
                  <a:cubicBezTo>
                    <a:pt x="123401" y="24057"/>
                    <a:pt x="123199" y="24044"/>
                    <a:pt x="123009" y="24031"/>
                  </a:cubicBezTo>
                  <a:cubicBezTo>
                    <a:pt x="122744" y="24031"/>
                    <a:pt x="122516" y="23955"/>
                    <a:pt x="122288" y="2388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6" name="Freeform: Shape 1565">
              <a:extLst>
                <a:ext uri="{FF2B5EF4-FFF2-40B4-BE49-F238E27FC236}">
                  <a16:creationId xmlns:a16="http://schemas.microsoft.com/office/drawing/2014/main" id="{98CE6EEC-BDB0-3EF2-4EC1-E985F7DF554F}"/>
                </a:ext>
              </a:extLst>
            </p:cNvPr>
            <p:cNvSpPr/>
            <p:nvPr/>
          </p:nvSpPr>
          <p:spPr>
            <a:xfrm>
              <a:off x="5000489" y="3156816"/>
              <a:ext cx="376817" cy="380768"/>
            </a:xfrm>
            <a:custGeom>
              <a:avLst/>
              <a:gdLst>
                <a:gd name="connsiteX0" fmla="*/ 376818 w 376817"/>
                <a:gd name="connsiteY0" fmla="*/ 329483 h 380768"/>
                <a:gd name="connsiteX1" fmla="*/ 365234 w 376817"/>
                <a:gd name="connsiteY1" fmla="*/ 327523 h 380768"/>
                <a:gd name="connsiteX2" fmla="*/ 367168 w 376817"/>
                <a:gd name="connsiteY2" fmla="*/ 304128 h 380768"/>
                <a:gd name="connsiteX3" fmla="*/ 347934 w 376817"/>
                <a:gd name="connsiteY3" fmla="*/ 296337 h 380768"/>
                <a:gd name="connsiteX4" fmla="*/ 328762 w 376817"/>
                <a:gd name="connsiteY4" fmla="*/ 259309 h 380768"/>
                <a:gd name="connsiteX5" fmla="*/ 346037 w 376817"/>
                <a:gd name="connsiteY5" fmla="*/ 222256 h 380768"/>
                <a:gd name="connsiteX6" fmla="*/ 326827 w 376817"/>
                <a:gd name="connsiteY6" fmla="*/ 216388 h 380768"/>
                <a:gd name="connsiteX7" fmla="*/ 328762 w 376817"/>
                <a:gd name="connsiteY7" fmla="*/ 165715 h 380768"/>
                <a:gd name="connsiteX8" fmla="*/ 321023 w 376817"/>
                <a:gd name="connsiteY8" fmla="*/ 161820 h 380768"/>
                <a:gd name="connsiteX9" fmla="*/ 321023 w 376817"/>
                <a:gd name="connsiteY9" fmla="*/ 150123 h 380768"/>
                <a:gd name="connsiteX10" fmla="*/ 328762 w 376817"/>
                <a:gd name="connsiteY10" fmla="*/ 142332 h 380768"/>
                <a:gd name="connsiteX11" fmla="*/ 334478 w 376817"/>
                <a:gd name="connsiteY11" fmla="*/ 128687 h 380768"/>
                <a:gd name="connsiteX12" fmla="*/ 336413 w 376817"/>
                <a:gd name="connsiteY12" fmla="*/ 113095 h 380768"/>
                <a:gd name="connsiteX13" fmla="*/ 334478 w 376817"/>
                <a:gd name="connsiteY13" fmla="*/ 83857 h 380768"/>
                <a:gd name="connsiteX14" fmla="*/ 319113 w 376817"/>
                <a:gd name="connsiteY14" fmla="*/ 83857 h 380768"/>
                <a:gd name="connsiteX15" fmla="*/ 311424 w 376817"/>
                <a:gd name="connsiteY15" fmla="*/ 72146 h 380768"/>
                <a:gd name="connsiteX16" fmla="*/ 301839 w 376817"/>
                <a:gd name="connsiteY16" fmla="*/ 68251 h 380768"/>
                <a:gd name="connsiteX17" fmla="*/ 296059 w 376817"/>
                <a:gd name="connsiteY17" fmla="*/ 58501 h 380768"/>
                <a:gd name="connsiteX18" fmla="*/ 292215 w 376817"/>
                <a:gd name="connsiteY18" fmla="*/ 56554 h 380768"/>
                <a:gd name="connsiteX19" fmla="*/ 280631 w 376817"/>
                <a:gd name="connsiteY19" fmla="*/ 58501 h 380768"/>
                <a:gd name="connsiteX20" fmla="*/ 259524 w 376817"/>
                <a:gd name="connsiteY20" fmla="*/ 48764 h 380768"/>
                <a:gd name="connsiteX21" fmla="*/ 259524 w 376817"/>
                <a:gd name="connsiteY21" fmla="*/ 43806 h 380768"/>
                <a:gd name="connsiteX22" fmla="*/ 253201 w 376817"/>
                <a:gd name="connsiteY22" fmla="*/ 41467 h 380768"/>
                <a:gd name="connsiteX23" fmla="*/ 251696 w 376817"/>
                <a:gd name="connsiteY23" fmla="*/ 41404 h 380768"/>
                <a:gd name="connsiteX24" fmla="*/ 247131 w 376817"/>
                <a:gd name="connsiteY24" fmla="*/ 41264 h 380768"/>
                <a:gd name="connsiteX25" fmla="*/ 244855 w 376817"/>
                <a:gd name="connsiteY25" fmla="*/ 41707 h 380768"/>
                <a:gd name="connsiteX26" fmla="*/ 241504 w 376817"/>
                <a:gd name="connsiteY26" fmla="*/ 42365 h 380768"/>
                <a:gd name="connsiteX27" fmla="*/ 236445 w 376817"/>
                <a:gd name="connsiteY27" fmla="*/ 44831 h 380768"/>
                <a:gd name="connsiteX28" fmla="*/ 217210 w 376817"/>
                <a:gd name="connsiteY28" fmla="*/ 48751 h 380768"/>
                <a:gd name="connsiteX29" fmla="*/ 207625 w 376817"/>
                <a:gd name="connsiteY29" fmla="*/ 62409 h 380768"/>
                <a:gd name="connsiteX30" fmla="*/ 194169 w 376817"/>
                <a:gd name="connsiteY30" fmla="*/ 66291 h 380768"/>
                <a:gd name="connsiteX31" fmla="*/ 192259 w 376817"/>
                <a:gd name="connsiteY31" fmla="*/ 79936 h 380768"/>
                <a:gd name="connsiteX32" fmla="*/ 182610 w 376817"/>
                <a:gd name="connsiteY32" fmla="*/ 77989 h 380768"/>
                <a:gd name="connsiteX33" fmla="*/ 163401 w 376817"/>
                <a:gd name="connsiteY33" fmla="*/ 83844 h 380768"/>
                <a:gd name="connsiteX34" fmla="*/ 117280 w 376817"/>
                <a:gd name="connsiteY34" fmla="*/ 62409 h 380768"/>
                <a:gd name="connsiteX35" fmla="*/ 94201 w 376817"/>
                <a:gd name="connsiteY35" fmla="*/ 39001 h 380768"/>
                <a:gd name="connsiteX36" fmla="*/ 74966 w 376817"/>
                <a:gd name="connsiteY36" fmla="*/ 23395 h 380768"/>
                <a:gd name="connsiteX37" fmla="*/ 80771 w 376817"/>
                <a:gd name="connsiteY37" fmla="*/ 15605 h 380768"/>
                <a:gd name="connsiteX38" fmla="*/ 76901 w 376817"/>
                <a:gd name="connsiteY38" fmla="*/ 1973 h 380768"/>
                <a:gd name="connsiteX39" fmla="*/ 48055 w 376817"/>
                <a:gd name="connsiteY39" fmla="*/ 23395 h 380768"/>
                <a:gd name="connsiteX40" fmla="*/ 7714 w 376817"/>
                <a:gd name="connsiteY40" fmla="*/ 0 h 380768"/>
                <a:gd name="connsiteX41" fmla="*/ 0 w 376817"/>
                <a:gd name="connsiteY41" fmla="*/ 9750 h 380768"/>
                <a:gd name="connsiteX42" fmla="*/ 3844 w 376817"/>
                <a:gd name="connsiteY42" fmla="*/ 48751 h 380768"/>
                <a:gd name="connsiteX43" fmla="*/ 9624 w 376817"/>
                <a:gd name="connsiteY43" fmla="*/ 60436 h 380768"/>
                <a:gd name="connsiteX44" fmla="*/ 15403 w 376817"/>
                <a:gd name="connsiteY44" fmla="*/ 66291 h 380768"/>
                <a:gd name="connsiteX45" fmla="*/ 13468 w 376817"/>
                <a:gd name="connsiteY45" fmla="*/ 68239 h 380768"/>
                <a:gd name="connsiteX46" fmla="*/ 19273 w 376817"/>
                <a:gd name="connsiteY46" fmla="*/ 79936 h 380768"/>
                <a:gd name="connsiteX47" fmla="*/ 19273 w 376817"/>
                <a:gd name="connsiteY47" fmla="*/ 87739 h 380768"/>
                <a:gd name="connsiteX48" fmla="*/ 23370 w 376817"/>
                <a:gd name="connsiteY48" fmla="*/ 92443 h 380768"/>
                <a:gd name="connsiteX49" fmla="*/ 23775 w 376817"/>
                <a:gd name="connsiteY49" fmla="*/ 92962 h 380768"/>
                <a:gd name="connsiteX50" fmla="*/ 25014 w 376817"/>
                <a:gd name="connsiteY50" fmla="*/ 95112 h 380768"/>
                <a:gd name="connsiteX51" fmla="*/ 25280 w 376817"/>
                <a:gd name="connsiteY51" fmla="*/ 95934 h 380768"/>
                <a:gd name="connsiteX52" fmla="*/ 24989 w 376817"/>
                <a:gd name="connsiteY52" fmla="*/ 99424 h 380768"/>
                <a:gd name="connsiteX53" fmla="*/ 30768 w 376817"/>
                <a:gd name="connsiteY53" fmla="*/ 103332 h 380768"/>
                <a:gd name="connsiteX54" fmla="*/ 44224 w 376817"/>
                <a:gd name="connsiteY54" fmla="*/ 107227 h 380768"/>
                <a:gd name="connsiteX55" fmla="*/ 40354 w 376817"/>
                <a:gd name="connsiteY55" fmla="*/ 122820 h 380768"/>
                <a:gd name="connsiteX56" fmla="*/ 32703 w 376817"/>
                <a:gd name="connsiteY56" fmla="*/ 130609 h 380768"/>
                <a:gd name="connsiteX57" fmla="*/ 28858 w 376817"/>
                <a:gd name="connsiteY57" fmla="*/ 138425 h 380768"/>
                <a:gd name="connsiteX58" fmla="*/ 28858 w 376817"/>
                <a:gd name="connsiteY58" fmla="*/ 148162 h 380768"/>
                <a:gd name="connsiteX59" fmla="*/ 28858 w 376817"/>
                <a:gd name="connsiteY59" fmla="*/ 157913 h 380768"/>
                <a:gd name="connsiteX60" fmla="*/ 40354 w 376817"/>
                <a:gd name="connsiteY60" fmla="*/ 179348 h 380768"/>
                <a:gd name="connsiteX61" fmla="*/ 65368 w 376817"/>
                <a:gd name="connsiteY61" fmla="*/ 194940 h 380768"/>
                <a:gd name="connsiteX62" fmla="*/ 73082 w 376817"/>
                <a:gd name="connsiteY62" fmla="*/ 210546 h 380768"/>
                <a:gd name="connsiteX63" fmla="*/ 71147 w 376817"/>
                <a:gd name="connsiteY63" fmla="*/ 231994 h 380768"/>
                <a:gd name="connsiteX64" fmla="*/ 76926 w 376817"/>
                <a:gd name="connsiteY64" fmla="*/ 231994 h 380768"/>
                <a:gd name="connsiteX65" fmla="*/ 76926 w 376817"/>
                <a:gd name="connsiteY65" fmla="*/ 243679 h 380768"/>
                <a:gd name="connsiteX66" fmla="*/ 90357 w 376817"/>
                <a:gd name="connsiteY66" fmla="*/ 257324 h 380768"/>
                <a:gd name="connsiteX67" fmla="*/ 101903 w 376817"/>
                <a:gd name="connsiteY67" fmla="*/ 243679 h 380768"/>
                <a:gd name="connsiteX68" fmla="*/ 117293 w 376817"/>
                <a:gd name="connsiteY68" fmla="*/ 251482 h 380768"/>
                <a:gd name="connsiteX69" fmla="*/ 130723 w 376817"/>
                <a:gd name="connsiteY69" fmla="*/ 272929 h 380768"/>
                <a:gd name="connsiteX70" fmla="*/ 130723 w 376817"/>
                <a:gd name="connsiteY70" fmla="*/ 278785 h 380768"/>
                <a:gd name="connsiteX71" fmla="*/ 134593 w 376817"/>
                <a:gd name="connsiteY71" fmla="*/ 282680 h 380768"/>
                <a:gd name="connsiteX72" fmla="*/ 148048 w 376817"/>
                <a:gd name="connsiteY72" fmla="*/ 311917 h 380768"/>
                <a:gd name="connsiteX73" fmla="*/ 157634 w 376817"/>
                <a:gd name="connsiteY73" fmla="*/ 311917 h 380768"/>
                <a:gd name="connsiteX74" fmla="*/ 171128 w 376817"/>
                <a:gd name="connsiteY74" fmla="*/ 327510 h 380768"/>
                <a:gd name="connsiteX75" fmla="*/ 188428 w 376817"/>
                <a:gd name="connsiteY75" fmla="*/ 341155 h 380768"/>
                <a:gd name="connsiteX76" fmla="*/ 209534 w 376817"/>
                <a:gd name="connsiteY76" fmla="*/ 346998 h 380768"/>
                <a:gd name="connsiteX77" fmla="*/ 224924 w 376817"/>
                <a:gd name="connsiteY77" fmla="*/ 339195 h 380768"/>
                <a:gd name="connsiteX78" fmla="*/ 228794 w 376817"/>
                <a:gd name="connsiteY78" fmla="*/ 333353 h 380768"/>
                <a:gd name="connsiteX79" fmla="*/ 238355 w 376817"/>
                <a:gd name="connsiteY79" fmla="*/ 329458 h 380768"/>
                <a:gd name="connsiteX80" fmla="*/ 259524 w 376817"/>
                <a:gd name="connsiteY80" fmla="*/ 362591 h 380768"/>
                <a:gd name="connsiteX81" fmla="*/ 278734 w 376817"/>
                <a:gd name="connsiteY81" fmla="*/ 370393 h 380768"/>
                <a:gd name="connsiteX82" fmla="*/ 282604 w 376817"/>
                <a:gd name="connsiteY82" fmla="*/ 368446 h 380768"/>
                <a:gd name="connsiteX83" fmla="*/ 297994 w 376817"/>
                <a:gd name="connsiteY83" fmla="*/ 374288 h 380768"/>
                <a:gd name="connsiteX84" fmla="*/ 303735 w 376817"/>
                <a:gd name="connsiteY84" fmla="*/ 372341 h 380768"/>
                <a:gd name="connsiteX85" fmla="*/ 324880 w 376817"/>
                <a:gd name="connsiteY85" fmla="*/ 372341 h 380768"/>
                <a:gd name="connsiteX86" fmla="*/ 344089 w 376817"/>
                <a:gd name="connsiteY86" fmla="*/ 380131 h 380768"/>
                <a:gd name="connsiteX87" fmla="*/ 347934 w 376817"/>
                <a:gd name="connsiteY87" fmla="*/ 352853 h 380768"/>
                <a:gd name="connsiteX88" fmla="*/ 374883 w 376817"/>
                <a:gd name="connsiteY88" fmla="*/ 343090 h 380768"/>
                <a:gd name="connsiteX89" fmla="*/ 376818 w 376817"/>
                <a:gd name="connsiteY89" fmla="*/ 329458 h 380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76817" h="380768">
                  <a:moveTo>
                    <a:pt x="376818" y="329483"/>
                  </a:moveTo>
                  <a:cubicBezTo>
                    <a:pt x="370924" y="328699"/>
                    <a:pt x="366992" y="334592"/>
                    <a:pt x="365234" y="327523"/>
                  </a:cubicBezTo>
                  <a:cubicBezTo>
                    <a:pt x="368964" y="322806"/>
                    <a:pt x="366448" y="311867"/>
                    <a:pt x="367168" y="304128"/>
                  </a:cubicBezTo>
                  <a:cubicBezTo>
                    <a:pt x="358013" y="304330"/>
                    <a:pt x="357342" y="295933"/>
                    <a:pt x="347934" y="296337"/>
                  </a:cubicBezTo>
                  <a:cubicBezTo>
                    <a:pt x="342015" y="283514"/>
                    <a:pt x="335427" y="271387"/>
                    <a:pt x="328762" y="259309"/>
                  </a:cubicBezTo>
                  <a:cubicBezTo>
                    <a:pt x="335958" y="249053"/>
                    <a:pt x="352132" y="239733"/>
                    <a:pt x="346037" y="222256"/>
                  </a:cubicBezTo>
                  <a:cubicBezTo>
                    <a:pt x="337577" y="222395"/>
                    <a:pt x="329521" y="222117"/>
                    <a:pt x="326827" y="216388"/>
                  </a:cubicBezTo>
                  <a:cubicBezTo>
                    <a:pt x="331848" y="196559"/>
                    <a:pt x="316862" y="180208"/>
                    <a:pt x="328762" y="165715"/>
                  </a:cubicBezTo>
                  <a:cubicBezTo>
                    <a:pt x="324374" y="166272"/>
                    <a:pt x="321516" y="165247"/>
                    <a:pt x="321023" y="161820"/>
                  </a:cubicBezTo>
                  <a:cubicBezTo>
                    <a:pt x="323653" y="159329"/>
                    <a:pt x="323653" y="152626"/>
                    <a:pt x="321023" y="150123"/>
                  </a:cubicBezTo>
                  <a:cubicBezTo>
                    <a:pt x="323299" y="147239"/>
                    <a:pt x="325879" y="144634"/>
                    <a:pt x="328762" y="142332"/>
                  </a:cubicBezTo>
                  <a:cubicBezTo>
                    <a:pt x="324462" y="139146"/>
                    <a:pt x="332834" y="132291"/>
                    <a:pt x="334478" y="128687"/>
                  </a:cubicBezTo>
                  <a:cubicBezTo>
                    <a:pt x="330697" y="122706"/>
                    <a:pt x="336097" y="118444"/>
                    <a:pt x="336413" y="113095"/>
                  </a:cubicBezTo>
                  <a:cubicBezTo>
                    <a:pt x="337045" y="103509"/>
                    <a:pt x="333846" y="94935"/>
                    <a:pt x="334478" y="83857"/>
                  </a:cubicBezTo>
                  <a:lnTo>
                    <a:pt x="319113" y="83857"/>
                  </a:lnTo>
                  <a:cubicBezTo>
                    <a:pt x="316053" y="80480"/>
                    <a:pt x="314687" y="75270"/>
                    <a:pt x="311424" y="72146"/>
                  </a:cubicBezTo>
                  <a:cubicBezTo>
                    <a:pt x="308857" y="69680"/>
                    <a:pt x="303887" y="70123"/>
                    <a:pt x="301839" y="68251"/>
                  </a:cubicBezTo>
                  <a:cubicBezTo>
                    <a:pt x="299183" y="65874"/>
                    <a:pt x="298424" y="61296"/>
                    <a:pt x="296059" y="58501"/>
                  </a:cubicBezTo>
                  <a:cubicBezTo>
                    <a:pt x="295225" y="57515"/>
                    <a:pt x="291722" y="58906"/>
                    <a:pt x="292215" y="56554"/>
                  </a:cubicBezTo>
                  <a:cubicBezTo>
                    <a:pt x="287472" y="56301"/>
                    <a:pt x="282920" y="56263"/>
                    <a:pt x="280631" y="58501"/>
                  </a:cubicBezTo>
                  <a:cubicBezTo>
                    <a:pt x="276040" y="52823"/>
                    <a:pt x="268149" y="50420"/>
                    <a:pt x="259524" y="48764"/>
                  </a:cubicBezTo>
                  <a:lnTo>
                    <a:pt x="259524" y="43806"/>
                  </a:lnTo>
                  <a:cubicBezTo>
                    <a:pt x="257299" y="42908"/>
                    <a:pt x="254352" y="41618"/>
                    <a:pt x="253201" y="41467"/>
                  </a:cubicBezTo>
                  <a:cubicBezTo>
                    <a:pt x="252683" y="41391"/>
                    <a:pt x="252164" y="41441"/>
                    <a:pt x="251696" y="41404"/>
                  </a:cubicBezTo>
                  <a:cubicBezTo>
                    <a:pt x="250166" y="41277"/>
                    <a:pt x="248611" y="41151"/>
                    <a:pt x="247131" y="41264"/>
                  </a:cubicBezTo>
                  <a:cubicBezTo>
                    <a:pt x="246347" y="41328"/>
                    <a:pt x="245626" y="41581"/>
                    <a:pt x="244855" y="41707"/>
                  </a:cubicBezTo>
                  <a:cubicBezTo>
                    <a:pt x="243729" y="41909"/>
                    <a:pt x="242578" y="42011"/>
                    <a:pt x="241504" y="42365"/>
                  </a:cubicBezTo>
                  <a:cubicBezTo>
                    <a:pt x="239708" y="42959"/>
                    <a:pt x="238013" y="43768"/>
                    <a:pt x="236445" y="44831"/>
                  </a:cubicBezTo>
                  <a:cubicBezTo>
                    <a:pt x="227087" y="43149"/>
                    <a:pt x="223710" y="47512"/>
                    <a:pt x="217210" y="48751"/>
                  </a:cubicBezTo>
                  <a:cubicBezTo>
                    <a:pt x="212797" y="52026"/>
                    <a:pt x="212531" y="59563"/>
                    <a:pt x="207625" y="62409"/>
                  </a:cubicBezTo>
                  <a:cubicBezTo>
                    <a:pt x="201554" y="62067"/>
                    <a:pt x="201188" y="67568"/>
                    <a:pt x="194169" y="66291"/>
                  </a:cubicBezTo>
                  <a:cubicBezTo>
                    <a:pt x="195206" y="70540"/>
                    <a:pt x="198823" y="78912"/>
                    <a:pt x="192259" y="79936"/>
                  </a:cubicBezTo>
                  <a:cubicBezTo>
                    <a:pt x="190009" y="78280"/>
                    <a:pt x="187087" y="77382"/>
                    <a:pt x="182610" y="77989"/>
                  </a:cubicBezTo>
                  <a:cubicBezTo>
                    <a:pt x="176692" y="79304"/>
                    <a:pt x="170571" y="83047"/>
                    <a:pt x="163401" y="83844"/>
                  </a:cubicBezTo>
                  <a:cubicBezTo>
                    <a:pt x="142724" y="86133"/>
                    <a:pt x="123085" y="78141"/>
                    <a:pt x="117280" y="62409"/>
                  </a:cubicBezTo>
                  <a:cubicBezTo>
                    <a:pt x="101599" y="62687"/>
                    <a:pt x="91457" y="57388"/>
                    <a:pt x="94201" y="39001"/>
                  </a:cubicBezTo>
                  <a:cubicBezTo>
                    <a:pt x="86462" y="35169"/>
                    <a:pt x="80429" y="29567"/>
                    <a:pt x="74966" y="23395"/>
                  </a:cubicBezTo>
                  <a:cubicBezTo>
                    <a:pt x="74385" y="18261"/>
                    <a:pt x="82453" y="21865"/>
                    <a:pt x="80771" y="15605"/>
                  </a:cubicBezTo>
                  <a:cubicBezTo>
                    <a:pt x="71501" y="14113"/>
                    <a:pt x="86462" y="6057"/>
                    <a:pt x="76901" y="1973"/>
                  </a:cubicBezTo>
                  <a:cubicBezTo>
                    <a:pt x="63850" y="5640"/>
                    <a:pt x="57578" y="16187"/>
                    <a:pt x="48055" y="23395"/>
                  </a:cubicBezTo>
                  <a:cubicBezTo>
                    <a:pt x="21574" y="28846"/>
                    <a:pt x="21827" y="7132"/>
                    <a:pt x="7714" y="0"/>
                  </a:cubicBezTo>
                  <a:cubicBezTo>
                    <a:pt x="7575" y="5716"/>
                    <a:pt x="7018" y="11002"/>
                    <a:pt x="0" y="9750"/>
                  </a:cubicBezTo>
                  <a:cubicBezTo>
                    <a:pt x="1998" y="24091"/>
                    <a:pt x="9560" y="37243"/>
                    <a:pt x="3844" y="48751"/>
                  </a:cubicBezTo>
                  <a:cubicBezTo>
                    <a:pt x="11672" y="48814"/>
                    <a:pt x="7891" y="55782"/>
                    <a:pt x="9624" y="60436"/>
                  </a:cubicBezTo>
                  <a:cubicBezTo>
                    <a:pt x="10661" y="63269"/>
                    <a:pt x="14884" y="64849"/>
                    <a:pt x="15403" y="66291"/>
                  </a:cubicBezTo>
                  <a:cubicBezTo>
                    <a:pt x="16099" y="68201"/>
                    <a:pt x="13557" y="67859"/>
                    <a:pt x="13468" y="68239"/>
                  </a:cubicBezTo>
                  <a:cubicBezTo>
                    <a:pt x="12570" y="72804"/>
                    <a:pt x="19096" y="79646"/>
                    <a:pt x="19273" y="79936"/>
                  </a:cubicBezTo>
                  <a:cubicBezTo>
                    <a:pt x="20284" y="82048"/>
                    <a:pt x="18286" y="85602"/>
                    <a:pt x="19273" y="87739"/>
                  </a:cubicBezTo>
                  <a:cubicBezTo>
                    <a:pt x="19943" y="88384"/>
                    <a:pt x="22738" y="91760"/>
                    <a:pt x="23370" y="92443"/>
                  </a:cubicBezTo>
                  <a:cubicBezTo>
                    <a:pt x="23509" y="92608"/>
                    <a:pt x="23623" y="92785"/>
                    <a:pt x="23775" y="92962"/>
                  </a:cubicBezTo>
                  <a:cubicBezTo>
                    <a:pt x="24293" y="93619"/>
                    <a:pt x="24698" y="94328"/>
                    <a:pt x="25014" y="95112"/>
                  </a:cubicBezTo>
                  <a:cubicBezTo>
                    <a:pt x="25128" y="95377"/>
                    <a:pt x="25216" y="95643"/>
                    <a:pt x="25280" y="95934"/>
                  </a:cubicBezTo>
                  <a:cubicBezTo>
                    <a:pt x="25507" y="96958"/>
                    <a:pt x="25545" y="98084"/>
                    <a:pt x="24989" y="99424"/>
                  </a:cubicBezTo>
                  <a:cubicBezTo>
                    <a:pt x="28049" y="99626"/>
                    <a:pt x="31691" y="99184"/>
                    <a:pt x="30768" y="103332"/>
                  </a:cubicBezTo>
                  <a:cubicBezTo>
                    <a:pt x="36231" y="103673"/>
                    <a:pt x="43970" y="101650"/>
                    <a:pt x="44224" y="107227"/>
                  </a:cubicBezTo>
                  <a:cubicBezTo>
                    <a:pt x="35649" y="108226"/>
                    <a:pt x="39519" y="116066"/>
                    <a:pt x="40354" y="122820"/>
                  </a:cubicBezTo>
                  <a:cubicBezTo>
                    <a:pt x="40152" y="126752"/>
                    <a:pt x="34840" y="127473"/>
                    <a:pt x="32703" y="130609"/>
                  </a:cubicBezTo>
                  <a:cubicBezTo>
                    <a:pt x="28049" y="137514"/>
                    <a:pt x="36838" y="134783"/>
                    <a:pt x="28858" y="138425"/>
                  </a:cubicBezTo>
                  <a:cubicBezTo>
                    <a:pt x="25507" y="139968"/>
                    <a:pt x="29086" y="144381"/>
                    <a:pt x="28858" y="148162"/>
                  </a:cubicBezTo>
                  <a:cubicBezTo>
                    <a:pt x="28454" y="154789"/>
                    <a:pt x="26949" y="152374"/>
                    <a:pt x="28858" y="157913"/>
                  </a:cubicBezTo>
                  <a:cubicBezTo>
                    <a:pt x="34233" y="163527"/>
                    <a:pt x="42314" y="166335"/>
                    <a:pt x="40354" y="179348"/>
                  </a:cubicBezTo>
                  <a:cubicBezTo>
                    <a:pt x="52026" y="181194"/>
                    <a:pt x="54935" y="191880"/>
                    <a:pt x="65368" y="194940"/>
                  </a:cubicBezTo>
                  <a:cubicBezTo>
                    <a:pt x="66291" y="201845"/>
                    <a:pt x="71868" y="203957"/>
                    <a:pt x="73082" y="210546"/>
                  </a:cubicBezTo>
                  <a:cubicBezTo>
                    <a:pt x="74119" y="219436"/>
                    <a:pt x="69668" y="222699"/>
                    <a:pt x="71147" y="231994"/>
                  </a:cubicBezTo>
                  <a:cubicBezTo>
                    <a:pt x="74473" y="232765"/>
                    <a:pt x="76092" y="229085"/>
                    <a:pt x="76926" y="231994"/>
                  </a:cubicBezTo>
                  <a:lnTo>
                    <a:pt x="76926" y="243679"/>
                  </a:lnTo>
                  <a:cubicBezTo>
                    <a:pt x="84350" y="245234"/>
                    <a:pt x="82959" y="255769"/>
                    <a:pt x="90357" y="257324"/>
                  </a:cubicBezTo>
                  <a:cubicBezTo>
                    <a:pt x="97110" y="254150"/>
                    <a:pt x="88270" y="242389"/>
                    <a:pt x="101903" y="243679"/>
                  </a:cubicBezTo>
                  <a:cubicBezTo>
                    <a:pt x="97628" y="255718"/>
                    <a:pt x="109212" y="256211"/>
                    <a:pt x="117293" y="251482"/>
                  </a:cubicBezTo>
                  <a:cubicBezTo>
                    <a:pt x="118798" y="259916"/>
                    <a:pt x="126879" y="265354"/>
                    <a:pt x="130723" y="272929"/>
                  </a:cubicBezTo>
                  <a:cubicBezTo>
                    <a:pt x="131507" y="274472"/>
                    <a:pt x="130091" y="277166"/>
                    <a:pt x="130723" y="278785"/>
                  </a:cubicBezTo>
                  <a:cubicBezTo>
                    <a:pt x="131128" y="279784"/>
                    <a:pt x="133847" y="281036"/>
                    <a:pt x="134593" y="282680"/>
                  </a:cubicBezTo>
                  <a:cubicBezTo>
                    <a:pt x="139588" y="293859"/>
                    <a:pt x="139158" y="303824"/>
                    <a:pt x="148048" y="311917"/>
                  </a:cubicBezTo>
                  <a:lnTo>
                    <a:pt x="157634" y="311917"/>
                  </a:lnTo>
                  <a:cubicBezTo>
                    <a:pt x="161706" y="317558"/>
                    <a:pt x="169395" y="319493"/>
                    <a:pt x="171128" y="327510"/>
                  </a:cubicBezTo>
                  <a:cubicBezTo>
                    <a:pt x="178235" y="330684"/>
                    <a:pt x="184786" y="334428"/>
                    <a:pt x="188428" y="341155"/>
                  </a:cubicBezTo>
                  <a:cubicBezTo>
                    <a:pt x="198684" y="339866"/>
                    <a:pt x="204855" y="342673"/>
                    <a:pt x="209534" y="346998"/>
                  </a:cubicBezTo>
                  <a:cubicBezTo>
                    <a:pt x="214415" y="344127"/>
                    <a:pt x="215769" y="337728"/>
                    <a:pt x="224924" y="339195"/>
                  </a:cubicBezTo>
                  <a:cubicBezTo>
                    <a:pt x="224545" y="335414"/>
                    <a:pt x="226809" y="334757"/>
                    <a:pt x="228794" y="333353"/>
                  </a:cubicBezTo>
                  <a:cubicBezTo>
                    <a:pt x="231071" y="331709"/>
                    <a:pt x="236673" y="329609"/>
                    <a:pt x="238355" y="329458"/>
                  </a:cubicBezTo>
                  <a:cubicBezTo>
                    <a:pt x="259866" y="327611"/>
                    <a:pt x="255427" y="346783"/>
                    <a:pt x="259524" y="362591"/>
                  </a:cubicBezTo>
                  <a:cubicBezTo>
                    <a:pt x="265594" y="364918"/>
                    <a:pt x="272057" y="368572"/>
                    <a:pt x="278734" y="370393"/>
                  </a:cubicBezTo>
                  <a:cubicBezTo>
                    <a:pt x="280808" y="370962"/>
                    <a:pt x="281997" y="368496"/>
                    <a:pt x="282604" y="368446"/>
                  </a:cubicBezTo>
                  <a:cubicBezTo>
                    <a:pt x="287422" y="367991"/>
                    <a:pt x="294327" y="373732"/>
                    <a:pt x="297994" y="374288"/>
                  </a:cubicBezTo>
                  <a:cubicBezTo>
                    <a:pt x="300359" y="374655"/>
                    <a:pt x="300650" y="371873"/>
                    <a:pt x="303735" y="372341"/>
                  </a:cubicBezTo>
                  <a:cubicBezTo>
                    <a:pt x="310286" y="373315"/>
                    <a:pt x="319885" y="378626"/>
                    <a:pt x="324880" y="372341"/>
                  </a:cubicBezTo>
                  <a:cubicBezTo>
                    <a:pt x="326321" y="380637"/>
                    <a:pt x="338449" y="381762"/>
                    <a:pt x="344089" y="380131"/>
                  </a:cubicBezTo>
                  <a:cubicBezTo>
                    <a:pt x="341661" y="367282"/>
                    <a:pt x="349198" y="364538"/>
                    <a:pt x="347934" y="352853"/>
                  </a:cubicBezTo>
                  <a:cubicBezTo>
                    <a:pt x="357899" y="350577"/>
                    <a:pt x="360213" y="340574"/>
                    <a:pt x="374883" y="343090"/>
                  </a:cubicBezTo>
                  <a:cubicBezTo>
                    <a:pt x="373732" y="336767"/>
                    <a:pt x="376185" y="334023"/>
                    <a:pt x="376818" y="329458"/>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567" name="Freeform: Shape 1566">
              <a:extLst>
                <a:ext uri="{FF2B5EF4-FFF2-40B4-BE49-F238E27FC236}">
                  <a16:creationId xmlns:a16="http://schemas.microsoft.com/office/drawing/2014/main" id="{14C5A037-A49A-481E-3A53-61A4B309E5FE}"/>
                </a:ext>
              </a:extLst>
            </p:cNvPr>
            <p:cNvSpPr/>
            <p:nvPr/>
          </p:nvSpPr>
          <p:spPr>
            <a:xfrm>
              <a:off x="5061228" y="3412218"/>
              <a:ext cx="822" cy="1024"/>
            </a:xfrm>
            <a:custGeom>
              <a:avLst/>
              <a:gdLst>
                <a:gd name="connsiteX0" fmla="*/ 0 w 822"/>
                <a:gd name="connsiteY0" fmla="*/ 1024 h 1024"/>
                <a:gd name="connsiteX1" fmla="*/ 822 w 822"/>
                <a:gd name="connsiteY1" fmla="*/ 0 h 1024"/>
                <a:gd name="connsiteX2" fmla="*/ 25 w 822"/>
                <a:gd name="connsiteY2" fmla="*/ 986 h 1024"/>
                <a:gd name="connsiteX3" fmla="*/ 0 w 822"/>
                <a:gd name="connsiteY3" fmla="*/ 1012 h 1024"/>
              </a:gdLst>
              <a:ahLst/>
              <a:cxnLst>
                <a:cxn ang="0">
                  <a:pos x="connsiteX0" y="connsiteY0"/>
                </a:cxn>
                <a:cxn ang="0">
                  <a:pos x="connsiteX1" y="connsiteY1"/>
                </a:cxn>
                <a:cxn ang="0">
                  <a:pos x="connsiteX2" y="connsiteY2"/>
                </a:cxn>
                <a:cxn ang="0">
                  <a:pos x="connsiteX3" y="connsiteY3"/>
                </a:cxn>
              </a:cxnLst>
              <a:rect l="l" t="t" r="r" b="b"/>
              <a:pathLst>
                <a:path w="822" h="1024">
                  <a:moveTo>
                    <a:pt x="0" y="1024"/>
                  </a:moveTo>
                  <a:cubicBezTo>
                    <a:pt x="430" y="493"/>
                    <a:pt x="822" y="0"/>
                    <a:pt x="822" y="0"/>
                  </a:cubicBezTo>
                  <a:cubicBezTo>
                    <a:pt x="506" y="278"/>
                    <a:pt x="278" y="645"/>
                    <a:pt x="25" y="986"/>
                  </a:cubicBezTo>
                  <a:cubicBezTo>
                    <a:pt x="25" y="986"/>
                    <a:pt x="13" y="1012"/>
                    <a:pt x="0" y="101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8" name="Freeform: Shape 1567">
              <a:extLst>
                <a:ext uri="{FF2B5EF4-FFF2-40B4-BE49-F238E27FC236}">
                  <a16:creationId xmlns:a16="http://schemas.microsoft.com/office/drawing/2014/main" id="{576C3450-7123-CB38-311A-0446D394469F}"/>
                </a:ext>
              </a:extLst>
            </p:cNvPr>
            <p:cNvSpPr/>
            <p:nvPr/>
          </p:nvSpPr>
          <p:spPr>
            <a:xfrm>
              <a:off x="5061165" y="3412218"/>
              <a:ext cx="885" cy="1100"/>
            </a:xfrm>
            <a:custGeom>
              <a:avLst/>
              <a:gdLst>
                <a:gd name="connsiteX0" fmla="*/ 0 w 885"/>
                <a:gd name="connsiteY0" fmla="*/ 1100 h 1100"/>
                <a:gd name="connsiteX1" fmla="*/ 885 w 885"/>
                <a:gd name="connsiteY1" fmla="*/ 0 h 1100"/>
                <a:gd name="connsiteX2" fmla="*/ 63 w 885"/>
                <a:gd name="connsiteY2" fmla="*/ 1024 h 1100"/>
                <a:gd name="connsiteX3" fmla="*/ 0 w 885"/>
                <a:gd name="connsiteY3" fmla="*/ 1100 h 1100"/>
              </a:gdLst>
              <a:ahLst/>
              <a:cxnLst>
                <a:cxn ang="0">
                  <a:pos x="connsiteX0" y="connsiteY0"/>
                </a:cxn>
                <a:cxn ang="0">
                  <a:pos x="connsiteX1" y="connsiteY1"/>
                </a:cxn>
                <a:cxn ang="0">
                  <a:pos x="connsiteX2" y="connsiteY2"/>
                </a:cxn>
                <a:cxn ang="0">
                  <a:pos x="connsiteX3" y="connsiteY3"/>
                </a:cxn>
              </a:cxnLst>
              <a:rect l="l" t="t" r="r" b="b"/>
              <a:pathLst>
                <a:path w="885" h="1100">
                  <a:moveTo>
                    <a:pt x="0" y="1100"/>
                  </a:moveTo>
                  <a:cubicBezTo>
                    <a:pt x="455" y="531"/>
                    <a:pt x="885" y="0"/>
                    <a:pt x="885" y="0"/>
                  </a:cubicBezTo>
                  <a:cubicBezTo>
                    <a:pt x="885" y="0"/>
                    <a:pt x="493" y="493"/>
                    <a:pt x="63" y="1024"/>
                  </a:cubicBezTo>
                  <a:cubicBezTo>
                    <a:pt x="38" y="1050"/>
                    <a:pt x="25" y="1075"/>
                    <a:pt x="0" y="110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69" name="Freeform: Shape 1568">
              <a:extLst>
                <a:ext uri="{FF2B5EF4-FFF2-40B4-BE49-F238E27FC236}">
                  <a16:creationId xmlns:a16="http://schemas.microsoft.com/office/drawing/2014/main" id="{B1D93FA1-B915-6CF7-CA78-5BF2FF724DAB}"/>
                </a:ext>
              </a:extLst>
            </p:cNvPr>
            <p:cNvSpPr/>
            <p:nvPr/>
          </p:nvSpPr>
          <p:spPr>
            <a:xfrm>
              <a:off x="5059989" y="3414153"/>
              <a:ext cx="531" cy="632"/>
            </a:xfrm>
            <a:custGeom>
              <a:avLst/>
              <a:gdLst>
                <a:gd name="connsiteX0" fmla="*/ 0 w 531"/>
                <a:gd name="connsiteY0" fmla="*/ 632 h 632"/>
                <a:gd name="connsiteX1" fmla="*/ 531 w 531"/>
                <a:gd name="connsiteY1" fmla="*/ 0 h 632"/>
                <a:gd name="connsiteX2" fmla="*/ 506 w 531"/>
                <a:gd name="connsiteY2" fmla="*/ 0 h 632"/>
                <a:gd name="connsiteX3" fmla="*/ 0 w 531"/>
                <a:gd name="connsiteY3" fmla="*/ 632 h 632"/>
              </a:gdLst>
              <a:ahLst/>
              <a:cxnLst>
                <a:cxn ang="0">
                  <a:pos x="connsiteX0" y="connsiteY0"/>
                </a:cxn>
                <a:cxn ang="0">
                  <a:pos x="connsiteX1" y="connsiteY1"/>
                </a:cxn>
                <a:cxn ang="0">
                  <a:pos x="connsiteX2" y="connsiteY2"/>
                </a:cxn>
                <a:cxn ang="0">
                  <a:pos x="connsiteX3" y="connsiteY3"/>
                </a:cxn>
              </a:cxnLst>
              <a:rect l="l" t="t" r="r" b="b"/>
              <a:pathLst>
                <a:path w="531" h="632">
                  <a:moveTo>
                    <a:pt x="0" y="632"/>
                  </a:moveTo>
                  <a:cubicBezTo>
                    <a:pt x="0" y="632"/>
                    <a:pt x="241" y="392"/>
                    <a:pt x="531" y="0"/>
                  </a:cubicBezTo>
                  <a:lnTo>
                    <a:pt x="506" y="0"/>
                  </a:lnTo>
                  <a:cubicBezTo>
                    <a:pt x="228" y="341"/>
                    <a:pt x="0" y="620"/>
                    <a:pt x="0" y="63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0" name="Freeform: Shape 1569">
              <a:extLst>
                <a:ext uri="{FF2B5EF4-FFF2-40B4-BE49-F238E27FC236}">
                  <a16:creationId xmlns:a16="http://schemas.microsoft.com/office/drawing/2014/main" id="{D1AC256F-EFBB-C760-579D-F63FAE00A3A2}"/>
                </a:ext>
              </a:extLst>
            </p:cNvPr>
            <p:cNvSpPr/>
            <p:nvPr/>
          </p:nvSpPr>
          <p:spPr>
            <a:xfrm>
              <a:off x="5060521" y="3412231"/>
              <a:ext cx="1530" cy="1934"/>
            </a:xfrm>
            <a:custGeom>
              <a:avLst/>
              <a:gdLst>
                <a:gd name="connsiteX0" fmla="*/ 13 w 1530"/>
                <a:gd name="connsiteY0" fmla="*/ 1935 h 1934"/>
                <a:gd name="connsiteX1" fmla="*/ 1087 w 1530"/>
                <a:gd name="connsiteY1" fmla="*/ 1935 h 1934"/>
                <a:gd name="connsiteX2" fmla="*/ 1530 w 1530"/>
                <a:gd name="connsiteY2" fmla="*/ 0 h 1934"/>
                <a:gd name="connsiteX3" fmla="*/ 645 w 1530"/>
                <a:gd name="connsiteY3" fmla="*/ 1100 h 1934"/>
                <a:gd name="connsiteX4" fmla="*/ 0 w 1530"/>
                <a:gd name="connsiteY4" fmla="*/ 1935 h 1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0" h="1934">
                  <a:moveTo>
                    <a:pt x="13" y="1935"/>
                  </a:moveTo>
                  <a:lnTo>
                    <a:pt x="1087" y="1935"/>
                  </a:lnTo>
                  <a:cubicBezTo>
                    <a:pt x="1201" y="1290"/>
                    <a:pt x="1467" y="658"/>
                    <a:pt x="1530" y="0"/>
                  </a:cubicBezTo>
                  <a:cubicBezTo>
                    <a:pt x="1530" y="0"/>
                    <a:pt x="1100" y="531"/>
                    <a:pt x="645" y="1100"/>
                  </a:cubicBezTo>
                  <a:cubicBezTo>
                    <a:pt x="417" y="1404"/>
                    <a:pt x="215" y="1669"/>
                    <a:pt x="0" y="193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1" name="Freeform: Shape 1570">
              <a:extLst>
                <a:ext uri="{FF2B5EF4-FFF2-40B4-BE49-F238E27FC236}">
                  <a16:creationId xmlns:a16="http://schemas.microsoft.com/office/drawing/2014/main" id="{31374058-E3A5-EB3D-9DFE-3274C157767C}"/>
                </a:ext>
              </a:extLst>
            </p:cNvPr>
            <p:cNvSpPr/>
            <p:nvPr/>
          </p:nvSpPr>
          <p:spPr>
            <a:xfrm>
              <a:off x="5281474" y="3079926"/>
              <a:ext cx="11305" cy="11332"/>
            </a:xfrm>
            <a:custGeom>
              <a:avLst/>
              <a:gdLst>
                <a:gd name="connsiteX0" fmla="*/ 11053 w 11305"/>
                <a:gd name="connsiteY0" fmla="*/ 10005 h 11332"/>
                <a:gd name="connsiteX1" fmla="*/ 0 w 11305"/>
                <a:gd name="connsiteY1" fmla="*/ 368 h 11332"/>
                <a:gd name="connsiteX2" fmla="*/ 3174 w 11305"/>
                <a:gd name="connsiteY2" fmla="*/ 4466 h 11332"/>
                <a:gd name="connsiteX3" fmla="*/ 11306 w 11305"/>
                <a:gd name="connsiteY3" fmla="*/ 11332 h 11332"/>
                <a:gd name="connsiteX4" fmla="*/ 11053 w 11305"/>
                <a:gd name="connsiteY4" fmla="*/ 10005 h 11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5" h="11332">
                  <a:moveTo>
                    <a:pt x="11053" y="10005"/>
                  </a:moveTo>
                  <a:cubicBezTo>
                    <a:pt x="9813" y="4402"/>
                    <a:pt x="4616" y="-1554"/>
                    <a:pt x="0" y="368"/>
                  </a:cubicBezTo>
                  <a:cubicBezTo>
                    <a:pt x="1543" y="1001"/>
                    <a:pt x="2681" y="2328"/>
                    <a:pt x="3174" y="4466"/>
                  </a:cubicBezTo>
                  <a:lnTo>
                    <a:pt x="11306" y="11332"/>
                  </a:lnTo>
                  <a:cubicBezTo>
                    <a:pt x="11217" y="10890"/>
                    <a:pt x="11141" y="10435"/>
                    <a:pt x="11053" y="1000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2" name="Freeform: Shape 1571">
              <a:extLst>
                <a:ext uri="{FF2B5EF4-FFF2-40B4-BE49-F238E27FC236}">
                  <a16:creationId xmlns:a16="http://schemas.microsoft.com/office/drawing/2014/main" id="{2E116C22-A3BE-0CBF-1F5C-F99D13D005E3}"/>
                </a:ext>
              </a:extLst>
            </p:cNvPr>
            <p:cNvSpPr/>
            <p:nvPr/>
          </p:nvSpPr>
          <p:spPr>
            <a:xfrm>
              <a:off x="5283442" y="2976265"/>
              <a:ext cx="84481" cy="88607"/>
            </a:xfrm>
            <a:custGeom>
              <a:avLst/>
              <a:gdLst>
                <a:gd name="connsiteX0" fmla="*/ 68737 w 84481"/>
                <a:gd name="connsiteY0" fmla="*/ 78598 h 88607"/>
                <a:gd name="connsiteX1" fmla="*/ 71709 w 84481"/>
                <a:gd name="connsiteY1" fmla="*/ 76461 h 88607"/>
                <a:gd name="connsiteX2" fmla="*/ 77703 w 84481"/>
                <a:gd name="connsiteY2" fmla="*/ 72148 h 88607"/>
                <a:gd name="connsiteX3" fmla="*/ 65399 w 84481"/>
                <a:gd name="connsiteY3" fmla="*/ 57858 h 88607"/>
                <a:gd name="connsiteX4" fmla="*/ 84481 w 84481"/>
                <a:gd name="connsiteY4" fmla="*/ 33059 h 88607"/>
                <a:gd name="connsiteX5" fmla="*/ 78791 w 84481"/>
                <a:gd name="connsiteY5" fmla="*/ 28342 h 88607"/>
                <a:gd name="connsiteX6" fmla="*/ 78158 w 84481"/>
                <a:gd name="connsiteY6" fmla="*/ 14444 h 88607"/>
                <a:gd name="connsiteX7" fmla="*/ 65854 w 84481"/>
                <a:gd name="connsiteY7" fmla="*/ 204 h 88607"/>
                <a:gd name="connsiteX8" fmla="*/ 48718 w 84481"/>
                <a:gd name="connsiteY8" fmla="*/ 10385 h 88607"/>
                <a:gd name="connsiteX9" fmla="*/ 33252 w 84481"/>
                <a:gd name="connsiteY9" fmla="*/ 14950 h 88607"/>
                <a:gd name="connsiteX10" fmla="*/ 39449 w 84481"/>
                <a:gd name="connsiteY10" fmla="*/ 25889 h 88607"/>
                <a:gd name="connsiteX11" fmla="*/ 20859 w 84481"/>
                <a:gd name="connsiteY11" fmla="*/ 24991 h 88607"/>
                <a:gd name="connsiteX12" fmla="*/ 2497 w 84481"/>
                <a:gd name="connsiteY12" fmla="*/ 39357 h 88607"/>
                <a:gd name="connsiteX13" fmla="*/ 6961 w 84481"/>
                <a:gd name="connsiteY13" fmla="*/ 48298 h 88607"/>
                <a:gd name="connsiteX14" fmla="*/ 1801 w 84481"/>
                <a:gd name="connsiteY14" fmla="*/ 49815 h 88607"/>
                <a:gd name="connsiteX15" fmla="*/ 2218 w 84481"/>
                <a:gd name="connsiteY15" fmla="*/ 48386 h 88607"/>
                <a:gd name="connsiteX16" fmla="*/ 4381 w 84481"/>
                <a:gd name="connsiteY16" fmla="*/ 49019 h 88607"/>
                <a:gd name="connsiteX17" fmla="*/ 12980 w 84481"/>
                <a:gd name="connsiteY17" fmla="*/ 75879 h 88607"/>
                <a:gd name="connsiteX18" fmla="*/ 23944 w 84481"/>
                <a:gd name="connsiteY18" fmla="*/ 86717 h 88607"/>
                <a:gd name="connsiteX19" fmla="*/ 35187 w 84481"/>
                <a:gd name="connsiteY19" fmla="*/ 88487 h 88607"/>
                <a:gd name="connsiteX20" fmla="*/ 44697 w 84481"/>
                <a:gd name="connsiteY20" fmla="*/ 88247 h 88607"/>
                <a:gd name="connsiteX21" fmla="*/ 48503 w 84481"/>
                <a:gd name="connsiteY21" fmla="*/ 83315 h 88607"/>
                <a:gd name="connsiteX22" fmla="*/ 60568 w 84481"/>
                <a:gd name="connsiteY22" fmla="*/ 82291 h 88607"/>
                <a:gd name="connsiteX23" fmla="*/ 64387 w 84481"/>
                <a:gd name="connsiteY23" fmla="*/ 77308 h 88607"/>
                <a:gd name="connsiteX24" fmla="*/ 68737 w 84481"/>
                <a:gd name="connsiteY24" fmla="*/ 78585 h 88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4481" h="88607">
                  <a:moveTo>
                    <a:pt x="68737" y="78598"/>
                  </a:moveTo>
                  <a:cubicBezTo>
                    <a:pt x="68889" y="78573"/>
                    <a:pt x="71494" y="76511"/>
                    <a:pt x="71709" y="76461"/>
                  </a:cubicBezTo>
                  <a:cubicBezTo>
                    <a:pt x="74150" y="75538"/>
                    <a:pt x="77109" y="74804"/>
                    <a:pt x="77703" y="72148"/>
                  </a:cubicBezTo>
                  <a:cubicBezTo>
                    <a:pt x="75958" y="66673"/>
                    <a:pt x="70482" y="62322"/>
                    <a:pt x="65399" y="57858"/>
                  </a:cubicBezTo>
                  <a:cubicBezTo>
                    <a:pt x="72493" y="50410"/>
                    <a:pt x="79461" y="42873"/>
                    <a:pt x="84481" y="33059"/>
                  </a:cubicBezTo>
                  <a:cubicBezTo>
                    <a:pt x="80726" y="32073"/>
                    <a:pt x="79233" y="30353"/>
                    <a:pt x="78791" y="28342"/>
                  </a:cubicBezTo>
                  <a:cubicBezTo>
                    <a:pt x="86771" y="25345"/>
                    <a:pt x="77337" y="19300"/>
                    <a:pt x="78158" y="14444"/>
                  </a:cubicBezTo>
                  <a:cubicBezTo>
                    <a:pt x="68940" y="11207"/>
                    <a:pt x="64830" y="6464"/>
                    <a:pt x="65854" y="204"/>
                  </a:cubicBezTo>
                  <a:cubicBezTo>
                    <a:pt x="55851" y="-1085"/>
                    <a:pt x="47175" y="3897"/>
                    <a:pt x="48718" y="10385"/>
                  </a:cubicBezTo>
                  <a:cubicBezTo>
                    <a:pt x="42294" y="10385"/>
                    <a:pt x="38412" y="13458"/>
                    <a:pt x="33252" y="14950"/>
                  </a:cubicBezTo>
                  <a:cubicBezTo>
                    <a:pt x="31330" y="19781"/>
                    <a:pt x="42610" y="20717"/>
                    <a:pt x="39449" y="25889"/>
                  </a:cubicBezTo>
                  <a:cubicBezTo>
                    <a:pt x="32341" y="26218"/>
                    <a:pt x="25854" y="32604"/>
                    <a:pt x="20859" y="24991"/>
                  </a:cubicBezTo>
                  <a:cubicBezTo>
                    <a:pt x="17836" y="33337"/>
                    <a:pt x="10767" y="37081"/>
                    <a:pt x="2497" y="39357"/>
                  </a:cubicBezTo>
                  <a:cubicBezTo>
                    <a:pt x="8655" y="40938"/>
                    <a:pt x="7745" y="44643"/>
                    <a:pt x="6961" y="48298"/>
                  </a:cubicBezTo>
                  <a:cubicBezTo>
                    <a:pt x="3711" y="46224"/>
                    <a:pt x="-3295" y="48272"/>
                    <a:pt x="1801" y="49815"/>
                  </a:cubicBezTo>
                  <a:cubicBezTo>
                    <a:pt x="1940" y="49335"/>
                    <a:pt x="2079" y="48867"/>
                    <a:pt x="2218" y="48386"/>
                  </a:cubicBezTo>
                  <a:lnTo>
                    <a:pt x="4381" y="49019"/>
                  </a:lnTo>
                  <a:cubicBezTo>
                    <a:pt x="4495" y="58807"/>
                    <a:pt x="8668" y="67368"/>
                    <a:pt x="12980" y="75879"/>
                  </a:cubicBezTo>
                  <a:cubicBezTo>
                    <a:pt x="10653" y="85996"/>
                    <a:pt x="17874" y="88513"/>
                    <a:pt x="23944" y="86717"/>
                  </a:cubicBezTo>
                  <a:cubicBezTo>
                    <a:pt x="30988" y="84656"/>
                    <a:pt x="26259" y="86982"/>
                    <a:pt x="35187" y="88487"/>
                  </a:cubicBezTo>
                  <a:cubicBezTo>
                    <a:pt x="40359" y="89372"/>
                    <a:pt x="43483" y="84959"/>
                    <a:pt x="44697" y="88247"/>
                  </a:cubicBezTo>
                  <a:cubicBezTo>
                    <a:pt x="46265" y="86540"/>
                    <a:pt x="46303" y="84516"/>
                    <a:pt x="48503" y="83315"/>
                  </a:cubicBezTo>
                  <a:cubicBezTo>
                    <a:pt x="51032" y="81911"/>
                    <a:pt x="58911" y="82948"/>
                    <a:pt x="60568" y="82291"/>
                  </a:cubicBezTo>
                  <a:cubicBezTo>
                    <a:pt x="62844" y="81406"/>
                    <a:pt x="62288" y="78345"/>
                    <a:pt x="64387" y="77308"/>
                  </a:cubicBezTo>
                  <a:cubicBezTo>
                    <a:pt x="64994" y="77055"/>
                    <a:pt x="67915" y="78687"/>
                    <a:pt x="68737" y="7858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3" name="Freeform: Shape 1572">
              <a:extLst>
                <a:ext uri="{FF2B5EF4-FFF2-40B4-BE49-F238E27FC236}">
                  <a16:creationId xmlns:a16="http://schemas.microsoft.com/office/drawing/2014/main" id="{51A37B8B-B5EC-BCDE-B6AB-C0C2C5F5E64D}"/>
                </a:ext>
              </a:extLst>
            </p:cNvPr>
            <p:cNvSpPr/>
            <p:nvPr/>
          </p:nvSpPr>
          <p:spPr>
            <a:xfrm>
              <a:off x="4721426" y="2361802"/>
              <a:ext cx="260" cy="733"/>
            </a:xfrm>
            <a:custGeom>
              <a:avLst/>
              <a:gdLst>
                <a:gd name="connsiteX0" fmla="*/ 0 w 260"/>
                <a:gd name="connsiteY0" fmla="*/ 0 h 733"/>
                <a:gd name="connsiteX1" fmla="*/ 253 w 260"/>
                <a:gd name="connsiteY1" fmla="*/ 733 h 733"/>
                <a:gd name="connsiteX2" fmla="*/ 0 w 260"/>
                <a:gd name="connsiteY2" fmla="*/ 0 h 733"/>
              </a:gdLst>
              <a:ahLst/>
              <a:cxnLst>
                <a:cxn ang="0">
                  <a:pos x="connsiteX0" y="connsiteY0"/>
                </a:cxn>
                <a:cxn ang="0">
                  <a:pos x="connsiteX1" y="connsiteY1"/>
                </a:cxn>
                <a:cxn ang="0">
                  <a:pos x="connsiteX2" y="connsiteY2"/>
                </a:cxn>
              </a:cxnLst>
              <a:rect l="l" t="t" r="r" b="b"/>
              <a:pathLst>
                <a:path w="260" h="733">
                  <a:moveTo>
                    <a:pt x="0" y="0"/>
                  </a:moveTo>
                  <a:cubicBezTo>
                    <a:pt x="76" y="253"/>
                    <a:pt x="190" y="481"/>
                    <a:pt x="253" y="733"/>
                  </a:cubicBezTo>
                  <a:cubicBezTo>
                    <a:pt x="291" y="556"/>
                    <a:pt x="177" y="291"/>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4" name="Freeform: Shape 1573">
              <a:extLst>
                <a:ext uri="{FF2B5EF4-FFF2-40B4-BE49-F238E27FC236}">
                  <a16:creationId xmlns:a16="http://schemas.microsoft.com/office/drawing/2014/main" id="{951C52E7-C545-973D-CC3C-9DF67063E31D}"/>
                </a:ext>
              </a:extLst>
            </p:cNvPr>
            <p:cNvSpPr/>
            <p:nvPr/>
          </p:nvSpPr>
          <p:spPr>
            <a:xfrm>
              <a:off x="4720022" y="2359501"/>
              <a:ext cx="582" cy="1112"/>
            </a:xfrm>
            <a:custGeom>
              <a:avLst/>
              <a:gdLst>
                <a:gd name="connsiteX0" fmla="*/ 582 w 582"/>
                <a:gd name="connsiteY0" fmla="*/ 1113 h 1112"/>
                <a:gd name="connsiteX1" fmla="*/ 0 w 582"/>
                <a:gd name="connsiteY1" fmla="*/ 0 h 1112"/>
                <a:gd name="connsiteX2" fmla="*/ 582 w 582"/>
                <a:gd name="connsiteY2" fmla="*/ 1113 h 1112"/>
              </a:gdLst>
              <a:ahLst/>
              <a:cxnLst>
                <a:cxn ang="0">
                  <a:pos x="connsiteX0" y="connsiteY0"/>
                </a:cxn>
                <a:cxn ang="0">
                  <a:pos x="connsiteX1" y="connsiteY1"/>
                </a:cxn>
                <a:cxn ang="0">
                  <a:pos x="connsiteX2" y="connsiteY2"/>
                </a:cxn>
              </a:cxnLst>
              <a:rect l="l" t="t" r="r" b="b"/>
              <a:pathLst>
                <a:path w="582" h="1112">
                  <a:moveTo>
                    <a:pt x="582" y="1113"/>
                  </a:moveTo>
                  <a:cubicBezTo>
                    <a:pt x="367" y="746"/>
                    <a:pt x="228" y="354"/>
                    <a:pt x="0" y="0"/>
                  </a:cubicBezTo>
                  <a:cubicBezTo>
                    <a:pt x="-12" y="253"/>
                    <a:pt x="266" y="670"/>
                    <a:pt x="582" y="111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5" name="Freeform: Shape 1574">
              <a:extLst>
                <a:ext uri="{FF2B5EF4-FFF2-40B4-BE49-F238E27FC236}">
                  <a16:creationId xmlns:a16="http://schemas.microsoft.com/office/drawing/2014/main" id="{E75F1CAB-64F4-6064-C06D-9FFDAC15CACE}"/>
                </a:ext>
              </a:extLst>
            </p:cNvPr>
            <p:cNvSpPr/>
            <p:nvPr/>
          </p:nvSpPr>
          <p:spPr>
            <a:xfrm>
              <a:off x="4719896" y="2357503"/>
              <a:ext cx="1530" cy="4299"/>
            </a:xfrm>
            <a:custGeom>
              <a:avLst/>
              <a:gdLst>
                <a:gd name="connsiteX0" fmla="*/ 708 w 1530"/>
                <a:gd name="connsiteY0" fmla="*/ 3111 h 4299"/>
                <a:gd name="connsiteX1" fmla="*/ 1530 w 1530"/>
                <a:gd name="connsiteY1" fmla="*/ 4300 h 4299"/>
                <a:gd name="connsiteX2" fmla="*/ 0 w 1530"/>
                <a:gd name="connsiteY2" fmla="*/ 0 h 4299"/>
                <a:gd name="connsiteX3" fmla="*/ 114 w 1530"/>
                <a:gd name="connsiteY3" fmla="*/ 1998 h 4299"/>
                <a:gd name="connsiteX4" fmla="*/ 696 w 1530"/>
                <a:gd name="connsiteY4" fmla="*/ 3111 h 4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0" h="4299">
                  <a:moveTo>
                    <a:pt x="708" y="3111"/>
                  </a:moveTo>
                  <a:cubicBezTo>
                    <a:pt x="999" y="3516"/>
                    <a:pt x="1303" y="3933"/>
                    <a:pt x="1530" y="4300"/>
                  </a:cubicBezTo>
                  <a:cubicBezTo>
                    <a:pt x="1088" y="2833"/>
                    <a:pt x="582" y="1391"/>
                    <a:pt x="0" y="0"/>
                  </a:cubicBezTo>
                  <a:cubicBezTo>
                    <a:pt x="51" y="670"/>
                    <a:pt x="165" y="1340"/>
                    <a:pt x="114" y="1998"/>
                  </a:cubicBezTo>
                  <a:cubicBezTo>
                    <a:pt x="341" y="2352"/>
                    <a:pt x="481" y="2744"/>
                    <a:pt x="696" y="311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6" name="Freeform: Shape 1575">
              <a:extLst>
                <a:ext uri="{FF2B5EF4-FFF2-40B4-BE49-F238E27FC236}">
                  <a16:creationId xmlns:a16="http://schemas.microsoft.com/office/drawing/2014/main" id="{697D47FC-0F68-AC5F-B523-A9E05088BF0D}"/>
                </a:ext>
              </a:extLst>
            </p:cNvPr>
            <p:cNvSpPr/>
            <p:nvPr/>
          </p:nvSpPr>
          <p:spPr>
            <a:xfrm>
              <a:off x="4719896" y="2357503"/>
              <a:ext cx="1530" cy="4299"/>
            </a:xfrm>
            <a:custGeom>
              <a:avLst/>
              <a:gdLst>
                <a:gd name="connsiteX0" fmla="*/ 708 w 1530"/>
                <a:gd name="connsiteY0" fmla="*/ 3111 h 4299"/>
                <a:gd name="connsiteX1" fmla="*/ 1530 w 1530"/>
                <a:gd name="connsiteY1" fmla="*/ 4300 h 4299"/>
                <a:gd name="connsiteX2" fmla="*/ 0 w 1530"/>
                <a:gd name="connsiteY2" fmla="*/ 0 h 4299"/>
                <a:gd name="connsiteX3" fmla="*/ 114 w 1530"/>
                <a:gd name="connsiteY3" fmla="*/ 1998 h 4299"/>
                <a:gd name="connsiteX4" fmla="*/ 696 w 1530"/>
                <a:gd name="connsiteY4" fmla="*/ 3111 h 4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0" h="4299">
                  <a:moveTo>
                    <a:pt x="708" y="3111"/>
                  </a:moveTo>
                  <a:cubicBezTo>
                    <a:pt x="999" y="3516"/>
                    <a:pt x="1303" y="3933"/>
                    <a:pt x="1530" y="4300"/>
                  </a:cubicBezTo>
                  <a:cubicBezTo>
                    <a:pt x="1088" y="2833"/>
                    <a:pt x="582" y="1391"/>
                    <a:pt x="0" y="0"/>
                  </a:cubicBezTo>
                  <a:cubicBezTo>
                    <a:pt x="51" y="670"/>
                    <a:pt x="165" y="1340"/>
                    <a:pt x="114" y="1998"/>
                  </a:cubicBezTo>
                  <a:cubicBezTo>
                    <a:pt x="101" y="2251"/>
                    <a:pt x="379" y="2668"/>
                    <a:pt x="696" y="311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7" name="Freeform: Shape 1576">
              <a:extLst>
                <a:ext uri="{FF2B5EF4-FFF2-40B4-BE49-F238E27FC236}">
                  <a16:creationId xmlns:a16="http://schemas.microsoft.com/office/drawing/2014/main" id="{070EB59B-510A-C98E-0E91-02D909561A28}"/>
                </a:ext>
              </a:extLst>
            </p:cNvPr>
            <p:cNvSpPr/>
            <p:nvPr/>
          </p:nvSpPr>
          <p:spPr>
            <a:xfrm>
              <a:off x="4722615" y="2412627"/>
              <a:ext cx="2630" cy="3869"/>
            </a:xfrm>
            <a:custGeom>
              <a:avLst/>
              <a:gdLst>
                <a:gd name="connsiteX0" fmla="*/ 2630 w 2630"/>
                <a:gd name="connsiteY0" fmla="*/ 3870 h 3869"/>
                <a:gd name="connsiteX1" fmla="*/ 683 w 2630"/>
                <a:gd name="connsiteY1" fmla="*/ 0 h 3869"/>
                <a:gd name="connsiteX2" fmla="*/ 2630 w 2630"/>
                <a:gd name="connsiteY2" fmla="*/ 3870 h 3869"/>
              </a:gdLst>
              <a:ahLst/>
              <a:cxnLst>
                <a:cxn ang="0">
                  <a:pos x="connsiteX0" y="connsiteY0"/>
                </a:cxn>
                <a:cxn ang="0">
                  <a:pos x="connsiteX1" y="connsiteY1"/>
                </a:cxn>
                <a:cxn ang="0">
                  <a:pos x="connsiteX2" y="connsiteY2"/>
                </a:cxn>
              </a:cxnLst>
              <a:rect l="l" t="t" r="r" b="b"/>
              <a:pathLst>
                <a:path w="2630" h="3869">
                  <a:moveTo>
                    <a:pt x="2630" y="3870"/>
                  </a:moveTo>
                  <a:cubicBezTo>
                    <a:pt x="1973" y="2833"/>
                    <a:pt x="1315" y="1454"/>
                    <a:pt x="683" y="0"/>
                  </a:cubicBezTo>
                  <a:cubicBezTo>
                    <a:pt x="-898" y="1442"/>
                    <a:pt x="481" y="2630"/>
                    <a:pt x="2630" y="387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78" name="Freeform: Shape 1577">
              <a:extLst>
                <a:ext uri="{FF2B5EF4-FFF2-40B4-BE49-F238E27FC236}">
                  <a16:creationId xmlns:a16="http://schemas.microsoft.com/office/drawing/2014/main" id="{B781E3E5-14C5-2AAE-48D4-C87C6DABC0E5}"/>
                </a:ext>
              </a:extLst>
            </p:cNvPr>
            <p:cNvSpPr/>
            <p:nvPr/>
          </p:nvSpPr>
          <p:spPr>
            <a:xfrm>
              <a:off x="4542908" y="2217244"/>
              <a:ext cx="207693" cy="343077"/>
            </a:xfrm>
            <a:custGeom>
              <a:avLst/>
              <a:gdLst>
                <a:gd name="connsiteX0" fmla="*/ 178101 w 207693"/>
                <a:gd name="connsiteY0" fmla="*/ 179323 h 343077"/>
                <a:gd name="connsiteX1" fmla="*/ 181263 w 207693"/>
                <a:gd name="connsiteY1" fmla="*/ 173417 h 343077"/>
                <a:gd name="connsiteX2" fmla="*/ 182868 w 207693"/>
                <a:gd name="connsiteY2" fmla="*/ 162908 h 343077"/>
                <a:gd name="connsiteX3" fmla="*/ 177696 w 207693"/>
                <a:gd name="connsiteY3" fmla="*/ 143370 h 343077"/>
                <a:gd name="connsiteX4" fmla="*/ 177115 w 207693"/>
                <a:gd name="connsiteY4" fmla="*/ 142257 h 343077"/>
                <a:gd name="connsiteX5" fmla="*/ 177001 w 207693"/>
                <a:gd name="connsiteY5" fmla="*/ 140259 h 343077"/>
                <a:gd name="connsiteX6" fmla="*/ 159676 w 207693"/>
                <a:gd name="connsiteY6" fmla="*/ 111122 h 343077"/>
                <a:gd name="connsiteX7" fmla="*/ 176975 w 207693"/>
                <a:gd name="connsiteY7" fmla="*/ 85792 h 343077"/>
                <a:gd name="connsiteX8" fmla="*/ 151961 w 207693"/>
                <a:gd name="connsiteY8" fmla="*/ 68251 h 343077"/>
                <a:gd name="connsiteX9" fmla="*/ 153896 w 207693"/>
                <a:gd name="connsiteY9" fmla="*/ 44831 h 343077"/>
                <a:gd name="connsiteX10" fmla="*/ 146182 w 207693"/>
                <a:gd name="connsiteY10" fmla="*/ 40936 h 343077"/>
                <a:gd name="connsiteX11" fmla="*/ 155831 w 207693"/>
                <a:gd name="connsiteY11" fmla="*/ 37028 h 343077"/>
                <a:gd name="connsiteX12" fmla="*/ 163482 w 207693"/>
                <a:gd name="connsiteY12" fmla="*/ 15593 h 343077"/>
                <a:gd name="connsiteX13" fmla="*/ 134687 w 207693"/>
                <a:gd name="connsiteY13" fmla="*/ 0 h 343077"/>
                <a:gd name="connsiteX14" fmla="*/ 113517 w 207693"/>
                <a:gd name="connsiteY14" fmla="*/ 5843 h 343077"/>
                <a:gd name="connsiteX15" fmla="*/ 96242 w 207693"/>
                <a:gd name="connsiteY15" fmla="*/ 40936 h 343077"/>
                <a:gd name="connsiteX16" fmla="*/ 78917 w 207693"/>
                <a:gd name="connsiteY16" fmla="*/ 52621 h 343077"/>
                <a:gd name="connsiteX17" fmla="*/ 59682 w 207693"/>
                <a:gd name="connsiteY17" fmla="*/ 46791 h 343077"/>
                <a:gd name="connsiteX18" fmla="*/ 28927 w 207693"/>
                <a:gd name="connsiteY18" fmla="*/ 48738 h 343077"/>
                <a:gd name="connsiteX19" fmla="*/ 7782 w 207693"/>
                <a:gd name="connsiteY19" fmla="*/ 29238 h 343077"/>
                <a:gd name="connsiteX20" fmla="*/ 131 w 207693"/>
                <a:gd name="connsiteY20" fmla="*/ 37028 h 343077"/>
                <a:gd name="connsiteX21" fmla="*/ 7782 w 207693"/>
                <a:gd name="connsiteY21" fmla="*/ 42870 h 343077"/>
                <a:gd name="connsiteX22" fmla="*/ 9717 w 207693"/>
                <a:gd name="connsiteY22" fmla="*/ 46778 h 343077"/>
                <a:gd name="connsiteX23" fmla="*/ 21276 w 207693"/>
                <a:gd name="connsiteY23" fmla="*/ 54581 h 343077"/>
                <a:gd name="connsiteX24" fmla="*/ 36616 w 207693"/>
                <a:gd name="connsiteY24" fmla="*/ 56528 h 343077"/>
                <a:gd name="connsiteX25" fmla="*/ 53966 w 207693"/>
                <a:gd name="connsiteY25" fmla="*/ 74069 h 343077"/>
                <a:gd name="connsiteX26" fmla="*/ 52006 w 207693"/>
                <a:gd name="connsiteY26" fmla="*/ 91609 h 343077"/>
                <a:gd name="connsiteX27" fmla="*/ 57785 w 207693"/>
                <a:gd name="connsiteY27" fmla="*/ 95504 h 343077"/>
                <a:gd name="connsiteX28" fmla="*/ 61630 w 207693"/>
                <a:gd name="connsiteY28" fmla="*/ 115004 h 343077"/>
                <a:gd name="connsiteX29" fmla="*/ 55888 w 207693"/>
                <a:gd name="connsiteY29" fmla="*/ 132544 h 343077"/>
                <a:gd name="connsiteX30" fmla="*/ 65474 w 207693"/>
                <a:gd name="connsiteY30" fmla="*/ 148150 h 343077"/>
                <a:gd name="connsiteX31" fmla="*/ 75085 w 207693"/>
                <a:gd name="connsiteY31" fmla="*/ 146190 h 343077"/>
                <a:gd name="connsiteX32" fmla="*/ 88541 w 207693"/>
                <a:gd name="connsiteY32" fmla="*/ 159822 h 343077"/>
                <a:gd name="connsiteX33" fmla="*/ 86606 w 207693"/>
                <a:gd name="connsiteY33" fmla="*/ 183230 h 343077"/>
                <a:gd name="connsiteX34" fmla="*/ 75085 w 207693"/>
                <a:gd name="connsiteY34" fmla="*/ 183230 h 343077"/>
                <a:gd name="connsiteX35" fmla="*/ 52006 w 207693"/>
                <a:gd name="connsiteY35" fmla="*/ 210521 h 343077"/>
                <a:gd name="connsiteX36" fmla="*/ 32771 w 207693"/>
                <a:gd name="connsiteY36" fmla="*/ 222218 h 343077"/>
                <a:gd name="connsiteX37" fmla="*/ 27017 w 207693"/>
                <a:gd name="connsiteY37" fmla="*/ 235851 h 343077"/>
                <a:gd name="connsiteX38" fmla="*/ 13587 w 207693"/>
                <a:gd name="connsiteY38" fmla="*/ 239759 h 343077"/>
                <a:gd name="connsiteX39" fmla="*/ 5873 w 207693"/>
                <a:gd name="connsiteY39" fmla="*/ 255351 h 343077"/>
                <a:gd name="connsiteX40" fmla="*/ 7782 w 207693"/>
                <a:gd name="connsiteY40" fmla="*/ 276799 h 343077"/>
                <a:gd name="connsiteX41" fmla="*/ 15497 w 207693"/>
                <a:gd name="connsiteY41" fmla="*/ 290457 h 343077"/>
                <a:gd name="connsiteX42" fmla="*/ 11652 w 207693"/>
                <a:gd name="connsiteY42" fmla="*/ 321642 h 343077"/>
                <a:gd name="connsiteX43" fmla="*/ 19329 w 207693"/>
                <a:gd name="connsiteY43" fmla="*/ 321642 h 343077"/>
                <a:gd name="connsiteX44" fmla="*/ 34694 w 207693"/>
                <a:gd name="connsiteY44" fmla="*/ 331393 h 343077"/>
                <a:gd name="connsiteX45" fmla="*/ 32759 w 207693"/>
                <a:gd name="connsiteY45" fmla="*/ 339183 h 343077"/>
                <a:gd name="connsiteX46" fmla="*/ 40473 w 207693"/>
                <a:gd name="connsiteY46" fmla="*/ 333340 h 343077"/>
                <a:gd name="connsiteX47" fmla="*/ 48187 w 207693"/>
                <a:gd name="connsiteY47" fmla="*/ 343078 h 343077"/>
                <a:gd name="connsiteX48" fmla="*/ 61617 w 207693"/>
                <a:gd name="connsiteY48" fmla="*/ 341130 h 343077"/>
                <a:gd name="connsiteX49" fmla="*/ 98152 w 207693"/>
                <a:gd name="connsiteY49" fmla="*/ 331380 h 343077"/>
                <a:gd name="connsiteX50" fmla="*/ 100061 w 207693"/>
                <a:gd name="connsiteY50" fmla="*/ 325525 h 343077"/>
                <a:gd name="connsiteX51" fmla="*/ 113517 w 207693"/>
                <a:gd name="connsiteY51" fmla="*/ 321630 h 343077"/>
                <a:gd name="connsiteX52" fmla="*/ 113517 w 207693"/>
                <a:gd name="connsiteY52" fmla="*/ 327472 h 343077"/>
                <a:gd name="connsiteX53" fmla="*/ 132777 w 207693"/>
                <a:gd name="connsiteY53" fmla="*/ 325512 h 343077"/>
                <a:gd name="connsiteX54" fmla="*/ 188484 w 207693"/>
                <a:gd name="connsiteY54" fmla="*/ 272879 h 343077"/>
                <a:gd name="connsiteX55" fmla="*/ 207693 w 207693"/>
                <a:gd name="connsiteY55" fmla="*/ 245601 h 343077"/>
                <a:gd name="connsiteX56" fmla="*/ 178872 w 207693"/>
                <a:gd name="connsiteY56" fmla="*/ 220246 h 343077"/>
                <a:gd name="connsiteX57" fmla="*/ 188496 w 207693"/>
                <a:gd name="connsiteY57" fmla="*/ 204640 h 343077"/>
                <a:gd name="connsiteX58" fmla="*/ 182337 w 207693"/>
                <a:gd name="connsiteY58" fmla="*/ 199215 h 343077"/>
                <a:gd name="connsiteX59" fmla="*/ 182337 w 207693"/>
                <a:gd name="connsiteY59" fmla="*/ 199215 h 343077"/>
                <a:gd name="connsiteX60" fmla="*/ 182337 w 207693"/>
                <a:gd name="connsiteY60" fmla="*/ 199215 h 343077"/>
                <a:gd name="connsiteX61" fmla="*/ 180390 w 207693"/>
                <a:gd name="connsiteY61" fmla="*/ 195345 h 343077"/>
                <a:gd name="connsiteX62" fmla="*/ 178101 w 207693"/>
                <a:gd name="connsiteY62" fmla="*/ 179285 h 34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7693" h="343077">
                  <a:moveTo>
                    <a:pt x="178101" y="179323"/>
                  </a:moveTo>
                  <a:cubicBezTo>
                    <a:pt x="178936" y="177274"/>
                    <a:pt x="180339" y="175440"/>
                    <a:pt x="181263" y="173417"/>
                  </a:cubicBezTo>
                  <a:cubicBezTo>
                    <a:pt x="182780" y="170116"/>
                    <a:pt x="182970" y="166461"/>
                    <a:pt x="182868" y="162908"/>
                  </a:cubicBezTo>
                  <a:cubicBezTo>
                    <a:pt x="182679" y="156155"/>
                    <a:pt x="181149" y="149326"/>
                    <a:pt x="177696" y="143370"/>
                  </a:cubicBezTo>
                  <a:cubicBezTo>
                    <a:pt x="177380" y="142927"/>
                    <a:pt x="177102" y="142510"/>
                    <a:pt x="177115" y="142257"/>
                  </a:cubicBezTo>
                  <a:cubicBezTo>
                    <a:pt x="177165" y="141599"/>
                    <a:pt x="177039" y="140929"/>
                    <a:pt x="177001" y="140259"/>
                  </a:cubicBezTo>
                  <a:cubicBezTo>
                    <a:pt x="172486" y="129611"/>
                    <a:pt x="164215" y="121163"/>
                    <a:pt x="159676" y="111122"/>
                  </a:cubicBezTo>
                  <a:cubicBezTo>
                    <a:pt x="163482" y="100676"/>
                    <a:pt x="173080" y="96136"/>
                    <a:pt x="176975" y="85792"/>
                  </a:cubicBezTo>
                  <a:cubicBezTo>
                    <a:pt x="170298" y="78217"/>
                    <a:pt x="165948" y="68327"/>
                    <a:pt x="151961" y="68251"/>
                  </a:cubicBezTo>
                  <a:cubicBezTo>
                    <a:pt x="147801" y="58918"/>
                    <a:pt x="147801" y="51799"/>
                    <a:pt x="153896" y="44831"/>
                  </a:cubicBezTo>
                  <a:cubicBezTo>
                    <a:pt x="152708" y="42124"/>
                    <a:pt x="146498" y="44552"/>
                    <a:pt x="146182" y="40936"/>
                  </a:cubicBezTo>
                  <a:cubicBezTo>
                    <a:pt x="148724" y="38938"/>
                    <a:pt x="153289" y="39026"/>
                    <a:pt x="155831" y="37028"/>
                  </a:cubicBezTo>
                  <a:cubicBezTo>
                    <a:pt x="153289" y="24698"/>
                    <a:pt x="166087" y="27935"/>
                    <a:pt x="163482" y="15593"/>
                  </a:cubicBezTo>
                  <a:cubicBezTo>
                    <a:pt x="151721" y="12608"/>
                    <a:pt x="142135" y="7373"/>
                    <a:pt x="134687" y="0"/>
                  </a:cubicBezTo>
                  <a:cubicBezTo>
                    <a:pt x="127036" y="4388"/>
                    <a:pt x="124380" y="8701"/>
                    <a:pt x="113517" y="5843"/>
                  </a:cubicBezTo>
                  <a:cubicBezTo>
                    <a:pt x="102199" y="11900"/>
                    <a:pt x="95901" y="23054"/>
                    <a:pt x="96242" y="40936"/>
                  </a:cubicBezTo>
                  <a:cubicBezTo>
                    <a:pt x="86859" y="41189"/>
                    <a:pt x="86745" y="50838"/>
                    <a:pt x="78917" y="52621"/>
                  </a:cubicBezTo>
                  <a:cubicBezTo>
                    <a:pt x="71608" y="51596"/>
                    <a:pt x="66271" y="48549"/>
                    <a:pt x="59682" y="46791"/>
                  </a:cubicBezTo>
                  <a:cubicBezTo>
                    <a:pt x="49426" y="54391"/>
                    <a:pt x="42699" y="49839"/>
                    <a:pt x="28927" y="48738"/>
                  </a:cubicBezTo>
                  <a:cubicBezTo>
                    <a:pt x="23666" y="40455"/>
                    <a:pt x="19253" y="31261"/>
                    <a:pt x="7782" y="29238"/>
                  </a:cubicBezTo>
                  <a:cubicBezTo>
                    <a:pt x="3420" y="30035"/>
                    <a:pt x="8794" y="40657"/>
                    <a:pt x="131" y="37028"/>
                  </a:cubicBezTo>
                  <a:cubicBezTo>
                    <a:pt x="-1057" y="42668"/>
                    <a:pt x="6164" y="42150"/>
                    <a:pt x="7782" y="42870"/>
                  </a:cubicBezTo>
                  <a:cubicBezTo>
                    <a:pt x="8389" y="43161"/>
                    <a:pt x="9022" y="46298"/>
                    <a:pt x="9717" y="46778"/>
                  </a:cubicBezTo>
                  <a:cubicBezTo>
                    <a:pt x="13271" y="49206"/>
                    <a:pt x="19619" y="49775"/>
                    <a:pt x="21276" y="54581"/>
                  </a:cubicBezTo>
                  <a:cubicBezTo>
                    <a:pt x="27460" y="54151"/>
                    <a:pt x="29420" y="58021"/>
                    <a:pt x="36616" y="56528"/>
                  </a:cubicBezTo>
                  <a:cubicBezTo>
                    <a:pt x="41839" y="62953"/>
                    <a:pt x="48895" y="67480"/>
                    <a:pt x="53966" y="74069"/>
                  </a:cubicBezTo>
                  <a:cubicBezTo>
                    <a:pt x="50362" y="81226"/>
                    <a:pt x="55244" y="84868"/>
                    <a:pt x="52006" y="91609"/>
                  </a:cubicBezTo>
                  <a:cubicBezTo>
                    <a:pt x="55332" y="91508"/>
                    <a:pt x="56951" y="93114"/>
                    <a:pt x="57785" y="95504"/>
                  </a:cubicBezTo>
                  <a:cubicBezTo>
                    <a:pt x="50185" y="103395"/>
                    <a:pt x="60036" y="106253"/>
                    <a:pt x="61630" y="115004"/>
                  </a:cubicBezTo>
                  <a:cubicBezTo>
                    <a:pt x="60505" y="121656"/>
                    <a:pt x="56344" y="125248"/>
                    <a:pt x="55888" y="132544"/>
                  </a:cubicBezTo>
                  <a:cubicBezTo>
                    <a:pt x="59505" y="137325"/>
                    <a:pt x="63198" y="142004"/>
                    <a:pt x="65474" y="148150"/>
                  </a:cubicBezTo>
                  <a:cubicBezTo>
                    <a:pt x="70938" y="149756"/>
                    <a:pt x="70470" y="145406"/>
                    <a:pt x="75085" y="146190"/>
                  </a:cubicBezTo>
                  <a:cubicBezTo>
                    <a:pt x="69749" y="155700"/>
                    <a:pt x="85278" y="153436"/>
                    <a:pt x="88541" y="159822"/>
                  </a:cubicBezTo>
                  <a:cubicBezTo>
                    <a:pt x="85303" y="169863"/>
                    <a:pt x="90071" y="177388"/>
                    <a:pt x="86606" y="183230"/>
                  </a:cubicBezTo>
                  <a:cubicBezTo>
                    <a:pt x="81029" y="181485"/>
                    <a:pt x="80688" y="181485"/>
                    <a:pt x="75085" y="183230"/>
                  </a:cubicBezTo>
                  <a:cubicBezTo>
                    <a:pt x="67346" y="192171"/>
                    <a:pt x="60795" y="202655"/>
                    <a:pt x="52006" y="210521"/>
                  </a:cubicBezTo>
                  <a:cubicBezTo>
                    <a:pt x="46948" y="215086"/>
                    <a:pt x="40713" y="220954"/>
                    <a:pt x="32771" y="222218"/>
                  </a:cubicBezTo>
                  <a:cubicBezTo>
                    <a:pt x="31014" y="226923"/>
                    <a:pt x="29281" y="231665"/>
                    <a:pt x="27017" y="235851"/>
                  </a:cubicBezTo>
                  <a:cubicBezTo>
                    <a:pt x="25399" y="240062"/>
                    <a:pt x="14776" y="235143"/>
                    <a:pt x="13587" y="239759"/>
                  </a:cubicBezTo>
                  <a:cubicBezTo>
                    <a:pt x="18380" y="244779"/>
                    <a:pt x="5038" y="247928"/>
                    <a:pt x="5873" y="255351"/>
                  </a:cubicBezTo>
                  <a:cubicBezTo>
                    <a:pt x="4457" y="264292"/>
                    <a:pt x="14194" y="268883"/>
                    <a:pt x="7782" y="276799"/>
                  </a:cubicBezTo>
                  <a:cubicBezTo>
                    <a:pt x="11880" y="279796"/>
                    <a:pt x="13360" y="285462"/>
                    <a:pt x="15497" y="290457"/>
                  </a:cubicBezTo>
                  <a:cubicBezTo>
                    <a:pt x="13789" y="301434"/>
                    <a:pt x="7530" y="310223"/>
                    <a:pt x="11652" y="321642"/>
                  </a:cubicBezTo>
                  <a:cubicBezTo>
                    <a:pt x="15459" y="324893"/>
                    <a:pt x="14080" y="321465"/>
                    <a:pt x="19329" y="321642"/>
                  </a:cubicBezTo>
                  <a:cubicBezTo>
                    <a:pt x="19872" y="329534"/>
                    <a:pt x="32493" y="325146"/>
                    <a:pt x="34694" y="331393"/>
                  </a:cubicBezTo>
                  <a:cubicBezTo>
                    <a:pt x="31810" y="333087"/>
                    <a:pt x="35212" y="334314"/>
                    <a:pt x="32759" y="339183"/>
                  </a:cubicBezTo>
                  <a:cubicBezTo>
                    <a:pt x="38968" y="340903"/>
                    <a:pt x="35414" y="332784"/>
                    <a:pt x="40473" y="333340"/>
                  </a:cubicBezTo>
                  <a:cubicBezTo>
                    <a:pt x="41775" y="337868"/>
                    <a:pt x="45379" y="340068"/>
                    <a:pt x="48187" y="343078"/>
                  </a:cubicBezTo>
                  <a:cubicBezTo>
                    <a:pt x="52373" y="339094"/>
                    <a:pt x="57166" y="341914"/>
                    <a:pt x="61617" y="341130"/>
                  </a:cubicBezTo>
                  <a:cubicBezTo>
                    <a:pt x="73833" y="339031"/>
                    <a:pt x="83735" y="330786"/>
                    <a:pt x="98152" y="331380"/>
                  </a:cubicBezTo>
                  <a:cubicBezTo>
                    <a:pt x="102426" y="328573"/>
                    <a:pt x="95724" y="326625"/>
                    <a:pt x="100061" y="325525"/>
                  </a:cubicBezTo>
                  <a:cubicBezTo>
                    <a:pt x="107978" y="330470"/>
                    <a:pt x="107283" y="323223"/>
                    <a:pt x="113517" y="321630"/>
                  </a:cubicBezTo>
                  <a:cubicBezTo>
                    <a:pt x="114263" y="324994"/>
                    <a:pt x="110659" y="326625"/>
                    <a:pt x="113517" y="327472"/>
                  </a:cubicBezTo>
                  <a:cubicBezTo>
                    <a:pt x="117362" y="322819"/>
                    <a:pt x="126922" y="322869"/>
                    <a:pt x="132777" y="325512"/>
                  </a:cubicBezTo>
                  <a:cubicBezTo>
                    <a:pt x="151721" y="310135"/>
                    <a:pt x="170576" y="290874"/>
                    <a:pt x="188484" y="272879"/>
                  </a:cubicBezTo>
                  <a:cubicBezTo>
                    <a:pt x="196451" y="264899"/>
                    <a:pt x="207453" y="258943"/>
                    <a:pt x="207693" y="245601"/>
                  </a:cubicBezTo>
                  <a:cubicBezTo>
                    <a:pt x="201104" y="234080"/>
                    <a:pt x="187067" y="230135"/>
                    <a:pt x="178872" y="220246"/>
                  </a:cubicBezTo>
                  <a:cubicBezTo>
                    <a:pt x="180833" y="213771"/>
                    <a:pt x="189495" y="214163"/>
                    <a:pt x="188496" y="204640"/>
                  </a:cubicBezTo>
                  <a:cubicBezTo>
                    <a:pt x="188395" y="202301"/>
                    <a:pt x="184930" y="200707"/>
                    <a:pt x="182337" y="199215"/>
                  </a:cubicBezTo>
                  <a:cubicBezTo>
                    <a:pt x="182337" y="199215"/>
                    <a:pt x="182337" y="199215"/>
                    <a:pt x="182337" y="199215"/>
                  </a:cubicBezTo>
                  <a:cubicBezTo>
                    <a:pt x="182337" y="199215"/>
                    <a:pt x="182337" y="199215"/>
                    <a:pt x="182337" y="199215"/>
                  </a:cubicBezTo>
                  <a:cubicBezTo>
                    <a:pt x="180188" y="197976"/>
                    <a:pt x="178822" y="196800"/>
                    <a:pt x="180390" y="195345"/>
                  </a:cubicBezTo>
                  <a:cubicBezTo>
                    <a:pt x="178164" y="190198"/>
                    <a:pt x="176470" y="183256"/>
                    <a:pt x="178101" y="17928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79" name="Freeform: Shape 1578">
              <a:extLst>
                <a:ext uri="{FF2B5EF4-FFF2-40B4-BE49-F238E27FC236}">
                  <a16:creationId xmlns:a16="http://schemas.microsoft.com/office/drawing/2014/main" id="{C7418BEB-D22E-70C8-302E-FF624C75BEAD}"/>
                </a:ext>
              </a:extLst>
            </p:cNvPr>
            <p:cNvSpPr/>
            <p:nvPr/>
          </p:nvSpPr>
          <p:spPr>
            <a:xfrm>
              <a:off x="4671866" y="1928701"/>
              <a:ext cx="3203753" cy="1187291"/>
            </a:xfrm>
            <a:custGeom>
              <a:avLst/>
              <a:gdLst>
                <a:gd name="connsiteX0" fmla="*/ 3203741 w 3203753"/>
                <a:gd name="connsiteY0" fmla="*/ 428296 h 1187291"/>
                <a:gd name="connsiteX1" fmla="*/ 3188376 w 3203753"/>
                <a:gd name="connsiteY1" fmla="*/ 424388 h 1187291"/>
                <a:gd name="connsiteX2" fmla="*/ 3174895 w 3203753"/>
                <a:gd name="connsiteY2" fmla="*/ 412691 h 1187291"/>
                <a:gd name="connsiteX3" fmla="*/ 3165334 w 3203753"/>
                <a:gd name="connsiteY3" fmla="*/ 401006 h 1187291"/>
                <a:gd name="connsiteX4" fmla="*/ 3138385 w 3203753"/>
                <a:gd name="connsiteY4" fmla="*/ 399045 h 1187291"/>
                <a:gd name="connsiteX5" fmla="*/ 3134541 w 3203753"/>
                <a:gd name="connsiteY5" fmla="*/ 404888 h 1187291"/>
                <a:gd name="connsiteX6" fmla="*/ 3136451 w 3203753"/>
                <a:gd name="connsiteY6" fmla="*/ 395150 h 1187291"/>
                <a:gd name="connsiteX7" fmla="*/ 3117241 w 3203753"/>
                <a:gd name="connsiteY7" fmla="*/ 397098 h 1187291"/>
                <a:gd name="connsiteX8" fmla="*/ 3119150 w 3203753"/>
                <a:gd name="connsiteY8" fmla="*/ 412691 h 1187291"/>
                <a:gd name="connsiteX9" fmla="*/ 3126865 w 3203753"/>
                <a:gd name="connsiteY9" fmla="*/ 418546 h 1187291"/>
                <a:gd name="connsiteX10" fmla="*/ 3121085 w 3203753"/>
                <a:gd name="connsiteY10" fmla="*/ 426336 h 1187291"/>
                <a:gd name="connsiteX11" fmla="*/ 3121085 w 3203753"/>
                <a:gd name="connsiteY11" fmla="*/ 418546 h 1187291"/>
                <a:gd name="connsiteX12" fmla="*/ 3113409 w 3203753"/>
                <a:gd name="connsiteY12" fmla="*/ 422428 h 1187291"/>
                <a:gd name="connsiteX13" fmla="*/ 3103785 w 3203753"/>
                <a:gd name="connsiteY13" fmla="*/ 410743 h 1187291"/>
                <a:gd name="connsiteX14" fmla="*/ 3103785 w 3203753"/>
                <a:gd name="connsiteY14" fmla="*/ 385400 h 1187291"/>
                <a:gd name="connsiteX15" fmla="*/ 3094174 w 3203753"/>
                <a:gd name="connsiteY15" fmla="*/ 385400 h 1187291"/>
                <a:gd name="connsiteX16" fmla="*/ 3096109 w 3203753"/>
                <a:gd name="connsiteY16" fmla="*/ 377610 h 1187291"/>
                <a:gd name="connsiteX17" fmla="*/ 3076899 w 3203753"/>
                <a:gd name="connsiteY17" fmla="*/ 367860 h 1187291"/>
                <a:gd name="connsiteX18" fmla="*/ 3074940 w 3203753"/>
                <a:gd name="connsiteY18" fmla="*/ 363965 h 1187291"/>
                <a:gd name="connsiteX19" fmla="*/ 3069186 w 3203753"/>
                <a:gd name="connsiteY19" fmla="*/ 362017 h 1187291"/>
                <a:gd name="connsiteX20" fmla="*/ 3059575 w 3203753"/>
                <a:gd name="connsiteY20" fmla="*/ 356188 h 1187291"/>
                <a:gd name="connsiteX21" fmla="*/ 3049989 w 3203753"/>
                <a:gd name="connsiteY21" fmla="*/ 356188 h 1187291"/>
                <a:gd name="connsiteX22" fmla="*/ 3049989 w 3203753"/>
                <a:gd name="connsiteY22" fmla="*/ 352267 h 1187291"/>
                <a:gd name="connsiteX23" fmla="*/ 3042300 w 3203753"/>
                <a:gd name="connsiteY23" fmla="*/ 354227 h 1187291"/>
                <a:gd name="connsiteX24" fmla="*/ 3025000 w 3203753"/>
                <a:gd name="connsiteY24" fmla="*/ 336687 h 1187291"/>
                <a:gd name="connsiteX25" fmla="*/ 3006372 w 3203753"/>
                <a:gd name="connsiteY25" fmla="*/ 330061 h 1187291"/>
                <a:gd name="connsiteX26" fmla="*/ 3006372 w 3203753"/>
                <a:gd name="connsiteY26" fmla="*/ 327569 h 1187291"/>
                <a:gd name="connsiteX27" fmla="*/ 2985202 w 3203753"/>
                <a:gd name="connsiteY27" fmla="*/ 317807 h 1187291"/>
                <a:gd name="connsiteX28" fmla="*/ 2964096 w 3203753"/>
                <a:gd name="connsiteY28" fmla="*/ 310004 h 1187291"/>
                <a:gd name="connsiteX29" fmla="*/ 2954472 w 3203753"/>
                <a:gd name="connsiteY29" fmla="*/ 306096 h 1187291"/>
                <a:gd name="connsiteX30" fmla="*/ 2931393 w 3203753"/>
                <a:gd name="connsiteY30" fmla="*/ 296359 h 1187291"/>
                <a:gd name="connsiteX31" fmla="*/ 2877558 w 3203753"/>
                <a:gd name="connsiteY31" fmla="*/ 294411 h 1187291"/>
                <a:gd name="connsiteX32" fmla="*/ 2873714 w 3203753"/>
                <a:gd name="connsiteY32" fmla="*/ 298319 h 1187291"/>
                <a:gd name="connsiteX33" fmla="*/ 2821839 w 3203753"/>
                <a:gd name="connsiteY33" fmla="*/ 288569 h 1187291"/>
                <a:gd name="connsiteX34" fmla="*/ 2816035 w 3203753"/>
                <a:gd name="connsiteY34" fmla="*/ 304161 h 1187291"/>
                <a:gd name="connsiteX35" fmla="*/ 2823749 w 3203753"/>
                <a:gd name="connsiteY35" fmla="*/ 308056 h 1187291"/>
                <a:gd name="connsiteX36" fmla="*/ 2831438 w 3203753"/>
                <a:gd name="connsiteY36" fmla="*/ 323662 h 1187291"/>
                <a:gd name="connsiteX37" fmla="*/ 2800707 w 3203753"/>
                <a:gd name="connsiteY37" fmla="*/ 335359 h 1187291"/>
                <a:gd name="connsiteX38" fmla="*/ 2777628 w 3203753"/>
                <a:gd name="connsiteY38" fmla="*/ 319754 h 1187291"/>
                <a:gd name="connsiteX39" fmla="*/ 2769914 w 3203753"/>
                <a:gd name="connsiteY39" fmla="*/ 302214 h 1187291"/>
                <a:gd name="connsiteX40" fmla="*/ 2746835 w 3203753"/>
                <a:gd name="connsiteY40" fmla="*/ 310004 h 1187291"/>
                <a:gd name="connsiteX41" fmla="*/ 2691091 w 3203753"/>
                <a:gd name="connsiteY41" fmla="*/ 300266 h 1187291"/>
                <a:gd name="connsiteX42" fmla="*/ 2643035 w 3203753"/>
                <a:gd name="connsiteY42" fmla="*/ 313899 h 1187291"/>
                <a:gd name="connsiteX43" fmla="*/ 2644970 w 3203753"/>
                <a:gd name="connsiteY43" fmla="*/ 329492 h 1187291"/>
                <a:gd name="connsiteX44" fmla="*/ 2629580 w 3203753"/>
                <a:gd name="connsiteY44" fmla="*/ 341177 h 1187291"/>
                <a:gd name="connsiteX45" fmla="*/ 2637256 w 3203753"/>
                <a:gd name="connsiteY45" fmla="*/ 329492 h 1187291"/>
                <a:gd name="connsiteX46" fmla="*/ 2629580 w 3203753"/>
                <a:gd name="connsiteY46" fmla="*/ 304149 h 1187291"/>
                <a:gd name="connsiteX47" fmla="*/ 2606538 w 3203753"/>
                <a:gd name="connsiteY47" fmla="*/ 296346 h 1187291"/>
                <a:gd name="connsiteX48" fmla="*/ 2610345 w 3203753"/>
                <a:gd name="connsiteY48" fmla="*/ 271016 h 1187291"/>
                <a:gd name="connsiteX49" fmla="*/ 2552729 w 3203753"/>
                <a:gd name="connsiteY49" fmla="*/ 251515 h 1187291"/>
                <a:gd name="connsiteX50" fmla="*/ 2448904 w 3203753"/>
                <a:gd name="connsiteY50" fmla="*/ 253475 h 1187291"/>
                <a:gd name="connsiteX51" fmla="*/ 2454658 w 3203753"/>
                <a:gd name="connsiteY51" fmla="*/ 251515 h 1187291"/>
                <a:gd name="connsiteX52" fmla="*/ 2435448 w 3203753"/>
                <a:gd name="connsiteY52" fmla="*/ 241765 h 1187291"/>
                <a:gd name="connsiteX53" fmla="*/ 2418149 w 3203753"/>
                <a:gd name="connsiteY53" fmla="*/ 245673 h 1187291"/>
                <a:gd name="connsiteX54" fmla="*/ 2427735 w 3203753"/>
                <a:gd name="connsiteY54" fmla="*/ 235935 h 1187291"/>
                <a:gd name="connsiteX55" fmla="*/ 2393160 w 3203753"/>
                <a:gd name="connsiteY55" fmla="*/ 228133 h 1187291"/>
                <a:gd name="connsiteX56" fmla="*/ 2414304 w 3203753"/>
                <a:gd name="connsiteY56" fmla="*/ 222277 h 1187291"/>
                <a:gd name="connsiteX57" fmla="*/ 2360469 w 3203753"/>
                <a:gd name="connsiteY57" fmla="*/ 206685 h 1187291"/>
                <a:gd name="connsiteX58" fmla="*/ 2335493 w 3203753"/>
                <a:gd name="connsiteY58" fmla="*/ 228133 h 1187291"/>
                <a:gd name="connsiteX59" fmla="*/ 2316258 w 3203753"/>
                <a:gd name="connsiteY59" fmla="*/ 224225 h 1187291"/>
                <a:gd name="connsiteX60" fmla="*/ 2331648 w 3203753"/>
                <a:gd name="connsiteY60" fmla="*/ 216435 h 1187291"/>
                <a:gd name="connsiteX61" fmla="*/ 2329714 w 3203753"/>
                <a:gd name="connsiteY61" fmla="*/ 208632 h 1187291"/>
                <a:gd name="connsiteX62" fmla="*/ 2300893 w 3203753"/>
                <a:gd name="connsiteY62" fmla="*/ 206685 h 1187291"/>
                <a:gd name="connsiteX63" fmla="*/ 2339363 w 3203753"/>
                <a:gd name="connsiteY63" fmla="*/ 204737 h 1187291"/>
                <a:gd name="connsiteX64" fmla="*/ 2327817 w 3203753"/>
                <a:gd name="connsiteY64" fmla="*/ 200830 h 1187291"/>
                <a:gd name="connsiteX65" fmla="*/ 2318193 w 3203753"/>
                <a:gd name="connsiteY65" fmla="*/ 196934 h 1187291"/>
                <a:gd name="connsiteX66" fmla="*/ 2250903 w 3203753"/>
                <a:gd name="connsiteY66" fmla="*/ 191092 h 1187291"/>
                <a:gd name="connsiteX67" fmla="*/ 2233603 w 3203753"/>
                <a:gd name="connsiteY67" fmla="*/ 187184 h 1187291"/>
                <a:gd name="connsiteX68" fmla="*/ 2241279 w 3203753"/>
                <a:gd name="connsiteY68" fmla="*/ 196934 h 1187291"/>
                <a:gd name="connsiteX69" fmla="*/ 2202835 w 3203753"/>
                <a:gd name="connsiteY69" fmla="*/ 210580 h 1187291"/>
                <a:gd name="connsiteX70" fmla="*/ 2222070 w 3203753"/>
                <a:gd name="connsiteY70" fmla="*/ 210580 h 1187291"/>
                <a:gd name="connsiteX71" fmla="*/ 2210511 w 3203753"/>
                <a:gd name="connsiteY71" fmla="*/ 220330 h 1187291"/>
                <a:gd name="connsiteX72" fmla="*/ 2214381 w 3203753"/>
                <a:gd name="connsiteY72" fmla="*/ 228133 h 1187291"/>
                <a:gd name="connsiteX73" fmla="*/ 2220135 w 3203753"/>
                <a:gd name="connsiteY73" fmla="*/ 237883 h 1187291"/>
                <a:gd name="connsiteX74" fmla="*/ 2202835 w 3203753"/>
                <a:gd name="connsiteY74" fmla="*/ 239818 h 1187291"/>
                <a:gd name="connsiteX75" fmla="*/ 2179794 w 3203753"/>
                <a:gd name="connsiteY75" fmla="*/ 235923 h 1187291"/>
                <a:gd name="connsiteX76" fmla="*/ 2185535 w 3203753"/>
                <a:gd name="connsiteY76" fmla="*/ 243713 h 1187291"/>
                <a:gd name="connsiteX77" fmla="*/ 2177821 w 3203753"/>
                <a:gd name="connsiteY77" fmla="*/ 249580 h 1187291"/>
                <a:gd name="connsiteX78" fmla="*/ 2158612 w 3203753"/>
                <a:gd name="connsiteY78" fmla="*/ 237883 h 1187291"/>
                <a:gd name="connsiteX79" fmla="*/ 2147090 w 3203753"/>
                <a:gd name="connsiteY79" fmla="*/ 235923 h 1187291"/>
                <a:gd name="connsiteX80" fmla="*/ 2135570 w 3203753"/>
                <a:gd name="connsiteY80" fmla="*/ 232015 h 1187291"/>
                <a:gd name="connsiteX81" fmla="*/ 2114401 w 3203753"/>
                <a:gd name="connsiteY81" fmla="*/ 241752 h 1187291"/>
                <a:gd name="connsiteX82" fmla="*/ 2072124 w 3203753"/>
                <a:gd name="connsiteY82" fmla="*/ 222265 h 1187291"/>
                <a:gd name="connsiteX83" fmla="*/ 2062538 w 3203753"/>
                <a:gd name="connsiteY83" fmla="*/ 247620 h 1187291"/>
                <a:gd name="connsiteX84" fmla="*/ 2052889 w 3203753"/>
                <a:gd name="connsiteY84" fmla="*/ 257358 h 1187291"/>
                <a:gd name="connsiteX85" fmla="*/ 2041369 w 3203753"/>
                <a:gd name="connsiteY85" fmla="*/ 265173 h 1187291"/>
                <a:gd name="connsiteX86" fmla="*/ 2035589 w 3203753"/>
                <a:gd name="connsiteY86" fmla="*/ 257358 h 1187291"/>
                <a:gd name="connsiteX87" fmla="*/ 2014483 w 3203753"/>
                <a:gd name="connsiteY87" fmla="*/ 251515 h 1187291"/>
                <a:gd name="connsiteX88" fmla="*/ 1997157 w 3203753"/>
                <a:gd name="connsiteY88" fmla="*/ 232015 h 1187291"/>
                <a:gd name="connsiteX89" fmla="*/ 1995223 w 3203753"/>
                <a:gd name="connsiteY89" fmla="*/ 222265 h 1187291"/>
                <a:gd name="connsiteX90" fmla="*/ 1976013 w 3203753"/>
                <a:gd name="connsiteY90" fmla="*/ 200817 h 1187291"/>
                <a:gd name="connsiteX91" fmla="*/ 2006769 w 3203753"/>
                <a:gd name="connsiteY91" fmla="*/ 214475 h 1187291"/>
                <a:gd name="connsiteX92" fmla="*/ 2004834 w 3203753"/>
                <a:gd name="connsiteY92" fmla="*/ 200817 h 1187291"/>
                <a:gd name="connsiteX93" fmla="*/ 1989469 w 3203753"/>
                <a:gd name="connsiteY93" fmla="*/ 196922 h 1187291"/>
                <a:gd name="connsiteX94" fmla="*/ 2004834 w 3203753"/>
                <a:gd name="connsiteY94" fmla="*/ 189119 h 1187291"/>
                <a:gd name="connsiteX95" fmla="*/ 1993314 w 3203753"/>
                <a:gd name="connsiteY95" fmla="*/ 185224 h 1187291"/>
                <a:gd name="connsiteX96" fmla="*/ 2001027 w 3203753"/>
                <a:gd name="connsiteY96" fmla="*/ 177421 h 1187291"/>
                <a:gd name="connsiteX97" fmla="*/ 1985599 w 3203753"/>
                <a:gd name="connsiteY97" fmla="*/ 171579 h 1187291"/>
                <a:gd name="connsiteX98" fmla="*/ 1962520 w 3203753"/>
                <a:gd name="connsiteY98" fmla="*/ 161829 h 1187291"/>
                <a:gd name="connsiteX99" fmla="*/ 1951024 w 3203753"/>
                <a:gd name="connsiteY99" fmla="*/ 169631 h 1187291"/>
                <a:gd name="connsiteX100" fmla="*/ 1945245 w 3203753"/>
                <a:gd name="connsiteY100" fmla="*/ 161829 h 1187291"/>
                <a:gd name="connsiteX101" fmla="*/ 1933725 w 3203753"/>
                <a:gd name="connsiteY101" fmla="*/ 165724 h 1187291"/>
                <a:gd name="connsiteX102" fmla="*/ 1922166 w 3203753"/>
                <a:gd name="connsiteY102" fmla="*/ 155974 h 1187291"/>
                <a:gd name="connsiteX103" fmla="*/ 1914515 w 3203753"/>
                <a:gd name="connsiteY103" fmla="*/ 154026 h 1187291"/>
                <a:gd name="connsiteX104" fmla="*/ 1899061 w 3203753"/>
                <a:gd name="connsiteY104" fmla="*/ 157921 h 1187291"/>
                <a:gd name="connsiteX105" fmla="*/ 1891436 w 3203753"/>
                <a:gd name="connsiteY105" fmla="*/ 157921 h 1187291"/>
                <a:gd name="connsiteX106" fmla="*/ 1897177 w 3203753"/>
                <a:gd name="connsiteY106" fmla="*/ 175461 h 1187291"/>
                <a:gd name="connsiteX107" fmla="*/ 1887553 w 3203753"/>
                <a:gd name="connsiteY107" fmla="*/ 183264 h 1187291"/>
                <a:gd name="connsiteX108" fmla="*/ 1876033 w 3203753"/>
                <a:gd name="connsiteY108" fmla="*/ 185199 h 1187291"/>
                <a:gd name="connsiteX109" fmla="*/ 1858733 w 3203753"/>
                <a:gd name="connsiteY109" fmla="*/ 183264 h 1187291"/>
                <a:gd name="connsiteX110" fmla="*/ 1833719 w 3203753"/>
                <a:gd name="connsiteY110" fmla="*/ 181304 h 1187291"/>
                <a:gd name="connsiteX111" fmla="*/ 1820263 w 3203753"/>
                <a:gd name="connsiteY111" fmla="*/ 183264 h 1187291"/>
                <a:gd name="connsiteX112" fmla="*/ 1814484 w 3203753"/>
                <a:gd name="connsiteY112" fmla="*/ 179356 h 1187291"/>
                <a:gd name="connsiteX113" fmla="*/ 1791442 w 3203753"/>
                <a:gd name="connsiteY113" fmla="*/ 167659 h 1187291"/>
                <a:gd name="connsiteX114" fmla="*/ 1797222 w 3203753"/>
                <a:gd name="connsiteY114" fmla="*/ 159881 h 1187291"/>
                <a:gd name="connsiteX115" fmla="*/ 1697267 w 3203753"/>
                <a:gd name="connsiteY115" fmla="*/ 163789 h 1187291"/>
                <a:gd name="connsiteX116" fmla="*/ 1704981 w 3203753"/>
                <a:gd name="connsiteY116" fmla="*/ 169631 h 1187291"/>
                <a:gd name="connsiteX117" fmla="*/ 1691500 w 3203753"/>
                <a:gd name="connsiteY117" fmla="*/ 189106 h 1187291"/>
                <a:gd name="connsiteX118" fmla="*/ 1701149 w 3203753"/>
                <a:gd name="connsiteY118" fmla="*/ 194974 h 1187291"/>
                <a:gd name="connsiteX119" fmla="*/ 1687630 w 3203753"/>
                <a:gd name="connsiteY119" fmla="*/ 187159 h 1187291"/>
                <a:gd name="connsiteX120" fmla="*/ 1695345 w 3203753"/>
                <a:gd name="connsiteY120" fmla="*/ 173526 h 1187291"/>
                <a:gd name="connsiteX121" fmla="*/ 1689565 w 3203753"/>
                <a:gd name="connsiteY121" fmla="*/ 161829 h 1187291"/>
                <a:gd name="connsiteX122" fmla="*/ 1685721 w 3203753"/>
                <a:gd name="connsiteY122" fmla="*/ 148184 h 1187291"/>
                <a:gd name="connsiteX123" fmla="*/ 1658810 w 3203753"/>
                <a:gd name="connsiteY123" fmla="*/ 154026 h 1187291"/>
                <a:gd name="connsiteX124" fmla="*/ 1649224 w 3203753"/>
                <a:gd name="connsiteY124" fmla="*/ 144276 h 1187291"/>
                <a:gd name="connsiteX125" fmla="*/ 1622313 w 3203753"/>
                <a:gd name="connsiteY125" fmla="*/ 152053 h 1187291"/>
                <a:gd name="connsiteX126" fmla="*/ 1645392 w 3203753"/>
                <a:gd name="connsiteY126" fmla="*/ 154013 h 1187291"/>
                <a:gd name="connsiteX127" fmla="*/ 1622313 w 3203753"/>
                <a:gd name="connsiteY127" fmla="*/ 165711 h 1187291"/>
                <a:gd name="connsiteX128" fmla="*/ 1614636 w 3203753"/>
                <a:gd name="connsiteY128" fmla="*/ 163764 h 1187291"/>
                <a:gd name="connsiteX129" fmla="*/ 1560827 w 3203753"/>
                <a:gd name="connsiteY129" fmla="*/ 175449 h 1187291"/>
                <a:gd name="connsiteX130" fmla="*/ 1531981 w 3203753"/>
                <a:gd name="connsiteY130" fmla="*/ 189081 h 1187291"/>
                <a:gd name="connsiteX131" fmla="*/ 1553126 w 3203753"/>
                <a:gd name="connsiteY131" fmla="*/ 167633 h 1187291"/>
                <a:gd name="connsiteX132" fmla="*/ 1574295 w 3203753"/>
                <a:gd name="connsiteY132" fmla="*/ 155948 h 1187291"/>
                <a:gd name="connsiteX133" fmla="*/ 1622325 w 3203753"/>
                <a:gd name="connsiteY133" fmla="*/ 136461 h 1187291"/>
                <a:gd name="connsiteX134" fmla="*/ 1626132 w 3203753"/>
                <a:gd name="connsiteY134" fmla="*/ 128671 h 1187291"/>
                <a:gd name="connsiteX135" fmla="*/ 1656926 w 3203753"/>
                <a:gd name="connsiteY135" fmla="*/ 115025 h 1187291"/>
                <a:gd name="connsiteX136" fmla="*/ 1666549 w 3203753"/>
                <a:gd name="connsiteY136" fmla="*/ 113078 h 1187291"/>
                <a:gd name="connsiteX137" fmla="*/ 1672328 w 3203753"/>
                <a:gd name="connsiteY137" fmla="*/ 107235 h 1187291"/>
                <a:gd name="connsiteX138" fmla="*/ 1689603 w 3203753"/>
                <a:gd name="connsiteY138" fmla="*/ 101380 h 1187291"/>
                <a:gd name="connsiteX139" fmla="*/ 1699252 w 3203753"/>
                <a:gd name="connsiteY139" fmla="*/ 87748 h 1187291"/>
                <a:gd name="connsiteX140" fmla="*/ 1683887 w 3203753"/>
                <a:gd name="connsiteY140" fmla="*/ 83853 h 1187291"/>
                <a:gd name="connsiteX141" fmla="*/ 1676173 w 3203753"/>
                <a:gd name="connsiteY141" fmla="*/ 72155 h 1187291"/>
                <a:gd name="connsiteX142" fmla="*/ 1693448 w 3203753"/>
                <a:gd name="connsiteY142" fmla="*/ 77997 h 1187291"/>
                <a:gd name="connsiteX143" fmla="*/ 1701187 w 3203753"/>
                <a:gd name="connsiteY143" fmla="*/ 70207 h 1187291"/>
                <a:gd name="connsiteX144" fmla="*/ 1689603 w 3203753"/>
                <a:gd name="connsiteY144" fmla="*/ 58522 h 1187291"/>
                <a:gd name="connsiteX145" fmla="*/ 1678108 w 3203753"/>
                <a:gd name="connsiteY145" fmla="*/ 66312 h 1187291"/>
                <a:gd name="connsiteX146" fmla="*/ 1676173 w 3203753"/>
                <a:gd name="connsiteY146" fmla="*/ 50707 h 1187291"/>
                <a:gd name="connsiteX147" fmla="*/ 1664652 w 3203753"/>
                <a:gd name="connsiteY147" fmla="*/ 52680 h 1187291"/>
                <a:gd name="connsiteX148" fmla="*/ 1664652 w 3203753"/>
                <a:gd name="connsiteY148" fmla="*/ 44864 h 1187291"/>
                <a:gd name="connsiteX149" fmla="*/ 1645418 w 3203753"/>
                <a:gd name="connsiteY149" fmla="*/ 39022 h 1187291"/>
                <a:gd name="connsiteX150" fmla="*/ 1589648 w 3203753"/>
                <a:gd name="connsiteY150" fmla="*/ 39022 h 1187291"/>
                <a:gd name="connsiteX151" fmla="*/ 1583869 w 3203753"/>
                <a:gd name="connsiteY151" fmla="*/ 46825 h 1187291"/>
                <a:gd name="connsiteX152" fmla="*/ 1555048 w 3203753"/>
                <a:gd name="connsiteY152" fmla="*/ 44864 h 1187291"/>
                <a:gd name="connsiteX153" fmla="*/ 1574308 w 3203753"/>
                <a:gd name="connsiteY153" fmla="*/ 29272 h 1187291"/>
                <a:gd name="connsiteX154" fmla="*/ 1543515 w 3203753"/>
                <a:gd name="connsiteY154" fmla="*/ 29272 h 1187291"/>
                <a:gd name="connsiteX155" fmla="*/ 1537773 w 3203753"/>
                <a:gd name="connsiteY155" fmla="*/ 25377 h 1187291"/>
                <a:gd name="connsiteX156" fmla="*/ 1512797 w 3203753"/>
                <a:gd name="connsiteY156" fmla="*/ 23429 h 1187291"/>
                <a:gd name="connsiteX157" fmla="*/ 1535839 w 3203753"/>
                <a:gd name="connsiteY157" fmla="*/ 17587 h 1187291"/>
                <a:gd name="connsiteX158" fmla="*/ 1547359 w 3203753"/>
                <a:gd name="connsiteY158" fmla="*/ 9797 h 1187291"/>
                <a:gd name="connsiteX159" fmla="*/ 1507018 w 3203753"/>
                <a:gd name="connsiteY159" fmla="*/ 46 h 1187291"/>
                <a:gd name="connsiteX160" fmla="*/ 1499304 w 3203753"/>
                <a:gd name="connsiteY160" fmla="*/ 3941 h 1187291"/>
                <a:gd name="connsiteX161" fmla="*/ 1489718 w 3203753"/>
                <a:gd name="connsiteY161" fmla="*/ 3941 h 1187291"/>
                <a:gd name="connsiteX162" fmla="*/ 1480107 w 3203753"/>
                <a:gd name="connsiteY162" fmla="*/ 9797 h 1187291"/>
                <a:gd name="connsiteX163" fmla="*/ 1449351 w 3203753"/>
                <a:gd name="connsiteY163" fmla="*/ 29284 h 1187291"/>
                <a:gd name="connsiteX164" fmla="*/ 1451261 w 3203753"/>
                <a:gd name="connsiteY164" fmla="*/ 44877 h 1187291"/>
                <a:gd name="connsiteX165" fmla="*/ 1464716 w 3203753"/>
                <a:gd name="connsiteY165" fmla="*/ 48772 h 1187291"/>
                <a:gd name="connsiteX166" fmla="*/ 1443572 w 3203753"/>
                <a:gd name="connsiteY166" fmla="*/ 48772 h 1187291"/>
                <a:gd name="connsiteX167" fmla="*/ 1410882 w 3203753"/>
                <a:gd name="connsiteY167" fmla="*/ 50720 h 1187291"/>
                <a:gd name="connsiteX168" fmla="*/ 1428207 w 3203753"/>
                <a:gd name="connsiteY168" fmla="*/ 64377 h 1187291"/>
                <a:gd name="connsiteX169" fmla="*/ 1418558 w 3203753"/>
                <a:gd name="connsiteY169" fmla="*/ 74128 h 1187291"/>
                <a:gd name="connsiteX170" fmla="*/ 1424362 w 3203753"/>
                <a:gd name="connsiteY170" fmla="*/ 64377 h 1187291"/>
                <a:gd name="connsiteX171" fmla="*/ 1391672 w 3203753"/>
                <a:gd name="connsiteY171" fmla="*/ 62430 h 1187291"/>
                <a:gd name="connsiteX172" fmla="*/ 1376307 w 3203753"/>
                <a:gd name="connsiteY172" fmla="*/ 66325 h 1187291"/>
                <a:gd name="connsiteX173" fmla="*/ 1362852 w 3203753"/>
                <a:gd name="connsiteY173" fmla="*/ 72167 h 1187291"/>
                <a:gd name="connsiteX174" fmla="*/ 1343617 w 3203753"/>
                <a:gd name="connsiteY174" fmla="*/ 72167 h 1187291"/>
                <a:gd name="connsiteX175" fmla="*/ 1349333 w 3203753"/>
                <a:gd name="connsiteY175" fmla="*/ 62417 h 1187291"/>
                <a:gd name="connsiteX176" fmla="*/ 1310927 w 3203753"/>
                <a:gd name="connsiteY176" fmla="*/ 62417 h 1187291"/>
                <a:gd name="connsiteX177" fmla="*/ 1303238 w 3203753"/>
                <a:gd name="connsiteY177" fmla="*/ 66312 h 1187291"/>
                <a:gd name="connsiteX178" fmla="*/ 1295562 w 3203753"/>
                <a:gd name="connsiteY178" fmla="*/ 66312 h 1187291"/>
                <a:gd name="connsiteX179" fmla="*/ 1316731 w 3203753"/>
                <a:gd name="connsiteY179" fmla="*/ 66312 h 1187291"/>
                <a:gd name="connsiteX180" fmla="*/ 1293626 w 3203753"/>
                <a:gd name="connsiteY180" fmla="*/ 74115 h 1187291"/>
                <a:gd name="connsiteX181" fmla="*/ 1259052 w 3203753"/>
                <a:gd name="connsiteY181" fmla="*/ 81905 h 1187291"/>
                <a:gd name="connsiteX182" fmla="*/ 1243662 w 3203753"/>
                <a:gd name="connsiteY182" fmla="*/ 81905 h 1187291"/>
                <a:gd name="connsiteX183" fmla="*/ 1226362 w 3203753"/>
                <a:gd name="connsiteY183" fmla="*/ 87760 h 1187291"/>
                <a:gd name="connsiteX184" fmla="*/ 1216738 w 3203753"/>
                <a:gd name="connsiteY184" fmla="*/ 87760 h 1187291"/>
                <a:gd name="connsiteX185" fmla="*/ 1186007 w 3203753"/>
                <a:gd name="connsiteY185" fmla="*/ 101393 h 1187291"/>
                <a:gd name="connsiteX186" fmla="*/ 1174462 w 3203753"/>
                <a:gd name="connsiteY186" fmla="*/ 101393 h 1187291"/>
                <a:gd name="connsiteX187" fmla="*/ 1184048 w 3203753"/>
                <a:gd name="connsiteY187" fmla="*/ 105300 h 1187291"/>
                <a:gd name="connsiteX188" fmla="*/ 1166747 w 3203753"/>
                <a:gd name="connsiteY188" fmla="*/ 118933 h 1187291"/>
                <a:gd name="connsiteX189" fmla="*/ 1157161 w 3203753"/>
                <a:gd name="connsiteY189" fmla="*/ 113090 h 1187291"/>
                <a:gd name="connsiteX190" fmla="*/ 1151421 w 3203753"/>
                <a:gd name="connsiteY190" fmla="*/ 118933 h 1187291"/>
                <a:gd name="connsiteX191" fmla="*/ 1180215 w 3203753"/>
                <a:gd name="connsiteY191" fmla="*/ 130643 h 1187291"/>
                <a:gd name="connsiteX192" fmla="*/ 1157174 w 3203753"/>
                <a:gd name="connsiteY192" fmla="*/ 130643 h 1187291"/>
                <a:gd name="connsiteX193" fmla="*/ 1186033 w 3203753"/>
                <a:gd name="connsiteY193" fmla="*/ 150118 h 1187291"/>
                <a:gd name="connsiteX194" fmla="*/ 1172552 w 3203753"/>
                <a:gd name="connsiteY194" fmla="*/ 159869 h 1187291"/>
                <a:gd name="connsiteX195" fmla="*/ 1153342 w 3203753"/>
                <a:gd name="connsiteY195" fmla="*/ 163776 h 1187291"/>
                <a:gd name="connsiteX196" fmla="*/ 1168708 w 3203753"/>
                <a:gd name="connsiteY196" fmla="*/ 177409 h 1187291"/>
                <a:gd name="connsiteX197" fmla="*/ 1157187 w 3203753"/>
                <a:gd name="connsiteY197" fmla="*/ 173514 h 1187291"/>
                <a:gd name="connsiteX198" fmla="*/ 1149511 w 3203753"/>
                <a:gd name="connsiteY198" fmla="*/ 165711 h 1187291"/>
                <a:gd name="connsiteX199" fmla="*/ 1172552 w 3203753"/>
                <a:gd name="connsiteY199" fmla="*/ 148171 h 1187291"/>
                <a:gd name="connsiteX200" fmla="*/ 1155278 w 3203753"/>
                <a:gd name="connsiteY200" fmla="*/ 148171 h 1187291"/>
                <a:gd name="connsiteX201" fmla="*/ 1141797 w 3203753"/>
                <a:gd name="connsiteY201" fmla="*/ 154013 h 1187291"/>
                <a:gd name="connsiteX202" fmla="*/ 1047646 w 3203753"/>
                <a:gd name="connsiteY202" fmla="*/ 161816 h 1187291"/>
                <a:gd name="connsiteX203" fmla="*/ 1045711 w 3203753"/>
                <a:gd name="connsiteY203" fmla="*/ 173514 h 1187291"/>
                <a:gd name="connsiteX204" fmla="*/ 1053387 w 3203753"/>
                <a:gd name="connsiteY204" fmla="*/ 183264 h 1187291"/>
                <a:gd name="connsiteX205" fmla="*/ 1053387 w 3203753"/>
                <a:gd name="connsiteY205" fmla="*/ 200792 h 1187291"/>
                <a:gd name="connsiteX206" fmla="*/ 1078364 w 3203753"/>
                <a:gd name="connsiteY206" fmla="*/ 206634 h 1187291"/>
                <a:gd name="connsiteX207" fmla="*/ 1087987 w 3203753"/>
                <a:gd name="connsiteY207" fmla="*/ 220292 h 1187291"/>
                <a:gd name="connsiteX208" fmla="*/ 1107197 w 3203753"/>
                <a:gd name="connsiteY208" fmla="*/ 231977 h 1187291"/>
                <a:gd name="connsiteX209" fmla="*/ 1099508 w 3203753"/>
                <a:gd name="connsiteY209" fmla="*/ 247582 h 1187291"/>
                <a:gd name="connsiteX210" fmla="*/ 1111067 w 3203753"/>
                <a:gd name="connsiteY210" fmla="*/ 272913 h 1187291"/>
                <a:gd name="connsiteX211" fmla="*/ 1097586 w 3203753"/>
                <a:gd name="connsiteY211" fmla="*/ 282675 h 1187291"/>
                <a:gd name="connsiteX212" fmla="*/ 1093741 w 3203753"/>
                <a:gd name="connsiteY212" fmla="*/ 288505 h 1187291"/>
                <a:gd name="connsiteX213" fmla="*/ 1088000 w 3203753"/>
                <a:gd name="connsiteY213" fmla="*/ 282675 h 1187291"/>
                <a:gd name="connsiteX214" fmla="*/ 1089910 w 3203753"/>
                <a:gd name="connsiteY214" fmla="*/ 257307 h 1187291"/>
                <a:gd name="connsiteX215" fmla="*/ 1078389 w 3203753"/>
                <a:gd name="connsiteY215" fmla="*/ 276795 h 1187291"/>
                <a:gd name="connsiteX216" fmla="*/ 1080298 w 3203753"/>
                <a:gd name="connsiteY216" fmla="*/ 243662 h 1187291"/>
                <a:gd name="connsiteX217" fmla="*/ 1097599 w 3203753"/>
                <a:gd name="connsiteY217" fmla="*/ 230004 h 1187291"/>
                <a:gd name="connsiteX218" fmla="*/ 1070712 w 3203753"/>
                <a:gd name="connsiteY218" fmla="*/ 230004 h 1187291"/>
                <a:gd name="connsiteX219" fmla="*/ 1045736 w 3203753"/>
                <a:gd name="connsiteY219" fmla="*/ 212464 h 1187291"/>
                <a:gd name="connsiteX220" fmla="*/ 1022657 w 3203753"/>
                <a:gd name="connsiteY220" fmla="*/ 204674 h 1187291"/>
                <a:gd name="connsiteX221" fmla="*/ 989967 w 3203753"/>
                <a:gd name="connsiteY221" fmla="*/ 212464 h 1187291"/>
                <a:gd name="connsiteX222" fmla="*/ 1001487 w 3203753"/>
                <a:gd name="connsiteY222" fmla="*/ 218307 h 1187291"/>
                <a:gd name="connsiteX223" fmla="*/ 974602 w 3203753"/>
                <a:gd name="connsiteY223" fmla="*/ 218307 h 1187291"/>
                <a:gd name="connsiteX224" fmla="*/ 959211 w 3203753"/>
                <a:gd name="connsiteY224" fmla="*/ 224149 h 1187291"/>
                <a:gd name="connsiteX225" fmla="*/ 997681 w 3203753"/>
                <a:gd name="connsiteY225" fmla="*/ 241689 h 1187291"/>
                <a:gd name="connsiteX226" fmla="*/ 1007305 w 3203753"/>
                <a:gd name="connsiteY226" fmla="*/ 253400 h 1187291"/>
                <a:gd name="connsiteX227" fmla="*/ 1018800 w 3203753"/>
                <a:gd name="connsiteY227" fmla="*/ 255347 h 1187291"/>
                <a:gd name="connsiteX228" fmla="*/ 989980 w 3203753"/>
                <a:gd name="connsiteY228" fmla="*/ 249505 h 1187291"/>
                <a:gd name="connsiteX229" fmla="*/ 974614 w 3203753"/>
                <a:gd name="connsiteY229" fmla="*/ 249505 h 1187291"/>
                <a:gd name="connsiteX230" fmla="*/ 941949 w 3203753"/>
                <a:gd name="connsiteY230" fmla="*/ 239742 h 1187291"/>
                <a:gd name="connsiteX231" fmla="*/ 941949 w 3203753"/>
                <a:gd name="connsiteY231" fmla="*/ 220254 h 1187291"/>
                <a:gd name="connsiteX232" fmla="*/ 936170 w 3203753"/>
                <a:gd name="connsiteY232" fmla="*/ 187096 h 1187291"/>
                <a:gd name="connsiteX233" fmla="*/ 939977 w 3203753"/>
                <a:gd name="connsiteY233" fmla="*/ 210491 h 1187291"/>
                <a:gd name="connsiteX234" fmla="*/ 938105 w 3203753"/>
                <a:gd name="connsiteY234" fmla="*/ 214399 h 1187291"/>
                <a:gd name="connsiteX235" fmla="*/ 901570 w 3203753"/>
                <a:gd name="connsiteY235" fmla="*/ 239729 h 1187291"/>
                <a:gd name="connsiteX236" fmla="*/ 924611 w 3203753"/>
                <a:gd name="connsiteY236" fmla="*/ 270927 h 1187291"/>
                <a:gd name="connsiteX237" fmla="*/ 911181 w 3203753"/>
                <a:gd name="connsiteY237" fmla="*/ 300165 h 1187291"/>
                <a:gd name="connsiteX238" fmla="*/ 914988 w 3203753"/>
                <a:gd name="connsiteY238" fmla="*/ 319653 h 1187291"/>
                <a:gd name="connsiteX239" fmla="*/ 924611 w 3203753"/>
                <a:gd name="connsiteY239" fmla="*/ 319653 h 1187291"/>
                <a:gd name="connsiteX240" fmla="*/ 936157 w 3203753"/>
                <a:gd name="connsiteY240" fmla="*/ 321600 h 1187291"/>
                <a:gd name="connsiteX241" fmla="*/ 949587 w 3203753"/>
                <a:gd name="connsiteY241" fmla="*/ 315758 h 1187291"/>
                <a:gd name="connsiteX242" fmla="*/ 991864 w 3203753"/>
                <a:gd name="connsiteY242" fmla="*/ 331338 h 1187291"/>
                <a:gd name="connsiteX243" fmla="*/ 997668 w 3203753"/>
                <a:gd name="connsiteY243" fmla="*/ 354746 h 1187291"/>
                <a:gd name="connsiteX244" fmla="*/ 988019 w 3203753"/>
                <a:gd name="connsiteY244" fmla="*/ 366431 h 1187291"/>
                <a:gd name="connsiteX245" fmla="*/ 1014930 w 3203753"/>
                <a:gd name="connsiteY245" fmla="*/ 376181 h 1187291"/>
                <a:gd name="connsiteX246" fmla="*/ 978421 w 3203753"/>
                <a:gd name="connsiteY246" fmla="*/ 368379 h 1187291"/>
                <a:gd name="connsiteX247" fmla="*/ 980330 w 3203753"/>
                <a:gd name="connsiteY247" fmla="*/ 344996 h 1187291"/>
                <a:gd name="connsiteX248" fmla="*/ 964965 w 3203753"/>
                <a:gd name="connsiteY248" fmla="*/ 327456 h 1187291"/>
                <a:gd name="connsiteX249" fmla="*/ 928430 w 3203753"/>
                <a:gd name="connsiteY249" fmla="*/ 337193 h 1187291"/>
                <a:gd name="connsiteX250" fmla="*/ 926496 w 3203753"/>
                <a:gd name="connsiteY250" fmla="*/ 346943 h 1187291"/>
                <a:gd name="connsiteX251" fmla="*/ 918807 w 3203753"/>
                <a:gd name="connsiteY251" fmla="*/ 383971 h 1187291"/>
                <a:gd name="connsiteX252" fmla="*/ 888077 w 3203753"/>
                <a:gd name="connsiteY252" fmla="*/ 411274 h 1187291"/>
                <a:gd name="connsiteX253" fmla="*/ 880400 w 3203753"/>
                <a:gd name="connsiteY253" fmla="*/ 422972 h 1187291"/>
                <a:gd name="connsiteX254" fmla="*/ 863075 w 3203753"/>
                <a:gd name="connsiteY254" fmla="*/ 419077 h 1187291"/>
                <a:gd name="connsiteX255" fmla="*/ 834229 w 3203753"/>
                <a:gd name="connsiteY255" fmla="*/ 417129 h 1187291"/>
                <a:gd name="connsiteX256" fmla="*/ 820774 w 3203753"/>
                <a:gd name="connsiteY256" fmla="*/ 409327 h 1187291"/>
                <a:gd name="connsiteX257" fmla="*/ 818864 w 3203753"/>
                <a:gd name="connsiteY257" fmla="*/ 401511 h 1187291"/>
                <a:gd name="connsiteX258" fmla="*/ 838099 w 3203753"/>
                <a:gd name="connsiteY258" fmla="*/ 401511 h 1187291"/>
                <a:gd name="connsiteX259" fmla="*/ 845775 w 3203753"/>
                <a:gd name="connsiteY259" fmla="*/ 405419 h 1187291"/>
                <a:gd name="connsiteX260" fmla="*/ 853489 w 3203753"/>
                <a:gd name="connsiteY260" fmla="*/ 405419 h 1187291"/>
                <a:gd name="connsiteX261" fmla="*/ 847710 w 3203753"/>
                <a:gd name="connsiteY261" fmla="*/ 411262 h 1187291"/>
                <a:gd name="connsiteX262" fmla="*/ 868817 w 3203753"/>
                <a:gd name="connsiteY262" fmla="*/ 403459 h 1187291"/>
                <a:gd name="connsiteX263" fmla="*/ 864972 w 3203753"/>
                <a:gd name="connsiteY263" fmla="*/ 397616 h 1187291"/>
                <a:gd name="connsiteX264" fmla="*/ 874621 w 3203753"/>
                <a:gd name="connsiteY264" fmla="*/ 395669 h 1187291"/>
                <a:gd name="connsiteX265" fmla="*/ 899597 w 3203753"/>
                <a:gd name="connsiteY265" fmla="*/ 368366 h 1187291"/>
                <a:gd name="connsiteX266" fmla="*/ 907248 w 3203753"/>
                <a:gd name="connsiteY266" fmla="*/ 341075 h 1187291"/>
                <a:gd name="connsiteX267" fmla="*/ 889948 w 3203753"/>
                <a:gd name="connsiteY267" fmla="*/ 329390 h 1187291"/>
                <a:gd name="connsiteX268" fmla="*/ 886142 w 3203753"/>
                <a:gd name="connsiteY268" fmla="*/ 278705 h 1187291"/>
                <a:gd name="connsiteX269" fmla="*/ 889948 w 3203753"/>
                <a:gd name="connsiteY269" fmla="*/ 249479 h 1187291"/>
                <a:gd name="connsiteX270" fmla="*/ 874609 w 3203753"/>
                <a:gd name="connsiteY270" fmla="*/ 235821 h 1187291"/>
                <a:gd name="connsiteX271" fmla="*/ 893818 w 3203753"/>
                <a:gd name="connsiteY271" fmla="*/ 192938 h 1187291"/>
                <a:gd name="connsiteX272" fmla="*/ 834204 w 3203753"/>
                <a:gd name="connsiteY272" fmla="*/ 187070 h 1187291"/>
                <a:gd name="connsiteX273" fmla="*/ 826553 w 3203753"/>
                <a:gd name="connsiteY273" fmla="*/ 183188 h 1187291"/>
                <a:gd name="connsiteX274" fmla="*/ 807293 w 3203753"/>
                <a:gd name="connsiteY274" fmla="*/ 229954 h 1187291"/>
                <a:gd name="connsiteX275" fmla="*/ 778498 w 3203753"/>
                <a:gd name="connsiteY275" fmla="*/ 245559 h 1187291"/>
                <a:gd name="connsiteX276" fmla="*/ 774628 w 3203753"/>
                <a:gd name="connsiteY276" fmla="*/ 261152 h 1187291"/>
                <a:gd name="connsiteX277" fmla="*/ 786149 w 3203753"/>
                <a:gd name="connsiteY277" fmla="*/ 263099 h 1187291"/>
                <a:gd name="connsiteX278" fmla="*/ 786149 w 3203753"/>
                <a:gd name="connsiteY278" fmla="*/ 288455 h 1187291"/>
                <a:gd name="connsiteX279" fmla="*/ 778498 w 3203753"/>
                <a:gd name="connsiteY279" fmla="*/ 302113 h 1187291"/>
                <a:gd name="connsiteX280" fmla="*/ 801577 w 3203753"/>
                <a:gd name="connsiteY280" fmla="*/ 309903 h 1187291"/>
                <a:gd name="connsiteX281" fmla="*/ 822683 w 3203753"/>
                <a:gd name="connsiteY281" fmla="*/ 329390 h 1187291"/>
                <a:gd name="connsiteX282" fmla="*/ 807293 w 3203753"/>
                <a:gd name="connsiteY282" fmla="*/ 350826 h 1187291"/>
                <a:gd name="connsiteX283" fmla="*/ 784252 w 3203753"/>
                <a:gd name="connsiteY283" fmla="*/ 339128 h 1187291"/>
                <a:gd name="connsiteX284" fmla="*/ 780382 w 3203753"/>
                <a:gd name="connsiteY284" fmla="*/ 331325 h 1187291"/>
                <a:gd name="connsiteX285" fmla="*/ 736196 w 3203753"/>
                <a:gd name="connsiteY285" fmla="*/ 317680 h 1187291"/>
                <a:gd name="connsiteX286" fmla="*/ 701596 w 3203753"/>
                <a:gd name="connsiteY286" fmla="*/ 302087 h 1187291"/>
                <a:gd name="connsiteX287" fmla="*/ 663127 w 3203753"/>
                <a:gd name="connsiteY287" fmla="*/ 296232 h 1187291"/>
                <a:gd name="connsiteX288" fmla="*/ 647762 w 3203753"/>
                <a:gd name="connsiteY288" fmla="*/ 304035 h 1187291"/>
                <a:gd name="connsiteX289" fmla="*/ 653541 w 3203753"/>
                <a:gd name="connsiteY289" fmla="*/ 319628 h 1187291"/>
                <a:gd name="connsiteX290" fmla="*/ 661255 w 3203753"/>
                <a:gd name="connsiteY290" fmla="*/ 325470 h 1187291"/>
                <a:gd name="connsiteX291" fmla="*/ 642020 w 3203753"/>
                <a:gd name="connsiteY291" fmla="*/ 337168 h 1187291"/>
                <a:gd name="connsiteX292" fmla="*/ 636241 w 3203753"/>
                <a:gd name="connsiteY292" fmla="*/ 350800 h 1187291"/>
                <a:gd name="connsiteX293" fmla="*/ 622785 w 3203753"/>
                <a:gd name="connsiteY293" fmla="*/ 344970 h 1187291"/>
                <a:gd name="connsiteX294" fmla="*/ 626655 w 3203753"/>
                <a:gd name="connsiteY294" fmla="*/ 331313 h 1187291"/>
                <a:gd name="connsiteX295" fmla="*/ 622785 w 3203753"/>
                <a:gd name="connsiteY295" fmla="*/ 327430 h 1187291"/>
                <a:gd name="connsiteX296" fmla="*/ 607395 w 3203753"/>
                <a:gd name="connsiteY296" fmla="*/ 333260 h 1187291"/>
                <a:gd name="connsiteX297" fmla="*/ 584354 w 3203753"/>
                <a:gd name="connsiteY297" fmla="*/ 343023 h 1187291"/>
                <a:gd name="connsiteX298" fmla="*/ 563210 w 3203753"/>
                <a:gd name="connsiteY298" fmla="*/ 339115 h 1187291"/>
                <a:gd name="connsiteX299" fmla="*/ 549754 w 3203753"/>
                <a:gd name="connsiteY299" fmla="*/ 343023 h 1187291"/>
                <a:gd name="connsiteX300" fmla="*/ 538195 w 3203753"/>
                <a:gd name="connsiteY300" fmla="*/ 356681 h 1187291"/>
                <a:gd name="connsiteX301" fmla="*/ 507440 w 3203753"/>
                <a:gd name="connsiteY301" fmla="*/ 350813 h 1187291"/>
                <a:gd name="connsiteX302" fmla="*/ 520921 w 3203753"/>
                <a:gd name="connsiteY302" fmla="*/ 346918 h 1187291"/>
                <a:gd name="connsiteX303" fmla="*/ 517076 w 3203753"/>
                <a:gd name="connsiteY303" fmla="*/ 327443 h 1187291"/>
                <a:gd name="connsiteX304" fmla="*/ 495906 w 3203753"/>
                <a:gd name="connsiteY304" fmla="*/ 337180 h 1187291"/>
                <a:gd name="connsiteX305" fmla="*/ 490165 w 3203753"/>
                <a:gd name="connsiteY305" fmla="*/ 350813 h 1187291"/>
                <a:gd name="connsiteX306" fmla="*/ 486296 w 3203753"/>
                <a:gd name="connsiteY306" fmla="*/ 343036 h 1187291"/>
                <a:gd name="connsiteX307" fmla="*/ 457450 w 3203753"/>
                <a:gd name="connsiteY307" fmla="*/ 350813 h 1187291"/>
                <a:gd name="connsiteX308" fmla="*/ 422875 w 3203753"/>
                <a:gd name="connsiteY308" fmla="*/ 368353 h 1187291"/>
                <a:gd name="connsiteX309" fmla="*/ 420940 w 3203753"/>
                <a:gd name="connsiteY309" fmla="*/ 374221 h 1187291"/>
                <a:gd name="connsiteX310" fmla="*/ 403640 w 3203753"/>
                <a:gd name="connsiteY310" fmla="*/ 376169 h 1187291"/>
                <a:gd name="connsiteX311" fmla="*/ 394017 w 3203753"/>
                <a:gd name="connsiteY311" fmla="*/ 401499 h 1187291"/>
                <a:gd name="connsiteX312" fmla="*/ 357507 w 3203753"/>
                <a:gd name="connsiteY312" fmla="*/ 391761 h 1187291"/>
                <a:gd name="connsiteX313" fmla="*/ 342117 w 3203753"/>
                <a:gd name="connsiteY313" fmla="*/ 382011 h 1187291"/>
                <a:gd name="connsiteX314" fmla="*/ 378651 w 3203753"/>
                <a:gd name="connsiteY314" fmla="*/ 364471 h 1187291"/>
                <a:gd name="connsiteX315" fmla="*/ 363261 w 3203753"/>
                <a:gd name="connsiteY315" fmla="*/ 344983 h 1187291"/>
                <a:gd name="connsiteX316" fmla="*/ 322920 w 3203753"/>
                <a:gd name="connsiteY316" fmla="*/ 343036 h 1187291"/>
                <a:gd name="connsiteX317" fmla="*/ 319075 w 3203753"/>
                <a:gd name="connsiteY317" fmla="*/ 341075 h 1187291"/>
                <a:gd name="connsiteX318" fmla="*/ 332505 w 3203753"/>
                <a:gd name="connsiteY318" fmla="*/ 354733 h 1187291"/>
                <a:gd name="connsiteX319" fmla="*/ 322920 w 3203753"/>
                <a:gd name="connsiteY319" fmla="*/ 387866 h 1187291"/>
                <a:gd name="connsiteX320" fmla="*/ 336375 w 3203753"/>
                <a:gd name="connsiteY320" fmla="*/ 409314 h 1187291"/>
                <a:gd name="connsiteX321" fmla="*/ 330596 w 3203753"/>
                <a:gd name="connsiteY321" fmla="*/ 420999 h 1187291"/>
                <a:gd name="connsiteX322" fmla="*/ 328661 w 3203753"/>
                <a:gd name="connsiteY322" fmla="*/ 432697 h 1187291"/>
                <a:gd name="connsiteX323" fmla="*/ 317140 w 3203753"/>
                <a:gd name="connsiteY323" fmla="*/ 426854 h 1187291"/>
                <a:gd name="connsiteX324" fmla="*/ 315206 w 3203753"/>
                <a:gd name="connsiteY324" fmla="*/ 419052 h 1187291"/>
                <a:gd name="connsiteX325" fmla="*/ 292164 w 3203753"/>
                <a:gd name="connsiteY325" fmla="*/ 415144 h 1187291"/>
                <a:gd name="connsiteX326" fmla="*/ 261409 w 3203753"/>
                <a:gd name="connsiteY326" fmla="*/ 432697 h 1187291"/>
                <a:gd name="connsiteX327" fmla="*/ 244109 w 3203753"/>
                <a:gd name="connsiteY327" fmla="*/ 450250 h 1187291"/>
                <a:gd name="connsiteX328" fmla="*/ 257590 w 3203753"/>
                <a:gd name="connsiteY328" fmla="*/ 473645 h 1187291"/>
                <a:gd name="connsiteX329" fmla="*/ 238330 w 3203753"/>
                <a:gd name="connsiteY329" fmla="*/ 481448 h 1187291"/>
                <a:gd name="connsiteX330" fmla="*/ 207574 w 3203753"/>
                <a:gd name="connsiteY330" fmla="*/ 471698 h 1187291"/>
                <a:gd name="connsiteX331" fmla="*/ 188339 w 3203753"/>
                <a:gd name="connsiteY331" fmla="*/ 460000 h 1187291"/>
                <a:gd name="connsiteX332" fmla="*/ 180651 w 3203753"/>
                <a:gd name="connsiteY332" fmla="*/ 467803 h 1187291"/>
                <a:gd name="connsiteX333" fmla="*/ 192209 w 3203753"/>
                <a:gd name="connsiteY333" fmla="*/ 485356 h 1187291"/>
                <a:gd name="connsiteX334" fmla="*/ 207574 w 3203753"/>
                <a:gd name="connsiteY334" fmla="*/ 485356 h 1187291"/>
                <a:gd name="connsiteX335" fmla="*/ 209509 w 3203753"/>
                <a:gd name="connsiteY335" fmla="*/ 500948 h 1187291"/>
                <a:gd name="connsiteX336" fmla="*/ 174909 w 3203753"/>
                <a:gd name="connsiteY336" fmla="*/ 500948 h 1187291"/>
                <a:gd name="connsiteX337" fmla="*/ 165285 w 3203753"/>
                <a:gd name="connsiteY337" fmla="*/ 491198 h 1187291"/>
                <a:gd name="connsiteX338" fmla="*/ 163350 w 3203753"/>
                <a:gd name="connsiteY338" fmla="*/ 487303 h 1187291"/>
                <a:gd name="connsiteX339" fmla="*/ 146076 w 3203753"/>
                <a:gd name="connsiteY339" fmla="*/ 481461 h 1187291"/>
                <a:gd name="connsiteX340" fmla="*/ 136452 w 3203753"/>
                <a:gd name="connsiteY340" fmla="*/ 452223 h 1187291"/>
                <a:gd name="connsiteX341" fmla="*/ 144103 w 3203753"/>
                <a:gd name="connsiteY341" fmla="*/ 438577 h 1187291"/>
                <a:gd name="connsiteX342" fmla="*/ 115308 w 3203753"/>
                <a:gd name="connsiteY342" fmla="*/ 419090 h 1187291"/>
                <a:gd name="connsiteX343" fmla="*/ 119089 w 3203753"/>
                <a:gd name="connsiteY343" fmla="*/ 415182 h 1187291"/>
                <a:gd name="connsiteX344" fmla="*/ 113373 w 3203753"/>
                <a:gd name="connsiteY344" fmla="*/ 409352 h 1187291"/>
                <a:gd name="connsiteX345" fmla="*/ 96073 w 3203753"/>
                <a:gd name="connsiteY345" fmla="*/ 393747 h 1187291"/>
                <a:gd name="connsiteX346" fmla="*/ 86462 w 3203753"/>
                <a:gd name="connsiteY346" fmla="*/ 389864 h 1187291"/>
                <a:gd name="connsiteX347" fmla="*/ 107632 w 3203753"/>
                <a:gd name="connsiteY347" fmla="*/ 391799 h 1187291"/>
                <a:gd name="connsiteX348" fmla="*/ 109541 w 3203753"/>
                <a:gd name="connsiteY348" fmla="*/ 399602 h 1187291"/>
                <a:gd name="connsiteX349" fmla="*/ 134555 w 3203753"/>
                <a:gd name="connsiteY349" fmla="*/ 405457 h 1187291"/>
                <a:gd name="connsiteX350" fmla="*/ 138362 w 3203753"/>
                <a:gd name="connsiteY350" fmla="*/ 411300 h 1187291"/>
                <a:gd name="connsiteX351" fmla="*/ 147947 w 3203753"/>
                <a:gd name="connsiteY351" fmla="*/ 409352 h 1187291"/>
                <a:gd name="connsiteX352" fmla="*/ 184482 w 3203753"/>
                <a:gd name="connsiteY352" fmla="*/ 419090 h 1187291"/>
                <a:gd name="connsiteX353" fmla="*/ 205652 w 3203753"/>
                <a:gd name="connsiteY353" fmla="*/ 426892 h 1187291"/>
                <a:gd name="connsiteX354" fmla="*/ 226796 w 3203753"/>
                <a:gd name="connsiteY354" fmla="*/ 426892 h 1187291"/>
                <a:gd name="connsiteX355" fmla="*/ 272917 w 3203753"/>
                <a:gd name="connsiteY355" fmla="*/ 391799 h 1187291"/>
                <a:gd name="connsiteX356" fmla="*/ 267138 w 3203753"/>
                <a:gd name="connsiteY356" fmla="*/ 374259 h 1187291"/>
                <a:gd name="connsiteX357" fmla="*/ 245993 w 3203753"/>
                <a:gd name="connsiteY357" fmla="*/ 360601 h 1187291"/>
                <a:gd name="connsiteX358" fmla="*/ 217173 w 3203753"/>
                <a:gd name="connsiteY358" fmla="*/ 350851 h 1187291"/>
                <a:gd name="connsiteX359" fmla="*/ 178766 w 3203753"/>
                <a:gd name="connsiteY359" fmla="*/ 327481 h 1187291"/>
                <a:gd name="connsiteX360" fmla="*/ 157571 w 3203753"/>
                <a:gd name="connsiteY360" fmla="*/ 317718 h 1187291"/>
                <a:gd name="connsiteX361" fmla="*/ 146076 w 3203753"/>
                <a:gd name="connsiteY361" fmla="*/ 319666 h 1187291"/>
                <a:gd name="connsiteX362" fmla="*/ 124906 w 3203753"/>
                <a:gd name="connsiteY362" fmla="*/ 315770 h 1187291"/>
                <a:gd name="connsiteX363" fmla="*/ 111450 w 3203753"/>
                <a:gd name="connsiteY363" fmla="*/ 323561 h 1187291"/>
                <a:gd name="connsiteX364" fmla="*/ 117255 w 3203753"/>
                <a:gd name="connsiteY364" fmla="*/ 311875 h 1187291"/>
                <a:gd name="connsiteX365" fmla="*/ 103774 w 3203753"/>
                <a:gd name="connsiteY365" fmla="*/ 309915 h 1187291"/>
                <a:gd name="connsiteX366" fmla="*/ 90344 w 3203753"/>
                <a:gd name="connsiteY366" fmla="*/ 302125 h 1187291"/>
                <a:gd name="connsiteX367" fmla="*/ 107644 w 3203753"/>
                <a:gd name="connsiteY367" fmla="*/ 304073 h 1187291"/>
                <a:gd name="connsiteX368" fmla="*/ 101840 w 3203753"/>
                <a:gd name="connsiteY368" fmla="*/ 298230 h 1187291"/>
                <a:gd name="connsiteX369" fmla="*/ 92254 w 3203753"/>
                <a:gd name="connsiteY369" fmla="*/ 294323 h 1187291"/>
                <a:gd name="connsiteX370" fmla="*/ 69174 w 3203753"/>
                <a:gd name="connsiteY370" fmla="*/ 300178 h 1187291"/>
                <a:gd name="connsiteX371" fmla="*/ 55719 w 3203753"/>
                <a:gd name="connsiteY371" fmla="*/ 306008 h 1187291"/>
                <a:gd name="connsiteX372" fmla="*/ 38419 w 3203753"/>
                <a:gd name="connsiteY372" fmla="*/ 315770 h 1187291"/>
                <a:gd name="connsiteX373" fmla="*/ 24964 w 3203753"/>
                <a:gd name="connsiteY373" fmla="*/ 327468 h 1187291"/>
                <a:gd name="connsiteX374" fmla="*/ 24964 w 3203753"/>
                <a:gd name="connsiteY374" fmla="*/ 354759 h 1187291"/>
                <a:gd name="connsiteX375" fmla="*/ 36522 w 3203753"/>
                <a:gd name="connsiteY375" fmla="*/ 356719 h 1187291"/>
                <a:gd name="connsiteX376" fmla="*/ 49952 w 3203753"/>
                <a:gd name="connsiteY376" fmla="*/ 376194 h 1187291"/>
                <a:gd name="connsiteX377" fmla="*/ 32652 w 3203753"/>
                <a:gd name="connsiteY377" fmla="*/ 401524 h 1187291"/>
                <a:gd name="connsiteX378" fmla="*/ 48068 w 3203753"/>
                <a:gd name="connsiteY378" fmla="*/ 428713 h 1187291"/>
                <a:gd name="connsiteX379" fmla="*/ 49598 w 3203753"/>
                <a:gd name="connsiteY379" fmla="*/ 433013 h 1187291"/>
                <a:gd name="connsiteX380" fmla="*/ 49851 w 3203753"/>
                <a:gd name="connsiteY380" fmla="*/ 433747 h 1187291"/>
                <a:gd name="connsiteX381" fmla="*/ 49598 w 3203753"/>
                <a:gd name="connsiteY381" fmla="*/ 433013 h 1187291"/>
                <a:gd name="connsiteX382" fmla="*/ 48776 w 3203753"/>
                <a:gd name="connsiteY382" fmla="*/ 431824 h 1187291"/>
                <a:gd name="connsiteX383" fmla="*/ 53948 w 3203753"/>
                <a:gd name="connsiteY383" fmla="*/ 451363 h 1187291"/>
                <a:gd name="connsiteX384" fmla="*/ 52342 w 3203753"/>
                <a:gd name="connsiteY384" fmla="*/ 461872 h 1187291"/>
                <a:gd name="connsiteX385" fmla="*/ 49181 w 3203753"/>
                <a:gd name="connsiteY385" fmla="*/ 467777 h 1187291"/>
                <a:gd name="connsiteX386" fmla="*/ 51470 w 3203753"/>
                <a:gd name="connsiteY386" fmla="*/ 483838 h 1187291"/>
                <a:gd name="connsiteX387" fmla="*/ 51887 w 3203753"/>
                <a:gd name="connsiteY387" fmla="*/ 483395 h 1187291"/>
                <a:gd name="connsiteX388" fmla="*/ 61511 w 3203753"/>
                <a:gd name="connsiteY388" fmla="*/ 493133 h 1187291"/>
                <a:gd name="connsiteX389" fmla="*/ 53835 w 3203753"/>
                <a:gd name="connsiteY389" fmla="*/ 510686 h 1187291"/>
                <a:gd name="connsiteX390" fmla="*/ 78786 w 3203753"/>
                <a:gd name="connsiteY390" fmla="*/ 543831 h 1187291"/>
                <a:gd name="connsiteX391" fmla="*/ 59576 w 3203753"/>
                <a:gd name="connsiteY391" fmla="*/ 563332 h 1187291"/>
                <a:gd name="connsiteX392" fmla="*/ 32665 w 3203753"/>
                <a:gd name="connsiteY392" fmla="*/ 590622 h 1187291"/>
                <a:gd name="connsiteX393" fmla="*/ 30756 w 3203753"/>
                <a:gd name="connsiteY393" fmla="*/ 594505 h 1187291"/>
                <a:gd name="connsiteX394" fmla="*/ 11521 w 3203753"/>
                <a:gd name="connsiteY394" fmla="*/ 610110 h 1187291"/>
                <a:gd name="connsiteX395" fmla="*/ 23041 w 3203753"/>
                <a:gd name="connsiteY395" fmla="*/ 608162 h 1187291"/>
                <a:gd name="connsiteX396" fmla="*/ 32652 w 3203753"/>
                <a:gd name="connsiteY396" fmla="*/ 623768 h 1187291"/>
                <a:gd name="connsiteX397" fmla="*/ 44173 w 3203753"/>
                <a:gd name="connsiteY397" fmla="*/ 621808 h 1187291"/>
                <a:gd name="connsiteX398" fmla="*/ 55719 w 3203753"/>
                <a:gd name="connsiteY398" fmla="*/ 633505 h 1187291"/>
                <a:gd name="connsiteX399" fmla="*/ 34549 w 3203753"/>
                <a:gd name="connsiteY399" fmla="*/ 631545 h 1187291"/>
                <a:gd name="connsiteX400" fmla="*/ 28833 w 3203753"/>
                <a:gd name="connsiteY400" fmla="*/ 637413 h 1187291"/>
                <a:gd name="connsiteX401" fmla="*/ 13418 w 3203753"/>
                <a:gd name="connsiteY401" fmla="*/ 639348 h 1187291"/>
                <a:gd name="connsiteX402" fmla="*/ 15327 w 3203753"/>
                <a:gd name="connsiteY402" fmla="*/ 651046 h 1187291"/>
                <a:gd name="connsiteX403" fmla="*/ 7676 w 3203753"/>
                <a:gd name="connsiteY403" fmla="*/ 699784 h 1187291"/>
                <a:gd name="connsiteX404" fmla="*/ 0 w 3203753"/>
                <a:gd name="connsiteY404" fmla="*/ 707599 h 1187291"/>
                <a:gd name="connsiteX405" fmla="*/ 9586 w 3203753"/>
                <a:gd name="connsiteY405" fmla="*/ 717324 h 1187291"/>
                <a:gd name="connsiteX406" fmla="*/ 5779 w 3203753"/>
                <a:gd name="connsiteY406" fmla="*/ 729022 h 1187291"/>
                <a:gd name="connsiteX407" fmla="*/ 15340 w 3203753"/>
                <a:gd name="connsiteY407" fmla="*/ 742680 h 1187291"/>
                <a:gd name="connsiteX408" fmla="*/ 15340 w 3203753"/>
                <a:gd name="connsiteY408" fmla="*/ 752417 h 1187291"/>
                <a:gd name="connsiteX409" fmla="*/ 38444 w 3203753"/>
                <a:gd name="connsiteY409" fmla="*/ 764102 h 1187291"/>
                <a:gd name="connsiteX410" fmla="*/ 69200 w 3203753"/>
                <a:gd name="connsiteY410" fmla="*/ 769957 h 1187291"/>
                <a:gd name="connsiteX411" fmla="*/ 71135 w 3203753"/>
                <a:gd name="connsiteY411" fmla="*/ 785550 h 1187291"/>
                <a:gd name="connsiteX412" fmla="*/ 67265 w 3203753"/>
                <a:gd name="connsiteY412" fmla="*/ 795288 h 1187291"/>
                <a:gd name="connsiteX413" fmla="*/ 76889 w 3203753"/>
                <a:gd name="connsiteY413" fmla="*/ 808933 h 1187291"/>
                <a:gd name="connsiteX414" fmla="*/ 86512 w 3203753"/>
                <a:gd name="connsiteY414" fmla="*/ 822578 h 1187291"/>
                <a:gd name="connsiteX415" fmla="*/ 105747 w 3203753"/>
                <a:gd name="connsiteY415" fmla="*/ 838183 h 1187291"/>
                <a:gd name="connsiteX416" fmla="*/ 92292 w 3203753"/>
                <a:gd name="connsiteY416" fmla="*/ 845961 h 1187291"/>
                <a:gd name="connsiteX417" fmla="*/ 78811 w 3203753"/>
                <a:gd name="connsiteY417" fmla="*/ 844013 h 1187291"/>
                <a:gd name="connsiteX418" fmla="*/ 82680 w 3203753"/>
                <a:gd name="connsiteY418" fmla="*/ 857659 h 1187291"/>
                <a:gd name="connsiteX419" fmla="*/ 90395 w 3203753"/>
                <a:gd name="connsiteY419" fmla="*/ 875199 h 1187291"/>
                <a:gd name="connsiteX420" fmla="*/ 98046 w 3203753"/>
                <a:gd name="connsiteY420" fmla="*/ 867409 h 1187291"/>
                <a:gd name="connsiteX421" fmla="*/ 126866 w 3203753"/>
                <a:gd name="connsiteY421" fmla="*/ 867409 h 1187291"/>
                <a:gd name="connsiteX422" fmla="*/ 138412 w 3203753"/>
                <a:gd name="connsiteY422" fmla="*/ 884962 h 1187291"/>
                <a:gd name="connsiteX423" fmla="*/ 136503 w 3203753"/>
                <a:gd name="connsiteY423" fmla="*/ 900554 h 1187291"/>
                <a:gd name="connsiteX424" fmla="*/ 159582 w 3203753"/>
                <a:gd name="connsiteY424" fmla="*/ 923950 h 1187291"/>
                <a:gd name="connsiteX425" fmla="*/ 182598 w 3203753"/>
                <a:gd name="connsiteY425" fmla="*/ 929780 h 1187291"/>
                <a:gd name="connsiteX426" fmla="*/ 196117 w 3203753"/>
                <a:gd name="connsiteY426" fmla="*/ 923950 h 1187291"/>
                <a:gd name="connsiteX427" fmla="*/ 205702 w 3203753"/>
                <a:gd name="connsiteY427" fmla="*/ 937608 h 1187291"/>
                <a:gd name="connsiteX428" fmla="*/ 217223 w 3203753"/>
                <a:gd name="connsiteY428" fmla="*/ 935635 h 1187291"/>
                <a:gd name="connsiteX429" fmla="*/ 224912 w 3203753"/>
                <a:gd name="connsiteY429" fmla="*/ 941503 h 1187291"/>
                <a:gd name="connsiteX430" fmla="*/ 232588 w 3203753"/>
                <a:gd name="connsiteY430" fmla="*/ 939542 h 1187291"/>
                <a:gd name="connsiteX431" fmla="*/ 232588 w 3203753"/>
                <a:gd name="connsiteY431" fmla="*/ 943450 h 1187291"/>
                <a:gd name="connsiteX432" fmla="*/ 242237 w 3203753"/>
                <a:gd name="connsiteY432" fmla="*/ 949293 h 1187291"/>
                <a:gd name="connsiteX433" fmla="*/ 249926 w 3203753"/>
                <a:gd name="connsiteY433" fmla="*/ 951240 h 1187291"/>
                <a:gd name="connsiteX434" fmla="*/ 251836 w 3203753"/>
                <a:gd name="connsiteY434" fmla="*/ 957108 h 1187291"/>
                <a:gd name="connsiteX435" fmla="*/ 244147 w 3203753"/>
                <a:gd name="connsiteY435" fmla="*/ 968793 h 1187291"/>
                <a:gd name="connsiteX436" fmla="*/ 247991 w 3203753"/>
                <a:gd name="connsiteY436" fmla="*/ 972713 h 1187291"/>
                <a:gd name="connsiteX437" fmla="*/ 242237 w 3203753"/>
                <a:gd name="connsiteY437" fmla="*/ 978556 h 1187291"/>
                <a:gd name="connsiteX438" fmla="*/ 247991 w 3203753"/>
                <a:gd name="connsiteY438" fmla="*/ 988306 h 1187291"/>
                <a:gd name="connsiteX439" fmla="*/ 242237 w 3203753"/>
                <a:gd name="connsiteY439" fmla="*/ 1001939 h 1187291"/>
                <a:gd name="connsiteX440" fmla="*/ 226847 w 3203753"/>
                <a:gd name="connsiteY440" fmla="*/ 1000004 h 1187291"/>
                <a:gd name="connsiteX441" fmla="*/ 217223 w 3203753"/>
                <a:gd name="connsiteY441" fmla="*/ 1007794 h 1187291"/>
                <a:gd name="connsiteX442" fmla="*/ 213379 w 3203753"/>
                <a:gd name="connsiteY442" fmla="*/ 1019479 h 1187291"/>
                <a:gd name="connsiteX443" fmla="*/ 234523 w 3203753"/>
                <a:gd name="connsiteY443" fmla="*/ 1021439 h 1187291"/>
                <a:gd name="connsiteX444" fmla="*/ 217223 w 3203753"/>
                <a:gd name="connsiteY444" fmla="*/ 1035084 h 1187291"/>
                <a:gd name="connsiteX445" fmla="*/ 205702 w 3203753"/>
                <a:gd name="connsiteY445" fmla="*/ 1038979 h 1187291"/>
                <a:gd name="connsiteX446" fmla="*/ 219158 w 3203753"/>
                <a:gd name="connsiteY446" fmla="*/ 1050677 h 1187291"/>
                <a:gd name="connsiteX447" fmla="*/ 213379 w 3203753"/>
                <a:gd name="connsiteY447" fmla="*/ 1052624 h 1187291"/>
                <a:gd name="connsiteX448" fmla="*/ 207599 w 3203753"/>
                <a:gd name="connsiteY448" fmla="*/ 1054572 h 1187291"/>
                <a:gd name="connsiteX449" fmla="*/ 201858 w 3203753"/>
                <a:gd name="connsiteY449" fmla="*/ 1062387 h 1187291"/>
                <a:gd name="connsiteX450" fmla="*/ 201858 w 3203753"/>
                <a:gd name="connsiteY450" fmla="*/ 1072125 h 1187291"/>
                <a:gd name="connsiteX451" fmla="*/ 184533 w 3203753"/>
                <a:gd name="connsiteY451" fmla="*/ 1077993 h 1187291"/>
                <a:gd name="connsiteX452" fmla="*/ 197963 w 3203753"/>
                <a:gd name="connsiteY452" fmla="*/ 1089678 h 1187291"/>
                <a:gd name="connsiteX453" fmla="*/ 207612 w 3203753"/>
                <a:gd name="connsiteY453" fmla="*/ 1089678 h 1187291"/>
                <a:gd name="connsiteX454" fmla="*/ 211456 w 3203753"/>
                <a:gd name="connsiteY454" fmla="*/ 1097468 h 1187291"/>
                <a:gd name="connsiteX455" fmla="*/ 244147 w 3203753"/>
                <a:gd name="connsiteY455" fmla="*/ 1122811 h 1187291"/>
                <a:gd name="connsiteX456" fmla="*/ 280682 w 3203753"/>
                <a:gd name="connsiteY456" fmla="*/ 1130601 h 1187291"/>
                <a:gd name="connsiteX457" fmla="*/ 296047 w 3203753"/>
                <a:gd name="connsiteY457" fmla="*/ 1130601 h 1187291"/>
                <a:gd name="connsiteX458" fmla="*/ 322958 w 3203753"/>
                <a:gd name="connsiteY458" fmla="*/ 1142298 h 1187291"/>
                <a:gd name="connsiteX459" fmla="*/ 322958 w 3203753"/>
                <a:gd name="connsiteY459" fmla="*/ 1148153 h 1187291"/>
                <a:gd name="connsiteX460" fmla="*/ 347972 w 3203753"/>
                <a:gd name="connsiteY460" fmla="*/ 1144259 h 1187291"/>
                <a:gd name="connsiteX461" fmla="*/ 353688 w 3203753"/>
                <a:gd name="connsiteY461" fmla="*/ 1148153 h 1187291"/>
                <a:gd name="connsiteX462" fmla="*/ 361402 w 3203753"/>
                <a:gd name="connsiteY462" fmla="*/ 1152061 h 1187291"/>
                <a:gd name="connsiteX463" fmla="*/ 359467 w 3203753"/>
                <a:gd name="connsiteY463" fmla="*/ 1159839 h 1187291"/>
                <a:gd name="connsiteX464" fmla="*/ 382546 w 3203753"/>
                <a:gd name="connsiteY464" fmla="*/ 1169589 h 1187291"/>
                <a:gd name="connsiteX465" fmla="*/ 397911 w 3203753"/>
                <a:gd name="connsiteY465" fmla="*/ 1187129 h 1187291"/>
                <a:gd name="connsiteX466" fmla="*/ 407535 w 3203753"/>
                <a:gd name="connsiteY466" fmla="*/ 1179326 h 1187291"/>
                <a:gd name="connsiteX467" fmla="*/ 415249 w 3203753"/>
                <a:gd name="connsiteY467" fmla="*/ 1169589 h 1187291"/>
                <a:gd name="connsiteX468" fmla="*/ 407535 w 3203753"/>
                <a:gd name="connsiteY468" fmla="*/ 1155931 h 1187291"/>
                <a:gd name="connsiteX469" fmla="*/ 399846 w 3203753"/>
                <a:gd name="connsiteY469" fmla="*/ 1148128 h 1187291"/>
                <a:gd name="connsiteX470" fmla="*/ 392195 w 3203753"/>
                <a:gd name="connsiteY470" fmla="*/ 1107193 h 1187291"/>
                <a:gd name="connsiteX471" fmla="*/ 378702 w 3203753"/>
                <a:gd name="connsiteY471" fmla="*/ 1093535 h 1187291"/>
                <a:gd name="connsiteX472" fmla="*/ 394067 w 3203753"/>
                <a:gd name="connsiteY472" fmla="*/ 1060389 h 1187291"/>
                <a:gd name="connsiteX473" fmla="*/ 426757 w 3203753"/>
                <a:gd name="connsiteY473" fmla="*/ 1046757 h 1187291"/>
                <a:gd name="connsiteX474" fmla="*/ 413327 w 3203753"/>
                <a:gd name="connsiteY474" fmla="*/ 1031164 h 1187291"/>
                <a:gd name="connsiteX475" fmla="*/ 422913 w 3203753"/>
                <a:gd name="connsiteY475" fmla="*/ 1029204 h 1187291"/>
                <a:gd name="connsiteX476" fmla="*/ 390248 w 3203753"/>
                <a:gd name="connsiteY476" fmla="*/ 1003873 h 1187291"/>
                <a:gd name="connsiteX477" fmla="*/ 386404 w 3203753"/>
                <a:gd name="connsiteY477" fmla="*/ 988281 h 1187291"/>
                <a:gd name="connsiteX478" fmla="*/ 376754 w 3203753"/>
                <a:gd name="connsiteY478" fmla="*/ 980478 h 1187291"/>
                <a:gd name="connsiteX479" fmla="*/ 384469 w 3203753"/>
                <a:gd name="connsiteY479" fmla="*/ 964873 h 1187291"/>
                <a:gd name="connsiteX480" fmla="*/ 380624 w 3203753"/>
                <a:gd name="connsiteY480" fmla="*/ 951227 h 1187291"/>
                <a:gd name="connsiteX481" fmla="*/ 390349 w 3203753"/>
                <a:gd name="connsiteY481" fmla="*/ 935344 h 1187291"/>
                <a:gd name="connsiteX482" fmla="*/ 390501 w 3203753"/>
                <a:gd name="connsiteY482" fmla="*/ 932246 h 1187291"/>
                <a:gd name="connsiteX483" fmla="*/ 390906 w 3203753"/>
                <a:gd name="connsiteY483" fmla="*/ 930665 h 1187291"/>
                <a:gd name="connsiteX484" fmla="*/ 391563 w 3203753"/>
                <a:gd name="connsiteY484" fmla="*/ 928060 h 1187291"/>
                <a:gd name="connsiteX485" fmla="*/ 392803 w 3203753"/>
                <a:gd name="connsiteY485" fmla="*/ 926466 h 1187291"/>
                <a:gd name="connsiteX486" fmla="*/ 393839 w 3203753"/>
                <a:gd name="connsiteY486" fmla="*/ 925138 h 1187291"/>
                <a:gd name="connsiteX487" fmla="*/ 397886 w 3203753"/>
                <a:gd name="connsiteY487" fmla="*/ 923937 h 1187291"/>
                <a:gd name="connsiteX488" fmla="*/ 415212 w 3203753"/>
                <a:gd name="connsiteY488" fmla="*/ 941477 h 1187291"/>
                <a:gd name="connsiteX489" fmla="*/ 419018 w 3203753"/>
                <a:gd name="connsiteY489" fmla="*/ 939517 h 1187291"/>
                <a:gd name="connsiteX490" fmla="*/ 417108 w 3203753"/>
                <a:gd name="connsiteY490" fmla="*/ 918082 h 1187291"/>
                <a:gd name="connsiteX491" fmla="*/ 434408 w 3203753"/>
                <a:gd name="connsiteY491" fmla="*/ 904437 h 1187291"/>
                <a:gd name="connsiteX492" fmla="*/ 463254 w 3203753"/>
                <a:gd name="connsiteY492" fmla="*/ 884949 h 1187291"/>
                <a:gd name="connsiteX493" fmla="*/ 474749 w 3203753"/>
                <a:gd name="connsiteY493" fmla="*/ 892752 h 1187291"/>
                <a:gd name="connsiteX494" fmla="*/ 488230 w 3203753"/>
                <a:gd name="connsiteY494" fmla="*/ 884949 h 1187291"/>
                <a:gd name="connsiteX495" fmla="*/ 497816 w 3203753"/>
                <a:gd name="connsiteY495" fmla="*/ 892752 h 1187291"/>
                <a:gd name="connsiteX496" fmla="*/ 520921 w 3203753"/>
                <a:gd name="connsiteY496" fmla="*/ 900542 h 1187291"/>
                <a:gd name="connsiteX497" fmla="*/ 534351 w 3203753"/>
                <a:gd name="connsiteY497" fmla="*/ 916134 h 1187291"/>
                <a:gd name="connsiteX498" fmla="*/ 536286 w 3203753"/>
                <a:gd name="connsiteY498" fmla="*/ 906384 h 1187291"/>
                <a:gd name="connsiteX499" fmla="*/ 559365 w 3203753"/>
                <a:gd name="connsiteY499" fmla="*/ 918082 h 1187291"/>
                <a:gd name="connsiteX500" fmla="*/ 572820 w 3203753"/>
                <a:gd name="connsiteY500" fmla="*/ 906384 h 1187291"/>
                <a:gd name="connsiteX501" fmla="*/ 584341 w 3203753"/>
                <a:gd name="connsiteY501" fmla="*/ 904437 h 1187291"/>
                <a:gd name="connsiteX502" fmla="*/ 593927 w 3203753"/>
                <a:gd name="connsiteY502" fmla="*/ 910292 h 1187291"/>
                <a:gd name="connsiteX503" fmla="*/ 609292 w 3203753"/>
                <a:gd name="connsiteY503" fmla="*/ 904437 h 1187291"/>
                <a:gd name="connsiteX504" fmla="*/ 618941 w 3203753"/>
                <a:gd name="connsiteY504" fmla="*/ 916134 h 1187291"/>
                <a:gd name="connsiteX505" fmla="*/ 636241 w 3203753"/>
                <a:gd name="connsiteY505" fmla="*/ 920029 h 1187291"/>
                <a:gd name="connsiteX506" fmla="*/ 643955 w 3203753"/>
                <a:gd name="connsiteY506" fmla="*/ 910292 h 1187291"/>
                <a:gd name="connsiteX507" fmla="*/ 668906 w 3203753"/>
                <a:gd name="connsiteY507" fmla="*/ 912239 h 1187291"/>
                <a:gd name="connsiteX508" fmla="*/ 670816 w 3203753"/>
                <a:gd name="connsiteY508" fmla="*/ 896647 h 1187291"/>
                <a:gd name="connsiteX509" fmla="*/ 649671 w 3203753"/>
                <a:gd name="connsiteY509" fmla="*/ 890804 h 1187291"/>
                <a:gd name="connsiteX510" fmla="*/ 642020 w 3203753"/>
                <a:gd name="connsiteY510" fmla="*/ 879119 h 1187291"/>
                <a:gd name="connsiteX511" fmla="*/ 659320 w 3203753"/>
                <a:gd name="connsiteY511" fmla="*/ 869369 h 1187291"/>
                <a:gd name="connsiteX512" fmla="*/ 655476 w 3203753"/>
                <a:gd name="connsiteY512" fmla="*/ 855711 h 1187291"/>
                <a:gd name="connsiteX513" fmla="*/ 680452 w 3203753"/>
                <a:gd name="connsiteY513" fmla="*/ 845961 h 1187291"/>
                <a:gd name="connsiteX514" fmla="*/ 667022 w 3203753"/>
                <a:gd name="connsiteY514" fmla="*/ 832341 h 1187291"/>
                <a:gd name="connsiteX515" fmla="*/ 659308 w 3203753"/>
                <a:gd name="connsiteY515" fmla="*/ 828408 h 1187291"/>
                <a:gd name="connsiteX516" fmla="*/ 665049 w 3203753"/>
                <a:gd name="connsiteY516" fmla="*/ 816736 h 1187291"/>
                <a:gd name="connsiteX517" fmla="*/ 668893 w 3203753"/>
                <a:gd name="connsiteY517" fmla="*/ 814788 h 1187291"/>
                <a:gd name="connsiteX518" fmla="*/ 741925 w 3203753"/>
                <a:gd name="connsiteY518" fmla="*/ 806973 h 1187291"/>
                <a:gd name="connsiteX519" fmla="*/ 751549 w 3203753"/>
                <a:gd name="connsiteY519" fmla="*/ 797235 h 1187291"/>
                <a:gd name="connsiteX520" fmla="*/ 801564 w 3203753"/>
                <a:gd name="connsiteY520" fmla="*/ 787485 h 1187291"/>
                <a:gd name="connsiteX521" fmla="*/ 803436 w 3203753"/>
                <a:gd name="connsiteY521" fmla="*/ 781617 h 1187291"/>
                <a:gd name="connsiteX522" fmla="*/ 832320 w 3203753"/>
                <a:gd name="connsiteY522" fmla="*/ 775775 h 1187291"/>
                <a:gd name="connsiteX523" fmla="*/ 839971 w 3203753"/>
                <a:gd name="connsiteY523" fmla="*/ 781617 h 1187291"/>
                <a:gd name="connsiteX524" fmla="*/ 855361 w 3203753"/>
                <a:gd name="connsiteY524" fmla="*/ 777722 h 1187291"/>
                <a:gd name="connsiteX525" fmla="*/ 863037 w 3203753"/>
                <a:gd name="connsiteY525" fmla="*/ 799170 h 1187291"/>
                <a:gd name="connsiteX526" fmla="*/ 863037 w 3203753"/>
                <a:gd name="connsiteY526" fmla="*/ 812790 h 1187291"/>
                <a:gd name="connsiteX527" fmla="*/ 884144 w 3203753"/>
                <a:gd name="connsiteY527" fmla="*/ 806960 h 1187291"/>
                <a:gd name="connsiteX528" fmla="*/ 888039 w 3203753"/>
                <a:gd name="connsiteY528" fmla="*/ 816710 h 1187291"/>
                <a:gd name="connsiteX529" fmla="*/ 901494 w 3203753"/>
                <a:gd name="connsiteY529" fmla="*/ 818658 h 1187291"/>
                <a:gd name="connsiteX530" fmla="*/ 913015 w 3203753"/>
                <a:gd name="connsiteY530" fmla="*/ 816710 h 1187291"/>
                <a:gd name="connsiteX531" fmla="*/ 907210 w 3203753"/>
                <a:gd name="connsiteY531" fmla="*/ 832316 h 1187291"/>
                <a:gd name="connsiteX532" fmla="*/ 924536 w 3203753"/>
                <a:gd name="connsiteY532" fmla="*/ 830356 h 1187291"/>
                <a:gd name="connsiteX533" fmla="*/ 941861 w 3203753"/>
                <a:gd name="connsiteY533" fmla="*/ 820605 h 1187291"/>
                <a:gd name="connsiteX534" fmla="*/ 945680 w 3203753"/>
                <a:gd name="connsiteY534" fmla="*/ 814775 h 1187291"/>
                <a:gd name="connsiteX535" fmla="*/ 974526 w 3203753"/>
                <a:gd name="connsiteY535" fmla="*/ 805013 h 1187291"/>
                <a:gd name="connsiteX536" fmla="*/ 966850 w 3203753"/>
                <a:gd name="connsiteY536" fmla="*/ 816710 h 1187291"/>
                <a:gd name="connsiteX537" fmla="*/ 993710 w 3203753"/>
                <a:gd name="connsiteY537" fmla="*/ 836198 h 1187291"/>
                <a:gd name="connsiteX538" fmla="*/ 1005294 w 3203753"/>
                <a:gd name="connsiteY538" fmla="*/ 853738 h 1187291"/>
                <a:gd name="connsiteX539" fmla="*/ 1007229 w 3203753"/>
                <a:gd name="connsiteY539" fmla="*/ 859593 h 1187291"/>
                <a:gd name="connsiteX540" fmla="*/ 1012970 w 3203753"/>
                <a:gd name="connsiteY540" fmla="*/ 869344 h 1187291"/>
                <a:gd name="connsiteX541" fmla="*/ 1016815 w 3203753"/>
                <a:gd name="connsiteY541" fmla="*/ 873239 h 1187291"/>
                <a:gd name="connsiteX542" fmla="*/ 1037959 w 3203753"/>
                <a:gd name="connsiteY542" fmla="*/ 912214 h 1187291"/>
                <a:gd name="connsiteX543" fmla="*/ 1049480 w 3203753"/>
                <a:gd name="connsiteY543" fmla="*/ 898569 h 1187291"/>
                <a:gd name="connsiteX544" fmla="*/ 1059103 w 3203753"/>
                <a:gd name="connsiteY544" fmla="*/ 900516 h 1187291"/>
                <a:gd name="connsiteX545" fmla="*/ 1064883 w 3203753"/>
                <a:gd name="connsiteY545" fmla="*/ 914174 h 1187291"/>
                <a:gd name="connsiteX546" fmla="*/ 1087962 w 3203753"/>
                <a:gd name="connsiteY546" fmla="*/ 914174 h 1187291"/>
                <a:gd name="connsiteX547" fmla="*/ 1095638 w 3203753"/>
                <a:gd name="connsiteY547" fmla="*/ 908306 h 1187291"/>
                <a:gd name="connsiteX548" fmla="*/ 1103289 w 3203753"/>
                <a:gd name="connsiteY548" fmla="*/ 906359 h 1187291"/>
                <a:gd name="connsiteX549" fmla="*/ 1135954 w 3203753"/>
                <a:gd name="connsiteY549" fmla="*/ 935597 h 1187291"/>
                <a:gd name="connsiteX550" fmla="*/ 1139824 w 3203753"/>
                <a:gd name="connsiteY550" fmla="*/ 947295 h 1187291"/>
                <a:gd name="connsiteX551" fmla="*/ 1157149 w 3203753"/>
                <a:gd name="connsiteY551" fmla="*/ 951190 h 1187291"/>
                <a:gd name="connsiteX552" fmla="*/ 1168670 w 3203753"/>
                <a:gd name="connsiteY552" fmla="*/ 943412 h 1187291"/>
                <a:gd name="connsiteX553" fmla="*/ 1180191 w 3203753"/>
                <a:gd name="connsiteY553" fmla="*/ 962900 h 1187291"/>
                <a:gd name="connsiteX554" fmla="*/ 1193646 w 3203753"/>
                <a:gd name="connsiteY554" fmla="*/ 960952 h 1187291"/>
                <a:gd name="connsiteX555" fmla="*/ 1199425 w 3203753"/>
                <a:gd name="connsiteY555" fmla="*/ 951190 h 1187291"/>
                <a:gd name="connsiteX556" fmla="*/ 1222466 w 3203753"/>
                <a:gd name="connsiteY556" fmla="*/ 947295 h 1187291"/>
                <a:gd name="connsiteX557" fmla="*/ 1226336 w 3203753"/>
                <a:gd name="connsiteY557" fmla="*/ 937570 h 1187291"/>
                <a:gd name="connsiteX558" fmla="*/ 1253247 w 3203753"/>
                <a:gd name="connsiteY558" fmla="*/ 923912 h 1187291"/>
                <a:gd name="connsiteX559" fmla="*/ 1260936 w 3203753"/>
                <a:gd name="connsiteY559" fmla="*/ 921952 h 1187291"/>
                <a:gd name="connsiteX560" fmla="*/ 1266716 w 3203753"/>
                <a:gd name="connsiteY560" fmla="*/ 916109 h 1187291"/>
                <a:gd name="connsiteX561" fmla="*/ 1274392 w 3203753"/>
                <a:gd name="connsiteY561" fmla="*/ 916109 h 1187291"/>
                <a:gd name="connsiteX562" fmla="*/ 1280145 w 3203753"/>
                <a:gd name="connsiteY562" fmla="*/ 912214 h 1187291"/>
                <a:gd name="connsiteX563" fmla="*/ 1291692 w 3203753"/>
                <a:gd name="connsiteY563" fmla="*/ 914174 h 1187291"/>
                <a:gd name="connsiteX564" fmla="*/ 1297471 w 3203753"/>
                <a:gd name="connsiteY564" fmla="*/ 918069 h 1187291"/>
                <a:gd name="connsiteX565" fmla="*/ 1318616 w 3203753"/>
                <a:gd name="connsiteY565" fmla="*/ 920017 h 1187291"/>
                <a:gd name="connsiteX566" fmla="*/ 1322485 w 3203753"/>
                <a:gd name="connsiteY566" fmla="*/ 933675 h 1187291"/>
                <a:gd name="connsiteX567" fmla="*/ 1335915 w 3203753"/>
                <a:gd name="connsiteY567" fmla="*/ 937582 h 1187291"/>
                <a:gd name="connsiteX568" fmla="*/ 1351305 w 3203753"/>
                <a:gd name="connsiteY568" fmla="*/ 935609 h 1187291"/>
                <a:gd name="connsiteX569" fmla="*/ 1360891 w 3203753"/>
                <a:gd name="connsiteY569" fmla="*/ 939505 h 1187291"/>
                <a:gd name="connsiteX570" fmla="*/ 1378191 w 3203753"/>
                <a:gd name="connsiteY570" fmla="*/ 943412 h 1187291"/>
                <a:gd name="connsiteX571" fmla="*/ 1391647 w 3203753"/>
                <a:gd name="connsiteY571" fmla="*/ 935597 h 1187291"/>
                <a:gd name="connsiteX572" fmla="*/ 1395492 w 3203753"/>
                <a:gd name="connsiteY572" fmla="*/ 921952 h 1187291"/>
                <a:gd name="connsiteX573" fmla="*/ 1389737 w 3203753"/>
                <a:gd name="connsiteY573" fmla="*/ 918057 h 1187291"/>
                <a:gd name="connsiteX574" fmla="*/ 1403142 w 3203753"/>
                <a:gd name="connsiteY574" fmla="*/ 882964 h 1187291"/>
                <a:gd name="connsiteX575" fmla="*/ 1408947 w 3203753"/>
                <a:gd name="connsiteY575" fmla="*/ 873226 h 1187291"/>
                <a:gd name="connsiteX576" fmla="*/ 1432026 w 3203753"/>
                <a:gd name="connsiteY576" fmla="*/ 884924 h 1187291"/>
                <a:gd name="connsiteX577" fmla="*/ 1441612 w 3203753"/>
                <a:gd name="connsiteY577" fmla="*/ 884924 h 1187291"/>
                <a:gd name="connsiteX578" fmla="*/ 1455067 w 3203753"/>
                <a:gd name="connsiteY578" fmla="*/ 892726 h 1187291"/>
                <a:gd name="connsiteX579" fmla="*/ 1472392 w 3203753"/>
                <a:gd name="connsiteY579" fmla="*/ 894674 h 1187291"/>
                <a:gd name="connsiteX580" fmla="*/ 1476199 w 3203753"/>
                <a:gd name="connsiteY580" fmla="*/ 920004 h 1187291"/>
                <a:gd name="connsiteX581" fmla="*/ 1510824 w 3203753"/>
                <a:gd name="connsiteY581" fmla="*/ 931714 h 1187291"/>
                <a:gd name="connsiteX582" fmla="*/ 1514631 w 3203753"/>
                <a:gd name="connsiteY582" fmla="*/ 927819 h 1187291"/>
                <a:gd name="connsiteX583" fmla="*/ 1535800 w 3203753"/>
                <a:gd name="connsiteY583" fmla="*/ 921952 h 1187291"/>
                <a:gd name="connsiteX584" fmla="*/ 1560815 w 3203753"/>
                <a:gd name="connsiteY584" fmla="*/ 925859 h 1187291"/>
                <a:gd name="connsiteX585" fmla="*/ 1587700 w 3203753"/>
                <a:gd name="connsiteY585" fmla="*/ 937557 h 1187291"/>
                <a:gd name="connsiteX586" fmla="*/ 1587700 w 3203753"/>
                <a:gd name="connsiteY586" fmla="*/ 947282 h 1187291"/>
                <a:gd name="connsiteX587" fmla="*/ 1597349 w 3203753"/>
                <a:gd name="connsiteY587" fmla="*/ 955097 h 1187291"/>
                <a:gd name="connsiteX588" fmla="*/ 1643445 w 3203753"/>
                <a:gd name="connsiteY588" fmla="*/ 960940 h 1187291"/>
                <a:gd name="connsiteX589" fmla="*/ 1685721 w 3203753"/>
                <a:gd name="connsiteY589" fmla="*/ 949242 h 1187291"/>
                <a:gd name="connsiteX590" fmla="*/ 1712632 w 3203753"/>
                <a:gd name="connsiteY590" fmla="*/ 927807 h 1187291"/>
                <a:gd name="connsiteX591" fmla="*/ 1737646 w 3203753"/>
                <a:gd name="connsiteY591" fmla="*/ 939492 h 1187291"/>
                <a:gd name="connsiteX592" fmla="*/ 1751076 w 3203753"/>
                <a:gd name="connsiteY592" fmla="*/ 935597 h 1187291"/>
                <a:gd name="connsiteX593" fmla="*/ 1781857 w 3203753"/>
                <a:gd name="connsiteY593" fmla="*/ 949255 h 1187291"/>
                <a:gd name="connsiteX594" fmla="*/ 1808780 w 3203753"/>
                <a:gd name="connsiteY594" fmla="*/ 935597 h 1187291"/>
                <a:gd name="connsiteX595" fmla="*/ 1806846 w 3203753"/>
                <a:gd name="connsiteY595" fmla="*/ 923912 h 1187291"/>
                <a:gd name="connsiteX596" fmla="*/ 1824146 w 3203753"/>
                <a:gd name="connsiteY596" fmla="*/ 888819 h 1187291"/>
                <a:gd name="connsiteX597" fmla="*/ 1837576 w 3203753"/>
                <a:gd name="connsiteY597" fmla="*/ 877121 h 1187291"/>
                <a:gd name="connsiteX598" fmla="*/ 1835666 w 3203753"/>
                <a:gd name="connsiteY598" fmla="*/ 861528 h 1187291"/>
                <a:gd name="connsiteX599" fmla="*/ 1824146 w 3203753"/>
                <a:gd name="connsiteY599" fmla="*/ 857633 h 1187291"/>
                <a:gd name="connsiteX600" fmla="*/ 1843381 w 3203753"/>
                <a:gd name="connsiteY600" fmla="*/ 838158 h 1187291"/>
                <a:gd name="connsiteX601" fmla="*/ 1876046 w 3203753"/>
                <a:gd name="connsiteY601" fmla="*/ 834263 h 1187291"/>
                <a:gd name="connsiteX602" fmla="*/ 1916425 w 3203753"/>
                <a:gd name="connsiteY602" fmla="*/ 842066 h 1187291"/>
                <a:gd name="connsiteX603" fmla="*/ 1926048 w 3203753"/>
                <a:gd name="connsiteY603" fmla="*/ 840106 h 1187291"/>
                <a:gd name="connsiteX604" fmla="*/ 1937569 w 3203753"/>
                <a:gd name="connsiteY604" fmla="*/ 845948 h 1187291"/>
                <a:gd name="connsiteX605" fmla="*/ 1937569 w 3203753"/>
                <a:gd name="connsiteY605" fmla="*/ 849856 h 1187291"/>
                <a:gd name="connsiteX606" fmla="*/ 1941375 w 3203753"/>
                <a:gd name="connsiteY606" fmla="*/ 849856 h 1187291"/>
                <a:gd name="connsiteX607" fmla="*/ 1943336 w 3203753"/>
                <a:gd name="connsiteY607" fmla="*/ 855698 h 1187291"/>
                <a:gd name="connsiteX608" fmla="*/ 1958701 w 3203753"/>
                <a:gd name="connsiteY608" fmla="*/ 894699 h 1187291"/>
                <a:gd name="connsiteX609" fmla="*/ 1970221 w 3203753"/>
                <a:gd name="connsiteY609" fmla="*/ 918082 h 1187291"/>
                <a:gd name="connsiteX610" fmla="*/ 1970221 w 3203753"/>
                <a:gd name="connsiteY610" fmla="*/ 925885 h 1187291"/>
                <a:gd name="connsiteX611" fmla="*/ 1974091 w 3203753"/>
                <a:gd name="connsiteY611" fmla="*/ 933675 h 1187291"/>
                <a:gd name="connsiteX612" fmla="*/ 1974091 w 3203753"/>
                <a:gd name="connsiteY612" fmla="*/ 943425 h 1187291"/>
                <a:gd name="connsiteX613" fmla="*/ 1995198 w 3203753"/>
                <a:gd name="connsiteY613" fmla="*/ 947307 h 1187291"/>
                <a:gd name="connsiteX614" fmla="*/ 2002912 w 3203753"/>
                <a:gd name="connsiteY614" fmla="*/ 955123 h 1187291"/>
                <a:gd name="connsiteX615" fmla="*/ 2024056 w 3203753"/>
                <a:gd name="connsiteY615" fmla="*/ 968755 h 1187291"/>
                <a:gd name="connsiteX616" fmla="*/ 2033680 w 3203753"/>
                <a:gd name="connsiteY616" fmla="*/ 970703 h 1187291"/>
                <a:gd name="connsiteX617" fmla="*/ 2043266 w 3203753"/>
                <a:gd name="connsiteY617" fmla="*/ 1003861 h 1187291"/>
                <a:gd name="connsiteX618" fmla="*/ 2070177 w 3203753"/>
                <a:gd name="connsiteY618" fmla="*/ 1001901 h 1187291"/>
                <a:gd name="connsiteX619" fmla="*/ 2091347 w 3203753"/>
                <a:gd name="connsiteY619" fmla="*/ 990216 h 1187291"/>
                <a:gd name="connsiteX620" fmla="*/ 2114388 w 3203753"/>
                <a:gd name="connsiteY620" fmla="*/ 988268 h 1187291"/>
                <a:gd name="connsiteX621" fmla="*/ 2116323 w 3203753"/>
                <a:gd name="connsiteY621" fmla="*/ 1005808 h 1187291"/>
                <a:gd name="connsiteX622" fmla="*/ 2104802 w 3203753"/>
                <a:gd name="connsiteY622" fmla="*/ 1015558 h 1187291"/>
                <a:gd name="connsiteX623" fmla="*/ 2099023 w 3203753"/>
                <a:gd name="connsiteY623" fmla="*/ 1046744 h 1187291"/>
                <a:gd name="connsiteX624" fmla="*/ 2083658 w 3203753"/>
                <a:gd name="connsiteY624" fmla="*/ 1070127 h 1187291"/>
                <a:gd name="connsiteX625" fmla="*/ 2081722 w 3203753"/>
                <a:gd name="connsiteY625" fmla="*/ 1079877 h 1187291"/>
                <a:gd name="connsiteX626" fmla="*/ 2056746 w 3203753"/>
                <a:gd name="connsiteY626" fmla="*/ 1074034 h 1187291"/>
                <a:gd name="connsiteX627" fmla="*/ 2041356 w 3203753"/>
                <a:gd name="connsiteY627" fmla="*/ 1085745 h 1187291"/>
                <a:gd name="connsiteX628" fmla="*/ 2043266 w 3203753"/>
                <a:gd name="connsiteY628" fmla="*/ 1142260 h 1187291"/>
                <a:gd name="connsiteX629" fmla="*/ 2031745 w 3203753"/>
                <a:gd name="connsiteY629" fmla="*/ 1146155 h 1187291"/>
                <a:gd name="connsiteX630" fmla="*/ 2033705 w 3203753"/>
                <a:gd name="connsiteY630" fmla="*/ 1151770 h 1187291"/>
                <a:gd name="connsiteX631" fmla="*/ 2037550 w 3203753"/>
                <a:gd name="connsiteY631" fmla="*/ 1146155 h 1187291"/>
                <a:gd name="connsiteX632" fmla="*/ 2060591 w 3203753"/>
                <a:gd name="connsiteY632" fmla="*/ 1128615 h 1187291"/>
                <a:gd name="connsiteX633" fmla="*/ 2068280 w 3203753"/>
                <a:gd name="connsiteY633" fmla="*/ 1128615 h 1187291"/>
                <a:gd name="connsiteX634" fmla="*/ 2068280 w 3203753"/>
                <a:gd name="connsiteY634" fmla="*/ 1138365 h 1187291"/>
                <a:gd name="connsiteX635" fmla="*/ 2081735 w 3203753"/>
                <a:gd name="connsiteY635" fmla="*/ 1144208 h 1187291"/>
                <a:gd name="connsiteX636" fmla="*/ 2116335 w 3203753"/>
                <a:gd name="connsiteY636" fmla="*/ 1124708 h 1187291"/>
                <a:gd name="connsiteX637" fmla="*/ 2122077 w 3203753"/>
                <a:gd name="connsiteY637" fmla="*/ 1122760 h 1187291"/>
                <a:gd name="connsiteX638" fmla="*/ 2124011 w 3203753"/>
                <a:gd name="connsiteY638" fmla="*/ 1116918 h 1187291"/>
                <a:gd name="connsiteX639" fmla="*/ 2129791 w 3203753"/>
                <a:gd name="connsiteY639" fmla="*/ 1113010 h 1187291"/>
                <a:gd name="connsiteX640" fmla="*/ 2131700 w 3203753"/>
                <a:gd name="connsiteY640" fmla="*/ 1105220 h 1187291"/>
                <a:gd name="connsiteX641" fmla="*/ 2135570 w 3203753"/>
                <a:gd name="connsiteY641" fmla="*/ 1097417 h 1187291"/>
                <a:gd name="connsiteX642" fmla="*/ 2145156 w 3203753"/>
                <a:gd name="connsiteY642" fmla="*/ 1087667 h 1187291"/>
                <a:gd name="connsiteX643" fmla="*/ 2147090 w 3203753"/>
                <a:gd name="connsiteY643" fmla="*/ 1085719 h 1187291"/>
                <a:gd name="connsiteX644" fmla="*/ 2152870 w 3203753"/>
                <a:gd name="connsiteY644" fmla="*/ 1077929 h 1187291"/>
                <a:gd name="connsiteX645" fmla="*/ 2175886 w 3203753"/>
                <a:gd name="connsiteY645" fmla="*/ 1050626 h 1187291"/>
                <a:gd name="connsiteX646" fmla="*/ 2185535 w 3203753"/>
                <a:gd name="connsiteY646" fmla="*/ 1036969 h 1187291"/>
                <a:gd name="connsiteX647" fmla="*/ 2202835 w 3203753"/>
                <a:gd name="connsiteY647" fmla="*/ 999941 h 1187291"/>
                <a:gd name="connsiteX648" fmla="*/ 2210511 w 3203753"/>
                <a:gd name="connsiteY648" fmla="*/ 994073 h 1187291"/>
                <a:gd name="connsiteX649" fmla="*/ 2212446 w 3203753"/>
                <a:gd name="connsiteY649" fmla="*/ 988243 h 1187291"/>
                <a:gd name="connsiteX650" fmla="*/ 2218200 w 3203753"/>
                <a:gd name="connsiteY650" fmla="*/ 986283 h 1187291"/>
                <a:gd name="connsiteX651" fmla="*/ 2222070 w 3203753"/>
                <a:gd name="connsiteY651" fmla="*/ 976532 h 1187291"/>
                <a:gd name="connsiteX652" fmla="*/ 2223979 w 3203753"/>
                <a:gd name="connsiteY652" fmla="*/ 959005 h 1187291"/>
                <a:gd name="connsiteX653" fmla="*/ 2227849 w 3203753"/>
                <a:gd name="connsiteY653" fmla="*/ 947282 h 1187291"/>
                <a:gd name="connsiteX654" fmla="*/ 2225914 w 3203753"/>
                <a:gd name="connsiteY654" fmla="*/ 939479 h 1187291"/>
                <a:gd name="connsiteX655" fmla="*/ 2227849 w 3203753"/>
                <a:gd name="connsiteY655" fmla="*/ 931689 h 1187291"/>
                <a:gd name="connsiteX656" fmla="*/ 2227849 w 3203753"/>
                <a:gd name="connsiteY656" fmla="*/ 919979 h 1187291"/>
                <a:gd name="connsiteX657" fmla="*/ 2227849 w 3203753"/>
                <a:gd name="connsiteY657" fmla="*/ 912189 h 1187291"/>
                <a:gd name="connsiteX658" fmla="*/ 2245124 w 3203753"/>
                <a:gd name="connsiteY658" fmla="*/ 875148 h 1187291"/>
                <a:gd name="connsiteX659" fmla="*/ 2239344 w 3203753"/>
                <a:gd name="connsiteY659" fmla="*/ 865411 h 1187291"/>
                <a:gd name="connsiteX660" fmla="*/ 2243214 w 3203753"/>
                <a:gd name="connsiteY660" fmla="*/ 855660 h 1187291"/>
                <a:gd name="connsiteX661" fmla="*/ 2233591 w 3203753"/>
                <a:gd name="connsiteY661" fmla="*/ 843950 h 1187291"/>
                <a:gd name="connsiteX662" fmla="*/ 2245111 w 3203753"/>
                <a:gd name="connsiteY662" fmla="*/ 843950 h 1187291"/>
                <a:gd name="connsiteX663" fmla="*/ 2220135 w 3203753"/>
                <a:gd name="connsiteY663" fmla="*/ 814737 h 1187291"/>
                <a:gd name="connsiteX664" fmla="*/ 2214381 w 3203753"/>
                <a:gd name="connsiteY664" fmla="*/ 810805 h 1187291"/>
                <a:gd name="connsiteX665" fmla="*/ 2195171 w 3203753"/>
                <a:gd name="connsiteY665" fmla="*/ 810805 h 1187291"/>
                <a:gd name="connsiteX666" fmla="*/ 2183588 w 3203753"/>
                <a:gd name="connsiteY666" fmla="*/ 832278 h 1187291"/>
                <a:gd name="connsiteX667" fmla="*/ 2187457 w 3203753"/>
                <a:gd name="connsiteY667" fmla="*/ 820567 h 1187291"/>
                <a:gd name="connsiteX668" fmla="*/ 2162443 w 3203753"/>
                <a:gd name="connsiteY668" fmla="*/ 832278 h 1187291"/>
                <a:gd name="connsiteX669" fmla="*/ 2172067 w 3203753"/>
                <a:gd name="connsiteY669" fmla="*/ 818620 h 1187291"/>
                <a:gd name="connsiteX670" fmla="*/ 2164391 w 3203753"/>
                <a:gd name="connsiteY670" fmla="*/ 810805 h 1187291"/>
                <a:gd name="connsiteX671" fmla="*/ 2162456 w 3203753"/>
                <a:gd name="connsiteY671" fmla="*/ 824462 h 1187291"/>
                <a:gd name="connsiteX672" fmla="*/ 2152870 w 3203753"/>
                <a:gd name="connsiteY672" fmla="*/ 824462 h 1187291"/>
                <a:gd name="connsiteX673" fmla="*/ 2154779 w 3203753"/>
                <a:gd name="connsiteY673" fmla="*/ 799132 h 1187291"/>
                <a:gd name="connsiteX674" fmla="*/ 2124024 w 3203753"/>
                <a:gd name="connsiteY674" fmla="*/ 795224 h 1187291"/>
                <a:gd name="connsiteX675" fmla="*/ 2125959 w 3203753"/>
                <a:gd name="connsiteY675" fmla="*/ 785487 h 1187291"/>
                <a:gd name="connsiteX676" fmla="*/ 2135583 w 3203753"/>
                <a:gd name="connsiteY676" fmla="*/ 781579 h 1187291"/>
                <a:gd name="connsiteX677" fmla="*/ 2147103 w 3203753"/>
                <a:gd name="connsiteY677" fmla="*/ 769894 h 1187291"/>
                <a:gd name="connsiteX678" fmla="*/ 2160559 w 3203753"/>
                <a:gd name="connsiteY678" fmla="*/ 760144 h 1187291"/>
                <a:gd name="connsiteX679" fmla="*/ 2166338 w 3203753"/>
                <a:gd name="connsiteY679" fmla="*/ 754289 h 1187291"/>
                <a:gd name="connsiteX680" fmla="*/ 2174027 w 3203753"/>
                <a:gd name="connsiteY680" fmla="*/ 750381 h 1187291"/>
                <a:gd name="connsiteX681" fmla="*/ 2175899 w 3203753"/>
                <a:gd name="connsiteY681" fmla="*/ 744551 h 1187291"/>
                <a:gd name="connsiteX682" fmla="*/ 2181678 w 3203753"/>
                <a:gd name="connsiteY682" fmla="*/ 734788 h 1187291"/>
                <a:gd name="connsiteX683" fmla="*/ 2202848 w 3203753"/>
                <a:gd name="connsiteY683" fmla="*/ 715301 h 1187291"/>
                <a:gd name="connsiteX684" fmla="*/ 2227862 w 3203753"/>
                <a:gd name="connsiteY684" fmla="*/ 697760 h 1187291"/>
                <a:gd name="connsiteX685" fmla="*/ 2249006 w 3203753"/>
                <a:gd name="connsiteY685" fmla="*/ 674365 h 1187291"/>
                <a:gd name="connsiteX686" fmla="*/ 2297062 w 3203753"/>
                <a:gd name="connsiteY686" fmla="*/ 647075 h 1187291"/>
                <a:gd name="connsiteX687" fmla="*/ 2329727 w 3203753"/>
                <a:gd name="connsiteY687" fmla="*/ 647075 h 1187291"/>
                <a:gd name="connsiteX688" fmla="*/ 2339376 w 3203753"/>
                <a:gd name="connsiteY688" fmla="*/ 654877 h 1187291"/>
                <a:gd name="connsiteX689" fmla="*/ 2348936 w 3203753"/>
                <a:gd name="connsiteY689" fmla="*/ 647075 h 1187291"/>
                <a:gd name="connsiteX690" fmla="*/ 2381626 w 3203753"/>
                <a:gd name="connsiteY690" fmla="*/ 647075 h 1187291"/>
                <a:gd name="connsiteX691" fmla="*/ 2393185 w 3203753"/>
                <a:gd name="connsiteY691" fmla="*/ 650970 h 1187291"/>
                <a:gd name="connsiteX692" fmla="*/ 2389315 w 3203753"/>
                <a:gd name="connsiteY692" fmla="*/ 645127 h 1187291"/>
                <a:gd name="connsiteX693" fmla="*/ 2396992 w 3203753"/>
                <a:gd name="connsiteY693" fmla="*/ 645127 h 1187291"/>
                <a:gd name="connsiteX694" fmla="*/ 2402796 w 3203753"/>
                <a:gd name="connsiteY694" fmla="*/ 637337 h 1187291"/>
                <a:gd name="connsiteX695" fmla="*/ 2443137 w 3203753"/>
                <a:gd name="connsiteY695" fmla="*/ 643180 h 1187291"/>
                <a:gd name="connsiteX696" fmla="*/ 2450788 w 3203753"/>
                <a:gd name="connsiteY696" fmla="*/ 650970 h 1187291"/>
                <a:gd name="connsiteX697" fmla="*/ 2460437 w 3203753"/>
                <a:gd name="connsiteY697" fmla="*/ 656825 h 1187291"/>
                <a:gd name="connsiteX698" fmla="*/ 2441228 w 3203753"/>
                <a:gd name="connsiteY698" fmla="*/ 662680 h 1187291"/>
                <a:gd name="connsiteX699" fmla="*/ 2470049 w 3203753"/>
                <a:gd name="connsiteY699" fmla="*/ 662680 h 1187291"/>
                <a:gd name="connsiteX700" fmla="*/ 2483504 w 3203753"/>
                <a:gd name="connsiteY700" fmla="*/ 654877 h 1187291"/>
                <a:gd name="connsiteX701" fmla="*/ 2496934 w 3203753"/>
                <a:gd name="connsiteY701" fmla="*/ 658772 h 1187291"/>
                <a:gd name="connsiteX702" fmla="*/ 2516169 w 3203753"/>
                <a:gd name="connsiteY702" fmla="*/ 654877 h 1187291"/>
                <a:gd name="connsiteX703" fmla="*/ 2496934 w 3203753"/>
                <a:gd name="connsiteY703" fmla="*/ 645127 h 1187291"/>
                <a:gd name="connsiteX704" fmla="*/ 2529662 w 3203753"/>
                <a:gd name="connsiteY704" fmla="*/ 606126 h 1187291"/>
                <a:gd name="connsiteX705" fmla="*/ 2533507 w 3203753"/>
                <a:gd name="connsiteY705" fmla="*/ 596376 h 1187291"/>
                <a:gd name="connsiteX706" fmla="*/ 2543131 w 3203753"/>
                <a:gd name="connsiteY706" fmla="*/ 590546 h 1187291"/>
                <a:gd name="connsiteX707" fmla="*/ 2546975 w 3203753"/>
                <a:gd name="connsiteY707" fmla="*/ 580796 h 1187291"/>
                <a:gd name="connsiteX708" fmla="*/ 2598849 w 3203753"/>
                <a:gd name="connsiteY708" fmla="*/ 567138 h 1187291"/>
                <a:gd name="connsiteX709" fmla="*/ 2602694 w 3203753"/>
                <a:gd name="connsiteY709" fmla="*/ 572993 h 1187291"/>
                <a:gd name="connsiteX710" fmla="*/ 2619994 w 3203753"/>
                <a:gd name="connsiteY710" fmla="*/ 567138 h 1187291"/>
                <a:gd name="connsiteX711" fmla="*/ 2612343 w 3203753"/>
                <a:gd name="connsiteY711" fmla="*/ 594429 h 1187291"/>
                <a:gd name="connsiteX712" fmla="*/ 2621928 w 3203753"/>
                <a:gd name="connsiteY712" fmla="*/ 596376 h 1187291"/>
                <a:gd name="connsiteX713" fmla="*/ 2618084 w 3203753"/>
                <a:gd name="connsiteY713" fmla="*/ 606126 h 1187291"/>
                <a:gd name="connsiteX714" fmla="*/ 2639229 w 3203753"/>
                <a:gd name="connsiteY714" fmla="*/ 590546 h 1187291"/>
                <a:gd name="connsiteX715" fmla="*/ 2643073 w 3203753"/>
                <a:gd name="connsiteY715" fmla="*/ 590546 h 1187291"/>
                <a:gd name="connsiteX716" fmla="*/ 2645008 w 3203753"/>
                <a:gd name="connsiteY716" fmla="*/ 586639 h 1187291"/>
                <a:gd name="connsiteX717" fmla="*/ 2662283 w 3203753"/>
                <a:gd name="connsiteY717" fmla="*/ 574941 h 1187291"/>
                <a:gd name="connsiteX718" fmla="*/ 2670022 w 3203753"/>
                <a:gd name="connsiteY718" fmla="*/ 572993 h 1187291"/>
                <a:gd name="connsiteX719" fmla="*/ 2675776 w 3203753"/>
                <a:gd name="connsiteY719" fmla="*/ 574941 h 1187291"/>
                <a:gd name="connsiteX720" fmla="*/ 2675776 w 3203753"/>
                <a:gd name="connsiteY720" fmla="*/ 547650 h 1187291"/>
                <a:gd name="connsiteX721" fmla="*/ 2702662 w 3203753"/>
                <a:gd name="connsiteY721" fmla="*/ 541783 h 1187291"/>
                <a:gd name="connsiteX722" fmla="*/ 2710338 w 3203753"/>
                <a:gd name="connsiteY722" fmla="*/ 547650 h 1187291"/>
                <a:gd name="connsiteX723" fmla="*/ 2719949 w 3203753"/>
                <a:gd name="connsiteY723" fmla="*/ 549598 h 1187291"/>
                <a:gd name="connsiteX724" fmla="*/ 2700777 w 3203753"/>
                <a:gd name="connsiteY724" fmla="*/ 551546 h 1187291"/>
                <a:gd name="connsiteX725" fmla="*/ 2689219 w 3203753"/>
                <a:gd name="connsiteY725" fmla="*/ 578836 h 1187291"/>
                <a:gd name="connsiteX726" fmla="*/ 2693063 w 3203753"/>
                <a:gd name="connsiteY726" fmla="*/ 588586 h 1187291"/>
                <a:gd name="connsiteX727" fmla="*/ 2685375 w 3203753"/>
                <a:gd name="connsiteY727" fmla="*/ 602231 h 1187291"/>
                <a:gd name="connsiteX728" fmla="*/ 2652684 w 3203753"/>
                <a:gd name="connsiteY728" fmla="*/ 615864 h 1187291"/>
                <a:gd name="connsiteX729" fmla="*/ 2648840 w 3203753"/>
                <a:gd name="connsiteY729" fmla="*/ 625614 h 1187291"/>
                <a:gd name="connsiteX730" fmla="*/ 2629605 w 3203753"/>
                <a:gd name="connsiteY730" fmla="*/ 643154 h 1187291"/>
                <a:gd name="connsiteX731" fmla="*/ 2623825 w 3203753"/>
                <a:gd name="connsiteY731" fmla="*/ 645102 h 1187291"/>
                <a:gd name="connsiteX732" fmla="*/ 2608486 w 3203753"/>
                <a:gd name="connsiteY732" fmla="*/ 660695 h 1187291"/>
                <a:gd name="connsiteX733" fmla="*/ 2606551 w 3203753"/>
                <a:gd name="connsiteY733" fmla="*/ 668485 h 1187291"/>
                <a:gd name="connsiteX734" fmla="*/ 2604616 w 3203753"/>
                <a:gd name="connsiteY734" fmla="*/ 670445 h 1187291"/>
                <a:gd name="connsiteX735" fmla="*/ 2593070 w 3203753"/>
                <a:gd name="connsiteY735" fmla="*/ 684090 h 1187291"/>
                <a:gd name="connsiteX736" fmla="*/ 2583484 w 3203753"/>
                <a:gd name="connsiteY736" fmla="*/ 687998 h 1187291"/>
                <a:gd name="connsiteX737" fmla="*/ 2577743 w 3203753"/>
                <a:gd name="connsiteY737" fmla="*/ 695800 h 1187291"/>
                <a:gd name="connsiteX738" fmla="*/ 2566185 w 3203753"/>
                <a:gd name="connsiteY738" fmla="*/ 693840 h 1187291"/>
                <a:gd name="connsiteX739" fmla="*/ 2552754 w 3203753"/>
                <a:gd name="connsiteY739" fmla="*/ 701643 h 1187291"/>
                <a:gd name="connsiteX740" fmla="*/ 2554626 w 3203753"/>
                <a:gd name="connsiteY740" fmla="*/ 711393 h 1187291"/>
                <a:gd name="connsiteX741" fmla="*/ 2535416 w 3203753"/>
                <a:gd name="connsiteY741" fmla="*/ 732828 h 1187291"/>
                <a:gd name="connsiteX742" fmla="*/ 2525831 w 3203753"/>
                <a:gd name="connsiteY742" fmla="*/ 781567 h 1187291"/>
                <a:gd name="connsiteX743" fmla="*/ 2537326 w 3203753"/>
                <a:gd name="connsiteY743" fmla="*/ 855648 h 1187291"/>
                <a:gd name="connsiteX744" fmla="*/ 2550807 w 3203753"/>
                <a:gd name="connsiteY744" fmla="*/ 906334 h 1187291"/>
                <a:gd name="connsiteX745" fmla="*/ 2564237 w 3203753"/>
                <a:gd name="connsiteY745" fmla="*/ 890741 h 1187291"/>
                <a:gd name="connsiteX746" fmla="*/ 2570016 w 3203753"/>
                <a:gd name="connsiteY746" fmla="*/ 888793 h 1187291"/>
                <a:gd name="connsiteX747" fmla="*/ 2573886 w 3203753"/>
                <a:gd name="connsiteY747" fmla="*/ 881003 h 1187291"/>
                <a:gd name="connsiteX748" fmla="*/ 2577731 w 3203753"/>
                <a:gd name="connsiteY748" fmla="*/ 879056 h 1187291"/>
                <a:gd name="connsiteX749" fmla="*/ 2583472 w 3203753"/>
                <a:gd name="connsiteY749" fmla="*/ 845898 h 1187291"/>
                <a:gd name="connsiteX750" fmla="*/ 2589251 w 3203753"/>
                <a:gd name="connsiteY750" fmla="*/ 849805 h 1187291"/>
                <a:gd name="connsiteX751" fmla="*/ 2602681 w 3203753"/>
                <a:gd name="connsiteY751" fmla="*/ 840055 h 1187291"/>
                <a:gd name="connsiteX752" fmla="*/ 2612330 w 3203753"/>
                <a:gd name="connsiteY752" fmla="*/ 840055 h 1187291"/>
                <a:gd name="connsiteX753" fmla="*/ 2631540 w 3203753"/>
                <a:gd name="connsiteY753" fmla="*/ 799119 h 1187291"/>
                <a:gd name="connsiteX754" fmla="*/ 2652684 w 3203753"/>
                <a:gd name="connsiteY754" fmla="*/ 791317 h 1187291"/>
                <a:gd name="connsiteX755" fmla="*/ 2645008 w 3203753"/>
                <a:gd name="connsiteY755" fmla="*/ 773777 h 1187291"/>
                <a:gd name="connsiteX756" fmla="*/ 2652684 w 3203753"/>
                <a:gd name="connsiteY756" fmla="*/ 752341 h 1187291"/>
                <a:gd name="connsiteX757" fmla="*/ 2660399 w 3203753"/>
                <a:gd name="connsiteY757" fmla="*/ 748434 h 1187291"/>
                <a:gd name="connsiteX758" fmla="*/ 2664205 w 3203753"/>
                <a:gd name="connsiteY758" fmla="*/ 740631 h 1187291"/>
                <a:gd name="connsiteX759" fmla="*/ 2673816 w 3203753"/>
                <a:gd name="connsiteY759" fmla="*/ 740631 h 1187291"/>
                <a:gd name="connsiteX760" fmla="*/ 2666139 w 3203753"/>
                <a:gd name="connsiteY760" fmla="*/ 750381 h 1187291"/>
                <a:gd name="connsiteX761" fmla="*/ 2675764 w 3203753"/>
                <a:gd name="connsiteY761" fmla="*/ 734788 h 1187291"/>
                <a:gd name="connsiteX762" fmla="*/ 2666139 w 3203753"/>
                <a:gd name="connsiteY762" fmla="*/ 730893 h 1187291"/>
                <a:gd name="connsiteX763" fmla="*/ 2675764 w 3203753"/>
                <a:gd name="connsiteY763" fmla="*/ 701655 h 1187291"/>
                <a:gd name="connsiteX764" fmla="*/ 2664205 w 3203753"/>
                <a:gd name="connsiteY764" fmla="*/ 695813 h 1187291"/>
                <a:gd name="connsiteX765" fmla="*/ 2660399 w 3203753"/>
                <a:gd name="connsiteY765" fmla="*/ 703590 h 1187291"/>
                <a:gd name="connsiteX766" fmla="*/ 2652684 w 3203753"/>
                <a:gd name="connsiteY766" fmla="*/ 678273 h 1187291"/>
                <a:gd name="connsiteX767" fmla="*/ 2670009 w 3203753"/>
                <a:gd name="connsiteY767" fmla="*/ 662680 h 1187291"/>
                <a:gd name="connsiteX768" fmla="*/ 2675764 w 3203753"/>
                <a:gd name="connsiteY768" fmla="*/ 654877 h 1187291"/>
                <a:gd name="connsiteX769" fmla="*/ 2687284 w 3203753"/>
                <a:gd name="connsiteY769" fmla="*/ 627574 h 1187291"/>
                <a:gd name="connsiteX770" fmla="*/ 2702649 w 3203753"/>
                <a:gd name="connsiteY770" fmla="*/ 627574 h 1187291"/>
                <a:gd name="connsiteX771" fmla="*/ 2710326 w 3203753"/>
                <a:gd name="connsiteY771" fmla="*/ 633429 h 1187291"/>
                <a:gd name="connsiteX772" fmla="*/ 2712260 w 3203753"/>
                <a:gd name="connsiteY772" fmla="*/ 625639 h 1187291"/>
                <a:gd name="connsiteX773" fmla="*/ 2739209 w 3203753"/>
                <a:gd name="connsiteY773" fmla="*/ 613929 h 1187291"/>
                <a:gd name="connsiteX774" fmla="*/ 2735339 w 3203753"/>
                <a:gd name="connsiteY774" fmla="*/ 633429 h 1187291"/>
                <a:gd name="connsiteX775" fmla="*/ 2748820 w 3203753"/>
                <a:gd name="connsiteY775" fmla="*/ 619784 h 1187291"/>
                <a:gd name="connsiteX776" fmla="*/ 2796851 w 3203753"/>
                <a:gd name="connsiteY776" fmla="*/ 610034 h 1187291"/>
                <a:gd name="connsiteX777" fmla="*/ 2802630 w 3203753"/>
                <a:gd name="connsiteY777" fmla="*/ 613929 h 1187291"/>
                <a:gd name="connsiteX778" fmla="*/ 2816060 w 3203753"/>
                <a:gd name="connsiteY778" fmla="*/ 629534 h 1187291"/>
                <a:gd name="connsiteX779" fmla="*/ 2821864 w 3203753"/>
                <a:gd name="connsiteY779" fmla="*/ 613929 h 1187291"/>
                <a:gd name="connsiteX780" fmla="*/ 2842971 w 3203753"/>
                <a:gd name="connsiteY780" fmla="*/ 602244 h 1187291"/>
                <a:gd name="connsiteX781" fmla="*/ 2850647 w 3203753"/>
                <a:gd name="connsiteY781" fmla="*/ 600284 h 1187291"/>
                <a:gd name="connsiteX782" fmla="*/ 2862193 w 3203753"/>
                <a:gd name="connsiteY782" fmla="*/ 590546 h 1187291"/>
                <a:gd name="connsiteX783" fmla="*/ 2866063 w 3203753"/>
                <a:gd name="connsiteY783" fmla="*/ 580796 h 1187291"/>
                <a:gd name="connsiteX784" fmla="*/ 2873714 w 3203753"/>
                <a:gd name="connsiteY784" fmla="*/ 582744 h 1187291"/>
                <a:gd name="connsiteX785" fmla="*/ 2881428 w 3203753"/>
                <a:gd name="connsiteY785" fmla="*/ 572993 h 1187291"/>
                <a:gd name="connsiteX786" fmla="*/ 2902573 w 3203753"/>
                <a:gd name="connsiteY786" fmla="*/ 567138 h 1187291"/>
                <a:gd name="connsiteX787" fmla="*/ 2914093 w 3203753"/>
                <a:gd name="connsiteY787" fmla="*/ 561283 h 1187291"/>
                <a:gd name="connsiteX788" fmla="*/ 2933328 w 3203753"/>
                <a:gd name="connsiteY788" fmla="*/ 553493 h 1187291"/>
                <a:gd name="connsiteX789" fmla="*/ 2946758 w 3203753"/>
                <a:gd name="connsiteY789" fmla="*/ 547650 h 1187291"/>
                <a:gd name="connsiteX790" fmla="*/ 2948693 w 3203753"/>
                <a:gd name="connsiteY790" fmla="*/ 537900 h 1187291"/>
                <a:gd name="connsiteX791" fmla="*/ 2956382 w 3203753"/>
                <a:gd name="connsiteY791" fmla="*/ 537900 h 1187291"/>
                <a:gd name="connsiteX792" fmla="*/ 2954472 w 3203753"/>
                <a:gd name="connsiteY792" fmla="*/ 545703 h 1187291"/>
                <a:gd name="connsiteX793" fmla="*/ 2989072 w 3203753"/>
                <a:gd name="connsiteY793" fmla="*/ 553506 h 1187291"/>
                <a:gd name="connsiteX794" fmla="*/ 2998721 w 3203753"/>
                <a:gd name="connsiteY794" fmla="*/ 539860 h 1187291"/>
                <a:gd name="connsiteX795" fmla="*/ 2992942 w 3203753"/>
                <a:gd name="connsiteY795" fmla="*/ 526228 h 1187291"/>
                <a:gd name="connsiteX796" fmla="*/ 2979461 w 3203753"/>
                <a:gd name="connsiteY796" fmla="*/ 518425 h 1187291"/>
                <a:gd name="connsiteX797" fmla="*/ 2975654 w 3203753"/>
                <a:gd name="connsiteY797" fmla="*/ 512583 h 1187291"/>
                <a:gd name="connsiteX798" fmla="*/ 2979461 w 3203753"/>
                <a:gd name="connsiteY798" fmla="*/ 504780 h 1187291"/>
                <a:gd name="connsiteX799" fmla="*/ 2975654 w 3203753"/>
                <a:gd name="connsiteY799" fmla="*/ 498938 h 1187291"/>
                <a:gd name="connsiteX800" fmla="*/ 2971785 w 3203753"/>
                <a:gd name="connsiteY800" fmla="*/ 489200 h 1187291"/>
                <a:gd name="connsiteX801" fmla="*/ 2956394 w 3203753"/>
                <a:gd name="connsiteY801" fmla="*/ 473607 h 1187291"/>
                <a:gd name="connsiteX802" fmla="*/ 2929509 w 3203753"/>
                <a:gd name="connsiteY802" fmla="*/ 479450 h 1187291"/>
                <a:gd name="connsiteX803" fmla="*/ 2931418 w 3203753"/>
                <a:gd name="connsiteY803" fmla="*/ 469700 h 1187291"/>
                <a:gd name="connsiteX804" fmla="*/ 2898753 w 3203753"/>
                <a:gd name="connsiteY804" fmla="*/ 475542 h 1187291"/>
                <a:gd name="connsiteX805" fmla="*/ 2931418 w 3203753"/>
                <a:gd name="connsiteY805" fmla="*/ 465792 h 1187291"/>
                <a:gd name="connsiteX806" fmla="*/ 2950653 w 3203753"/>
                <a:gd name="connsiteY806" fmla="*/ 467752 h 1187291"/>
                <a:gd name="connsiteX807" fmla="*/ 2933353 w 3203753"/>
                <a:gd name="connsiteY807" fmla="*/ 461910 h 1187291"/>
                <a:gd name="connsiteX808" fmla="*/ 2948718 w 3203753"/>
                <a:gd name="connsiteY808" fmla="*/ 461910 h 1187291"/>
                <a:gd name="connsiteX809" fmla="*/ 2979473 w 3203753"/>
                <a:gd name="connsiteY809" fmla="*/ 477502 h 1187291"/>
                <a:gd name="connsiteX810" fmla="*/ 3000643 w 3203753"/>
                <a:gd name="connsiteY810" fmla="*/ 467765 h 1187291"/>
                <a:gd name="connsiteX811" fmla="*/ 3006385 w 3203753"/>
                <a:gd name="connsiteY811" fmla="*/ 461922 h 1187291"/>
                <a:gd name="connsiteX812" fmla="*/ 3006385 w 3203753"/>
                <a:gd name="connsiteY812" fmla="*/ 460316 h 1187291"/>
                <a:gd name="connsiteX813" fmla="*/ 3015364 w 3203753"/>
                <a:gd name="connsiteY813" fmla="*/ 445735 h 1187291"/>
                <a:gd name="connsiteX814" fmla="*/ 3007675 w 3203753"/>
                <a:gd name="connsiteY814" fmla="*/ 426222 h 1187291"/>
                <a:gd name="connsiteX815" fmla="*/ 3017298 w 3203753"/>
                <a:gd name="connsiteY815" fmla="*/ 422314 h 1187291"/>
                <a:gd name="connsiteX816" fmla="*/ 3023077 w 3203753"/>
                <a:gd name="connsiteY816" fmla="*/ 424275 h 1187291"/>
                <a:gd name="connsiteX817" fmla="*/ 3034598 w 3203753"/>
                <a:gd name="connsiteY817" fmla="*/ 418432 h 1187291"/>
                <a:gd name="connsiteX818" fmla="*/ 3026884 w 3203753"/>
                <a:gd name="connsiteY818" fmla="*/ 435972 h 1187291"/>
                <a:gd name="connsiteX819" fmla="*/ 3036495 w 3203753"/>
                <a:gd name="connsiteY819" fmla="*/ 449617 h 1187291"/>
                <a:gd name="connsiteX820" fmla="*/ 3061509 w 3203753"/>
                <a:gd name="connsiteY820" fmla="*/ 443775 h 1187291"/>
                <a:gd name="connsiteX821" fmla="*/ 3086485 w 3203753"/>
                <a:gd name="connsiteY821" fmla="*/ 467170 h 1187291"/>
                <a:gd name="connsiteX822" fmla="*/ 3103785 w 3203753"/>
                <a:gd name="connsiteY822" fmla="*/ 471065 h 1187291"/>
                <a:gd name="connsiteX823" fmla="*/ 3128799 w 3203753"/>
                <a:gd name="connsiteY823" fmla="*/ 486671 h 1187291"/>
                <a:gd name="connsiteX824" fmla="*/ 3136451 w 3203753"/>
                <a:gd name="connsiteY824" fmla="*/ 482763 h 1187291"/>
                <a:gd name="connsiteX825" fmla="*/ 3138385 w 3203753"/>
                <a:gd name="connsiteY825" fmla="*/ 488606 h 1187291"/>
                <a:gd name="connsiteX826" fmla="*/ 3144164 w 3203753"/>
                <a:gd name="connsiteY826" fmla="*/ 482763 h 1187291"/>
                <a:gd name="connsiteX827" fmla="*/ 3142255 w 3203753"/>
                <a:gd name="connsiteY827" fmla="*/ 478868 h 1187291"/>
                <a:gd name="connsiteX828" fmla="*/ 3140295 w 3203753"/>
                <a:gd name="connsiteY828" fmla="*/ 469118 h 1187291"/>
                <a:gd name="connsiteX829" fmla="*/ 3155685 w 3203753"/>
                <a:gd name="connsiteY829" fmla="*/ 465223 h 1187291"/>
                <a:gd name="connsiteX830" fmla="*/ 3148009 w 3203753"/>
                <a:gd name="connsiteY830" fmla="*/ 457420 h 1187291"/>
                <a:gd name="connsiteX831" fmla="*/ 3155685 w 3203753"/>
                <a:gd name="connsiteY831" fmla="*/ 451578 h 1187291"/>
                <a:gd name="connsiteX832" fmla="*/ 3144164 w 3203753"/>
                <a:gd name="connsiteY832" fmla="*/ 441840 h 1187291"/>
                <a:gd name="connsiteX833" fmla="*/ 3178765 w 3203753"/>
                <a:gd name="connsiteY833" fmla="*/ 445748 h 1187291"/>
                <a:gd name="connsiteX834" fmla="*/ 3171088 w 3203753"/>
                <a:gd name="connsiteY834" fmla="*/ 437932 h 1187291"/>
                <a:gd name="connsiteX835" fmla="*/ 3188388 w 3203753"/>
                <a:gd name="connsiteY835" fmla="*/ 443775 h 1187291"/>
                <a:gd name="connsiteX836" fmla="*/ 3203753 w 3203753"/>
                <a:gd name="connsiteY836" fmla="*/ 428182 h 1187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Lst>
              <a:rect l="l" t="t" r="r" b="b"/>
              <a:pathLst>
                <a:path w="3203753" h="1187291">
                  <a:moveTo>
                    <a:pt x="3203741" y="428296"/>
                  </a:moveTo>
                  <a:cubicBezTo>
                    <a:pt x="3193143" y="430876"/>
                    <a:pt x="3196899" y="418862"/>
                    <a:pt x="3188376" y="424388"/>
                  </a:cubicBezTo>
                  <a:cubicBezTo>
                    <a:pt x="3187137" y="417205"/>
                    <a:pt x="3181787" y="414170"/>
                    <a:pt x="3174895" y="412691"/>
                  </a:cubicBezTo>
                  <a:cubicBezTo>
                    <a:pt x="3173074" y="407405"/>
                    <a:pt x="3168028" y="405406"/>
                    <a:pt x="3165334" y="401006"/>
                  </a:cubicBezTo>
                  <a:cubicBezTo>
                    <a:pt x="3153700" y="399033"/>
                    <a:pt x="3148059" y="402991"/>
                    <a:pt x="3138385" y="399045"/>
                  </a:cubicBezTo>
                  <a:cubicBezTo>
                    <a:pt x="3138208" y="402118"/>
                    <a:pt x="3138676" y="405824"/>
                    <a:pt x="3134541" y="404888"/>
                  </a:cubicBezTo>
                  <a:cubicBezTo>
                    <a:pt x="3133934" y="400386"/>
                    <a:pt x="3134832" y="397414"/>
                    <a:pt x="3136451" y="395150"/>
                  </a:cubicBezTo>
                  <a:cubicBezTo>
                    <a:pt x="3130620" y="396377"/>
                    <a:pt x="3119896" y="392659"/>
                    <a:pt x="3117241" y="397098"/>
                  </a:cubicBezTo>
                  <a:cubicBezTo>
                    <a:pt x="3125562" y="397250"/>
                    <a:pt x="3123514" y="409959"/>
                    <a:pt x="3119150" y="412691"/>
                  </a:cubicBezTo>
                  <a:cubicBezTo>
                    <a:pt x="3124171" y="412147"/>
                    <a:pt x="3127433" y="413399"/>
                    <a:pt x="3126865" y="418546"/>
                  </a:cubicBezTo>
                  <a:cubicBezTo>
                    <a:pt x="3124930" y="421126"/>
                    <a:pt x="3125044" y="425792"/>
                    <a:pt x="3121085" y="426336"/>
                  </a:cubicBezTo>
                  <a:cubicBezTo>
                    <a:pt x="3117886" y="422466"/>
                    <a:pt x="3121262" y="423857"/>
                    <a:pt x="3121085" y="418546"/>
                  </a:cubicBezTo>
                  <a:cubicBezTo>
                    <a:pt x="3115862" y="417117"/>
                    <a:pt x="3117216" y="422428"/>
                    <a:pt x="3113409" y="422428"/>
                  </a:cubicBezTo>
                  <a:cubicBezTo>
                    <a:pt x="3112334" y="416383"/>
                    <a:pt x="3108932" y="412703"/>
                    <a:pt x="3103785" y="410743"/>
                  </a:cubicBezTo>
                  <a:cubicBezTo>
                    <a:pt x="3108085" y="402637"/>
                    <a:pt x="3102255" y="396263"/>
                    <a:pt x="3103785" y="385400"/>
                  </a:cubicBezTo>
                  <a:cubicBezTo>
                    <a:pt x="3100384" y="384237"/>
                    <a:pt x="3095818" y="391116"/>
                    <a:pt x="3094174" y="385400"/>
                  </a:cubicBezTo>
                  <a:cubicBezTo>
                    <a:pt x="3094781" y="382770"/>
                    <a:pt x="3096944" y="381695"/>
                    <a:pt x="3096109" y="377610"/>
                  </a:cubicBezTo>
                  <a:cubicBezTo>
                    <a:pt x="3091860" y="372716"/>
                    <a:pt x="3083754" y="371704"/>
                    <a:pt x="3076899" y="367860"/>
                  </a:cubicBezTo>
                  <a:cubicBezTo>
                    <a:pt x="3076154" y="367443"/>
                    <a:pt x="3075749" y="364547"/>
                    <a:pt x="3074940" y="363965"/>
                  </a:cubicBezTo>
                  <a:cubicBezTo>
                    <a:pt x="3073587" y="362915"/>
                    <a:pt x="3070437" y="362713"/>
                    <a:pt x="3069186" y="362017"/>
                  </a:cubicBezTo>
                  <a:cubicBezTo>
                    <a:pt x="3065948" y="360196"/>
                    <a:pt x="3061940" y="356858"/>
                    <a:pt x="3059575" y="356188"/>
                  </a:cubicBezTo>
                  <a:cubicBezTo>
                    <a:pt x="3056628" y="355315"/>
                    <a:pt x="3052935" y="357098"/>
                    <a:pt x="3049989" y="356188"/>
                  </a:cubicBezTo>
                  <a:cubicBezTo>
                    <a:pt x="3049673" y="356099"/>
                    <a:pt x="3050280" y="352343"/>
                    <a:pt x="3049989" y="352267"/>
                  </a:cubicBezTo>
                  <a:cubicBezTo>
                    <a:pt x="3046410" y="351534"/>
                    <a:pt x="3045689" y="354695"/>
                    <a:pt x="3042300" y="354227"/>
                  </a:cubicBezTo>
                  <a:cubicBezTo>
                    <a:pt x="3040858" y="343971"/>
                    <a:pt x="3025316" y="348006"/>
                    <a:pt x="3025000" y="336687"/>
                  </a:cubicBezTo>
                  <a:cubicBezTo>
                    <a:pt x="3017349" y="335928"/>
                    <a:pt x="3012113" y="332729"/>
                    <a:pt x="3006372" y="330061"/>
                  </a:cubicBezTo>
                  <a:lnTo>
                    <a:pt x="3006372" y="327569"/>
                  </a:lnTo>
                  <a:cubicBezTo>
                    <a:pt x="2997393" y="326241"/>
                    <a:pt x="2996988" y="316289"/>
                    <a:pt x="2985202" y="317807"/>
                  </a:cubicBezTo>
                  <a:cubicBezTo>
                    <a:pt x="2984102" y="309169"/>
                    <a:pt x="2971836" y="311863"/>
                    <a:pt x="2964096" y="310004"/>
                  </a:cubicBezTo>
                  <a:cubicBezTo>
                    <a:pt x="2961124" y="309296"/>
                    <a:pt x="2957912" y="306994"/>
                    <a:pt x="2954472" y="306096"/>
                  </a:cubicBezTo>
                  <a:cubicBezTo>
                    <a:pt x="2942951" y="303112"/>
                    <a:pt x="2936944" y="301771"/>
                    <a:pt x="2931393" y="296359"/>
                  </a:cubicBezTo>
                  <a:cubicBezTo>
                    <a:pt x="2913752" y="295410"/>
                    <a:pt x="2892140" y="298471"/>
                    <a:pt x="2877558" y="294411"/>
                  </a:cubicBezTo>
                  <a:cubicBezTo>
                    <a:pt x="2875042" y="294449"/>
                    <a:pt x="2875825" y="297813"/>
                    <a:pt x="2873714" y="298319"/>
                  </a:cubicBezTo>
                  <a:cubicBezTo>
                    <a:pt x="2860081" y="291363"/>
                    <a:pt x="2841163" y="289719"/>
                    <a:pt x="2821839" y="288569"/>
                  </a:cubicBezTo>
                  <a:cubicBezTo>
                    <a:pt x="2824356" y="298281"/>
                    <a:pt x="2815896" y="296864"/>
                    <a:pt x="2816035" y="304161"/>
                  </a:cubicBezTo>
                  <a:cubicBezTo>
                    <a:pt x="2820448" y="303618"/>
                    <a:pt x="2823281" y="304642"/>
                    <a:pt x="2823749" y="308056"/>
                  </a:cubicBezTo>
                  <a:cubicBezTo>
                    <a:pt x="2824216" y="315416"/>
                    <a:pt x="2830995" y="316314"/>
                    <a:pt x="2831438" y="323662"/>
                  </a:cubicBezTo>
                  <a:cubicBezTo>
                    <a:pt x="2826468" y="332906"/>
                    <a:pt x="2815756" y="336371"/>
                    <a:pt x="2800707" y="335359"/>
                  </a:cubicBezTo>
                  <a:cubicBezTo>
                    <a:pt x="2797735" y="325344"/>
                    <a:pt x="2790654" y="319539"/>
                    <a:pt x="2777628" y="319754"/>
                  </a:cubicBezTo>
                  <a:cubicBezTo>
                    <a:pt x="2773215" y="315770"/>
                    <a:pt x="2773733" y="306842"/>
                    <a:pt x="2769914" y="302214"/>
                  </a:cubicBezTo>
                  <a:cubicBezTo>
                    <a:pt x="2757433" y="299950"/>
                    <a:pt x="2756231" y="309119"/>
                    <a:pt x="2746835" y="310004"/>
                  </a:cubicBezTo>
                  <a:cubicBezTo>
                    <a:pt x="2729762" y="305224"/>
                    <a:pt x="2703952" y="309308"/>
                    <a:pt x="2691091" y="300266"/>
                  </a:cubicBezTo>
                  <a:cubicBezTo>
                    <a:pt x="2674259" y="303972"/>
                    <a:pt x="2652330" y="302505"/>
                    <a:pt x="2643035" y="313899"/>
                  </a:cubicBezTo>
                  <a:cubicBezTo>
                    <a:pt x="2641682" y="321145"/>
                    <a:pt x="2646361" y="322271"/>
                    <a:pt x="2644970" y="329492"/>
                  </a:cubicBezTo>
                  <a:cubicBezTo>
                    <a:pt x="2640228" y="332565"/>
                    <a:pt x="2636826" y="347095"/>
                    <a:pt x="2629580" y="341177"/>
                  </a:cubicBezTo>
                  <a:cubicBezTo>
                    <a:pt x="2632817" y="337939"/>
                    <a:pt x="2637382" y="336080"/>
                    <a:pt x="2637256" y="329492"/>
                  </a:cubicBezTo>
                  <a:cubicBezTo>
                    <a:pt x="2631186" y="324610"/>
                    <a:pt x="2630554" y="314202"/>
                    <a:pt x="2629580" y="304149"/>
                  </a:cubicBezTo>
                  <a:cubicBezTo>
                    <a:pt x="2620740" y="302720"/>
                    <a:pt x="2609915" y="303314"/>
                    <a:pt x="2606538" y="296346"/>
                  </a:cubicBezTo>
                  <a:cubicBezTo>
                    <a:pt x="2608068" y="285407"/>
                    <a:pt x="2613759" y="282713"/>
                    <a:pt x="2610345" y="271016"/>
                  </a:cubicBezTo>
                  <a:cubicBezTo>
                    <a:pt x="2592957" y="258028"/>
                    <a:pt x="2576909" y="252717"/>
                    <a:pt x="2552729" y="251515"/>
                  </a:cubicBezTo>
                  <a:cubicBezTo>
                    <a:pt x="2512868" y="249555"/>
                    <a:pt x="2469758" y="272394"/>
                    <a:pt x="2448904" y="253475"/>
                  </a:cubicBezTo>
                  <a:cubicBezTo>
                    <a:pt x="2451155" y="253159"/>
                    <a:pt x="2454329" y="253792"/>
                    <a:pt x="2454658" y="251515"/>
                  </a:cubicBezTo>
                  <a:cubicBezTo>
                    <a:pt x="2449258" y="247544"/>
                    <a:pt x="2444199" y="242182"/>
                    <a:pt x="2435448" y="241765"/>
                  </a:cubicBezTo>
                  <a:cubicBezTo>
                    <a:pt x="2428518" y="241436"/>
                    <a:pt x="2422625" y="247557"/>
                    <a:pt x="2418149" y="245673"/>
                  </a:cubicBezTo>
                  <a:cubicBezTo>
                    <a:pt x="2419502" y="240526"/>
                    <a:pt x="2426874" y="241550"/>
                    <a:pt x="2427735" y="235935"/>
                  </a:cubicBezTo>
                  <a:cubicBezTo>
                    <a:pt x="2412976" y="236618"/>
                    <a:pt x="2404566" y="230839"/>
                    <a:pt x="2393160" y="228133"/>
                  </a:cubicBezTo>
                  <a:cubicBezTo>
                    <a:pt x="2396081" y="221961"/>
                    <a:pt x="2405173" y="222151"/>
                    <a:pt x="2414304" y="222277"/>
                  </a:cubicBezTo>
                  <a:cubicBezTo>
                    <a:pt x="2407146" y="206141"/>
                    <a:pt x="2382765" y="207456"/>
                    <a:pt x="2360469" y="206685"/>
                  </a:cubicBezTo>
                  <a:cubicBezTo>
                    <a:pt x="2353628" y="209517"/>
                    <a:pt x="2345939" y="224933"/>
                    <a:pt x="2335493" y="228133"/>
                  </a:cubicBezTo>
                  <a:cubicBezTo>
                    <a:pt x="2329626" y="229928"/>
                    <a:pt x="2315399" y="233482"/>
                    <a:pt x="2316258" y="224225"/>
                  </a:cubicBezTo>
                  <a:cubicBezTo>
                    <a:pt x="2316195" y="216397"/>
                    <a:pt x="2331712" y="224250"/>
                    <a:pt x="2331648" y="216435"/>
                  </a:cubicBezTo>
                  <a:cubicBezTo>
                    <a:pt x="2328791" y="216081"/>
                    <a:pt x="2329891" y="211730"/>
                    <a:pt x="2329714" y="208632"/>
                  </a:cubicBezTo>
                  <a:cubicBezTo>
                    <a:pt x="2318244" y="205129"/>
                    <a:pt x="2304244" y="220229"/>
                    <a:pt x="2300893" y="206685"/>
                  </a:cubicBezTo>
                  <a:cubicBezTo>
                    <a:pt x="2311554" y="203662"/>
                    <a:pt x="2326426" y="200450"/>
                    <a:pt x="2339363" y="204737"/>
                  </a:cubicBezTo>
                  <a:cubicBezTo>
                    <a:pt x="2340311" y="197655"/>
                    <a:pt x="2330725" y="201639"/>
                    <a:pt x="2327817" y="200830"/>
                  </a:cubicBezTo>
                  <a:cubicBezTo>
                    <a:pt x="2324086" y="199830"/>
                    <a:pt x="2321544" y="197504"/>
                    <a:pt x="2318193" y="196934"/>
                  </a:cubicBezTo>
                  <a:cubicBezTo>
                    <a:pt x="2297454" y="193482"/>
                    <a:pt x="2271314" y="195075"/>
                    <a:pt x="2250903" y="191092"/>
                  </a:cubicBezTo>
                  <a:cubicBezTo>
                    <a:pt x="2244517" y="189853"/>
                    <a:pt x="2239724" y="183264"/>
                    <a:pt x="2233603" y="187184"/>
                  </a:cubicBezTo>
                  <a:cubicBezTo>
                    <a:pt x="2237966" y="188613"/>
                    <a:pt x="2239344" y="193065"/>
                    <a:pt x="2241279" y="196934"/>
                  </a:cubicBezTo>
                  <a:cubicBezTo>
                    <a:pt x="2232326" y="205420"/>
                    <a:pt x="2203303" y="193495"/>
                    <a:pt x="2202835" y="210580"/>
                  </a:cubicBezTo>
                  <a:cubicBezTo>
                    <a:pt x="2208348" y="210845"/>
                    <a:pt x="2217821" y="205180"/>
                    <a:pt x="2222070" y="210580"/>
                  </a:cubicBezTo>
                  <a:cubicBezTo>
                    <a:pt x="2218086" y="213691"/>
                    <a:pt x="2212168" y="214816"/>
                    <a:pt x="2210511" y="220330"/>
                  </a:cubicBezTo>
                  <a:cubicBezTo>
                    <a:pt x="2216860" y="218509"/>
                    <a:pt x="2213483" y="225983"/>
                    <a:pt x="2214381" y="228133"/>
                  </a:cubicBezTo>
                  <a:cubicBezTo>
                    <a:pt x="2216025" y="232103"/>
                    <a:pt x="2219604" y="234557"/>
                    <a:pt x="2220135" y="237883"/>
                  </a:cubicBezTo>
                  <a:cubicBezTo>
                    <a:pt x="2212421" y="236530"/>
                    <a:pt x="2209158" y="239742"/>
                    <a:pt x="2202835" y="239818"/>
                  </a:cubicBezTo>
                  <a:cubicBezTo>
                    <a:pt x="2197372" y="232584"/>
                    <a:pt x="2189607" y="230877"/>
                    <a:pt x="2179794" y="235923"/>
                  </a:cubicBezTo>
                  <a:cubicBezTo>
                    <a:pt x="2178061" y="242170"/>
                    <a:pt x="2186117" y="238591"/>
                    <a:pt x="2185535" y="243713"/>
                  </a:cubicBezTo>
                  <a:cubicBezTo>
                    <a:pt x="2176404" y="242018"/>
                    <a:pt x="2180224" y="248480"/>
                    <a:pt x="2177821" y="249580"/>
                  </a:cubicBezTo>
                  <a:cubicBezTo>
                    <a:pt x="2170170" y="251187"/>
                    <a:pt x="2165339" y="241044"/>
                    <a:pt x="2158612" y="237883"/>
                  </a:cubicBezTo>
                  <a:cubicBezTo>
                    <a:pt x="2155462" y="236391"/>
                    <a:pt x="2151074" y="237162"/>
                    <a:pt x="2147090" y="235923"/>
                  </a:cubicBezTo>
                  <a:cubicBezTo>
                    <a:pt x="2142096" y="234367"/>
                    <a:pt x="2139958" y="231813"/>
                    <a:pt x="2135570" y="232015"/>
                  </a:cubicBezTo>
                  <a:cubicBezTo>
                    <a:pt x="2130284" y="232243"/>
                    <a:pt x="2115791" y="239160"/>
                    <a:pt x="2114401" y="241752"/>
                  </a:cubicBezTo>
                  <a:cubicBezTo>
                    <a:pt x="2092194" y="243460"/>
                    <a:pt x="2080926" y="234139"/>
                    <a:pt x="2072124" y="222265"/>
                  </a:cubicBezTo>
                  <a:cubicBezTo>
                    <a:pt x="2069000" y="230788"/>
                    <a:pt x="2061122" y="234481"/>
                    <a:pt x="2062538" y="247620"/>
                  </a:cubicBezTo>
                  <a:cubicBezTo>
                    <a:pt x="2057657" y="248784"/>
                    <a:pt x="2056152" y="253994"/>
                    <a:pt x="2052889" y="257358"/>
                  </a:cubicBezTo>
                  <a:cubicBezTo>
                    <a:pt x="2049740" y="260621"/>
                    <a:pt x="2047919" y="265287"/>
                    <a:pt x="2041369" y="265173"/>
                  </a:cubicBezTo>
                  <a:cubicBezTo>
                    <a:pt x="2038131" y="263934"/>
                    <a:pt x="2038220" y="259280"/>
                    <a:pt x="2035589" y="257358"/>
                  </a:cubicBezTo>
                  <a:cubicBezTo>
                    <a:pt x="2027041" y="264655"/>
                    <a:pt x="2024650" y="249037"/>
                    <a:pt x="2014483" y="251515"/>
                  </a:cubicBezTo>
                  <a:cubicBezTo>
                    <a:pt x="2011018" y="242663"/>
                    <a:pt x="2006402" y="234974"/>
                    <a:pt x="1997157" y="232015"/>
                  </a:cubicBezTo>
                  <a:cubicBezTo>
                    <a:pt x="2001862" y="227437"/>
                    <a:pt x="1994300" y="228386"/>
                    <a:pt x="1995223" y="222265"/>
                  </a:cubicBezTo>
                  <a:cubicBezTo>
                    <a:pt x="1988925" y="214664"/>
                    <a:pt x="1977455" y="211187"/>
                    <a:pt x="1976013" y="200817"/>
                  </a:cubicBezTo>
                  <a:cubicBezTo>
                    <a:pt x="1988090" y="203523"/>
                    <a:pt x="1993402" y="213084"/>
                    <a:pt x="2006769" y="214475"/>
                  </a:cubicBezTo>
                  <a:cubicBezTo>
                    <a:pt x="2010929" y="210289"/>
                    <a:pt x="2007717" y="203574"/>
                    <a:pt x="2004834" y="200817"/>
                  </a:cubicBezTo>
                  <a:cubicBezTo>
                    <a:pt x="1999054" y="200235"/>
                    <a:pt x="1989899" y="202992"/>
                    <a:pt x="1989469" y="196922"/>
                  </a:cubicBezTo>
                  <a:cubicBezTo>
                    <a:pt x="1996665" y="196429"/>
                    <a:pt x="2001824" y="193861"/>
                    <a:pt x="2004834" y="189119"/>
                  </a:cubicBezTo>
                  <a:cubicBezTo>
                    <a:pt x="2003531" y="185300"/>
                    <a:pt x="1994122" y="189612"/>
                    <a:pt x="1993314" y="185224"/>
                  </a:cubicBezTo>
                  <a:cubicBezTo>
                    <a:pt x="1993515" y="180204"/>
                    <a:pt x="2000825" y="182442"/>
                    <a:pt x="2001027" y="177421"/>
                  </a:cubicBezTo>
                  <a:cubicBezTo>
                    <a:pt x="1994995" y="176384"/>
                    <a:pt x="1994844" y="169391"/>
                    <a:pt x="1985599" y="171579"/>
                  </a:cubicBezTo>
                  <a:cubicBezTo>
                    <a:pt x="1982766" y="163397"/>
                    <a:pt x="1973762" y="161525"/>
                    <a:pt x="1962520" y="161829"/>
                  </a:cubicBezTo>
                  <a:cubicBezTo>
                    <a:pt x="1959396" y="165079"/>
                    <a:pt x="1957499" y="169720"/>
                    <a:pt x="1951024" y="169631"/>
                  </a:cubicBezTo>
                  <a:cubicBezTo>
                    <a:pt x="1947762" y="168405"/>
                    <a:pt x="1947850" y="163751"/>
                    <a:pt x="1945245" y="161829"/>
                  </a:cubicBezTo>
                  <a:cubicBezTo>
                    <a:pt x="1943285" y="165054"/>
                    <a:pt x="1937076" y="163953"/>
                    <a:pt x="1933725" y="165724"/>
                  </a:cubicBezTo>
                  <a:cubicBezTo>
                    <a:pt x="1934597" y="160147"/>
                    <a:pt x="1924252" y="156707"/>
                    <a:pt x="1922166" y="155974"/>
                  </a:cubicBezTo>
                  <a:cubicBezTo>
                    <a:pt x="1919283" y="154937"/>
                    <a:pt x="1917424" y="154380"/>
                    <a:pt x="1914515" y="154026"/>
                  </a:cubicBezTo>
                  <a:cubicBezTo>
                    <a:pt x="1904929" y="152888"/>
                    <a:pt x="1903222" y="156796"/>
                    <a:pt x="1899061" y="157921"/>
                  </a:cubicBezTo>
                  <a:cubicBezTo>
                    <a:pt x="1895394" y="158933"/>
                    <a:pt x="1893484" y="154456"/>
                    <a:pt x="1891436" y="157921"/>
                  </a:cubicBezTo>
                  <a:cubicBezTo>
                    <a:pt x="1888755" y="168443"/>
                    <a:pt x="1896608" y="168240"/>
                    <a:pt x="1897177" y="175461"/>
                  </a:cubicBezTo>
                  <a:cubicBezTo>
                    <a:pt x="1891866" y="174551"/>
                    <a:pt x="1891638" y="181101"/>
                    <a:pt x="1887553" y="183264"/>
                  </a:cubicBezTo>
                  <a:cubicBezTo>
                    <a:pt x="1882786" y="185768"/>
                    <a:pt x="1878941" y="183846"/>
                    <a:pt x="1876033" y="185199"/>
                  </a:cubicBezTo>
                  <a:cubicBezTo>
                    <a:pt x="1868673" y="188651"/>
                    <a:pt x="1865777" y="184326"/>
                    <a:pt x="1858733" y="183264"/>
                  </a:cubicBezTo>
                  <a:cubicBezTo>
                    <a:pt x="1853244" y="182417"/>
                    <a:pt x="1834503" y="181304"/>
                    <a:pt x="1833719" y="181304"/>
                  </a:cubicBezTo>
                  <a:cubicBezTo>
                    <a:pt x="1828660" y="181304"/>
                    <a:pt x="1824853" y="183985"/>
                    <a:pt x="1820263" y="183264"/>
                  </a:cubicBezTo>
                  <a:cubicBezTo>
                    <a:pt x="1817696" y="182834"/>
                    <a:pt x="1816457" y="180077"/>
                    <a:pt x="1814484" y="179356"/>
                  </a:cubicBezTo>
                  <a:cubicBezTo>
                    <a:pt x="1805619" y="176005"/>
                    <a:pt x="1791518" y="177396"/>
                    <a:pt x="1791442" y="167659"/>
                  </a:cubicBezTo>
                  <a:cubicBezTo>
                    <a:pt x="1789773" y="161399"/>
                    <a:pt x="1796438" y="163637"/>
                    <a:pt x="1797222" y="159881"/>
                  </a:cubicBezTo>
                  <a:cubicBezTo>
                    <a:pt x="1761724" y="160185"/>
                    <a:pt x="1725341" y="149865"/>
                    <a:pt x="1697267" y="163789"/>
                  </a:cubicBezTo>
                  <a:cubicBezTo>
                    <a:pt x="1699808" y="165749"/>
                    <a:pt x="1704399" y="165635"/>
                    <a:pt x="1704981" y="169631"/>
                  </a:cubicBezTo>
                  <a:cubicBezTo>
                    <a:pt x="1695913" y="171503"/>
                    <a:pt x="1698974" y="185654"/>
                    <a:pt x="1691500" y="189106"/>
                  </a:cubicBezTo>
                  <a:cubicBezTo>
                    <a:pt x="1692828" y="192989"/>
                    <a:pt x="1702932" y="187905"/>
                    <a:pt x="1701149" y="194974"/>
                  </a:cubicBezTo>
                  <a:cubicBezTo>
                    <a:pt x="1693321" y="195746"/>
                    <a:pt x="1687744" y="194253"/>
                    <a:pt x="1687630" y="187159"/>
                  </a:cubicBezTo>
                  <a:cubicBezTo>
                    <a:pt x="1689135" y="181506"/>
                    <a:pt x="1696786" y="182126"/>
                    <a:pt x="1695345" y="173526"/>
                  </a:cubicBezTo>
                  <a:cubicBezTo>
                    <a:pt x="1696381" y="166622"/>
                    <a:pt x="1688528" y="168734"/>
                    <a:pt x="1689565" y="161829"/>
                  </a:cubicBezTo>
                  <a:cubicBezTo>
                    <a:pt x="1695661" y="157339"/>
                    <a:pt x="1690463" y="151927"/>
                    <a:pt x="1685721" y="148184"/>
                  </a:cubicBezTo>
                  <a:cubicBezTo>
                    <a:pt x="1685607" y="159097"/>
                    <a:pt x="1667725" y="151990"/>
                    <a:pt x="1658810" y="154026"/>
                  </a:cubicBezTo>
                  <a:cubicBezTo>
                    <a:pt x="1655142" y="151257"/>
                    <a:pt x="1651968" y="148006"/>
                    <a:pt x="1649224" y="144276"/>
                  </a:cubicBezTo>
                  <a:cubicBezTo>
                    <a:pt x="1642584" y="149613"/>
                    <a:pt x="1623198" y="137599"/>
                    <a:pt x="1622313" y="152053"/>
                  </a:cubicBezTo>
                  <a:cubicBezTo>
                    <a:pt x="1631962" y="155076"/>
                    <a:pt x="1642294" y="145629"/>
                    <a:pt x="1645392" y="154013"/>
                  </a:cubicBezTo>
                  <a:cubicBezTo>
                    <a:pt x="1637223" y="157428"/>
                    <a:pt x="1629938" y="161740"/>
                    <a:pt x="1622313" y="165711"/>
                  </a:cubicBezTo>
                  <a:cubicBezTo>
                    <a:pt x="1618671" y="166141"/>
                    <a:pt x="1618102" y="163511"/>
                    <a:pt x="1614636" y="163764"/>
                  </a:cubicBezTo>
                  <a:cubicBezTo>
                    <a:pt x="1599765" y="170782"/>
                    <a:pt x="1584109" y="176991"/>
                    <a:pt x="1560827" y="175449"/>
                  </a:cubicBezTo>
                  <a:cubicBezTo>
                    <a:pt x="1552506" y="180064"/>
                    <a:pt x="1541934" y="192673"/>
                    <a:pt x="1531981" y="189081"/>
                  </a:cubicBezTo>
                  <a:cubicBezTo>
                    <a:pt x="1540909" y="183858"/>
                    <a:pt x="1544716" y="173463"/>
                    <a:pt x="1553126" y="167633"/>
                  </a:cubicBezTo>
                  <a:cubicBezTo>
                    <a:pt x="1566265" y="169948"/>
                    <a:pt x="1565291" y="157870"/>
                    <a:pt x="1574295" y="155948"/>
                  </a:cubicBezTo>
                  <a:cubicBezTo>
                    <a:pt x="1598007" y="157276"/>
                    <a:pt x="1602218" y="138787"/>
                    <a:pt x="1622325" y="136461"/>
                  </a:cubicBezTo>
                  <a:cubicBezTo>
                    <a:pt x="1625968" y="133033"/>
                    <a:pt x="1619695" y="130428"/>
                    <a:pt x="1626132" y="128671"/>
                  </a:cubicBezTo>
                  <a:cubicBezTo>
                    <a:pt x="1635920" y="124346"/>
                    <a:pt x="1645632" y="119869"/>
                    <a:pt x="1656926" y="115025"/>
                  </a:cubicBezTo>
                  <a:cubicBezTo>
                    <a:pt x="1659961" y="113735"/>
                    <a:pt x="1663425" y="114760"/>
                    <a:pt x="1666549" y="113078"/>
                  </a:cubicBezTo>
                  <a:cubicBezTo>
                    <a:pt x="1668623" y="111965"/>
                    <a:pt x="1669875" y="108386"/>
                    <a:pt x="1672328" y="107235"/>
                  </a:cubicBezTo>
                  <a:cubicBezTo>
                    <a:pt x="1678399" y="104339"/>
                    <a:pt x="1685240" y="104719"/>
                    <a:pt x="1689603" y="101380"/>
                  </a:cubicBezTo>
                  <a:cubicBezTo>
                    <a:pt x="1694131" y="97953"/>
                    <a:pt x="1696710" y="92224"/>
                    <a:pt x="1699252" y="87748"/>
                  </a:cubicBezTo>
                  <a:cubicBezTo>
                    <a:pt x="1693270" y="85636"/>
                    <a:pt x="1690273" y="80463"/>
                    <a:pt x="1683887" y="83853"/>
                  </a:cubicBezTo>
                  <a:cubicBezTo>
                    <a:pt x="1684836" y="77529"/>
                    <a:pt x="1671962" y="75304"/>
                    <a:pt x="1676173" y="72155"/>
                  </a:cubicBezTo>
                  <a:cubicBezTo>
                    <a:pt x="1684582" y="71421"/>
                    <a:pt x="1686049" y="77732"/>
                    <a:pt x="1693448" y="77997"/>
                  </a:cubicBezTo>
                  <a:cubicBezTo>
                    <a:pt x="1699884" y="83853"/>
                    <a:pt x="1703842" y="72180"/>
                    <a:pt x="1701187" y="70207"/>
                  </a:cubicBezTo>
                  <a:cubicBezTo>
                    <a:pt x="1694194" y="77112"/>
                    <a:pt x="1696129" y="58535"/>
                    <a:pt x="1689603" y="58522"/>
                  </a:cubicBezTo>
                  <a:cubicBezTo>
                    <a:pt x="1690261" y="65680"/>
                    <a:pt x="1682609" y="64415"/>
                    <a:pt x="1678108" y="66312"/>
                  </a:cubicBezTo>
                  <a:cubicBezTo>
                    <a:pt x="1682357" y="61772"/>
                    <a:pt x="1677703" y="55247"/>
                    <a:pt x="1676173" y="50707"/>
                  </a:cubicBezTo>
                  <a:cubicBezTo>
                    <a:pt x="1670279" y="49316"/>
                    <a:pt x="1670546" y="54083"/>
                    <a:pt x="1664652" y="52680"/>
                  </a:cubicBezTo>
                  <a:cubicBezTo>
                    <a:pt x="1666852" y="49796"/>
                    <a:pt x="1666852" y="47760"/>
                    <a:pt x="1664652" y="44864"/>
                  </a:cubicBezTo>
                  <a:cubicBezTo>
                    <a:pt x="1658177" y="44928"/>
                    <a:pt x="1652550" y="40097"/>
                    <a:pt x="1645418" y="39022"/>
                  </a:cubicBezTo>
                  <a:cubicBezTo>
                    <a:pt x="1628054" y="36391"/>
                    <a:pt x="1607896" y="40995"/>
                    <a:pt x="1589648" y="39022"/>
                  </a:cubicBezTo>
                  <a:cubicBezTo>
                    <a:pt x="1587738" y="41614"/>
                    <a:pt x="1587852" y="46281"/>
                    <a:pt x="1583869" y="46825"/>
                  </a:cubicBezTo>
                  <a:cubicBezTo>
                    <a:pt x="1572348" y="45433"/>
                    <a:pt x="1562029" y="52553"/>
                    <a:pt x="1555048" y="44864"/>
                  </a:cubicBezTo>
                  <a:cubicBezTo>
                    <a:pt x="1562092" y="40312"/>
                    <a:pt x="1569376" y="35961"/>
                    <a:pt x="1574308" y="29272"/>
                  </a:cubicBezTo>
                  <a:cubicBezTo>
                    <a:pt x="1564026" y="23366"/>
                    <a:pt x="1553050" y="29765"/>
                    <a:pt x="1543515" y="29272"/>
                  </a:cubicBezTo>
                  <a:cubicBezTo>
                    <a:pt x="1540922" y="29133"/>
                    <a:pt x="1541352" y="26085"/>
                    <a:pt x="1537773" y="25377"/>
                  </a:cubicBezTo>
                  <a:cubicBezTo>
                    <a:pt x="1530008" y="23872"/>
                    <a:pt x="1520650" y="28096"/>
                    <a:pt x="1512797" y="23429"/>
                  </a:cubicBezTo>
                  <a:cubicBezTo>
                    <a:pt x="1517767" y="16904"/>
                    <a:pt x="1528542" y="20255"/>
                    <a:pt x="1535839" y="17587"/>
                  </a:cubicBezTo>
                  <a:cubicBezTo>
                    <a:pt x="1540340" y="15943"/>
                    <a:pt x="1543780" y="10416"/>
                    <a:pt x="1547359" y="9797"/>
                  </a:cubicBezTo>
                  <a:cubicBezTo>
                    <a:pt x="1532664" y="7773"/>
                    <a:pt x="1521649" y="-700"/>
                    <a:pt x="1507018" y="46"/>
                  </a:cubicBezTo>
                  <a:cubicBezTo>
                    <a:pt x="1505133" y="160"/>
                    <a:pt x="1502567" y="3284"/>
                    <a:pt x="1499304" y="3941"/>
                  </a:cubicBezTo>
                  <a:cubicBezTo>
                    <a:pt x="1496332" y="4523"/>
                    <a:pt x="1492576" y="3018"/>
                    <a:pt x="1489718" y="3941"/>
                  </a:cubicBezTo>
                  <a:cubicBezTo>
                    <a:pt x="1487201" y="4738"/>
                    <a:pt x="1482965" y="8405"/>
                    <a:pt x="1480107" y="9797"/>
                  </a:cubicBezTo>
                  <a:cubicBezTo>
                    <a:pt x="1467827" y="15715"/>
                    <a:pt x="1457951" y="23303"/>
                    <a:pt x="1449351" y="29284"/>
                  </a:cubicBezTo>
                  <a:cubicBezTo>
                    <a:pt x="1448922" y="37631"/>
                    <a:pt x="1455737" y="37226"/>
                    <a:pt x="1451261" y="44877"/>
                  </a:cubicBezTo>
                  <a:cubicBezTo>
                    <a:pt x="1457242" y="44700"/>
                    <a:pt x="1461947" y="45775"/>
                    <a:pt x="1464716" y="48772"/>
                  </a:cubicBezTo>
                  <a:cubicBezTo>
                    <a:pt x="1459291" y="51554"/>
                    <a:pt x="1447277" y="47647"/>
                    <a:pt x="1443572" y="48772"/>
                  </a:cubicBezTo>
                  <a:cubicBezTo>
                    <a:pt x="1431697" y="52401"/>
                    <a:pt x="1418849" y="44321"/>
                    <a:pt x="1410882" y="50720"/>
                  </a:cubicBezTo>
                  <a:cubicBezTo>
                    <a:pt x="1418444" y="53476"/>
                    <a:pt x="1426247" y="55993"/>
                    <a:pt x="1428207" y="64377"/>
                  </a:cubicBezTo>
                  <a:cubicBezTo>
                    <a:pt x="1428637" y="71320"/>
                    <a:pt x="1425412" y="74570"/>
                    <a:pt x="1418558" y="74128"/>
                  </a:cubicBezTo>
                  <a:cubicBezTo>
                    <a:pt x="1421846" y="72256"/>
                    <a:pt x="1422807" y="67994"/>
                    <a:pt x="1424362" y="64377"/>
                  </a:cubicBezTo>
                  <a:cubicBezTo>
                    <a:pt x="1413411" y="60482"/>
                    <a:pt x="1398653" y="55677"/>
                    <a:pt x="1391672" y="62430"/>
                  </a:cubicBezTo>
                  <a:cubicBezTo>
                    <a:pt x="1386158" y="67792"/>
                    <a:pt x="1378584" y="66186"/>
                    <a:pt x="1376307" y="66325"/>
                  </a:cubicBezTo>
                  <a:cubicBezTo>
                    <a:pt x="1372374" y="66553"/>
                    <a:pt x="1366228" y="72370"/>
                    <a:pt x="1362852" y="72167"/>
                  </a:cubicBezTo>
                  <a:cubicBezTo>
                    <a:pt x="1358716" y="63783"/>
                    <a:pt x="1351533" y="72914"/>
                    <a:pt x="1343617" y="72167"/>
                  </a:cubicBezTo>
                  <a:cubicBezTo>
                    <a:pt x="1344224" y="67577"/>
                    <a:pt x="1350319" y="68525"/>
                    <a:pt x="1349333" y="62417"/>
                  </a:cubicBezTo>
                  <a:cubicBezTo>
                    <a:pt x="1336573" y="63189"/>
                    <a:pt x="1322270" y="61368"/>
                    <a:pt x="1310927" y="62417"/>
                  </a:cubicBezTo>
                  <a:cubicBezTo>
                    <a:pt x="1307803" y="62708"/>
                    <a:pt x="1306829" y="65844"/>
                    <a:pt x="1303238" y="66312"/>
                  </a:cubicBezTo>
                  <a:cubicBezTo>
                    <a:pt x="1303958" y="66224"/>
                    <a:pt x="1293184" y="60697"/>
                    <a:pt x="1295562" y="66312"/>
                  </a:cubicBezTo>
                  <a:cubicBezTo>
                    <a:pt x="1300986" y="70814"/>
                    <a:pt x="1310408" y="66907"/>
                    <a:pt x="1316731" y="66312"/>
                  </a:cubicBezTo>
                  <a:cubicBezTo>
                    <a:pt x="1312773" y="75582"/>
                    <a:pt x="1301770" y="72484"/>
                    <a:pt x="1293626" y="74115"/>
                  </a:cubicBezTo>
                  <a:cubicBezTo>
                    <a:pt x="1282764" y="76277"/>
                    <a:pt x="1267259" y="80678"/>
                    <a:pt x="1259052" y="81905"/>
                  </a:cubicBezTo>
                  <a:cubicBezTo>
                    <a:pt x="1253563" y="82727"/>
                    <a:pt x="1248429" y="81298"/>
                    <a:pt x="1243662" y="81905"/>
                  </a:cubicBezTo>
                  <a:cubicBezTo>
                    <a:pt x="1237364" y="82702"/>
                    <a:pt x="1232482" y="86116"/>
                    <a:pt x="1226362" y="87760"/>
                  </a:cubicBezTo>
                  <a:cubicBezTo>
                    <a:pt x="1223364" y="88557"/>
                    <a:pt x="1219748" y="86989"/>
                    <a:pt x="1216738" y="87760"/>
                  </a:cubicBezTo>
                  <a:cubicBezTo>
                    <a:pt x="1204408" y="90909"/>
                    <a:pt x="1195391" y="100697"/>
                    <a:pt x="1186007" y="101393"/>
                  </a:cubicBezTo>
                  <a:cubicBezTo>
                    <a:pt x="1182201" y="101684"/>
                    <a:pt x="1176472" y="95297"/>
                    <a:pt x="1174462" y="101393"/>
                  </a:cubicBezTo>
                  <a:cubicBezTo>
                    <a:pt x="1179229" y="101102"/>
                    <a:pt x="1182428" y="102417"/>
                    <a:pt x="1184048" y="105300"/>
                  </a:cubicBezTo>
                  <a:cubicBezTo>
                    <a:pt x="1180469" y="112041"/>
                    <a:pt x="1173880" y="115771"/>
                    <a:pt x="1166747" y="118933"/>
                  </a:cubicBezTo>
                  <a:cubicBezTo>
                    <a:pt x="1163333" y="117188"/>
                    <a:pt x="1161120" y="114229"/>
                    <a:pt x="1157161" y="113090"/>
                  </a:cubicBezTo>
                  <a:cubicBezTo>
                    <a:pt x="1160172" y="120021"/>
                    <a:pt x="1150611" y="114254"/>
                    <a:pt x="1151421" y="118933"/>
                  </a:cubicBezTo>
                  <a:cubicBezTo>
                    <a:pt x="1165748" y="118035"/>
                    <a:pt x="1173311" y="124004"/>
                    <a:pt x="1180215" y="130643"/>
                  </a:cubicBezTo>
                  <a:cubicBezTo>
                    <a:pt x="1170086" y="137839"/>
                    <a:pt x="1163523" y="120160"/>
                    <a:pt x="1157174" y="130643"/>
                  </a:cubicBezTo>
                  <a:cubicBezTo>
                    <a:pt x="1171351" y="132477"/>
                    <a:pt x="1174538" y="145515"/>
                    <a:pt x="1186033" y="150118"/>
                  </a:cubicBezTo>
                  <a:cubicBezTo>
                    <a:pt x="1182277" y="153533"/>
                    <a:pt x="1178357" y="157757"/>
                    <a:pt x="1172552" y="159869"/>
                  </a:cubicBezTo>
                  <a:cubicBezTo>
                    <a:pt x="1166634" y="162031"/>
                    <a:pt x="1158060" y="159578"/>
                    <a:pt x="1153342" y="163776"/>
                  </a:cubicBezTo>
                  <a:cubicBezTo>
                    <a:pt x="1154089" y="172742"/>
                    <a:pt x="1167961" y="168430"/>
                    <a:pt x="1168708" y="177409"/>
                  </a:cubicBezTo>
                  <a:cubicBezTo>
                    <a:pt x="1164142" y="177953"/>
                    <a:pt x="1160222" y="175234"/>
                    <a:pt x="1157187" y="173514"/>
                  </a:cubicBezTo>
                  <a:cubicBezTo>
                    <a:pt x="1154064" y="171743"/>
                    <a:pt x="1148613" y="171022"/>
                    <a:pt x="1149511" y="165711"/>
                  </a:cubicBezTo>
                  <a:cubicBezTo>
                    <a:pt x="1152280" y="154886"/>
                    <a:pt x="1168164" y="157352"/>
                    <a:pt x="1172552" y="148171"/>
                  </a:cubicBezTo>
                  <a:cubicBezTo>
                    <a:pt x="1166684" y="149018"/>
                    <a:pt x="1161171" y="147058"/>
                    <a:pt x="1155278" y="148171"/>
                  </a:cubicBezTo>
                  <a:cubicBezTo>
                    <a:pt x="1150257" y="149107"/>
                    <a:pt x="1146615" y="153179"/>
                    <a:pt x="1141797" y="154013"/>
                  </a:cubicBezTo>
                  <a:cubicBezTo>
                    <a:pt x="1110687" y="159312"/>
                    <a:pt x="1075366" y="152243"/>
                    <a:pt x="1047646" y="161816"/>
                  </a:cubicBezTo>
                  <a:cubicBezTo>
                    <a:pt x="1052123" y="163460"/>
                    <a:pt x="1042309" y="166609"/>
                    <a:pt x="1045711" y="173514"/>
                  </a:cubicBezTo>
                  <a:cubicBezTo>
                    <a:pt x="1046027" y="179015"/>
                    <a:pt x="1054842" y="175929"/>
                    <a:pt x="1053387" y="183264"/>
                  </a:cubicBezTo>
                  <a:cubicBezTo>
                    <a:pt x="1049581" y="187323"/>
                    <a:pt x="1051920" y="196201"/>
                    <a:pt x="1053387" y="200792"/>
                  </a:cubicBezTo>
                  <a:cubicBezTo>
                    <a:pt x="1061127" y="205028"/>
                    <a:pt x="1071610" y="202246"/>
                    <a:pt x="1078364" y="206634"/>
                  </a:cubicBezTo>
                  <a:cubicBezTo>
                    <a:pt x="1082980" y="209644"/>
                    <a:pt x="1083587" y="217270"/>
                    <a:pt x="1087987" y="220292"/>
                  </a:cubicBezTo>
                  <a:cubicBezTo>
                    <a:pt x="1099710" y="218749"/>
                    <a:pt x="1105578" y="223276"/>
                    <a:pt x="1107197" y="231977"/>
                  </a:cubicBezTo>
                  <a:cubicBezTo>
                    <a:pt x="1105730" y="238262"/>
                    <a:pt x="1103150" y="243498"/>
                    <a:pt x="1099508" y="247582"/>
                  </a:cubicBezTo>
                  <a:cubicBezTo>
                    <a:pt x="1102454" y="256877"/>
                    <a:pt x="1108929" y="262682"/>
                    <a:pt x="1111067" y="272913"/>
                  </a:cubicBezTo>
                  <a:cubicBezTo>
                    <a:pt x="1108702" y="278325"/>
                    <a:pt x="1102986" y="280298"/>
                    <a:pt x="1097586" y="282675"/>
                  </a:cubicBezTo>
                  <a:cubicBezTo>
                    <a:pt x="1102379" y="283434"/>
                    <a:pt x="1097699" y="290213"/>
                    <a:pt x="1093741" y="288505"/>
                  </a:cubicBezTo>
                  <a:cubicBezTo>
                    <a:pt x="1090972" y="287418"/>
                    <a:pt x="1089062" y="285470"/>
                    <a:pt x="1088000" y="282675"/>
                  </a:cubicBezTo>
                  <a:cubicBezTo>
                    <a:pt x="1090744" y="277339"/>
                    <a:pt x="1103024" y="260456"/>
                    <a:pt x="1089910" y="257307"/>
                  </a:cubicBezTo>
                  <a:cubicBezTo>
                    <a:pt x="1086040" y="263782"/>
                    <a:pt x="1083270" y="271382"/>
                    <a:pt x="1078389" y="276795"/>
                  </a:cubicBezTo>
                  <a:cubicBezTo>
                    <a:pt x="1079982" y="262391"/>
                    <a:pt x="1078642" y="256586"/>
                    <a:pt x="1080298" y="243662"/>
                  </a:cubicBezTo>
                  <a:cubicBezTo>
                    <a:pt x="1088696" y="241803"/>
                    <a:pt x="1095145" y="237883"/>
                    <a:pt x="1097599" y="230004"/>
                  </a:cubicBezTo>
                  <a:cubicBezTo>
                    <a:pt x="1088531" y="224023"/>
                    <a:pt x="1079603" y="231686"/>
                    <a:pt x="1070712" y="230004"/>
                  </a:cubicBezTo>
                  <a:cubicBezTo>
                    <a:pt x="1059533" y="227918"/>
                    <a:pt x="1052894" y="219103"/>
                    <a:pt x="1045736" y="212464"/>
                  </a:cubicBezTo>
                  <a:cubicBezTo>
                    <a:pt x="1037681" y="216321"/>
                    <a:pt x="1031901" y="206090"/>
                    <a:pt x="1022657" y="204674"/>
                  </a:cubicBezTo>
                  <a:cubicBezTo>
                    <a:pt x="1010416" y="202802"/>
                    <a:pt x="996948" y="203485"/>
                    <a:pt x="989967" y="212464"/>
                  </a:cubicBezTo>
                  <a:cubicBezTo>
                    <a:pt x="994760" y="213463"/>
                    <a:pt x="1001551" y="212401"/>
                    <a:pt x="1001487" y="218307"/>
                  </a:cubicBezTo>
                  <a:cubicBezTo>
                    <a:pt x="996986" y="232938"/>
                    <a:pt x="984074" y="218534"/>
                    <a:pt x="974602" y="218307"/>
                  </a:cubicBezTo>
                  <a:cubicBezTo>
                    <a:pt x="967811" y="218167"/>
                    <a:pt x="962993" y="217573"/>
                    <a:pt x="959211" y="224149"/>
                  </a:cubicBezTo>
                  <a:cubicBezTo>
                    <a:pt x="965762" y="236315"/>
                    <a:pt x="979142" y="241626"/>
                    <a:pt x="997681" y="241689"/>
                  </a:cubicBezTo>
                  <a:cubicBezTo>
                    <a:pt x="1002765" y="242372"/>
                    <a:pt x="1003081" y="251490"/>
                    <a:pt x="1007305" y="253400"/>
                  </a:cubicBezTo>
                  <a:cubicBezTo>
                    <a:pt x="1011465" y="255322"/>
                    <a:pt x="1015158" y="250478"/>
                    <a:pt x="1018800" y="255347"/>
                  </a:cubicBezTo>
                  <a:cubicBezTo>
                    <a:pt x="1010568" y="264705"/>
                    <a:pt x="994342" y="256194"/>
                    <a:pt x="989980" y="249505"/>
                  </a:cubicBezTo>
                  <a:cubicBezTo>
                    <a:pt x="984289" y="249606"/>
                    <a:pt x="975133" y="250036"/>
                    <a:pt x="974614" y="249505"/>
                  </a:cubicBezTo>
                  <a:cubicBezTo>
                    <a:pt x="968468" y="243270"/>
                    <a:pt x="944808" y="251224"/>
                    <a:pt x="941949" y="239742"/>
                  </a:cubicBezTo>
                  <a:cubicBezTo>
                    <a:pt x="949954" y="233469"/>
                    <a:pt x="941115" y="229789"/>
                    <a:pt x="941949" y="220254"/>
                  </a:cubicBezTo>
                  <a:cubicBezTo>
                    <a:pt x="951219" y="212907"/>
                    <a:pt x="952572" y="188462"/>
                    <a:pt x="936170" y="187096"/>
                  </a:cubicBezTo>
                  <a:cubicBezTo>
                    <a:pt x="937295" y="195025"/>
                    <a:pt x="942038" y="199325"/>
                    <a:pt x="939977" y="210491"/>
                  </a:cubicBezTo>
                  <a:cubicBezTo>
                    <a:pt x="938472" y="210921"/>
                    <a:pt x="937776" y="212123"/>
                    <a:pt x="938105" y="214399"/>
                  </a:cubicBezTo>
                  <a:cubicBezTo>
                    <a:pt x="923663" y="220570"/>
                    <a:pt x="905642" y="223087"/>
                    <a:pt x="901570" y="239729"/>
                  </a:cubicBezTo>
                  <a:cubicBezTo>
                    <a:pt x="912547" y="246786"/>
                    <a:pt x="920742" y="256637"/>
                    <a:pt x="924611" y="270927"/>
                  </a:cubicBezTo>
                  <a:cubicBezTo>
                    <a:pt x="920135" y="280703"/>
                    <a:pt x="910802" y="285508"/>
                    <a:pt x="911181" y="300165"/>
                  </a:cubicBezTo>
                  <a:cubicBezTo>
                    <a:pt x="913205" y="306969"/>
                    <a:pt x="920274" y="310826"/>
                    <a:pt x="914988" y="319653"/>
                  </a:cubicBezTo>
                  <a:cubicBezTo>
                    <a:pt x="917239" y="322068"/>
                    <a:pt x="921020" y="319362"/>
                    <a:pt x="924611" y="319653"/>
                  </a:cubicBezTo>
                  <a:cubicBezTo>
                    <a:pt x="928393" y="319982"/>
                    <a:pt x="931719" y="322410"/>
                    <a:pt x="936157" y="321600"/>
                  </a:cubicBezTo>
                  <a:cubicBezTo>
                    <a:pt x="941583" y="320614"/>
                    <a:pt x="944706" y="315126"/>
                    <a:pt x="949587" y="315758"/>
                  </a:cubicBezTo>
                  <a:cubicBezTo>
                    <a:pt x="965762" y="318806"/>
                    <a:pt x="980179" y="323725"/>
                    <a:pt x="991864" y="331338"/>
                  </a:cubicBezTo>
                  <a:cubicBezTo>
                    <a:pt x="992964" y="339988"/>
                    <a:pt x="998098" y="344528"/>
                    <a:pt x="997668" y="354746"/>
                  </a:cubicBezTo>
                  <a:cubicBezTo>
                    <a:pt x="989638" y="353760"/>
                    <a:pt x="988424" y="359665"/>
                    <a:pt x="988019" y="366431"/>
                  </a:cubicBezTo>
                  <a:cubicBezTo>
                    <a:pt x="991345" y="375448"/>
                    <a:pt x="1010782" y="368075"/>
                    <a:pt x="1014930" y="376181"/>
                  </a:cubicBezTo>
                  <a:cubicBezTo>
                    <a:pt x="1001816" y="381075"/>
                    <a:pt x="983682" y="377610"/>
                    <a:pt x="978421" y="368379"/>
                  </a:cubicBezTo>
                  <a:cubicBezTo>
                    <a:pt x="982809" y="364433"/>
                    <a:pt x="979091" y="352179"/>
                    <a:pt x="980330" y="344996"/>
                  </a:cubicBezTo>
                  <a:cubicBezTo>
                    <a:pt x="975791" y="338571"/>
                    <a:pt x="969821" y="333538"/>
                    <a:pt x="964965" y="327456"/>
                  </a:cubicBezTo>
                  <a:cubicBezTo>
                    <a:pt x="952117" y="330023"/>
                    <a:pt x="939003" y="332312"/>
                    <a:pt x="928430" y="337193"/>
                  </a:cubicBezTo>
                  <a:cubicBezTo>
                    <a:pt x="930024" y="342707"/>
                    <a:pt x="925712" y="342252"/>
                    <a:pt x="926496" y="346943"/>
                  </a:cubicBezTo>
                  <a:cubicBezTo>
                    <a:pt x="941254" y="361550"/>
                    <a:pt x="931086" y="378989"/>
                    <a:pt x="918807" y="383971"/>
                  </a:cubicBezTo>
                  <a:cubicBezTo>
                    <a:pt x="917138" y="401777"/>
                    <a:pt x="903391" y="407278"/>
                    <a:pt x="888077" y="411274"/>
                  </a:cubicBezTo>
                  <a:cubicBezTo>
                    <a:pt x="885560" y="415258"/>
                    <a:pt x="886812" y="423010"/>
                    <a:pt x="880400" y="422972"/>
                  </a:cubicBezTo>
                  <a:cubicBezTo>
                    <a:pt x="874330" y="425261"/>
                    <a:pt x="869917" y="419962"/>
                    <a:pt x="863075" y="419077"/>
                  </a:cubicBezTo>
                  <a:cubicBezTo>
                    <a:pt x="851896" y="417610"/>
                    <a:pt x="839275" y="420278"/>
                    <a:pt x="834229" y="417129"/>
                  </a:cubicBezTo>
                  <a:cubicBezTo>
                    <a:pt x="829816" y="414360"/>
                    <a:pt x="821431" y="414233"/>
                    <a:pt x="820774" y="409327"/>
                  </a:cubicBezTo>
                  <a:cubicBezTo>
                    <a:pt x="821229" y="405621"/>
                    <a:pt x="818637" y="405027"/>
                    <a:pt x="818864" y="401511"/>
                  </a:cubicBezTo>
                  <a:cubicBezTo>
                    <a:pt x="826376" y="402586"/>
                    <a:pt x="832345" y="400057"/>
                    <a:pt x="838099" y="401511"/>
                  </a:cubicBezTo>
                  <a:cubicBezTo>
                    <a:pt x="841627" y="402422"/>
                    <a:pt x="842778" y="404964"/>
                    <a:pt x="845775" y="405419"/>
                  </a:cubicBezTo>
                  <a:cubicBezTo>
                    <a:pt x="849354" y="405938"/>
                    <a:pt x="851150" y="401233"/>
                    <a:pt x="853489" y="405419"/>
                  </a:cubicBezTo>
                  <a:cubicBezTo>
                    <a:pt x="853262" y="409099"/>
                    <a:pt x="847103" y="406760"/>
                    <a:pt x="847710" y="411262"/>
                  </a:cubicBezTo>
                  <a:cubicBezTo>
                    <a:pt x="858169" y="412096"/>
                    <a:pt x="863303" y="407582"/>
                    <a:pt x="868817" y="403459"/>
                  </a:cubicBezTo>
                  <a:cubicBezTo>
                    <a:pt x="866135" y="402966"/>
                    <a:pt x="866654" y="399172"/>
                    <a:pt x="864972" y="397616"/>
                  </a:cubicBezTo>
                  <a:cubicBezTo>
                    <a:pt x="869449" y="398249"/>
                    <a:pt x="872370" y="397313"/>
                    <a:pt x="874621" y="395669"/>
                  </a:cubicBezTo>
                  <a:cubicBezTo>
                    <a:pt x="881286" y="384882"/>
                    <a:pt x="888658" y="374866"/>
                    <a:pt x="899597" y="368366"/>
                  </a:cubicBezTo>
                  <a:cubicBezTo>
                    <a:pt x="896828" y="353861"/>
                    <a:pt x="904453" y="349902"/>
                    <a:pt x="907248" y="341075"/>
                  </a:cubicBezTo>
                  <a:cubicBezTo>
                    <a:pt x="900571" y="338142"/>
                    <a:pt x="893502" y="335574"/>
                    <a:pt x="889948" y="329390"/>
                  </a:cubicBezTo>
                  <a:cubicBezTo>
                    <a:pt x="885902" y="313406"/>
                    <a:pt x="891769" y="295410"/>
                    <a:pt x="886142" y="278705"/>
                  </a:cubicBezTo>
                  <a:cubicBezTo>
                    <a:pt x="894956" y="275429"/>
                    <a:pt x="891769" y="258205"/>
                    <a:pt x="889948" y="249479"/>
                  </a:cubicBezTo>
                  <a:cubicBezTo>
                    <a:pt x="882095" y="247671"/>
                    <a:pt x="876657" y="243498"/>
                    <a:pt x="874609" y="235821"/>
                  </a:cubicBezTo>
                  <a:cubicBezTo>
                    <a:pt x="886761" y="227349"/>
                    <a:pt x="891415" y="211301"/>
                    <a:pt x="893818" y="192938"/>
                  </a:cubicBezTo>
                  <a:cubicBezTo>
                    <a:pt x="878997" y="186678"/>
                    <a:pt x="854109" y="181860"/>
                    <a:pt x="834204" y="187070"/>
                  </a:cubicBezTo>
                  <a:cubicBezTo>
                    <a:pt x="830397" y="187058"/>
                    <a:pt x="831751" y="181759"/>
                    <a:pt x="826553" y="183188"/>
                  </a:cubicBezTo>
                  <a:cubicBezTo>
                    <a:pt x="818030" y="196631"/>
                    <a:pt x="813907" y="214551"/>
                    <a:pt x="807293" y="229954"/>
                  </a:cubicBezTo>
                  <a:cubicBezTo>
                    <a:pt x="798112" y="235556"/>
                    <a:pt x="789968" y="242246"/>
                    <a:pt x="778498" y="245559"/>
                  </a:cubicBezTo>
                  <a:cubicBezTo>
                    <a:pt x="776360" y="251680"/>
                    <a:pt x="777916" y="253779"/>
                    <a:pt x="774628" y="261152"/>
                  </a:cubicBezTo>
                  <a:cubicBezTo>
                    <a:pt x="778902" y="260317"/>
                    <a:pt x="785086" y="256688"/>
                    <a:pt x="786149" y="263099"/>
                  </a:cubicBezTo>
                  <a:cubicBezTo>
                    <a:pt x="787249" y="273494"/>
                    <a:pt x="781697" y="280172"/>
                    <a:pt x="786149" y="288455"/>
                  </a:cubicBezTo>
                  <a:cubicBezTo>
                    <a:pt x="781179" y="289365"/>
                    <a:pt x="773149" y="297181"/>
                    <a:pt x="778498" y="302113"/>
                  </a:cubicBezTo>
                  <a:cubicBezTo>
                    <a:pt x="785491" y="297674"/>
                    <a:pt x="794520" y="307854"/>
                    <a:pt x="801577" y="309903"/>
                  </a:cubicBezTo>
                  <a:cubicBezTo>
                    <a:pt x="801754" y="323371"/>
                    <a:pt x="811858" y="326722"/>
                    <a:pt x="822683" y="329390"/>
                  </a:cubicBezTo>
                  <a:cubicBezTo>
                    <a:pt x="817714" y="336675"/>
                    <a:pt x="816790" y="348107"/>
                    <a:pt x="807293" y="350826"/>
                  </a:cubicBezTo>
                  <a:cubicBezTo>
                    <a:pt x="797555" y="349055"/>
                    <a:pt x="793951" y="341012"/>
                    <a:pt x="784252" y="339128"/>
                  </a:cubicBezTo>
                  <a:cubicBezTo>
                    <a:pt x="784226" y="335246"/>
                    <a:pt x="778991" y="336662"/>
                    <a:pt x="780382" y="331325"/>
                  </a:cubicBezTo>
                  <a:cubicBezTo>
                    <a:pt x="760654" y="331869"/>
                    <a:pt x="754483" y="318629"/>
                    <a:pt x="736196" y="317680"/>
                  </a:cubicBezTo>
                  <a:cubicBezTo>
                    <a:pt x="732061" y="307626"/>
                    <a:pt x="715811" y="304730"/>
                    <a:pt x="701596" y="302087"/>
                  </a:cubicBezTo>
                  <a:cubicBezTo>
                    <a:pt x="689760" y="299887"/>
                    <a:pt x="669716" y="301493"/>
                    <a:pt x="663127" y="296232"/>
                  </a:cubicBezTo>
                  <a:cubicBezTo>
                    <a:pt x="656652" y="297446"/>
                    <a:pt x="654578" y="303150"/>
                    <a:pt x="647762" y="304035"/>
                  </a:cubicBezTo>
                  <a:cubicBezTo>
                    <a:pt x="648015" y="310914"/>
                    <a:pt x="653276" y="312735"/>
                    <a:pt x="653541" y="319628"/>
                  </a:cubicBezTo>
                  <a:cubicBezTo>
                    <a:pt x="657929" y="321917"/>
                    <a:pt x="659320" y="318591"/>
                    <a:pt x="661255" y="325470"/>
                  </a:cubicBezTo>
                  <a:cubicBezTo>
                    <a:pt x="659004" y="333639"/>
                    <a:pt x="653743" y="338673"/>
                    <a:pt x="642020" y="337168"/>
                  </a:cubicBezTo>
                  <a:cubicBezTo>
                    <a:pt x="639795" y="340785"/>
                    <a:pt x="644271" y="349245"/>
                    <a:pt x="636241" y="350800"/>
                  </a:cubicBezTo>
                  <a:cubicBezTo>
                    <a:pt x="629766" y="350864"/>
                    <a:pt x="626074" y="348132"/>
                    <a:pt x="622785" y="344970"/>
                  </a:cubicBezTo>
                  <a:cubicBezTo>
                    <a:pt x="620876" y="337193"/>
                    <a:pt x="628527" y="339090"/>
                    <a:pt x="626655" y="331313"/>
                  </a:cubicBezTo>
                  <a:cubicBezTo>
                    <a:pt x="624290" y="331098"/>
                    <a:pt x="622090" y="330744"/>
                    <a:pt x="622785" y="327430"/>
                  </a:cubicBezTo>
                  <a:cubicBezTo>
                    <a:pt x="615223" y="326912"/>
                    <a:pt x="610569" y="329315"/>
                    <a:pt x="607395" y="333260"/>
                  </a:cubicBezTo>
                  <a:cubicBezTo>
                    <a:pt x="598239" y="332919"/>
                    <a:pt x="593181" y="342150"/>
                    <a:pt x="584354" y="343023"/>
                  </a:cubicBezTo>
                  <a:cubicBezTo>
                    <a:pt x="577310" y="343718"/>
                    <a:pt x="571442" y="340279"/>
                    <a:pt x="563210" y="339115"/>
                  </a:cubicBezTo>
                  <a:cubicBezTo>
                    <a:pt x="561363" y="343074"/>
                    <a:pt x="555811" y="343326"/>
                    <a:pt x="549754" y="343023"/>
                  </a:cubicBezTo>
                  <a:cubicBezTo>
                    <a:pt x="544759" y="346399"/>
                    <a:pt x="542508" y="352558"/>
                    <a:pt x="538195" y="356681"/>
                  </a:cubicBezTo>
                  <a:cubicBezTo>
                    <a:pt x="532327" y="347854"/>
                    <a:pt x="514484" y="360336"/>
                    <a:pt x="507440" y="350813"/>
                  </a:cubicBezTo>
                  <a:cubicBezTo>
                    <a:pt x="511626" y="349182"/>
                    <a:pt x="513991" y="345780"/>
                    <a:pt x="520921" y="346918"/>
                  </a:cubicBezTo>
                  <a:cubicBezTo>
                    <a:pt x="517165" y="338635"/>
                    <a:pt x="522944" y="331464"/>
                    <a:pt x="517076" y="327443"/>
                  </a:cubicBezTo>
                  <a:cubicBezTo>
                    <a:pt x="510235" y="330933"/>
                    <a:pt x="503912" y="334917"/>
                    <a:pt x="495906" y="337180"/>
                  </a:cubicBezTo>
                  <a:cubicBezTo>
                    <a:pt x="497437" y="344604"/>
                    <a:pt x="498916" y="349991"/>
                    <a:pt x="490165" y="350813"/>
                  </a:cubicBezTo>
                  <a:cubicBezTo>
                    <a:pt x="483665" y="349068"/>
                    <a:pt x="489937" y="346463"/>
                    <a:pt x="486296" y="343036"/>
                  </a:cubicBezTo>
                  <a:cubicBezTo>
                    <a:pt x="475521" y="344465"/>
                    <a:pt x="470677" y="351901"/>
                    <a:pt x="457450" y="350813"/>
                  </a:cubicBezTo>
                  <a:cubicBezTo>
                    <a:pt x="448092" y="358831"/>
                    <a:pt x="436545" y="364673"/>
                    <a:pt x="422875" y="368353"/>
                  </a:cubicBezTo>
                  <a:cubicBezTo>
                    <a:pt x="422559" y="370655"/>
                    <a:pt x="423191" y="373880"/>
                    <a:pt x="420940" y="374221"/>
                  </a:cubicBezTo>
                  <a:cubicBezTo>
                    <a:pt x="413024" y="372691"/>
                    <a:pt x="411089" y="377206"/>
                    <a:pt x="403640" y="376169"/>
                  </a:cubicBezTo>
                  <a:cubicBezTo>
                    <a:pt x="403185" y="387398"/>
                    <a:pt x="401237" y="397123"/>
                    <a:pt x="394017" y="401499"/>
                  </a:cubicBezTo>
                  <a:cubicBezTo>
                    <a:pt x="380738" y="403927"/>
                    <a:pt x="358493" y="407367"/>
                    <a:pt x="357507" y="391761"/>
                  </a:cubicBezTo>
                  <a:cubicBezTo>
                    <a:pt x="351993" y="388903"/>
                    <a:pt x="344140" y="388410"/>
                    <a:pt x="342117" y="382011"/>
                  </a:cubicBezTo>
                  <a:cubicBezTo>
                    <a:pt x="347517" y="369276"/>
                    <a:pt x="364033" y="367885"/>
                    <a:pt x="378651" y="364471"/>
                  </a:cubicBezTo>
                  <a:cubicBezTo>
                    <a:pt x="374061" y="357427"/>
                    <a:pt x="366385" y="353532"/>
                    <a:pt x="363261" y="344983"/>
                  </a:cubicBezTo>
                  <a:cubicBezTo>
                    <a:pt x="349489" y="340924"/>
                    <a:pt x="340738" y="343390"/>
                    <a:pt x="322920" y="343036"/>
                  </a:cubicBezTo>
                  <a:cubicBezTo>
                    <a:pt x="322490" y="341493"/>
                    <a:pt x="321301" y="340759"/>
                    <a:pt x="319075" y="341075"/>
                  </a:cubicBezTo>
                  <a:cubicBezTo>
                    <a:pt x="325146" y="347158"/>
                    <a:pt x="330710" y="346690"/>
                    <a:pt x="332505" y="354733"/>
                  </a:cubicBezTo>
                  <a:cubicBezTo>
                    <a:pt x="334908" y="365230"/>
                    <a:pt x="322022" y="380620"/>
                    <a:pt x="322920" y="387866"/>
                  </a:cubicBezTo>
                  <a:cubicBezTo>
                    <a:pt x="336982" y="390395"/>
                    <a:pt x="336603" y="397920"/>
                    <a:pt x="336375" y="409314"/>
                  </a:cubicBezTo>
                  <a:cubicBezTo>
                    <a:pt x="336287" y="412729"/>
                    <a:pt x="331835" y="416914"/>
                    <a:pt x="330596" y="420999"/>
                  </a:cubicBezTo>
                  <a:cubicBezTo>
                    <a:pt x="328863" y="426703"/>
                    <a:pt x="331835" y="429510"/>
                    <a:pt x="328661" y="432697"/>
                  </a:cubicBezTo>
                  <a:cubicBezTo>
                    <a:pt x="325044" y="428460"/>
                    <a:pt x="319771" y="427284"/>
                    <a:pt x="317140" y="426854"/>
                  </a:cubicBezTo>
                  <a:cubicBezTo>
                    <a:pt x="317279" y="423465"/>
                    <a:pt x="316710" y="420784"/>
                    <a:pt x="315206" y="419052"/>
                  </a:cubicBezTo>
                  <a:cubicBezTo>
                    <a:pt x="309135" y="416130"/>
                    <a:pt x="298247" y="418078"/>
                    <a:pt x="292164" y="415144"/>
                  </a:cubicBezTo>
                  <a:cubicBezTo>
                    <a:pt x="283299" y="422390"/>
                    <a:pt x="276597" y="431850"/>
                    <a:pt x="261409" y="432697"/>
                  </a:cubicBezTo>
                  <a:cubicBezTo>
                    <a:pt x="258867" y="441827"/>
                    <a:pt x="246335" y="440803"/>
                    <a:pt x="244109" y="450250"/>
                  </a:cubicBezTo>
                  <a:cubicBezTo>
                    <a:pt x="246448" y="460215"/>
                    <a:pt x="256097" y="462795"/>
                    <a:pt x="257590" y="473645"/>
                  </a:cubicBezTo>
                  <a:cubicBezTo>
                    <a:pt x="245601" y="470648"/>
                    <a:pt x="246613" y="480740"/>
                    <a:pt x="238330" y="481448"/>
                  </a:cubicBezTo>
                  <a:cubicBezTo>
                    <a:pt x="229085" y="477199"/>
                    <a:pt x="221207" y="471546"/>
                    <a:pt x="207574" y="471698"/>
                  </a:cubicBezTo>
                  <a:cubicBezTo>
                    <a:pt x="203009" y="465880"/>
                    <a:pt x="197811" y="460809"/>
                    <a:pt x="188339" y="460000"/>
                  </a:cubicBezTo>
                  <a:cubicBezTo>
                    <a:pt x="184444" y="461239"/>
                    <a:pt x="187821" y="469851"/>
                    <a:pt x="180651" y="467803"/>
                  </a:cubicBezTo>
                  <a:cubicBezTo>
                    <a:pt x="182472" y="475719"/>
                    <a:pt x="189604" y="478248"/>
                    <a:pt x="192209" y="485356"/>
                  </a:cubicBezTo>
                  <a:lnTo>
                    <a:pt x="207574" y="485356"/>
                  </a:lnTo>
                  <a:cubicBezTo>
                    <a:pt x="210546" y="488188"/>
                    <a:pt x="209281" y="495321"/>
                    <a:pt x="209509" y="500948"/>
                  </a:cubicBezTo>
                  <a:cubicBezTo>
                    <a:pt x="197811" y="509801"/>
                    <a:pt x="189642" y="502845"/>
                    <a:pt x="174909" y="500948"/>
                  </a:cubicBezTo>
                  <a:cubicBezTo>
                    <a:pt x="173720" y="494549"/>
                    <a:pt x="168902" y="492842"/>
                    <a:pt x="165285" y="491198"/>
                  </a:cubicBezTo>
                  <a:cubicBezTo>
                    <a:pt x="164590" y="490882"/>
                    <a:pt x="164248" y="487720"/>
                    <a:pt x="163350" y="487303"/>
                  </a:cubicBezTo>
                  <a:cubicBezTo>
                    <a:pt x="158583" y="484913"/>
                    <a:pt x="147404" y="489744"/>
                    <a:pt x="146076" y="481461"/>
                  </a:cubicBezTo>
                  <a:cubicBezTo>
                    <a:pt x="145127" y="472886"/>
                    <a:pt x="143648" y="459481"/>
                    <a:pt x="136452" y="452223"/>
                  </a:cubicBezTo>
                  <a:cubicBezTo>
                    <a:pt x="140120" y="448783"/>
                    <a:pt x="141017" y="442536"/>
                    <a:pt x="144103" y="438577"/>
                  </a:cubicBezTo>
                  <a:cubicBezTo>
                    <a:pt x="141017" y="425489"/>
                    <a:pt x="126221" y="424249"/>
                    <a:pt x="115308" y="419090"/>
                  </a:cubicBezTo>
                  <a:cubicBezTo>
                    <a:pt x="117445" y="418672"/>
                    <a:pt x="118254" y="416927"/>
                    <a:pt x="119089" y="415182"/>
                  </a:cubicBezTo>
                  <a:cubicBezTo>
                    <a:pt x="114119" y="416358"/>
                    <a:pt x="112222" y="414411"/>
                    <a:pt x="113373" y="409352"/>
                  </a:cubicBezTo>
                  <a:cubicBezTo>
                    <a:pt x="104849" y="406949"/>
                    <a:pt x="99133" y="401688"/>
                    <a:pt x="96073" y="393747"/>
                  </a:cubicBezTo>
                  <a:cubicBezTo>
                    <a:pt x="91280" y="394025"/>
                    <a:pt x="86740" y="394113"/>
                    <a:pt x="86462" y="389864"/>
                  </a:cubicBezTo>
                  <a:cubicBezTo>
                    <a:pt x="95554" y="388410"/>
                    <a:pt x="99664" y="392039"/>
                    <a:pt x="107632" y="391799"/>
                  </a:cubicBezTo>
                  <a:cubicBezTo>
                    <a:pt x="110983" y="395783"/>
                    <a:pt x="106190" y="395631"/>
                    <a:pt x="109541" y="399602"/>
                  </a:cubicBezTo>
                  <a:cubicBezTo>
                    <a:pt x="117749" y="401651"/>
                    <a:pt x="123515" y="406229"/>
                    <a:pt x="134555" y="405457"/>
                  </a:cubicBezTo>
                  <a:cubicBezTo>
                    <a:pt x="134694" y="408530"/>
                    <a:pt x="139437" y="406987"/>
                    <a:pt x="138362" y="411300"/>
                  </a:cubicBezTo>
                  <a:cubicBezTo>
                    <a:pt x="143016" y="412084"/>
                    <a:pt x="142547" y="407721"/>
                    <a:pt x="147947" y="409352"/>
                  </a:cubicBezTo>
                  <a:cubicBezTo>
                    <a:pt x="155624" y="419418"/>
                    <a:pt x="169092" y="415941"/>
                    <a:pt x="184482" y="419090"/>
                  </a:cubicBezTo>
                  <a:cubicBezTo>
                    <a:pt x="191551" y="420531"/>
                    <a:pt x="199961" y="426096"/>
                    <a:pt x="205652" y="426892"/>
                  </a:cubicBezTo>
                  <a:cubicBezTo>
                    <a:pt x="212152" y="427790"/>
                    <a:pt x="220207" y="427740"/>
                    <a:pt x="226796" y="426892"/>
                  </a:cubicBezTo>
                  <a:cubicBezTo>
                    <a:pt x="247625" y="424161"/>
                    <a:pt x="268592" y="410743"/>
                    <a:pt x="272917" y="391799"/>
                  </a:cubicBezTo>
                  <a:cubicBezTo>
                    <a:pt x="268491" y="388511"/>
                    <a:pt x="267340" y="381847"/>
                    <a:pt x="267138" y="374259"/>
                  </a:cubicBezTo>
                  <a:cubicBezTo>
                    <a:pt x="258766" y="371059"/>
                    <a:pt x="251595" y="366633"/>
                    <a:pt x="245993" y="360601"/>
                  </a:cubicBezTo>
                  <a:cubicBezTo>
                    <a:pt x="231817" y="362005"/>
                    <a:pt x="231121" y="349687"/>
                    <a:pt x="217173" y="350851"/>
                  </a:cubicBezTo>
                  <a:cubicBezTo>
                    <a:pt x="209054" y="339052"/>
                    <a:pt x="191994" y="333399"/>
                    <a:pt x="178766" y="327481"/>
                  </a:cubicBezTo>
                  <a:cubicBezTo>
                    <a:pt x="171748" y="324332"/>
                    <a:pt x="163806" y="318211"/>
                    <a:pt x="157571" y="317718"/>
                  </a:cubicBezTo>
                  <a:cubicBezTo>
                    <a:pt x="153815" y="317427"/>
                    <a:pt x="149566" y="320121"/>
                    <a:pt x="146076" y="319666"/>
                  </a:cubicBezTo>
                  <a:cubicBezTo>
                    <a:pt x="139285" y="318793"/>
                    <a:pt x="132418" y="314569"/>
                    <a:pt x="124906" y="315770"/>
                  </a:cubicBezTo>
                  <a:cubicBezTo>
                    <a:pt x="119645" y="317592"/>
                    <a:pt x="121239" y="326343"/>
                    <a:pt x="111450" y="323561"/>
                  </a:cubicBezTo>
                  <a:cubicBezTo>
                    <a:pt x="112551" y="318806"/>
                    <a:pt x="118899" y="319413"/>
                    <a:pt x="117255" y="311875"/>
                  </a:cubicBezTo>
                  <a:cubicBezTo>
                    <a:pt x="110616" y="316314"/>
                    <a:pt x="107037" y="310838"/>
                    <a:pt x="103774" y="309915"/>
                  </a:cubicBezTo>
                  <a:cubicBezTo>
                    <a:pt x="96870" y="307968"/>
                    <a:pt x="89800" y="308284"/>
                    <a:pt x="90344" y="302125"/>
                  </a:cubicBezTo>
                  <a:cubicBezTo>
                    <a:pt x="98058" y="300785"/>
                    <a:pt x="101283" y="303984"/>
                    <a:pt x="107644" y="304073"/>
                  </a:cubicBezTo>
                  <a:cubicBezTo>
                    <a:pt x="109035" y="300178"/>
                    <a:pt x="103395" y="299128"/>
                    <a:pt x="101840" y="298230"/>
                  </a:cubicBezTo>
                  <a:cubicBezTo>
                    <a:pt x="99045" y="296612"/>
                    <a:pt x="95048" y="295005"/>
                    <a:pt x="92254" y="294323"/>
                  </a:cubicBezTo>
                  <a:cubicBezTo>
                    <a:pt x="89712" y="301973"/>
                    <a:pt x="77318" y="303959"/>
                    <a:pt x="69174" y="300178"/>
                  </a:cubicBezTo>
                  <a:cubicBezTo>
                    <a:pt x="72501" y="311724"/>
                    <a:pt x="60398" y="307639"/>
                    <a:pt x="55719" y="306008"/>
                  </a:cubicBezTo>
                  <a:cubicBezTo>
                    <a:pt x="54277" y="313684"/>
                    <a:pt x="46968" y="315315"/>
                    <a:pt x="38419" y="315770"/>
                  </a:cubicBezTo>
                  <a:cubicBezTo>
                    <a:pt x="37521" y="323295"/>
                    <a:pt x="33424" y="327595"/>
                    <a:pt x="24964" y="327468"/>
                  </a:cubicBezTo>
                  <a:cubicBezTo>
                    <a:pt x="29782" y="339267"/>
                    <a:pt x="16908" y="342934"/>
                    <a:pt x="24964" y="354759"/>
                  </a:cubicBezTo>
                  <a:cubicBezTo>
                    <a:pt x="30857" y="353342"/>
                    <a:pt x="30591" y="358110"/>
                    <a:pt x="36522" y="356719"/>
                  </a:cubicBezTo>
                  <a:cubicBezTo>
                    <a:pt x="39519" y="364661"/>
                    <a:pt x="49978" y="365128"/>
                    <a:pt x="49952" y="376194"/>
                  </a:cubicBezTo>
                  <a:cubicBezTo>
                    <a:pt x="46424" y="386905"/>
                    <a:pt x="35308" y="389940"/>
                    <a:pt x="32652" y="401524"/>
                  </a:cubicBezTo>
                  <a:cubicBezTo>
                    <a:pt x="38141" y="408517"/>
                    <a:pt x="47423" y="419241"/>
                    <a:pt x="48068" y="428713"/>
                  </a:cubicBezTo>
                  <a:cubicBezTo>
                    <a:pt x="48650" y="430104"/>
                    <a:pt x="49156" y="431546"/>
                    <a:pt x="49598" y="433013"/>
                  </a:cubicBezTo>
                  <a:cubicBezTo>
                    <a:pt x="49775" y="433304"/>
                    <a:pt x="49889" y="433569"/>
                    <a:pt x="49851" y="433747"/>
                  </a:cubicBezTo>
                  <a:cubicBezTo>
                    <a:pt x="49889" y="433569"/>
                    <a:pt x="49775" y="433304"/>
                    <a:pt x="49598" y="433013"/>
                  </a:cubicBezTo>
                  <a:cubicBezTo>
                    <a:pt x="49371" y="432646"/>
                    <a:pt x="49067" y="432229"/>
                    <a:pt x="48776" y="431824"/>
                  </a:cubicBezTo>
                  <a:cubicBezTo>
                    <a:pt x="52229" y="437781"/>
                    <a:pt x="53759" y="444610"/>
                    <a:pt x="53948" y="451363"/>
                  </a:cubicBezTo>
                  <a:cubicBezTo>
                    <a:pt x="54050" y="454929"/>
                    <a:pt x="53847" y="458584"/>
                    <a:pt x="52342" y="461872"/>
                  </a:cubicBezTo>
                  <a:cubicBezTo>
                    <a:pt x="51419" y="463895"/>
                    <a:pt x="50028" y="465729"/>
                    <a:pt x="49181" y="467777"/>
                  </a:cubicBezTo>
                  <a:cubicBezTo>
                    <a:pt x="47550" y="471761"/>
                    <a:pt x="49244" y="478704"/>
                    <a:pt x="51470" y="483838"/>
                  </a:cubicBezTo>
                  <a:cubicBezTo>
                    <a:pt x="51634" y="483686"/>
                    <a:pt x="51660" y="483547"/>
                    <a:pt x="51887" y="483395"/>
                  </a:cubicBezTo>
                  <a:cubicBezTo>
                    <a:pt x="53797" y="487961"/>
                    <a:pt x="61511" y="486633"/>
                    <a:pt x="61511" y="493133"/>
                  </a:cubicBezTo>
                  <a:cubicBezTo>
                    <a:pt x="64027" y="504148"/>
                    <a:pt x="53885" y="502314"/>
                    <a:pt x="53835" y="510686"/>
                  </a:cubicBezTo>
                  <a:cubicBezTo>
                    <a:pt x="64635" y="519070"/>
                    <a:pt x="86500" y="526860"/>
                    <a:pt x="78786" y="543831"/>
                  </a:cubicBezTo>
                  <a:cubicBezTo>
                    <a:pt x="74448" y="553480"/>
                    <a:pt x="67809" y="558767"/>
                    <a:pt x="59576" y="563332"/>
                  </a:cubicBezTo>
                  <a:cubicBezTo>
                    <a:pt x="52216" y="573638"/>
                    <a:pt x="42655" y="586044"/>
                    <a:pt x="32665" y="590622"/>
                  </a:cubicBezTo>
                  <a:cubicBezTo>
                    <a:pt x="32033" y="590900"/>
                    <a:pt x="31476" y="594037"/>
                    <a:pt x="30756" y="594505"/>
                  </a:cubicBezTo>
                  <a:cubicBezTo>
                    <a:pt x="22637" y="600233"/>
                    <a:pt x="17591" y="604154"/>
                    <a:pt x="11521" y="610110"/>
                  </a:cubicBezTo>
                  <a:cubicBezTo>
                    <a:pt x="17414" y="611514"/>
                    <a:pt x="17186" y="606733"/>
                    <a:pt x="23041" y="608162"/>
                  </a:cubicBezTo>
                  <a:cubicBezTo>
                    <a:pt x="23130" y="616180"/>
                    <a:pt x="26620" y="618115"/>
                    <a:pt x="32652" y="623768"/>
                  </a:cubicBezTo>
                  <a:cubicBezTo>
                    <a:pt x="38545" y="625172"/>
                    <a:pt x="39671" y="621770"/>
                    <a:pt x="44173" y="621808"/>
                  </a:cubicBezTo>
                  <a:cubicBezTo>
                    <a:pt x="48068" y="625665"/>
                    <a:pt x="52431" y="629041"/>
                    <a:pt x="55719" y="633505"/>
                  </a:cubicBezTo>
                  <a:cubicBezTo>
                    <a:pt x="48928" y="638981"/>
                    <a:pt x="43731" y="629775"/>
                    <a:pt x="34549" y="631545"/>
                  </a:cubicBezTo>
                  <a:cubicBezTo>
                    <a:pt x="30932" y="631773"/>
                    <a:pt x="33196" y="637995"/>
                    <a:pt x="28833" y="637413"/>
                  </a:cubicBezTo>
                  <a:cubicBezTo>
                    <a:pt x="20145" y="634707"/>
                    <a:pt x="19222" y="644988"/>
                    <a:pt x="13418" y="639348"/>
                  </a:cubicBezTo>
                  <a:cubicBezTo>
                    <a:pt x="13190" y="644166"/>
                    <a:pt x="13152" y="648744"/>
                    <a:pt x="15327" y="651046"/>
                  </a:cubicBezTo>
                  <a:cubicBezTo>
                    <a:pt x="-240" y="660163"/>
                    <a:pt x="-898" y="684545"/>
                    <a:pt x="7676" y="699784"/>
                  </a:cubicBezTo>
                  <a:cubicBezTo>
                    <a:pt x="2795" y="700012"/>
                    <a:pt x="228" y="702629"/>
                    <a:pt x="0" y="707599"/>
                  </a:cubicBezTo>
                  <a:cubicBezTo>
                    <a:pt x="1960" y="712051"/>
                    <a:pt x="7448" y="713012"/>
                    <a:pt x="9586" y="717324"/>
                  </a:cubicBezTo>
                  <a:cubicBezTo>
                    <a:pt x="8511" y="721409"/>
                    <a:pt x="4818" y="722888"/>
                    <a:pt x="5779" y="729022"/>
                  </a:cubicBezTo>
                  <a:cubicBezTo>
                    <a:pt x="12646" y="729806"/>
                    <a:pt x="11647" y="738671"/>
                    <a:pt x="15340" y="742680"/>
                  </a:cubicBezTo>
                  <a:lnTo>
                    <a:pt x="15340" y="752417"/>
                  </a:lnTo>
                  <a:cubicBezTo>
                    <a:pt x="24698" y="756818"/>
                    <a:pt x="42580" y="751064"/>
                    <a:pt x="38444" y="764102"/>
                  </a:cubicBezTo>
                  <a:cubicBezTo>
                    <a:pt x="49851" y="757665"/>
                    <a:pt x="63168" y="760903"/>
                    <a:pt x="69200" y="769957"/>
                  </a:cubicBezTo>
                  <a:cubicBezTo>
                    <a:pt x="68858" y="778747"/>
                    <a:pt x="66835" y="779682"/>
                    <a:pt x="71135" y="785550"/>
                  </a:cubicBezTo>
                  <a:cubicBezTo>
                    <a:pt x="70300" y="789255"/>
                    <a:pt x="65621" y="789053"/>
                    <a:pt x="67265" y="795288"/>
                  </a:cubicBezTo>
                  <a:cubicBezTo>
                    <a:pt x="74979" y="794782"/>
                    <a:pt x="72817" y="804014"/>
                    <a:pt x="76889" y="808933"/>
                  </a:cubicBezTo>
                  <a:cubicBezTo>
                    <a:pt x="81909" y="814965"/>
                    <a:pt x="91786" y="815104"/>
                    <a:pt x="86512" y="822578"/>
                  </a:cubicBezTo>
                  <a:cubicBezTo>
                    <a:pt x="98931" y="821680"/>
                    <a:pt x="101991" y="830280"/>
                    <a:pt x="105747" y="838183"/>
                  </a:cubicBezTo>
                  <a:cubicBezTo>
                    <a:pt x="99563" y="839081"/>
                    <a:pt x="98931" y="845607"/>
                    <a:pt x="92292" y="845961"/>
                  </a:cubicBezTo>
                  <a:cubicBezTo>
                    <a:pt x="83945" y="848756"/>
                    <a:pt x="83452" y="839309"/>
                    <a:pt x="78811" y="844013"/>
                  </a:cubicBezTo>
                  <a:cubicBezTo>
                    <a:pt x="72892" y="850261"/>
                    <a:pt x="83351" y="850906"/>
                    <a:pt x="82680" y="857659"/>
                  </a:cubicBezTo>
                  <a:cubicBezTo>
                    <a:pt x="81985" y="866814"/>
                    <a:pt x="83490" y="873757"/>
                    <a:pt x="90395" y="875199"/>
                  </a:cubicBezTo>
                  <a:cubicBezTo>
                    <a:pt x="96920" y="876653"/>
                    <a:pt x="93544" y="868028"/>
                    <a:pt x="98046" y="867409"/>
                  </a:cubicBezTo>
                  <a:cubicBezTo>
                    <a:pt x="106658" y="871658"/>
                    <a:pt x="114878" y="865487"/>
                    <a:pt x="126866" y="867409"/>
                  </a:cubicBezTo>
                  <a:cubicBezTo>
                    <a:pt x="130799" y="873188"/>
                    <a:pt x="133885" y="879789"/>
                    <a:pt x="138412" y="884962"/>
                  </a:cubicBezTo>
                  <a:cubicBezTo>
                    <a:pt x="134075" y="888465"/>
                    <a:pt x="133872" y="894800"/>
                    <a:pt x="136503" y="900554"/>
                  </a:cubicBezTo>
                  <a:cubicBezTo>
                    <a:pt x="157331" y="896014"/>
                    <a:pt x="158823" y="913580"/>
                    <a:pt x="159582" y="923950"/>
                  </a:cubicBezTo>
                  <a:cubicBezTo>
                    <a:pt x="165854" y="923874"/>
                    <a:pt x="176047" y="925113"/>
                    <a:pt x="182598" y="929780"/>
                  </a:cubicBezTo>
                  <a:cubicBezTo>
                    <a:pt x="183635" y="924316"/>
                    <a:pt x="191893" y="926188"/>
                    <a:pt x="196117" y="923950"/>
                  </a:cubicBezTo>
                  <a:cubicBezTo>
                    <a:pt x="202212" y="925518"/>
                    <a:pt x="201580" y="933953"/>
                    <a:pt x="205702" y="937608"/>
                  </a:cubicBezTo>
                  <a:cubicBezTo>
                    <a:pt x="211570" y="939011"/>
                    <a:pt x="211368" y="934231"/>
                    <a:pt x="217223" y="935635"/>
                  </a:cubicBezTo>
                  <a:cubicBezTo>
                    <a:pt x="219500" y="936166"/>
                    <a:pt x="224849" y="941465"/>
                    <a:pt x="224912" y="941503"/>
                  </a:cubicBezTo>
                  <a:cubicBezTo>
                    <a:pt x="227568" y="941996"/>
                    <a:pt x="232108" y="939327"/>
                    <a:pt x="232588" y="939542"/>
                  </a:cubicBezTo>
                  <a:cubicBezTo>
                    <a:pt x="233107" y="939770"/>
                    <a:pt x="232184" y="942995"/>
                    <a:pt x="232588" y="943450"/>
                  </a:cubicBezTo>
                  <a:cubicBezTo>
                    <a:pt x="235042" y="946270"/>
                    <a:pt x="243591" y="943602"/>
                    <a:pt x="242237" y="949293"/>
                  </a:cubicBezTo>
                  <a:cubicBezTo>
                    <a:pt x="247030" y="949040"/>
                    <a:pt x="248194" y="945575"/>
                    <a:pt x="249926" y="951240"/>
                  </a:cubicBezTo>
                  <a:cubicBezTo>
                    <a:pt x="249812" y="953934"/>
                    <a:pt x="250849" y="955527"/>
                    <a:pt x="251836" y="957108"/>
                  </a:cubicBezTo>
                  <a:cubicBezTo>
                    <a:pt x="249724" y="964063"/>
                    <a:pt x="246006" y="964240"/>
                    <a:pt x="244147" y="968793"/>
                  </a:cubicBezTo>
                  <a:cubicBezTo>
                    <a:pt x="244374" y="968199"/>
                    <a:pt x="248130" y="971676"/>
                    <a:pt x="247991" y="972713"/>
                  </a:cubicBezTo>
                  <a:cubicBezTo>
                    <a:pt x="247270" y="977430"/>
                    <a:pt x="237798" y="971019"/>
                    <a:pt x="242237" y="978556"/>
                  </a:cubicBezTo>
                  <a:cubicBezTo>
                    <a:pt x="249193" y="976684"/>
                    <a:pt x="244198" y="986978"/>
                    <a:pt x="247991" y="988306"/>
                  </a:cubicBezTo>
                  <a:cubicBezTo>
                    <a:pt x="245070" y="991847"/>
                    <a:pt x="245968" y="999232"/>
                    <a:pt x="242237" y="1001939"/>
                  </a:cubicBezTo>
                  <a:cubicBezTo>
                    <a:pt x="236660" y="1001711"/>
                    <a:pt x="229642" y="1003001"/>
                    <a:pt x="226847" y="1000004"/>
                  </a:cubicBezTo>
                  <a:cubicBezTo>
                    <a:pt x="224368" y="1003330"/>
                    <a:pt x="222863" y="1007655"/>
                    <a:pt x="217223" y="1007794"/>
                  </a:cubicBezTo>
                  <a:cubicBezTo>
                    <a:pt x="211039" y="1010740"/>
                    <a:pt x="216389" y="1016203"/>
                    <a:pt x="213379" y="1019479"/>
                  </a:cubicBezTo>
                  <a:cubicBezTo>
                    <a:pt x="219967" y="1017430"/>
                    <a:pt x="231665" y="1010968"/>
                    <a:pt x="234523" y="1021439"/>
                  </a:cubicBezTo>
                  <a:cubicBezTo>
                    <a:pt x="231488" y="1028736"/>
                    <a:pt x="219158" y="1026637"/>
                    <a:pt x="217223" y="1035084"/>
                  </a:cubicBezTo>
                  <a:cubicBezTo>
                    <a:pt x="212139" y="1035122"/>
                    <a:pt x="205905" y="1033997"/>
                    <a:pt x="205702" y="1038979"/>
                  </a:cubicBezTo>
                  <a:cubicBezTo>
                    <a:pt x="211659" y="1041407"/>
                    <a:pt x="216009" y="1045416"/>
                    <a:pt x="219158" y="1050677"/>
                  </a:cubicBezTo>
                  <a:cubicBezTo>
                    <a:pt x="216389" y="1054989"/>
                    <a:pt x="214454" y="1048211"/>
                    <a:pt x="213379" y="1052624"/>
                  </a:cubicBezTo>
                  <a:cubicBezTo>
                    <a:pt x="209737" y="1054079"/>
                    <a:pt x="212051" y="1058429"/>
                    <a:pt x="207599" y="1054572"/>
                  </a:cubicBezTo>
                  <a:cubicBezTo>
                    <a:pt x="207915" y="1059441"/>
                    <a:pt x="204628" y="1060680"/>
                    <a:pt x="201858" y="1062387"/>
                  </a:cubicBezTo>
                  <a:lnTo>
                    <a:pt x="201858" y="1072125"/>
                  </a:lnTo>
                  <a:cubicBezTo>
                    <a:pt x="196142" y="1074136"/>
                    <a:pt x="186468" y="1072125"/>
                    <a:pt x="184533" y="1077993"/>
                  </a:cubicBezTo>
                  <a:cubicBezTo>
                    <a:pt x="192184" y="1078714"/>
                    <a:pt x="195674" y="1083620"/>
                    <a:pt x="197963" y="1089678"/>
                  </a:cubicBezTo>
                  <a:lnTo>
                    <a:pt x="207612" y="1089678"/>
                  </a:lnTo>
                  <a:cubicBezTo>
                    <a:pt x="208598" y="1092548"/>
                    <a:pt x="210470" y="1094584"/>
                    <a:pt x="211456" y="1097468"/>
                  </a:cubicBezTo>
                  <a:cubicBezTo>
                    <a:pt x="228934" y="1099276"/>
                    <a:pt x="234093" y="1113478"/>
                    <a:pt x="244147" y="1122811"/>
                  </a:cubicBezTo>
                  <a:cubicBezTo>
                    <a:pt x="256995" y="1116070"/>
                    <a:pt x="268086" y="1127730"/>
                    <a:pt x="280682" y="1130601"/>
                  </a:cubicBezTo>
                  <a:cubicBezTo>
                    <a:pt x="285588" y="1131739"/>
                    <a:pt x="291456" y="1129867"/>
                    <a:pt x="296047" y="1130601"/>
                  </a:cubicBezTo>
                  <a:cubicBezTo>
                    <a:pt x="306960" y="1132384"/>
                    <a:pt x="313283" y="1141388"/>
                    <a:pt x="322958" y="1142298"/>
                  </a:cubicBezTo>
                  <a:lnTo>
                    <a:pt x="322958" y="1148153"/>
                  </a:lnTo>
                  <a:cubicBezTo>
                    <a:pt x="331532" y="1146623"/>
                    <a:pt x="338614" y="1142425"/>
                    <a:pt x="347972" y="1144259"/>
                  </a:cubicBezTo>
                  <a:cubicBezTo>
                    <a:pt x="350375" y="1144739"/>
                    <a:pt x="351728" y="1146990"/>
                    <a:pt x="353688" y="1148153"/>
                  </a:cubicBezTo>
                  <a:cubicBezTo>
                    <a:pt x="356546" y="1149836"/>
                    <a:pt x="359556" y="1150303"/>
                    <a:pt x="361402" y="1152061"/>
                  </a:cubicBezTo>
                  <a:cubicBezTo>
                    <a:pt x="361807" y="1155729"/>
                    <a:pt x="359240" y="1156348"/>
                    <a:pt x="359467" y="1159839"/>
                  </a:cubicBezTo>
                  <a:cubicBezTo>
                    <a:pt x="367637" y="1162595"/>
                    <a:pt x="373327" y="1167882"/>
                    <a:pt x="382546" y="1169589"/>
                  </a:cubicBezTo>
                  <a:cubicBezTo>
                    <a:pt x="388149" y="1174951"/>
                    <a:pt x="390552" y="1183538"/>
                    <a:pt x="397911" y="1187129"/>
                  </a:cubicBezTo>
                  <a:cubicBezTo>
                    <a:pt x="405158" y="1188596"/>
                    <a:pt x="402123" y="1179680"/>
                    <a:pt x="407535" y="1179326"/>
                  </a:cubicBezTo>
                  <a:cubicBezTo>
                    <a:pt x="410570" y="1176532"/>
                    <a:pt x="414200" y="1174420"/>
                    <a:pt x="415249" y="1169589"/>
                  </a:cubicBezTo>
                  <a:cubicBezTo>
                    <a:pt x="408547" y="1168539"/>
                    <a:pt x="410343" y="1160458"/>
                    <a:pt x="407535" y="1155931"/>
                  </a:cubicBezTo>
                  <a:cubicBezTo>
                    <a:pt x="405486" y="1152592"/>
                    <a:pt x="401933" y="1151429"/>
                    <a:pt x="399846" y="1148128"/>
                  </a:cubicBezTo>
                  <a:cubicBezTo>
                    <a:pt x="393030" y="1137354"/>
                    <a:pt x="393726" y="1123607"/>
                    <a:pt x="392195" y="1107193"/>
                  </a:cubicBezTo>
                  <a:cubicBezTo>
                    <a:pt x="388098" y="1102210"/>
                    <a:pt x="380270" y="1101072"/>
                    <a:pt x="378702" y="1093535"/>
                  </a:cubicBezTo>
                  <a:cubicBezTo>
                    <a:pt x="384190" y="1082849"/>
                    <a:pt x="394649" y="1077221"/>
                    <a:pt x="394067" y="1060389"/>
                  </a:cubicBezTo>
                  <a:cubicBezTo>
                    <a:pt x="408509" y="1066763"/>
                    <a:pt x="414832" y="1049311"/>
                    <a:pt x="426757" y="1046757"/>
                  </a:cubicBezTo>
                  <a:cubicBezTo>
                    <a:pt x="426732" y="1037057"/>
                    <a:pt x="412720" y="1041508"/>
                    <a:pt x="413327" y="1031164"/>
                  </a:cubicBezTo>
                  <a:cubicBezTo>
                    <a:pt x="416160" y="1025751"/>
                    <a:pt x="421155" y="1034528"/>
                    <a:pt x="422913" y="1029204"/>
                  </a:cubicBezTo>
                  <a:cubicBezTo>
                    <a:pt x="415490" y="1017936"/>
                    <a:pt x="409344" y="996994"/>
                    <a:pt x="390248" y="1003873"/>
                  </a:cubicBezTo>
                  <a:cubicBezTo>
                    <a:pt x="386922" y="1000712"/>
                    <a:pt x="385455" y="995704"/>
                    <a:pt x="386404" y="988281"/>
                  </a:cubicBezTo>
                  <a:cubicBezTo>
                    <a:pt x="380624" y="988255"/>
                    <a:pt x="378284" y="984778"/>
                    <a:pt x="376754" y="980478"/>
                  </a:cubicBezTo>
                  <a:cubicBezTo>
                    <a:pt x="378601" y="974547"/>
                    <a:pt x="379031" y="967187"/>
                    <a:pt x="384469" y="964873"/>
                  </a:cubicBezTo>
                  <a:cubicBezTo>
                    <a:pt x="384671" y="958840"/>
                    <a:pt x="378436" y="959321"/>
                    <a:pt x="380624" y="951227"/>
                  </a:cubicBezTo>
                  <a:cubicBezTo>
                    <a:pt x="383773" y="947155"/>
                    <a:pt x="383786" y="936381"/>
                    <a:pt x="390349" y="935344"/>
                  </a:cubicBezTo>
                  <a:cubicBezTo>
                    <a:pt x="390362" y="934282"/>
                    <a:pt x="390374" y="933219"/>
                    <a:pt x="390501" y="932246"/>
                  </a:cubicBezTo>
                  <a:cubicBezTo>
                    <a:pt x="390564" y="931664"/>
                    <a:pt x="390792" y="931209"/>
                    <a:pt x="390906" y="930665"/>
                  </a:cubicBezTo>
                  <a:cubicBezTo>
                    <a:pt x="391045" y="929754"/>
                    <a:pt x="391222" y="928819"/>
                    <a:pt x="391563" y="928060"/>
                  </a:cubicBezTo>
                  <a:cubicBezTo>
                    <a:pt x="391829" y="927415"/>
                    <a:pt x="392372" y="926972"/>
                    <a:pt x="392803" y="926466"/>
                  </a:cubicBezTo>
                  <a:cubicBezTo>
                    <a:pt x="393144" y="926024"/>
                    <a:pt x="393346" y="925467"/>
                    <a:pt x="393839" y="925138"/>
                  </a:cubicBezTo>
                  <a:cubicBezTo>
                    <a:pt x="394876" y="924430"/>
                    <a:pt x="396179" y="923988"/>
                    <a:pt x="397886" y="923937"/>
                  </a:cubicBezTo>
                  <a:cubicBezTo>
                    <a:pt x="405537" y="927895"/>
                    <a:pt x="406460" y="938670"/>
                    <a:pt x="415212" y="941477"/>
                  </a:cubicBezTo>
                  <a:cubicBezTo>
                    <a:pt x="415616" y="939947"/>
                    <a:pt x="416830" y="939214"/>
                    <a:pt x="419018" y="939517"/>
                  </a:cubicBezTo>
                  <a:cubicBezTo>
                    <a:pt x="423470" y="933611"/>
                    <a:pt x="415692" y="927061"/>
                    <a:pt x="417108" y="918082"/>
                  </a:cubicBezTo>
                  <a:cubicBezTo>
                    <a:pt x="427415" y="918158"/>
                    <a:pt x="429793" y="910127"/>
                    <a:pt x="434408" y="904437"/>
                  </a:cubicBezTo>
                  <a:cubicBezTo>
                    <a:pt x="448787" y="902755"/>
                    <a:pt x="451911" y="889691"/>
                    <a:pt x="463254" y="884949"/>
                  </a:cubicBezTo>
                  <a:cubicBezTo>
                    <a:pt x="469375" y="885215"/>
                    <a:pt x="468970" y="892157"/>
                    <a:pt x="474749" y="892752"/>
                  </a:cubicBezTo>
                  <a:cubicBezTo>
                    <a:pt x="479606" y="890488"/>
                    <a:pt x="481186" y="884987"/>
                    <a:pt x="488230" y="884949"/>
                  </a:cubicBezTo>
                  <a:cubicBezTo>
                    <a:pt x="493769" y="885177"/>
                    <a:pt x="491582" y="893258"/>
                    <a:pt x="497816" y="892752"/>
                  </a:cubicBezTo>
                  <a:cubicBezTo>
                    <a:pt x="512397" y="891095"/>
                    <a:pt x="514016" y="894585"/>
                    <a:pt x="520921" y="900542"/>
                  </a:cubicBezTo>
                  <a:cubicBezTo>
                    <a:pt x="527648" y="906409"/>
                    <a:pt x="531202" y="910532"/>
                    <a:pt x="534351" y="916134"/>
                  </a:cubicBezTo>
                  <a:cubicBezTo>
                    <a:pt x="535337" y="910014"/>
                    <a:pt x="529811" y="908167"/>
                    <a:pt x="536286" y="906384"/>
                  </a:cubicBezTo>
                  <a:cubicBezTo>
                    <a:pt x="545581" y="908635"/>
                    <a:pt x="547225" y="918676"/>
                    <a:pt x="559365" y="918082"/>
                  </a:cubicBezTo>
                  <a:cubicBezTo>
                    <a:pt x="564246" y="913972"/>
                    <a:pt x="565638" y="908913"/>
                    <a:pt x="572820" y="906384"/>
                  </a:cubicBezTo>
                  <a:cubicBezTo>
                    <a:pt x="575881" y="905297"/>
                    <a:pt x="580623" y="906511"/>
                    <a:pt x="584341" y="904437"/>
                  </a:cubicBezTo>
                  <a:cubicBezTo>
                    <a:pt x="588868" y="905031"/>
                    <a:pt x="587920" y="911215"/>
                    <a:pt x="593927" y="910292"/>
                  </a:cubicBezTo>
                  <a:cubicBezTo>
                    <a:pt x="595255" y="904475"/>
                    <a:pt x="601616" y="903754"/>
                    <a:pt x="609292" y="904437"/>
                  </a:cubicBezTo>
                  <a:cubicBezTo>
                    <a:pt x="614060" y="906764"/>
                    <a:pt x="616804" y="911114"/>
                    <a:pt x="618941" y="916134"/>
                  </a:cubicBezTo>
                  <a:cubicBezTo>
                    <a:pt x="625846" y="916299"/>
                    <a:pt x="630057" y="919169"/>
                    <a:pt x="636241" y="920029"/>
                  </a:cubicBezTo>
                  <a:cubicBezTo>
                    <a:pt x="639529" y="917538"/>
                    <a:pt x="638606" y="910760"/>
                    <a:pt x="643955" y="910292"/>
                  </a:cubicBezTo>
                  <a:cubicBezTo>
                    <a:pt x="646902" y="920712"/>
                    <a:pt x="661862" y="914415"/>
                    <a:pt x="668906" y="912239"/>
                  </a:cubicBezTo>
                  <a:cubicBezTo>
                    <a:pt x="668502" y="905954"/>
                    <a:pt x="672308" y="903994"/>
                    <a:pt x="670816" y="896647"/>
                  </a:cubicBezTo>
                  <a:cubicBezTo>
                    <a:pt x="663911" y="894547"/>
                    <a:pt x="657765" y="891753"/>
                    <a:pt x="649671" y="890804"/>
                  </a:cubicBezTo>
                  <a:cubicBezTo>
                    <a:pt x="651518" y="882458"/>
                    <a:pt x="642071" y="885531"/>
                    <a:pt x="642020" y="879119"/>
                  </a:cubicBezTo>
                  <a:cubicBezTo>
                    <a:pt x="645751" y="873833"/>
                    <a:pt x="653807" y="872872"/>
                    <a:pt x="659320" y="869369"/>
                  </a:cubicBezTo>
                  <a:cubicBezTo>
                    <a:pt x="661230" y="861604"/>
                    <a:pt x="653566" y="863488"/>
                    <a:pt x="655476" y="855711"/>
                  </a:cubicBezTo>
                  <a:cubicBezTo>
                    <a:pt x="656779" y="845354"/>
                    <a:pt x="672864" y="849957"/>
                    <a:pt x="680452" y="845961"/>
                  </a:cubicBezTo>
                  <a:cubicBezTo>
                    <a:pt x="675280" y="842445"/>
                    <a:pt x="655994" y="840169"/>
                    <a:pt x="667022" y="832341"/>
                  </a:cubicBezTo>
                  <a:cubicBezTo>
                    <a:pt x="662634" y="832859"/>
                    <a:pt x="659776" y="831848"/>
                    <a:pt x="659308" y="828408"/>
                  </a:cubicBezTo>
                  <a:cubicBezTo>
                    <a:pt x="664594" y="827953"/>
                    <a:pt x="661331" y="818797"/>
                    <a:pt x="665049" y="816736"/>
                  </a:cubicBezTo>
                  <a:cubicBezTo>
                    <a:pt x="667009" y="816736"/>
                    <a:pt x="667325" y="815142"/>
                    <a:pt x="668893" y="814788"/>
                  </a:cubicBezTo>
                  <a:cubicBezTo>
                    <a:pt x="691973" y="825841"/>
                    <a:pt x="716316" y="799297"/>
                    <a:pt x="741925" y="806973"/>
                  </a:cubicBezTo>
                  <a:cubicBezTo>
                    <a:pt x="743455" y="801940"/>
                    <a:pt x="746604" y="798702"/>
                    <a:pt x="751549" y="797235"/>
                  </a:cubicBezTo>
                  <a:cubicBezTo>
                    <a:pt x="766737" y="797147"/>
                    <a:pt x="784011" y="790710"/>
                    <a:pt x="801564" y="787485"/>
                  </a:cubicBezTo>
                  <a:cubicBezTo>
                    <a:pt x="805813" y="784678"/>
                    <a:pt x="799111" y="782717"/>
                    <a:pt x="803436" y="781617"/>
                  </a:cubicBezTo>
                  <a:cubicBezTo>
                    <a:pt x="812187" y="776887"/>
                    <a:pt x="821343" y="772145"/>
                    <a:pt x="832320" y="775775"/>
                  </a:cubicBezTo>
                  <a:cubicBezTo>
                    <a:pt x="835557" y="776862"/>
                    <a:pt x="838188" y="779910"/>
                    <a:pt x="839971" y="781617"/>
                  </a:cubicBezTo>
                  <a:cubicBezTo>
                    <a:pt x="845801" y="781035"/>
                    <a:pt x="846850" y="775585"/>
                    <a:pt x="855361" y="777722"/>
                  </a:cubicBezTo>
                  <a:cubicBezTo>
                    <a:pt x="857701" y="783299"/>
                    <a:pt x="862241" y="791367"/>
                    <a:pt x="863037" y="799170"/>
                  </a:cubicBezTo>
                  <a:cubicBezTo>
                    <a:pt x="863644" y="805190"/>
                    <a:pt x="860925" y="808756"/>
                    <a:pt x="863037" y="812790"/>
                  </a:cubicBezTo>
                  <a:cubicBezTo>
                    <a:pt x="873344" y="809856"/>
                    <a:pt x="876442" y="810716"/>
                    <a:pt x="884144" y="806960"/>
                  </a:cubicBezTo>
                  <a:cubicBezTo>
                    <a:pt x="885269" y="810412"/>
                    <a:pt x="885155" y="815066"/>
                    <a:pt x="888039" y="816710"/>
                  </a:cubicBezTo>
                  <a:cubicBezTo>
                    <a:pt x="888962" y="807390"/>
                    <a:pt x="899876" y="816192"/>
                    <a:pt x="901494" y="818658"/>
                  </a:cubicBezTo>
                  <a:cubicBezTo>
                    <a:pt x="906401" y="820163"/>
                    <a:pt x="910309" y="811019"/>
                    <a:pt x="913015" y="816710"/>
                  </a:cubicBezTo>
                  <a:cubicBezTo>
                    <a:pt x="913799" y="823476"/>
                    <a:pt x="899243" y="824652"/>
                    <a:pt x="907210" y="832316"/>
                  </a:cubicBezTo>
                  <a:cubicBezTo>
                    <a:pt x="909815" y="826675"/>
                    <a:pt x="919427" y="828282"/>
                    <a:pt x="924536" y="830356"/>
                  </a:cubicBezTo>
                  <a:cubicBezTo>
                    <a:pt x="927191" y="823931"/>
                    <a:pt x="934728" y="822477"/>
                    <a:pt x="941861" y="820605"/>
                  </a:cubicBezTo>
                  <a:cubicBezTo>
                    <a:pt x="942759" y="818291"/>
                    <a:pt x="943884" y="816192"/>
                    <a:pt x="945680" y="814775"/>
                  </a:cubicBezTo>
                  <a:cubicBezTo>
                    <a:pt x="955645" y="813131"/>
                    <a:pt x="966356" y="801978"/>
                    <a:pt x="974526" y="805013"/>
                  </a:cubicBezTo>
                  <a:cubicBezTo>
                    <a:pt x="974589" y="811601"/>
                    <a:pt x="970024" y="813448"/>
                    <a:pt x="966850" y="816710"/>
                  </a:cubicBezTo>
                  <a:cubicBezTo>
                    <a:pt x="975399" y="823590"/>
                    <a:pt x="983859" y="830608"/>
                    <a:pt x="993710" y="836198"/>
                  </a:cubicBezTo>
                  <a:cubicBezTo>
                    <a:pt x="995101" y="844342"/>
                    <a:pt x="1002461" y="849198"/>
                    <a:pt x="1005294" y="853738"/>
                  </a:cubicBezTo>
                  <a:cubicBezTo>
                    <a:pt x="1006394" y="855547"/>
                    <a:pt x="1006331" y="858051"/>
                    <a:pt x="1007229" y="859593"/>
                  </a:cubicBezTo>
                  <a:cubicBezTo>
                    <a:pt x="1009455" y="863564"/>
                    <a:pt x="1011213" y="866321"/>
                    <a:pt x="1012970" y="869344"/>
                  </a:cubicBezTo>
                  <a:cubicBezTo>
                    <a:pt x="1013982" y="871152"/>
                    <a:pt x="1016030" y="871848"/>
                    <a:pt x="1016815" y="873239"/>
                  </a:cubicBezTo>
                  <a:cubicBezTo>
                    <a:pt x="1024150" y="886163"/>
                    <a:pt x="1027969" y="901161"/>
                    <a:pt x="1037959" y="912214"/>
                  </a:cubicBezTo>
                  <a:cubicBezTo>
                    <a:pt x="1044775" y="910697"/>
                    <a:pt x="1041829" y="899239"/>
                    <a:pt x="1049480" y="898569"/>
                  </a:cubicBezTo>
                  <a:cubicBezTo>
                    <a:pt x="1054905" y="896950"/>
                    <a:pt x="1054450" y="901326"/>
                    <a:pt x="1059103" y="900516"/>
                  </a:cubicBezTo>
                  <a:cubicBezTo>
                    <a:pt x="1055234" y="910924"/>
                    <a:pt x="1067311" y="905183"/>
                    <a:pt x="1064883" y="914174"/>
                  </a:cubicBezTo>
                  <a:cubicBezTo>
                    <a:pt x="1076467" y="914503"/>
                    <a:pt x="1077099" y="915199"/>
                    <a:pt x="1087962" y="914174"/>
                  </a:cubicBezTo>
                  <a:cubicBezTo>
                    <a:pt x="1086975" y="909609"/>
                    <a:pt x="1094841" y="908648"/>
                    <a:pt x="1095638" y="908306"/>
                  </a:cubicBezTo>
                  <a:cubicBezTo>
                    <a:pt x="1098066" y="907307"/>
                    <a:pt x="1099420" y="905840"/>
                    <a:pt x="1103289" y="906359"/>
                  </a:cubicBezTo>
                  <a:cubicBezTo>
                    <a:pt x="1118705" y="911544"/>
                    <a:pt x="1118300" y="932751"/>
                    <a:pt x="1135954" y="935597"/>
                  </a:cubicBezTo>
                  <a:cubicBezTo>
                    <a:pt x="1135056" y="941730"/>
                    <a:pt x="1138724" y="943222"/>
                    <a:pt x="1139824" y="947295"/>
                  </a:cubicBezTo>
                  <a:cubicBezTo>
                    <a:pt x="1145831" y="948382"/>
                    <a:pt x="1152381" y="948888"/>
                    <a:pt x="1157149" y="951190"/>
                  </a:cubicBezTo>
                  <a:cubicBezTo>
                    <a:pt x="1159665" y="947269"/>
                    <a:pt x="1163472" y="944588"/>
                    <a:pt x="1168670" y="943412"/>
                  </a:cubicBezTo>
                  <a:cubicBezTo>
                    <a:pt x="1167481" y="954971"/>
                    <a:pt x="1177711" y="955034"/>
                    <a:pt x="1180191" y="962900"/>
                  </a:cubicBezTo>
                  <a:cubicBezTo>
                    <a:pt x="1184692" y="962280"/>
                    <a:pt x="1187412" y="959814"/>
                    <a:pt x="1193646" y="960952"/>
                  </a:cubicBezTo>
                  <a:cubicBezTo>
                    <a:pt x="1196327" y="958448"/>
                    <a:pt x="1194481" y="951392"/>
                    <a:pt x="1199425" y="951190"/>
                  </a:cubicBezTo>
                  <a:cubicBezTo>
                    <a:pt x="1213171" y="953668"/>
                    <a:pt x="1210111" y="949078"/>
                    <a:pt x="1222466" y="947295"/>
                  </a:cubicBezTo>
                  <a:cubicBezTo>
                    <a:pt x="1224427" y="944740"/>
                    <a:pt x="1224376" y="940112"/>
                    <a:pt x="1226336" y="937570"/>
                  </a:cubicBezTo>
                  <a:cubicBezTo>
                    <a:pt x="1236074" y="934939"/>
                    <a:pt x="1247038" y="927453"/>
                    <a:pt x="1253247" y="923912"/>
                  </a:cubicBezTo>
                  <a:cubicBezTo>
                    <a:pt x="1255473" y="922622"/>
                    <a:pt x="1258217" y="923520"/>
                    <a:pt x="1260936" y="921952"/>
                  </a:cubicBezTo>
                  <a:cubicBezTo>
                    <a:pt x="1263162" y="920674"/>
                    <a:pt x="1264376" y="917247"/>
                    <a:pt x="1266716" y="916109"/>
                  </a:cubicBezTo>
                  <a:cubicBezTo>
                    <a:pt x="1268789" y="915085"/>
                    <a:pt x="1272204" y="916868"/>
                    <a:pt x="1274392" y="916109"/>
                  </a:cubicBezTo>
                  <a:cubicBezTo>
                    <a:pt x="1280689" y="913959"/>
                    <a:pt x="1275606" y="907598"/>
                    <a:pt x="1280145" y="912214"/>
                  </a:cubicBezTo>
                  <a:cubicBezTo>
                    <a:pt x="1286646" y="918765"/>
                    <a:pt x="1284534" y="912024"/>
                    <a:pt x="1291692" y="914174"/>
                  </a:cubicBezTo>
                  <a:cubicBezTo>
                    <a:pt x="1293424" y="914693"/>
                    <a:pt x="1293917" y="917361"/>
                    <a:pt x="1297471" y="918069"/>
                  </a:cubicBezTo>
                  <a:cubicBezTo>
                    <a:pt x="1305210" y="919612"/>
                    <a:pt x="1310180" y="919460"/>
                    <a:pt x="1318616" y="920017"/>
                  </a:cubicBezTo>
                  <a:cubicBezTo>
                    <a:pt x="1318413" y="926062"/>
                    <a:pt x="1320955" y="929350"/>
                    <a:pt x="1322485" y="933675"/>
                  </a:cubicBezTo>
                  <a:cubicBezTo>
                    <a:pt x="1327657" y="931702"/>
                    <a:pt x="1331262" y="936963"/>
                    <a:pt x="1335915" y="937582"/>
                  </a:cubicBezTo>
                  <a:cubicBezTo>
                    <a:pt x="1341315" y="938290"/>
                    <a:pt x="1345704" y="935306"/>
                    <a:pt x="1351305" y="935609"/>
                  </a:cubicBezTo>
                  <a:cubicBezTo>
                    <a:pt x="1353354" y="935736"/>
                    <a:pt x="1357021" y="938999"/>
                    <a:pt x="1360891" y="939505"/>
                  </a:cubicBezTo>
                  <a:cubicBezTo>
                    <a:pt x="1369958" y="940719"/>
                    <a:pt x="1374056" y="940402"/>
                    <a:pt x="1378191" y="943412"/>
                  </a:cubicBezTo>
                  <a:cubicBezTo>
                    <a:pt x="1379608" y="937582"/>
                    <a:pt x="1388612" y="939365"/>
                    <a:pt x="1391647" y="935597"/>
                  </a:cubicBezTo>
                  <a:cubicBezTo>
                    <a:pt x="1394618" y="931917"/>
                    <a:pt x="1393114" y="926808"/>
                    <a:pt x="1395492" y="921952"/>
                  </a:cubicBezTo>
                  <a:cubicBezTo>
                    <a:pt x="1391798" y="922318"/>
                    <a:pt x="1391040" y="920131"/>
                    <a:pt x="1389737" y="918057"/>
                  </a:cubicBezTo>
                  <a:cubicBezTo>
                    <a:pt x="1380531" y="903691"/>
                    <a:pt x="1392823" y="887504"/>
                    <a:pt x="1403142" y="882964"/>
                  </a:cubicBezTo>
                  <a:cubicBezTo>
                    <a:pt x="1405861" y="880485"/>
                    <a:pt x="1404015" y="873416"/>
                    <a:pt x="1408947" y="873226"/>
                  </a:cubicBezTo>
                  <a:cubicBezTo>
                    <a:pt x="1415650" y="877867"/>
                    <a:pt x="1423503" y="882002"/>
                    <a:pt x="1432026" y="884924"/>
                  </a:cubicBezTo>
                  <a:cubicBezTo>
                    <a:pt x="1434910" y="885910"/>
                    <a:pt x="1438729" y="883988"/>
                    <a:pt x="1441612" y="884924"/>
                  </a:cubicBezTo>
                  <a:cubicBezTo>
                    <a:pt x="1445570" y="886176"/>
                    <a:pt x="1450540" y="891361"/>
                    <a:pt x="1455067" y="892726"/>
                  </a:cubicBezTo>
                  <a:cubicBezTo>
                    <a:pt x="1460784" y="894396"/>
                    <a:pt x="1466563" y="893220"/>
                    <a:pt x="1472392" y="894674"/>
                  </a:cubicBezTo>
                  <a:cubicBezTo>
                    <a:pt x="1474328" y="902426"/>
                    <a:pt x="1475162" y="911329"/>
                    <a:pt x="1476199" y="920004"/>
                  </a:cubicBezTo>
                  <a:cubicBezTo>
                    <a:pt x="1486303" y="925897"/>
                    <a:pt x="1497103" y="932815"/>
                    <a:pt x="1510824" y="931714"/>
                  </a:cubicBezTo>
                  <a:cubicBezTo>
                    <a:pt x="1513568" y="931487"/>
                    <a:pt x="1513025" y="928730"/>
                    <a:pt x="1514631" y="927819"/>
                  </a:cubicBezTo>
                  <a:cubicBezTo>
                    <a:pt x="1521827" y="923811"/>
                    <a:pt x="1531146" y="927744"/>
                    <a:pt x="1535800" y="921952"/>
                  </a:cubicBezTo>
                  <a:cubicBezTo>
                    <a:pt x="1545652" y="923368"/>
                    <a:pt x="1551481" y="928970"/>
                    <a:pt x="1560815" y="925859"/>
                  </a:cubicBezTo>
                  <a:cubicBezTo>
                    <a:pt x="1568327" y="931183"/>
                    <a:pt x="1571639" y="940870"/>
                    <a:pt x="1587700" y="937557"/>
                  </a:cubicBezTo>
                  <a:lnTo>
                    <a:pt x="1587700" y="947282"/>
                  </a:lnTo>
                  <a:cubicBezTo>
                    <a:pt x="1591507" y="949255"/>
                    <a:pt x="1595908" y="950658"/>
                    <a:pt x="1597349" y="955097"/>
                  </a:cubicBezTo>
                  <a:cubicBezTo>
                    <a:pt x="1617659" y="954629"/>
                    <a:pt x="1627612" y="961155"/>
                    <a:pt x="1643445" y="960940"/>
                  </a:cubicBezTo>
                  <a:cubicBezTo>
                    <a:pt x="1653903" y="952808"/>
                    <a:pt x="1674289" y="950633"/>
                    <a:pt x="1685721" y="949242"/>
                  </a:cubicBezTo>
                  <a:cubicBezTo>
                    <a:pt x="1689451" y="940870"/>
                    <a:pt x="1704033" y="928098"/>
                    <a:pt x="1712632" y="927807"/>
                  </a:cubicBezTo>
                  <a:cubicBezTo>
                    <a:pt x="1723571" y="927427"/>
                    <a:pt x="1727187" y="937089"/>
                    <a:pt x="1737646" y="939492"/>
                  </a:cubicBezTo>
                  <a:cubicBezTo>
                    <a:pt x="1744665" y="940782"/>
                    <a:pt x="1745006" y="935293"/>
                    <a:pt x="1751076" y="935597"/>
                  </a:cubicBezTo>
                  <a:cubicBezTo>
                    <a:pt x="1760320" y="941237"/>
                    <a:pt x="1767769" y="948622"/>
                    <a:pt x="1781857" y="949255"/>
                  </a:cubicBezTo>
                  <a:cubicBezTo>
                    <a:pt x="1790810" y="944740"/>
                    <a:pt x="1795831" y="936166"/>
                    <a:pt x="1808780" y="935597"/>
                  </a:cubicBezTo>
                  <a:cubicBezTo>
                    <a:pt x="1812132" y="928705"/>
                    <a:pt x="1807478" y="930817"/>
                    <a:pt x="1806846" y="923912"/>
                  </a:cubicBezTo>
                  <a:cubicBezTo>
                    <a:pt x="1812878" y="912492"/>
                    <a:pt x="1820567" y="902729"/>
                    <a:pt x="1824146" y="888819"/>
                  </a:cubicBezTo>
                  <a:cubicBezTo>
                    <a:pt x="1828888" y="885164"/>
                    <a:pt x="1834111" y="882002"/>
                    <a:pt x="1837576" y="877121"/>
                  </a:cubicBezTo>
                  <a:cubicBezTo>
                    <a:pt x="1838992" y="869913"/>
                    <a:pt x="1834313" y="868762"/>
                    <a:pt x="1835666" y="861528"/>
                  </a:cubicBezTo>
                  <a:cubicBezTo>
                    <a:pt x="1832062" y="856622"/>
                    <a:pt x="1825676" y="865638"/>
                    <a:pt x="1824146" y="857633"/>
                  </a:cubicBezTo>
                  <a:cubicBezTo>
                    <a:pt x="1827611" y="848161"/>
                    <a:pt x="1837399" y="845101"/>
                    <a:pt x="1843381" y="838158"/>
                  </a:cubicBezTo>
                  <a:cubicBezTo>
                    <a:pt x="1855483" y="838930"/>
                    <a:pt x="1865043" y="828282"/>
                    <a:pt x="1876046" y="834263"/>
                  </a:cubicBezTo>
                  <a:cubicBezTo>
                    <a:pt x="1889450" y="825183"/>
                    <a:pt x="1907876" y="834428"/>
                    <a:pt x="1916425" y="842066"/>
                  </a:cubicBezTo>
                  <a:cubicBezTo>
                    <a:pt x="1921850" y="843672"/>
                    <a:pt x="1921420" y="839309"/>
                    <a:pt x="1926048" y="840106"/>
                  </a:cubicBezTo>
                  <a:cubicBezTo>
                    <a:pt x="1927806" y="844709"/>
                    <a:pt x="1934369" y="843343"/>
                    <a:pt x="1937569" y="845948"/>
                  </a:cubicBezTo>
                  <a:cubicBezTo>
                    <a:pt x="1938201" y="846479"/>
                    <a:pt x="1936962" y="849249"/>
                    <a:pt x="1937569" y="849856"/>
                  </a:cubicBezTo>
                  <a:cubicBezTo>
                    <a:pt x="1938151" y="850476"/>
                    <a:pt x="1940895" y="849198"/>
                    <a:pt x="1941375" y="849856"/>
                  </a:cubicBezTo>
                  <a:cubicBezTo>
                    <a:pt x="1942450" y="851171"/>
                    <a:pt x="1942615" y="854472"/>
                    <a:pt x="1943336" y="855698"/>
                  </a:cubicBezTo>
                  <a:cubicBezTo>
                    <a:pt x="1949975" y="867080"/>
                    <a:pt x="1954629" y="881977"/>
                    <a:pt x="1958701" y="894699"/>
                  </a:cubicBezTo>
                  <a:cubicBezTo>
                    <a:pt x="1961698" y="904083"/>
                    <a:pt x="1968198" y="912037"/>
                    <a:pt x="1970221" y="918082"/>
                  </a:cubicBezTo>
                  <a:cubicBezTo>
                    <a:pt x="1971031" y="920409"/>
                    <a:pt x="1969677" y="923469"/>
                    <a:pt x="1970221" y="925885"/>
                  </a:cubicBezTo>
                  <a:cubicBezTo>
                    <a:pt x="1971031" y="929337"/>
                    <a:pt x="1973636" y="931057"/>
                    <a:pt x="1974091" y="933675"/>
                  </a:cubicBezTo>
                  <a:cubicBezTo>
                    <a:pt x="1974635" y="936836"/>
                    <a:pt x="1973687" y="940238"/>
                    <a:pt x="1974091" y="943425"/>
                  </a:cubicBezTo>
                  <a:cubicBezTo>
                    <a:pt x="1979238" y="948825"/>
                    <a:pt x="1986396" y="950355"/>
                    <a:pt x="1995198" y="947307"/>
                  </a:cubicBezTo>
                  <a:cubicBezTo>
                    <a:pt x="1999067" y="948635"/>
                    <a:pt x="1999649" y="953251"/>
                    <a:pt x="2002912" y="955123"/>
                  </a:cubicBezTo>
                  <a:cubicBezTo>
                    <a:pt x="2016253" y="953276"/>
                    <a:pt x="2019491" y="961673"/>
                    <a:pt x="2024056" y="968755"/>
                  </a:cubicBezTo>
                  <a:cubicBezTo>
                    <a:pt x="2026864" y="969830"/>
                    <a:pt x="2033996" y="966491"/>
                    <a:pt x="2033680" y="970703"/>
                  </a:cubicBezTo>
                  <a:cubicBezTo>
                    <a:pt x="2036361" y="976950"/>
                    <a:pt x="2035842" y="996678"/>
                    <a:pt x="2043266" y="1003861"/>
                  </a:cubicBezTo>
                  <a:cubicBezTo>
                    <a:pt x="2050423" y="1001003"/>
                    <a:pt x="2059870" y="1004822"/>
                    <a:pt x="2070177" y="1001901"/>
                  </a:cubicBezTo>
                  <a:cubicBezTo>
                    <a:pt x="2070784" y="993048"/>
                    <a:pt x="2087274" y="994123"/>
                    <a:pt x="2091347" y="990216"/>
                  </a:cubicBezTo>
                  <a:cubicBezTo>
                    <a:pt x="2096291" y="985397"/>
                    <a:pt x="2109949" y="979568"/>
                    <a:pt x="2114388" y="988268"/>
                  </a:cubicBezTo>
                  <a:cubicBezTo>
                    <a:pt x="2111782" y="996792"/>
                    <a:pt x="2114185" y="998284"/>
                    <a:pt x="2116323" y="1005808"/>
                  </a:cubicBezTo>
                  <a:cubicBezTo>
                    <a:pt x="2113402" y="1010019"/>
                    <a:pt x="2109241" y="1012915"/>
                    <a:pt x="2104802" y="1015558"/>
                  </a:cubicBezTo>
                  <a:cubicBezTo>
                    <a:pt x="2104865" y="1027990"/>
                    <a:pt x="2098074" y="1033428"/>
                    <a:pt x="2099023" y="1046744"/>
                  </a:cubicBezTo>
                  <a:cubicBezTo>
                    <a:pt x="2090992" y="1051600"/>
                    <a:pt x="2093357" y="1066965"/>
                    <a:pt x="2083658" y="1070127"/>
                  </a:cubicBezTo>
                  <a:cubicBezTo>
                    <a:pt x="2082583" y="1072972"/>
                    <a:pt x="2085883" y="1080206"/>
                    <a:pt x="2081722" y="1079877"/>
                  </a:cubicBezTo>
                  <a:cubicBezTo>
                    <a:pt x="2074590" y="1083608"/>
                    <a:pt x="2064574" y="1075868"/>
                    <a:pt x="2056746" y="1074034"/>
                  </a:cubicBezTo>
                  <a:cubicBezTo>
                    <a:pt x="2054786" y="1081141"/>
                    <a:pt x="2049386" y="1084796"/>
                    <a:pt x="2041356" y="1085745"/>
                  </a:cubicBezTo>
                  <a:cubicBezTo>
                    <a:pt x="2048223" y="1102779"/>
                    <a:pt x="2048109" y="1124606"/>
                    <a:pt x="2043266" y="1142260"/>
                  </a:cubicBezTo>
                  <a:cubicBezTo>
                    <a:pt x="2037752" y="1141843"/>
                    <a:pt x="2033528" y="1142754"/>
                    <a:pt x="2031745" y="1146155"/>
                  </a:cubicBezTo>
                  <a:cubicBezTo>
                    <a:pt x="2033996" y="1146446"/>
                    <a:pt x="2033819" y="1149140"/>
                    <a:pt x="2033705" y="1151770"/>
                  </a:cubicBezTo>
                  <a:cubicBezTo>
                    <a:pt x="2034084" y="1148874"/>
                    <a:pt x="2034906" y="1146762"/>
                    <a:pt x="2037550" y="1146155"/>
                  </a:cubicBezTo>
                  <a:cubicBezTo>
                    <a:pt x="2053142" y="1148369"/>
                    <a:pt x="2047426" y="1128969"/>
                    <a:pt x="2060591" y="1128615"/>
                  </a:cubicBezTo>
                  <a:cubicBezTo>
                    <a:pt x="2064410" y="1131865"/>
                    <a:pt x="2063019" y="1128451"/>
                    <a:pt x="2068280" y="1128615"/>
                  </a:cubicBezTo>
                  <a:lnTo>
                    <a:pt x="2068280" y="1138365"/>
                  </a:lnTo>
                  <a:cubicBezTo>
                    <a:pt x="2073452" y="1136924"/>
                    <a:pt x="2077170" y="1143778"/>
                    <a:pt x="2081735" y="1144208"/>
                  </a:cubicBezTo>
                  <a:cubicBezTo>
                    <a:pt x="2094065" y="1145397"/>
                    <a:pt x="2110151" y="1130550"/>
                    <a:pt x="2116335" y="1124708"/>
                  </a:cubicBezTo>
                  <a:cubicBezTo>
                    <a:pt x="2117688" y="1123443"/>
                    <a:pt x="2120724" y="1124063"/>
                    <a:pt x="2122077" y="1122760"/>
                  </a:cubicBezTo>
                  <a:cubicBezTo>
                    <a:pt x="2123088" y="1121774"/>
                    <a:pt x="2123202" y="1117992"/>
                    <a:pt x="2124011" y="1116918"/>
                  </a:cubicBezTo>
                  <a:cubicBezTo>
                    <a:pt x="2125276" y="1115299"/>
                    <a:pt x="2128665" y="1114742"/>
                    <a:pt x="2129791" y="1113010"/>
                  </a:cubicBezTo>
                  <a:cubicBezTo>
                    <a:pt x="2131005" y="1111100"/>
                    <a:pt x="2130980" y="1106712"/>
                    <a:pt x="2131700" y="1105220"/>
                  </a:cubicBezTo>
                  <a:cubicBezTo>
                    <a:pt x="2133370" y="1101729"/>
                    <a:pt x="2136848" y="1100553"/>
                    <a:pt x="2135570" y="1097417"/>
                  </a:cubicBezTo>
                  <a:cubicBezTo>
                    <a:pt x="2142007" y="1096330"/>
                    <a:pt x="2142993" y="1090917"/>
                    <a:pt x="2145156" y="1087667"/>
                  </a:cubicBezTo>
                  <a:cubicBezTo>
                    <a:pt x="2145244" y="1087541"/>
                    <a:pt x="2146863" y="1085972"/>
                    <a:pt x="2147090" y="1085719"/>
                  </a:cubicBezTo>
                  <a:cubicBezTo>
                    <a:pt x="2149860" y="1082760"/>
                    <a:pt x="2150935" y="1080282"/>
                    <a:pt x="2152870" y="1077929"/>
                  </a:cubicBezTo>
                  <a:cubicBezTo>
                    <a:pt x="2161102" y="1067661"/>
                    <a:pt x="2170398" y="1059630"/>
                    <a:pt x="2175886" y="1050626"/>
                  </a:cubicBezTo>
                  <a:cubicBezTo>
                    <a:pt x="2178858" y="1045796"/>
                    <a:pt x="2180793" y="1040560"/>
                    <a:pt x="2185535" y="1036969"/>
                  </a:cubicBezTo>
                  <a:cubicBezTo>
                    <a:pt x="2185737" y="1018973"/>
                    <a:pt x="2200432" y="1015672"/>
                    <a:pt x="2202835" y="999941"/>
                  </a:cubicBezTo>
                  <a:cubicBezTo>
                    <a:pt x="2204947" y="998486"/>
                    <a:pt x="2208500" y="996336"/>
                    <a:pt x="2210511" y="994073"/>
                  </a:cubicBezTo>
                  <a:cubicBezTo>
                    <a:pt x="2211814" y="992631"/>
                    <a:pt x="2211144" y="989748"/>
                    <a:pt x="2212446" y="988243"/>
                  </a:cubicBezTo>
                  <a:cubicBezTo>
                    <a:pt x="2213572" y="986928"/>
                    <a:pt x="2217125" y="987547"/>
                    <a:pt x="2218200" y="986283"/>
                  </a:cubicBezTo>
                  <a:cubicBezTo>
                    <a:pt x="2219642" y="984651"/>
                    <a:pt x="2222044" y="976608"/>
                    <a:pt x="2222070" y="976532"/>
                  </a:cubicBezTo>
                  <a:cubicBezTo>
                    <a:pt x="2224144" y="969628"/>
                    <a:pt x="2222854" y="965973"/>
                    <a:pt x="2223979" y="959005"/>
                  </a:cubicBezTo>
                  <a:cubicBezTo>
                    <a:pt x="2224788" y="954225"/>
                    <a:pt x="2227470" y="950911"/>
                    <a:pt x="2227849" y="947282"/>
                  </a:cubicBezTo>
                  <a:cubicBezTo>
                    <a:pt x="2228165" y="943627"/>
                    <a:pt x="2225889" y="942982"/>
                    <a:pt x="2225914" y="939479"/>
                  </a:cubicBezTo>
                  <a:cubicBezTo>
                    <a:pt x="2225914" y="938961"/>
                    <a:pt x="2227938" y="934927"/>
                    <a:pt x="2227849" y="931689"/>
                  </a:cubicBezTo>
                  <a:cubicBezTo>
                    <a:pt x="2227710" y="925265"/>
                    <a:pt x="2226837" y="920965"/>
                    <a:pt x="2227849" y="919979"/>
                  </a:cubicBezTo>
                  <a:cubicBezTo>
                    <a:pt x="2228772" y="919018"/>
                    <a:pt x="2227533" y="913630"/>
                    <a:pt x="2227849" y="912189"/>
                  </a:cubicBezTo>
                  <a:cubicBezTo>
                    <a:pt x="2230682" y="898126"/>
                    <a:pt x="2238042" y="887908"/>
                    <a:pt x="2245124" y="875148"/>
                  </a:cubicBezTo>
                  <a:cubicBezTo>
                    <a:pt x="2246047" y="869027"/>
                    <a:pt x="2239951" y="869989"/>
                    <a:pt x="2239344" y="865411"/>
                  </a:cubicBezTo>
                  <a:cubicBezTo>
                    <a:pt x="2240179" y="861680"/>
                    <a:pt x="2244833" y="861870"/>
                    <a:pt x="2243214" y="855660"/>
                  </a:cubicBezTo>
                  <a:cubicBezTo>
                    <a:pt x="2241772" y="849957"/>
                    <a:pt x="2232844" y="851879"/>
                    <a:pt x="2233591" y="843950"/>
                  </a:cubicBezTo>
                  <a:cubicBezTo>
                    <a:pt x="2238092" y="844557"/>
                    <a:pt x="2241532" y="847782"/>
                    <a:pt x="2245111" y="843950"/>
                  </a:cubicBezTo>
                  <a:cubicBezTo>
                    <a:pt x="2239914" y="831038"/>
                    <a:pt x="2222639" y="830381"/>
                    <a:pt x="2220135" y="814737"/>
                  </a:cubicBezTo>
                  <a:cubicBezTo>
                    <a:pt x="2216809" y="814826"/>
                    <a:pt x="2215190" y="813207"/>
                    <a:pt x="2214381" y="810805"/>
                  </a:cubicBezTo>
                  <a:cubicBezTo>
                    <a:pt x="2207425" y="811981"/>
                    <a:pt x="2201494" y="814105"/>
                    <a:pt x="2195171" y="810805"/>
                  </a:cubicBezTo>
                  <a:cubicBezTo>
                    <a:pt x="2195576" y="821579"/>
                    <a:pt x="2191681" y="836362"/>
                    <a:pt x="2183588" y="832278"/>
                  </a:cubicBezTo>
                  <a:cubicBezTo>
                    <a:pt x="2181652" y="826208"/>
                    <a:pt x="2193844" y="824703"/>
                    <a:pt x="2187457" y="820567"/>
                  </a:cubicBezTo>
                  <a:cubicBezTo>
                    <a:pt x="2184915" y="830330"/>
                    <a:pt x="2176139" y="833783"/>
                    <a:pt x="2162443" y="832278"/>
                  </a:cubicBezTo>
                  <a:cubicBezTo>
                    <a:pt x="2165074" y="827131"/>
                    <a:pt x="2170562" y="824867"/>
                    <a:pt x="2172067" y="818620"/>
                  </a:cubicBezTo>
                  <a:cubicBezTo>
                    <a:pt x="2161520" y="820150"/>
                    <a:pt x="2172156" y="809274"/>
                    <a:pt x="2164391" y="810805"/>
                  </a:cubicBezTo>
                  <a:cubicBezTo>
                    <a:pt x="2160901" y="815345"/>
                    <a:pt x="2169677" y="819050"/>
                    <a:pt x="2162456" y="824462"/>
                  </a:cubicBezTo>
                  <a:lnTo>
                    <a:pt x="2152870" y="824462"/>
                  </a:lnTo>
                  <a:cubicBezTo>
                    <a:pt x="2151719" y="814206"/>
                    <a:pt x="2154261" y="807719"/>
                    <a:pt x="2154779" y="799132"/>
                  </a:cubicBezTo>
                  <a:cubicBezTo>
                    <a:pt x="2142677" y="800877"/>
                    <a:pt x="2131409" y="802382"/>
                    <a:pt x="2124024" y="795224"/>
                  </a:cubicBezTo>
                  <a:cubicBezTo>
                    <a:pt x="2124024" y="789040"/>
                    <a:pt x="2123328" y="789180"/>
                    <a:pt x="2125959" y="785487"/>
                  </a:cubicBezTo>
                  <a:cubicBezTo>
                    <a:pt x="2128033" y="782528"/>
                    <a:pt x="2133635" y="783198"/>
                    <a:pt x="2135583" y="781579"/>
                  </a:cubicBezTo>
                  <a:cubicBezTo>
                    <a:pt x="2139743" y="778038"/>
                    <a:pt x="2143056" y="773030"/>
                    <a:pt x="2147103" y="769894"/>
                  </a:cubicBezTo>
                  <a:cubicBezTo>
                    <a:pt x="2151062" y="766809"/>
                    <a:pt x="2156259" y="763457"/>
                    <a:pt x="2160559" y="760144"/>
                  </a:cubicBezTo>
                  <a:cubicBezTo>
                    <a:pt x="2162671" y="758487"/>
                    <a:pt x="2163885" y="756274"/>
                    <a:pt x="2166338" y="754289"/>
                  </a:cubicBezTo>
                  <a:cubicBezTo>
                    <a:pt x="2169057" y="752063"/>
                    <a:pt x="2172257" y="752341"/>
                    <a:pt x="2174027" y="750381"/>
                  </a:cubicBezTo>
                  <a:cubicBezTo>
                    <a:pt x="2175468" y="748813"/>
                    <a:pt x="2174634" y="746423"/>
                    <a:pt x="2175899" y="744551"/>
                  </a:cubicBezTo>
                  <a:cubicBezTo>
                    <a:pt x="2178061" y="741402"/>
                    <a:pt x="2184511" y="740631"/>
                    <a:pt x="2181678" y="734788"/>
                  </a:cubicBezTo>
                  <a:cubicBezTo>
                    <a:pt x="2189190" y="728731"/>
                    <a:pt x="2196094" y="722104"/>
                    <a:pt x="2202848" y="715301"/>
                  </a:cubicBezTo>
                  <a:cubicBezTo>
                    <a:pt x="2213622" y="711937"/>
                    <a:pt x="2216619" y="700669"/>
                    <a:pt x="2227862" y="697760"/>
                  </a:cubicBezTo>
                  <a:cubicBezTo>
                    <a:pt x="2229822" y="684811"/>
                    <a:pt x="2236702" y="676844"/>
                    <a:pt x="2249006" y="674365"/>
                  </a:cubicBezTo>
                  <a:cubicBezTo>
                    <a:pt x="2256745" y="656433"/>
                    <a:pt x="2274071" y="647821"/>
                    <a:pt x="2297062" y="647075"/>
                  </a:cubicBezTo>
                  <a:cubicBezTo>
                    <a:pt x="2306078" y="646784"/>
                    <a:pt x="2319622" y="652538"/>
                    <a:pt x="2329727" y="647075"/>
                  </a:cubicBezTo>
                  <a:cubicBezTo>
                    <a:pt x="2333887" y="648681"/>
                    <a:pt x="2334001" y="654435"/>
                    <a:pt x="2339376" y="654877"/>
                  </a:cubicBezTo>
                  <a:cubicBezTo>
                    <a:pt x="2344750" y="654536"/>
                    <a:pt x="2341715" y="645620"/>
                    <a:pt x="2348936" y="647075"/>
                  </a:cubicBezTo>
                  <a:cubicBezTo>
                    <a:pt x="2361645" y="651728"/>
                    <a:pt x="2370106" y="653221"/>
                    <a:pt x="2381626" y="647075"/>
                  </a:cubicBezTo>
                  <a:cubicBezTo>
                    <a:pt x="2381892" y="650881"/>
                    <a:pt x="2390238" y="656332"/>
                    <a:pt x="2393185" y="650970"/>
                  </a:cubicBezTo>
                  <a:cubicBezTo>
                    <a:pt x="2389720" y="651235"/>
                    <a:pt x="2388683" y="649047"/>
                    <a:pt x="2389315" y="645127"/>
                  </a:cubicBezTo>
                  <a:cubicBezTo>
                    <a:pt x="2393160" y="641890"/>
                    <a:pt x="2391768" y="645304"/>
                    <a:pt x="2396992" y="645127"/>
                  </a:cubicBezTo>
                  <a:cubicBezTo>
                    <a:pt x="2395373" y="638880"/>
                    <a:pt x="2399963" y="639032"/>
                    <a:pt x="2402796" y="637337"/>
                  </a:cubicBezTo>
                  <a:cubicBezTo>
                    <a:pt x="2420792" y="636389"/>
                    <a:pt x="2426242" y="647973"/>
                    <a:pt x="2443137" y="643180"/>
                  </a:cubicBezTo>
                  <a:cubicBezTo>
                    <a:pt x="2447614" y="643635"/>
                    <a:pt x="2446830" y="648377"/>
                    <a:pt x="2450788" y="650970"/>
                  </a:cubicBezTo>
                  <a:cubicBezTo>
                    <a:pt x="2453305" y="652576"/>
                    <a:pt x="2462739" y="649224"/>
                    <a:pt x="2460437" y="656825"/>
                  </a:cubicBezTo>
                  <a:cubicBezTo>
                    <a:pt x="2456593" y="661390"/>
                    <a:pt x="2441493" y="654498"/>
                    <a:pt x="2441228" y="662680"/>
                  </a:cubicBezTo>
                  <a:cubicBezTo>
                    <a:pt x="2451712" y="670078"/>
                    <a:pt x="2459995" y="656850"/>
                    <a:pt x="2470049" y="662680"/>
                  </a:cubicBezTo>
                  <a:cubicBezTo>
                    <a:pt x="2474664" y="660214"/>
                    <a:pt x="2478369" y="656812"/>
                    <a:pt x="2483504" y="654877"/>
                  </a:cubicBezTo>
                  <a:cubicBezTo>
                    <a:pt x="2491446" y="652664"/>
                    <a:pt x="2490978" y="658975"/>
                    <a:pt x="2496934" y="658772"/>
                  </a:cubicBezTo>
                  <a:cubicBezTo>
                    <a:pt x="2500146" y="654194"/>
                    <a:pt x="2508202" y="654536"/>
                    <a:pt x="2516169" y="654877"/>
                  </a:cubicBezTo>
                  <a:cubicBezTo>
                    <a:pt x="2514322" y="643357"/>
                    <a:pt x="2503282" y="648795"/>
                    <a:pt x="2496934" y="645127"/>
                  </a:cubicBezTo>
                  <a:cubicBezTo>
                    <a:pt x="2501411" y="625564"/>
                    <a:pt x="2514866" y="615194"/>
                    <a:pt x="2529662" y="606126"/>
                  </a:cubicBezTo>
                  <a:cubicBezTo>
                    <a:pt x="2532811" y="603306"/>
                    <a:pt x="2530244" y="600600"/>
                    <a:pt x="2533507" y="596376"/>
                  </a:cubicBezTo>
                  <a:cubicBezTo>
                    <a:pt x="2535872" y="593265"/>
                    <a:pt x="2540816" y="593354"/>
                    <a:pt x="2543131" y="590546"/>
                  </a:cubicBezTo>
                  <a:cubicBezTo>
                    <a:pt x="2545609" y="587473"/>
                    <a:pt x="2544433" y="583287"/>
                    <a:pt x="2546975" y="580796"/>
                  </a:cubicBezTo>
                  <a:cubicBezTo>
                    <a:pt x="2559394" y="568466"/>
                    <a:pt x="2576833" y="571071"/>
                    <a:pt x="2598849" y="567138"/>
                  </a:cubicBezTo>
                  <a:cubicBezTo>
                    <a:pt x="2601278" y="567948"/>
                    <a:pt x="2602808" y="569655"/>
                    <a:pt x="2602694" y="572993"/>
                  </a:cubicBezTo>
                  <a:cubicBezTo>
                    <a:pt x="2610142" y="572715"/>
                    <a:pt x="2611622" y="566405"/>
                    <a:pt x="2619994" y="567138"/>
                  </a:cubicBezTo>
                  <a:cubicBezTo>
                    <a:pt x="2621145" y="580025"/>
                    <a:pt x="2611129" y="581542"/>
                    <a:pt x="2612343" y="594429"/>
                  </a:cubicBezTo>
                  <a:cubicBezTo>
                    <a:pt x="2613671" y="597046"/>
                    <a:pt x="2617452" y="593480"/>
                    <a:pt x="2621928" y="596376"/>
                  </a:cubicBezTo>
                  <a:cubicBezTo>
                    <a:pt x="2621120" y="600107"/>
                    <a:pt x="2617831" y="601283"/>
                    <a:pt x="2618084" y="606126"/>
                  </a:cubicBezTo>
                  <a:cubicBezTo>
                    <a:pt x="2629580" y="607315"/>
                    <a:pt x="2633222" y="595744"/>
                    <a:pt x="2639229" y="590546"/>
                  </a:cubicBezTo>
                  <a:cubicBezTo>
                    <a:pt x="2639949" y="589927"/>
                    <a:pt x="2642226" y="590938"/>
                    <a:pt x="2643073" y="590546"/>
                  </a:cubicBezTo>
                  <a:cubicBezTo>
                    <a:pt x="2643680" y="590268"/>
                    <a:pt x="2644350" y="587119"/>
                    <a:pt x="2645008" y="586639"/>
                  </a:cubicBezTo>
                  <a:cubicBezTo>
                    <a:pt x="2651305" y="582048"/>
                    <a:pt x="2656010" y="577812"/>
                    <a:pt x="2662283" y="574941"/>
                  </a:cubicBezTo>
                  <a:cubicBezTo>
                    <a:pt x="2665950" y="575384"/>
                    <a:pt x="2666532" y="572741"/>
                    <a:pt x="2670022" y="572993"/>
                  </a:cubicBezTo>
                  <a:cubicBezTo>
                    <a:pt x="2669074" y="579051"/>
                    <a:pt x="2675157" y="580290"/>
                    <a:pt x="2675776" y="574941"/>
                  </a:cubicBezTo>
                  <a:cubicBezTo>
                    <a:pt x="2663041" y="572159"/>
                    <a:pt x="2678495" y="558539"/>
                    <a:pt x="2675776" y="547650"/>
                  </a:cubicBezTo>
                  <a:cubicBezTo>
                    <a:pt x="2684034" y="544135"/>
                    <a:pt x="2692988" y="540493"/>
                    <a:pt x="2702662" y="541783"/>
                  </a:cubicBezTo>
                  <a:cubicBezTo>
                    <a:pt x="2705659" y="542200"/>
                    <a:pt x="2707139" y="546500"/>
                    <a:pt x="2710338" y="547650"/>
                  </a:cubicBezTo>
                  <a:cubicBezTo>
                    <a:pt x="2714473" y="549105"/>
                    <a:pt x="2717850" y="545248"/>
                    <a:pt x="2719949" y="549598"/>
                  </a:cubicBezTo>
                  <a:cubicBezTo>
                    <a:pt x="2716054" y="556743"/>
                    <a:pt x="2709959" y="549712"/>
                    <a:pt x="2700777" y="551546"/>
                  </a:cubicBezTo>
                  <a:cubicBezTo>
                    <a:pt x="2691938" y="555567"/>
                    <a:pt x="2696124" y="572854"/>
                    <a:pt x="2689219" y="578836"/>
                  </a:cubicBezTo>
                  <a:cubicBezTo>
                    <a:pt x="2687777" y="584830"/>
                    <a:pt x="2694505" y="582579"/>
                    <a:pt x="2693063" y="588586"/>
                  </a:cubicBezTo>
                  <a:cubicBezTo>
                    <a:pt x="2686019" y="589965"/>
                    <a:pt x="2685779" y="599386"/>
                    <a:pt x="2685375" y="602231"/>
                  </a:cubicBezTo>
                  <a:cubicBezTo>
                    <a:pt x="2674031" y="606316"/>
                    <a:pt x="2663193" y="610919"/>
                    <a:pt x="2652684" y="615864"/>
                  </a:cubicBezTo>
                  <a:cubicBezTo>
                    <a:pt x="2652975" y="620720"/>
                    <a:pt x="2649649" y="621896"/>
                    <a:pt x="2648840" y="625614"/>
                  </a:cubicBezTo>
                  <a:cubicBezTo>
                    <a:pt x="2641075" y="629990"/>
                    <a:pt x="2636130" y="637464"/>
                    <a:pt x="2629605" y="643154"/>
                  </a:cubicBezTo>
                  <a:cubicBezTo>
                    <a:pt x="2628075" y="644507"/>
                    <a:pt x="2625558" y="643749"/>
                    <a:pt x="2623825" y="645102"/>
                  </a:cubicBezTo>
                  <a:cubicBezTo>
                    <a:pt x="2619235" y="648744"/>
                    <a:pt x="2611900" y="656218"/>
                    <a:pt x="2608486" y="660695"/>
                  </a:cubicBezTo>
                  <a:cubicBezTo>
                    <a:pt x="2607183" y="662389"/>
                    <a:pt x="2607424" y="667018"/>
                    <a:pt x="2606551" y="668485"/>
                  </a:cubicBezTo>
                  <a:cubicBezTo>
                    <a:pt x="2606576" y="668371"/>
                    <a:pt x="2604730" y="670331"/>
                    <a:pt x="2604616" y="670445"/>
                  </a:cubicBezTo>
                  <a:cubicBezTo>
                    <a:pt x="2600683" y="674580"/>
                    <a:pt x="2597332" y="680865"/>
                    <a:pt x="2593070" y="684090"/>
                  </a:cubicBezTo>
                  <a:cubicBezTo>
                    <a:pt x="2590845" y="685772"/>
                    <a:pt x="2586343" y="685456"/>
                    <a:pt x="2583484" y="687998"/>
                  </a:cubicBezTo>
                  <a:cubicBezTo>
                    <a:pt x="2581524" y="689781"/>
                    <a:pt x="2581777" y="695573"/>
                    <a:pt x="2577743" y="695800"/>
                  </a:cubicBezTo>
                  <a:cubicBezTo>
                    <a:pt x="2577718" y="692348"/>
                    <a:pt x="2568650" y="698886"/>
                    <a:pt x="2566185" y="693840"/>
                  </a:cubicBezTo>
                  <a:cubicBezTo>
                    <a:pt x="2566817" y="701643"/>
                    <a:pt x="2560696" y="702553"/>
                    <a:pt x="2552754" y="701643"/>
                  </a:cubicBezTo>
                  <a:cubicBezTo>
                    <a:pt x="2551135" y="707157"/>
                    <a:pt x="2555435" y="706701"/>
                    <a:pt x="2554626" y="711393"/>
                  </a:cubicBezTo>
                  <a:cubicBezTo>
                    <a:pt x="2549770" y="720094"/>
                    <a:pt x="2544281" y="728187"/>
                    <a:pt x="2535416" y="732828"/>
                  </a:cubicBezTo>
                  <a:cubicBezTo>
                    <a:pt x="2531635" y="749736"/>
                    <a:pt x="2525312" y="764570"/>
                    <a:pt x="2525831" y="781567"/>
                  </a:cubicBezTo>
                  <a:cubicBezTo>
                    <a:pt x="2526463" y="804532"/>
                    <a:pt x="2539286" y="831152"/>
                    <a:pt x="2537326" y="855648"/>
                  </a:cubicBezTo>
                  <a:cubicBezTo>
                    <a:pt x="2548644" y="865638"/>
                    <a:pt x="2539931" y="895926"/>
                    <a:pt x="2550807" y="906334"/>
                  </a:cubicBezTo>
                  <a:cubicBezTo>
                    <a:pt x="2558002" y="903665"/>
                    <a:pt x="2559874" y="895015"/>
                    <a:pt x="2564237" y="890741"/>
                  </a:cubicBezTo>
                  <a:cubicBezTo>
                    <a:pt x="2565388" y="889615"/>
                    <a:pt x="2568828" y="889704"/>
                    <a:pt x="2570016" y="888793"/>
                  </a:cubicBezTo>
                  <a:cubicBezTo>
                    <a:pt x="2572899" y="886568"/>
                    <a:pt x="2572938" y="883077"/>
                    <a:pt x="2573886" y="881003"/>
                  </a:cubicBezTo>
                  <a:cubicBezTo>
                    <a:pt x="2574114" y="880384"/>
                    <a:pt x="2577237" y="879751"/>
                    <a:pt x="2577731" y="879056"/>
                  </a:cubicBezTo>
                  <a:cubicBezTo>
                    <a:pt x="2583598" y="870406"/>
                    <a:pt x="2581107" y="851184"/>
                    <a:pt x="2583472" y="845898"/>
                  </a:cubicBezTo>
                  <a:cubicBezTo>
                    <a:pt x="2587227" y="845329"/>
                    <a:pt x="2587253" y="848553"/>
                    <a:pt x="2589251" y="849805"/>
                  </a:cubicBezTo>
                  <a:cubicBezTo>
                    <a:pt x="2589972" y="842774"/>
                    <a:pt x="2598749" y="843862"/>
                    <a:pt x="2602681" y="840055"/>
                  </a:cubicBezTo>
                  <a:cubicBezTo>
                    <a:pt x="2607474" y="837539"/>
                    <a:pt x="2612039" y="844418"/>
                    <a:pt x="2612330" y="840055"/>
                  </a:cubicBezTo>
                  <a:cubicBezTo>
                    <a:pt x="2602226" y="820605"/>
                    <a:pt x="2615656" y="803672"/>
                    <a:pt x="2631540" y="799119"/>
                  </a:cubicBezTo>
                  <a:cubicBezTo>
                    <a:pt x="2640759" y="802155"/>
                    <a:pt x="2651925" y="801952"/>
                    <a:pt x="2652684" y="791317"/>
                  </a:cubicBezTo>
                  <a:cubicBezTo>
                    <a:pt x="2649396" y="784323"/>
                    <a:pt x="2645210" y="780353"/>
                    <a:pt x="2645008" y="773777"/>
                  </a:cubicBezTo>
                  <a:cubicBezTo>
                    <a:pt x="2644831" y="768857"/>
                    <a:pt x="2650876" y="755149"/>
                    <a:pt x="2652684" y="752341"/>
                  </a:cubicBezTo>
                  <a:cubicBezTo>
                    <a:pt x="2654189" y="750014"/>
                    <a:pt x="2658514" y="750786"/>
                    <a:pt x="2660399" y="748434"/>
                  </a:cubicBezTo>
                  <a:cubicBezTo>
                    <a:pt x="2663863" y="744071"/>
                    <a:pt x="2657540" y="739746"/>
                    <a:pt x="2664205" y="740631"/>
                  </a:cubicBezTo>
                  <a:cubicBezTo>
                    <a:pt x="2668972" y="743185"/>
                    <a:pt x="2672235" y="734915"/>
                    <a:pt x="2673816" y="740631"/>
                  </a:cubicBezTo>
                  <a:cubicBezTo>
                    <a:pt x="2673500" y="746132"/>
                    <a:pt x="2664723" y="743072"/>
                    <a:pt x="2666139" y="750381"/>
                  </a:cubicBezTo>
                  <a:cubicBezTo>
                    <a:pt x="2674752" y="759562"/>
                    <a:pt x="2680291" y="745917"/>
                    <a:pt x="2675764" y="734788"/>
                  </a:cubicBezTo>
                  <a:cubicBezTo>
                    <a:pt x="2670971" y="735079"/>
                    <a:pt x="2666431" y="735155"/>
                    <a:pt x="2666139" y="730893"/>
                  </a:cubicBezTo>
                  <a:cubicBezTo>
                    <a:pt x="2662966" y="714668"/>
                    <a:pt x="2671363" y="710204"/>
                    <a:pt x="2675764" y="701655"/>
                  </a:cubicBezTo>
                  <a:cubicBezTo>
                    <a:pt x="2672754" y="698835"/>
                    <a:pt x="2668252" y="697558"/>
                    <a:pt x="2664205" y="695813"/>
                  </a:cubicBezTo>
                  <a:cubicBezTo>
                    <a:pt x="2663977" y="699442"/>
                    <a:pt x="2662966" y="702326"/>
                    <a:pt x="2660399" y="703590"/>
                  </a:cubicBezTo>
                  <a:cubicBezTo>
                    <a:pt x="2650180" y="700669"/>
                    <a:pt x="2649801" y="689819"/>
                    <a:pt x="2652684" y="678273"/>
                  </a:cubicBezTo>
                  <a:cubicBezTo>
                    <a:pt x="2657907" y="672974"/>
                    <a:pt x="2665330" y="668472"/>
                    <a:pt x="2670009" y="662680"/>
                  </a:cubicBezTo>
                  <a:cubicBezTo>
                    <a:pt x="2672286" y="659771"/>
                    <a:pt x="2669946" y="654068"/>
                    <a:pt x="2675764" y="654877"/>
                  </a:cubicBezTo>
                  <a:cubicBezTo>
                    <a:pt x="2674891" y="640650"/>
                    <a:pt x="2678621" y="630571"/>
                    <a:pt x="2687284" y="627574"/>
                  </a:cubicBezTo>
                  <a:cubicBezTo>
                    <a:pt x="2691470" y="626158"/>
                    <a:pt x="2697907" y="631318"/>
                    <a:pt x="2702649" y="627574"/>
                  </a:cubicBezTo>
                  <a:cubicBezTo>
                    <a:pt x="2707707" y="627005"/>
                    <a:pt x="2704179" y="635137"/>
                    <a:pt x="2710326" y="633429"/>
                  </a:cubicBezTo>
                  <a:cubicBezTo>
                    <a:pt x="2713209" y="633063"/>
                    <a:pt x="2712121" y="628725"/>
                    <a:pt x="2712260" y="625639"/>
                  </a:cubicBezTo>
                  <a:cubicBezTo>
                    <a:pt x="2722453" y="622971"/>
                    <a:pt x="2728372" y="615990"/>
                    <a:pt x="2739209" y="613929"/>
                  </a:cubicBezTo>
                  <a:cubicBezTo>
                    <a:pt x="2738311" y="620846"/>
                    <a:pt x="2734910" y="625197"/>
                    <a:pt x="2735339" y="633429"/>
                  </a:cubicBezTo>
                  <a:cubicBezTo>
                    <a:pt x="2743256" y="632317"/>
                    <a:pt x="2743256" y="623262"/>
                    <a:pt x="2748820" y="619784"/>
                  </a:cubicBezTo>
                  <a:cubicBezTo>
                    <a:pt x="2760695" y="612348"/>
                    <a:pt x="2776136" y="608529"/>
                    <a:pt x="2796851" y="610034"/>
                  </a:cubicBezTo>
                  <a:cubicBezTo>
                    <a:pt x="2797659" y="612487"/>
                    <a:pt x="2799329" y="614018"/>
                    <a:pt x="2802630" y="613929"/>
                  </a:cubicBezTo>
                  <a:cubicBezTo>
                    <a:pt x="2807776" y="618469"/>
                    <a:pt x="2807106" y="628864"/>
                    <a:pt x="2816060" y="629534"/>
                  </a:cubicBezTo>
                  <a:cubicBezTo>
                    <a:pt x="2818627" y="625020"/>
                    <a:pt x="2819259" y="618469"/>
                    <a:pt x="2821864" y="613929"/>
                  </a:cubicBezTo>
                  <a:cubicBezTo>
                    <a:pt x="2830590" y="613094"/>
                    <a:pt x="2836015" y="606025"/>
                    <a:pt x="2842971" y="602244"/>
                  </a:cubicBezTo>
                  <a:cubicBezTo>
                    <a:pt x="2845513" y="600878"/>
                    <a:pt x="2848434" y="601915"/>
                    <a:pt x="2850647" y="600284"/>
                  </a:cubicBezTo>
                  <a:cubicBezTo>
                    <a:pt x="2854403" y="597603"/>
                    <a:pt x="2855351" y="588852"/>
                    <a:pt x="2862193" y="590546"/>
                  </a:cubicBezTo>
                  <a:cubicBezTo>
                    <a:pt x="2863268" y="587069"/>
                    <a:pt x="2863205" y="582440"/>
                    <a:pt x="2866063" y="580796"/>
                  </a:cubicBezTo>
                  <a:cubicBezTo>
                    <a:pt x="2868630" y="581416"/>
                    <a:pt x="2869705" y="583566"/>
                    <a:pt x="2873714" y="582744"/>
                  </a:cubicBezTo>
                  <a:cubicBezTo>
                    <a:pt x="2873853" y="577015"/>
                    <a:pt x="2878140" y="575497"/>
                    <a:pt x="2881428" y="572993"/>
                  </a:cubicBezTo>
                  <a:cubicBezTo>
                    <a:pt x="2889281" y="574283"/>
                    <a:pt x="2897489" y="569453"/>
                    <a:pt x="2902573" y="567138"/>
                  </a:cubicBezTo>
                  <a:cubicBezTo>
                    <a:pt x="2908174" y="564584"/>
                    <a:pt x="2911121" y="563762"/>
                    <a:pt x="2914093" y="561283"/>
                  </a:cubicBezTo>
                  <a:cubicBezTo>
                    <a:pt x="2919518" y="556768"/>
                    <a:pt x="2927055" y="556313"/>
                    <a:pt x="2933328" y="553493"/>
                  </a:cubicBezTo>
                  <a:cubicBezTo>
                    <a:pt x="2938146" y="551331"/>
                    <a:pt x="2940662" y="544856"/>
                    <a:pt x="2946758" y="547650"/>
                  </a:cubicBezTo>
                  <a:cubicBezTo>
                    <a:pt x="2947820" y="544818"/>
                    <a:pt x="2944507" y="537559"/>
                    <a:pt x="2948693" y="537900"/>
                  </a:cubicBezTo>
                  <a:cubicBezTo>
                    <a:pt x="2952512" y="541150"/>
                    <a:pt x="2951121" y="537723"/>
                    <a:pt x="2956382" y="537900"/>
                  </a:cubicBezTo>
                  <a:cubicBezTo>
                    <a:pt x="2956812" y="541593"/>
                    <a:pt x="2954219" y="542200"/>
                    <a:pt x="2954472" y="545703"/>
                  </a:cubicBezTo>
                  <a:cubicBezTo>
                    <a:pt x="2969888" y="544363"/>
                    <a:pt x="2978968" y="549459"/>
                    <a:pt x="2989072" y="553506"/>
                  </a:cubicBezTo>
                  <a:cubicBezTo>
                    <a:pt x="2989338" y="545969"/>
                    <a:pt x="2996837" y="545817"/>
                    <a:pt x="2998721" y="539860"/>
                  </a:cubicBezTo>
                  <a:cubicBezTo>
                    <a:pt x="2993524" y="536927"/>
                    <a:pt x="2989135" y="533183"/>
                    <a:pt x="2992942" y="526228"/>
                  </a:cubicBezTo>
                  <a:cubicBezTo>
                    <a:pt x="2988326" y="523724"/>
                    <a:pt x="2983761" y="521233"/>
                    <a:pt x="2979461" y="518425"/>
                  </a:cubicBezTo>
                  <a:cubicBezTo>
                    <a:pt x="2980043" y="514581"/>
                    <a:pt x="2976856" y="514555"/>
                    <a:pt x="2975654" y="512583"/>
                  </a:cubicBezTo>
                  <a:cubicBezTo>
                    <a:pt x="2976438" y="509522"/>
                    <a:pt x="2981661" y="510901"/>
                    <a:pt x="2979461" y="504780"/>
                  </a:cubicBezTo>
                  <a:cubicBezTo>
                    <a:pt x="2980245" y="500847"/>
                    <a:pt x="2976603" y="501037"/>
                    <a:pt x="2975654" y="498938"/>
                  </a:cubicBezTo>
                  <a:cubicBezTo>
                    <a:pt x="2974264" y="496041"/>
                    <a:pt x="2976059" y="489731"/>
                    <a:pt x="2971785" y="489200"/>
                  </a:cubicBezTo>
                  <a:cubicBezTo>
                    <a:pt x="2966208" y="499241"/>
                    <a:pt x="2948048" y="483889"/>
                    <a:pt x="2956394" y="473607"/>
                  </a:cubicBezTo>
                  <a:cubicBezTo>
                    <a:pt x="2946315" y="478640"/>
                    <a:pt x="2941320" y="478122"/>
                    <a:pt x="2929509" y="479450"/>
                  </a:cubicBezTo>
                  <a:cubicBezTo>
                    <a:pt x="2931178" y="475997"/>
                    <a:pt x="2935604" y="473746"/>
                    <a:pt x="2931418" y="469700"/>
                  </a:cubicBezTo>
                  <a:cubicBezTo>
                    <a:pt x="2923047" y="472950"/>
                    <a:pt x="2905835" y="477477"/>
                    <a:pt x="2898753" y="475542"/>
                  </a:cubicBezTo>
                  <a:cubicBezTo>
                    <a:pt x="2908137" y="470774"/>
                    <a:pt x="2922465" y="471002"/>
                    <a:pt x="2931418" y="465792"/>
                  </a:cubicBezTo>
                  <a:cubicBezTo>
                    <a:pt x="2933530" y="469598"/>
                    <a:pt x="2946695" y="472279"/>
                    <a:pt x="2950653" y="467752"/>
                  </a:cubicBezTo>
                  <a:cubicBezTo>
                    <a:pt x="2947529" y="463086"/>
                    <a:pt x="2933732" y="469320"/>
                    <a:pt x="2933353" y="461910"/>
                  </a:cubicBezTo>
                  <a:lnTo>
                    <a:pt x="2948718" y="461910"/>
                  </a:lnTo>
                  <a:cubicBezTo>
                    <a:pt x="2954953" y="471167"/>
                    <a:pt x="2967839" y="473721"/>
                    <a:pt x="2979473" y="477502"/>
                  </a:cubicBezTo>
                  <a:cubicBezTo>
                    <a:pt x="2984899" y="471508"/>
                    <a:pt x="2994484" y="472216"/>
                    <a:pt x="3000643" y="467765"/>
                  </a:cubicBezTo>
                  <a:cubicBezTo>
                    <a:pt x="3002894" y="466121"/>
                    <a:pt x="3001187" y="459026"/>
                    <a:pt x="3006385" y="461922"/>
                  </a:cubicBezTo>
                  <a:lnTo>
                    <a:pt x="3006385" y="460316"/>
                  </a:lnTo>
                  <a:cubicBezTo>
                    <a:pt x="3011924" y="458027"/>
                    <a:pt x="3013403" y="451603"/>
                    <a:pt x="3015364" y="445735"/>
                  </a:cubicBezTo>
                  <a:cubicBezTo>
                    <a:pt x="3009445" y="442637"/>
                    <a:pt x="3005942" y="437072"/>
                    <a:pt x="3007675" y="426222"/>
                  </a:cubicBezTo>
                  <a:cubicBezTo>
                    <a:pt x="3012581" y="424856"/>
                    <a:pt x="3014630" y="426361"/>
                    <a:pt x="3017298" y="422314"/>
                  </a:cubicBezTo>
                  <a:cubicBezTo>
                    <a:pt x="3022470" y="414398"/>
                    <a:pt x="3020068" y="422808"/>
                    <a:pt x="3023077" y="424275"/>
                  </a:cubicBezTo>
                  <a:cubicBezTo>
                    <a:pt x="3028503" y="426918"/>
                    <a:pt x="3027934" y="416712"/>
                    <a:pt x="3034598" y="418432"/>
                  </a:cubicBezTo>
                  <a:cubicBezTo>
                    <a:pt x="3033410" y="425691"/>
                    <a:pt x="3030501" y="431205"/>
                    <a:pt x="3026884" y="435972"/>
                  </a:cubicBezTo>
                  <a:cubicBezTo>
                    <a:pt x="3032891" y="437679"/>
                    <a:pt x="3034826" y="443535"/>
                    <a:pt x="3036495" y="449617"/>
                  </a:cubicBezTo>
                  <a:cubicBezTo>
                    <a:pt x="3048193" y="451059"/>
                    <a:pt x="3055148" y="447733"/>
                    <a:pt x="3061509" y="443775"/>
                  </a:cubicBezTo>
                  <a:cubicBezTo>
                    <a:pt x="3073814" y="447543"/>
                    <a:pt x="3090191" y="447151"/>
                    <a:pt x="3086485" y="467170"/>
                  </a:cubicBezTo>
                  <a:cubicBezTo>
                    <a:pt x="3094402" y="469143"/>
                    <a:pt x="3094655" y="474518"/>
                    <a:pt x="3103785" y="471065"/>
                  </a:cubicBezTo>
                  <a:cubicBezTo>
                    <a:pt x="3113725" y="474632"/>
                    <a:pt x="3119441" y="482498"/>
                    <a:pt x="3128799" y="486671"/>
                  </a:cubicBezTo>
                  <a:cubicBezTo>
                    <a:pt x="3132150" y="487214"/>
                    <a:pt x="3134756" y="477490"/>
                    <a:pt x="3136451" y="482763"/>
                  </a:cubicBezTo>
                  <a:cubicBezTo>
                    <a:pt x="3137665" y="487012"/>
                    <a:pt x="3131025" y="488960"/>
                    <a:pt x="3138385" y="488606"/>
                  </a:cubicBezTo>
                  <a:cubicBezTo>
                    <a:pt x="3145227" y="491653"/>
                    <a:pt x="3139536" y="482004"/>
                    <a:pt x="3144164" y="482763"/>
                  </a:cubicBezTo>
                  <a:cubicBezTo>
                    <a:pt x="3156646" y="486203"/>
                    <a:pt x="3147807" y="481979"/>
                    <a:pt x="3142255" y="478868"/>
                  </a:cubicBezTo>
                  <a:cubicBezTo>
                    <a:pt x="3145493" y="471597"/>
                    <a:pt x="3141066" y="475782"/>
                    <a:pt x="3140295" y="469118"/>
                  </a:cubicBezTo>
                  <a:cubicBezTo>
                    <a:pt x="3147832" y="470243"/>
                    <a:pt x="3151474" y="467436"/>
                    <a:pt x="3155685" y="465223"/>
                  </a:cubicBezTo>
                  <a:cubicBezTo>
                    <a:pt x="3157709" y="457964"/>
                    <a:pt x="3149210" y="461391"/>
                    <a:pt x="3148009" y="457420"/>
                  </a:cubicBezTo>
                  <a:cubicBezTo>
                    <a:pt x="3151702" y="456611"/>
                    <a:pt x="3156292" y="456725"/>
                    <a:pt x="3155685" y="451578"/>
                  </a:cubicBezTo>
                  <a:cubicBezTo>
                    <a:pt x="3150665" y="449529"/>
                    <a:pt x="3147718" y="445394"/>
                    <a:pt x="3144164" y="441840"/>
                  </a:cubicBezTo>
                  <a:cubicBezTo>
                    <a:pt x="3156583" y="440967"/>
                    <a:pt x="3166080" y="453335"/>
                    <a:pt x="3178765" y="445748"/>
                  </a:cubicBezTo>
                  <a:cubicBezTo>
                    <a:pt x="3175906" y="443433"/>
                    <a:pt x="3170153" y="444040"/>
                    <a:pt x="3171088" y="437932"/>
                  </a:cubicBezTo>
                  <a:cubicBezTo>
                    <a:pt x="3178107" y="438577"/>
                    <a:pt x="3178828" y="445647"/>
                    <a:pt x="3188388" y="443775"/>
                  </a:cubicBezTo>
                  <a:cubicBezTo>
                    <a:pt x="3185872" y="430876"/>
                    <a:pt x="3198784" y="433557"/>
                    <a:pt x="3203753" y="428182"/>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580" name="Freeform: Shape 1579">
              <a:extLst>
                <a:ext uri="{FF2B5EF4-FFF2-40B4-BE49-F238E27FC236}">
                  <a16:creationId xmlns:a16="http://schemas.microsoft.com/office/drawing/2014/main" id="{D25171D4-214A-9A94-4B7F-46D41AE12AE4}"/>
                </a:ext>
              </a:extLst>
            </p:cNvPr>
            <p:cNvSpPr/>
            <p:nvPr/>
          </p:nvSpPr>
          <p:spPr>
            <a:xfrm>
              <a:off x="4648836" y="4928476"/>
              <a:ext cx="32413" cy="32922"/>
            </a:xfrm>
            <a:custGeom>
              <a:avLst/>
              <a:gdLst>
                <a:gd name="connsiteX0" fmla="*/ 28227 w 32413"/>
                <a:gd name="connsiteY0" fmla="*/ 245 h 32922"/>
                <a:gd name="connsiteX1" fmla="*/ 7273 w 32413"/>
                <a:gd name="connsiteY1" fmla="*/ 32922 h 32922"/>
                <a:gd name="connsiteX2" fmla="*/ 16239 w 32413"/>
                <a:gd name="connsiteY2" fmla="*/ 25385 h 32922"/>
                <a:gd name="connsiteX3" fmla="*/ 18730 w 32413"/>
                <a:gd name="connsiteY3" fmla="*/ 28344 h 32922"/>
                <a:gd name="connsiteX4" fmla="*/ 32413 w 32413"/>
                <a:gd name="connsiteY4" fmla="*/ 14345 h 32922"/>
                <a:gd name="connsiteX5" fmla="*/ 28227 w 32413"/>
                <a:gd name="connsiteY5" fmla="*/ 245 h 32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13" h="32922">
                  <a:moveTo>
                    <a:pt x="28227" y="245"/>
                  </a:moveTo>
                  <a:cubicBezTo>
                    <a:pt x="13191" y="-2285"/>
                    <a:pt x="-12696" y="15230"/>
                    <a:pt x="7273" y="32922"/>
                  </a:cubicBezTo>
                  <a:cubicBezTo>
                    <a:pt x="11863" y="30684"/>
                    <a:pt x="12394" y="26473"/>
                    <a:pt x="16239" y="25385"/>
                  </a:cubicBezTo>
                  <a:cubicBezTo>
                    <a:pt x="16821" y="25233"/>
                    <a:pt x="18098" y="28268"/>
                    <a:pt x="18730" y="28344"/>
                  </a:cubicBezTo>
                  <a:cubicBezTo>
                    <a:pt x="23384" y="28698"/>
                    <a:pt x="24939" y="15382"/>
                    <a:pt x="32413" y="14345"/>
                  </a:cubicBezTo>
                  <a:cubicBezTo>
                    <a:pt x="26798" y="9261"/>
                    <a:pt x="31110" y="5063"/>
                    <a:pt x="28227" y="24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1" name="Freeform: Shape 1580">
              <a:extLst>
                <a:ext uri="{FF2B5EF4-FFF2-40B4-BE49-F238E27FC236}">
                  <a16:creationId xmlns:a16="http://schemas.microsoft.com/office/drawing/2014/main" id="{9D543F2B-17E8-4400-CD6F-FC7C197666E9}"/>
                </a:ext>
              </a:extLst>
            </p:cNvPr>
            <p:cNvSpPr/>
            <p:nvPr/>
          </p:nvSpPr>
          <p:spPr>
            <a:xfrm>
              <a:off x="6353780" y="4322300"/>
              <a:ext cx="23104" cy="6298"/>
            </a:xfrm>
            <a:custGeom>
              <a:avLst/>
              <a:gdLst>
                <a:gd name="connsiteX0" fmla="*/ 0 w 23104"/>
                <a:gd name="connsiteY0" fmla="*/ 4197 h 6298"/>
                <a:gd name="connsiteX1" fmla="*/ 23105 w 23104"/>
                <a:gd name="connsiteY1" fmla="*/ 290 h 6298"/>
                <a:gd name="connsiteX2" fmla="*/ 0 w 23104"/>
                <a:gd name="connsiteY2" fmla="*/ 4197 h 6298"/>
              </a:gdLst>
              <a:ahLst/>
              <a:cxnLst>
                <a:cxn ang="0">
                  <a:pos x="connsiteX0" y="connsiteY0"/>
                </a:cxn>
                <a:cxn ang="0">
                  <a:pos x="connsiteX1" y="connsiteY1"/>
                </a:cxn>
                <a:cxn ang="0">
                  <a:pos x="connsiteX2" y="connsiteY2"/>
                </a:cxn>
              </a:cxnLst>
              <a:rect l="l" t="t" r="r" b="b"/>
              <a:pathLst>
                <a:path w="23104" h="6298">
                  <a:moveTo>
                    <a:pt x="0" y="4197"/>
                  </a:moveTo>
                  <a:cubicBezTo>
                    <a:pt x="6235" y="8092"/>
                    <a:pt x="20677" y="6448"/>
                    <a:pt x="23105" y="290"/>
                  </a:cubicBezTo>
                  <a:cubicBezTo>
                    <a:pt x="15454" y="1630"/>
                    <a:pt x="1758" y="-3099"/>
                    <a:pt x="0" y="419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2" name="Freeform: Shape 1581">
              <a:extLst>
                <a:ext uri="{FF2B5EF4-FFF2-40B4-BE49-F238E27FC236}">
                  <a16:creationId xmlns:a16="http://schemas.microsoft.com/office/drawing/2014/main" id="{F00C74B8-BF82-B373-8E21-0A67313E8A7A}"/>
                </a:ext>
              </a:extLst>
            </p:cNvPr>
            <p:cNvSpPr/>
            <p:nvPr/>
          </p:nvSpPr>
          <p:spPr>
            <a:xfrm>
              <a:off x="6288463" y="4180134"/>
              <a:ext cx="3844" cy="5990"/>
            </a:xfrm>
            <a:custGeom>
              <a:avLst/>
              <a:gdLst>
                <a:gd name="connsiteX0" fmla="*/ 0 w 3844"/>
                <a:gd name="connsiteY0" fmla="*/ 148 h 5990"/>
                <a:gd name="connsiteX1" fmla="*/ 1909 w 3844"/>
                <a:gd name="connsiteY1" fmla="*/ 5991 h 5990"/>
                <a:gd name="connsiteX2" fmla="*/ 3844 w 3844"/>
                <a:gd name="connsiteY2" fmla="*/ 4056 h 5990"/>
                <a:gd name="connsiteX3" fmla="*/ 0 w 3844"/>
                <a:gd name="connsiteY3" fmla="*/ 136 h 5990"/>
              </a:gdLst>
              <a:ahLst/>
              <a:cxnLst>
                <a:cxn ang="0">
                  <a:pos x="connsiteX0" y="connsiteY0"/>
                </a:cxn>
                <a:cxn ang="0">
                  <a:pos x="connsiteX1" y="connsiteY1"/>
                </a:cxn>
                <a:cxn ang="0">
                  <a:pos x="connsiteX2" y="connsiteY2"/>
                </a:cxn>
                <a:cxn ang="0">
                  <a:pos x="connsiteX3" y="connsiteY3"/>
                </a:cxn>
              </a:cxnLst>
              <a:rect l="l" t="t" r="r" b="b"/>
              <a:pathLst>
                <a:path w="3844" h="5990">
                  <a:moveTo>
                    <a:pt x="0" y="148"/>
                  </a:moveTo>
                  <a:cubicBezTo>
                    <a:pt x="291" y="2425"/>
                    <a:pt x="-341" y="5675"/>
                    <a:pt x="1909" y="5991"/>
                  </a:cubicBezTo>
                  <a:cubicBezTo>
                    <a:pt x="2024" y="4802"/>
                    <a:pt x="2225" y="3702"/>
                    <a:pt x="3844" y="4056"/>
                  </a:cubicBezTo>
                  <a:cubicBezTo>
                    <a:pt x="3617" y="1691"/>
                    <a:pt x="3263" y="-585"/>
                    <a:pt x="0" y="136"/>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3" name="Freeform: Shape 1582">
              <a:extLst>
                <a:ext uri="{FF2B5EF4-FFF2-40B4-BE49-F238E27FC236}">
                  <a16:creationId xmlns:a16="http://schemas.microsoft.com/office/drawing/2014/main" id="{C586991B-1279-5448-F0F7-BDAEF6C1AA60}"/>
                </a:ext>
              </a:extLst>
            </p:cNvPr>
            <p:cNvSpPr/>
            <p:nvPr/>
          </p:nvSpPr>
          <p:spPr>
            <a:xfrm>
              <a:off x="6278416" y="4051633"/>
              <a:ext cx="196463" cy="202718"/>
            </a:xfrm>
            <a:custGeom>
              <a:avLst/>
              <a:gdLst>
                <a:gd name="connsiteX0" fmla="*/ 152252 w 196463"/>
                <a:gd name="connsiteY0" fmla="*/ 128649 h 202718"/>
                <a:gd name="connsiteX1" fmla="*/ 167643 w 196463"/>
                <a:gd name="connsiteY1" fmla="*/ 122807 h 202718"/>
                <a:gd name="connsiteX2" fmla="*/ 167643 w 196463"/>
                <a:gd name="connsiteY2" fmla="*/ 95517 h 202718"/>
                <a:gd name="connsiteX3" fmla="*/ 177292 w 196463"/>
                <a:gd name="connsiteY3" fmla="*/ 79924 h 202718"/>
                <a:gd name="connsiteX4" fmla="*/ 177292 w 196463"/>
                <a:gd name="connsiteY4" fmla="*/ 76041 h 202718"/>
                <a:gd name="connsiteX5" fmla="*/ 196464 w 196463"/>
                <a:gd name="connsiteY5" fmla="*/ 81884 h 202718"/>
                <a:gd name="connsiteX6" fmla="*/ 181124 w 196463"/>
                <a:gd name="connsiteY6" fmla="*/ 66279 h 202718"/>
                <a:gd name="connsiteX7" fmla="*/ 173409 w 196463"/>
                <a:gd name="connsiteY7" fmla="*/ 54594 h 202718"/>
                <a:gd name="connsiteX8" fmla="*/ 177279 w 196463"/>
                <a:gd name="connsiteY8" fmla="*/ 52621 h 202718"/>
                <a:gd name="connsiteX9" fmla="*/ 177279 w 196463"/>
                <a:gd name="connsiteY9" fmla="*/ 46791 h 202718"/>
                <a:gd name="connsiteX10" fmla="*/ 163824 w 196463"/>
                <a:gd name="connsiteY10" fmla="*/ 19513 h 202718"/>
                <a:gd name="connsiteX11" fmla="*/ 158019 w 196463"/>
                <a:gd name="connsiteY11" fmla="*/ 15593 h 202718"/>
                <a:gd name="connsiteX12" fmla="*/ 171500 w 196463"/>
                <a:gd name="connsiteY12" fmla="*/ 11698 h 202718"/>
                <a:gd name="connsiteX13" fmla="*/ 165721 w 196463"/>
                <a:gd name="connsiteY13" fmla="*/ 1948 h 202718"/>
                <a:gd name="connsiteX14" fmla="*/ 136900 w 196463"/>
                <a:gd name="connsiteY14" fmla="*/ 0 h 202718"/>
                <a:gd name="connsiteX15" fmla="*/ 121510 w 196463"/>
                <a:gd name="connsiteY15" fmla="*/ 35093 h 202718"/>
                <a:gd name="connsiteX16" fmla="*/ 123419 w 196463"/>
                <a:gd name="connsiteY16" fmla="*/ 44843 h 202718"/>
                <a:gd name="connsiteX17" fmla="*/ 115743 w 196463"/>
                <a:gd name="connsiteY17" fmla="*/ 50686 h 202718"/>
                <a:gd name="connsiteX18" fmla="*/ 109964 w 196463"/>
                <a:gd name="connsiteY18" fmla="*/ 70186 h 202718"/>
                <a:gd name="connsiteX19" fmla="*/ 90754 w 196463"/>
                <a:gd name="connsiteY19" fmla="*/ 76041 h 202718"/>
                <a:gd name="connsiteX20" fmla="*/ 65778 w 196463"/>
                <a:gd name="connsiteY20" fmla="*/ 68239 h 202718"/>
                <a:gd name="connsiteX21" fmla="*/ 31178 w 196463"/>
                <a:gd name="connsiteY21" fmla="*/ 83831 h 202718"/>
                <a:gd name="connsiteX22" fmla="*/ 11944 w 196463"/>
                <a:gd name="connsiteY22" fmla="*/ 66266 h 202718"/>
                <a:gd name="connsiteX23" fmla="*/ 8099 w 196463"/>
                <a:gd name="connsiteY23" fmla="*/ 58476 h 202718"/>
                <a:gd name="connsiteX24" fmla="*/ 4255 w 196463"/>
                <a:gd name="connsiteY24" fmla="*/ 76016 h 202718"/>
                <a:gd name="connsiteX25" fmla="*/ 385 w 196463"/>
                <a:gd name="connsiteY25" fmla="*/ 93556 h 202718"/>
                <a:gd name="connsiteX26" fmla="*/ 6164 w 196463"/>
                <a:gd name="connsiteY26" fmla="*/ 103306 h 202718"/>
                <a:gd name="connsiteX27" fmla="*/ 8099 w 196463"/>
                <a:gd name="connsiteY27" fmla="*/ 124742 h 202718"/>
                <a:gd name="connsiteX28" fmla="*/ 21555 w 196463"/>
                <a:gd name="connsiteY28" fmla="*/ 148150 h 202718"/>
                <a:gd name="connsiteX29" fmla="*/ 27296 w 196463"/>
                <a:gd name="connsiteY29" fmla="*/ 173467 h 202718"/>
                <a:gd name="connsiteX30" fmla="*/ 40751 w 196463"/>
                <a:gd name="connsiteY30" fmla="*/ 177400 h 202718"/>
                <a:gd name="connsiteX31" fmla="*/ 56116 w 196463"/>
                <a:gd name="connsiteY31" fmla="*/ 173467 h 202718"/>
                <a:gd name="connsiteX32" fmla="*/ 59986 w 196463"/>
                <a:gd name="connsiteY32" fmla="*/ 187125 h 202718"/>
                <a:gd name="connsiteX33" fmla="*/ 73442 w 196463"/>
                <a:gd name="connsiteY33" fmla="*/ 185178 h 202718"/>
                <a:gd name="connsiteX34" fmla="*/ 81092 w 196463"/>
                <a:gd name="connsiteY34" fmla="*/ 173467 h 202718"/>
                <a:gd name="connsiteX35" fmla="*/ 92677 w 196463"/>
                <a:gd name="connsiteY35" fmla="*/ 185178 h 202718"/>
                <a:gd name="connsiteX36" fmla="*/ 108041 w 196463"/>
                <a:gd name="connsiteY36" fmla="*/ 181283 h 202718"/>
                <a:gd name="connsiteX37" fmla="*/ 111886 w 196463"/>
                <a:gd name="connsiteY37" fmla="*/ 187125 h 202718"/>
                <a:gd name="connsiteX38" fmla="*/ 111886 w 196463"/>
                <a:gd name="connsiteY38" fmla="*/ 202718 h 202718"/>
                <a:gd name="connsiteX39" fmla="*/ 138797 w 196463"/>
                <a:gd name="connsiteY39" fmla="*/ 189073 h 202718"/>
                <a:gd name="connsiteX40" fmla="*/ 148383 w 196463"/>
                <a:gd name="connsiteY40" fmla="*/ 159848 h 202718"/>
                <a:gd name="connsiteX41" fmla="*/ 142642 w 196463"/>
                <a:gd name="connsiteY41" fmla="*/ 146202 h 202718"/>
                <a:gd name="connsiteX42" fmla="*/ 152227 w 196463"/>
                <a:gd name="connsiteY42" fmla="*/ 128637 h 20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96463" h="202718">
                  <a:moveTo>
                    <a:pt x="152252" y="128649"/>
                  </a:moveTo>
                  <a:cubicBezTo>
                    <a:pt x="159271" y="137679"/>
                    <a:pt x="159562" y="123515"/>
                    <a:pt x="167643" y="122807"/>
                  </a:cubicBezTo>
                  <a:cubicBezTo>
                    <a:pt x="168768" y="112526"/>
                    <a:pt x="166113" y="103332"/>
                    <a:pt x="167643" y="95517"/>
                  </a:cubicBezTo>
                  <a:cubicBezTo>
                    <a:pt x="169110" y="88043"/>
                    <a:pt x="175041" y="86234"/>
                    <a:pt x="177292" y="79924"/>
                  </a:cubicBezTo>
                  <a:cubicBezTo>
                    <a:pt x="177064" y="80531"/>
                    <a:pt x="173511" y="76041"/>
                    <a:pt x="177292" y="76041"/>
                  </a:cubicBezTo>
                  <a:cubicBezTo>
                    <a:pt x="179808" y="82782"/>
                    <a:pt x="188965" y="85779"/>
                    <a:pt x="196464" y="81884"/>
                  </a:cubicBezTo>
                  <a:cubicBezTo>
                    <a:pt x="193631" y="72766"/>
                    <a:pt x="186562" y="71995"/>
                    <a:pt x="181124" y="66279"/>
                  </a:cubicBezTo>
                  <a:cubicBezTo>
                    <a:pt x="178000" y="63028"/>
                    <a:pt x="173473" y="56579"/>
                    <a:pt x="173409" y="54594"/>
                  </a:cubicBezTo>
                  <a:cubicBezTo>
                    <a:pt x="173409" y="54733"/>
                    <a:pt x="177191" y="52861"/>
                    <a:pt x="177279" y="52621"/>
                  </a:cubicBezTo>
                  <a:cubicBezTo>
                    <a:pt x="178000" y="51040"/>
                    <a:pt x="176647" y="48447"/>
                    <a:pt x="177279" y="46791"/>
                  </a:cubicBezTo>
                  <a:cubicBezTo>
                    <a:pt x="173524" y="36939"/>
                    <a:pt x="164570" y="32399"/>
                    <a:pt x="163824" y="19513"/>
                  </a:cubicBezTo>
                  <a:cubicBezTo>
                    <a:pt x="161510" y="18564"/>
                    <a:pt x="159436" y="17439"/>
                    <a:pt x="158019" y="15593"/>
                  </a:cubicBezTo>
                  <a:cubicBezTo>
                    <a:pt x="164115" y="15909"/>
                    <a:pt x="169629" y="15669"/>
                    <a:pt x="171500" y="11698"/>
                  </a:cubicBezTo>
                  <a:cubicBezTo>
                    <a:pt x="166530" y="11495"/>
                    <a:pt x="168415" y="4439"/>
                    <a:pt x="165721" y="1948"/>
                  </a:cubicBezTo>
                  <a:cubicBezTo>
                    <a:pt x="155009" y="-1922"/>
                    <a:pt x="147902" y="1948"/>
                    <a:pt x="136900" y="0"/>
                  </a:cubicBezTo>
                  <a:cubicBezTo>
                    <a:pt x="126126" y="6007"/>
                    <a:pt x="137077" y="34018"/>
                    <a:pt x="121510" y="35093"/>
                  </a:cubicBezTo>
                  <a:cubicBezTo>
                    <a:pt x="120726" y="39797"/>
                    <a:pt x="125000" y="39330"/>
                    <a:pt x="123419" y="44843"/>
                  </a:cubicBezTo>
                  <a:cubicBezTo>
                    <a:pt x="119524" y="45438"/>
                    <a:pt x="119663" y="50129"/>
                    <a:pt x="115743" y="50686"/>
                  </a:cubicBezTo>
                  <a:cubicBezTo>
                    <a:pt x="119347" y="58109"/>
                    <a:pt x="113340" y="64318"/>
                    <a:pt x="109964" y="70186"/>
                  </a:cubicBezTo>
                  <a:cubicBezTo>
                    <a:pt x="100112" y="68593"/>
                    <a:pt x="94890" y="71754"/>
                    <a:pt x="90754" y="76041"/>
                  </a:cubicBezTo>
                  <a:cubicBezTo>
                    <a:pt x="84862" y="70932"/>
                    <a:pt x="77349" y="67556"/>
                    <a:pt x="65778" y="68239"/>
                  </a:cubicBezTo>
                  <a:cubicBezTo>
                    <a:pt x="62946" y="86588"/>
                    <a:pt x="43104" y="76446"/>
                    <a:pt x="31178" y="83831"/>
                  </a:cubicBezTo>
                  <a:cubicBezTo>
                    <a:pt x="23616" y="79140"/>
                    <a:pt x="19481" y="70945"/>
                    <a:pt x="11944" y="66266"/>
                  </a:cubicBezTo>
                  <a:cubicBezTo>
                    <a:pt x="12487" y="61827"/>
                    <a:pt x="11476" y="58931"/>
                    <a:pt x="8099" y="58476"/>
                  </a:cubicBezTo>
                  <a:cubicBezTo>
                    <a:pt x="7808" y="66683"/>
                    <a:pt x="-627" y="67821"/>
                    <a:pt x="4255" y="76016"/>
                  </a:cubicBezTo>
                  <a:cubicBezTo>
                    <a:pt x="-3548" y="75270"/>
                    <a:pt x="2118" y="88156"/>
                    <a:pt x="385" y="93556"/>
                  </a:cubicBezTo>
                  <a:cubicBezTo>
                    <a:pt x="992" y="98147"/>
                    <a:pt x="7088" y="97160"/>
                    <a:pt x="6164" y="103306"/>
                  </a:cubicBezTo>
                  <a:cubicBezTo>
                    <a:pt x="221" y="114739"/>
                    <a:pt x="11855" y="116256"/>
                    <a:pt x="8099" y="124742"/>
                  </a:cubicBezTo>
                  <a:cubicBezTo>
                    <a:pt x="23439" y="122908"/>
                    <a:pt x="20201" y="136781"/>
                    <a:pt x="21555" y="148150"/>
                  </a:cubicBezTo>
                  <a:cubicBezTo>
                    <a:pt x="22769" y="158406"/>
                    <a:pt x="27625" y="166765"/>
                    <a:pt x="27296" y="173467"/>
                  </a:cubicBezTo>
                  <a:cubicBezTo>
                    <a:pt x="33682" y="172860"/>
                    <a:pt x="39133" y="173176"/>
                    <a:pt x="40751" y="177400"/>
                  </a:cubicBezTo>
                  <a:cubicBezTo>
                    <a:pt x="42712" y="172898"/>
                    <a:pt x="49591" y="173354"/>
                    <a:pt x="56116" y="173467"/>
                  </a:cubicBezTo>
                  <a:cubicBezTo>
                    <a:pt x="60277" y="175124"/>
                    <a:pt x="55421" y="185911"/>
                    <a:pt x="59986" y="187125"/>
                  </a:cubicBezTo>
                  <a:cubicBezTo>
                    <a:pt x="62554" y="182016"/>
                    <a:pt x="68535" y="183395"/>
                    <a:pt x="73442" y="185178"/>
                  </a:cubicBezTo>
                  <a:cubicBezTo>
                    <a:pt x="76388" y="181713"/>
                    <a:pt x="78728" y="177527"/>
                    <a:pt x="81092" y="173467"/>
                  </a:cubicBezTo>
                  <a:cubicBezTo>
                    <a:pt x="80688" y="181713"/>
                    <a:pt x="94839" y="175175"/>
                    <a:pt x="92677" y="185178"/>
                  </a:cubicBezTo>
                  <a:cubicBezTo>
                    <a:pt x="99581" y="185709"/>
                    <a:pt x="101921" y="181586"/>
                    <a:pt x="108041" y="181283"/>
                  </a:cubicBezTo>
                  <a:cubicBezTo>
                    <a:pt x="102781" y="186670"/>
                    <a:pt x="110836" y="183116"/>
                    <a:pt x="111886" y="187125"/>
                  </a:cubicBezTo>
                  <a:lnTo>
                    <a:pt x="111886" y="202718"/>
                  </a:lnTo>
                  <a:cubicBezTo>
                    <a:pt x="122749" y="200088"/>
                    <a:pt x="128870" y="192652"/>
                    <a:pt x="138797" y="189073"/>
                  </a:cubicBezTo>
                  <a:cubicBezTo>
                    <a:pt x="141225" y="176477"/>
                    <a:pt x="142894" y="171495"/>
                    <a:pt x="148383" y="159848"/>
                  </a:cubicBezTo>
                  <a:cubicBezTo>
                    <a:pt x="141023" y="157318"/>
                    <a:pt x="150431" y="149098"/>
                    <a:pt x="142642" y="146202"/>
                  </a:cubicBezTo>
                  <a:cubicBezTo>
                    <a:pt x="147726" y="142244"/>
                    <a:pt x="152695" y="138172"/>
                    <a:pt x="152227" y="12863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584" name="Freeform: Shape 1583">
              <a:extLst>
                <a:ext uri="{FF2B5EF4-FFF2-40B4-BE49-F238E27FC236}">
                  <a16:creationId xmlns:a16="http://schemas.microsoft.com/office/drawing/2014/main" id="{B07A8E18-DE30-EE58-50FE-4B7A1565112C}"/>
                </a:ext>
              </a:extLst>
            </p:cNvPr>
            <p:cNvSpPr/>
            <p:nvPr/>
          </p:nvSpPr>
          <p:spPr>
            <a:xfrm>
              <a:off x="6418868" y="4238758"/>
              <a:ext cx="3281" cy="11697"/>
            </a:xfrm>
            <a:custGeom>
              <a:avLst/>
              <a:gdLst>
                <a:gd name="connsiteX0" fmla="*/ 2203 w 3281"/>
                <a:gd name="connsiteY0" fmla="*/ 11698 h 11697"/>
                <a:gd name="connsiteX1" fmla="*/ 293 w 3281"/>
                <a:gd name="connsiteY1" fmla="*/ 0 h 11697"/>
                <a:gd name="connsiteX2" fmla="*/ 2203 w 3281"/>
                <a:gd name="connsiteY2" fmla="*/ 11698 h 11697"/>
              </a:gdLst>
              <a:ahLst/>
              <a:cxnLst>
                <a:cxn ang="0">
                  <a:pos x="connsiteX0" y="connsiteY0"/>
                </a:cxn>
                <a:cxn ang="0">
                  <a:pos x="connsiteX1" y="connsiteY1"/>
                </a:cxn>
                <a:cxn ang="0">
                  <a:pos x="connsiteX2" y="connsiteY2"/>
                </a:cxn>
              </a:cxnLst>
              <a:rect l="l" t="t" r="r" b="b"/>
              <a:pathLst>
                <a:path w="3281" h="11697">
                  <a:moveTo>
                    <a:pt x="2203" y="11698"/>
                  </a:moveTo>
                  <a:cubicBezTo>
                    <a:pt x="4429" y="9624"/>
                    <a:pt x="2923" y="2719"/>
                    <a:pt x="293" y="0"/>
                  </a:cubicBezTo>
                  <a:cubicBezTo>
                    <a:pt x="1393" y="3440"/>
                    <a:pt x="-2072" y="11445"/>
                    <a:pt x="2203" y="1169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5" name="Freeform: Shape 1584">
              <a:extLst>
                <a:ext uri="{FF2B5EF4-FFF2-40B4-BE49-F238E27FC236}">
                  <a16:creationId xmlns:a16="http://schemas.microsoft.com/office/drawing/2014/main" id="{7DDED824-8093-095C-FAF0-CC042921AD67}"/>
                </a:ext>
              </a:extLst>
            </p:cNvPr>
            <p:cNvSpPr/>
            <p:nvPr/>
          </p:nvSpPr>
          <p:spPr>
            <a:xfrm>
              <a:off x="7030205" y="4283490"/>
              <a:ext cx="2401" cy="2175"/>
            </a:xfrm>
            <a:custGeom>
              <a:avLst/>
              <a:gdLst>
                <a:gd name="connsiteX0" fmla="*/ 246 w 2401"/>
                <a:gd name="connsiteY0" fmla="*/ 2059 h 2175"/>
                <a:gd name="connsiteX1" fmla="*/ 2155 w 2401"/>
                <a:gd name="connsiteY1" fmla="*/ 112 h 2175"/>
                <a:gd name="connsiteX2" fmla="*/ 246 w 2401"/>
                <a:gd name="connsiteY2" fmla="*/ 2059 h 2175"/>
              </a:gdLst>
              <a:ahLst/>
              <a:cxnLst>
                <a:cxn ang="0">
                  <a:pos x="connsiteX0" y="connsiteY0"/>
                </a:cxn>
                <a:cxn ang="0">
                  <a:pos x="connsiteX1" y="connsiteY1"/>
                </a:cxn>
                <a:cxn ang="0">
                  <a:pos x="connsiteX2" y="connsiteY2"/>
                </a:cxn>
              </a:cxnLst>
              <a:rect l="l" t="t" r="r" b="b"/>
              <a:pathLst>
                <a:path w="2401" h="2175">
                  <a:moveTo>
                    <a:pt x="246" y="2059"/>
                  </a:moveTo>
                  <a:cubicBezTo>
                    <a:pt x="765" y="2603"/>
                    <a:pt x="3167" y="1124"/>
                    <a:pt x="2155" y="112"/>
                  </a:cubicBezTo>
                  <a:cubicBezTo>
                    <a:pt x="1637" y="-419"/>
                    <a:pt x="-766" y="1060"/>
                    <a:pt x="246" y="20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6" name="Freeform: Shape 1585">
              <a:extLst>
                <a:ext uri="{FF2B5EF4-FFF2-40B4-BE49-F238E27FC236}">
                  <a16:creationId xmlns:a16="http://schemas.microsoft.com/office/drawing/2014/main" id="{7D85255D-391A-CFC2-8E0D-4202B19736BF}"/>
                </a:ext>
              </a:extLst>
            </p:cNvPr>
            <p:cNvSpPr/>
            <p:nvPr/>
          </p:nvSpPr>
          <p:spPr>
            <a:xfrm>
              <a:off x="6845905" y="4334275"/>
              <a:ext cx="23041" cy="23596"/>
            </a:xfrm>
            <a:custGeom>
              <a:avLst/>
              <a:gdLst>
                <a:gd name="connsiteX0" fmla="*/ 19235 w 23041"/>
                <a:gd name="connsiteY0" fmla="*/ 0 h 23596"/>
                <a:gd name="connsiteX1" fmla="*/ 0 w 23041"/>
                <a:gd name="connsiteY1" fmla="*/ 23408 h 23596"/>
                <a:gd name="connsiteX2" fmla="*/ 23042 w 23041"/>
                <a:gd name="connsiteY2" fmla="*/ 3933 h 23596"/>
                <a:gd name="connsiteX3" fmla="*/ 19235 w 23041"/>
                <a:gd name="connsiteY3" fmla="*/ 0 h 23596"/>
              </a:gdLst>
              <a:ahLst/>
              <a:cxnLst>
                <a:cxn ang="0">
                  <a:pos x="connsiteX0" y="connsiteY0"/>
                </a:cxn>
                <a:cxn ang="0">
                  <a:pos x="connsiteX1" y="connsiteY1"/>
                </a:cxn>
                <a:cxn ang="0">
                  <a:pos x="connsiteX2" y="connsiteY2"/>
                </a:cxn>
                <a:cxn ang="0">
                  <a:pos x="connsiteX3" y="connsiteY3"/>
                </a:cxn>
              </a:cxnLst>
              <a:rect l="l" t="t" r="r" b="b"/>
              <a:pathLst>
                <a:path w="23041" h="23596">
                  <a:moveTo>
                    <a:pt x="19235" y="0"/>
                  </a:moveTo>
                  <a:cubicBezTo>
                    <a:pt x="5261" y="177"/>
                    <a:pt x="3263" y="12444"/>
                    <a:pt x="0" y="23408"/>
                  </a:cubicBezTo>
                  <a:cubicBezTo>
                    <a:pt x="15681" y="25039"/>
                    <a:pt x="20765" y="15884"/>
                    <a:pt x="23042" y="3933"/>
                  </a:cubicBezTo>
                  <a:cubicBezTo>
                    <a:pt x="20904" y="3503"/>
                    <a:pt x="20070" y="1758"/>
                    <a:pt x="19235"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7" name="Freeform: Shape 1586">
              <a:extLst>
                <a:ext uri="{FF2B5EF4-FFF2-40B4-BE49-F238E27FC236}">
                  <a16:creationId xmlns:a16="http://schemas.microsoft.com/office/drawing/2014/main" id="{E82A0163-66A4-5FDE-6103-8B26937A3F78}"/>
                </a:ext>
              </a:extLst>
            </p:cNvPr>
            <p:cNvSpPr/>
            <p:nvPr/>
          </p:nvSpPr>
          <p:spPr>
            <a:xfrm>
              <a:off x="7089687" y="4213415"/>
              <a:ext cx="6327" cy="6187"/>
            </a:xfrm>
            <a:custGeom>
              <a:avLst/>
              <a:gdLst>
                <a:gd name="connsiteX0" fmla="*/ 6119 w 6327"/>
                <a:gd name="connsiteY0" fmla="*/ 5868 h 6187"/>
                <a:gd name="connsiteX1" fmla="*/ 339 w 6327"/>
                <a:gd name="connsiteY1" fmla="*/ 0 h 6187"/>
                <a:gd name="connsiteX2" fmla="*/ 6119 w 6327"/>
                <a:gd name="connsiteY2" fmla="*/ 5868 h 6187"/>
              </a:gdLst>
              <a:ahLst/>
              <a:cxnLst>
                <a:cxn ang="0">
                  <a:pos x="connsiteX0" y="connsiteY0"/>
                </a:cxn>
                <a:cxn ang="0">
                  <a:pos x="connsiteX1" y="connsiteY1"/>
                </a:cxn>
                <a:cxn ang="0">
                  <a:pos x="connsiteX2" y="connsiteY2"/>
                </a:cxn>
              </a:cxnLst>
              <a:rect l="l" t="t" r="r" b="b"/>
              <a:pathLst>
                <a:path w="6327" h="6187">
                  <a:moveTo>
                    <a:pt x="6119" y="5868"/>
                  </a:moveTo>
                  <a:cubicBezTo>
                    <a:pt x="7447" y="594"/>
                    <a:pt x="2072" y="2087"/>
                    <a:pt x="339" y="0"/>
                  </a:cubicBezTo>
                  <a:cubicBezTo>
                    <a:pt x="-849" y="5058"/>
                    <a:pt x="1085" y="7019"/>
                    <a:pt x="6119" y="586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8" name="Freeform: Shape 1587">
              <a:extLst>
                <a:ext uri="{FF2B5EF4-FFF2-40B4-BE49-F238E27FC236}">
                  <a16:creationId xmlns:a16="http://schemas.microsoft.com/office/drawing/2014/main" id="{CEC4592A-96E3-CDE3-E770-9F5ADF6AA178}"/>
                </a:ext>
              </a:extLst>
            </p:cNvPr>
            <p:cNvSpPr/>
            <p:nvPr/>
          </p:nvSpPr>
          <p:spPr>
            <a:xfrm>
              <a:off x="7054713" y="4258271"/>
              <a:ext cx="78407" cy="50081"/>
            </a:xfrm>
            <a:custGeom>
              <a:avLst/>
              <a:gdLst>
                <a:gd name="connsiteX0" fmla="*/ 8403 w 78407"/>
                <a:gd name="connsiteY0" fmla="*/ 37028 h 50081"/>
                <a:gd name="connsiteX1" fmla="*/ 16092 w 78407"/>
                <a:gd name="connsiteY1" fmla="*/ 44831 h 50081"/>
                <a:gd name="connsiteX2" fmla="*/ 21871 w 78407"/>
                <a:gd name="connsiteY2" fmla="*/ 42883 h 50081"/>
                <a:gd name="connsiteX3" fmla="*/ 23806 w 78407"/>
                <a:gd name="connsiteY3" fmla="*/ 46778 h 50081"/>
                <a:gd name="connsiteX4" fmla="*/ 56471 w 78407"/>
                <a:gd name="connsiteY4" fmla="*/ 40936 h 50081"/>
                <a:gd name="connsiteX5" fmla="*/ 64185 w 78407"/>
                <a:gd name="connsiteY5" fmla="*/ 29225 h 50081"/>
                <a:gd name="connsiteX6" fmla="*/ 73746 w 78407"/>
                <a:gd name="connsiteY6" fmla="*/ 29225 h 50081"/>
                <a:gd name="connsiteX7" fmla="*/ 69902 w 78407"/>
                <a:gd name="connsiteY7" fmla="*/ 17540 h 50081"/>
                <a:gd name="connsiteX8" fmla="*/ 77616 w 78407"/>
                <a:gd name="connsiteY8" fmla="*/ 1947 h 50081"/>
                <a:gd name="connsiteX9" fmla="*/ 64185 w 78407"/>
                <a:gd name="connsiteY9" fmla="*/ 0 h 50081"/>
                <a:gd name="connsiteX10" fmla="*/ 66095 w 78407"/>
                <a:gd name="connsiteY10" fmla="*/ 17540 h 50081"/>
                <a:gd name="connsiteX11" fmla="*/ 58419 w 78407"/>
                <a:gd name="connsiteY11" fmla="*/ 17540 h 50081"/>
                <a:gd name="connsiteX12" fmla="*/ 31508 w 78407"/>
                <a:gd name="connsiteY12" fmla="*/ 29225 h 50081"/>
                <a:gd name="connsiteX13" fmla="*/ 19987 w 78407"/>
                <a:gd name="connsiteY13" fmla="*/ 33158 h 50081"/>
                <a:gd name="connsiteX14" fmla="*/ 752 w 78407"/>
                <a:gd name="connsiteY14" fmla="*/ 31198 h 50081"/>
                <a:gd name="connsiteX15" fmla="*/ 8429 w 78407"/>
                <a:gd name="connsiteY15" fmla="*/ 37041 h 5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07" h="50081">
                  <a:moveTo>
                    <a:pt x="8403" y="37028"/>
                  </a:moveTo>
                  <a:cubicBezTo>
                    <a:pt x="10882" y="38925"/>
                    <a:pt x="12096" y="42896"/>
                    <a:pt x="16092" y="44831"/>
                  </a:cubicBezTo>
                  <a:cubicBezTo>
                    <a:pt x="15258" y="44413"/>
                    <a:pt x="19734" y="42200"/>
                    <a:pt x="21871" y="42883"/>
                  </a:cubicBezTo>
                  <a:cubicBezTo>
                    <a:pt x="22099" y="42959"/>
                    <a:pt x="23465" y="46462"/>
                    <a:pt x="23806" y="46778"/>
                  </a:cubicBezTo>
                  <a:cubicBezTo>
                    <a:pt x="34201" y="56617"/>
                    <a:pt x="45671" y="41391"/>
                    <a:pt x="56471" y="40936"/>
                  </a:cubicBezTo>
                  <a:cubicBezTo>
                    <a:pt x="60366" y="38381"/>
                    <a:pt x="59102" y="30616"/>
                    <a:pt x="64185" y="29225"/>
                  </a:cubicBezTo>
                  <a:cubicBezTo>
                    <a:pt x="67790" y="32893"/>
                    <a:pt x="69004" y="29440"/>
                    <a:pt x="73746" y="29225"/>
                  </a:cubicBezTo>
                  <a:cubicBezTo>
                    <a:pt x="74265" y="23534"/>
                    <a:pt x="69408" y="23244"/>
                    <a:pt x="69902" y="17540"/>
                  </a:cubicBezTo>
                  <a:cubicBezTo>
                    <a:pt x="81106" y="17426"/>
                    <a:pt x="78248" y="10699"/>
                    <a:pt x="77616" y="1947"/>
                  </a:cubicBezTo>
                  <a:cubicBezTo>
                    <a:pt x="73923" y="-620"/>
                    <a:pt x="69876" y="3376"/>
                    <a:pt x="64185" y="0"/>
                  </a:cubicBezTo>
                  <a:cubicBezTo>
                    <a:pt x="65779" y="4869"/>
                    <a:pt x="66702" y="10446"/>
                    <a:pt x="66095" y="17540"/>
                  </a:cubicBezTo>
                  <a:lnTo>
                    <a:pt x="58419" y="17540"/>
                  </a:lnTo>
                  <a:cubicBezTo>
                    <a:pt x="56686" y="29744"/>
                    <a:pt x="40575" y="35890"/>
                    <a:pt x="31508" y="29225"/>
                  </a:cubicBezTo>
                  <a:cubicBezTo>
                    <a:pt x="29547" y="32475"/>
                    <a:pt x="23339" y="31362"/>
                    <a:pt x="19987" y="33158"/>
                  </a:cubicBezTo>
                  <a:cubicBezTo>
                    <a:pt x="14903" y="31122"/>
                    <a:pt x="8176" y="30819"/>
                    <a:pt x="752" y="31198"/>
                  </a:cubicBezTo>
                  <a:cubicBezTo>
                    <a:pt x="-2371" y="37673"/>
                    <a:pt x="5027" y="34473"/>
                    <a:pt x="8429" y="3704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89" name="Freeform: Shape 1588">
              <a:extLst>
                <a:ext uri="{FF2B5EF4-FFF2-40B4-BE49-F238E27FC236}">
                  <a16:creationId xmlns:a16="http://schemas.microsoft.com/office/drawing/2014/main" id="{9EA2623B-D3DE-E0BA-E771-DEF9A60A9A2F}"/>
                </a:ext>
              </a:extLst>
            </p:cNvPr>
            <p:cNvSpPr/>
            <p:nvPr/>
          </p:nvSpPr>
          <p:spPr>
            <a:xfrm>
              <a:off x="7045816" y="4290140"/>
              <a:ext cx="1935" cy="2535"/>
            </a:xfrm>
            <a:custGeom>
              <a:avLst/>
              <a:gdLst>
                <a:gd name="connsiteX0" fmla="*/ 0 w 1935"/>
                <a:gd name="connsiteY0" fmla="*/ 1277 h 2535"/>
                <a:gd name="connsiteX1" fmla="*/ 1936 w 1935"/>
                <a:gd name="connsiteY1" fmla="*/ 1277 h 2535"/>
                <a:gd name="connsiteX2" fmla="*/ 0 w 1935"/>
                <a:gd name="connsiteY2" fmla="*/ 1277 h 2535"/>
              </a:gdLst>
              <a:ahLst/>
              <a:cxnLst>
                <a:cxn ang="0">
                  <a:pos x="connsiteX0" y="connsiteY0"/>
                </a:cxn>
                <a:cxn ang="0">
                  <a:pos x="connsiteX1" y="connsiteY1"/>
                </a:cxn>
                <a:cxn ang="0">
                  <a:pos x="connsiteX2" y="connsiteY2"/>
                </a:cxn>
              </a:cxnLst>
              <a:rect l="l" t="t" r="r" b="b"/>
              <a:pathLst>
                <a:path w="1935" h="2535">
                  <a:moveTo>
                    <a:pt x="0" y="1277"/>
                  </a:moveTo>
                  <a:cubicBezTo>
                    <a:pt x="-25" y="2339"/>
                    <a:pt x="1556" y="3478"/>
                    <a:pt x="1936" y="1277"/>
                  </a:cubicBezTo>
                  <a:cubicBezTo>
                    <a:pt x="1936" y="190"/>
                    <a:pt x="342" y="-948"/>
                    <a:pt x="0" y="127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0" name="Freeform: Shape 1589">
              <a:extLst>
                <a:ext uri="{FF2B5EF4-FFF2-40B4-BE49-F238E27FC236}">
                  <a16:creationId xmlns:a16="http://schemas.microsoft.com/office/drawing/2014/main" id="{5C0553DF-D566-7C95-7C7B-5B768B89830D}"/>
                </a:ext>
              </a:extLst>
            </p:cNvPr>
            <p:cNvSpPr/>
            <p:nvPr/>
          </p:nvSpPr>
          <p:spPr>
            <a:xfrm>
              <a:off x="7091713" y="4380965"/>
              <a:ext cx="2389" cy="2177"/>
            </a:xfrm>
            <a:custGeom>
              <a:avLst/>
              <a:gdLst>
                <a:gd name="connsiteX0" fmla="*/ 224 w 2389"/>
                <a:gd name="connsiteY0" fmla="*/ 2060 h 2177"/>
                <a:gd name="connsiteX1" fmla="*/ 2133 w 2389"/>
                <a:gd name="connsiteY1" fmla="*/ 126 h 2177"/>
                <a:gd name="connsiteX2" fmla="*/ 224 w 2389"/>
                <a:gd name="connsiteY2" fmla="*/ 2060 h 2177"/>
              </a:gdLst>
              <a:ahLst/>
              <a:cxnLst>
                <a:cxn ang="0">
                  <a:pos x="connsiteX0" y="connsiteY0"/>
                </a:cxn>
                <a:cxn ang="0">
                  <a:pos x="connsiteX1" y="connsiteY1"/>
                </a:cxn>
                <a:cxn ang="0">
                  <a:pos x="connsiteX2" y="connsiteY2"/>
                </a:cxn>
              </a:cxnLst>
              <a:rect l="l" t="t" r="r" b="b"/>
              <a:pathLst>
                <a:path w="2389" h="2177">
                  <a:moveTo>
                    <a:pt x="224" y="2060"/>
                  </a:moveTo>
                  <a:cubicBezTo>
                    <a:pt x="767" y="2604"/>
                    <a:pt x="3170" y="1125"/>
                    <a:pt x="2133" y="126"/>
                  </a:cubicBezTo>
                  <a:cubicBezTo>
                    <a:pt x="1615" y="-443"/>
                    <a:pt x="-725" y="1049"/>
                    <a:pt x="224" y="206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1" name="Freeform: Shape 1590">
              <a:extLst>
                <a:ext uri="{FF2B5EF4-FFF2-40B4-BE49-F238E27FC236}">
                  <a16:creationId xmlns:a16="http://schemas.microsoft.com/office/drawing/2014/main" id="{84D24F26-28ED-1925-1F6E-6576CB4EF471}"/>
                </a:ext>
              </a:extLst>
            </p:cNvPr>
            <p:cNvSpPr/>
            <p:nvPr/>
          </p:nvSpPr>
          <p:spPr>
            <a:xfrm>
              <a:off x="7098147" y="4383503"/>
              <a:ext cx="5309" cy="3420"/>
            </a:xfrm>
            <a:custGeom>
              <a:avLst/>
              <a:gdLst>
                <a:gd name="connsiteX0" fmla="*/ 5310 w 5309"/>
                <a:gd name="connsiteY0" fmla="*/ 1470 h 3420"/>
                <a:gd name="connsiteX1" fmla="*/ 5310 w 5309"/>
                <a:gd name="connsiteY1" fmla="*/ 1470 h 3420"/>
                <a:gd name="connsiteX2" fmla="*/ 5310 w 5309"/>
                <a:gd name="connsiteY2" fmla="*/ 1470 h 3420"/>
              </a:gdLst>
              <a:ahLst/>
              <a:cxnLst>
                <a:cxn ang="0">
                  <a:pos x="connsiteX0" y="connsiteY0"/>
                </a:cxn>
                <a:cxn ang="0">
                  <a:pos x="connsiteX1" y="connsiteY1"/>
                </a:cxn>
                <a:cxn ang="0">
                  <a:pos x="connsiteX2" y="connsiteY2"/>
                </a:cxn>
              </a:cxnLst>
              <a:rect l="l" t="t" r="r" b="b"/>
              <a:pathLst>
                <a:path w="5309" h="3420">
                  <a:moveTo>
                    <a:pt x="5310" y="1470"/>
                  </a:moveTo>
                  <a:cubicBezTo>
                    <a:pt x="-3846" y="-3955"/>
                    <a:pt x="656" y="7856"/>
                    <a:pt x="5310" y="1470"/>
                  </a:cubicBezTo>
                  <a:lnTo>
                    <a:pt x="5310" y="1470"/>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2" name="Freeform: Shape 1591">
              <a:extLst>
                <a:ext uri="{FF2B5EF4-FFF2-40B4-BE49-F238E27FC236}">
                  <a16:creationId xmlns:a16="http://schemas.microsoft.com/office/drawing/2014/main" id="{02122F15-95CE-23D8-8181-1078D26B15AE}"/>
                </a:ext>
              </a:extLst>
            </p:cNvPr>
            <p:cNvSpPr/>
            <p:nvPr/>
          </p:nvSpPr>
          <p:spPr>
            <a:xfrm>
              <a:off x="6807474" y="4174427"/>
              <a:ext cx="7675" cy="9762"/>
            </a:xfrm>
            <a:custGeom>
              <a:avLst/>
              <a:gdLst>
                <a:gd name="connsiteX0" fmla="*/ 0 w 7675"/>
                <a:gd name="connsiteY0" fmla="*/ 0 h 9762"/>
                <a:gd name="connsiteX1" fmla="*/ 7676 w 7675"/>
                <a:gd name="connsiteY1" fmla="*/ 9763 h 9762"/>
                <a:gd name="connsiteX2" fmla="*/ 0 w 7675"/>
                <a:gd name="connsiteY2" fmla="*/ 0 h 9762"/>
              </a:gdLst>
              <a:ahLst/>
              <a:cxnLst>
                <a:cxn ang="0">
                  <a:pos x="connsiteX0" y="connsiteY0"/>
                </a:cxn>
                <a:cxn ang="0">
                  <a:pos x="connsiteX1" y="connsiteY1"/>
                </a:cxn>
                <a:cxn ang="0">
                  <a:pos x="connsiteX2" y="connsiteY2"/>
                </a:cxn>
              </a:cxnLst>
              <a:rect l="l" t="t" r="r" b="b"/>
              <a:pathLst>
                <a:path w="7675" h="9762">
                  <a:moveTo>
                    <a:pt x="0" y="0"/>
                  </a:moveTo>
                  <a:cubicBezTo>
                    <a:pt x="25" y="5830"/>
                    <a:pt x="3439" y="8207"/>
                    <a:pt x="7676" y="9763"/>
                  </a:cubicBezTo>
                  <a:cubicBezTo>
                    <a:pt x="7676" y="3920"/>
                    <a:pt x="4211" y="1555"/>
                    <a:pt x="0" y="0"/>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3" name="Freeform: Shape 1592">
              <a:extLst>
                <a:ext uri="{FF2B5EF4-FFF2-40B4-BE49-F238E27FC236}">
                  <a16:creationId xmlns:a16="http://schemas.microsoft.com/office/drawing/2014/main" id="{3021505F-E405-5919-C7CE-6904B9233537}"/>
                </a:ext>
              </a:extLst>
            </p:cNvPr>
            <p:cNvSpPr/>
            <p:nvPr/>
          </p:nvSpPr>
          <p:spPr>
            <a:xfrm>
              <a:off x="6809371" y="4195731"/>
              <a:ext cx="17299" cy="4441"/>
            </a:xfrm>
            <a:custGeom>
              <a:avLst/>
              <a:gdLst>
                <a:gd name="connsiteX0" fmla="*/ 17300 w 17299"/>
                <a:gd name="connsiteY0" fmla="*/ 2105 h 4441"/>
                <a:gd name="connsiteX1" fmla="*/ 0 w 17299"/>
                <a:gd name="connsiteY1" fmla="*/ 2105 h 4441"/>
                <a:gd name="connsiteX2" fmla="*/ 17300 w 17299"/>
                <a:gd name="connsiteY2" fmla="*/ 2105 h 4441"/>
              </a:gdLst>
              <a:ahLst/>
              <a:cxnLst>
                <a:cxn ang="0">
                  <a:pos x="connsiteX0" y="connsiteY0"/>
                </a:cxn>
                <a:cxn ang="0">
                  <a:pos x="connsiteX1" y="connsiteY1"/>
                </a:cxn>
                <a:cxn ang="0">
                  <a:pos x="connsiteX2" y="connsiteY2"/>
                </a:cxn>
              </a:cxnLst>
              <a:rect l="l" t="t" r="r" b="b"/>
              <a:pathLst>
                <a:path w="17299" h="4441">
                  <a:moveTo>
                    <a:pt x="17300" y="2105"/>
                  </a:moveTo>
                  <a:cubicBezTo>
                    <a:pt x="10142" y="4684"/>
                    <a:pt x="4046" y="-3725"/>
                    <a:pt x="0" y="2105"/>
                  </a:cubicBezTo>
                  <a:cubicBezTo>
                    <a:pt x="5311" y="1409"/>
                    <a:pt x="13480" y="7694"/>
                    <a:pt x="17300" y="210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4" name="Freeform: Shape 1593">
              <a:extLst>
                <a:ext uri="{FF2B5EF4-FFF2-40B4-BE49-F238E27FC236}">
                  <a16:creationId xmlns:a16="http://schemas.microsoft.com/office/drawing/2014/main" id="{F2C27046-F252-9312-C3F2-2DC2C80D7A1C}"/>
                </a:ext>
              </a:extLst>
            </p:cNvPr>
            <p:cNvSpPr/>
            <p:nvPr/>
          </p:nvSpPr>
          <p:spPr>
            <a:xfrm>
              <a:off x="6863961" y="4354535"/>
              <a:ext cx="3234" cy="3288"/>
            </a:xfrm>
            <a:custGeom>
              <a:avLst/>
              <a:gdLst>
                <a:gd name="connsiteX0" fmla="*/ 1179 w 3234"/>
                <a:gd name="connsiteY0" fmla="*/ 1187 h 3288"/>
                <a:gd name="connsiteX1" fmla="*/ 1179 w 3234"/>
                <a:gd name="connsiteY1" fmla="*/ 1187 h 3288"/>
                <a:gd name="connsiteX2" fmla="*/ 1179 w 3234"/>
                <a:gd name="connsiteY2" fmla="*/ 1187 h 3288"/>
              </a:gdLst>
              <a:ahLst/>
              <a:cxnLst>
                <a:cxn ang="0">
                  <a:pos x="connsiteX0" y="connsiteY0"/>
                </a:cxn>
                <a:cxn ang="0">
                  <a:pos x="connsiteX1" y="connsiteY1"/>
                </a:cxn>
                <a:cxn ang="0">
                  <a:pos x="connsiteX2" y="connsiteY2"/>
                </a:cxn>
              </a:cxnLst>
              <a:rect l="l" t="t" r="r" b="b"/>
              <a:pathLst>
                <a:path w="3234" h="3288">
                  <a:moveTo>
                    <a:pt x="1179" y="1187"/>
                  </a:moveTo>
                  <a:cubicBezTo>
                    <a:pt x="-3474" y="7725"/>
                    <a:pt x="7591" y="-3517"/>
                    <a:pt x="1179" y="1187"/>
                  </a:cubicBezTo>
                  <a:lnTo>
                    <a:pt x="1179" y="1187"/>
                  </a:ln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5" name="Freeform: Shape 1594">
              <a:extLst>
                <a:ext uri="{FF2B5EF4-FFF2-40B4-BE49-F238E27FC236}">
                  <a16:creationId xmlns:a16="http://schemas.microsoft.com/office/drawing/2014/main" id="{CF8647BF-2005-8208-9D86-B6DC3FC34E09}"/>
                </a:ext>
              </a:extLst>
            </p:cNvPr>
            <p:cNvSpPr/>
            <p:nvPr/>
          </p:nvSpPr>
          <p:spPr>
            <a:xfrm>
              <a:off x="6107500" y="4226969"/>
              <a:ext cx="2395" cy="2171"/>
            </a:xfrm>
            <a:custGeom>
              <a:avLst/>
              <a:gdLst>
                <a:gd name="connsiteX0" fmla="*/ 224 w 2395"/>
                <a:gd name="connsiteY0" fmla="*/ 2064 h 2171"/>
                <a:gd name="connsiteX1" fmla="*/ 2158 w 2395"/>
                <a:gd name="connsiteY1" fmla="*/ 117 h 2171"/>
                <a:gd name="connsiteX2" fmla="*/ 224 w 2395"/>
                <a:gd name="connsiteY2" fmla="*/ 2064 h 2171"/>
              </a:gdLst>
              <a:ahLst/>
              <a:cxnLst>
                <a:cxn ang="0">
                  <a:pos x="connsiteX0" y="connsiteY0"/>
                </a:cxn>
                <a:cxn ang="0">
                  <a:pos x="connsiteX1" y="connsiteY1"/>
                </a:cxn>
                <a:cxn ang="0">
                  <a:pos x="connsiteX2" y="connsiteY2"/>
                </a:cxn>
              </a:cxnLst>
              <a:rect l="l" t="t" r="r" b="b"/>
              <a:pathLst>
                <a:path w="2395" h="2171">
                  <a:moveTo>
                    <a:pt x="224" y="2064"/>
                  </a:moveTo>
                  <a:cubicBezTo>
                    <a:pt x="767" y="2583"/>
                    <a:pt x="3145" y="1103"/>
                    <a:pt x="2158" y="117"/>
                  </a:cubicBezTo>
                  <a:cubicBezTo>
                    <a:pt x="1614" y="-427"/>
                    <a:pt x="-725" y="1052"/>
                    <a:pt x="224"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6" name="Freeform: Shape 1595">
              <a:extLst>
                <a:ext uri="{FF2B5EF4-FFF2-40B4-BE49-F238E27FC236}">
                  <a16:creationId xmlns:a16="http://schemas.microsoft.com/office/drawing/2014/main" id="{F0E74A29-BBBF-86DA-88D3-D09A7310B366}"/>
                </a:ext>
              </a:extLst>
            </p:cNvPr>
            <p:cNvSpPr/>
            <p:nvPr/>
          </p:nvSpPr>
          <p:spPr>
            <a:xfrm>
              <a:off x="6094056" y="4207461"/>
              <a:ext cx="2408" cy="2175"/>
            </a:xfrm>
            <a:custGeom>
              <a:avLst/>
              <a:gdLst>
                <a:gd name="connsiteX0" fmla="*/ 237 w 2408"/>
                <a:gd name="connsiteY0" fmla="*/ 2059 h 2175"/>
                <a:gd name="connsiteX1" fmla="*/ 2172 w 2408"/>
                <a:gd name="connsiteY1" fmla="*/ 112 h 2175"/>
                <a:gd name="connsiteX2" fmla="*/ 237 w 2408"/>
                <a:gd name="connsiteY2" fmla="*/ 2059 h 2175"/>
              </a:gdLst>
              <a:ahLst/>
              <a:cxnLst>
                <a:cxn ang="0">
                  <a:pos x="connsiteX0" y="connsiteY0"/>
                </a:cxn>
                <a:cxn ang="0">
                  <a:pos x="connsiteX1" y="connsiteY1"/>
                </a:cxn>
                <a:cxn ang="0">
                  <a:pos x="connsiteX2" y="connsiteY2"/>
                </a:cxn>
              </a:cxnLst>
              <a:rect l="l" t="t" r="r" b="b"/>
              <a:pathLst>
                <a:path w="2408" h="2175">
                  <a:moveTo>
                    <a:pt x="237" y="2059"/>
                  </a:moveTo>
                  <a:cubicBezTo>
                    <a:pt x="781" y="2603"/>
                    <a:pt x="3158" y="1124"/>
                    <a:pt x="2172" y="112"/>
                  </a:cubicBezTo>
                  <a:cubicBezTo>
                    <a:pt x="1628" y="-419"/>
                    <a:pt x="-750" y="1060"/>
                    <a:pt x="237" y="20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7" name="Freeform: Shape 1596">
              <a:extLst>
                <a:ext uri="{FF2B5EF4-FFF2-40B4-BE49-F238E27FC236}">
                  <a16:creationId xmlns:a16="http://schemas.microsoft.com/office/drawing/2014/main" id="{EBEC4C7C-DA4D-27DE-F965-F86BC9114D7A}"/>
                </a:ext>
              </a:extLst>
            </p:cNvPr>
            <p:cNvSpPr/>
            <p:nvPr/>
          </p:nvSpPr>
          <p:spPr>
            <a:xfrm>
              <a:off x="7278417" y="4381091"/>
              <a:ext cx="21106" cy="13081"/>
            </a:xfrm>
            <a:custGeom>
              <a:avLst/>
              <a:gdLst>
                <a:gd name="connsiteX0" fmla="*/ 15365 w 21106"/>
                <a:gd name="connsiteY0" fmla="*/ 3882 h 13081"/>
                <a:gd name="connsiteX1" fmla="*/ 0 w 21106"/>
                <a:gd name="connsiteY1" fmla="*/ 0 h 13081"/>
                <a:gd name="connsiteX2" fmla="*/ 0 w 21106"/>
                <a:gd name="connsiteY2" fmla="*/ 7803 h 13081"/>
                <a:gd name="connsiteX3" fmla="*/ 21106 w 21106"/>
                <a:gd name="connsiteY3" fmla="*/ 11685 h 13081"/>
                <a:gd name="connsiteX4" fmla="*/ 15365 w 21106"/>
                <a:gd name="connsiteY4" fmla="*/ 3882 h 130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06" h="13081">
                  <a:moveTo>
                    <a:pt x="15365" y="3882"/>
                  </a:moveTo>
                  <a:cubicBezTo>
                    <a:pt x="8030" y="4818"/>
                    <a:pt x="3123" y="3313"/>
                    <a:pt x="0" y="0"/>
                  </a:cubicBezTo>
                  <a:lnTo>
                    <a:pt x="0" y="7803"/>
                  </a:lnTo>
                  <a:cubicBezTo>
                    <a:pt x="5627" y="9307"/>
                    <a:pt x="16225" y="15922"/>
                    <a:pt x="21106" y="11685"/>
                  </a:cubicBezTo>
                  <a:cubicBezTo>
                    <a:pt x="17174" y="11154"/>
                    <a:pt x="17262" y="6475"/>
                    <a:pt x="15365" y="388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8" name="Freeform: Shape 1597">
              <a:extLst>
                <a:ext uri="{FF2B5EF4-FFF2-40B4-BE49-F238E27FC236}">
                  <a16:creationId xmlns:a16="http://schemas.microsoft.com/office/drawing/2014/main" id="{5DEA9DCF-87E4-0010-62EA-F497884A4001}"/>
                </a:ext>
              </a:extLst>
            </p:cNvPr>
            <p:cNvSpPr/>
            <p:nvPr/>
          </p:nvSpPr>
          <p:spPr>
            <a:xfrm>
              <a:off x="7243571" y="4363414"/>
              <a:ext cx="2414" cy="2172"/>
            </a:xfrm>
            <a:custGeom>
              <a:avLst/>
              <a:gdLst>
                <a:gd name="connsiteX0" fmla="*/ 246 w 2414"/>
                <a:gd name="connsiteY0" fmla="*/ 2059 h 2172"/>
                <a:gd name="connsiteX1" fmla="*/ 2181 w 2414"/>
                <a:gd name="connsiteY1" fmla="*/ 112 h 2172"/>
                <a:gd name="connsiteX2" fmla="*/ 246 w 2414"/>
                <a:gd name="connsiteY2" fmla="*/ 2059 h 2172"/>
              </a:gdLst>
              <a:ahLst/>
              <a:cxnLst>
                <a:cxn ang="0">
                  <a:pos x="connsiteX0" y="connsiteY0"/>
                </a:cxn>
                <a:cxn ang="0">
                  <a:pos x="connsiteX1" y="connsiteY1"/>
                </a:cxn>
                <a:cxn ang="0">
                  <a:pos x="connsiteX2" y="connsiteY2"/>
                </a:cxn>
              </a:cxnLst>
              <a:rect l="l" t="t" r="r" b="b"/>
              <a:pathLst>
                <a:path w="2414" h="2172">
                  <a:moveTo>
                    <a:pt x="246" y="2059"/>
                  </a:moveTo>
                  <a:cubicBezTo>
                    <a:pt x="739" y="2591"/>
                    <a:pt x="3167" y="1136"/>
                    <a:pt x="2181" y="112"/>
                  </a:cubicBezTo>
                  <a:cubicBezTo>
                    <a:pt x="1637" y="-419"/>
                    <a:pt x="-766" y="1060"/>
                    <a:pt x="246" y="20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599" name="Freeform: Shape 1598">
              <a:extLst>
                <a:ext uri="{FF2B5EF4-FFF2-40B4-BE49-F238E27FC236}">
                  <a16:creationId xmlns:a16="http://schemas.microsoft.com/office/drawing/2014/main" id="{5916A3F8-146B-9B5E-41E6-7AA73AFBAD7F}"/>
                </a:ext>
              </a:extLst>
            </p:cNvPr>
            <p:cNvSpPr/>
            <p:nvPr/>
          </p:nvSpPr>
          <p:spPr>
            <a:xfrm>
              <a:off x="7226268" y="4347821"/>
              <a:ext cx="2382" cy="2171"/>
            </a:xfrm>
            <a:custGeom>
              <a:avLst/>
              <a:gdLst>
                <a:gd name="connsiteX0" fmla="*/ 224 w 2382"/>
                <a:gd name="connsiteY0" fmla="*/ 2059 h 2171"/>
                <a:gd name="connsiteX1" fmla="*/ 2158 w 2382"/>
                <a:gd name="connsiteY1" fmla="*/ 112 h 2171"/>
                <a:gd name="connsiteX2" fmla="*/ 224 w 2382"/>
                <a:gd name="connsiteY2" fmla="*/ 2059 h 2171"/>
              </a:gdLst>
              <a:ahLst/>
              <a:cxnLst>
                <a:cxn ang="0">
                  <a:pos x="connsiteX0" y="connsiteY0"/>
                </a:cxn>
                <a:cxn ang="0">
                  <a:pos x="connsiteX1" y="connsiteY1"/>
                </a:cxn>
                <a:cxn ang="0">
                  <a:pos x="connsiteX2" y="connsiteY2"/>
                </a:cxn>
              </a:cxnLst>
              <a:rect l="l" t="t" r="r" b="b"/>
              <a:pathLst>
                <a:path w="2382" h="2171">
                  <a:moveTo>
                    <a:pt x="224" y="2059"/>
                  </a:moveTo>
                  <a:cubicBezTo>
                    <a:pt x="767" y="2590"/>
                    <a:pt x="3107" y="1124"/>
                    <a:pt x="2158" y="112"/>
                  </a:cubicBezTo>
                  <a:cubicBezTo>
                    <a:pt x="1615" y="-419"/>
                    <a:pt x="-725" y="1060"/>
                    <a:pt x="224" y="2059"/>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0" name="Freeform: Shape 1599">
              <a:extLst>
                <a:ext uri="{FF2B5EF4-FFF2-40B4-BE49-F238E27FC236}">
                  <a16:creationId xmlns:a16="http://schemas.microsoft.com/office/drawing/2014/main" id="{5EF11662-1060-9681-2EB5-7E3FB2C3A315}"/>
                </a:ext>
              </a:extLst>
            </p:cNvPr>
            <p:cNvSpPr/>
            <p:nvPr/>
          </p:nvSpPr>
          <p:spPr>
            <a:xfrm>
              <a:off x="7216657" y="4340013"/>
              <a:ext cx="2418" cy="2180"/>
            </a:xfrm>
            <a:custGeom>
              <a:avLst/>
              <a:gdLst>
                <a:gd name="connsiteX0" fmla="*/ 249 w 2418"/>
                <a:gd name="connsiteY0" fmla="*/ 2064 h 2180"/>
                <a:gd name="connsiteX1" fmla="*/ 2183 w 2418"/>
                <a:gd name="connsiteY1" fmla="*/ 117 h 2180"/>
                <a:gd name="connsiteX2" fmla="*/ 249 w 2418"/>
                <a:gd name="connsiteY2" fmla="*/ 2064 h 2180"/>
              </a:gdLst>
              <a:ahLst/>
              <a:cxnLst>
                <a:cxn ang="0">
                  <a:pos x="connsiteX0" y="connsiteY0"/>
                </a:cxn>
                <a:cxn ang="0">
                  <a:pos x="connsiteX1" y="connsiteY1"/>
                </a:cxn>
                <a:cxn ang="0">
                  <a:pos x="connsiteX2" y="connsiteY2"/>
                </a:cxn>
              </a:cxnLst>
              <a:rect l="l" t="t" r="r" b="b"/>
              <a:pathLst>
                <a:path w="2418" h="2180">
                  <a:moveTo>
                    <a:pt x="249" y="2064"/>
                  </a:moveTo>
                  <a:cubicBezTo>
                    <a:pt x="767" y="2608"/>
                    <a:pt x="3170" y="1128"/>
                    <a:pt x="2183" y="117"/>
                  </a:cubicBezTo>
                  <a:cubicBezTo>
                    <a:pt x="1601" y="-427"/>
                    <a:pt x="-763" y="1052"/>
                    <a:pt x="249" y="2064"/>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1" name="Freeform: Shape 1600">
              <a:extLst>
                <a:ext uri="{FF2B5EF4-FFF2-40B4-BE49-F238E27FC236}">
                  <a16:creationId xmlns:a16="http://schemas.microsoft.com/office/drawing/2014/main" id="{95CE3085-F715-764B-4716-11272DF4501F}"/>
                </a:ext>
              </a:extLst>
            </p:cNvPr>
            <p:cNvSpPr/>
            <p:nvPr/>
          </p:nvSpPr>
          <p:spPr>
            <a:xfrm>
              <a:off x="7178207" y="4281549"/>
              <a:ext cx="2422" cy="2168"/>
            </a:xfrm>
            <a:custGeom>
              <a:avLst/>
              <a:gdLst>
                <a:gd name="connsiteX0" fmla="*/ 229 w 2422"/>
                <a:gd name="connsiteY0" fmla="*/ 2052 h 2168"/>
                <a:gd name="connsiteX1" fmla="*/ 2189 w 2422"/>
                <a:gd name="connsiteY1" fmla="*/ 117 h 2168"/>
                <a:gd name="connsiteX2" fmla="*/ 229 w 2422"/>
                <a:gd name="connsiteY2" fmla="*/ 2052 h 2168"/>
              </a:gdLst>
              <a:ahLst/>
              <a:cxnLst>
                <a:cxn ang="0">
                  <a:pos x="connsiteX0" y="connsiteY0"/>
                </a:cxn>
                <a:cxn ang="0">
                  <a:pos x="connsiteX1" y="connsiteY1"/>
                </a:cxn>
                <a:cxn ang="0">
                  <a:pos x="connsiteX2" y="connsiteY2"/>
                </a:cxn>
              </a:cxnLst>
              <a:rect l="l" t="t" r="r" b="b"/>
              <a:pathLst>
                <a:path w="2422" h="2168">
                  <a:moveTo>
                    <a:pt x="229" y="2052"/>
                  </a:moveTo>
                  <a:cubicBezTo>
                    <a:pt x="748" y="2596"/>
                    <a:pt x="3176" y="1116"/>
                    <a:pt x="2189" y="117"/>
                  </a:cubicBezTo>
                  <a:cubicBezTo>
                    <a:pt x="1607" y="-426"/>
                    <a:pt x="-732" y="1040"/>
                    <a:pt x="229" y="2052"/>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2" name="Freeform: Shape 1601">
              <a:extLst>
                <a:ext uri="{FF2B5EF4-FFF2-40B4-BE49-F238E27FC236}">
                  <a16:creationId xmlns:a16="http://schemas.microsoft.com/office/drawing/2014/main" id="{4CBA9553-9D8E-5672-A307-D6D360FB9DF5}"/>
                </a:ext>
              </a:extLst>
            </p:cNvPr>
            <p:cNvSpPr/>
            <p:nvPr/>
          </p:nvSpPr>
          <p:spPr>
            <a:xfrm>
              <a:off x="7181525" y="4289457"/>
              <a:ext cx="21903" cy="30278"/>
            </a:xfrm>
            <a:custGeom>
              <a:avLst/>
              <a:gdLst>
                <a:gd name="connsiteX0" fmla="*/ 6535 w 21903"/>
                <a:gd name="connsiteY0" fmla="*/ 1960 h 30278"/>
                <a:gd name="connsiteX1" fmla="*/ 794 w 21903"/>
                <a:gd name="connsiteY1" fmla="*/ 0 h 30278"/>
                <a:gd name="connsiteX2" fmla="*/ 12314 w 21903"/>
                <a:gd name="connsiteY2" fmla="*/ 29263 h 30278"/>
                <a:gd name="connsiteX3" fmla="*/ 21900 w 21903"/>
                <a:gd name="connsiteY3" fmla="*/ 29263 h 30278"/>
                <a:gd name="connsiteX4" fmla="*/ 6535 w 21903"/>
                <a:gd name="connsiteY4" fmla="*/ 1973 h 30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3" h="30278">
                  <a:moveTo>
                    <a:pt x="6535" y="1960"/>
                  </a:moveTo>
                  <a:cubicBezTo>
                    <a:pt x="3879" y="2036"/>
                    <a:pt x="2324" y="1024"/>
                    <a:pt x="794" y="0"/>
                  </a:cubicBezTo>
                  <a:cubicBezTo>
                    <a:pt x="-3771" y="11951"/>
                    <a:pt x="12871" y="15264"/>
                    <a:pt x="12314" y="29263"/>
                  </a:cubicBezTo>
                  <a:cubicBezTo>
                    <a:pt x="18233" y="30616"/>
                    <a:pt x="16007" y="30616"/>
                    <a:pt x="21900" y="29263"/>
                  </a:cubicBezTo>
                  <a:cubicBezTo>
                    <a:pt x="22166" y="14745"/>
                    <a:pt x="6649" y="16149"/>
                    <a:pt x="6535" y="197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3" name="Freeform: Shape 1602">
              <a:extLst>
                <a:ext uri="{FF2B5EF4-FFF2-40B4-BE49-F238E27FC236}">
                  <a16:creationId xmlns:a16="http://schemas.microsoft.com/office/drawing/2014/main" id="{3617C73D-11F0-6344-D5FF-05BC2B4303CB}"/>
                </a:ext>
              </a:extLst>
            </p:cNvPr>
            <p:cNvSpPr/>
            <p:nvPr/>
          </p:nvSpPr>
          <p:spPr>
            <a:xfrm>
              <a:off x="6910917" y="4219283"/>
              <a:ext cx="186839" cy="193319"/>
            </a:xfrm>
            <a:custGeom>
              <a:avLst/>
              <a:gdLst>
                <a:gd name="connsiteX0" fmla="*/ 67609 w 186839"/>
                <a:gd name="connsiteY0" fmla="*/ 29225 h 193319"/>
                <a:gd name="connsiteX1" fmla="*/ 48374 w 186839"/>
                <a:gd name="connsiteY1" fmla="*/ 19475 h 193319"/>
                <a:gd name="connsiteX2" fmla="*/ 319 w 186839"/>
                <a:gd name="connsiteY2" fmla="*/ 0 h 193319"/>
                <a:gd name="connsiteX3" fmla="*/ 319 w 186839"/>
                <a:gd name="connsiteY3" fmla="*/ 157887 h 193319"/>
                <a:gd name="connsiteX4" fmla="*/ 33009 w 186839"/>
                <a:gd name="connsiteY4" fmla="*/ 159835 h 193319"/>
                <a:gd name="connsiteX5" fmla="*/ 44555 w 186839"/>
                <a:gd name="connsiteY5" fmla="*/ 148137 h 193319"/>
                <a:gd name="connsiteX6" fmla="*/ 34944 w 186839"/>
                <a:gd name="connsiteY6" fmla="*/ 138387 h 193319"/>
                <a:gd name="connsiteX7" fmla="*/ 27230 w 186839"/>
                <a:gd name="connsiteY7" fmla="*/ 138387 h 193319"/>
                <a:gd name="connsiteX8" fmla="*/ 25320 w 186839"/>
                <a:gd name="connsiteY8" fmla="*/ 132544 h 193319"/>
                <a:gd name="connsiteX9" fmla="*/ 48361 w 186839"/>
                <a:gd name="connsiteY9" fmla="*/ 134505 h 193319"/>
                <a:gd name="connsiteX10" fmla="*/ 54141 w 186839"/>
                <a:gd name="connsiteY10" fmla="*/ 128637 h 193319"/>
                <a:gd name="connsiteX11" fmla="*/ 54141 w 186839"/>
                <a:gd name="connsiteY11" fmla="*/ 116952 h 193319"/>
                <a:gd name="connsiteX12" fmla="*/ 59920 w 186839"/>
                <a:gd name="connsiteY12" fmla="*/ 122782 h 193319"/>
                <a:gd name="connsiteX13" fmla="*/ 73376 w 186839"/>
                <a:gd name="connsiteY13" fmla="*/ 118899 h 193319"/>
                <a:gd name="connsiteX14" fmla="*/ 102222 w 186839"/>
                <a:gd name="connsiteY14" fmla="*/ 132532 h 193319"/>
                <a:gd name="connsiteX15" fmla="*/ 117587 w 186839"/>
                <a:gd name="connsiteY15" fmla="*/ 155927 h 193319"/>
                <a:gd name="connsiteX16" fmla="*/ 129107 w 186839"/>
                <a:gd name="connsiteY16" fmla="*/ 177388 h 193319"/>
                <a:gd name="connsiteX17" fmla="*/ 171421 w 186839"/>
                <a:gd name="connsiteY17" fmla="*/ 185190 h 193319"/>
                <a:gd name="connsiteX18" fmla="*/ 186761 w 186839"/>
                <a:gd name="connsiteY18" fmla="*/ 192980 h 193319"/>
                <a:gd name="connsiteX19" fmla="*/ 175266 w 186839"/>
                <a:gd name="connsiteY19" fmla="*/ 169598 h 193319"/>
                <a:gd name="connsiteX20" fmla="*/ 163745 w 186839"/>
                <a:gd name="connsiteY20" fmla="*/ 169598 h 193319"/>
                <a:gd name="connsiteX21" fmla="*/ 159875 w 186839"/>
                <a:gd name="connsiteY21" fmla="*/ 155940 h 193319"/>
                <a:gd name="connsiteX22" fmla="*/ 148317 w 186839"/>
                <a:gd name="connsiteY22" fmla="*/ 157887 h 193319"/>
                <a:gd name="connsiteX23" fmla="*/ 138731 w 186839"/>
                <a:gd name="connsiteY23" fmla="*/ 132544 h 193319"/>
                <a:gd name="connsiteX24" fmla="*/ 115652 w 186839"/>
                <a:gd name="connsiteY24" fmla="*/ 99424 h 193319"/>
                <a:gd name="connsiteX25" fmla="*/ 132952 w 186839"/>
                <a:gd name="connsiteY25" fmla="*/ 97451 h 193319"/>
                <a:gd name="connsiteX26" fmla="*/ 127210 w 186839"/>
                <a:gd name="connsiteY26" fmla="*/ 81871 h 193319"/>
                <a:gd name="connsiteX27" fmla="*/ 106041 w 186839"/>
                <a:gd name="connsiteY27" fmla="*/ 72134 h 193319"/>
                <a:gd name="connsiteX28" fmla="*/ 90676 w 186839"/>
                <a:gd name="connsiteY28" fmla="*/ 66266 h 193319"/>
                <a:gd name="connsiteX29" fmla="*/ 92610 w 186839"/>
                <a:gd name="connsiteY29" fmla="*/ 54581 h 193319"/>
                <a:gd name="connsiteX30" fmla="*/ 67597 w 186839"/>
                <a:gd name="connsiteY30" fmla="*/ 29225 h 1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6839" h="193319">
                  <a:moveTo>
                    <a:pt x="67609" y="29225"/>
                  </a:moveTo>
                  <a:cubicBezTo>
                    <a:pt x="56632" y="30629"/>
                    <a:pt x="53458" y="24104"/>
                    <a:pt x="48374" y="19475"/>
                  </a:cubicBezTo>
                  <a:cubicBezTo>
                    <a:pt x="28102" y="17313"/>
                    <a:pt x="15937" y="6880"/>
                    <a:pt x="319" y="0"/>
                  </a:cubicBezTo>
                  <a:cubicBezTo>
                    <a:pt x="521" y="56781"/>
                    <a:pt x="-491" y="103167"/>
                    <a:pt x="319" y="157887"/>
                  </a:cubicBezTo>
                  <a:cubicBezTo>
                    <a:pt x="10803" y="156989"/>
                    <a:pt x="23284" y="156130"/>
                    <a:pt x="33009" y="159835"/>
                  </a:cubicBezTo>
                  <a:cubicBezTo>
                    <a:pt x="35956" y="155017"/>
                    <a:pt x="44934" y="156357"/>
                    <a:pt x="44555" y="148137"/>
                  </a:cubicBezTo>
                  <a:cubicBezTo>
                    <a:pt x="42076" y="144609"/>
                    <a:pt x="36702" y="139323"/>
                    <a:pt x="34944" y="138387"/>
                  </a:cubicBezTo>
                  <a:cubicBezTo>
                    <a:pt x="31745" y="136692"/>
                    <a:pt x="32352" y="141435"/>
                    <a:pt x="27230" y="138387"/>
                  </a:cubicBezTo>
                  <a:cubicBezTo>
                    <a:pt x="26850" y="138147"/>
                    <a:pt x="19946" y="136794"/>
                    <a:pt x="25320" y="132544"/>
                  </a:cubicBezTo>
                  <a:cubicBezTo>
                    <a:pt x="30543" y="138779"/>
                    <a:pt x="37739" y="134707"/>
                    <a:pt x="48361" y="134505"/>
                  </a:cubicBezTo>
                  <a:cubicBezTo>
                    <a:pt x="47236" y="129433"/>
                    <a:pt x="49171" y="127473"/>
                    <a:pt x="54141" y="128637"/>
                  </a:cubicBezTo>
                  <a:cubicBezTo>
                    <a:pt x="56822" y="123035"/>
                    <a:pt x="48918" y="118747"/>
                    <a:pt x="54141" y="116952"/>
                  </a:cubicBezTo>
                  <a:cubicBezTo>
                    <a:pt x="56101" y="118849"/>
                    <a:pt x="58074" y="120809"/>
                    <a:pt x="59920" y="122782"/>
                  </a:cubicBezTo>
                  <a:cubicBezTo>
                    <a:pt x="65902" y="122984"/>
                    <a:pt x="65434" y="116648"/>
                    <a:pt x="73376" y="118899"/>
                  </a:cubicBezTo>
                  <a:cubicBezTo>
                    <a:pt x="79787" y="126664"/>
                    <a:pt x="94141" y="126411"/>
                    <a:pt x="102222" y="132532"/>
                  </a:cubicBezTo>
                  <a:cubicBezTo>
                    <a:pt x="104877" y="142813"/>
                    <a:pt x="108697" y="151931"/>
                    <a:pt x="117587" y="155927"/>
                  </a:cubicBezTo>
                  <a:cubicBezTo>
                    <a:pt x="116638" y="167941"/>
                    <a:pt x="130069" y="165336"/>
                    <a:pt x="129107" y="177388"/>
                  </a:cubicBezTo>
                  <a:cubicBezTo>
                    <a:pt x="143144" y="180005"/>
                    <a:pt x="156107" y="183799"/>
                    <a:pt x="171421" y="185190"/>
                  </a:cubicBezTo>
                  <a:cubicBezTo>
                    <a:pt x="177087" y="187214"/>
                    <a:pt x="177087" y="195029"/>
                    <a:pt x="186761" y="192980"/>
                  </a:cubicBezTo>
                  <a:cubicBezTo>
                    <a:pt x="188430" y="180663"/>
                    <a:pt x="162708" y="180638"/>
                    <a:pt x="175266" y="169598"/>
                  </a:cubicBezTo>
                  <a:lnTo>
                    <a:pt x="163745" y="169598"/>
                  </a:lnTo>
                  <a:cubicBezTo>
                    <a:pt x="158080" y="165804"/>
                    <a:pt x="162151" y="159709"/>
                    <a:pt x="159875" y="155940"/>
                  </a:cubicBezTo>
                  <a:cubicBezTo>
                    <a:pt x="155373" y="155902"/>
                    <a:pt x="154248" y="159304"/>
                    <a:pt x="148317" y="157887"/>
                  </a:cubicBezTo>
                  <a:cubicBezTo>
                    <a:pt x="146521" y="148023"/>
                    <a:pt x="139540" y="143408"/>
                    <a:pt x="138731" y="132544"/>
                  </a:cubicBezTo>
                  <a:cubicBezTo>
                    <a:pt x="127350" y="125210"/>
                    <a:pt x="116866" y="117040"/>
                    <a:pt x="115652" y="99424"/>
                  </a:cubicBezTo>
                  <a:cubicBezTo>
                    <a:pt x="118864" y="96149"/>
                    <a:pt x="126945" y="97869"/>
                    <a:pt x="132952" y="97451"/>
                  </a:cubicBezTo>
                  <a:cubicBezTo>
                    <a:pt x="134596" y="88675"/>
                    <a:pt x="128475" y="87726"/>
                    <a:pt x="127210" y="81871"/>
                  </a:cubicBezTo>
                  <a:cubicBezTo>
                    <a:pt x="116613" y="82238"/>
                    <a:pt x="111871" y="76623"/>
                    <a:pt x="106041" y="72134"/>
                  </a:cubicBezTo>
                  <a:cubicBezTo>
                    <a:pt x="100375" y="70730"/>
                    <a:pt x="92497" y="71565"/>
                    <a:pt x="90676" y="66266"/>
                  </a:cubicBezTo>
                  <a:cubicBezTo>
                    <a:pt x="92901" y="63952"/>
                    <a:pt x="92876" y="59374"/>
                    <a:pt x="92610" y="54581"/>
                  </a:cubicBezTo>
                  <a:cubicBezTo>
                    <a:pt x="87956" y="42377"/>
                    <a:pt x="72453" y="41227"/>
                    <a:pt x="67597" y="2922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4" name="Freeform: Shape 1603">
              <a:extLst>
                <a:ext uri="{FF2B5EF4-FFF2-40B4-BE49-F238E27FC236}">
                  <a16:creationId xmlns:a16="http://schemas.microsoft.com/office/drawing/2014/main" id="{9EEC9D73-DDE9-67D7-DF51-8799112E3D08}"/>
                </a:ext>
              </a:extLst>
            </p:cNvPr>
            <p:cNvSpPr/>
            <p:nvPr/>
          </p:nvSpPr>
          <p:spPr>
            <a:xfrm>
              <a:off x="7021202" y="4203342"/>
              <a:ext cx="11158" cy="4231"/>
            </a:xfrm>
            <a:custGeom>
              <a:avLst/>
              <a:gdLst>
                <a:gd name="connsiteX0" fmla="*/ 1548 w 11158"/>
                <a:gd name="connsiteY0" fmla="*/ 4231 h 4231"/>
                <a:gd name="connsiteX1" fmla="*/ 11158 w 11158"/>
                <a:gd name="connsiteY1" fmla="*/ 336 h 4231"/>
                <a:gd name="connsiteX2" fmla="*/ 1548 w 11158"/>
                <a:gd name="connsiteY2" fmla="*/ 4231 h 4231"/>
              </a:gdLst>
              <a:ahLst/>
              <a:cxnLst>
                <a:cxn ang="0">
                  <a:pos x="connsiteX0" y="connsiteY0"/>
                </a:cxn>
                <a:cxn ang="0">
                  <a:pos x="connsiteX1" y="connsiteY1"/>
                </a:cxn>
                <a:cxn ang="0">
                  <a:pos x="connsiteX2" y="connsiteY2"/>
                </a:cxn>
              </a:cxnLst>
              <a:rect l="l" t="t" r="r" b="b"/>
              <a:pathLst>
                <a:path w="11158" h="4231">
                  <a:moveTo>
                    <a:pt x="1548" y="4231"/>
                  </a:moveTo>
                  <a:cubicBezTo>
                    <a:pt x="3078" y="-928"/>
                    <a:pt x="10615" y="8594"/>
                    <a:pt x="11158" y="336"/>
                  </a:cubicBezTo>
                  <a:cubicBezTo>
                    <a:pt x="6480" y="-941"/>
                    <a:pt x="-3916" y="1652"/>
                    <a:pt x="1548" y="423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5" name="Freeform: Shape 1604">
              <a:extLst>
                <a:ext uri="{FF2B5EF4-FFF2-40B4-BE49-F238E27FC236}">
                  <a16:creationId xmlns:a16="http://schemas.microsoft.com/office/drawing/2014/main" id="{CBFD1541-4511-7172-F60E-7E9A343B426C}"/>
                </a:ext>
              </a:extLst>
            </p:cNvPr>
            <p:cNvSpPr/>
            <p:nvPr/>
          </p:nvSpPr>
          <p:spPr>
            <a:xfrm>
              <a:off x="7121827" y="4231518"/>
              <a:ext cx="5423" cy="6629"/>
            </a:xfrm>
            <a:custGeom>
              <a:avLst/>
              <a:gdLst>
                <a:gd name="connsiteX0" fmla="*/ 4710 w 5423"/>
                <a:gd name="connsiteY0" fmla="*/ 5293 h 6629"/>
                <a:gd name="connsiteX1" fmla="*/ 840 w 5423"/>
                <a:gd name="connsiteY1" fmla="*/ 1398 h 6629"/>
                <a:gd name="connsiteX2" fmla="*/ 4710 w 5423"/>
                <a:gd name="connsiteY2" fmla="*/ 5293 h 6629"/>
              </a:gdLst>
              <a:ahLst/>
              <a:cxnLst>
                <a:cxn ang="0">
                  <a:pos x="connsiteX0" y="connsiteY0"/>
                </a:cxn>
                <a:cxn ang="0">
                  <a:pos x="connsiteX1" y="connsiteY1"/>
                </a:cxn>
                <a:cxn ang="0">
                  <a:pos x="connsiteX2" y="connsiteY2"/>
                </a:cxn>
              </a:cxnLst>
              <a:rect l="l" t="t" r="r" b="b"/>
              <a:pathLst>
                <a:path w="5423" h="6629">
                  <a:moveTo>
                    <a:pt x="4710" y="5293"/>
                  </a:moveTo>
                  <a:cubicBezTo>
                    <a:pt x="4280" y="4698"/>
                    <a:pt x="-2284" y="-3117"/>
                    <a:pt x="840" y="1398"/>
                  </a:cubicBezTo>
                  <a:cubicBezTo>
                    <a:pt x="4482" y="6519"/>
                    <a:pt x="6619" y="8012"/>
                    <a:pt x="4710" y="529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6" name="Freeform: Shape 1605">
              <a:extLst>
                <a:ext uri="{FF2B5EF4-FFF2-40B4-BE49-F238E27FC236}">
                  <a16:creationId xmlns:a16="http://schemas.microsoft.com/office/drawing/2014/main" id="{5D366B01-C39B-B2DF-0F54-023B3FE68F7F}"/>
                </a:ext>
              </a:extLst>
            </p:cNvPr>
            <p:cNvSpPr/>
            <p:nvPr/>
          </p:nvSpPr>
          <p:spPr>
            <a:xfrm>
              <a:off x="7138057" y="4249539"/>
              <a:ext cx="9623" cy="20417"/>
            </a:xfrm>
            <a:custGeom>
              <a:avLst/>
              <a:gdLst>
                <a:gd name="connsiteX0" fmla="*/ 0 w 9623"/>
                <a:gd name="connsiteY0" fmla="*/ 917 h 20417"/>
                <a:gd name="connsiteX1" fmla="*/ 7714 w 9623"/>
                <a:gd name="connsiteY1" fmla="*/ 20418 h 20417"/>
                <a:gd name="connsiteX2" fmla="*/ 9624 w 9623"/>
                <a:gd name="connsiteY2" fmla="*/ 8720 h 20417"/>
                <a:gd name="connsiteX3" fmla="*/ 13 w 9623"/>
                <a:gd name="connsiteY3" fmla="*/ 917 h 20417"/>
              </a:gdLst>
              <a:ahLst/>
              <a:cxnLst>
                <a:cxn ang="0">
                  <a:pos x="connsiteX0" y="connsiteY0"/>
                </a:cxn>
                <a:cxn ang="0">
                  <a:pos x="connsiteX1" y="connsiteY1"/>
                </a:cxn>
                <a:cxn ang="0">
                  <a:pos x="connsiteX2" y="connsiteY2"/>
                </a:cxn>
                <a:cxn ang="0">
                  <a:pos x="connsiteX3" y="connsiteY3"/>
                </a:cxn>
              </a:cxnLst>
              <a:rect l="l" t="t" r="r" b="b"/>
              <a:pathLst>
                <a:path w="9623" h="20417">
                  <a:moveTo>
                    <a:pt x="0" y="917"/>
                  </a:moveTo>
                  <a:cubicBezTo>
                    <a:pt x="6728" y="3244"/>
                    <a:pt x="1037" y="18091"/>
                    <a:pt x="7714" y="20418"/>
                  </a:cubicBezTo>
                  <a:cubicBezTo>
                    <a:pt x="6323" y="14449"/>
                    <a:pt x="9649" y="13310"/>
                    <a:pt x="9624" y="8720"/>
                  </a:cubicBezTo>
                  <a:cubicBezTo>
                    <a:pt x="7664" y="6039"/>
                    <a:pt x="2024" y="-2851"/>
                    <a:pt x="13" y="9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7" name="Freeform: Shape 1606">
              <a:extLst>
                <a:ext uri="{FF2B5EF4-FFF2-40B4-BE49-F238E27FC236}">
                  <a16:creationId xmlns:a16="http://schemas.microsoft.com/office/drawing/2014/main" id="{DFAB657C-1D07-A0CC-B965-08CBF19ED7F8}"/>
                </a:ext>
              </a:extLst>
            </p:cNvPr>
            <p:cNvSpPr/>
            <p:nvPr/>
          </p:nvSpPr>
          <p:spPr>
            <a:xfrm>
              <a:off x="7218840" y="4319325"/>
              <a:ext cx="11521" cy="12205"/>
            </a:xfrm>
            <a:custGeom>
              <a:avLst/>
              <a:gdLst>
                <a:gd name="connsiteX0" fmla="*/ 0 w 11521"/>
                <a:gd name="connsiteY0" fmla="*/ 1317 h 12205"/>
                <a:gd name="connsiteX1" fmla="*/ 11521 w 11521"/>
                <a:gd name="connsiteY1" fmla="*/ 11067 h 12205"/>
                <a:gd name="connsiteX2" fmla="*/ 0 w 11521"/>
                <a:gd name="connsiteY2" fmla="*/ 1317 h 12205"/>
              </a:gdLst>
              <a:ahLst/>
              <a:cxnLst>
                <a:cxn ang="0">
                  <a:pos x="connsiteX0" y="connsiteY0"/>
                </a:cxn>
                <a:cxn ang="0">
                  <a:pos x="connsiteX1" y="connsiteY1"/>
                </a:cxn>
                <a:cxn ang="0">
                  <a:pos x="connsiteX2" y="connsiteY2"/>
                </a:cxn>
              </a:cxnLst>
              <a:rect l="l" t="t" r="r" b="b"/>
              <a:pathLst>
                <a:path w="11521" h="12205">
                  <a:moveTo>
                    <a:pt x="0" y="1317"/>
                  </a:moveTo>
                  <a:cubicBezTo>
                    <a:pt x="4098" y="3113"/>
                    <a:pt x="7107" y="16062"/>
                    <a:pt x="11521" y="11067"/>
                  </a:cubicBezTo>
                  <a:cubicBezTo>
                    <a:pt x="7222" y="9461"/>
                    <a:pt x="4970" y="-4235"/>
                    <a:pt x="0" y="131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8" name="Freeform: Shape 1607">
              <a:extLst>
                <a:ext uri="{FF2B5EF4-FFF2-40B4-BE49-F238E27FC236}">
                  <a16:creationId xmlns:a16="http://schemas.microsoft.com/office/drawing/2014/main" id="{FA7C96E0-77FF-AEF6-A46B-ACA756925692}"/>
                </a:ext>
              </a:extLst>
            </p:cNvPr>
            <p:cNvSpPr/>
            <p:nvPr/>
          </p:nvSpPr>
          <p:spPr>
            <a:xfrm>
              <a:off x="7257247" y="4340752"/>
              <a:ext cx="23104" cy="15386"/>
            </a:xfrm>
            <a:custGeom>
              <a:avLst/>
              <a:gdLst>
                <a:gd name="connsiteX0" fmla="*/ 15365 w 23104"/>
                <a:gd name="connsiteY0" fmla="*/ 9128 h 15386"/>
                <a:gd name="connsiteX1" fmla="*/ 5780 w 23104"/>
                <a:gd name="connsiteY1" fmla="*/ 5233 h 15386"/>
                <a:gd name="connsiteX2" fmla="*/ 0 w 23104"/>
                <a:gd name="connsiteY2" fmla="*/ 1338 h 15386"/>
                <a:gd name="connsiteX3" fmla="*/ 23105 w 23104"/>
                <a:gd name="connsiteY3" fmla="*/ 14983 h 15386"/>
                <a:gd name="connsiteX4" fmla="*/ 15365 w 23104"/>
                <a:gd name="connsiteY4" fmla="*/ 9141 h 15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04" h="15386">
                  <a:moveTo>
                    <a:pt x="15365" y="9128"/>
                  </a:moveTo>
                  <a:cubicBezTo>
                    <a:pt x="12558" y="7294"/>
                    <a:pt x="8005" y="6763"/>
                    <a:pt x="5780" y="5233"/>
                  </a:cubicBezTo>
                  <a:cubicBezTo>
                    <a:pt x="3908" y="3930"/>
                    <a:pt x="2605" y="-2823"/>
                    <a:pt x="0" y="1338"/>
                  </a:cubicBezTo>
                  <a:cubicBezTo>
                    <a:pt x="6930" y="5385"/>
                    <a:pt x="15795" y="17765"/>
                    <a:pt x="23105" y="14983"/>
                  </a:cubicBezTo>
                  <a:cubicBezTo>
                    <a:pt x="19779" y="15185"/>
                    <a:pt x="18602" y="11215"/>
                    <a:pt x="15365" y="9141"/>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09" name="Freeform: Shape 1608">
              <a:extLst>
                <a:ext uri="{FF2B5EF4-FFF2-40B4-BE49-F238E27FC236}">
                  <a16:creationId xmlns:a16="http://schemas.microsoft.com/office/drawing/2014/main" id="{CFA90ECB-78B3-92A4-DC1F-FF748400A3F1}"/>
                </a:ext>
              </a:extLst>
            </p:cNvPr>
            <p:cNvSpPr/>
            <p:nvPr/>
          </p:nvSpPr>
          <p:spPr>
            <a:xfrm>
              <a:off x="7232296" y="4350941"/>
              <a:ext cx="9585" cy="10636"/>
            </a:xfrm>
            <a:custGeom>
              <a:avLst/>
              <a:gdLst>
                <a:gd name="connsiteX0" fmla="*/ 0 w 9585"/>
                <a:gd name="connsiteY0" fmla="*/ 2847 h 10636"/>
                <a:gd name="connsiteX1" fmla="*/ 9586 w 9585"/>
                <a:gd name="connsiteY1" fmla="*/ 10637 h 10636"/>
                <a:gd name="connsiteX2" fmla="*/ 0 w 9585"/>
                <a:gd name="connsiteY2" fmla="*/ 2847 h 10636"/>
              </a:gdLst>
              <a:ahLst/>
              <a:cxnLst>
                <a:cxn ang="0">
                  <a:pos x="connsiteX0" y="connsiteY0"/>
                </a:cxn>
                <a:cxn ang="0">
                  <a:pos x="connsiteX1" y="connsiteY1"/>
                </a:cxn>
                <a:cxn ang="0">
                  <a:pos x="connsiteX2" y="connsiteY2"/>
                </a:cxn>
              </a:cxnLst>
              <a:rect l="l" t="t" r="r" b="b"/>
              <a:pathLst>
                <a:path w="9585" h="10636">
                  <a:moveTo>
                    <a:pt x="0" y="2847"/>
                  </a:moveTo>
                  <a:cubicBezTo>
                    <a:pt x="7196" y="1354"/>
                    <a:pt x="4161" y="10270"/>
                    <a:pt x="9586" y="10637"/>
                  </a:cubicBezTo>
                  <a:cubicBezTo>
                    <a:pt x="8258" y="5945"/>
                    <a:pt x="2302" y="-5222"/>
                    <a:pt x="0" y="284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10" name="Freeform: Shape 1609">
              <a:extLst>
                <a:ext uri="{FF2B5EF4-FFF2-40B4-BE49-F238E27FC236}">
                  <a16:creationId xmlns:a16="http://schemas.microsoft.com/office/drawing/2014/main" id="{C178DF90-E8AD-D9BF-F534-99EBAFBB6459}"/>
                </a:ext>
              </a:extLst>
            </p:cNvPr>
            <p:cNvSpPr/>
            <p:nvPr/>
          </p:nvSpPr>
          <p:spPr>
            <a:xfrm>
              <a:off x="7297626" y="4358443"/>
              <a:ext cx="11520" cy="21263"/>
            </a:xfrm>
            <a:custGeom>
              <a:avLst/>
              <a:gdLst>
                <a:gd name="connsiteX0" fmla="*/ 0 w 11520"/>
                <a:gd name="connsiteY0" fmla="*/ 1188 h 21263"/>
                <a:gd name="connsiteX1" fmla="*/ 11520 w 11520"/>
                <a:gd name="connsiteY1" fmla="*/ 20688 h 21263"/>
                <a:gd name="connsiteX2" fmla="*/ 3844 w 11520"/>
                <a:gd name="connsiteY2" fmla="*/ 8991 h 21263"/>
                <a:gd name="connsiteX3" fmla="*/ 0 w 11520"/>
                <a:gd name="connsiteY3" fmla="*/ 1188 h 21263"/>
              </a:gdLst>
              <a:ahLst/>
              <a:cxnLst>
                <a:cxn ang="0">
                  <a:pos x="connsiteX0" y="connsiteY0"/>
                </a:cxn>
                <a:cxn ang="0">
                  <a:pos x="connsiteX1" y="connsiteY1"/>
                </a:cxn>
                <a:cxn ang="0">
                  <a:pos x="connsiteX2" y="connsiteY2"/>
                </a:cxn>
                <a:cxn ang="0">
                  <a:pos x="connsiteX3" y="connsiteY3"/>
                </a:cxn>
              </a:cxnLst>
              <a:rect l="l" t="t" r="r" b="b"/>
              <a:pathLst>
                <a:path w="11520" h="21263">
                  <a:moveTo>
                    <a:pt x="0" y="1188"/>
                  </a:moveTo>
                  <a:cubicBezTo>
                    <a:pt x="2769" y="7536"/>
                    <a:pt x="5058" y="24596"/>
                    <a:pt x="11520" y="20688"/>
                  </a:cubicBezTo>
                  <a:cubicBezTo>
                    <a:pt x="9118" y="16629"/>
                    <a:pt x="6816" y="12468"/>
                    <a:pt x="3844" y="8991"/>
                  </a:cubicBezTo>
                  <a:cubicBezTo>
                    <a:pt x="7942" y="7321"/>
                    <a:pt x="1593" y="-3554"/>
                    <a:pt x="0" y="1188"/>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11" name="Freeform: Shape 1610">
              <a:extLst>
                <a:ext uri="{FF2B5EF4-FFF2-40B4-BE49-F238E27FC236}">
                  <a16:creationId xmlns:a16="http://schemas.microsoft.com/office/drawing/2014/main" id="{FF7B138F-D1F5-1F77-0C2D-3C3ADF900B4C}"/>
                </a:ext>
              </a:extLst>
            </p:cNvPr>
            <p:cNvSpPr/>
            <p:nvPr/>
          </p:nvSpPr>
          <p:spPr>
            <a:xfrm>
              <a:off x="7139581" y="4373516"/>
              <a:ext cx="6285" cy="4099"/>
            </a:xfrm>
            <a:custGeom>
              <a:avLst/>
              <a:gdLst>
                <a:gd name="connsiteX0" fmla="*/ 2346 w 6285"/>
                <a:gd name="connsiteY0" fmla="*/ 1707 h 4099"/>
                <a:gd name="connsiteX1" fmla="*/ 6190 w 6285"/>
                <a:gd name="connsiteY1" fmla="*/ 3654 h 4099"/>
                <a:gd name="connsiteX2" fmla="*/ 2346 w 6285"/>
                <a:gd name="connsiteY2" fmla="*/ 1707 h 4099"/>
              </a:gdLst>
              <a:ahLst/>
              <a:cxnLst>
                <a:cxn ang="0">
                  <a:pos x="connsiteX0" y="connsiteY0"/>
                </a:cxn>
                <a:cxn ang="0">
                  <a:pos x="connsiteX1" y="connsiteY1"/>
                </a:cxn>
                <a:cxn ang="0">
                  <a:pos x="connsiteX2" y="connsiteY2"/>
                </a:cxn>
              </a:cxnLst>
              <a:rect l="l" t="t" r="r" b="b"/>
              <a:pathLst>
                <a:path w="6285" h="4099">
                  <a:moveTo>
                    <a:pt x="2346" y="1707"/>
                  </a:moveTo>
                  <a:cubicBezTo>
                    <a:pt x="2725" y="1922"/>
                    <a:pt x="4192" y="5285"/>
                    <a:pt x="6190" y="3654"/>
                  </a:cubicBezTo>
                  <a:cubicBezTo>
                    <a:pt x="7492" y="2567"/>
                    <a:pt x="-5040" y="-2644"/>
                    <a:pt x="2346" y="1707"/>
                  </a:cubicBezTo>
                  <a:close/>
                </a:path>
              </a:pathLst>
            </a:custGeom>
            <a:solidFill>
              <a:srgbClr val="CCCCCC"/>
            </a:solidFill>
            <a:ln w="1270" cap="flat">
              <a:solidFill>
                <a:schemeClr val="bg1"/>
              </a:solidFill>
              <a:prstDash val="solid"/>
              <a:miter/>
            </a:ln>
          </p:spPr>
          <p:txBody>
            <a:bodyPr rtlCol="0" anchor="ctr"/>
            <a:lstStyle/>
            <a:p>
              <a:endParaRPr lang="en-US" dirty="0"/>
            </a:p>
          </p:txBody>
        </p:sp>
        <p:grpSp>
          <p:nvGrpSpPr>
            <p:cNvPr id="1612" name="Graphic 3">
              <a:extLst>
                <a:ext uri="{FF2B5EF4-FFF2-40B4-BE49-F238E27FC236}">
                  <a16:creationId xmlns:a16="http://schemas.microsoft.com/office/drawing/2014/main" id="{3631BE54-E529-7992-94B9-3A076BEE9B5C}"/>
                </a:ext>
              </a:extLst>
            </p:cNvPr>
            <p:cNvGrpSpPr/>
            <p:nvPr/>
          </p:nvGrpSpPr>
          <p:grpSpPr>
            <a:xfrm>
              <a:off x="6007819" y="4020422"/>
              <a:ext cx="901494" cy="397800"/>
              <a:chOff x="6007819" y="4020422"/>
              <a:chExt cx="901494" cy="397800"/>
            </a:xfrm>
            <a:solidFill>
              <a:srgbClr val="4DA1BB"/>
            </a:solidFill>
          </p:grpSpPr>
          <p:sp>
            <p:nvSpPr>
              <p:cNvPr id="1613" name="Freeform: Shape 1612">
                <a:extLst>
                  <a:ext uri="{FF2B5EF4-FFF2-40B4-BE49-F238E27FC236}">
                    <a16:creationId xmlns:a16="http://schemas.microsoft.com/office/drawing/2014/main" id="{87ABBD59-79D2-4A38-A6D4-B4981DB4FAE3}"/>
                  </a:ext>
                </a:extLst>
              </p:cNvPr>
              <p:cNvSpPr/>
              <p:nvPr/>
            </p:nvSpPr>
            <p:spPr>
              <a:xfrm>
                <a:off x="6553447" y="4416045"/>
                <a:ext cx="2415" cy="2177"/>
              </a:xfrm>
              <a:custGeom>
                <a:avLst/>
                <a:gdLst>
                  <a:gd name="connsiteX0" fmla="*/ 244 w 2415"/>
                  <a:gd name="connsiteY0" fmla="*/ 2061 h 2177"/>
                  <a:gd name="connsiteX1" fmla="*/ 2179 w 2415"/>
                  <a:gd name="connsiteY1" fmla="*/ 126 h 2177"/>
                  <a:gd name="connsiteX2" fmla="*/ 244 w 2415"/>
                  <a:gd name="connsiteY2" fmla="*/ 2061 h 2177"/>
                </a:gdLst>
                <a:ahLst/>
                <a:cxnLst>
                  <a:cxn ang="0">
                    <a:pos x="connsiteX0" y="connsiteY0"/>
                  </a:cxn>
                  <a:cxn ang="0">
                    <a:pos x="connsiteX1" y="connsiteY1"/>
                  </a:cxn>
                  <a:cxn ang="0">
                    <a:pos x="connsiteX2" y="connsiteY2"/>
                  </a:cxn>
                </a:cxnLst>
                <a:rect l="l" t="t" r="r" b="b"/>
                <a:pathLst>
                  <a:path w="2415" h="2177">
                    <a:moveTo>
                      <a:pt x="244" y="2061"/>
                    </a:moveTo>
                    <a:cubicBezTo>
                      <a:pt x="788" y="2605"/>
                      <a:pt x="3165" y="1125"/>
                      <a:pt x="2179" y="126"/>
                    </a:cubicBezTo>
                    <a:cubicBezTo>
                      <a:pt x="1661" y="-443"/>
                      <a:pt x="-768" y="1037"/>
                      <a:pt x="244" y="2061"/>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14" name="Freeform: Shape 1613">
                <a:extLst>
                  <a:ext uri="{FF2B5EF4-FFF2-40B4-BE49-F238E27FC236}">
                    <a16:creationId xmlns:a16="http://schemas.microsoft.com/office/drawing/2014/main" id="{E520DB91-3481-2226-0EF0-D77111BA2607}"/>
                  </a:ext>
                </a:extLst>
              </p:cNvPr>
              <p:cNvSpPr/>
              <p:nvPr/>
            </p:nvSpPr>
            <p:spPr>
              <a:xfrm>
                <a:off x="6707493" y="4156845"/>
                <a:ext cx="9741" cy="6258"/>
              </a:xfrm>
              <a:custGeom>
                <a:avLst/>
                <a:gdLst>
                  <a:gd name="connsiteX0" fmla="*/ 9611 w 9741"/>
                  <a:gd name="connsiteY0" fmla="*/ 5910 h 6258"/>
                  <a:gd name="connsiteX1" fmla="*/ 0 w 9741"/>
                  <a:gd name="connsiteY1" fmla="*/ 1990 h 6258"/>
                  <a:gd name="connsiteX2" fmla="*/ 9611 w 9741"/>
                  <a:gd name="connsiteY2" fmla="*/ 5910 h 6258"/>
                </a:gdLst>
                <a:ahLst/>
                <a:cxnLst>
                  <a:cxn ang="0">
                    <a:pos x="connsiteX0" y="connsiteY0"/>
                  </a:cxn>
                  <a:cxn ang="0">
                    <a:pos x="connsiteX1" y="connsiteY1"/>
                  </a:cxn>
                  <a:cxn ang="0">
                    <a:pos x="connsiteX2" y="connsiteY2"/>
                  </a:cxn>
                </a:cxnLst>
                <a:rect l="l" t="t" r="r" b="b"/>
                <a:pathLst>
                  <a:path w="9741" h="6258">
                    <a:moveTo>
                      <a:pt x="9611" y="5910"/>
                    </a:moveTo>
                    <a:cubicBezTo>
                      <a:pt x="10964" y="1067"/>
                      <a:pt x="1378" y="-2348"/>
                      <a:pt x="0" y="1990"/>
                    </a:cubicBezTo>
                    <a:cubicBezTo>
                      <a:pt x="3667" y="2812"/>
                      <a:pt x="3490" y="7567"/>
                      <a:pt x="9611" y="591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15" name="Freeform: Shape 1614">
                <a:extLst>
                  <a:ext uri="{FF2B5EF4-FFF2-40B4-BE49-F238E27FC236}">
                    <a16:creationId xmlns:a16="http://schemas.microsoft.com/office/drawing/2014/main" id="{08D12A07-16BC-F002-ACCE-AA5AA7024628}"/>
                  </a:ext>
                </a:extLst>
              </p:cNvPr>
              <p:cNvSpPr/>
              <p:nvPr/>
            </p:nvSpPr>
            <p:spPr>
              <a:xfrm>
                <a:off x="6644412" y="4106214"/>
                <a:ext cx="9013" cy="25330"/>
              </a:xfrm>
              <a:custGeom>
                <a:avLst/>
                <a:gdLst>
                  <a:gd name="connsiteX0" fmla="*/ 1583 w 9013"/>
                  <a:gd name="connsiteY0" fmla="*/ 25330 h 25330"/>
                  <a:gd name="connsiteX1" fmla="*/ 5428 w 9013"/>
                  <a:gd name="connsiteY1" fmla="*/ 0 h 25330"/>
                  <a:gd name="connsiteX2" fmla="*/ 1583 w 9013"/>
                  <a:gd name="connsiteY2" fmla="*/ 25330 h 25330"/>
                </a:gdLst>
                <a:ahLst/>
                <a:cxnLst>
                  <a:cxn ang="0">
                    <a:pos x="connsiteX0" y="connsiteY0"/>
                  </a:cxn>
                  <a:cxn ang="0">
                    <a:pos x="connsiteX1" y="connsiteY1"/>
                  </a:cxn>
                  <a:cxn ang="0">
                    <a:pos x="connsiteX2" y="connsiteY2"/>
                  </a:cxn>
                </a:cxnLst>
                <a:rect l="l" t="t" r="r" b="b"/>
                <a:pathLst>
                  <a:path w="9013" h="25330">
                    <a:moveTo>
                      <a:pt x="1583" y="25330"/>
                    </a:moveTo>
                    <a:cubicBezTo>
                      <a:pt x="8539" y="20740"/>
                      <a:pt x="12181" y="8195"/>
                      <a:pt x="5428" y="0"/>
                    </a:cubicBezTo>
                    <a:cubicBezTo>
                      <a:pt x="4100" y="7183"/>
                      <a:pt x="-3146" y="18527"/>
                      <a:pt x="1583" y="2533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16" name="Freeform: Shape 1615">
                <a:extLst>
                  <a:ext uri="{FF2B5EF4-FFF2-40B4-BE49-F238E27FC236}">
                    <a16:creationId xmlns:a16="http://schemas.microsoft.com/office/drawing/2014/main" id="{64EDB59D-8FC0-1367-DD14-65CF711E8A90}"/>
                  </a:ext>
                </a:extLst>
              </p:cNvPr>
              <p:cNvSpPr/>
              <p:nvPr/>
            </p:nvSpPr>
            <p:spPr>
              <a:xfrm>
                <a:off x="6655372" y="4170420"/>
                <a:ext cx="2364" cy="2172"/>
              </a:xfrm>
              <a:custGeom>
                <a:avLst/>
                <a:gdLst>
                  <a:gd name="connsiteX0" fmla="*/ 2118 w 2364"/>
                  <a:gd name="connsiteY0" fmla="*/ 113 h 2172"/>
                  <a:gd name="connsiteX1" fmla="*/ 272 w 2364"/>
                  <a:gd name="connsiteY1" fmla="*/ 2060 h 2172"/>
                  <a:gd name="connsiteX2" fmla="*/ 2118 w 2364"/>
                  <a:gd name="connsiteY2" fmla="*/ 113 h 2172"/>
                </a:gdLst>
                <a:ahLst/>
                <a:cxnLst>
                  <a:cxn ang="0">
                    <a:pos x="connsiteX0" y="connsiteY0"/>
                  </a:cxn>
                  <a:cxn ang="0">
                    <a:pos x="connsiteX1" y="connsiteY1"/>
                  </a:cxn>
                  <a:cxn ang="0">
                    <a:pos x="connsiteX2" y="connsiteY2"/>
                  </a:cxn>
                </a:cxnLst>
                <a:rect l="l" t="t" r="r" b="b"/>
                <a:pathLst>
                  <a:path w="2364" h="2172">
                    <a:moveTo>
                      <a:pt x="2118" y="113"/>
                    </a:moveTo>
                    <a:cubicBezTo>
                      <a:pt x="1625" y="-419"/>
                      <a:pt x="-803" y="1048"/>
                      <a:pt x="272" y="2060"/>
                    </a:cubicBezTo>
                    <a:cubicBezTo>
                      <a:pt x="727" y="2591"/>
                      <a:pt x="3130" y="1124"/>
                      <a:pt x="2118" y="11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17" name="Freeform: Shape 1616">
                <a:extLst>
                  <a:ext uri="{FF2B5EF4-FFF2-40B4-BE49-F238E27FC236}">
                    <a16:creationId xmlns:a16="http://schemas.microsoft.com/office/drawing/2014/main" id="{638E35CA-8166-4AF7-CBF7-72B1CD8B74E9}"/>
                  </a:ext>
                </a:extLst>
              </p:cNvPr>
              <p:cNvSpPr/>
              <p:nvPr/>
            </p:nvSpPr>
            <p:spPr>
              <a:xfrm>
                <a:off x="6643814" y="4170420"/>
                <a:ext cx="2426" cy="2172"/>
              </a:xfrm>
              <a:custGeom>
                <a:avLst/>
                <a:gdLst>
                  <a:gd name="connsiteX0" fmla="*/ 246 w 2426"/>
                  <a:gd name="connsiteY0" fmla="*/ 2060 h 2172"/>
                  <a:gd name="connsiteX1" fmla="*/ 2180 w 2426"/>
                  <a:gd name="connsiteY1" fmla="*/ 113 h 2172"/>
                  <a:gd name="connsiteX2" fmla="*/ 246 w 2426"/>
                  <a:gd name="connsiteY2" fmla="*/ 2060 h 2172"/>
                </a:gdLst>
                <a:ahLst/>
                <a:cxnLst>
                  <a:cxn ang="0">
                    <a:pos x="connsiteX0" y="connsiteY0"/>
                  </a:cxn>
                  <a:cxn ang="0">
                    <a:pos x="connsiteX1" y="connsiteY1"/>
                  </a:cxn>
                  <a:cxn ang="0">
                    <a:pos x="connsiteX2" y="connsiteY2"/>
                  </a:cxn>
                </a:cxnLst>
                <a:rect l="l" t="t" r="r" b="b"/>
                <a:pathLst>
                  <a:path w="2426" h="2172">
                    <a:moveTo>
                      <a:pt x="246" y="2060"/>
                    </a:moveTo>
                    <a:cubicBezTo>
                      <a:pt x="790" y="2591"/>
                      <a:pt x="3192" y="1124"/>
                      <a:pt x="2180" y="113"/>
                    </a:cubicBezTo>
                    <a:cubicBezTo>
                      <a:pt x="1637" y="-419"/>
                      <a:pt x="-766" y="1048"/>
                      <a:pt x="246" y="206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18" name="Freeform: Shape 1617">
                <a:extLst>
                  <a:ext uri="{FF2B5EF4-FFF2-40B4-BE49-F238E27FC236}">
                    <a16:creationId xmlns:a16="http://schemas.microsoft.com/office/drawing/2014/main" id="{2CC69A37-8DC3-0274-CDBA-5450F8545634}"/>
                  </a:ext>
                </a:extLst>
              </p:cNvPr>
              <p:cNvSpPr/>
              <p:nvPr/>
            </p:nvSpPr>
            <p:spPr>
              <a:xfrm>
                <a:off x="6653460" y="4166533"/>
                <a:ext cx="2405" cy="2172"/>
              </a:xfrm>
              <a:custGeom>
                <a:avLst/>
                <a:gdLst>
                  <a:gd name="connsiteX0" fmla="*/ 248 w 2405"/>
                  <a:gd name="connsiteY0" fmla="*/ 2065 h 2172"/>
                  <a:gd name="connsiteX1" fmla="*/ 2184 w 2405"/>
                  <a:gd name="connsiteY1" fmla="*/ 117 h 2172"/>
                  <a:gd name="connsiteX2" fmla="*/ 248 w 2405"/>
                  <a:gd name="connsiteY2" fmla="*/ 2065 h 2172"/>
                </a:gdLst>
                <a:ahLst/>
                <a:cxnLst>
                  <a:cxn ang="0">
                    <a:pos x="connsiteX0" y="connsiteY0"/>
                  </a:cxn>
                  <a:cxn ang="0">
                    <a:pos x="connsiteX1" y="connsiteY1"/>
                  </a:cxn>
                  <a:cxn ang="0">
                    <a:pos x="connsiteX2" y="connsiteY2"/>
                  </a:cxn>
                </a:cxnLst>
                <a:rect l="l" t="t" r="r" b="b"/>
                <a:pathLst>
                  <a:path w="2405" h="2172">
                    <a:moveTo>
                      <a:pt x="248" y="2065"/>
                    </a:moveTo>
                    <a:cubicBezTo>
                      <a:pt x="767" y="2583"/>
                      <a:pt x="3132" y="1116"/>
                      <a:pt x="2184" y="117"/>
                    </a:cubicBezTo>
                    <a:cubicBezTo>
                      <a:pt x="1602" y="-426"/>
                      <a:pt x="-763" y="1040"/>
                      <a:pt x="248" y="206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19" name="Freeform: Shape 1618">
                <a:extLst>
                  <a:ext uri="{FF2B5EF4-FFF2-40B4-BE49-F238E27FC236}">
                    <a16:creationId xmlns:a16="http://schemas.microsoft.com/office/drawing/2014/main" id="{ADFC9178-DA19-3CC6-39E7-EF74CF011D86}"/>
                  </a:ext>
                </a:extLst>
              </p:cNvPr>
              <p:cNvSpPr/>
              <p:nvPr/>
            </p:nvSpPr>
            <p:spPr>
              <a:xfrm>
                <a:off x="6642886" y="4165457"/>
                <a:ext cx="3255" cy="3287"/>
              </a:xfrm>
              <a:custGeom>
                <a:avLst/>
                <a:gdLst>
                  <a:gd name="connsiteX0" fmla="*/ 1174 w 3255"/>
                  <a:gd name="connsiteY0" fmla="*/ 1193 h 3287"/>
                  <a:gd name="connsiteX1" fmla="*/ 1174 w 3255"/>
                  <a:gd name="connsiteY1" fmla="*/ 1193 h 3287"/>
                  <a:gd name="connsiteX2" fmla="*/ 1174 w 3255"/>
                  <a:gd name="connsiteY2" fmla="*/ 1193 h 3287"/>
                </a:gdLst>
                <a:ahLst/>
                <a:cxnLst>
                  <a:cxn ang="0">
                    <a:pos x="connsiteX0" y="connsiteY0"/>
                  </a:cxn>
                  <a:cxn ang="0">
                    <a:pos x="connsiteX1" y="connsiteY1"/>
                  </a:cxn>
                  <a:cxn ang="0">
                    <a:pos x="connsiteX2" y="connsiteY2"/>
                  </a:cxn>
                </a:cxnLst>
                <a:rect l="l" t="t" r="r" b="b"/>
                <a:pathLst>
                  <a:path w="3255" h="3287">
                    <a:moveTo>
                      <a:pt x="1174" y="1193"/>
                    </a:moveTo>
                    <a:cubicBezTo>
                      <a:pt x="-3480" y="7718"/>
                      <a:pt x="7649" y="-3524"/>
                      <a:pt x="1174" y="1193"/>
                    </a:cubicBezTo>
                    <a:lnTo>
                      <a:pt x="1174" y="1193"/>
                    </a:ln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0" name="Freeform: Shape 1619">
                <a:extLst>
                  <a:ext uri="{FF2B5EF4-FFF2-40B4-BE49-F238E27FC236}">
                    <a16:creationId xmlns:a16="http://schemas.microsoft.com/office/drawing/2014/main" id="{BD38D5A5-7E30-C896-B8E3-07F1C0B0ED18}"/>
                  </a:ext>
                </a:extLst>
              </p:cNvPr>
              <p:cNvSpPr/>
              <p:nvPr/>
            </p:nvSpPr>
            <p:spPr>
              <a:xfrm>
                <a:off x="6699785" y="4158770"/>
                <a:ext cx="6937" cy="3972"/>
              </a:xfrm>
              <a:custGeom>
                <a:avLst/>
                <a:gdLst>
                  <a:gd name="connsiteX0" fmla="*/ 20 w 6937"/>
                  <a:gd name="connsiteY0" fmla="*/ 2012 h 3972"/>
                  <a:gd name="connsiteX1" fmla="*/ 5799 w 6937"/>
                  <a:gd name="connsiteY1" fmla="*/ 3972 h 3972"/>
                  <a:gd name="connsiteX2" fmla="*/ 20 w 6937"/>
                  <a:gd name="connsiteY2" fmla="*/ 2012 h 3972"/>
                </a:gdLst>
                <a:ahLst/>
                <a:cxnLst>
                  <a:cxn ang="0">
                    <a:pos x="connsiteX0" y="connsiteY0"/>
                  </a:cxn>
                  <a:cxn ang="0">
                    <a:pos x="connsiteX1" y="connsiteY1"/>
                  </a:cxn>
                  <a:cxn ang="0">
                    <a:pos x="connsiteX2" y="connsiteY2"/>
                  </a:cxn>
                </a:cxnLst>
                <a:rect l="l" t="t" r="r" b="b"/>
                <a:pathLst>
                  <a:path w="6937" h="3972">
                    <a:moveTo>
                      <a:pt x="20" y="2012"/>
                    </a:moveTo>
                    <a:cubicBezTo>
                      <a:pt x="20" y="1886"/>
                      <a:pt x="6545" y="3226"/>
                      <a:pt x="5799" y="3972"/>
                    </a:cubicBezTo>
                    <a:cubicBezTo>
                      <a:pt x="10415" y="-719"/>
                      <a:pt x="-524" y="-1099"/>
                      <a:pt x="20" y="2012"/>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1" name="Freeform: Shape 1620">
                <a:extLst>
                  <a:ext uri="{FF2B5EF4-FFF2-40B4-BE49-F238E27FC236}">
                    <a16:creationId xmlns:a16="http://schemas.microsoft.com/office/drawing/2014/main" id="{17033F2D-BC22-2080-5670-D7EBD5F97211}"/>
                  </a:ext>
                </a:extLst>
              </p:cNvPr>
              <p:cNvSpPr/>
              <p:nvPr/>
            </p:nvSpPr>
            <p:spPr>
              <a:xfrm>
                <a:off x="6659086" y="4094504"/>
                <a:ext cx="6424" cy="10077"/>
              </a:xfrm>
              <a:custGeom>
                <a:avLst/>
                <a:gdLst>
                  <a:gd name="connsiteX0" fmla="*/ 4184 w 6424"/>
                  <a:gd name="connsiteY0" fmla="*/ 0 h 10077"/>
                  <a:gd name="connsiteX1" fmla="*/ 339 w 6424"/>
                  <a:gd name="connsiteY1" fmla="*/ 9737 h 10077"/>
                  <a:gd name="connsiteX2" fmla="*/ 4184 w 6424"/>
                  <a:gd name="connsiteY2" fmla="*/ 0 h 10077"/>
                </a:gdLst>
                <a:ahLst/>
                <a:cxnLst>
                  <a:cxn ang="0">
                    <a:pos x="connsiteX0" y="connsiteY0"/>
                  </a:cxn>
                  <a:cxn ang="0">
                    <a:pos x="connsiteX1" y="connsiteY1"/>
                  </a:cxn>
                  <a:cxn ang="0">
                    <a:pos x="connsiteX2" y="connsiteY2"/>
                  </a:cxn>
                </a:cxnLst>
                <a:rect l="l" t="t" r="r" b="b"/>
                <a:pathLst>
                  <a:path w="6424" h="10077">
                    <a:moveTo>
                      <a:pt x="4184" y="0"/>
                    </a:moveTo>
                    <a:cubicBezTo>
                      <a:pt x="3374" y="3731"/>
                      <a:pt x="-1279" y="3541"/>
                      <a:pt x="339" y="9737"/>
                    </a:cubicBezTo>
                    <a:cubicBezTo>
                      <a:pt x="6055" y="12090"/>
                      <a:pt x="8598" y="1530"/>
                      <a:pt x="4184"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2" name="Freeform: Shape 1621">
                <a:extLst>
                  <a:ext uri="{FF2B5EF4-FFF2-40B4-BE49-F238E27FC236}">
                    <a16:creationId xmlns:a16="http://schemas.microsoft.com/office/drawing/2014/main" id="{CCD70A0D-09B7-CED9-7504-111E5B4BA4E8}"/>
                  </a:ext>
                </a:extLst>
              </p:cNvPr>
              <p:cNvSpPr/>
              <p:nvPr/>
            </p:nvSpPr>
            <p:spPr>
              <a:xfrm>
                <a:off x="6047859" y="4119859"/>
                <a:ext cx="12152" cy="19475"/>
              </a:xfrm>
              <a:custGeom>
                <a:avLst/>
                <a:gdLst>
                  <a:gd name="connsiteX0" fmla="*/ 2223 w 12152"/>
                  <a:gd name="connsiteY0" fmla="*/ 0 h 19475"/>
                  <a:gd name="connsiteX1" fmla="*/ 11835 w 12152"/>
                  <a:gd name="connsiteY1" fmla="*/ 19475 h 19475"/>
                  <a:gd name="connsiteX2" fmla="*/ 2223 w 12152"/>
                  <a:gd name="connsiteY2" fmla="*/ 0 h 19475"/>
                </a:gdLst>
                <a:ahLst/>
                <a:cxnLst>
                  <a:cxn ang="0">
                    <a:pos x="connsiteX0" y="connsiteY0"/>
                  </a:cxn>
                  <a:cxn ang="0">
                    <a:pos x="connsiteX1" y="connsiteY1"/>
                  </a:cxn>
                  <a:cxn ang="0">
                    <a:pos x="connsiteX2" y="connsiteY2"/>
                  </a:cxn>
                </a:cxnLst>
                <a:rect l="l" t="t" r="r" b="b"/>
                <a:pathLst>
                  <a:path w="12152" h="19475">
                    <a:moveTo>
                      <a:pt x="2223" y="0"/>
                    </a:moveTo>
                    <a:cubicBezTo>
                      <a:pt x="-5200" y="4553"/>
                      <a:pt x="8028" y="14151"/>
                      <a:pt x="11835" y="19475"/>
                    </a:cubicBezTo>
                    <a:cubicBezTo>
                      <a:pt x="13858" y="7664"/>
                      <a:pt x="5688" y="6209"/>
                      <a:pt x="2223"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3" name="Freeform: Shape 1622">
                <a:extLst>
                  <a:ext uri="{FF2B5EF4-FFF2-40B4-BE49-F238E27FC236}">
                    <a16:creationId xmlns:a16="http://schemas.microsoft.com/office/drawing/2014/main" id="{AE0E0190-CC5F-09CB-9F9A-2A8361BFBD2C}"/>
                  </a:ext>
                </a:extLst>
              </p:cNvPr>
              <p:cNvSpPr/>
              <p:nvPr/>
            </p:nvSpPr>
            <p:spPr>
              <a:xfrm>
                <a:off x="6645660" y="4119720"/>
                <a:ext cx="21937" cy="44195"/>
              </a:xfrm>
              <a:custGeom>
                <a:avLst/>
                <a:gdLst>
                  <a:gd name="connsiteX0" fmla="*/ 335 w 21937"/>
                  <a:gd name="connsiteY0" fmla="*/ 15732 h 44195"/>
                  <a:gd name="connsiteX1" fmla="*/ 4179 w 21937"/>
                  <a:gd name="connsiteY1" fmla="*/ 29365 h 44195"/>
                  <a:gd name="connsiteX2" fmla="*/ 8049 w 21937"/>
                  <a:gd name="connsiteY2" fmla="*/ 43023 h 44195"/>
                  <a:gd name="connsiteX3" fmla="*/ 8049 w 21937"/>
                  <a:gd name="connsiteY3" fmla="*/ 23510 h 44195"/>
                  <a:gd name="connsiteX4" fmla="*/ 19545 w 21937"/>
                  <a:gd name="connsiteY4" fmla="*/ 23510 h 44195"/>
                  <a:gd name="connsiteX5" fmla="*/ 11831 w 21937"/>
                  <a:gd name="connsiteY5" fmla="*/ 17667 h 44195"/>
                  <a:gd name="connsiteX6" fmla="*/ 21442 w 21937"/>
                  <a:gd name="connsiteY6" fmla="*/ 139 h 44195"/>
                  <a:gd name="connsiteX7" fmla="*/ 335 w 21937"/>
                  <a:gd name="connsiteY7" fmla="*/ 15732 h 44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937" h="44195">
                    <a:moveTo>
                      <a:pt x="335" y="15732"/>
                    </a:moveTo>
                    <a:cubicBezTo>
                      <a:pt x="-930" y="22839"/>
                      <a:pt x="1613" y="26102"/>
                      <a:pt x="4179" y="29365"/>
                    </a:cubicBezTo>
                    <a:cubicBezTo>
                      <a:pt x="-1081" y="33159"/>
                      <a:pt x="4521" y="48511"/>
                      <a:pt x="8049" y="43023"/>
                    </a:cubicBezTo>
                    <a:cubicBezTo>
                      <a:pt x="4850" y="40911"/>
                      <a:pt x="4850" y="25622"/>
                      <a:pt x="8049" y="23510"/>
                    </a:cubicBezTo>
                    <a:cubicBezTo>
                      <a:pt x="12931" y="21398"/>
                      <a:pt x="17180" y="29428"/>
                      <a:pt x="19545" y="23510"/>
                    </a:cubicBezTo>
                    <a:cubicBezTo>
                      <a:pt x="16978" y="21562"/>
                      <a:pt x="12387" y="21676"/>
                      <a:pt x="11831" y="17667"/>
                    </a:cubicBezTo>
                    <a:cubicBezTo>
                      <a:pt x="13879" y="10636"/>
                      <a:pt x="24312" y="12128"/>
                      <a:pt x="21442" y="139"/>
                    </a:cubicBezTo>
                    <a:cubicBezTo>
                      <a:pt x="7316" y="-1871"/>
                      <a:pt x="15296" y="18565"/>
                      <a:pt x="335" y="15732"/>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4" name="Freeform: Shape 1623">
                <a:extLst>
                  <a:ext uri="{FF2B5EF4-FFF2-40B4-BE49-F238E27FC236}">
                    <a16:creationId xmlns:a16="http://schemas.microsoft.com/office/drawing/2014/main" id="{BF7ADAE1-5FF7-ECF9-B806-A2A79941D1F8}"/>
                  </a:ext>
                </a:extLst>
              </p:cNvPr>
              <p:cNvSpPr/>
              <p:nvPr/>
            </p:nvSpPr>
            <p:spPr>
              <a:xfrm>
                <a:off x="6558027" y="4412736"/>
                <a:ext cx="3207" cy="3253"/>
              </a:xfrm>
              <a:custGeom>
                <a:avLst/>
                <a:gdLst>
                  <a:gd name="connsiteX0" fmla="*/ 1442 w 3207"/>
                  <a:gd name="connsiteY0" fmla="*/ 1475 h 3253"/>
                  <a:gd name="connsiteX1" fmla="*/ 1442 w 3207"/>
                  <a:gd name="connsiteY1" fmla="*/ 1475 h 3253"/>
                  <a:gd name="connsiteX2" fmla="*/ 1442 w 3207"/>
                  <a:gd name="connsiteY2" fmla="*/ 1475 h 3253"/>
                </a:gdLst>
                <a:ahLst/>
                <a:cxnLst>
                  <a:cxn ang="0">
                    <a:pos x="connsiteX0" y="connsiteY0"/>
                  </a:cxn>
                  <a:cxn ang="0">
                    <a:pos x="connsiteX1" y="connsiteY1"/>
                  </a:cxn>
                  <a:cxn ang="0">
                    <a:pos x="connsiteX2" y="connsiteY2"/>
                  </a:cxn>
                </a:cxnLst>
                <a:rect l="l" t="t" r="r" b="b"/>
                <a:pathLst>
                  <a:path w="3207" h="3253">
                    <a:moveTo>
                      <a:pt x="1442" y="1475"/>
                    </a:moveTo>
                    <a:cubicBezTo>
                      <a:pt x="-3780" y="7406"/>
                      <a:pt x="7310" y="-3849"/>
                      <a:pt x="1442" y="1475"/>
                    </a:cubicBezTo>
                    <a:lnTo>
                      <a:pt x="1442" y="1475"/>
                    </a:ln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5" name="Freeform: Shape 1624">
                <a:extLst>
                  <a:ext uri="{FF2B5EF4-FFF2-40B4-BE49-F238E27FC236}">
                    <a16:creationId xmlns:a16="http://schemas.microsoft.com/office/drawing/2014/main" id="{8AEA7EBC-D7BC-1950-D2B0-5BCB20B88E0D}"/>
                  </a:ext>
                </a:extLst>
              </p:cNvPr>
              <p:cNvSpPr/>
              <p:nvPr/>
            </p:nvSpPr>
            <p:spPr>
              <a:xfrm>
                <a:off x="6472983" y="4115891"/>
                <a:ext cx="124127" cy="175009"/>
              </a:xfrm>
              <a:custGeom>
                <a:avLst/>
                <a:gdLst>
                  <a:gd name="connsiteX0" fmla="*/ 15390 w 124127"/>
                  <a:gd name="connsiteY0" fmla="*/ 58536 h 175009"/>
                  <a:gd name="connsiteX1" fmla="*/ 0 w 124127"/>
                  <a:gd name="connsiteY1" fmla="*/ 105327 h 175009"/>
                  <a:gd name="connsiteX2" fmla="*/ 1909 w 124127"/>
                  <a:gd name="connsiteY2" fmla="*/ 122867 h 175009"/>
                  <a:gd name="connsiteX3" fmla="*/ 13430 w 124127"/>
                  <a:gd name="connsiteY3" fmla="*/ 122867 h 175009"/>
                  <a:gd name="connsiteX4" fmla="*/ 17300 w 124127"/>
                  <a:gd name="connsiteY4" fmla="*/ 138460 h 175009"/>
                  <a:gd name="connsiteX5" fmla="*/ 11558 w 124127"/>
                  <a:gd name="connsiteY5" fmla="*/ 171581 h 175009"/>
                  <a:gd name="connsiteX6" fmla="*/ 30768 w 124127"/>
                  <a:gd name="connsiteY6" fmla="*/ 169646 h 175009"/>
                  <a:gd name="connsiteX7" fmla="*/ 26923 w 124127"/>
                  <a:gd name="connsiteY7" fmla="*/ 161843 h 175009"/>
                  <a:gd name="connsiteX8" fmla="*/ 30768 w 124127"/>
                  <a:gd name="connsiteY8" fmla="*/ 124802 h 175009"/>
                  <a:gd name="connsiteX9" fmla="*/ 26923 w 124127"/>
                  <a:gd name="connsiteY9" fmla="*/ 111170 h 175009"/>
                  <a:gd name="connsiteX10" fmla="*/ 40404 w 124127"/>
                  <a:gd name="connsiteY10" fmla="*/ 101420 h 175009"/>
                  <a:gd name="connsiteX11" fmla="*/ 46120 w 124127"/>
                  <a:gd name="connsiteY11" fmla="*/ 107249 h 175009"/>
                  <a:gd name="connsiteX12" fmla="*/ 42314 w 124127"/>
                  <a:gd name="connsiteY12" fmla="*/ 124790 h 175009"/>
                  <a:gd name="connsiteX13" fmla="*/ 55744 w 124127"/>
                  <a:gd name="connsiteY13" fmla="*/ 138435 h 175009"/>
                  <a:gd name="connsiteX14" fmla="*/ 57679 w 124127"/>
                  <a:gd name="connsiteY14" fmla="*/ 155975 h 175009"/>
                  <a:gd name="connsiteX15" fmla="*/ 67290 w 124127"/>
                  <a:gd name="connsiteY15" fmla="*/ 146238 h 175009"/>
                  <a:gd name="connsiteX16" fmla="*/ 78811 w 124127"/>
                  <a:gd name="connsiteY16" fmla="*/ 144277 h 175009"/>
                  <a:gd name="connsiteX17" fmla="*/ 67290 w 124127"/>
                  <a:gd name="connsiteY17" fmla="*/ 124777 h 175009"/>
                  <a:gd name="connsiteX18" fmla="*/ 69199 w 124127"/>
                  <a:gd name="connsiteY18" fmla="*/ 115040 h 175009"/>
                  <a:gd name="connsiteX19" fmla="*/ 59588 w 124127"/>
                  <a:gd name="connsiteY19" fmla="*/ 95552 h 175009"/>
                  <a:gd name="connsiteX20" fmla="*/ 48093 w 124127"/>
                  <a:gd name="connsiteY20" fmla="*/ 83854 h 175009"/>
                  <a:gd name="connsiteX21" fmla="*/ 69199 w 124127"/>
                  <a:gd name="connsiteY21" fmla="*/ 76039 h 175009"/>
                  <a:gd name="connsiteX22" fmla="*/ 80720 w 124127"/>
                  <a:gd name="connsiteY22" fmla="*/ 60446 h 175009"/>
                  <a:gd name="connsiteX23" fmla="*/ 90369 w 124127"/>
                  <a:gd name="connsiteY23" fmla="*/ 60446 h 175009"/>
                  <a:gd name="connsiteX24" fmla="*/ 76914 w 124127"/>
                  <a:gd name="connsiteY24" fmla="*/ 58498 h 175009"/>
                  <a:gd name="connsiteX25" fmla="*/ 69199 w 124127"/>
                  <a:gd name="connsiteY25" fmla="*/ 58498 h 175009"/>
                  <a:gd name="connsiteX26" fmla="*/ 51899 w 124127"/>
                  <a:gd name="connsiteY26" fmla="*/ 62419 h 175009"/>
                  <a:gd name="connsiteX27" fmla="*/ 42314 w 124127"/>
                  <a:gd name="connsiteY27" fmla="*/ 74104 h 175009"/>
                  <a:gd name="connsiteX28" fmla="*/ 32665 w 124127"/>
                  <a:gd name="connsiteY28" fmla="*/ 64354 h 175009"/>
                  <a:gd name="connsiteX29" fmla="*/ 23079 w 124127"/>
                  <a:gd name="connsiteY29" fmla="*/ 54604 h 175009"/>
                  <a:gd name="connsiteX30" fmla="*/ 34600 w 124127"/>
                  <a:gd name="connsiteY30" fmla="*/ 25366 h 175009"/>
                  <a:gd name="connsiteX31" fmla="*/ 44223 w 124127"/>
                  <a:gd name="connsiteY31" fmla="*/ 27313 h 175009"/>
                  <a:gd name="connsiteX32" fmla="*/ 84603 w 124127"/>
                  <a:gd name="connsiteY32" fmla="*/ 27313 h 175009"/>
                  <a:gd name="connsiteX33" fmla="*/ 107644 w 124127"/>
                  <a:gd name="connsiteY33" fmla="*/ 29273 h 175009"/>
                  <a:gd name="connsiteX34" fmla="*/ 119228 w 124127"/>
                  <a:gd name="connsiteY34" fmla="*/ 15615 h 175009"/>
                  <a:gd name="connsiteX35" fmla="*/ 121099 w 124127"/>
                  <a:gd name="connsiteY35" fmla="*/ 23 h 175009"/>
                  <a:gd name="connsiteX36" fmla="*/ 101865 w 124127"/>
                  <a:gd name="connsiteY36" fmla="*/ 19536 h 175009"/>
                  <a:gd name="connsiteX37" fmla="*/ 78823 w 124127"/>
                  <a:gd name="connsiteY37" fmla="*/ 21471 h 175009"/>
                  <a:gd name="connsiteX38" fmla="*/ 51912 w 124127"/>
                  <a:gd name="connsiteY38" fmla="*/ 15628 h 175009"/>
                  <a:gd name="connsiteX39" fmla="*/ 42326 w 124127"/>
                  <a:gd name="connsiteY39" fmla="*/ 9786 h 175009"/>
                  <a:gd name="connsiteX40" fmla="*/ 32677 w 124127"/>
                  <a:gd name="connsiteY40" fmla="*/ 21483 h 175009"/>
                  <a:gd name="connsiteX41" fmla="*/ 26936 w 124127"/>
                  <a:gd name="connsiteY41" fmla="*/ 21483 h 175009"/>
                  <a:gd name="connsiteX42" fmla="*/ 19222 w 124127"/>
                  <a:gd name="connsiteY42" fmla="*/ 62431 h 175009"/>
                  <a:gd name="connsiteX43" fmla="*/ 15416 w 124127"/>
                  <a:gd name="connsiteY43" fmla="*/ 58511 h 17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24127" h="175009">
                    <a:moveTo>
                      <a:pt x="15390" y="58536"/>
                    </a:moveTo>
                    <a:cubicBezTo>
                      <a:pt x="7904" y="73320"/>
                      <a:pt x="14985" y="95666"/>
                      <a:pt x="0" y="105327"/>
                    </a:cubicBezTo>
                    <a:cubicBezTo>
                      <a:pt x="3199" y="112106"/>
                      <a:pt x="-1670" y="115722"/>
                      <a:pt x="1909" y="122867"/>
                    </a:cubicBezTo>
                    <a:lnTo>
                      <a:pt x="13430" y="122867"/>
                    </a:lnTo>
                    <a:cubicBezTo>
                      <a:pt x="11989" y="129254"/>
                      <a:pt x="16831" y="133086"/>
                      <a:pt x="17300" y="138460"/>
                    </a:cubicBezTo>
                    <a:cubicBezTo>
                      <a:pt x="18375" y="150120"/>
                      <a:pt x="12760" y="160793"/>
                      <a:pt x="11558" y="171581"/>
                    </a:cubicBezTo>
                    <a:cubicBezTo>
                      <a:pt x="15947" y="177980"/>
                      <a:pt x="26544" y="174299"/>
                      <a:pt x="30768" y="169646"/>
                    </a:cubicBezTo>
                    <a:cubicBezTo>
                      <a:pt x="28201" y="168356"/>
                      <a:pt x="27189" y="165472"/>
                      <a:pt x="26923" y="161843"/>
                    </a:cubicBezTo>
                    <a:cubicBezTo>
                      <a:pt x="33765" y="151144"/>
                      <a:pt x="27037" y="138675"/>
                      <a:pt x="30768" y="124802"/>
                    </a:cubicBezTo>
                    <a:cubicBezTo>
                      <a:pt x="30451" y="119289"/>
                      <a:pt x="27239" y="116658"/>
                      <a:pt x="26923" y="111170"/>
                    </a:cubicBezTo>
                    <a:cubicBezTo>
                      <a:pt x="30591" y="107072"/>
                      <a:pt x="33765" y="102495"/>
                      <a:pt x="40404" y="101420"/>
                    </a:cubicBezTo>
                    <a:cubicBezTo>
                      <a:pt x="43148" y="102495"/>
                      <a:pt x="45058" y="104442"/>
                      <a:pt x="46120" y="107249"/>
                    </a:cubicBezTo>
                    <a:cubicBezTo>
                      <a:pt x="47853" y="116140"/>
                      <a:pt x="42921" y="118302"/>
                      <a:pt x="42314" y="124790"/>
                    </a:cubicBezTo>
                    <a:cubicBezTo>
                      <a:pt x="44793" y="131315"/>
                      <a:pt x="52254" y="132871"/>
                      <a:pt x="55744" y="138435"/>
                    </a:cubicBezTo>
                    <a:cubicBezTo>
                      <a:pt x="55226" y="144834"/>
                      <a:pt x="50863" y="153180"/>
                      <a:pt x="57679" y="155975"/>
                    </a:cubicBezTo>
                    <a:cubicBezTo>
                      <a:pt x="65962" y="157847"/>
                      <a:pt x="61055" y="146402"/>
                      <a:pt x="67290" y="146238"/>
                    </a:cubicBezTo>
                    <a:cubicBezTo>
                      <a:pt x="73183" y="147629"/>
                      <a:pt x="74283" y="144227"/>
                      <a:pt x="78811" y="144277"/>
                    </a:cubicBezTo>
                    <a:cubicBezTo>
                      <a:pt x="77192" y="135526"/>
                      <a:pt x="68909" y="133528"/>
                      <a:pt x="67290" y="124777"/>
                    </a:cubicBezTo>
                    <a:cubicBezTo>
                      <a:pt x="65696" y="119276"/>
                      <a:pt x="69971" y="119719"/>
                      <a:pt x="69199" y="115040"/>
                    </a:cubicBezTo>
                    <a:cubicBezTo>
                      <a:pt x="66114" y="108438"/>
                      <a:pt x="60423" y="104455"/>
                      <a:pt x="59588" y="95552"/>
                    </a:cubicBezTo>
                    <a:cubicBezTo>
                      <a:pt x="54644" y="92782"/>
                      <a:pt x="48725" y="90974"/>
                      <a:pt x="48093" y="83854"/>
                    </a:cubicBezTo>
                    <a:cubicBezTo>
                      <a:pt x="59007" y="85195"/>
                      <a:pt x="59184" y="75621"/>
                      <a:pt x="69199" y="76039"/>
                    </a:cubicBezTo>
                    <a:cubicBezTo>
                      <a:pt x="72576" y="70348"/>
                      <a:pt x="74865" y="63608"/>
                      <a:pt x="80720" y="60446"/>
                    </a:cubicBezTo>
                    <a:cubicBezTo>
                      <a:pt x="86904" y="59295"/>
                      <a:pt x="86664" y="64113"/>
                      <a:pt x="90369" y="60446"/>
                    </a:cubicBezTo>
                    <a:cubicBezTo>
                      <a:pt x="91672" y="51126"/>
                      <a:pt x="83149" y="56564"/>
                      <a:pt x="76914" y="58498"/>
                    </a:cubicBezTo>
                    <a:cubicBezTo>
                      <a:pt x="74599" y="59207"/>
                      <a:pt x="71425" y="57613"/>
                      <a:pt x="69199" y="58498"/>
                    </a:cubicBezTo>
                    <a:cubicBezTo>
                      <a:pt x="64988" y="60206"/>
                      <a:pt x="59171" y="65024"/>
                      <a:pt x="51899" y="62419"/>
                    </a:cubicBezTo>
                    <a:cubicBezTo>
                      <a:pt x="48548" y="66149"/>
                      <a:pt x="49649" y="74420"/>
                      <a:pt x="42314" y="74104"/>
                    </a:cubicBezTo>
                    <a:cubicBezTo>
                      <a:pt x="35447" y="74547"/>
                      <a:pt x="32235" y="71309"/>
                      <a:pt x="32665" y="64354"/>
                    </a:cubicBezTo>
                    <a:cubicBezTo>
                      <a:pt x="27555" y="63064"/>
                      <a:pt x="25646" y="58486"/>
                      <a:pt x="23079" y="54604"/>
                    </a:cubicBezTo>
                    <a:cubicBezTo>
                      <a:pt x="22497" y="37594"/>
                      <a:pt x="23775" y="28970"/>
                      <a:pt x="34600" y="25366"/>
                    </a:cubicBezTo>
                    <a:cubicBezTo>
                      <a:pt x="36218" y="24847"/>
                      <a:pt x="42250" y="27161"/>
                      <a:pt x="44223" y="27313"/>
                    </a:cubicBezTo>
                    <a:cubicBezTo>
                      <a:pt x="56440" y="28350"/>
                      <a:pt x="73158" y="26516"/>
                      <a:pt x="84603" y="27313"/>
                    </a:cubicBezTo>
                    <a:cubicBezTo>
                      <a:pt x="89459" y="34155"/>
                      <a:pt x="99247" y="29691"/>
                      <a:pt x="107644" y="29273"/>
                    </a:cubicBezTo>
                    <a:cubicBezTo>
                      <a:pt x="108390" y="24898"/>
                      <a:pt x="116218" y="20800"/>
                      <a:pt x="119228" y="15615"/>
                    </a:cubicBezTo>
                    <a:cubicBezTo>
                      <a:pt x="121453" y="11683"/>
                      <a:pt x="127890" y="-597"/>
                      <a:pt x="121099" y="23"/>
                    </a:cubicBezTo>
                    <a:cubicBezTo>
                      <a:pt x="116736" y="8597"/>
                      <a:pt x="109554" y="14275"/>
                      <a:pt x="101865" y="19536"/>
                    </a:cubicBezTo>
                    <a:cubicBezTo>
                      <a:pt x="91356" y="21294"/>
                      <a:pt x="84021" y="14275"/>
                      <a:pt x="78823" y="21471"/>
                    </a:cubicBezTo>
                    <a:cubicBezTo>
                      <a:pt x="73537" y="14578"/>
                      <a:pt x="60828" y="13503"/>
                      <a:pt x="51912" y="15628"/>
                    </a:cubicBezTo>
                    <a:cubicBezTo>
                      <a:pt x="52785" y="9545"/>
                      <a:pt x="47815" y="9393"/>
                      <a:pt x="42326" y="9786"/>
                    </a:cubicBezTo>
                    <a:cubicBezTo>
                      <a:pt x="38077" y="12631"/>
                      <a:pt x="38520" y="20231"/>
                      <a:pt x="32677" y="21483"/>
                    </a:cubicBezTo>
                    <a:cubicBezTo>
                      <a:pt x="29959" y="20737"/>
                      <a:pt x="29440" y="19144"/>
                      <a:pt x="26936" y="21483"/>
                    </a:cubicBezTo>
                    <a:cubicBezTo>
                      <a:pt x="18121" y="31082"/>
                      <a:pt x="21157" y="50392"/>
                      <a:pt x="19222" y="62431"/>
                    </a:cubicBezTo>
                    <a:cubicBezTo>
                      <a:pt x="19019" y="60029"/>
                      <a:pt x="18678" y="57816"/>
                      <a:pt x="15416" y="58511"/>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6" name="Freeform: Shape 1625">
                <a:extLst>
                  <a:ext uri="{FF2B5EF4-FFF2-40B4-BE49-F238E27FC236}">
                    <a16:creationId xmlns:a16="http://schemas.microsoft.com/office/drawing/2014/main" id="{E6B8CA6C-3687-B2AA-72DD-593F27DD0B0C}"/>
                  </a:ext>
                </a:extLst>
              </p:cNvPr>
              <p:cNvSpPr/>
              <p:nvPr/>
            </p:nvSpPr>
            <p:spPr>
              <a:xfrm>
                <a:off x="6584247" y="4353529"/>
                <a:ext cx="11732" cy="4249"/>
              </a:xfrm>
              <a:custGeom>
                <a:avLst/>
                <a:gdLst>
                  <a:gd name="connsiteX0" fmla="*/ 237 w 11732"/>
                  <a:gd name="connsiteY0" fmla="*/ 4154 h 4249"/>
                  <a:gd name="connsiteX1" fmla="*/ 11733 w 11732"/>
                  <a:gd name="connsiteY1" fmla="*/ 271 h 4249"/>
                  <a:gd name="connsiteX2" fmla="*/ 237 w 11732"/>
                  <a:gd name="connsiteY2" fmla="*/ 4154 h 4249"/>
                </a:gdLst>
                <a:ahLst/>
                <a:cxnLst>
                  <a:cxn ang="0">
                    <a:pos x="connsiteX0" y="connsiteY0"/>
                  </a:cxn>
                  <a:cxn ang="0">
                    <a:pos x="connsiteX1" y="connsiteY1"/>
                  </a:cxn>
                  <a:cxn ang="0">
                    <a:pos x="connsiteX2" y="connsiteY2"/>
                  </a:cxn>
                </a:cxnLst>
                <a:rect l="l" t="t" r="r" b="b"/>
                <a:pathLst>
                  <a:path w="11732" h="4249">
                    <a:moveTo>
                      <a:pt x="237" y="4154"/>
                    </a:moveTo>
                    <a:cubicBezTo>
                      <a:pt x="5321" y="4141"/>
                      <a:pt x="11555" y="5241"/>
                      <a:pt x="11733" y="271"/>
                    </a:cubicBezTo>
                    <a:cubicBezTo>
                      <a:pt x="7800" y="1422"/>
                      <a:pt x="-1609" y="-2890"/>
                      <a:pt x="237" y="415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7" name="Freeform: Shape 1626">
                <a:extLst>
                  <a:ext uri="{FF2B5EF4-FFF2-40B4-BE49-F238E27FC236}">
                    <a16:creationId xmlns:a16="http://schemas.microsoft.com/office/drawing/2014/main" id="{87EC22FF-F61F-2A71-0D8E-2ADCA9916E7C}"/>
                  </a:ext>
                </a:extLst>
              </p:cNvPr>
              <p:cNvSpPr/>
              <p:nvPr/>
            </p:nvSpPr>
            <p:spPr>
              <a:xfrm>
                <a:off x="6562162" y="4186885"/>
                <a:ext cx="3243" cy="3288"/>
              </a:xfrm>
              <a:custGeom>
                <a:avLst/>
                <a:gdLst>
                  <a:gd name="connsiteX0" fmla="*/ 1177 w 3243"/>
                  <a:gd name="connsiteY0" fmla="*/ 1187 h 3288"/>
                  <a:gd name="connsiteX1" fmla="*/ 1177 w 3243"/>
                  <a:gd name="connsiteY1" fmla="*/ 1187 h 3288"/>
                  <a:gd name="connsiteX2" fmla="*/ 1177 w 3243"/>
                  <a:gd name="connsiteY2" fmla="*/ 1187 h 3288"/>
                </a:gdLst>
                <a:ahLst/>
                <a:cxnLst>
                  <a:cxn ang="0">
                    <a:pos x="connsiteX0" y="connsiteY0"/>
                  </a:cxn>
                  <a:cxn ang="0">
                    <a:pos x="connsiteX1" y="connsiteY1"/>
                  </a:cxn>
                  <a:cxn ang="0">
                    <a:pos x="connsiteX2" y="connsiteY2"/>
                  </a:cxn>
                </a:cxnLst>
                <a:rect l="l" t="t" r="r" b="b"/>
                <a:pathLst>
                  <a:path w="3243" h="3288">
                    <a:moveTo>
                      <a:pt x="1177" y="1187"/>
                    </a:moveTo>
                    <a:cubicBezTo>
                      <a:pt x="-3477" y="7725"/>
                      <a:pt x="7614" y="-3517"/>
                      <a:pt x="1177" y="1187"/>
                    </a:cubicBezTo>
                    <a:lnTo>
                      <a:pt x="1177" y="1187"/>
                    </a:ln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8" name="Freeform: Shape 1627">
                <a:extLst>
                  <a:ext uri="{FF2B5EF4-FFF2-40B4-BE49-F238E27FC236}">
                    <a16:creationId xmlns:a16="http://schemas.microsoft.com/office/drawing/2014/main" id="{3B781FD4-2FDD-3F33-5790-9FBA37032AB2}"/>
                  </a:ext>
                </a:extLst>
              </p:cNvPr>
              <p:cNvSpPr/>
              <p:nvPr/>
            </p:nvSpPr>
            <p:spPr>
              <a:xfrm>
                <a:off x="6603470" y="4199666"/>
                <a:ext cx="2395" cy="2165"/>
              </a:xfrm>
              <a:custGeom>
                <a:avLst/>
                <a:gdLst>
                  <a:gd name="connsiteX0" fmla="*/ 2158 w 2395"/>
                  <a:gd name="connsiteY0" fmla="*/ 117 h 2165"/>
                  <a:gd name="connsiteX1" fmla="*/ 224 w 2395"/>
                  <a:gd name="connsiteY1" fmla="*/ 2052 h 2165"/>
                  <a:gd name="connsiteX2" fmla="*/ 2158 w 2395"/>
                  <a:gd name="connsiteY2" fmla="*/ 117 h 2165"/>
                </a:gdLst>
                <a:ahLst/>
                <a:cxnLst>
                  <a:cxn ang="0">
                    <a:pos x="connsiteX0" y="connsiteY0"/>
                  </a:cxn>
                  <a:cxn ang="0">
                    <a:pos x="connsiteX1" y="connsiteY1"/>
                  </a:cxn>
                  <a:cxn ang="0">
                    <a:pos x="connsiteX2" y="connsiteY2"/>
                  </a:cxn>
                </a:cxnLst>
                <a:rect l="l" t="t" r="r" b="b"/>
                <a:pathLst>
                  <a:path w="2395" h="2165">
                    <a:moveTo>
                      <a:pt x="2158" y="117"/>
                    </a:moveTo>
                    <a:cubicBezTo>
                      <a:pt x="1615" y="-427"/>
                      <a:pt x="-725" y="1040"/>
                      <a:pt x="224" y="2052"/>
                    </a:cubicBezTo>
                    <a:cubicBezTo>
                      <a:pt x="767" y="2583"/>
                      <a:pt x="3145" y="1129"/>
                      <a:pt x="2158" y="11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29" name="Freeform: Shape 1628">
                <a:extLst>
                  <a:ext uri="{FF2B5EF4-FFF2-40B4-BE49-F238E27FC236}">
                    <a16:creationId xmlns:a16="http://schemas.microsoft.com/office/drawing/2014/main" id="{077FCD5D-2936-8397-31F7-6C6E5F6B3FB2}"/>
                  </a:ext>
                </a:extLst>
              </p:cNvPr>
              <p:cNvSpPr/>
              <p:nvPr/>
            </p:nvSpPr>
            <p:spPr>
              <a:xfrm>
                <a:off x="6613247" y="4340130"/>
                <a:ext cx="13513" cy="6083"/>
              </a:xfrm>
              <a:custGeom>
                <a:avLst/>
                <a:gdLst>
                  <a:gd name="connsiteX0" fmla="*/ 13513 w 13513"/>
                  <a:gd name="connsiteY0" fmla="*/ 0 h 6083"/>
                  <a:gd name="connsiteX1" fmla="*/ 20 w 13513"/>
                  <a:gd name="connsiteY1" fmla="*/ 5843 h 6083"/>
                  <a:gd name="connsiteX2" fmla="*/ 13513 w 13513"/>
                  <a:gd name="connsiteY2" fmla="*/ 0 h 6083"/>
                </a:gdLst>
                <a:ahLst/>
                <a:cxnLst>
                  <a:cxn ang="0">
                    <a:pos x="connsiteX0" y="connsiteY0"/>
                  </a:cxn>
                  <a:cxn ang="0">
                    <a:pos x="connsiteX1" y="connsiteY1"/>
                  </a:cxn>
                  <a:cxn ang="0">
                    <a:pos x="connsiteX2" y="connsiteY2"/>
                  </a:cxn>
                </a:cxnLst>
                <a:rect l="l" t="t" r="r" b="b"/>
                <a:pathLst>
                  <a:path w="13513" h="6083">
                    <a:moveTo>
                      <a:pt x="13513" y="0"/>
                    </a:moveTo>
                    <a:cubicBezTo>
                      <a:pt x="10314" y="3250"/>
                      <a:pt x="-524" y="-1239"/>
                      <a:pt x="20" y="5843"/>
                    </a:cubicBezTo>
                    <a:cubicBezTo>
                      <a:pt x="7380" y="6778"/>
                      <a:pt x="12034" y="5021"/>
                      <a:pt x="13513"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0" name="Freeform: Shape 1629">
                <a:extLst>
                  <a:ext uri="{FF2B5EF4-FFF2-40B4-BE49-F238E27FC236}">
                    <a16:creationId xmlns:a16="http://schemas.microsoft.com/office/drawing/2014/main" id="{D2DD9D83-4A92-AC7F-C41E-DBE94460CA1F}"/>
                  </a:ext>
                </a:extLst>
              </p:cNvPr>
              <p:cNvSpPr/>
              <p:nvPr/>
            </p:nvSpPr>
            <p:spPr>
              <a:xfrm>
                <a:off x="6582549" y="4196120"/>
                <a:ext cx="13430" cy="5637"/>
              </a:xfrm>
              <a:custGeom>
                <a:avLst/>
                <a:gdLst>
                  <a:gd name="connsiteX0" fmla="*/ 13430 w 13430"/>
                  <a:gd name="connsiteY0" fmla="*/ 5598 h 5637"/>
                  <a:gd name="connsiteX1" fmla="*/ 0 w 13430"/>
                  <a:gd name="connsiteY1" fmla="*/ 1715 h 5637"/>
                  <a:gd name="connsiteX2" fmla="*/ 13430 w 13430"/>
                  <a:gd name="connsiteY2" fmla="*/ 5598 h 5637"/>
                </a:gdLst>
                <a:ahLst/>
                <a:cxnLst>
                  <a:cxn ang="0">
                    <a:pos x="connsiteX0" y="connsiteY0"/>
                  </a:cxn>
                  <a:cxn ang="0">
                    <a:pos x="connsiteX1" y="connsiteY1"/>
                  </a:cxn>
                  <a:cxn ang="0">
                    <a:pos x="connsiteX2" y="connsiteY2"/>
                  </a:cxn>
                </a:cxnLst>
                <a:rect l="l" t="t" r="r" b="b"/>
                <a:pathLst>
                  <a:path w="13430" h="5637">
                    <a:moveTo>
                      <a:pt x="13430" y="5598"/>
                    </a:moveTo>
                    <a:cubicBezTo>
                      <a:pt x="13367" y="-397"/>
                      <a:pt x="3263" y="-1383"/>
                      <a:pt x="0" y="1715"/>
                    </a:cubicBezTo>
                    <a:cubicBezTo>
                      <a:pt x="89" y="11516"/>
                      <a:pt x="10193" y="-966"/>
                      <a:pt x="13430" y="5598"/>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1" name="Freeform: Shape 1630">
                <a:extLst>
                  <a:ext uri="{FF2B5EF4-FFF2-40B4-BE49-F238E27FC236}">
                    <a16:creationId xmlns:a16="http://schemas.microsoft.com/office/drawing/2014/main" id="{6B0C7900-626E-0E34-7FA4-6FD192E741EC}"/>
                  </a:ext>
                </a:extLst>
              </p:cNvPr>
              <p:cNvSpPr/>
              <p:nvPr/>
            </p:nvSpPr>
            <p:spPr>
              <a:xfrm>
                <a:off x="6615239" y="4230894"/>
                <a:ext cx="23053" cy="15732"/>
              </a:xfrm>
              <a:custGeom>
                <a:avLst/>
                <a:gdLst>
                  <a:gd name="connsiteX0" fmla="*/ 17275 w 23053"/>
                  <a:gd name="connsiteY0" fmla="*/ 87 h 15732"/>
                  <a:gd name="connsiteX1" fmla="*/ 0 w 23053"/>
                  <a:gd name="connsiteY1" fmla="*/ 3969 h 15732"/>
                  <a:gd name="connsiteX2" fmla="*/ 15365 w 23053"/>
                  <a:gd name="connsiteY2" fmla="*/ 15679 h 15732"/>
                  <a:gd name="connsiteX3" fmla="*/ 23054 w 23053"/>
                  <a:gd name="connsiteY3" fmla="*/ 11746 h 15732"/>
                  <a:gd name="connsiteX4" fmla="*/ 17275 w 23053"/>
                  <a:gd name="connsiteY4" fmla="*/ 74 h 15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53" h="15732">
                    <a:moveTo>
                      <a:pt x="17275" y="87"/>
                    </a:moveTo>
                    <a:cubicBezTo>
                      <a:pt x="9940" y="-230"/>
                      <a:pt x="3300" y="162"/>
                      <a:pt x="0" y="3969"/>
                    </a:cubicBezTo>
                    <a:cubicBezTo>
                      <a:pt x="2276" y="9622"/>
                      <a:pt x="8460" y="16400"/>
                      <a:pt x="15365" y="15679"/>
                    </a:cubicBezTo>
                    <a:cubicBezTo>
                      <a:pt x="18830" y="15300"/>
                      <a:pt x="18514" y="10520"/>
                      <a:pt x="23054" y="11746"/>
                    </a:cubicBezTo>
                    <a:cubicBezTo>
                      <a:pt x="23029" y="5942"/>
                      <a:pt x="18084" y="5120"/>
                      <a:pt x="17275" y="7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2" name="Freeform: Shape 1631">
                <a:extLst>
                  <a:ext uri="{FF2B5EF4-FFF2-40B4-BE49-F238E27FC236}">
                    <a16:creationId xmlns:a16="http://schemas.microsoft.com/office/drawing/2014/main" id="{3FC19300-016E-8929-3CBB-7926004EC4D4}"/>
                  </a:ext>
                </a:extLst>
              </p:cNvPr>
              <p:cNvSpPr/>
              <p:nvPr/>
            </p:nvSpPr>
            <p:spPr>
              <a:xfrm>
                <a:off x="6574835" y="4357683"/>
                <a:ext cx="3844" cy="1947"/>
              </a:xfrm>
              <a:custGeom>
                <a:avLst/>
                <a:gdLst>
                  <a:gd name="connsiteX0" fmla="*/ 0 w 3844"/>
                  <a:gd name="connsiteY0" fmla="*/ 1948 h 1947"/>
                  <a:gd name="connsiteX1" fmla="*/ 3844 w 3844"/>
                  <a:gd name="connsiteY1" fmla="*/ 0 h 1947"/>
                  <a:gd name="connsiteX2" fmla="*/ 0 w 3844"/>
                  <a:gd name="connsiteY2" fmla="*/ 1948 h 1947"/>
                </a:gdLst>
                <a:ahLst/>
                <a:cxnLst>
                  <a:cxn ang="0">
                    <a:pos x="connsiteX0" y="connsiteY0"/>
                  </a:cxn>
                  <a:cxn ang="0">
                    <a:pos x="connsiteX1" y="connsiteY1"/>
                  </a:cxn>
                  <a:cxn ang="0">
                    <a:pos x="connsiteX2" y="connsiteY2"/>
                  </a:cxn>
                </a:cxnLst>
                <a:rect l="l" t="t" r="r" b="b"/>
                <a:pathLst>
                  <a:path w="3844" h="1947">
                    <a:moveTo>
                      <a:pt x="0" y="1948"/>
                    </a:moveTo>
                    <a:cubicBezTo>
                      <a:pt x="1505" y="1517"/>
                      <a:pt x="3819" y="1884"/>
                      <a:pt x="3844" y="0"/>
                    </a:cubicBezTo>
                    <a:cubicBezTo>
                      <a:pt x="2403" y="430"/>
                      <a:pt x="64" y="38"/>
                      <a:pt x="0" y="1948"/>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3" name="Freeform: Shape 1632">
                <a:extLst>
                  <a:ext uri="{FF2B5EF4-FFF2-40B4-BE49-F238E27FC236}">
                    <a16:creationId xmlns:a16="http://schemas.microsoft.com/office/drawing/2014/main" id="{824CF1F2-464C-CFD4-BD5B-D82A4A9E7758}"/>
                  </a:ext>
                </a:extLst>
              </p:cNvPr>
              <p:cNvSpPr/>
              <p:nvPr/>
            </p:nvSpPr>
            <p:spPr>
              <a:xfrm>
                <a:off x="6476838" y="4382547"/>
                <a:ext cx="34576" cy="20140"/>
              </a:xfrm>
              <a:custGeom>
                <a:avLst/>
                <a:gdLst>
                  <a:gd name="connsiteX0" fmla="*/ 13432 w 34576"/>
                  <a:gd name="connsiteY0" fmla="*/ 8281 h 20140"/>
                  <a:gd name="connsiteX1" fmla="*/ 34576 w 34576"/>
                  <a:gd name="connsiteY1" fmla="*/ 17993 h 20140"/>
                  <a:gd name="connsiteX2" fmla="*/ 2 w 34576"/>
                  <a:gd name="connsiteY2" fmla="*/ 2413 h 20140"/>
                  <a:gd name="connsiteX3" fmla="*/ 13432 w 34576"/>
                  <a:gd name="connsiteY3" fmla="*/ 8281 h 20140"/>
                </a:gdLst>
                <a:ahLst/>
                <a:cxnLst>
                  <a:cxn ang="0">
                    <a:pos x="connsiteX0" y="connsiteY0"/>
                  </a:cxn>
                  <a:cxn ang="0">
                    <a:pos x="connsiteX1" y="connsiteY1"/>
                  </a:cxn>
                  <a:cxn ang="0">
                    <a:pos x="connsiteX2" y="connsiteY2"/>
                  </a:cxn>
                  <a:cxn ang="0">
                    <a:pos x="connsiteX3" y="connsiteY3"/>
                  </a:cxn>
                </a:cxnLst>
                <a:rect l="l" t="t" r="r" b="b"/>
                <a:pathLst>
                  <a:path w="34576" h="20140">
                    <a:moveTo>
                      <a:pt x="13432" y="8281"/>
                    </a:moveTo>
                    <a:cubicBezTo>
                      <a:pt x="18175" y="13201"/>
                      <a:pt x="24295" y="24949"/>
                      <a:pt x="34576" y="17993"/>
                    </a:cubicBezTo>
                    <a:cubicBezTo>
                      <a:pt x="29493" y="6991"/>
                      <a:pt x="15025" y="-5301"/>
                      <a:pt x="2" y="2413"/>
                    </a:cubicBezTo>
                    <a:cubicBezTo>
                      <a:pt x="-137" y="9065"/>
                      <a:pt x="7109" y="8193"/>
                      <a:pt x="13432" y="8281"/>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4" name="Freeform: Shape 1633">
                <a:extLst>
                  <a:ext uri="{FF2B5EF4-FFF2-40B4-BE49-F238E27FC236}">
                    <a16:creationId xmlns:a16="http://schemas.microsoft.com/office/drawing/2014/main" id="{514C48A9-B4BD-C91C-4DEB-D39E14843AEA}"/>
                  </a:ext>
                </a:extLst>
              </p:cNvPr>
              <p:cNvSpPr/>
              <p:nvPr/>
            </p:nvSpPr>
            <p:spPr>
              <a:xfrm>
                <a:off x="6532559" y="4281946"/>
                <a:ext cx="3844" cy="2873"/>
              </a:xfrm>
              <a:custGeom>
                <a:avLst/>
                <a:gdLst>
                  <a:gd name="connsiteX0" fmla="*/ 0 w 3844"/>
                  <a:gd name="connsiteY0" fmla="*/ 1655 h 2873"/>
                  <a:gd name="connsiteX1" fmla="*/ 3844 w 3844"/>
                  <a:gd name="connsiteY1" fmla="*/ 1655 h 2873"/>
                  <a:gd name="connsiteX2" fmla="*/ 0 w 3844"/>
                  <a:gd name="connsiteY2" fmla="*/ 1655 h 2873"/>
                </a:gdLst>
                <a:ahLst/>
                <a:cxnLst>
                  <a:cxn ang="0">
                    <a:pos x="connsiteX0" y="connsiteY0"/>
                  </a:cxn>
                  <a:cxn ang="0">
                    <a:pos x="connsiteX1" y="connsiteY1"/>
                  </a:cxn>
                  <a:cxn ang="0">
                    <a:pos x="connsiteX2" y="connsiteY2"/>
                  </a:cxn>
                </a:cxnLst>
                <a:rect l="l" t="t" r="r" b="b"/>
                <a:pathLst>
                  <a:path w="3844" h="2873">
                    <a:moveTo>
                      <a:pt x="0" y="1655"/>
                    </a:moveTo>
                    <a:cubicBezTo>
                      <a:pt x="2162" y="1466"/>
                      <a:pt x="2997" y="4488"/>
                      <a:pt x="3844" y="1655"/>
                    </a:cubicBezTo>
                    <a:cubicBezTo>
                      <a:pt x="3844" y="-305"/>
                      <a:pt x="493" y="-785"/>
                      <a:pt x="0" y="165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5" name="Freeform: Shape 1634">
                <a:extLst>
                  <a:ext uri="{FF2B5EF4-FFF2-40B4-BE49-F238E27FC236}">
                    <a16:creationId xmlns:a16="http://schemas.microsoft.com/office/drawing/2014/main" id="{A06922A4-C4EA-F2ED-9BB3-6FF4B33C7B01}"/>
                  </a:ext>
                </a:extLst>
              </p:cNvPr>
              <p:cNvSpPr/>
              <p:nvPr/>
            </p:nvSpPr>
            <p:spPr>
              <a:xfrm>
                <a:off x="6494115" y="4356533"/>
                <a:ext cx="46158" cy="14795"/>
              </a:xfrm>
              <a:custGeom>
                <a:avLst/>
                <a:gdLst>
                  <a:gd name="connsiteX0" fmla="*/ 46146 w 46158"/>
                  <a:gd name="connsiteY0" fmla="*/ 6993 h 14795"/>
                  <a:gd name="connsiteX1" fmla="*/ 28845 w 46158"/>
                  <a:gd name="connsiteY1" fmla="*/ 6993 h 14795"/>
                  <a:gd name="connsiteX2" fmla="*/ 0 w 46158"/>
                  <a:gd name="connsiteY2" fmla="*/ 10888 h 14795"/>
                  <a:gd name="connsiteX3" fmla="*/ 23079 w 46158"/>
                  <a:gd name="connsiteY3" fmla="*/ 14795 h 14795"/>
                  <a:gd name="connsiteX4" fmla="*/ 46158 w 46158"/>
                  <a:gd name="connsiteY4" fmla="*/ 6980 h 14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58" h="14795">
                    <a:moveTo>
                      <a:pt x="46146" y="6993"/>
                    </a:moveTo>
                    <a:cubicBezTo>
                      <a:pt x="39936" y="3831"/>
                      <a:pt x="35725" y="6069"/>
                      <a:pt x="28845" y="6993"/>
                    </a:cubicBezTo>
                    <a:cubicBezTo>
                      <a:pt x="21624" y="-203"/>
                      <a:pt x="721" y="-5729"/>
                      <a:pt x="0" y="10888"/>
                    </a:cubicBezTo>
                    <a:cubicBezTo>
                      <a:pt x="9358" y="10508"/>
                      <a:pt x="18400" y="10445"/>
                      <a:pt x="23079" y="14795"/>
                    </a:cubicBezTo>
                    <a:cubicBezTo>
                      <a:pt x="29870" y="7600"/>
                      <a:pt x="40759" y="16123"/>
                      <a:pt x="46158" y="698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6" name="Freeform: Shape 1635">
                <a:extLst>
                  <a:ext uri="{FF2B5EF4-FFF2-40B4-BE49-F238E27FC236}">
                    <a16:creationId xmlns:a16="http://schemas.microsoft.com/office/drawing/2014/main" id="{1A77E1DA-774E-EC2F-A824-76EA818C25C8}"/>
                  </a:ext>
                </a:extLst>
              </p:cNvPr>
              <p:cNvSpPr/>
              <p:nvPr/>
            </p:nvSpPr>
            <p:spPr>
              <a:xfrm>
                <a:off x="6251794" y="4219084"/>
                <a:ext cx="12034" cy="11896"/>
              </a:xfrm>
              <a:custGeom>
                <a:avLst/>
                <a:gdLst>
                  <a:gd name="connsiteX0" fmla="*/ 9720 w 12034"/>
                  <a:gd name="connsiteY0" fmla="*/ 11897 h 11896"/>
                  <a:gd name="connsiteX1" fmla="*/ 11680 w 12034"/>
                  <a:gd name="connsiteY1" fmla="*/ 2134 h 11896"/>
                  <a:gd name="connsiteX2" fmla="*/ 2031 w 12034"/>
                  <a:gd name="connsiteY2" fmla="*/ 199 h 11896"/>
                  <a:gd name="connsiteX3" fmla="*/ 96 w 12034"/>
                  <a:gd name="connsiteY3" fmla="*/ 9949 h 11896"/>
                  <a:gd name="connsiteX4" fmla="*/ 9720 w 12034"/>
                  <a:gd name="connsiteY4" fmla="*/ 11897 h 11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4" h="11896">
                    <a:moveTo>
                      <a:pt x="9720" y="11897"/>
                    </a:moveTo>
                    <a:cubicBezTo>
                      <a:pt x="8936" y="7192"/>
                      <a:pt x="13273" y="7648"/>
                      <a:pt x="11680" y="2134"/>
                    </a:cubicBezTo>
                    <a:cubicBezTo>
                      <a:pt x="9429" y="503"/>
                      <a:pt x="6508" y="-433"/>
                      <a:pt x="2031" y="199"/>
                    </a:cubicBezTo>
                    <a:cubicBezTo>
                      <a:pt x="3625" y="5700"/>
                      <a:pt x="-688" y="5232"/>
                      <a:pt x="96" y="9949"/>
                    </a:cubicBezTo>
                    <a:cubicBezTo>
                      <a:pt x="3510" y="13604"/>
                      <a:pt x="5723" y="7610"/>
                      <a:pt x="9720" y="1189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7" name="Freeform: Shape 1636">
                <a:extLst>
                  <a:ext uri="{FF2B5EF4-FFF2-40B4-BE49-F238E27FC236}">
                    <a16:creationId xmlns:a16="http://schemas.microsoft.com/office/drawing/2014/main" id="{B63A56A1-21DA-07A9-B578-A73D8AD60F3D}"/>
                  </a:ext>
                </a:extLst>
              </p:cNvPr>
              <p:cNvSpPr/>
              <p:nvPr/>
            </p:nvSpPr>
            <p:spPr>
              <a:xfrm>
                <a:off x="6205704" y="4193928"/>
                <a:ext cx="27348" cy="33158"/>
              </a:xfrm>
              <a:custGeom>
                <a:avLst/>
                <a:gdLst>
                  <a:gd name="connsiteX0" fmla="*/ 13521 w 27348"/>
                  <a:gd name="connsiteY0" fmla="*/ 27290 h 33158"/>
                  <a:gd name="connsiteX1" fmla="*/ 25042 w 27348"/>
                  <a:gd name="connsiteY1" fmla="*/ 33158 h 33158"/>
                  <a:gd name="connsiteX2" fmla="*/ 27002 w 27348"/>
                  <a:gd name="connsiteY2" fmla="*/ 23408 h 33158"/>
                  <a:gd name="connsiteX3" fmla="*/ 13521 w 27348"/>
                  <a:gd name="connsiteY3" fmla="*/ 0 h 33158"/>
                  <a:gd name="connsiteX4" fmla="*/ 3936 w 27348"/>
                  <a:gd name="connsiteY4" fmla="*/ 0 h 33158"/>
                  <a:gd name="connsiteX5" fmla="*/ 91 w 27348"/>
                  <a:gd name="connsiteY5" fmla="*/ 11698 h 33158"/>
                  <a:gd name="connsiteX6" fmla="*/ 13521 w 27348"/>
                  <a:gd name="connsiteY6" fmla="*/ 27290 h 3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348" h="33158">
                    <a:moveTo>
                      <a:pt x="13521" y="27290"/>
                    </a:moveTo>
                    <a:cubicBezTo>
                      <a:pt x="17480" y="29149"/>
                      <a:pt x="21147" y="31274"/>
                      <a:pt x="25042" y="33158"/>
                    </a:cubicBezTo>
                    <a:cubicBezTo>
                      <a:pt x="24258" y="28467"/>
                      <a:pt x="28570" y="28909"/>
                      <a:pt x="27002" y="23408"/>
                    </a:cubicBezTo>
                    <a:cubicBezTo>
                      <a:pt x="13597" y="24609"/>
                      <a:pt x="20300" y="5488"/>
                      <a:pt x="13521" y="0"/>
                    </a:cubicBezTo>
                    <a:cubicBezTo>
                      <a:pt x="7249" y="2036"/>
                      <a:pt x="9449" y="4945"/>
                      <a:pt x="3936" y="0"/>
                    </a:cubicBezTo>
                    <a:cubicBezTo>
                      <a:pt x="5959" y="7259"/>
                      <a:pt x="-857" y="5539"/>
                      <a:pt x="91" y="11698"/>
                    </a:cubicBezTo>
                    <a:cubicBezTo>
                      <a:pt x="11814" y="9573"/>
                      <a:pt x="14267" y="16769"/>
                      <a:pt x="13521" y="2729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8" name="Freeform: Shape 1637">
                <a:extLst>
                  <a:ext uri="{FF2B5EF4-FFF2-40B4-BE49-F238E27FC236}">
                    <a16:creationId xmlns:a16="http://schemas.microsoft.com/office/drawing/2014/main" id="{AA26C30E-F29E-DA0F-4562-5FAFED0BE1B1}"/>
                  </a:ext>
                </a:extLst>
              </p:cNvPr>
              <p:cNvSpPr/>
              <p:nvPr/>
            </p:nvSpPr>
            <p:spPr>
              <a:xfrm>
                <a:off x="6555386" y="4252291"/>
                <a:ext cx="2411" cy="2176"/>
              </a:xfrm>
              <a:custGeom>
                <a:avLst/>
                <a:gdLst>
                  <a:gd name="connsiteX0" fmla="*/ 2175 w 2411"/>
                  <a:gd name="connsiteY0" fmla="*/ 113 h 2176"/>
                  <a:gd name="connsiteX1" fmla="*/ 240 w 2411"/>
                  <a:gd name="connsiteY1" fmla="*/ 2060 h 2176"/>
                  <a:gd name="connsiteX2" fmla="*/ 2175 w 2411"/>
                  <a:gd name="connsiteY2" fmla="*/ 113 h 2176"/>
                </a:gdLst>
                <a:ahLst/>
                <a:cxnLst>
                  <a:cxn ang="0">
                    <a:pos x="connsiteX0" y="connsiteY0"/>
                  </a:cxn>
                  <a:cxn ang="0">
                    <a:pos x="connsiteX1" y="connsiteY1"/>
                  </a:cxn>
                  <a:cxn ang="0">
                    <a:pos x="connsiteX2" y="connsiteY2"/>
                  </a:cxn>
                </a:cxnLst>
                <a:rect l="l" t="t" r="r" b="b"/>
                <a:pathLst>
                  <a:path w="2411" h="2176">
                    <a:moveTo>
                      <a:pt x="2175" y="113"/>
                    </a:moveTo>
                    <a:cubicBezTo>
                      <a:pt x="1593" y="-419"/>
                      <a:pt x="-747" y="1048"/>
                      <a:pt x="240" y="2060"/>
                    </a:cubicBezTo>
                    <a:cubicBezTo>
                      <a:pt x="784" y="2604"/>
                      <a:pt x="3161" y="1124"/>
                      <a:pt x="2175" y="11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39" name="Freeform: Shape 1638">
                <a:extLst>
                  <a:ext uri="{FF2B5EF4-FFF2-40B4-BE49-F238E27FC236}">
                    <a16:creationId xmlns:a16="http://schemas.microsoft.com/office/drawing/2014/main" id="{67CAEB22-F33A-95DB-3A38-1346FF5EAAFB}"/>
                  </a:ext>
                </a:extLst>
              </p:cNvPr>
              <p:cNvSpPr/>
              <p:nvPr/>
            </p:nvSpPr>
            <p:spPr>
              <a:xfrm>
                <a:off x="6388380" y="4352499"/>
                <a:ext cx="21169" cy="11025"/>
              </a:xfrm>
              <a:custGeom>
                <a:avLst/>
                <a:gdLst>
                  <a:gd name="connsiteX0" fmla="*/ 0 w 21169"/>
                  <a:gd name="connsiteY0" fmla="*/ 3223 h 11025"/>
                  <a:gd name="connsiteX1" fmla="*/ 15366 w 21169"/>
                  <a:gd name="connsiteY1" fmla="*/ 11026 h 11025"/>
                  <a:gd name="connsiteX2" fmla="*/ 21170 w 21169"/>
                  <a:gd name="connsiteY2" fmla="*/ 7131 h 11025"/>
                  <a:gd name="connsiteX3" fmla="*/ 0 w 21169"/>
                  <a:gd name="connsiteY3" fmla="*/ 3236 h 11025"/>
                </a:gdLst>
                <a:ahLst/>
                <a:cxnLst>
                  <a:cxn ang="0">
                    <a:pos x="connsiteX0" y="connsiteY0"/>
                  </a:cxn>
                  <a:cxn ang="0">
                    <a:pos x="connsiteX1" y="connsiteY1"/>
                  </a:cxn>
                  <a:cxn ang="0">
                    <a:pos x="connsiteX2" y="connsiteY2"/>
                  </a:cxn>
                  <a:cxn ang="0">
                    <a:pos x="connsiteX3" y="connsiteY3"/>
                  </a:cxn>
                </a:cxnLst>
                <a:rect l="l" t="t" r="r" b="b"/>
                <a:pathLst>
                  <a:path w="21169" h="11025">
                    <a:moveTo>
                      <a:pt x="0" y="3223"/>
                    </a:moveTo>
                    <a:cubicBezTo>
                      <a:pt x="6842" y="4108"/>
                      <a:pt x="8891" y="9799"/>
                      <a:pt x="15366" y="11026"/>
                    </a:cubicBezTo>
                    <a:cubicBezTo>
                      <a:pt x="15909" y="8282"/>
                      <a:pt x="19615" y="8800"/>
                      <a:pt x="21170" y="7131"/>
                    </a:cubicBezTo>
                    <a:cubicBezTo>
                      <a:pt x="20474" y="-3719"/>
                      <a:pt x="6816" y="264"/>
                      <a:pt x="0" y="3236"/>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0" name="Freeform: Shape 1639">
                <a:extLst>
                  <a:ext uri="{FF2B5EF4-FFF2-40B4-BE49-F238E27FC236}">
                    <a16:creationId xmlns:a16="http://schemas.microsoft.com/office/drawing/2014/main" id="{210A361C-8154-0EB3-8E2E-076FAF1EE295}"/>
                  </a:ext>
                </a:extLst>
              </p:cNvPr>
              <p:cNvSpPr/>
              <p:nvPr/>
            </p:nvSpPr>
            <p:spPr>
              <a:xfrm>
                <a:off x="6542983" y="4269539"/>
                <a:ext cx="6901" cy="14372"/>
              </a:xfrm>
              <a:custGeom>
                <a:avLst/>
                <a:gdLst>
                  <a:gd name="connsiteX0" fmla="*/ 3032 w 6901"/>
                  <a:gd name="connsiteY0" fmla="*/ 14063 h 14372"/>
                  <a:gd name="connsiteX1" fmla="*/ 6901 w 6901"/>
                  <a:gd name="connsiteY1" fmla="*/ 418 h 14372"/>
                  <a:gd name="connsiteX2" fmla="*/ 3032 w 6901"/>
                  <a:gd name="connsiteY2" fmla="*/ 14063 h 14372"/>
                </a:gdLst>
                <a:ahLst/>
                <a:cxnLst>
                  <a:cxn ang="0">
                    <a:pos x="connsiteX0" y="connsiteY0"/>
                  </a:cxn>
                  <a:cxn ang="0">
                    <a:pos x="connsiteX1" y="connsiteY1"/>
                  </a:cxn>
                  <a:cxn ang="0">
                    <a:pos x="connsiteX2" y="connsiteY2"/>
                  </a:cxn>
                </a:cxnLst>
                <a:rect l="l" t="t" r="r" b="b"/>
                <a:pathLst>
                  <a:path w="6901" h="14372">
                    <a:moveTo>
                      <a:pt x="3032" y="14063"/>
                    </a:moveTo>
                    <a:cubicBezTo>
                      <a:pt x="3664" y="11597"/>
                      <a:pt x="6269" y="7702"/>
                      <a:pt x="6901" y="418"/>
                    </a:cubicBezTo>
                    <a:cubicBezTo>
                      <a:pt x="-1066" y="-3123"/>
                      <a:pt x="-1825" y="17086"/>
                      <a:pt x="3032" y="1406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1" name="Freeform: Shape 1640">
                <a:extLst>
                  <a:ext uri="{FF2B5EF4-FFF2-40B4-BE49-F238E27FC236}">
                    <a16:creationId xmlns:a16="http://schemas.microsoft.com/office/drawing/2014/main" id="{1B7F0946-15E4-5364-0363-1D9234CE7924}"/>
                  </a:ext>
                </a:extLst>
              </p:cNvPr>
              <p:cNvSpPr/>
              <p:nvPr/>
            </p:nvSpPr>
            <p:spPr>
              <a:xfrm>
                <a:off x="6547949" y="4275064"/>
                <a:ext cx="9611" cy="16462"/>
              </a:xfrm>
              <a:custGeom>
                <a:avLst/>
                <a:gdLst>
                  <a:gd name="connsiteX0" fmla="*/ 3844 w 9611"/>
                  <a:gd name="connsiteY0" fmla="*/ 736 h 16462"/>
                  <a:gd name="connsiteX1" fmla="*/ 0 w 9611"/>
                  <a:gd name="connsiteY1" fmla="*/ 16341 h 16462"/>
                  <a:gd name="connsiteX2" fmla="*/ 9611 w 9611"/>
                  <a:gd name="connsiteY2" fmla="*/ 10473 h 16462"/>
                  <a:gd name="connsiteX3" fmla="*/ 3832 w 9611"/>
                  <a:gd name="connsiteY3" fmla="*/ 723 h 16462"/>
                </a:gdLst>
                <a:ahLst/>
                <a:cxnLst>
                  <a:cxn ang="0">
                    <a:pos x="connsiteX0" y="connsiteY0"/>
                  </a:cxn>
                  <a:cxn ang="0">
                    <a:pos x="connsiteX1" y="connsiteY1"/>
                  </a:cxn>
                  <a:cxn ang="0">
                    <a:pos x="connsiteX2" y="connsiteY2"/>
                  </a:cxn>
                  <a:cxn ang="0">
                    <a:pos x="connsiteX3" y="connsiteY3"/>
                  </a:cxn>
                </a:cxnLst>
                <a:rect l="l" t="t" r="r" b="b"/>
                <a:pathLst>
                  <a:path w="9611" h="16462">
                    <a:moveTo>
                      <a:pt x="3844" y="736"/>
                    </a:moveTo>
                    <a:cubicBezTo>
                      <a:pt x="5463" y="8880"/>
                      <a:pt x="88" y="9942"/>
                      <a:pt x="0" y="16341"/>
                    </a:cubicBezTo>
                    <a:cubicBezTo>
                      <a:pt x="7158" y="17871"/>
                      <a:pt x="3528" y="4302"/>
                      <a:pt x="9611" y="10473"/>
                    </a:cubicBezTo>
                    <a:cubicBezTo>
                      <a:pt x="7525" y="8513"/>
                      <a:pt x="5109" y="-2957"/>
                      <a:pt x="3832" y="72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2" name="Freeform: Shape 1641">
                <a:extLst>
                  <a:ext uri="{FF2B5EF4-FFF2-40B4-BE49-F238E27FC236}">
                    <a16:creationId xmlns:a16="http://schemas.microsoft.com/office/drawing/2014/main" id="{B2BE0037-5D76-9674-D668-D513BBBB704D}"/>
                  </a:ext>
                </a:extLst>
              </p:cNvPr>
              <p:cNvSpPr/>
              <p:nvPr/>
            </p:nvSpPr>
            <p:spPr>
              <a:xfrm>
                <a:off x="6546772" y="4360391"/>
                <a:ext cx="3243" cy="3288"/>
              </a:xfrm>
              <a:custGeom>
                <a:avLst/>
                <a:gdLst>
                  <a:gd name="connsiteX0" fmla="*/ 1177 w 3243"/>
                  <a:gd name="connsiteY0" fmla="*/ 1187 h 3288"/>
                  <a:gd name="connsiteX1" fmla="*/ 1177 w 3243"/>
                  <a:gd name="connsiteY1" fmla="*/ 1187 h 3288"/>
                  <a:gd name="connsiteX2" fmla="*/ 1177 w 3243"/>
                  <a:gd name="connsiteY2" fmla="*/ 1187 h 3288"/>
                </a:gdLst>
                <a:ahLst/>
                <a:cxnLst>
                  <a:cxn ang="0">
                    <a:pos x="connsiteX0" y="connsiteY0"/>
                  </a:cxn>
                  <a:cxn ang="0">
                    <a:pos x="connsiteX1" y="connsiteY1"/>
                  </a:cxn>
                  <a:cxn ang="0">
                    <a:pos x="connsiteX2" y="connsiteY2"/>
                  </a:cxn>
                </a:cxnLst>
                <a:rect l="l" t="t" r="r" b="b"/>
                <a:pathLst>
                  <a:path w="3243" h="3288">
                    <a:moveTo>
                      <a:pt x="1177" y="1187"/>
                    </a:moveTo>
                    <a:cubicBezTo>
                      <a:pt x="-3477" y="7725"/>
                      <a:pt x="7614" y="-3517"/>
                      <a:pt x="1177" y="1187"/>
                    </a:cubicBezTo>
                    <a:lnTo>
                      <a:pt x="1177" y="1187"/>
                    </a:ln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3" name="Freeform: Shape 1642">
                <a:extLst>
                  <a:ext uri="{FF2B5EF4-FFF2-40B4-BE49-F238E27FC236}">
                    <a16:creationId xmlns:a16="http://schemas.microsoft.com/office/drawing/2014/main" id="{9C8FFD19-B636-5E0F-73F9-1E32D95F9507}"/>
                  </a:ext>
                </a:extLst>
              </p:cNvPr>
              <p:cNvSpPr/>
              <p:nvPr/>
            </p:nvSpPr>
            <p:spPr>
              <a:xfrm>
                <a:off x="6553691" y="4263968"/>
                <a:ext cx="3869" cy="5976"/>
              </a:xfrm>
              <a:custGeom>
                <a:avLst/>
                <a:gdLst>
                  <a:gd name="connsiteX0" fmla="*/ 0 w 3869"/>
                  <a:gd name="connsiteY0" fmla="*/ 134 h 5976"/>
                  <a:gd name="connsiteX1" fmla="*/ 1935 w 3869"/>
                  <a:gd name="connsiteY1" fmla="*/ 5976 h 5976"/>
                  <a:gd name="connsiteX2" fmla="*/ 3870 w 3869"/>
                  <a:gd name="connsiteY2" fmla="*/ 4029 h 5976"/>
                  <a:gd name="connsiteX3" fmla="*/ 0 w 3869"/>
                  <a:gd name="connsiteY3" fmla="*/ 134 h 5976"/>
                </a:gdLst>
                <a:ahLst/>
                <a:cxnLst>
                  <a:cxn ang="0">
                    <a:pos x="connsiteX0" y="connsiteY0"/>
                  </a:cxn>
                  <a:cxn ang="0">
                    <a:pos x="connsiteX1" y="connsiteY1"/>
                  </a:cxn>
                  <a:cxn ang="0">
                    <a:pos x="connsiteX2" y="connsiteY2"/>
                  </a:cxn>
                  <a:cxn ang="0">
                    <a:pos x="connsiteX3" y="connsiteY3"/>
                  </a:cxn>
                </a:cxnLst>
                <a:rect l="l" t="t" r="r" b="b"/>
                <a:pathLst>
                  <a:path w="3869" h="5976">
                    <a:moveTo>
                      <a:pt x="0" y="134"/>
                    </a:moveTo>
                    <a:cubicBezTo>
                      <a:pt x="316" y="2448"/>
                      <a:pt x="-316" y="5660"/>
                      <a:pt x="1935" y="5976"/>
                    </a:cubicBezTo>
                    <a:cubicBezTo>
                      <a:pt x="2049" y="4787"/>
                      <a:pt x="2225" y="3674"/>
                      <a:pt x="3870" y="4029"/>
                    </a:cubicBezTo>
                    <a:cubicBezTo>
                      <a:pt x="3642" y="1651"/>
                      <a:pt x="3288" y="-575"/>
                      <a:pt x="0" y="13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4" name="Freeform: Shape 1643">
                <a:extLst>
                  <a:ext uri="{FF2B5EF4-FFF2-40B4-BE49-F238E27FC236}">
                    <a16:creationId xmlns:a16="http://schemas.microsoft.com/office/drawing/2014/main" id="{12F625B6-82F1-DA80-2C3B-93F18BEE6816}"/>
                  </a:ext>
                </a:extLst>
              </p:cNvPr>
              <p:cNvSpPr/>
              <p:nvPr/>
            </p:nvSpPr>
            <p:spPr>
              <a:xfrm>
                <a:off x="6419173" y="4355858"/>
                <a:ext cx="11495" cy="13805"/>
              </a:xfrm>
              <a:custGeom>
                <a:avLst/>
                <a:gdLst>
                  <a:gd name="connsiteX0" fmla="*/ 11495 w 11495"/>
                  <a:gd name="connsiteY0" fmla="*/ 1825 h 13805"/>
                  <a:gd name="connsiteX1" fmla="*/ 0 w 11495"/>
                  <a:gd name="connsiteY1" fmla="*/ 13523 h 13805"/>
                  <a:gd name="connsiteX2" fmla="*/ 11495 w 11495"/>
                  <a:gd name="connsiteY2" fmla="*/ 1825 h 13805"/>
                </a:gdLst>
                <a:ahLst/>
                <a:cxnLst>
                  <a:cxn ang="0">
                    <a:pos x="connsiteX0" y="connsiteY0"/>
                  </a:cxn>
                  <a:cxn ang="0">
                    <a:pos x="connsiteX1" y="connsiteY1"/>
                  </a:cxn>
                  <a:cxn ang="0">
                    <a:pos x="connsiteX2" y="connsiteY2"/>
                  </a:cxn>
                </a:cxnLst>
                <a:rect l="l" t="t" r="r" b="b"/>
                <a:pathLst>
                  <a:path w="11495" h="13805">
                    <a:moveTo>
                      <a:pt x="11495" y="1825"/>
                    </a:moveTo>
                    <a:cubicBezTo>
                      <a:pt x="1037" y="-4663"/>
                      <a:pt x="582" y="7794"/>
                      <a:pt x="0" y="13523"/>
                    </a:cubicBezTo>
                    <a:cubicBezTo>
                      <a:pt x="9535" y="15382"/>
                      <a:pt x="9586" y="7680"/>
                      <a:pt x="11495" y="1825"/>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5" name="Freeform: Shape 1644">
                <a:extLst>
                  <a:ext uri="{FF2B5EF4-FFF2-40B4-BE49-F238E27FC236}">
                    <a16:creationId xmlns:a16="http://schemas.microsoft.com/office/drawing/2014/main" id="{88433852-E538-F9F8-F3B7-37657F12449F}"/>
                  </a:ext>
                </a:extLst>
              </p:cNvPr>
              <p:cNvSpPr/>
              <p:nvPr/>
            </p:nvSpPr>
            <p:spPr>
              <a:xfrm>
                <a:off x="6557328" y="4355606"/>
                <a:ext cx="2388" cy="2175"/>
              </a:xfrm>
              <a:custGeom>
                <a:avLst/>
                <a:gdLst>
                  <a:gd name="connsiteX0" fmla="*/ 2142 w 2388"/>
                  <a:gd name="connsiteY0" fmla="*/ 117 h 2175"/>
                  <a:gd name="connsiteX1" fmla="*/ 233 w 2388"/>
                  <a:gd name="connsiteY1" fmla="*/ 2064 h 2175"/>
                  <a:gd name="connsiteX2" fmla="*/ 2142 w 2388"/>
                  <a:gd name="connsiteY2" fmla="*/ 117 h 2175"/>
                </a:gdLst>
                <a:ahLst/>
                <a:cxnLst>
                  <a:cxn ang="0">
                    <a:pos x="connsiteX0" y="connsiteY0"/>
                  </a:cxn>
                  <a:cxn ang="0">
                    <a:pos x="connsiteX1" y="connsiteY1"/>
                  </a:cxn>
                  <a:cxn ang="0">
                    <a:pos x="connsiteX2" y="connsiteY2"/>
                  </a:cxn>
                </a:cxnLst>
                <a:rect l="l" t="t" r="r" b="b"/>
                <a:pathLst>
                  <a:path w="2388" h="2175">
                    <a:moveTo>
                      <a:pt x="2142" y="117"/>
                    </a:moveTo>
                    <a:cubicBezTo>
                      <a:pt x="1624" y="-427"/>
                      <a:pt x="-741" y="1052"/>
                      <a:pt x="233" y="2064"/>
                    </a:cubicBezTo>
                    <a:cubicBezTo>
                      <a:pt x="751" y="2595"/>
                      <a:pt x="3154" y="1116"/>
                      <a:pt x="2142" y="11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6" name="Freeform: Shape 1645">
                <a:extLst>
                  <a:ext uri="{FF2B5EF4-FFF2-40B4-BE49-F238E27FC236}">
                    <a16:creationId xmlns:a16="http://schemas.microsoft.com/office/drawing/2014/main" id="{27B3DC90-FE73-8EF1-14C5-8CE3D5963E79}"/>
                  </a:ext>
                </a:extLst>
              </p:cNvPr>
              <p:cNvSpPr/>
              <p:nvPr/>
            </p:nvSpPr>
            <p:spPr>
              <a:xfrm>
                <a:off x="6774682" y="4307010"/>
                <a:ext cx="5464" cy="13632"/>
              </a:xfrm>
              <a:custGeom>
                <a:avLst/>
                <a:gdLst>
                  <a:gd name="connsiteX0" fmla="*/ 2024 w 5464"/>
                  <a:gd name="connsiteY0" fmla="*/ 13633 h 13632"/>
                  <a:gd name="connsiteX1" fmla="*/ 88 w 5464"/>
                  <a:gd name="connsiteY1" fmla="*/ 0 h 13632"/>
                  <a:gd name="connsiteX2" fmla="*/ 2024 w 5464"/>
                  <a:gd name="connsiteY2" fmla="*/ 13633 h 13632"/>
                </a:gdLst>
                <a:ahLst/>
                <a:cxnLst>
                  <a:cxn ang="0">
                    <a:pos x="connsiteX0" y="connsiteY0"/>
                  </a:cxn>
                  <a:cxn ang="0">
                    <a:pos x="connsiteX1" y="connsiteY1"/>
                  </a:cxn>
                  <a:cxn ang="0">
                    <a:pos x="connsiteX2" y="connsiteY2"/>
                  </a:cxn>
                </a:cxnLst>
                <a:rect l="l" t="t" r="r" b="b"/>
                <a:pathLst>
                  <a:path w="5464" h="13632">
                    <a:moveTo>
                      <a:pt x="2024" y="13633"/>
                    </a:moveTo>
                    <a:cubicBezTo>
                      <a:pt x="6905" y="10003"/>
                      <a:pt x="6880" y="1543"/>
                      <a:pt x="88" y="0"/>
                    </a:cubicBezTo>
                    <a:cubicBezTo>
                      <a:pt x="3933" y="4679"/>
                      <a:pt x="-3263" y="9434"/>
                      <a:pt x="2024" y="1363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7" name="Freeform: Shape 1646">
                <a:extLst>
                  <a:ext uri="{FF2B5EF4-FFF2-40B4-BE49-F238E27FC236}">
                    <a16:creationId xmlns:a16="http://schemas.microsoft.com/office/drawing/2014/main" id="{DF118AB6-ABEB-164E-E7C5-5F51BAE6B9A5}"/>
                  </a:ext>
                </a:extLst>
              </p:cNvPr>
              <p:cNvSpPr/>
              <p:nvPr/>
            </p:nvSpPr>
            <p:spPr>
              <a:xfrm>
                <a:off x="6776718" y="4287471"/>
                <a:ext cx="9051" cy="19762"/>
              </a:xfrm>
              <a:custGeom>
                <a:avLst/>
                <a:gdLst>
                  <a:gd name="connsiteX0" fmla="*/ 5741 w 9051"/>
                  <a:gd name="connsiteY0" fmla="*/ 13 h 19762"/>
                  <a:gd name="connsiteX1" fmla="*/ 0 w 9051"/>
                  <a:gd name="connsiteY1" fmla="*/ 15618 h 19762"/>
                  <a:gd name="connsiteX2" fmla="*/ 7677 w 9051"/>
                  <a:gd name="connsiteY2" fmla="*/ 19526 h 19762"/>
                  <a:gd name="connsiteX3" fmla="*/ 5741 w 9051"/>
                  <a:gd name="connsiteY3" fmla="*/ 0 h 19762"/>
                </a:gdLst>
                <a:ahLst/>
                <a:cxnLst>
                  <a:cxn ang="0">
                    <a:pos x="connsiteX0" y="connsiteY0"/>
                  </a:cxn>
                  <a:cxn ang="0">
                    <a:pos x="connsiteX1" y="connsiteY1"/>
                  </a:cxn>
                  <a:cxn ang="0">
                    <a:pos x="connsiteX2" y="connsiteY2"/>
                  </a:cxn>
                  <a:cxn ang="0">
                    <a:pos x="connsiteX3" y="connsiteY3"/>
                  </a:cxn>
                </a:cxnLst>
                <a:rect l="l" t="t" r="r" b="b"/>
                <a:pathLst>
                  <a:path w="9051" h="19762">
                    <a:moveTo>
                      <a:pt x="5741" y="13"/>
                    </a:moveTo>
                    <a:cubicBezTo>
                      <a:pt x="1733" y="7145"/>
                      <a:pt x="4995" y="9548"/>
                      <a:pt x="0" y="15618"/>
                    </a:cubicBezTo>
                    <a:cubicBezTo>
                      <a:pt x="3807" y="15643"/>
                      <a:pt x="2428" y="20929"/>
                      <a:pt x="7677" y="19526"/>
                    </a:cubicBezTo>
                    <a:cubicBezTo>
                      <a:pt x="9143" y="13405"/>
                      <a:pt x="10509" y="5956"/>
                      <a:pt x="5741"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8" name="Freeform: Shape 1647">
                <a:extLst>
                  <a:ext uri="{FF2B5EF4-FFF2-40B4-BE49-F238E27FC236}">
                    <a16:creationId xmlns:a16="http://schemas.microsoft.com/office/drawing/2014/main" id="{D565121B-F506-60FE-1352-2189E8B868F4}"/>
                  </a:ext>
                </a:extLst>
              </p:cNvPr>
              <p:cNvSpPr/>
              <p:nvPr/>
            </p:nvSpPr>
            <p:spPr>
              <a:xfrm>
                <a:off x="6715379" y="4164702"/>
                <a:ext cx="193934" cy="208586"/>
              </a:xfrm>
              <a:custGeom>
                <a:avLst/>
                <a:gdLst>
                  <a:gd name="connsiteX0" fmla="*/ 193922 w 193934"/>
                  <a:gd name="connsiteY0" fmla="*/ 54581 h 208586"/>
                  <a:gd name="connsiteX1" fmla="*/ 188181 w 193934"/>
                  <a:gd name="connsiteY1" fmla="*/ 50674 h 208586"/>
                  <a:gd name="connsiteX2" fmla="*/ 128604 w 193934"/>
                  <a:gd name="connsiteY2" fmla="*/ 29226 h 208586"/>
                  <a:gd name="connsiteX3" fmla="*/ 120928 w 193934"/>
                  <a:gd name="connsiteY3" fmla="*/ 40923 h 208586"/>
                  <a:gd name="connsiteX4" fmla="*/ 103628 w 193934"/>
                  <a:gd name="connsiteY4" fmla="*/ 46791 h 208586"/>
                  <a:gd name="connsiteX5" fmla="*/ 99784 w 193934"/>
                  <a:gd name="connsiteY5" fmla="*/ 54594 h 208586"/>
                  <a:gd name="connsiteX6" fmla="*/ 82484 w 193934"/>
                  <a:gd name="connsiteY6" fmla="*/ 74069 h 208586"/>
                  <a:gd name="connsiteX7" fmla="*/ 72873 w 193934"/>
                  <a:gd name="connsiteY7" fmla="*/ 70174 h 208586"/>
                  <a:gd name="connsiteX8" fmla="*/ 69028 w 193934"/>
                  <a:gd name="connsiteY8" fmla="*/ 60411 h 208586"/>
                  <a:gd name="connsiteX9" fmla="*/ 65184 w 193934"/>
                  <a:gd name="connsiteY9" fmla="*/ 60411 h 208586"/>
                  <a:gd name="connsiteX10" fmla="*/ 59405 w 193934"/>
                  <a:gd name="connsiteY10" fmla="*/ 46791 h 208586"/>
                  <a:gd name="connsiteX11" fmla="*/ 57470 w 193934"/>
                  <a:gd name="connsiteY11" fmla="*/ 31198 h 208586"/>
                  <a:gd name="connsiteX12" fmla="*/ 61339 w 193934"/>
                  <a:gd name="connsiteY12" fmla="*/ 23383 h 208586"/>
                  <a:gd name="connsiteX13" fmla="*/ 57470 w 193934"/>
                  <a:gd name="connsiteY13" fmla="*/ 9738 h 208586"/>
                  <a:gd name="connsiteX14" fmla="*/ 44040 w 193934"/>
                  <a:gd name="connsiteY14" fmla="*/ 9738 h 208586"/>
                  <a:gd name="connsiteX15" fmla="*/ 22870 w 193934"/>
                  <a:gd name="connsiteY15" fmla="*/ 0 h 208586"/>
                  <a:gd name="connsiteX16" fmla="*/ 3660 w 193934"/>
                  <a:gd name="connsiteY16" fmla="*/ 11686 h 208586"/>
                  <a:gd name="connsiteX17" fmla="*/ 1725 w 193934"/>
                  <a:gd name="connsiteY17" fmla="*/ 25331 h 208586"/>
                  <a:gd name="connsiteX18" fmla="*/ 17116 w 193934"/>
                  <a:gd name="connsiteY18" fmla="*/ 29226 h 208586"/>
                  <a:gd name="connsiteX19" fmla="*/ 20985 w 193934"/>
                  <a:gd name="connsiteY19" fmla="*/ 42871 h 208586"/>
                  <a:gd name="connsiteX20" fmla="*/ 55560 w 193934"/>
                  <a:gd name="connsiteY20" fmla="*/ 40923 h 208586"/>
                  <a:gd name="connsiteX21" fmla="*/ 49781 w 193934"/>
                  <a:gd name="connsiteY21" fmla="*/ 54581 h 208586"/>
                  <a:gd name="connsiteX22" fmla="*/ 40195 w 193934"/>
                  <a:gd name="connsiteY22" fmla="*/ 50674 h 208586"/>
                  <a:gd name="connsiteX23" fmla="*/ 19051 w 193934"/>
                  <a:gd name="connsiteY23" fmla="*/ 60411 h 208586"/>
                  <a:gd name="connsiteX24" fmla="*/ 36326 w 193934"/>
                  <a:gd name="connsiteY24" fmla="*/ 87714 h 208586"/>
                  <a:gd name="connsiteX25" fmla="*/ 45937 w 193934"/>
                  <a:gd name="connsiteY25" fmla="*/ 72121 h 208586"/>
                  <a:gd name="connsiteX26" fmla="*/ 53613 w 193934"/>
                  <a:gd name="connsiteY26" fmla="*/ 64331 h 208586"/>
                  <a:gd name="connsiteX27" fmla="*/ 51678 w 193934"/>
                  <a:gd name="connsiteY27" fmla="*/ 77951 h 208586"/>
                  <a:gd name="connsiteX28" fmla="*/ 65159 w 193934"/>
                  <a:gd name="connsiteY28" fmla="*/ 85767 h 208586"/>
                  <a:gd name="connsiteX29" fmla="*/ 74744 w 193934"/>
                  <a:gd name="connsiteY29" fmla="*/ 85767 h 208586"/>
                  <a:gd name="connsiteX30" fmla="*/ 70900 w 193934"/>
                  <a:gd name="connsiteY30" fmla="*/ 91609 h 208586"/>
                  <a:gd name="connsiteX31" fmla="*/ 93979 w 193934"/>
                  <a:gd name="connsiteY31" fmla="*/ 97477 h 208586"/>
                  <a:gd name="connsiteX32" fmla="*/ 122825 w 193934"/>
                  <a:gd name="connsiteY32" fmla="*/ 109175 h 208586"/>
                  <a:gd name="connsiteX33" fmla="*/ 136281 w 193934"/>
                  <a:gd name="connsiteY33" fmla="*/ 118912 h 208586"/>
                  <a:gd name="connsiteX34" fmla="*/ 138153 w 193934"/>
                  <a:gd name="connsiteY34" fmla="*/ 126727 h 208586"/>
                  <a:gd name="connsiteX35" fmla="*/ 143957 w 193934"/>
                  <a:gd name="connsiteY35" fmla="*/ 128662 h 208586"/>
                  <a:gd name="connsiteX36" fmla="*/ 147801 w 193934"/>
                  <a:gd name="connsiteY36" fmla="*/ 148163 h 208586"/>
                  <a:gd name="connsiteX37" fmla="*/ 153543 w 193934"/>
                  <a:gd name="connsiteY37" fmla="*/ 157913 h 208586"/>
                  <a:gd name="connsiteX38" fmla="*/ 149736 w 193934"/>
                  <a:gd name="connsiteY38" fmla="*/ 161821 h 208586"/>
                  <a:gd name="connsiteX39" fmla="*/ 159322 w 193934"/>
                  <a:gd name="connsiteY39" fmla="*/ 165703 h 208586"/>
                  <a:gd name="connsiteX40" fmla="*/ 153543 w 193934"/>
                  <a:gd name="connsiteY40" fmla="*/ 165703 h 208586"/>
                  <a:gd name="connsiteX41" fmla="*/ 157387 w 193934"/>
                  <a:gd name="connsiteY41" fmla="*/ 177401 h 208586"/>
                  <a:gd name="connsiteX42" fmla="*/ 155477 w 193934"/>
                  <a:gd name="connsiteY42" fmla="*/ 189111 h 208586"/>
                  <a:gd name="connsiteX43" fmla="*/ 161282 w 193934"/>
                  <a:gd name="connsiteY43" fmla="*/ 183243 h 208586"/>
                  <a:gd name="connsiteX44" fmla="*/ 161282 w 193934"/>
                  <a:gd name="connsiteY44" fmla="*/ 187138 h 208586"/>
                  <a:gd name="connsiteX45" fmla="*/ 165089 w 193934"/>
                  <a:gd name="connsiteY45" fmla="*/ 187138 h 208586"/>
                  <a:gd name="connsiteX46" fmla="*/ 178544 w 193934"/>
                  <a:gd name="connsiteY46" fmla="*/ 183243 h 208586"/>
                  <a:gd name="connsiteX47" fmla="*/ 193884 w 193934"/>
                  <a:gd name="connsiteY47" fmla="*/ 208586 h 208586"/>
                  <a:gd name="connsiteX48" fmla="*/ 193884 w 193934"/>
                  <a:gd name="connsiteY48" fmla="*/ 54594 h 208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3934" h="208586">
                    <a:moveTo>
                      <a:pt x="193922" y="54581"/>
                    </a:moveTo>
                    <a:cubicBezTo>
                      <a:pt x="190925" y="54392"/>
                      <a:pt x="187308" y="54809"/>
                      <a:pt x="188181" y="50674"/>
                    </a:cubicBezTo>
                    <a:cubicBezTo>
                      <a:pt x="160220" y="51723"/>
                      <a:pt x="153580" y="31211"/>
                      <a:pt x="128604" y="29226"/>
                    </a:cubicBezTo>
                    <a:cubicBezTo>
                      <a:pt x="124874" y="33614"/>
                      <a:pt x="116907" y="33702"/>
                      <a:pt x="120928" y="40923"/>
                    </a:cubicBezTo>
                    <a:cubicBezTo>
                      <a:pt x="116338" y="44098"/>
                      <a:pt x="109812" y="45236"/>
                      <a:pt x="103628" y="46791"/>
                    </a:cubicBezTo>
                    <a:cubicBezTo>
                      <a:pt x="106031" y="51255"/>
                      <a:pt x="101630" y="51812"/>
                      <a:pt x="99784" y="54594"/>
                    </a:cubicBezTo>
                    <a:cubicBezTo>
                      <a:pt x="94295" y="62713"/>
                      <a:pt x="90603" y="70262"/>
                      <a:pt x="82484" y="74069"/>
                    </a:cubicBezTo>
                    <a:cubicBezTo>
                      <a:pt x="79942" y="72096"/>
                      <a:pt x="75414" y="72147"/>
                      <a:pt x="72873" y="70174"/>
                    </a:cubicBezTo>
                    <a:cubicBezTo>
                      <a:pt x="74517" y="63965"/>
                      <a:pt x="71204" y="62776"/>
                      <a:pt x="69028" y="60411"/>
                    </a:cubicBezTo>
                    <a:cubicBezTo>
                      <a:pt x="68851" y="47955"/>
                      <a:pt x="68017" y="56137"/>
                      <a:pt x="65184" y="60411"/>
                    </a:cubicBezTo>
                    <a:cubicBezTo>
                      <a:pt x="63275" y="56251"/>
                      <a:pt x="60416" y="51255"/>
                      <a:pt x="59405" y="46791"/>
                    </a:cubicBezTo>
                    <a:cubicBezTo>
                      <a:pt x="58482" y="42681"/>
                      <a:pt x="56977" y="34663"/>
                      <a:pt x="57470" y="31198"/>
                    </a:cubicBezTo>
                    <a:cubicBezTo>
                      <a:pt x="57925" y="27759"/>
                      <a:pt x="61605" y="27013"/>
                      <a:pt x="61339" y="23383"/>
                    </a:cubicBezTo>
                    <a:cubicBezTo>
                      <a:pt x="61049" y="19488"/>
                      <a:pt x="53663" y="14366"/>
                      <a:pt x="57470" y="9738"/>
                    </a:cubicBezTo>
                    <a:lnTo>
                      <a:pt x="44040" y="9738"/>
                    </a:lnTo>
                    <a:cubicBezTo>
                      <a:pt x="39499" y="3946"/>
                      <a:pt x="33176" y="-50"/>
                      <a:pt x="22870" y="0"/>
                    </a:cubicBezTo>
                    <a:cubicBezTo>
                      <a:pt x="19582" y="7032"/>
                      <a:pt x="12728" y="10484"/>
                      <a:pt x="3660" y="11686"/>
                    </a:cubicBezTo>
                    <a:cubicBezTo>
                      <a:pt x="6088" y="18236"/>
                      <a:pt x="-3851" y="21992"/>
                      <a:pt x="1725" y="25331"/>
                    </a:cubicBezTo>
                    <a:cubicBezTo>
                      <a:pt x="5507" y="20361"/>
                      <a:pt x="12563" y="28555"/>
                      <a:pt x="17116" y="29226"/>
                    </a:cubicBezTo>
                    <a:cubicBezTo>
                      <a:pt x="15852" y="36358"/>
                      <a:pt x="21277" y="36687"/>
                      <a:pt x="20985" y="42871"/>
                    </a:cubicBezTo>
                    <a:cubicBezTo>
                      <a:pt x="34530" y="44376"/>
                      <a:pt x="43622" y="44641"/>
                      <a:pt x="55560" y="40923"/>
                    </a:cubicBezTo>
                    <a:cubicBezTo>
                      <a:pt x="57179" y="49093"/>
                      <a:pt x="53221" y="51534"/>
                      <a:pt x="49781" y="54581"/>
                    </a:cubicBezTo>
                    <a:cubicBezTo>
                      <a:pt x="46139" y="53734"/>
                      <a:pt x="44988" y="50370"/>
                      <a:pt x="40195" y="50674"/>
                    </a:cubicBezTo>
                    <a:cubicBezTo>
                      <a:pt x="37995" y="62915"/>
                      <a:pt x="23325" y="52937"/>
                      <a:pt x="19051" y="60411"/>
                    </a:cubicBezTo>
                    <a:cubicBezTo>
                      <a:pt x="34353" y="62510"/>
                      <a:pt x="35288" y="75485"/>
                      <a:pt x="36326" y="87714"/>
                    </a:cubicBezTo>
                    <a:cubicBezTo>
                      <a:pt x="45823" y="88903"/>
                      <a:pt x="45165" y="79810"/>
                      <a:pt x="45937" y="72121"/>
                    </a:cubicBezTo>
                    <a:cubicBezTo>
                      <a:pt x="52007" y="73083"/>
                      <a:pt x="46657" y="62460"/>
                      <a:pt x="53613" y="64331"/>
                    </a:cubicBezTo>
                    <a:cubicBezTo>
                      <a:pt x="53006" y="68897"/>
                      <a:pt x="50616" y="71641"/>
                      <a:pt x="51678" y="77951"/>
                    </a:cubicBezTo>
                    <a:cubicBezTo>
                      <a:pt x="56736" y="78520"/>
                      <a:pt x="59797" y="84742"/>
                      <a:pt x="65159" y="85767"/>
                    </a:cubicBezTo>
                    <a:cubicBezTo>
                      <a:pt x="68738" y="86462"/>
                      <a:pt x="72291" y="82403"/>
                      <a:pt x="74744" y="85767"/>
                    </a:cubicBezTo>
                    <a:cubicBezTo>
                      <a:pt x="74567" y="88852"/>
                      <a:pt x="69863" y="87297"/>
                      <a:pt x="70900" y="91609"/>
                    </a:cubicBezTo>
                    <a:cubicBezTo>
                      <a:pt x="76704" y="95492"/>
                      <a:pt x="82686" y="99159"/>
                      <a:pt x="93979" y="97477"/>
                    </a:cubicBezTo>
                    <a:cubicBezTo>
                      <a:pt x="102098" y="102877"/>
                      <a:pt x="109926" y="108593"/>
                      <a:pt x="122825" y="109175"/>
                    </a:cubicBezTo>
                    <a:cubicBezTo>
                      <a:pt x="124292" y="115523"/>
                      <a:pt x="133574" y="116472"/>
                      <a:pt x="136281" y="118912"/>
                    </a:cubicBezTo>
                    <a:cubicBezTo>
                      <a:pt x="137786" y="120303"/>
                      <a:pt x="136572" y="125349"/>
                      <a:pt x="138153" y="126727"/>
                    </a:cubicBezTo>
                    <a:cubicBezTo>
                      <a:pt x="139657" y="127980"/>
                      <a:pt x="144248" y="125640"/>
                      <a:pt x="143957" y="128662"/>
                    </a:cubicBezTo>
                    <a:cubicBezTo>
                      <a:pt x="141415" y="131116"/>
                      <a:pt x="144855" y="145014"/>
                      <a:pt x="147801" y="148163"/>
                    </a:cubicBezTo>
                    <a:cubicBezTo>
                      <a:pt x="150748" y="151261"/>
                      <a:pt x="153543" y="153247"/>
                      <a:pt x="153543" y="157913"/>
                    </a:cubicBezTo>
                    <a:cubicBezTo>
                      <a:pt x="153543" y="158128"/>
                      <a:pt x="147194" y="158495"/>
                      <a:pt x="149736" y="161821"/>
                    </a:cubicBezTo>
                    <a:cubicBezTo>
                      <a:pt x="153138" y="162896"/>
                      <a:pt x="157703" y="162820"/>
                      <a:pt x="159322" y="165703"/>
                    </a:cubicBezTo>
                    <a:lnTo>
                      <a:pt x="153543" y="165703"/>
                    </a:lnTo>
                    <a:cubicBezTo>
                      <a:pt x="152645" y="171837"/>
                      <a:pt x="159436" y="170117"/>
                      <a:pt x="157387" y="177401"/>
                    </a:cubicBezTo>
                    <a:cubicBezTo>
                      <a:pt x="157071" y="180550"/>
                      <a:pt x="150950" y="187454"/>
                      <a:pt x="155477" y="189111"/>
                    </a:cubicBezTo>
                    <a:cubicBezTo>
                      <a:pt x="155819" y="187670"/>
                      <a:pt x="158424" y="183534"/>
                      <a:pt x="161282" y="183243"/>
                    </a:cubicBezTo>
                    <a:cubicBezTo>
                      <a:pt x="161345" y="183231"/>
                      <a:pt x="161017" y="186949"/>
                      <a:pt x="161282" y="187138"/>
                    </a:cubicBezTo>
                    <a:cubicBezTo>
                      <a:pt x="161624" y="187530"/>
                      <a:pt x="164456" y="187113"/>
                      <a:pt x="165089" y="187138"/>
                    </a:cubicBezTo>
                    <a:cubicBezTo>
                      <a:pt x="171121" y="187353"/>
                      <a:pt x="176837" y="180158"/>
                      <a:pt x="178544" y="183243"/>
                    </a:cubicBezTo>
                    <a:cubicBezTo>
                      <a:pt x="173865" y="194397"/>
                      <a:pt x="188939" y="200847"/>
                      <a:pt x="193884" y="208586"/>
                    </a:cubicBezTo>
                    <a:cubicBezTo>
                      <a:pt x="192695" y="155573"/>
                      <a:pt x="194225" y="109934"/>
                      <a:pt x="193884" y="5459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49" name="Freeform: Shape 1648">
                <a:extLst>
                  <a:ext uri="{FF2B5EF4-FFF2-40B4-BE49-F238E27FC236}">
                    <a16:creationId xmlns:a16="http://schemas.microsoft.com/office/drawing/2014/main" id="{79361FB1-7FB2-2DB0-0414-77E7E2ADAB6A}"/>
                  </a:ext>
                </a:extLst>
              </p:cNvPr>
              <p:cNvSpPr/>
              <p:nvPr/>
            </p:nvSpPr>
            <p:spPr>
              <a:xfrm>
                <a:off x="6716876" y="4330380"/>
                <a:ext cx="8405" cy="17540"/>
              </a:xfrm>
              <a:custGeom>
                <a:avLst/>
                <a:gdLst>
                  <a:gd name="connsiteX0" fmla="*/ 6007 w 8405"/>
                  <a:gd name="connsiteY0" fmla="*/ 0 h 17540"/>
                  <a:gd name="connsiteX1" fmla="*/ 2163 w 8405"/>
                  <a:gd name="connsiteY1" fmla="*/ 17540 h 17540"/>
                  <a:gd name="connsiteX2" fmla="*/ 6007 w 8405"/>
                  <a:gd name="connsiteY2" fmla="*/ 0 h 17540"/>
                </a:gdLst>
                <a:ahLst/>
                <a:cxnLst>
                  <a:cxn ang="0">
                    <a:pos x="connsiteX0" y="connsiteY0"/>
                  </a:cxn>
                  <a:cxn ang="0">
                    <a:pos x="connsiteX1" y="connsiteY1"/>
                  </a:cxn>
                  <a:cxn ang="0">
                    <a:pos x="connsiteX2" y="connsiteY2"/>
                  </a:cxn>
                </a:cxnLst>
                <a:rect l="l" t="t" r="r" b="b"/>
                <a:pathLst>
                  <a:path w="8405" h="17540">
                    <a:moveTo>
                      <a:pt x="6007" y="0"/>
                    </a:moveTo>
                    <a:cubicBezTo>
                      <a:pt x="6033" y="5994"/>
                      <a:pt x="-4388" y="11445"/>
                      <a:pt x="2163" y="17540"/>
                    </a:cubicBezTo>
                    <a:cubicBezTo>
                      <a:pt x="2277" y="11710"/>
                      <a:pt x="13076" y="6665"/>
                      <a:pt x="6007" y="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0" name="Freeform: Shape 1649">
                <a:extLst>
                  <a:ext uri="{FF2B5EF4-FFF2-40B4-BE49-F238E27FC236}">
                    <a16:creationId xmlns:a16="http://schemas.microsoft.com/office/drawing/2014/main" id="{C2349481-B4D5-01F3-50A0-9528B60AD93B}"/>
                  </a:ext>
                </a:extLst>
              </p:cNvPr>
              <p:cNvSpPr/>
              <p:nvPr/>
            </p:nvSpPr>
            <p:spPr>
              <a:xfrm>
                <a:off x="6709441" y="4178096"/>
                <a:ext cx="3992" cy="8028"/>
              </a:xfrm>
              <a:custGeom>
                <a:avLst/>
                <a:gdLst>
                  <a:gd name="connsiteX0" fmla="*/ 1909 w 3992"/>
                  <a:gd name="connsiteY0" fmla="*/ 8029 h 8028"/>
                  <a:gd name="connsiteX1" fmla="*/ 0 w 3992"/>
                  <a:gd name="connsiteY1" fmla="*/ 251 h 8028"/>
                  <a:gd name="connsiteX2" fmla="*/ 1909 w 3992"/>
                  <a:gd name="connsiteY2" fmla="*/ 8029 h 8028"/>
                </a:gdLst>
                <a:ahLst/>
                <a:cxnLst>
                  <a:cxn ang="0">
                    <a:pos x="connsiteX0" y="connsiteY0"/>
                  </a:cxn>
                  <a:cxn ang="0">
                    <a:pos x="connsiteX1" y="connsiteY1"/>
                  </a:cxn>
                  <a:cxn ang="0">
                    <a:pos x="connsiteX2" y="connsiteY2"/>
                  </a:cxn>
                </a:cxnLst>
                <a:rect l="l" t="t" r="r" b="b"/>
                <a:pathLst>
                  <a:path w="3992" h="8028">
                    <a:moveTo>
                      <a:pt x="1909" y="8029"/>
                    </a:moveTo>
                    <a:cubicBezTo>
                      <a:pt x="3237" y="6587"/>
                      <a:pt x="6702" y="-1519"/>
                      <a:pt x="0" y="251"/>
                    </a:cubicBezTo>
                    <a:cubicBezTo>
                      <a:pt x="291" y="3160"/>
                      <a:pt x="-721" y="7422"/>
                      <a:pt x="1909" y="802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1" name="Freeform: Shape 1650">
                <a:extLst>
                  <a:ext uri="{FF2B5EF4-FFF2-40B4-BE49-F238E27FC236}">
                    <a16:creationId xmlns:a16="http://schemas.microsoft.com/office/drawing/2014/main" id="{09554263-A091-C5CB-0691-82C6B9D07625}"/>
                  </a:ext>
                </a:extLst>
              </p:cNvPr>
              <p:cNvSpPr/>
              <p:nvPr/>
            </p:nvSpPr>
            <p:spPr>
              <a:xfrm>
                <a:off x="6569094" y="4375039"/>
                <a:ext cx="26885" cy="29447"/>
              </a:xfrm>
              <a:custGeom>
                <a:avLst/>
                <a:gdLst>
                  <a:gd name="connsiteX0" fmla="*/ 26885 w 26885"/>
                  <a:gd name="connsiteY0" fmla="*/ 184 h 29447"/>
                  <a:gd name="connsiteX1" fmla="*/ 3806 w 26885"/>
                  <a:gd name="connsiteY1" fmla="*/ 9934 h 29447"/>
                  <a:gd name="connsiteX2" fmla="*/ 0 w 26885"/>
                  <a:gd name="connsiteY2" fmla="*/ 29447 h 29447"/>
                  <a:gd name="connsiteX3" fmla="*/ 21169 w 26885"/>
                  <a:gd name="connsiteY3" fmla="*/ 15802 h 29447"/>
                  <a:gd name="connsiteX4" fmla="*/ 24976 w 26885"/>
                  <a:gd name="connsiteY4" fmla="*/ 13854 h 29447"/>
                  <a:gd name="connsiteX5" fmla="*/ 26885 w 26885"/>
                  <a:gd name="connsiteY5" fmla="*/ 197 h 29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885" h="29447">
                    <a:moveTo>
                      <a:pt x="26885" y="184"/>
                    </a:moveTo>
                    <a:cubicBezTo>
                      <a:pt x="14037" y="-1827"/>
                      <a:pt x="18134" y="13387"/>
                      <a:pt x="3806" y="9934"/>
                    </a:cubicBezTo>
                    <a:cubicBezTo>
                      <a:pt x="-1707" y="15751"/>
                      <a:pt x="1872" y="23263"/>
                      <a:pt x="0" y="29447"/>
                    </a:cubicBezTo>
                    <a:cubicBezTo>
                      <a:pt x="11634" y="28031"/>
                      <a:pt x="16174" y="21594"/>
                      <a:pt x="21169" y="15802"/>
                    </a:cubicBezTo>
                    <a:cubicBezTo>
                      <a:pt x="21081" y="15840"/>
                      <a:pt x="25267" y="13197"/>
                      <a:pt x="24976" y="13854"/>
                    </a:cubicBezTo>
                    <a:cubicBezTo>
                      <a:pt x="27050" y="9150"/>
                      <a:pt x="20120" y="2486"/>
                      <a:pt x="26885" y="19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2" name="Freeform: Shape 1651">
                <a:extLst>
                  <a:ext uri="{FF2B5EF4-FFF2-40B4-BE49-F238E27FC236}">
                    <a16:creationId xmlns:a16="http://schemas.microsoft.com/office/drawing/2014/main" id="{3D22A8DD-F341-FDBA-7C12-EDC8CDEA1AE8}"/>
                  </a:ext>
                </a:extLst>
              </p:cNvPr>
              <p:cNvSpPr/>
              <p:nvPr/>
            </p:nvSpPr>
            <p:spPr>
              <a:xfrm>
                <a:off x="6643367" y="4189661"/>
                <a:ext cx="12277" cy="6733"/>
              </a:xfrm>
              <a:custGeom>
                <a:avLst/>
                <a:gdLst>
                  <a:gd name="connsiteX0" fmla="*/ 12277 w 12277"/>
                  <a:gd name="connsiteY0" fmla="*/ 4267 h 6733"/>
                  <a:gd name="connsiteX1" fmla="*/ 693 w 12277"/>
                  <a:gd name="connsiteY1" fmla="*/ 372 h 6733"/>
                  <a:gd name="connsiteX2" fmla="*/ 12277 w 12277"/>
                  <a:gd name="connsiteY2" fmla="*/ 4267 h 6733"/>
                </a:gdLst>
                <a:ahLst/>
                <a:cxnLst>
                  <a:cxn ang="0">
                    <a:pos x="connsiteX0" y="connsiteY0"/>
                  </a:cxn>
                  <a:cxn ang="0">
                    <a:pos x="connsiteX1" y="connsiteY1"/>
                  </a:cxn>
                  <a:cxn ang="0">
                    <a:pos x="connsiteX2" y="connsiteY2"/>
                  </a:cxn>
                </a:cxnLst>
                <a:rect l="l" t="t" r="r" b="b"/>
                <a:pathLst>
                  <a:path w="12277" h="6733">
                    <a:moveTo>
                      <a:pt x="12277" y="4267"/>
                    </a:moveTo>
                    <a:cubicBezTo>
                      <a:pt x="8812" y="2534"/>
                      <a:pt x="7370" y="-1184"/>
                      <a:pt x="693" y="372"/>
                    </a:cubicBezTo>
                    <a:cubicBezTo>
                      <a:pt x="-3290" y="8503"/>
                      <a:pt x="11151" y="7694"/>
                      <a:pt x="12277" y="426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3" name="Freeform: Shape 1652">
                <a:extLst>
                  <a:ext uri="{FF2B5EF4-FFF2-40B4-BE49-F238E27FC236}">
                    <a16:creationId xmlns:a16="http://schemas.microsoft.com/office/drawing/2014/main" id="{E1A1171B-CEF0-6018-AA87-5A55390CAABF}"/>
                  </a:ext>
                </a:extLst>
              </p:cNvPr>
              <p:cNvSpPr/>
              <p:nvPr/>
            </p:nvSpPr>
            <p:spPr>
              <a:xfrm>
                <a:off x="6690219" y="4197658"/>
                <a:ext cx="9585" cy="6371"/>
              </a:xfrm>
              <a:custGeom>
                <a:avLst/>
                <a:gdLst>
                  <a:gd name="connsiteX0" fmla="*/ 0 w 9585"/>
                  <a:gd name="connsiteY0" fmla="*/ 4060 h 6371"/>
                  <a:gd name="connsiteX1" fmla="*/ 9586 w 9585"/>
                  <a:gd name="connsiteY1" fmla="*/ 6007 h 6371"/>
                  <a:gd name="connsiteX2" fmla="*/ 9586 w 9585"/>
                  <a:gd name="connsiteY2" fmla="*/ 2125 h 6371"/>
                  <a:gd name="connsiteX3" fmla="*/ 0 w 9585"/>
                  <a:gd name="connsiteY3" fmla="*/ 4060 h 6371"/>
                </a:gdLst>
                <a:ahLst/>
                <a:cxnLst>
                  <a:cxn ang="0">
                    <a:pos x="connsiteX0" y="connsiteY0"/>
                  </a:cxn>
                  <a:cxn ang="0">
                    <a:pos x="connsiteX1" y="connsiteY1"/>
                  </a:cxn>
                  <a:cxn ang="0">
                    <a:pos x="connsiteX2" y="connsiteY2"/>
                  </a:cxn>
                  <a:cxn ang="0">
                    <a:pos x="connsiteX3" y="connsiteY3"/>
                  </a:cxn>
                </a:cxnLst>
                <a:rect l="l" t="t" r="r" b="b"/>
                <a:pathLst>
                  <a:path w="9585" h="6371">
                    <a:moveTo>
                      <a:pt x="0" y="4060"/>
                    </a:moveTo>
                    <a:cubicBezTo>
                      <a:pt x="4616" y="3276"/>
                      <a:pt x="4161" y="7626"/>
                      <a:pt x="9586" y="6007"/>
                    </a:cubicBezTo>
                    <a:lnTo>
                      <a:pt x="9586" y="2125"/>
                    </a:lnTo>
                    <a:cubicBezTo>
                      <a:pt x="8372" y="-2655"/>
                      <a:pt x="607" y="1809"/>
                      <a:pt x="0" y="4060"/>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4" name="Freeform: Shape 1653">
                <a:extLst>
                  <a:ext uri="{FF2B5EF4-FFF2-40B4-BE49-F238E27FC236}">
                    <a16:creationId xmlns:a16="http://schemas.microsoft.com/office/drawing/2014/main" id="{861BD5C7-BB8A-956F-46DC-C08E72F9B605}"/>
                  </a:ext>
                </a:extLst>
              </p:cNvPr>
              <p:cNvSpPr/>
              <p:nvPr/>
            </p:nvSpPr>
            <p:spPr>
              <a:xfrm>
                <a:off x="6686119" y="4345873"/>
                <a:ext cx="2395" cy="2171"/>
              </a:xfrm>
              <a:custGeom>
                <a:avLst/>
                <a:gdLst>
                  <a:gd name="connsiteX0" fmla="*/ 255 w 2395"/>
                  <a:gd name="connsiteY0" fmla="*/ 2059 h 2171"/>
                  <a:gd name="connsiteX1" fmla="*/ 2165 w 2395"/>
                  <a:gd name="connsiteY1" fmla="*/ 112 h 2171"/>
                  <a:gd name="connsiteX2" fmla="*/ 255 w 2395"/>
                  <a:gd name="connsiteY2" fmla="*/ 2059 h 2171"/>
                </a:gdLst>
                <a:ahLst/>
                <a:cxnLst>
                  <a:cxn ang="0">
                    <a:pos x="connsiteX0" y="connsiteY0"/>
                  </a:cxn>
                  <a:cxn ang="0">
                    <a:pos x="connsiteX1" y="connsiteY1"/>
                  </a:cxn>
                  <a:cxn ang="0">
                    <a:pos x="connsiteX2" y="connsiteY2"/>
                  </a:cxn>
                </a:cxnLst>
                <a:rect l="l" t="t" r="r" b="b"/>
                <a:pathLst>
                  <a:path w="2395" h="2171">
                    <a:moveTo>
                      <a:pt x="255" y="2059"/>
                    </a:moveTo>
                    <a:cubicBezTo>
                      <a:pt x="748" y="2590"/>
                      <a:pt x="3138" y="1124"/>
                      <a:pt x="2165" y="112"/>
                    </a:cubicBezTo>
                    <a:cubicBezTo>
                      <a:pt x="1646" y="-419"/>
                      <a:pt x="-782" y="1060"/>
                      <a:pt x="255" y="205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5" name="Freeform: Shape 1654">
                <a:extLst>
                  <a:ext uri="{FF2B5EF4-FFF2-40B4-BE49-F238E27FC236}">
                    <a16:creationId xmlns:a16="http://schemas.microsoft.com/office/drawing/2014/main" id="{02B79A56-1DDA-1D9E-7F45-CF8262F6657F}"/>
                  </a:ext>
                </a:extLst>
              </p:cNvPr>
              <p:cNvSpPr/>
              <p:nvPr/>
            </p:nvSpPr>
            <p:spPr>
              <a:xfrm>
                <a:off x="6655485" y="4224225"/>
                <a:ext cx="53955" cy="20401"/>
              </a:xfrm>
              <a:custGeom>
                <a:avLst/>
                <a:gdLst>
                  <a:gd name="connsiteX0" fmla="*/ 23175 w 53955"/>
                  <a:gd name="connsiteY0" fmla="*/ 2861 h 20401"/>
                  <a:gd name="connsiteX1" fmla="*/ 159 w 53955"/>
                  <a:gd name="connsiteY1" fmla="*/ 2861 h 20401"/>
                  <a:gd name="connsiteX2" fmla="*/ 5875 w 53955"/>
                  <a:gd name="connsiteY2" fmla="*/ 12598 h 20401"/>
                  <a:gd name="connsiteX3" fmla="*/ 21240 w 53955"/>
                  <a:gd name="connsiteY3" fmla="*/ 10651 h 20401"/>
                  <a:gd name="connsiteX4" fmla="*/ 34720 w 53955"/>
                  <a:gd name="connsiteY4" fmla="*/ 10651 h 20401"/>
                  <a:gd name="connsiteX5" fmla="*/ 53956 w 53955"/>
                  <a:gd name="connsiteY5" fmla="*/ 20401 h 20401"/>
                  <a:gd name="connsiteX6" fmla="*/ 46241 w 53955"/>
                  <a:gd name="connsiteY6" fmla="*/ 4821 h 20401"/>
                  <a:gd name="connsiteX7" fmla="*/ 23162 w 53955"/>
                  <a:gd name="connsiteY7" fmla="*/ 2874 h 2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55" h="20401">
                    <a:moveTo>
                      <a:pt x="23175" y="2861"/>
                    </a:moveTo>
                    <a:cubicBezTo>
                      <a:pt x="17775" y="825"/>
                      <a:pt x="5179" y="-882"/>
                      <a:pt x="159" y="2861"/>
                    </a:cubicBezTo>
                    <a:cubicBezTo>
                      <a:pt x="-1308" y="9513"/>
                      <a:pt x="7923" y="5327"/>
                      <a:pt x="5875" y="12598"/>
                    </a:cubicBezTo>
                    <a:cubicBezTo>
                      <a:pt x="14828" y="11207"/>
                      <a:pt x="14942" y="7629"/>
                      <a:pt x="21240" y="10651"/>
                    </a:cubicBezTo>
                    <a:cubicBezTo>
                      <a:pt x="26033" y="12953"/>
                      <a:pt x="28638" y="10449"/>
                      <a:pt x="34720" y="10651"/>
                    </a:cubicBezTo>
                    <a:cubicBezTo>
                      <a:pt x="40614" y="14394"/>
                      <a:pt x="44370" y="20351"/>
                      <a:pt x="53956" y="20401"/>
                    </a:cubicBezTo>
                    <a:cubicBezTo>
                      <a:pt x="52653" y="13888"/>
                      <a:pt x="47974" y="10866"/>
                      <a:pt x="46241" y="4821"/>
                    </a:cubicBezTo>
                    <a:cubicBezTo>
                      <a:pt x="34088" y="7641"/>
                      <a:pt x="29725" y="-5599"/>
                      <a:pt x="23162" y="287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6" name="Freeform: Shape 1655">
                <a:extLst>
                  <a:ext uri="{FF2B5EF4-FFF2-40B4-BE49-F238E27FC236}">
                    <a16:creationId xmlns:a16="http://schemas.microsoft.com/office/drawing/2014/main" id="{50885F2D-8FB5-AD9B-1D83-77D0441E67A3}"/>
                  </a:ext>
                </a:extLst>
              </p:cNvPr>
              <p:cNvSpPr/>
              <p:nvPr/>
            </p:nvSpPr>
            <p:spPr>
              <a:xfrm>
                <a:off x="6075338" y="4178348"/>
                <a:ext cx="11240" cy="19591"/>
              </a:xfrm>
              <a:custGeom>
                <a:avLst/>
                <a:gdLst>
                  <a:gd name="connsiteX0" fmla="*/ 1655 w 11240"/>
                  <a:gd name="connsiteY0" fmla="*/ 0 h 19591"/>
                  <a:gd name="connsiteX1" fmla="*/ 3590 w 11240"/>
                  <a:gd name="connsiteY1" fmla="*/ 9738 h 19591"/>
                  <a:gd name="connsiteX2" fmla="*/ 11241 w 11240"/>
                  <a:gd name="connsiteY2" fmla="*/ 19500 h 19591"/>
                  <a:gd name="connsiteX3" fmla="*/ 1655 w 11240"/>
                  <a:gd name="connsiteY3" fmla="*/ 13 h 19591"/>
                </a:gdLst>
                <a:ahLst/>
                <a:cxnLst>
                  <a:cxn ang="0">
                    <a:pos x="connsiteX0" y="connsiteY0"/>
                  </a:cxn>
                  <a:cxn ang="0">
                    <a:pos x="connsiteX1" y="connsiteY1"/>
                  </a:cxn>
                  <a:cxn ang="0">
                    <a:pos x="connsiteX2" y="connsiteY2"/>
                  </a:cxn>
                  <a:cxn ang="0">
                    <a:pos x="connsiteX3" y="connsiteY3"/>
                  </a:cxn>
                </a:cxnLst>
                <a:rect l="l" t="t" r="r" b="b"/>
                <a:pathLst>
                  <a:path w="11240" h="19591">
                    <a:moveTo>
                      <a:pt x="1655" y="0"/>
                    </a:moveTo>
                    <a:cubicBezTo>
                      <a:pt x="-2531" y="6601"/>
                      <a:pt x="2401" y="6955"/>
                      <a:pt x="3590" y="9738"/>
                    </a:cubicBezTo>
                    <a:cubicBezTo>
                      <a:pt x="5209" y="13607"/>
                      <a:pt x="4108" y="20462"/>
                      <a:pt x="11241" y="19500"/>
                    </a:cubicBezTo>
                    <a:cubicBezTo>
                      <a:pt x="8358" y="12697"/>
                      <a:pt x="7751" y="3554"/>
                      <a:pt x="1655" y="1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7" name="Freeform: Shape 1656">
                <a:extLst>
                  <a:ext uri="{FF2B5EF4-FFF2-40B4-BE49-F238E27FC236}">
                    <a16:creationId xmlns:a16="http://schemas.microsoft.com/office/drawing/2014/main" id="{164F9C9E-DBE7-AE17-E09B-166B85811294}"/>
                  </a:ext>
                </a:extLst>
              </p:cNvPr>
              <p:cNvSpPr/>
              <p:nvPr/>
            </p:nvSpPr>
            <p:spPr>
              <a:xfrm>
                <a:off x="6007819" y="4020422"/>
                <a:ext cx="211561" cy="274877"/>
              </a:xfrm>
              <a:custGeom>
                <a:avLst/>
                <a:gdLst>
                  <a:gd name="connsiteX0" fmla="*/ 207574 w 211561"/>
                  <a:gd name="connsiteY0" fmla="*/ 235889 h 274877"/>
                  <a:gd name="connsiteX1" fmla="*/ 211418 w 211561"/>
                  <a:gd name="connsiteY1" fmla="*/ 208611 h 274877"/>
                  <a:gd name="connsiteX2" fmla="*/ 199898 w 211561"/>
                  <a:gd name="connsiteY2" fmla="*/ 193006 h 274877"/>
                  <a:gd name="connsiteX3" fmla="*/ 184507 w 211561"/>
                  <a:gd name="connsiteY3" fmla="*/ 196926 h 274877"/>
                  <a:gd name="connsiteX4" fmla="*/ 188352 w 211561"/>
                  <a:gd name="connsiteY4" fmla="*/ 185216 h 274877"/>
                  <a:gd name="connsiteX5" fmla="*/ 180663 w 211561"/>
                  <a:gd name="connsiteY5" fmla="*/ 161833 h 274877"/>
                  <a:gd name="connsiteX6" fmla="*/ 161428 w 211561"/>
                  <a:gd name="connsiteY6" fmla="*/ 152070 h 274877"/>
                  <a:gd name="connsiteX7" fmla="*/ 165273 w 211561"/>
                  <a:gd name="connsiteY7" fmla="*/ 130635 h 274877"/>
                  <a:gd name="connsiteX8" fmla="*/ 163363 w 211561"/>
                  <a:gd name="connsiteY8" fmla="*/ 124793 h 274877"/>
                  <a:gd name="connsiteX9" fmla="*/ 144153 w 211561"/>
                  <a:gd name="connsiteY9" fmla="*/ 130635 h 274877"/>
                  <a:gd name="connsiteX10" fmla="*/ 151830 w 211561"/>
                  <a:gd name="connsiteY10" fmla="*/ 118925 h 274877"/>
                  <a:gd name="connsiteX11" fmla="*/ 142219 w 211561"/>
                  <a:gd name="connsiteY11" fmla="*/ 118925 h 274877"/>
                  <a:gd name="connsiteX12" fmla="*/ 134542 w 211561"/>
                  <a:gd name="connsiteY12" fmla="*/ 101385 h 274877"/>
                  <a:gd name="connsiteX13" fmla="*/ 121087 w 211561"/>
                  <a:gd name="connsiteY13" fmla="*/ 95529 h 274877"/>
                  <a:gd name="connsiteX14" fmla="*/ 111476 w 211561"/>
                  <a:gd name="connsiteY14" fmla="*/ 81884 h 274877"/>
                  <a:gd name="connsiteX15" fmla="*/ 109566 w 211561"/>
                  <a:gd name="connsiteY15" fmla="*/ 89700 h 274877"/>
                  <a:gd name="connsiteX16" fmla="*/ 82617 w 211561"/>
                  <a:gd name="connsiteY16" fmla="*/ 54606 h 274877"/>
                  <a:gd name="connsiteX17" fmla="*/ 57641 w 211561"/>
                  <a:gd name="connsiteY17" fmla="*/ 33146 h 274877"/>
                  <a:gd name="connsiteX18" fmla="*/ 46120 w 211561"/>
                  <a:gd name="connsiteY18" fmla="*/ 9751 h 274877"/>
                  <a:gd name="connsiteX19" fmla="*/ 19209 w 211561"/>
                  <a:gd name="connsiteY19" fmla="*/ 9751 h 274877"/>
                  <a:gd name="connsiteX20" fmla="*/ 1909 w 211561"/>
                  <a:gd name="connsiteY20" fmla="*/ 13 h 274877"/>
                  <a:gd name="connsiteX21" fmla="*/ 0 w 211561"/>
                  <a:gd name="connsiteY21" fmla="*/ 7816 h 274877"/>
                  <a:gd name="connsiteX22" fmla="*/ 19209 w 211561"/>
                  <a:gd name="connsiteY22" fmla="*/ 35106 h 274877"/>
                  <a:gd name="connsiteX23" fmla="*/ 23054 w 211561"/>
                  <a:gd name="connsiteY23" fmla="*/ 40936 h 274877"/>
                  <a:gd name="connsiteX24" fmla="*/ 32665 w 211561"/>
                  <a:gd name="connsiteY24" fmla="*/ 44856 h 274877"/>
                  <a:gd name="connsiteX25" fmla="*/ 42276 w 211561"/>
                  <a:gd name="connsiteY25" fmla="*/ 60436 h 274877"/>
                  <a:gd name="connsiteX26" fmla="*/ 49952 w 211561"/>
                  <a:gd name="connsiteY26" fmla="*/ 77977 h 274877"/>
                  <a:gd name="connsiteX27" fmla="*/ 78773 w 211561"/>
                  <a:gd name="connsiteY27" fmla="*/ 128662 h 274877"/>
                  <a:gd name="connsiteX28" fmla="*/ 90331 w 211561"/>
                  <a:gd name="connsiteY28" fmla="*/ 136465 h 274877"/>
                  <a:gd name="connsiteX29" fmla="*/ 92266 w 211561"/>
                  <a:gd name="connsiteY29" fmla="*/ 144280 h 274877"/>
                  <a:gd name="connsiteX30" fmla="*/ 111476 w 211561"/>
                  <a:gd name="connsiteY30" fmla="*/ 179374 h 274877"/>
                  <a:gd name="connsiteX31" fmla="*/ 111476 w 211561"/>
                  <a:gd name="connsiteY31" fmla="*/ 189111 h 274877"/>
                  <a:gd name="connsiteX32" fmla="*/ 115320 w 211561"/>
                  <a:gd name="connsiteY32" fmla="*/ 196926 h 274877"/>
                  <a:gd name="connsiteX33" fmla="*/ 138361 w 211561"/>
                  <a:gd name="connsiteY33" fmla="*/ 222244 h 274877"/>
                  <a:gd name="connsiteX34" fmla="*/ 174921 w 211561"/>
                  <a:gd name="connsiteY34" fmla="*/ 261257 h 274877"/>
                  <a:gd name="connsiteX35" fmla="*/ 178728 w 211561"/>
                  <a:gd name="connsiteY35" fmla="*/ 269035 h 274877"/>
                  <a:gd name="connsiteX36" fmla="*/ 184507 w 211561"/>
                  <a:gd name="connsiteY36" fmla="*/ 274877 h 274877"/>
                  <a:gd name="connsiteX37" fmla="*/ 186417 w 211561"/>
                  <a:gd name="connsiteY37" fmla="*/ 267062 h 274877"/>
                  <a:gd name="connsiteX38" fmla="*/ 199898 w 211561"/>
                  <a:gd name="connsiteY38" fmla="*/ 269022 h 274877"/>
                  <a:gd name="connsiteX39" fmla="*/ 207574 w 211561"/>
                  <a:gd name="connsiteY39" fmla="*/ 272917 h 274877"/>
                  <a:gd name="connsiteX40" fmla="*/ 207574 w 211561"/>
                  <a:gd name="connsiteY40" fmla="*/ 235877 h 27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11561" h="274877">
                    <a:moveTo>
                      <a:pt x="207574" y="235889"/>
                    </a:moveTo>
                    <a:cubicBezTo>
                      <a:pt x="207776" y="229237"/>
                      <a:pt x="212430" y="213354"/>
                      <a:pt x="211418" y="208611"/>
                    </a:cubicBezTo>
                    <a:cubicBezTo>
                      <a:pt x="210028" y="202035"/>
                      <a:pt x="202692" y="197584"/>
                      <a:pt x="199898" y="193006"/>
                    </a:cubicBezTo>
                    <a:cubicBezTo>
                      <a:pt x="190767" y="189060"/>
                      <a:pt x="189351" y="202946"/>
                      <a:pt x="184507" y="196926"/>
                    </a:cubicBezTo>
                    <a:cubicBezTo>
                      <a:pt x="182459" y="189630"/>
                      <a:pt x="189275" y="191349"/>
                      <a:pt x="188352" y="185216"/>
                    </a:cubicBezTo>
                    <a:cubicBezTo>
                      <a:pt x="180119" y="183167"/>
                      <a:pt x="180789" y="172102"/>
                      <a:pt x="180663" y="161833"/>
                    </a:cubicBezTo>
                    <a:cubicBezTo>
                      <a:pt x="169370" y="161087"/>
                      <a:pt x="163831" y="157597"/>
                      <a:pt x="161428" y="152070"/>
                    </a:cubicBezTo>
                    <a:cubicBezTo>
                      <a:pt x="156863" y="141422"/>
                      <a:pt x="169079" y="134442"/>
                      <a:pt x="165273" y="130635"/>
                    </a:cubicBezTo>
                    <a:cubicBezTo>
                      <a:pt x="164008" y="129333"/>
                      <a:pt x="165450" y="125286"/>
                      <a:pt x="163363" y="124793"/>
                    </a:cubicBezTo>
                    <a:cubicBezTo>
                      <a:pt x="152563" y="122263"/>
                      <a:pt x="154966" y="133152"/>
                      <a:pt x="144153" y="130635"/>
                    </a:cubicBezTo>
                    <a:cubicBezTo>
                      <a:pt x="145076" y="125109"/>
                      <a:pt x="154169" y="127815"/>
                      <a:pt x="151830" y="118925"/>
                    </a:cubicBezTo>
                    <a:lnTo>
                      <a:pt x="142219" y="118925"/>
                    </a:lnTo>
                    <a:cubicBezTo>
                      <a:pt x="138614" y="114145"/>
                      <a:pt x="135693" y="108644"/>
                      <a:pt x="134542" y="101385"/>
                    </a:cubicBezTo>
                    <a:cubicBezTo>
                      <a:pt x="130091" y="99361"/>
                      <a:pt x="128333" y="94682"/>
                      <a:pt x="121087" y="95529"/>
                    </a:cubicBezTo>
                    <a:cubicBezTo>
                      <a:pt x="119380" y="89485"/>
                      <a:pt x="119126" y="81947"/>
                      <a:pt x="111476" y="81884"/>
                    </a:cubicBezTo>
                    <a:cubicBezTo>
                      <a:pt x="111160" y="84818"/>
                      <a:pt x="112171" y="89093"/>
                      <a:pt x="109566" y="89700"/>
                    </a:cubicBezTo>
                    <a:cubicBezTo>
                      <a:pt x="98501" y="79937"/>
                      <a:pt x="92620" y="62333"/>
                      <a:pt x="82617" y="54606"/>
                    </a:cubicBezTo>
                    <a:cubicBezTo>
                      <a:pt x="73234" y="47297"/>
                      <a:pt x="64508" y="41050"/>
                      <a:pt x="57641" y="33146"/>
                    </a:cubicBezTo>
                    <a:cubicBezTo>
                      <a:pt x="55972" y="23168"/>
                      <a:pt x="51141" y="16339"/>
                      <a:pt x="46120" y="9751"/>
                    </a:cubicBezTo>
                    <a:cubicBezTo>
                      <a:pt x="33841" y="8903"/>
                      <a:pt x="32108" y="9409"/>
                      <a:pt x="19209" y="9751"/>
                    </a:cubicBezTo>
                    <a:cubicBezTo>
                      <a:pt x="13810" y="6172"/>
                      <a:pt x="11242" y="-329"/>
                      <a:pt x="1909" y="13"/>
                    </a:cubicBezTo>
                    <a:cubicBezTo>
                      <a:pt x="2048" y="3402"/>
                      <a:pt x="1480" y="6058"/>
                      <a:pt x="0" y="7816"/>
                    </a:cubicBezTo>
                    <a:cubicBezTo>
                      <a:pt x="5539" y="19374"/>
                      <a:pt x="12760" y="27139"/>
                      <a:pt x="19209" y="35106"/>
                    </a:cubicBezTo>
                    <a:cubicBezTo>
                      <a:pt x="20310" y="36485"/>
                      <a:pt x="21726" y="39697"/>
                      <a:pt x="23054" y="40936"/>
                    </a:cubicBezTo>
                    <a:cubicBezTo>
                      <a:pt x="25798" y="43478"/>
                      <a:pt x="30098" y="42985"/>
                      <a:pt x="32665" y="44856"/>
                    </a:cubicBezTo>
                    <a:cubicBezTo>
                      <a:pt x="38179" y="48789"/>
                      <a:pt x="39077" y="55264"/>
                      <a:pt x="42276" y="60436"/>
                    </a:cubicBezTo>
                    <a:cubicBezTo>
                      <a:pt x="45855" y="66076"/>
                      <a:pt x="50938" y="70831"/>
                      <a:pt x="49952" y="77977"/>
                    </a:cubicBezTo>
                    <a:cubicBezTo>
                      <a:pt x="71324" y="82947"/>
                      <a:pt x="74043" y="106848"/>
                      <a:pt x="78773" y="128662"/>
                    </a:cubicBezTo>
                    <a:cubicBezTo>
                      <a:pt x="86057" y="127840"/>
                      <a:pt x="87549" y="132772"/>
                      <a:pt x="90331" y="136465"/>
                    </a:cubicBezTo>
                    <a:cubicBezTo>
                      <a:pt x="90963" y="139108"/>
                      <a:pt x="93075" y="140196"/>
                      <a:pt x="92266" y="144280"/>
                    </a:cubicBezTo>
                    <a:cubicBezTo>
                      <a:pt x="103939" y="150616"/>
                      <a:pt x="103648" y="169105"/>
                      <a:pt x="111476" y="179374"/>
                    </a:cubicBezTo>
                    <a:lnTo>
                      <a:pt x="111476" y="189111"/>
                    </a:lnTo>
                    <a:cubicBezTo>
                      <a:pt x="114852" y="189592"/>
                      <a:pt x="115864" y="192462"/>
                      <a:pt x="115320" y="196926"/>
                    </a:cubicBezTo>
                    <a:cubicBezTo>
                      <a:pt x="126208" y="202124"/>
                      <a:pt x="127422" y="217173"/>
                      <a:pt x="138361" y="222244"/>
                    </a:cubicBezTo>
                    <a:cubicBezTo>
                      <a:pt x="144710" y="240935"/>
                      <a:pt x="163869" y="248093"/>
                      <a:pt x="174921" y="261257"/>
                    </a:cubicBezTo>
                    <a:cubicBezTo>
                      <a:pt x="176515" y="263154"/>
                      <a:pt x="177236" y="266948"/>
                      <a:pt x="178728" y="269035"/>
                    </a:cubicBezTo>
                    <a:cubicBezTo>
                      <a:pt x="180435" y="271336"/>
                      <a:pt x="181131" y="273625"/>
                      <a:pt x="184507" y="274877"/>
                    </a:cubicBezTo>
                    <a:cubicBezTo>
                      <a:pt x="184849" y="271956"/>
                      <a:pt x="183811" y="267682"/>
                      <a:pt x="186417" y="267062"/>
                    </a:cubicBezTo>
                    <a:cubicBezTo>
                      <a:pt x="190148" y="273790"/>
                      <a:pt x="195282" y="268036"/>
                      <a:pt x="199898" y="269022"/>
                    </a:cubicBezTo>
                    <a:cubicBezTo>
                      <a:pt x="203312" y="269755"/>
                      <a:pt x="203135" y="273891"/>
                      <a:pt x="207574" y="272917"/>
                    </a:cubicBezTo>
                    <a:cubicBezTo>
                      <a:pt x="211507" y="262029"/>
                      <a:pt x="207195" y="249926"/>
                      <a:pt x="207574" y="235877"/>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8" name="Freeform: Shape 1657">
                <a:extLst>
                  <a:ext uri="{FF2B5EF4-FFF2-40B4-BE49-F238E27FC236}">
                    <a16:creationId xmlns:a16="http://schemas.microsoft.com/office/drawing/2014/main" id="{9160D5CD-69D0-71DA-96BE-885E0F5C1E4A}"/>
                  </a:ext>
                </a:extLst>
              </p:cNvPr>
              <p:cNvSpPr/>
              <p:nvPr/>
            </p:nvSpPr>
            <p:spPr>
              <a:xfrm>
                <a:off x="6211574" y="4299194"/>
                <a:ext cx="173737" cy="64343"/>
              </a:xfrm>
              <a:custGeom>
                <a:avLst/>
                <a:gdLst>
                  <a:gd name="connsiteX0" fmla="*/ 172975 w 173737"/>
                  <a:gd name="connsiteY0" fmla="*/ 64331 h 64343"/>
                  <a:gd name="connsiteX1" fmla="*/ 171039 w 173737"/>
                  <a:gd name="connsiteY1" fmla="*/ 42883 h 64343"/>
                  <a:gd name="connsiteX2" fmla="*/ 142219 w 173737"/>
                  <a:gd name="connsiteY2" fmla="*/ 40935 h 64343"/>
                  <a:gd name="connsiteX3" fmla="*/ 136478 w 173737"/>
                  <a:gd name="connsiteY3" fmla="*/ 23395 h 64343"/>
                  <a:gd name="connsiteX4" fmla="*/ 109567 w 173737"/>
                  <a:gd name="connsiteY4" fmla="*/ 19513 h 64343"/>
                  <a:gd name="connsiteX5" fmla="*/ 103787 w 173737"/>
                  <a:gd name="connsiteY5" fmla="*/ 13645 h 64343"/>
                  <a:gd name="connsiteX6" fmla="*/ 96111 w 173737"/>
                  <a:gd name="connsiteY6" fmla="*/ 25343 h 64343"/>
                  <a:gd name="connsiteX7" fmla="*/ 59577 w 173737"/>
                  <a:gd name="connsiteY7" fmla="*/ 21448 h 64343"/>
                  <a:gd name="connsiteX8" fmla="*/ 55770 w 173737"/>
                  <a:gd name="connsiteY8" fmla="*/ 9763 h 64343"/>
                  <a:gd name="connsiteX9" fmla="*/ 30731 w 173737"/>
                  <a:gd name="connsiteY9" fmla="*/ 1948 h 64343"/>
                  <a:gd name="connsiteX10" fmla="*/ 9586 w 173737"/>
                  <a:gd name="connsiteY10" fmla="*/ 0 h 64343"/>
                  <a:gd name="connsiteX11" fmla="*/ 0 w 173737"/>
                  <a:gd name="connsiteY11" fmla="*/ 21448 h 64343"/>
                  <a:gd name="connsiteX12" fmla="*/ 19210 w 173737"/>
                  <a:gd name="connsiteY12" fmla="*/ 25343 h 64343"/>
                  <a:gd name="connsiteX13" fmla="*/ 21170 w 173737"/>
                  <a:gd name="connsiteY13" fmla="*/ 33133 h 64343"/>
                  <a:gd name="connsiteX14" fmla="*/ 36535 w 173737"/>
                  <a:gd name="connsiteY14" fmla="*/ 35080 h 64343"/>
                  <a:gd name="connsiteX15" fmla="*/ 49965 w 173737"/>
                  <a:gd name="connsiteY15" fmla="*/ 42896 h 64343"/>
                  <a:gd name="connsiteX16" fmla="*/ 74979 w 173737"/>
                  <a:gd name="connsiteY16" fmla="*/ 40948 h 64343"/>
                  <a:gd name="connsiteX17" fmla="*/ 88435 w 173737"/>
                  <a:gd name="connsiteY17" fmla="*/ 44843 h 64343"/>
                  <a:gd name="connsiteX18" fmla="*/ 98046 w 173737"/>
                  <a:gd name="connsiteY18" fmla="*/ 52646 h 64343"/>
                  <a:gd name="connsiteX19" fmla="*/ 119152 w 173737"/>
                  <a:gd name="connsiteY19" fmla="*/ 56541 h 64343"/>
                  <a:gd name="connsiteX20" fmla="*/ 153752 w 173737"/>
                  <a:gd name="connsiteY20" fmla="*/ 56541 h 64343"/>
                  <a:gd name="connsiteX21" fmla="*/ 172987 w 173737"/>
                  <a:gd name="connsiteY21" fmla="*/ 64344 h 6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3737" h="64343">
                    <a:moveTo>
                      <a:pt x="172975" y="64331"/>
                    </a:moveTo>
                    <a:cubicBezTo>
                      <a:pt x="171874" y="53367"/>
                      <a:pt x="176439" y="48776"/>
                      <a:pt x="171039" y="42883"/>
                    </a:cubicBezTo>
                    <a:cubicBezTo>
                      <a:pt x="158280" y="42719"/>
                      <a:pt x="151147" y="46614"/>
                      <a:pt x="142219" y="40935"/>
                    </a:cubicBezTo>
                    <a:cubicBezTo>
                      <a:pt x="144179" y="31198"/>
                      <a:pt x="136275" y="31388"/>
                      <a:pt x="136478" y="23395"/>
                    </a:cubicBezTo>
                    <a:cubicBezTo>
                      <a:pt x="123136" y="25115"/>
                      <a:pt x="120050" y="15441"/>
                      <a:pt x="109567" y="19513"/>
                    </a:cubicBezTo>
                    <a:cubicBezTo>
                      <a:pt x="107518" y="17679"/>
                      <a:pt x="108934" y="12305"/>
                      <a:pt x="103787" y="13645"/>
                    </a:cubicBezTo>
                    <a:cubicBezTo>
                      <a:pt x="99855" y="16162"/>
                      <a:pt x="101764" y="24584"/>
                      <a:pt x="96111" y="25343"/>
                    </a:cubicBezTo>
                    <a:cubicBezTo>
                      <a:pt x="85767" y="24521"/>
                      <a:pt x="73727" y="23016"/>
                      <a:pt x="59577" y="21448"/>
                    </a:cubicBezTo>
                    <a:cubicBezTo>
                      <a:pt x="60069" y="15744"/>
                      <a:pt x="55213" y="15454"/>
                      <a:pt x="55770" y="9763"/>
                    </a:cubicBezTo>
                    <a:cubicBezTo>
                      <a:pt x="44477" y="10104"/>
                      <a:pt x="38040" y="5577"/>
                      <a:pt x="30731" y="1948"/>
                    </a:cubicBezTo>
                    <a:cubicBezTo>
                      <a:pt x="24901" y="6475"/>
                      <a:pt x="14468" y="2593"/>
                      <a:pt x="9586" y="0"/>
                    </a:cubicBezTo>
                    <a:cubicBezTo>
                      <a:pt x="6437" y="7183"/>
                      <a:pt x="3516" y="14657"/>
                      <a:pt x="0" y="21448"/>
                    </a:cubicBezTo>
                    <a:cubicBezTo>
                      <a:pt x="8486" y="20639"/>
                      <a:pt x="14847" y="21979"/>
                      <a:pt x="19210" y="25343"/>
                    </a:cubicBezTo>
                    <a:cubicBezTo>
                      <a:pt x="21461" y="30439"/>
                      <a:pt x="13266" y="33715"/>
                      <a:pt x="21170" y="33133"/>
                    </a:cubicBezTo>
                    <a:cubicBezTo>
                      <a:pt x="25988" y="38027"/>
                      <a:pt x="30389" y="33323"/>
                      <a:pt x="36535" y="35080"/>
                    </a:cubicBezTo>
                    <a:cubicBezTo>
                      <a:pt x="42112" y="36699"/>
                      <a:pt x="44249" y="42086"/>
                      <a:pt x="49965" y="42896"/>
                    </a:cubicBezTo>
                    <a:cubicBezTo>
                      <a:pt x="57641" y="43971"/>
                      <a:pt x="66456" y="39810"/>
                      <a:pt x="74979" y="40948"/>
                    </a:cubicBezTo>
                    <a:cubicBezTo>
                      <a:pt x="78217" y="41366"/>
                      <a:pt x="85982" y="43718"/>
                      <a:pt x="88435" y="44843"/>
                    </a:cubicBezTo>
                    <a:cubicBezTo>
                      <a:pt x="91925" y="46475"/>
                      <a:pt x="94214" y="51344"/>
                      <a:pt x="98046" y="52646"/>
                    </a:cubicBezTo>
                    <a:cubicBezTo>
                      <a:pt x="103421" y="54480"/>
                      <a:pt x="112058" y="55555"/>
                      <a:pt x="119152" y="56541"/>
                    </a:cubicBezTo>
                    <a:cubicBezTo>
                      <a:pt x="132671" y="58413"/>
                      <a:pt x="143812" y="57173"/>
                      <a:pt x="153752" y="56541"/>
                    </a:cubicBezTo>
                    <a:cubicBezTo>
                      <a:pt x="160543" y="58792"/>
                      <a:pt x="164148" y="64217"/>
                      <a:pt x="172987" y="6434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59" name="Freeform: Shape 1658">
                <a:extLst>
                  <a:ext uri="{FF2B5EF4-FFF2-40B4-BE49-F238E27FC236}">
                    <a16:creationId xmlns:a16="http://schemas.microsoft.com/office/drawing/2014/main" id="{718BCA9E-8618-3E5F-9F1D-87DB0417FC69}"/>
                  </a:ext>
                </a:extLst>
              </p:cNvPr>
              <p:cNvSpPr/>
              <p:nvPr/>
            </p:nvSpPr>
            <p:spPr>
              <a:xfrm>
                <a:off x="6553260" y="4183741"/>
                <a:ext cx="4054" cy="6380"/>
              </a:xfrm>
              <a:custGeom>
                <a:avLst/>
                <a:gdLst>
                  <a:gd name="connsiteX0" fmla="*/ 2365 w 4054"/>
                  <a:gd name="connsiteY0" fmla="*/ 2384 h 6380"/>
                  <a:gd name="connsiteX1" fmla="*/ 431 w 4054"/>
                  <a:gd name="connsiteY1" fmla="*/ 6279 h 6380"/>
                  <a:gd name="connsiteX2" fmla="*/ 2365 w 4054"/>
                  <a:gd name="connsiteY2" fmla="*/ 2384 h 6380"/>
                </a:gdLst>
                <a:ahLst/>
                <a:cxnLst>
                  <a:cxn ang="0">
                    <a:pos x="connsiteX0" y="connsiteY0"/>
                  </a:cxn>
                  <a:cxn ang="0">
                    <a:pos x="connsiteX1" y="connsiteY1"/>
                  </a:cxn>
                  <a:cxn ang="0">
                    <a:pos x="connsiteX2" y="connsiteY2"/>
                  </a:cxn>
                </a:cxnLst>
                <a:rect l="l" t="t" r="r" b="b"/>
                <a:pathLst>
                  <a:path w="4054" h="6380">
                    <a:moveTo>
                      <a:pt x="2365" y="2384"/>
                    </a:moveTo>
                    <a:cubicBezTo>
                      <a:pt x="2163" y="2776"/>
                      <a:pt x="-1163" y="4281"/>
                      <a:pt x="431" y="6279"/>
                    </a:cubicBezTo>
                    <a:cubicBezTo>
                      <a:pt x="1531" y="7633"/>
                      <a:pt x="6666" y="-5127"/>
                      <a:pt x="2365" y="2384"/>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60" name="Freeform: Shape 1659">
                <a:extLst>
                  <a:ext uri="{FF2B5EF4-FFF2-40B4-BE49-F238E27FC236}">
                    <a16:creationId xmlns:a16="http://schemas.microsoft.com/office/drawing/2014/main" id="{D4E348EB-871B-B20D-7EE2-BC30DAEB5637}"/>
                  </a:ext>
                </a:extLst>
              </p:cNvPr>
              <p:cNvSpPr/>
              <p:nvPr/>
            </p:nvSpPr>
            <p:spPr>
              <a:xfrm>
                <a:off x="6434362" y="4351787"/>
                <a:ext cx="42588" cy="21532"/>
              </a:xfrm>
              <a:custGeom>
                <a:avLst/>
                <a:gdLst>
                  <a:gd name="connsiteX0" fmla="*/ 32841 w 42588"/>
                  <a:gd name="connsiteY0" fmla="*/ 17581 h 21532"/>
                  <a:gd name="connsiteX1" fmla="*/ 42490 w 42588"/>
                  <a:gd name="connsiteY1" fmla="*/ 9779 h 21532"/>
                  <a:gd name="connsiteX2" fmla="*/ 25190 w 42588"/>
                  <a:gd name="connsiteY2" fmla="*/ 5884 h 21532"/>
                  <a:gd name="connsiteX3" fmla="*/ 19411 w 42588"/>
                  <a:gd name="connsiteY3" fmla="*/ 41 h 21532"/>
                  <a:gd name="connsiteX4" fmla="*/ 27062 w 42588"/>
                  <a:gd name="connsiteY4" fmla="*/ 13686 h 21532"/>
                  <a:gd name="connsiteX5" fmla="*/ 19411 w 42588"/>
                  <a:gd name="connsiteY5" fmla="*/ 15634 h 21532"/>
                  <a:gd name="connsiteX6" fmla="*/ 201 w 42588"/>
                  <a:gd name="connsiteY6" fmla="*/ 21477 h 21532"/>
                  <a:gd name="connsiteX7" fmla="*/ 30932 w 42588"/>
                  <a:gd name="connsiteY7" fmla="*/ 11726 h 21532"/>
                  <a:gd name="connsiteX8" fmla="*/ 32841 w 42588"/>
                  <a:gd name="connsiteY8" fmla="*/ 17569 h 2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88" h="21532">
                    <a:moveTo>
                      <a:pt x="32841" y="17581"/>
                    </a:moveTo>
                    <a:cubicBezTo>
                      <a:pt x="33309" y="12194"/>
                      <a:pt x="43704" y="16886"/>
                      <a:pt x="42490" y="9779"/>
                    </a:cubicBezTo>
                    <a:cubicBezTo>
                      <a:pt x="38823" y="3456"/>
                      <a:pt x="34574" y="7831"/>
                      <a:pt x="25190" y="5884"/>
                    </a:cubicBezTo>
                    <a:cubicBezTo>
                      <a:pt x="25532" y="1622"/>
                      <a:pt x="23597" y="-313"/>
                      <a:pt x="19411" y="41"/>
                    </a:cubicBezTo>
                    <a:cubicBezTo>
                      <a:pt x="16667" y="9981"/>
                      <a:pt x="29806" y="3772"/>
                      <a:pt x="27062" y="13686"/>
                    </a:cubicBezTo>
                    <a:cubicBezTo>
                      <a:pt x="23458" y="13256"/>
                      <a:pt x="22813" y="15899"/>
                      <a:pt x="19411" y="15634"/>
                    </a:cubicBezTo>
                    <a:cubicBezTo>
                      <a:pt x="15225" y="7679"/>
                      <a:pt x="-2049" y="1483"/>
                      <a:pt x="201" y="21477"/>
                    </a:cubicBezTo>
                    <a:cubicBezTo>
                      <a:pt x="14213" y="22096"/>
                      <a:pt x="23192" y="17505"/>
                      <a:pt x="30932" y="11726"/>
                    </a:cubicBezTo>
                    <a:cubicBezTo>
                      <a:pt x="31197" y="14028"/>
                      <a:pt x="30552" y="17253"/>
                      <a:pt x="32841" y="17569"/>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61" name="Freeform: Shape 1660">
                <a:extLst>
                  <a:ext uri="{FF2B5EF4-FFF2-40B4-BE49-F238E27FC236}">
                    <a16:creationId xmlns:a16="http://schemas.microsoft.com/office/drawing/2014/main" id="{F5F4C5E3-9AC0-3C31-DBDA-01C4C354CDDA}"/>
                  </a:ext>
                </a:extLst>
              </p:cNvPr>
              <p:cNvSpPr/>
              <p:nvPr/>
            </p:nvSpPr>
            <p:spPr>
              <a:xfrm>
                <a:off x="6563833" y="4357007"/>
                <a:ext cx="4790" cy="3797"/>
              </a:xfrm>
              <a:custGeom>
                <a:avLst/>
                <a:gdLst>
                  <a:gd name="connsiteX0" fmla="*/ 3351 w 4790"/>
                  <a:gd name="connsiteY0" fmla="*/ 676 h 3797"/>
                  <a:gd name="connsiteX1" fmla="*/ 3351 w 4790"/>
                  <a:gd name="connsiteY1" fmla="*/ 676 h 3797"/>
                  <a:gd name="connsiteX2" fmla="*/ 3351 w 4790"/>
                  <a:gd name="connsiteY2" fmla="*/ 676 h 3797"/>
                </a:gdLst>
                <a:ahLst/>
                <a:cxnLst>
                  <a:cxn ang="0">
                    <a:pos x="connsiteX0" y="connsiteY0"/>
                  </a:cxn>
                  <a:cxn ang="0">
                    <a:pos x="connsiteX1" y="connsiteY1"/>
                  </a:cxn>
                  <a:cxn ang="0">
                    <a:pos x="connsiteX2" y="connsiteY2"/>
                  </a:cxn>
                </a:cxnLst>
                <a:rect l="l" t="t" r="r" b="b"/>
                <a:pathLst>
                  <a:path w="4790" h="3797">
                    <a:moveTo>
                      <a:pt x="3351" y="676"/>
                    </a:moveTo>
                    <a:cubicBezTo>
                      <a:pt x="-6640" y="9225"/>
                      <a:pt x="9496" y="-2890"/>
                      <a:pt x="3351" y="676"/>
                    </a:cubicBezTo>
                    <a:lnTo>
                      <a:pt x="3351" y="676"/>
                    </a:ln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62" name="Freeform: Shape 1661">
                <a:extLst>
                  <a:ext uri="{FF2B5EF4-FFF2-40B4-BE49-F238E27FC236}">
                    <a16:creationId xmlns:a16="http://schemas.microsoft.com/office/drawing/2014/main" id="{58081440-7C97-B9FB-516D-CEB4E44EF3AB}"/>
                  </a:ext>
                </a:extLst>
              </p:cNvPr>
              <p:cNvSpPr/>
              <p:nvPr/>
            </p:nvSpPr>
            <p:spPr>
              <a:xfrm>
                <a:off x="6595760" y="4357683"/>
                <a:ext cx="40585" cy="25373"/>
              </a:xfrm>
              <a:custGeom>
                <a:avLst/>
                <a:gdLst>
                  <a:gd name="connsiteX0" fmla="*/ 2179 w 40585"/>
                  <a:gd name="connsiteY0" fmla="*/ 25343 h 25373"/>
                  <a:gd name="connsiteX1" fmla="*/ 40586 w 40585"/>
                  <a:gd name="connsiteY1" fmla="*/ 0 h 25373"/>
                  <a:gd name="connsiteX2" fmla="*/ 207 w 40585"/>
                  <a:gd name="connsiteY2" fmla="*/ 15593 h 25373"/>
                  <a:gd name="connsiteX3" fmla="*/ 2167 w 40585"/>
                  <a:gd name="connsiteY3" fmla="*/ 25343 h 25373"/>
                </a:gdLst>
                <a:ahLst/>
                <a:cxnLst>
                  <a:cxn ang="0">
                    <a:pos x="connsiteX0" y="connsiteY0"/>
                  </a:cxn>
                  <a:cxn ang="0">
                    <a:pos x="connsiteX1" y="connsiteY1"/>
                  </a:cxn>
                  <a:cxn ang="0">
                    <a:pos x="connsiteX2" y="connsiteY2"/>
                  </a:cxn>
                  <a:cxn ang="0">
                    <a:pos x="connsiteX3" y="connsiteY3"/>
                  </a:cxn>
                </a:cxnLst>
                <a:rect l="l" t="t" r="r" b="b"/>
                <a:pathLst>
                  <a:path w="40585" h="25373">
                    <a:moveTo>
                      <a:pt x="2179" y="25343"/>
                    </a:moveTo>
                    <a:cubicBezTo>
                      <a:pt x="11677" y="13544"/>
                      <a:pt x="34984" y="15757"/>
                      <a:pt x="40586" y="0"/>
                    </a:cubicBezTo>
                    <a:cubicBezTo>
                      <a:pt x="29407" y="6196"/>
                      <a:pt x="-2879" y="1391"/>
                      <a:pt x="207" y="15593"/>
                    </a:cubicBezTo>
                    <a:cubicBezTo>
                      <a:pt x="5948" y="10104"/>
                      <a:pt x="-2538" y="26165"/>
                      <a:pt x="2167" y="25343"/>
                    </a:cubicBezTo>
                    <a:close/>
                  </a:path>
                </a:pathLst>
              </a:custGeom>
              <a:solidFill>
                <a:srgbClr val="4DA1BB"/>
              </a:solidFill>
              <a:ln w="1270" cap="flat">
                <a:solidFill>
                  <a:schemeClr val="bg1"/>
                </a:solidFill>
                <a:prstDash val="solid"/>
                <a:miter/>
              </a:ln>
            </p:spPr>
            <p:txBody>
              <a:bodyPr rtlCol="0" anchor="ctr"/>
              <a:lstStyle/>
              <a:p>
                <a:endParaRPr lang="en-US" dirty="0"/>
              </a:p>
            </p:txBody>
          </p:sp>
          <p:sp>
            <p:nvSpPr>
              <p:cNvPr id="1663" name="Freeform: Shape 1662">
                <a:extLst>
                  <a:ext uri="{FF2B5EF4-FFF2-40B4-BE49-F238E27FC236}">
                    <a16:creationId xmlns:a16="http://schemas.microsoft.com/office/drawing/2014/main" id="{807B4F7D-EAE1-980F-5C3A-B0063FB710CB}"/>
                  </a:ext>
                </a:extLst>
              </p:cNvPr>
              <p:cNvSpPr/>
              <p:nvPr/>
            </p:nvSpPr>
            <p:spPr>
              <a:xfrm>
                <a:off x="6579181" y="4379610"/>
                <a:ext cx="3196" cy="3253"/>
              </a:xfrm>
              <a:custGeom>
                <a:avLst/>
                <a:gdLst>
                  <a:gd name="connsiteX0" fmla="*/ 1434 w 3196"/>
                  <a:gd name="connsiteY0" fmla="*/ 1481 h 3253"/>
                  <a:gd name="connsiteX1" fmla="*/ 1434 w 3196"/>
                  <a:gd name="connsiteY1" fmla="*/ 1481 h 3253"/>
                  <a:gd name="connsiteX2" fmla="*/ 1434 w 3196"/>
                  <a:gd name="connsiteY2" fmla="*/ 1481 h 3253"/>
                </a:gdLst>
                <a:ahLst/>
                <a:cxnLst>
                  <a:cxn ang="0">
                    <a:pos x="connsiteX0" y="connsiteY0"/>
                  </a:cxn>
                  <a:cxn ang="0">
                    <a:pos x="connsiteX1" y="connsiteY1"/>
                  </a:cxn>
                  <a:cxn ang="0">
                    <a:pos x="connsiteX2" y="connsiteY2"/>
                  </a:cxn>
                </a:cxnLst>
                <a:rect l="l" t="t" r="r" b="b"/>
                <a:pathLst>
                  <a:path w="3196" h="3253">
                    <a:moveTo>
                      <a:pt x="1434" y="1481"/>
                    </a:moveTo>
                    <a:cubicBezTo>
                      <a:pt x="-3764" y="7400"/>
                      <a:pt x="7289" y="-3855"/>
                      <a:pt x="1434" y="1481"/>
                    </a:cubicBezTo>
                    <a:lnTo>
                      <a:pt x="1434" y="1481"/>
                    </a:lnTo>
                    <a:close/>
                  </a:path>
                </a:pathLst>
              </a:custGeom>
              <a:solidFill>
                <a:srgbClr val="4DA1BB"/>
              </a:solidFill>
              <a:ln w="1270" cap="flat">
                <a:solidFill>
                  <a:schemeClr val="bg1"/>
                </a:solidFill>
                <a:prstDash val="solid"/>
                <a:miter/>
              </a:ln>
            </p:spPr>
            <p:txBody>
              <a:bodyPr rtlCol="0" anchor="ctr"/>
              <a:lstStyle/>
              <a:p>
                <a:endParaRPr lang="en-US" dirty="0"/>
              </a:p>
            </p:txBody>
          </p:sp>
        </p:grpSp>
        <p:sp>
          <p:nvSpPr>
            <p:cNvPr id="1664" name="Freeform: Shape 1663">
              <a:extLst>
                <a:ext uri="{FF2B5EF4-FFF2-40B4-BE49-F238E27FC236}">
                  <a16:creationId xmlns:a16="http://schemas.microsoft.com/office/drawing/2014/main" id="{EB508C93-2383-31B3-DAB1-0F4EF0BA9828}"/>
                </a:ext>
              </a:extLst>
            </p:cNvPr>
            <p:cNvSpPr/>
            <p:nvPr/>
          </p:nvSpPr>
          <p:spPr>
            <a:xfrm>
              <a:off x="4147010" y="3857438"/>
              <a:ext cx="57683" cy="145622"/>
            </a:xfrm>
            <a:custGeom>
              <a:avLst/>
              <a:gdLst>
                <a:gd name="connsiteX0" fmla="*/ 44239 w 57683"/>
                <a:gd name="connsiteY0" fmla="*/ 77218 h 145622"/>
                <a:gd name="connsiteX1" fmla="*/ 53837 w 57683"/>
                <a:gd name="connsiteY1" fmla="*/ 57743 h 145622"/>
                <a:gd name="connsiteX2" fmla="*/ 57682 w 57683"/>
                <a:gd name="connsiteY2" fmla="*/ 36295 h 145622"/>
                <a:gd name="connsiteX3" fmla="*/ 51928 w 57683"/>
                <a:gd name="connsiteY3" fmla="*/ 22650 h 145622"/>
                <a:gd name="connsiteX4" fmla="*/ 49993 w 57683"/>
                <a:gd name="connsiteY4" fmla="*/ 10939 h 145622"/>
                <a:gd name="connsiteX5" fmla="*/ 32718 w 57683"/>
                <a:gd name="connsiteY5" fmla="*/ 1202 h 145622"/>
                <a:gd name="connsiteX6" fmla="*/ 11536 w 57683"/>
                <a:gd name="connsiteY6" fmla="*/ 22650 h 145622"/>
                <a:gd name="connsiteX7" fmla="*/ 40 w 57683"/>
                <a:gd name="connsiteY7" fmla="*/ 46045 h 145622"/>
                <a:gd name="connsiteX8" fmla="*/ 11536 w 57683"/>
                <a:gd name="connsiteY8" fmla="*/ 55795 h 145622"/>
                <a:gd name="connsiteX9" fmla="*/ 17315 w 57683"/>
                <a:gd name="connsiteY9" fmla="*/ 85021 h 145622"/>
                <a:gd name="connsiteX10" fmla="*/ 19237 w 57683"/>
                <a:gd name="connsiteY10" fmla="*/ 145469 h 145622"/>
                <a:gd name="connsiteX11" fmla="*/ 36537 w 57683"/>
                <a:gd name="connsiteY11" fmla="*/ 143522 h 145622"/>
                <a:gd name="connsiteX12" fmla="*/ 36537 w 57683"/>
                <a:gd name="connsiteY12" fmla="*/ 79191 h 145622"/>
                <a:gd name="connsiteX13" fmla="*/ 44226 w 57683"/>
                <a:gd name="connsiteY13" fmla="*/ 77230 h 145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683" h="145622">
                  <a:moveTo>
                    <a:pt x="44239" y="77218"/>
                  </a:moveTo>
                  <a:cubicBezTo>
                    <a:pt x="43796" y="67038"/>
                    <a:pt x="47274" y="60828"/>
                    <a:pt x="53837" y="57743"/>
                  </a:cubicBezTo>
                  <a:cubicBezTo>
                    <a:pt x="51750" y="50269"/>
                    <a:pt x="57821" y="43731"/>
                    <a:pt x="57682" y="36295"/>
                  </a:cubicBezTo>
                  <a:cubicBezTo>
                    <a:pt x="57656" y="34221"/>
                    <a:pt x="52497" y="28479"/>
                    <a:pt x="51928" y="22650"/>
                  </a:cubicBezTo>
                  <a:cubicBezTo>
                    <a:pt x="51017" y="13481"/>
                    <a:pt x="54330" y="16326"/>
                    <a:pt x="49993" y="10939"/>
                  </a:cubicBezTo>
                  <a:cubicBezTo>
                    <a:pt x="44820" y="4515"/>
                    <a:pt x="40141" y="-2959"/>
                    <a:pt x="32718" y="1202"/>
                  </a:cubicBezTo>
                  <a:cubicBezTo>
                    <a:pt x="33869" y="16693"/>
                    <a:pt x="27799" y="24825"/>
                    <a:pt x="11536" y="22650"/>
                  </a:cubicBezTo>
                  <a:cubicBezTo>
                    <a:pt x="7527" y="30225"/>
                    <a:pt x="-643" y="33664"/>
                    <a:pt x="40" y="46045"/>
                  </a:cubicBezTo>
                  <a:cubicBezTo>
                    <a:pt x="3417" y="49738"/>
                    <a:pt x="8146" y="52090"/>
                    <a:pt x="11536" y="55795"/>
                  </a:cubicBezTo>
                  <a:cubicBezTo>
                    <a:pt x="8210" y="66076"/>
                    <a:pt x="15962" y="74107"/>
                    <a:pt x="17315" y="85021"/>
                  </a:cubicBezTo>
                  <a:cubicBezTo>
                    <a:pt x="19933" y="105912"/>
                    <a:pt x="13167" y="129307"/>
                    <a:pt x="19237" y="145469"/>
                  </a:cubicBezTo>
                  <a:cubicBezTo>
                    <a:pt x="26673" y="146494"/>
                    <a:pt x="28621" y="141991"/>
                    <a:pt x="36537" y="143522"/>
                  </a:cubicBezTo>
                  <a:cubicBezTo>
                    <a:pt x="37132" y="119469"/>
                    <a:pt x="36487" y="104900"/>
                    <a:pt x="36537" y="79191"/>
                  </a:cubicBezTo>
                  <a:cubicBezTo>
                    <a:pt x="39129" y="78571"/>
                    <a:pt x="40179" y="76421"/>
                    <a:pt x="44226" y="77230"/>
                  </a:cubicBezTo>
                  <a:close/>
                </a:path>
              </a:pathLst>
            </a:custGeom>
            <a:solidFill>
              <a:srgbClr val="B8D9E4"/>
            </a:solidFill>
            <a:ln w="1270" cap="flat">
              <a:solidFill>
                <a:schemeClr val="bg1"/>
              </a:solidFill>
              <a:prstDash val="solid"/>
              <a:miter/>
            </a:ln>
          </p:spPr>
          <p:txBody>
            <a:bodyPr rtlCol="0" anchor="ctr"/>
            <a:lstStyle/>
            <a:p>
              <a:endParaRPr lang="en-US" dirty="0"/>
            </a:p>
          </p:txBody>
        </p:sp>
        <p:sp>
          <p:nvSpPr>
            <p:cNvPr id="1665" name="Freeform: Shape 1664">
              <a:extLst>
                <a:ext uri="{FF2B5EF4-FFF2-40B4-BE49-F238E27FC236}">
                  <a16:creationId xmlns:a16="http://schemas.microsoft.com/office/drawing/2014/main" id="{DD30F931-2335-AB39-CC35-FC1AE3727096}"/>
                </a:ext>
              </a:extLst>
            </p:cNvPr>
            <p:cNvSpPr/>
            <p:nvPr/>
          </p:nvSpPr>
          <p:spPr>
            <a:xfrm>
              <a:off x="4160468" y="3077606"/>
              <a:ext cx="1947" cy="2535"/>
            </a:xfrm>
            <a:custGeom>
              <a:avLst/>
              <a:gdLst>
                <a:gd name="connsiteX0" fmla="*/ 0 w 1947"/>
                <a:gd name="connsiteY0" fmla="*/ 1272 h 2535"/>
                <a:gd name="connsiteX1" fmla="*/ 1947 w 1947"/>
                <a:gd name="connsiteY1" fmla="*/ 1272 h 2535"/>
                <a:gd name="connsiteX2" fmla="*/ 0 w 1947"/>
                <a:gd name="connsiteY2" fmla="*/ 1272 h 2535"/>
              </a:gdLst>
              <a:ahLst/>
              <a:cxnLst>
                <a:cxn ang="0">
                  <a:pos x="connsiteX0" y="connsiteY0"/>
                </a:cxn>
                <a:cxn ang="0">
                  <a:pos x="connsiteX1" y="connsiteY1"/>
                </a:cxn>
                <a:cxn ang="0">
                  <a:pos x="connsiteX2" y="connsiteY2"/>
                </a:cxn>
              </a:cxnLst>
              <a:rect l="l" t="t" r="r" b="b"/>
              <a:pathLst>
                <a:path w="1947" h="2535">
                  <a:moveTo>
                    <a:pt x="0" y="1272"/>
                  </a:moveTo>
                  <a:cubicBezTo>
                    <a:pt x="0" y="2334"/>
                    <a:pt x="1568" y="3485"/>
                    <a:pt x="1947" y="1272"/>
                  </a:cubicBezTo>
                  <a:cubicBezTo>
                    <a:pt x="1947" y="184"/>
                    <a:pt x="366" y="-941"/>
                    <a:pt x="0" y="1272"/>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66" name="Freeform: Shape 1665">
              <a:extLst>
                <a:ext uri="{FF2B5EF4-FFF2-40B4-BE49-F238E27FC236}">
                  <a16:creationId xmlns:a16="http://schemas.microsoft.com/office/drawing/2014/main" id="{6738ACC2-3504-8B86-CF9F-3E961DFA4D3C}"/>
                </a:ext>
              </a:extLst>
            </p:cNvPr>
            <p:cNvSpPr/>
            <p:nvPr/>
          </p:nvSpPr>
          <p:spPr>
            <a:xfrm>
              <a:off x="3950930" y="3045757"/>
              <a:ext cx="243282" cy="208585"/>
            </a:xfrm>
            <a:custGeom>
              <a:avLst/>
              <a:gdLst>
                <a:gd name="connsiteX0" fmla="*/ 124973 w 243282"/>
                <a:gd name="connsiteY0" fmla="*/ 9725 h 208585"/>
                <a:gd name="connsiteX1" fmla="*/ 117284 w 243282"/>
                <a:gd name="connsiteY1" fmla="*/ 11672 h 208585"/>
                <a:gd name="connsiteX2" fmla="*/ 107686 w 243282"/>
                <a:gd name="connsiteY2" fmla="*/ 7777 h 208585"/>
                <a:gd name="connsiteX3" fmla="*/ 96152 w 243282"/>
                <a:gd name="connsiteY3" fmla="*/ 9725 h 208585"/>
                <a:gd name="connsiteX4" fmla="*/ 63475 w 243282"/>
                <a:gd name="connsiteY4" fmla="*/ 3882 h 208585"/>
                <a:gd name="connsiteX5" fmla="*/ 38473 w 243282"/>
                <a:gd name="connsiteY5" fmla="*/ 5843 h 208585"/>
                <a:gd name="connsiteX6" fmla="*/ 26940 w 243282"/>
                <a:gd name="connsiteY6" fmla="*/ 0 h 208585"/>
                <a:gd name="connsiteX7" fmla="*/ 21186 w 243282"/>
                <a:gd name="connsiteY7" fmla="*/ 1948 h 208585"/>
                <a:gd name="connsiteX8" fmla="*/ 15407 w 243282"/>
                <a:gd name="connsiteY8" fmla="*/ 11685 h 208585"/>
                <a:gd name="connsiteX9" fmla="*/ 16 w 243282"/>
                <a:gd name="connsiteY9" fmla="*/ 19488 h 208585"/>
                <a:gd name="connsiteX10" fmla="*/ 5796 w 243282"/>
                <a:gd name="connsiteY10" fmla="*/ 27290 h 208585"/>
                <a:gd name="connsiteX11" fmla="*/ 7705 w 243282"/>
                <a:gd name="connsiteY11" fmla="*/ 31185 h 208585"/>
                <a:gd name="connsiteX12" fmla="*/ 9627 w 243282"/>
                <a:gd name="connsiteY12" fmla="*/ 38988 h 208585"/>
                <a:gd name="connsiteX13" fmla="*/ 7705 w 243282"/>
                <a:gd name="connsiteY13" fmla="*/ 48726 h 208585"/>
                <a:gd name="connsiteX14" fmla="*/ 19251 w 243282"/>
                <a:gd name="connsiteY14" fmla="*/ 42883 h 208585"/>
                <a:gd name="connsiteX15" fmla="*/ 21173 w 243282"/>
                <a:gd name="connsiteY15" fmla="*/ 52633 h 208585"/>
                <a:gd name="connsiteX16" fmla="*/ 34616 w 243282"/>
                <a:gd name="connsiteY16" fmla="*/ 52633 h 208585"/>
                <a:gd name="connsiteX17" fmla="*/ 36538 w 243282"/>
                <a:gd name="connsiteY17" fmla="*/ 48726 h 208585"/>
                <a:gd name="connsiteX18" fmla="*/ 44214 w 243282"/>
                <a:gd name="connsiteY18" fmla="*/ 48726 h 208585"/>
                <a:gd name="connsiteX19" fmla="*/ 51916 w 243282"/>
                <a:gd name="connsiteY19" fmla="*/ 48726 h 208585"/>
                <a:gd name="connsiteX20" fmla="*/ 59605 w 243282"/>
                <a:gd name="connsiteY20" fmla="*/ 62383 h 208585"/>
                <a:gd name="connsiteX21" fmla="*/ 51916 w 243282"/>
                <a:gd name="connsiteY21" fmla="*/ 68251 h 208585"/>
                <a:gd name="connsiteX22" fmla="*/ 46149 w 243282"/>
                <a:gd name="connsiteY22" fmla="*/ 93569 h 208585"/>
                <a:gd name="connsiteX23" fmla="*/ 42305 w 243282"/>
                <a:gd name="connsiteY23" fmla="*/ 99424 h 208585"/>
                <a:gd name="connsiteX24" fmla="*/ 44214 w 243282"/>
                <a:gd name="connsiteY24" fmla="*/ 103319 h 208585"/>
                <a:gd name="connsiteX25" fmla="*/ 44214 w 243282"/>
                <a:gd name="connsiteY25" fmla="*/ 109174 h 208585"/>
                <a:gd name="connsiteX26" fmla="*/ 42305 w 243282"/>
                <a:gd name="connsiteY26" fmla="*/ 113082 h 208585"/>
                <a:gd name="connsiteX27" fmla="*/ 34604 w 243282"/>
                <a:gd name="connsiteY27" fmla="*/ 113082 h 208585"/>
                <a:gd name="connsiteX28" fmla="*/ 42305 w 243282"/>
                <a:gd name="connsiteY28" fmla="*/ 130622 h 208585"/>
                <a:gd name="connsiteX29" fmla="*/ 36538 w 243282"/>
                <a:gd name="connsiteY29" fmla="*/ 146215 h 208585"/>
                <a:gd name="connsiteX30" fmla="*/ 44214 w 243282"/>
                <a:gd name="connsiteY30" fmla="*/ 154005 h 208585"/>
                <a:gd name="connsiteX31" fmla="*/ 34604 w 243282"/>
                <a:gd name="connsiteY31" fmla="*/ 177400 h 208585"/>
                <a:gd name="connsiteX32" fmla="*/ 46149 w 243282"/>
                <a:gd name="connsiteY32" fmla="*/ 177400 h 208585"/>
                <a:gd name="connsiteX33" fmla="*/ 57683 w 243282"/>
                <a:gd name="connsiteY33" fmla="*/ 187138 h 208585"/>
                <a:gd name="connsiteX34" fmla="*/ 69203 w 243282"/>
                <a:gd name="connsiteY34" fmla="*/ 208586 h 208585"/>
                <a:gd name="connsiteX35" fmla="*/ 80737 w 243282"/>
                <a:gd name="connsiteY35" fmla="*/ 196901 h 208585"/>
                <a:gd name="connsiteX36" fmla="*/ 96127 w 243282"/>
                <a:gd name="connsiteY36" fmla="*/ 191046 h 208585"/>
                <a:gd name="connsiteX37" fmla="*/ 138403 w 243282"/>
                <a:gd name="connsiteY37" fmla="*/ 189098 h 208585"/>
                <a:gd name="connsiteX38" fmla="*/ 163405 w 243282"/>
                <a:gd name="connsiteY38" fmla="*/ 167650 h 208585"/>
                <a:gd name="connsiteX39" fmla="*/ 182627 w 243282"/>
                <a:gd name="connsiteY39" fmla="*/ 136465 h 208585"/>
                <a:gd name="connsiteX40" fmla="*/ 173003 w 243282"/>
                <a:gd name="connsiteY40" fmla="*/ 115029 h 208585"/>
                <a:gd name="connsiteX41" fmla="*/ 180679 w 243282"/>
                <a:gd name="connsiteY41" fmla="*/ 101372 h 208585"/>
                <a:gd name="connsiteX42" fmla="*/ 196095 w 243282"/>
                <a:gd name="connsiteY42" fmla="*/ 81884 h 208585"/>
                <a:gd name="connsiteX43" fmla="*/ 192225 w 243282"/>
                <a:gd name="connsiteY43" fmla="*/ 79936 h 208585"/>
                <a:gd name="connsiteX44" fmla="*/ 221058 w 243282"/>
                <a:gd name="connsiteY44" fmla="*/ 68264 h 208585"/>
                <a:gd name="connsiteX45" fmla="*/ 226813 w 243282"/>
                <a:gd name="connsiteY45" fmla="*/ 60449 h 208585"/>
                <a:gd name="connsiteX46" fmla="*/ 242190 w 243282"/>
                <a:gd name="connsiteY46" fmla="*/ 52659 h 208585"/>
                <a:gd name="connsiteX47" fmla="*/ 242190 w 243282"/>
                <a:gd name="connsiteY47" fmla="*/ 37066 h 208585"/>
                <a:gd name="connsiteX48" fmla="*/ 228760 w 243282"/>
                <a:gd name="connsiteY48" fmla="*/ 40961 h 208585"/>
                <a:gd name="connsiteX49" fmla="*/ 207578 w 243282"/>
                <a:gd name="connsiteY49" fmla="*/ 37066 h 208585"/>
                <a:gd name="connsiteX50" fmla="*/ 194135 w 243282"/>
                <a:gd name="connsiteY50" fmla="*/ 25368 h 208585"/>
                <a:gd name="connsiteX51" fmla="*/ 190303 w 243282"/>
                <a:gd name="connsiteY51" fmla="*/ 31223 h 208585"/>
                <a:gd name="connsiteX52" fmla="*/ 151846 w 243282"/>
                <a:gd name="connsiteY52" fmla="*/ 21473 h 208585"/>
                <a:gd name="connsiteX53" fmla="*/ 146067 w 243282"/>
                <a:gd name="connsiteY53" fmla="*/ 11167 h 208585"/>
                <a:gd name="connsiteX54" fmla="*/ 124935 w 243282"/>
                <a:gd name="connsiteY54" fmla="*/ 9775 h 20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43282" h="208585">
                  <a:moveTo>
                    <a:pt x="124973" y="9725"/>
                  </a:moveTo>
                  <a:cubicBezTo>
                    <a:pt x="121533" y="9788"/>
                    <a:pt x="120522" y="12166"/>
                    <a:pt x="117284" y="11672"/>
                  </a:cubicBezTo>
                  <a:cubicBezTo>
                    <a:pt x="113844" y="11154"/>
                    <a:pt x="111328" y="7929"/>
                    <a:pt x="107686" y="7777"/>
                  </a:cubicBezTo>
                  <a:cubicBezTo>
                    <a:pt x="104107" y="7626"/>
                    <a:pt x="100060" y="9497"/>
                    <a:pt x="96152" y="9725"/>
                  </a:cubicBezTo>
                  <a:cubicBezTo>
                    <a:pt x="85201" y="10357"/>
                    <a:pt x="75274" y="4451"/>
                    <a:pt x="63475" y="3882"/>
                  </a:cubicBezTo>
                  <a:cubicBezTo>
                    <a:pt x="56051" y="3516"/>
                    <a:pt x="47010" y="8207"/>
                    <a:pt x="38473" y="5843"/>
                  </a:cubicBezTo>
                  <a:cubicBezTo>
                    <a:pt x="35489" y="3022"/>
                    <a:pt x="30987" y="1733"/>
                    <a:pt x="26940" y="0"/>
                  </a:cubicBezTo>
                  <a:cubicBezTo>
                    <a:pt x="26624" y="2264"/>
                    <a:pt x="23905" y="2112"/>
                    <a:pt x="21186" y="1948"/>
                  </a:cubicBezTo>
                  <a:cubicBezTo>
                    <a:pt x="18328" y="4262"/>
                    <a:pt x="18202" y="9295"/>
                    <a:pt x="15407" y="11685"/>
                  </a:cubicBezTo>
                  <a:cubicBezTo>
                    <a:pt x="7060" y="11027"/>
                    <a:pt x="1483" y="13152"/>
                    <a:pt x="16" y="19488"/>
                  </a:cubicBezTo>
                  <a:cubicBezTo>
                    <a:pt x="-262" y="25659"/>
                    <a:pt x="3102" y="23838"/>
                    <a:pt x="5796" y="27290"/>
                  </a:cubicBezTo>
                  <a:cubicBezTo>
                    <a:pt x="4910" y="26190"/>
                    <a:pt x="4695" y="30920"/>
                    <a:pt x="7705" y="31185"/>
                  </a:cubicBezTo>
                  <a:cubicBezTo>
                    <a:pt x="7275" y="34878"/>
                    <a:pt x="9868" y="35485"/>
                    <a:pt x="9627" y="38988"/>
                  </a:cubicBezTo>
                  <a:cubicBezTo>
                    <a:pt x="11689" y="43958"/>
                    <a:pt x="1357" y="45817"/>
                    <a:pt x="7705" y="48726"/>
                  </a:cubicBezTo>
                  <a:cubicBezTo>
                    <a:pt x="8805" y="44021"/>
                    <a:pt x="14964" y="44388"/>
                    <a:pt x="19251" y="42883"/>
                  </a:cubicBezTo>
                  <a:cubicBezTo>
                    <a:pt x="22539" y="47878"/>
                    <a:pt x="17038" y="49699"/>
                    <a:pt x="21173" y="52633"/>
                  </a:cubicBezTo>
                  <a:cubicBezTo>
                    <a:pt x="26573" y="46690"/>
                    <a:pt x="30544" y="53202"/>
                    <a:pt x="34616" y="52633"/>
                  </a:cubicBezTo>
                  <a:cubicBezTo>
                    <a:pt x="34578" y="52633"/>
                    <a:pt x="36361" y="48915"/>
                    <a:pt x="36538" y="48726"/>
                  </a:cubicBezTo>
                  <a:cubicBezTo>
                    <a:pt x="39611" y="45615"/>
                    <a:pt x="40522" y="48207"/>
                    <a:pt x="44214" y="48726"/>
                  </a:cubicBezTo>
                  <a:cubicBezTo>
                    <a:pt x="46731" y="49105"/>
                    <a:pt x="49400" y="48448"/>
                    <a:pt x="51916" y="48726"/>
                  </a:cubicBezTo>
                  <a:cubicBezTo>
                    <a:pt x="46719" y="56769"/>
                    <a:pt x="59858" y="56427"/>
                    <a:pt x="59605" y="62383"/>
                  </a:cubicBezTo>
                  <a:cubicBezTo>
                    <a:pt x="59542" y="63636"/>
                    <a:pt x="52258" y="67859"/>
                    <a:pt x="51916" y="68251"/>
                  </a:cubicBezTo>
                  <a:cubicBezTo>
                    <a:pt x="44695" y="75864"/>
                    <a:pt x="47376" y="82453"/>
                    <a:pt x="46149" y="93569"/>
                  </a:cubicBezTo>
                  <a:cubicBezTo>
                    <a:pt x="45833" y="96376"/>
                    <a:pt x="42646" y="96806"/>
                    <a:pt x="42305" y="99424"/>
                  </a:cubicBezTo>
                  <a:cubicBezTo>
                    <a:pt x="42406" y="98741"/>
                    <a:pt x="44101" y="102143"/>
                    <a:pt x="44214" y="103319"/>
                  </a:cubicBezTo>
                  <a:cubicBezTo>
                    <a:pt x="44442" y="105241"/>
                    <a:pt x="44038" y="107252"/>
                    <a:pt x="44214" y="109174"/>
                  </a:cubicBezTo>
                  <a:cubicBezTo>
                    <a:pt x="42722" y="109592"/>
                    <a:pt x="41989" y="110793"/>
                    <a:pt x="42305" y="113082"/>
                  </a:cubicBezTo>
                  <a:lnTo>
                    <a:pt x="34604" y="113082"/>
                  </a:lnTo>
                  <a:cubicBezTo>
                    <a:pt x="35071" y="121062"/>
                    <a:pt x="41142" y="123351"/>
                    <a:pt x="42305" y="130622"/>
                  </a:cubicBezTo>
                  <a:cubicBezTo>
                    <a:pt x="41331" y="136768"/>
                    <a:pt x="36639" y="139184"/>
                    <a:pt x="36538" y="146215"/>
                  </a:cubicBezTo>
                  <a:cubicBezTo>
                    <a:pt x="38802" y="149124"/>
                    <a:pt x="41357" y="151729"/>
                    <a:pt x="44214" y="154005"/>
                  </a:cubicBezTo>
                  <a:cubicBezTo>
                    <a:pt x="38043" y="160012"/>
                    <a:pt x="30114" y="165930"/>
                    <a:pt x="34604" y="177400"/>
                  </a:cubicBezTo>
                  <a:lnTo>
                    <a:pt x="46149" y="177400"/>
                  </a:lnTo>
                  <a:cubicBezTo>
                    <a:pt x="47667" y="184368"/>
                    <a:pt x="55761" y="185823"/>
                    <a:pt x="57683" y="187138"/>
                  </a:cubicBezTo>
                  <a:cubicBezTo>
                    <a:pt x="53800" y="195130"/>
                    <a:pt x="59188" y="208409"/>
                    <a:pt x="69203" y="208586"/>
                  </a:cubicBezTo>
                  <a:cubicBezTo>
                    <a:pt x="75274" y="206942"/>
                    <a:pt x="74667" y="198545"/>
                    <a:pt x="80737" y="196901"/>
                  </a:cubicBezTo>
                  <a:cubicBezTo>
                    <a:pt x="87224" y="199089"/>
                    <a:pt x="90272" y="192386"/>
                    <a:pt x="96127" y="191046"/>
                  </a:cubicBezTo>
                  <a:cubicBezTo>
                    <a:pt x="109216" y="188023"/>
                    <a:pt x="124846" y="191981"/>
                    <a:pt x="138403" y="189098"/>
                  </a:cubicBezTo>
                  <a:cubicBezTo>
                    <a:pt x="143866" y="179032"/>
                    <a:pt x="146231" y="165880"/>
                    <a:pt x="163405" y="167650"/>
                  </a:cubicBezTo>
                  <a:cubicBezTo>
                    <a:pt x="162911" y="150287"/>
                    <a:pt x="173585" y="144217"/>
                    <a:pt x="182627" y="136465"/>
                  </a:cubicBezTo>
                  <a:cubicBezTo>
                    <a:pt x="173180" y="132329"/>
                    <a:pt x="172244" y="121960"/>
                    <a:pt x="173003" y="115029"/>
                  </a:cubicBezTo>
                  <a:cubicBezTo>
                    <a:pt x="173269" y="112589"/>
                    <a:pt x="177113" y="106961"/>
                    <a:pt x="180679" y="101372"/>
                  </a:cubicBezTo>
                  <a:cubicBezTo>
                    <a:pt x="185675" y="93569"/>
                    <a:pt x="191644" y="85387"/>
                    <a:pt x="196095" y="81884"/>
                  </a:cubicBezTo>
                  <a:cubicBezTo>
                    <a:pt x="194578" y="81454"/>
                    <a:pt x="192288" y="81833"/>
                    <a:pt x="192225" y="79936"/>
                  </a:cubicBezTo>
                  <a:cubicBezTo>
                    <a:pt x="199320" y="73487"/>
                    <a:pt x="207224" y="67859"/>
                    <a:pt x="221058" y="68264"/>
                  </a:cubicBezTo>
                  <a:cubicBezTo>
                    <a:pt x="220742" y="63370"/>
                    <a:pt x="224018" y="62143"/>
                    <a:pt x="226813" y="60449"/>
                  </a:cubicBezTo>
                  <a:cubicBezTo>
                    <a:pt x="232794" y="58716"/>
                    <a:pt x="235791" y="53936"/>
                    <a:pt x="242190" y="52659"/>
                  </a:cubicBezTo>
                  <a:cubicBezTo>
                    <a:pt x="240470" y="45223"/>
                    <a:pt x="245352" y="40215"/>
                    <a:pt x="242190" y="37066"/>
                  </a:cubicBezTo>
                  <a:cubicBezTo>
                    <a:pt x="234236" y="34840"/>
                    <a:pt x="234716" y="41163"/>
                    <a:pt x="228760" y="40961"/>
                  </a:cubicBezTo>
                  <a:cubicBezTo>
                    <a:pt x="223335" y="38014"/>
                    <a:pt x="215494" y="37521"/>
                    <a:pt x="207578" y="37066"/>
                  </a:cubicBezTo>
                  <a:cubicBezTo>
                    <a:pt x="208223" y="27973"/>
                    <a:pt x="198763" y="29137"/>
                    <a:pt x="194135" y="25368"/>
                  </a:cubicBezTo>
                  <a:cubicBezTo>
                    <a:pt x="194261" y="28732"/>
                    <a:pt x="192655" y="30376"/>
                    <a:pt x="190303" y="31223"/>
                  </a:cubicBezTo>
                  <a:cubicBezTo>
                    <a:pt x="176936" y="30831"/>
                    <a:pt x="167907" y="23762"/>
                    <a:pt x="151846" y="21473"/>
                  </a:cubicBezTo>
                  <a:cubicBezTo>
                    <a:pt x="150518" y="18400"/>
                    <a:pt x="148609" y="13696"/>
                    <a:pt x="146067" y="11167"/>
                  </a:cubicBezTo>
                  <a:cubicBezTo>
                    <a:pt x="140439" y="14037"/>
                    <a:pt x="131157" y="9674"/>
                    <a:pt x="124935" y="9775"/>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67" name="Freeform: Shape 1666">
              <a:extLst>
                <a:ext uri="{FF2B5EF4-FFF2-40B4-BE49-F238E27FC236}">
                  <a16:creationId xmlns:a16="http://schemas.microsoft.com/office/drawing/2014/main" id="{741D99E8-0C73-4674-934A-13FCDA95692B}"/>
                </a:ext>
              </a:extLst>
            </p:cNvPr>
            <p:cNvSpPr/>
            <p:nvPr/>
          </p:nvSpPr>
          <p:spPr>
            <a:xfrm>
              <a:off x="4039356" y="2835199"/>
              <a:ext cx="249931" cy="247586"/>
            </a:xfrm>
            <a:custGeom>
              <a:avLst/>
              <a:gdLst>
                <a:gd name="connsiteX0" fmla="*/ 223002 w 249931"/>
                <a:gd name="connsiteY0" fmla="*/ 56541 h 247586"/>
                <a:gd name="connsiteX1" fmla="*/ 217223 w 249931"/>
                <a:gd name="connsiteY1" fmla="*/ 46778 h 247586"/>
                <a:gd name="connsiteX2" fmla="*/ 199948 w 249931"/>
                <a:gd name="connsiteY2" fmla="*/ 46778 h 247586"/>
                <a:gd name="connsiteX3" fmla="*/ 196116 w 249931"/>
                <a:gd name="connsiteY3" fmla="*/ 40936 h 247586"/>
                <a:gd name="connsiteX4" fmla="*/ 186480 w 249931"/>
                <a:gd name="connsiteY4" fmla="*/ 33133 h 247586"/>
                <a:gd name="connsiteX5" fmla="*/ 173012 w 249931"/>
                <a:gd name="connsiteY5" fmla="*/ 33133 h 247586"/>
                <a:gd name="connsiteX6" fmla="*/ 173012 w 249931"/>
                <a:gd name="connsiteY6" fmla="*/ 23383 h 247586"/>
                <a:gd name="connsiteX7" fmla="*/ 163414 w 249931"/>
                <a:gd name="connsiteY7" fmla="*/ 23383 h 247586"/>
                <a:gd name="connsiteX8" fmla="*/ 153790 w 249931"/>
                <a:gd name="connsiteY8" fmla="*/ 9750 h 247586"/>
                <a:gd name="connsiteX9" fmla="*/ 138412 w 249931"/>
                <a:gd name="connsiteY9" fmla="*/ 0 h 247586"/>
                <a:gd name="connsiteX10" fmla="*/ 128826 w 249931"/>
                <a:gd name="connsiteY10" fmla="*/ 1948 h 247586"/>
                <a:gd name="connsiteX11" fmla="*/ 123060 w 249931"/>
                <a:gd name="connsiteY11" fmla="*/ 9750 h 247586"/>
                <a:gd name="connsiteX12" fmla="*/ 123060 w 249931"/>
                <a:gd name="connsiteY12" fmla="*/ 25356 h 247586"/>
                <a:gd name="connsiteX13" fmla="*/ 115371 w 249931"/>
                <a:gd name="connsiteY13" fmla="*/ 33146 h 247586"/>
                <a:gd name="connsiteX14" fmla="*/ 96149 w 249931"/>
                <a:gd name="connsiteY14" fmla="*/ 42896 h 247586"/>
                <a:gd name="connsiteX15" fmla="*/ 101903 w 249931"/>
                <a:gd name="connsiteY15" fmla="*/ 48751 h 247586"/>
                <a:gd name="connsiteX16" fmla="*/ 88447 w 249931"/>
                <a:gd name="connsiteY16" fmla="*/ 52659 h 247586"/>
                <a:gd name="connsiteX17" fmla="*/ 69225 w 249931"/>
                <a:gd name="connsiteY17" fmla="*/ 50698 h 247586"/>
                <a:gd name="connsiteX18" fmla="*/ 61536 w 249931"/>
                <a:gd name="connsiteY18" fmla="*/ 40936 h 247586"/>
                <a:gd name="connsiteX19" fmla="*/ 55769 w 249931"/>
                <a:gd name="connsiteY19" fmla="*/ 40936 h 247586"/>
                <a:gd name="connsiteX20" fmla="*/ 65368 w 249931"/>
                <a:gd name="connsiteY20" fmla="*/ 72146 h 247586"/>
                <a:gd name="connsiteX21" fmla="*/ 44224 w 249931"/>
                <a:gd name="connsiteY21" fmla="*/ 70186 h 247586"/>
                <a:gd name="connsiteX22" fmla="*/ 38457 w 249931"/>
                <a:gd name="connsiteY22" fmla="*/ 74081 h 247586"/>
                <a:gd name="connsiteX23" fmla="*/ 26923 w 249931"/>
                <a:gd name="connsiteY23" fmla="*/ 66291 h 247586"/>
                <a:gd name="connsiteX24" fmla="*/ 15390 w 249931"/>
                <a:gd name="connsiteY24" fmla="*/ 70186 h 247586"/>
                <a:gd name="connsiteX25" fmla="*/ 0 w 249931"/>
                <a:gd name="connsiteY25" fmla="*/ 77976 h 247586"/>
                <a:gd name="connsiteX26" fmla="*/ 9624 w 249931"/>
                <a:gd name="connsiteY26" fmla="*/ 81884 h 247586"/>
                <a:gd name="connsiteX27" fmla="*/ 7701 w 249931"/>
                <a:gd name="connsiteY27" fmla="*/ 85779 h 247586"/>
                <a:gd name="connsiteX28" fmla="*/ 5766 w 249931"/>
                <a:gd name="connsiteY28" fmla="*/ 91609 h 247586"/>
                <a:gd name="connsiteX29" fmla="*/ 42314 w 249931"/>
                <a:gd name="connsiteY29" fmla="*/ 101359 h 247586"/>
                <a:gd name="connsiteX30" fmla="*/ 44224 w 249931"/>
                <a:gd name="connsiteY30" fmla="*/ 109162 h 247586"/>
                <a:gd name="connsiteX31" fmla="*/ 57679 w 249931"/>
                <a:gd name="connsiteY31" fmla="*/ 113057 h 247586"/>
                <a:gd name="connsiteX32" fmla="*/ 49990 w 249931"/>
                <a:gd name="connsiteY32" fmla="*/ 113057 h 247586"/>
                <a:gd name="connsiteX33" fmla="*/ 69225 w 249931"/>
                <a:gd name="connsiteY33" fmla="*/ 138425 h 247586"/>
                <a:gd name="connsiteX34" fmla="*/ 71135 w 249931"/>
                <a:gd name="connsiteY34" fmla="*/ 155965 h 247586"/>
                <a:gd name="connsiteX35" fmla="*/ 78823 w 249931"/>
                <a:gd name="connsiteY35" fmla="*/ 175440 h 247586"/>
                <a:gd name="connsiteX36" fmla="*/ 71135 w 249931"/>
                <a:gd name="connsiteY36" fmla="*/ 163742 h 247586"/>
                <a:gd name="connsiteX37" fmla="*/ 71135 w 249931"/>
                <a:gd name="connsiteY37" fmla="*/ 183256 h 247586"/>
                <a:gd name="connsiteX38" fmla="*/ 59601 w 249931"/>
                <a:gd name="connsiteY38" fmla="*/ 220284 h 247586"/>
                <a:gd name="connsiteX39" fmla="*/ 59450 w 249931"/>
                <a:gd name="connsiteY39" fmla="*/ 220397 h 247586"/>
                <a:gd name="connsiteX40" fmla="*/ 67278 w 249931"/>
                <a:gd name="connsiteY40" fmla="*/ 230034 h 247586"/>
                <a:gd name="connsiteX41" fmla="*/ 80746 w 249931"/>
                <a:gd name="connsiteY41" fmla="*/ 234232 h 247586"/>
                <a:gd name="connsiteX42" fmla="*/ 92266 w 249931"/>
                <a:gd name="connsiteY42" fmla="*/ 239771 h 247586"/>
                <a:gd name="connsiteX43" fmla="*/ 101903 w 249931"/>
                <a:gd name="connsiteY43" fmla="*/ 237824 h 247586"/>
                <a:gd name="connsiteX44" fmla="*/ 107682 w 249931"/>
                <a:gd name="connsiteY44" fmla="*/ 233941 h 247586"/>
                <a:gd name="connsiteX45" fmla="*/ 124956 w 249931"/>
                <a:gd name="connsiteY45" fmla="*/ 239771 h 247586"/>
                <a:gd name="connsiteX46" fmla="*/ 132645 w 249931"/>
                <a:gd name="connsiteY46" fmla="*/ 247587 h 247586"/>
                <a:gd name="connsiteX47" fmla="*/ 151868 w 249931"/>
                <a:gd name="connsiteY47" fmla="*/ 245639 h 247586"/>
                <a:gd name="connsiteX48" fmla="*/ 171090 w 249931"/>
                <a:gd name="connsiteY48" fmla="*/ 214428 h 247586"/>
                <a:gd name="connsiteX49" fmla="*/ 211431 w 249931"/>
                <a:gd name="connsiteY49" fmla="*/ 228086 h 247586"/>
                <a:gd name="connsiteX50" fmla="*/ 219145 w 249931"/>
                <a:gd name="connsiteY50" fmla="*/ 226139 h 247586"/>
                <a:gd name="connsiteX51" fmla="*/ 240302 w 249931"/>
                <a:gd name="connsiteY51" fmla="*/ 200796 h 247586"/>
                <a:gd name="connsiteX52" fmla="*/ 224899 w 249931"/>
                <a:gd name="connsiteY52" fmla="*/ 189098 h 247586"/>
                <a:gd name="connsiteX53" fmla="*/ 228744 w 249931"/>
                <a:gd name="connsiteY53" fmla="*/ 181295 h 247586"/>
                <a:gd name="connsiteX54" fmla="*/ 221067 w 249931"/>
                <a:gd name="connsiteY54" fmla="*/ 169598 h 247586"/>
                <a:gd name="connsiteX55" fmla="*/ 230666 w 249931"/>
                <a:gd name="connsiteY55" fmla="*/ 167638 h 247586"/>
                <a:gd name="connsiteX56" fmla="*/ 224899 w 249931"/>
                <a:gd name="connsiteY56" fmla="*/ 152045 h 247586"/>
                <a:gd name="connsiteX57" fmla="*/ 224899 w 249931"/>
                <a:gd name="connsiteY57" fmla="*/ 142295 h 247586"/>
                <a:gd name="connsiteX58" fmla="*/ 221055 w 249931"/>
                <a:gd name="connsiteY58" fmla="*/ 136452 h 247586"/>
                <a:gd name="connsiteX59" fmla="*/ 207587 w 249931"/>
                <a:gd name="connsiteY59" fmla="*/ 140347 h 247586"/>
                <a:gd name="connsiteX60" fmla="*/ 211431 w 249931"/>
                <a:gd name="connsiteY60" fmla="*/ 138412 h 247586"/>
                <a:gd name="connsiteX61" fmla="*/ 217210 w 249931"/>
                <a:gd name="connsiteY61" fmla="*/ 124754 h 247586"/>
                <a:gd name="connsiteX62" fmla="*/ 217210 w 249931"/>
                <a:gd name="connsiteY62" fmla="*/ 118887 h 247586"/>
                <a:gd name="connsiteX63" fmla="*/ 224886 w 249931"/>
                <a:gd name="connsiteY63" fmla="*/ 113044 h 247586"/>
                <a:gd name="connsiteX64" fmla="*/ 230653 w 249931"/>
                <a:gd name="connsiteY64" fmla="*/ 103307 h 247586"/>
                <a:gd name="connsiteX65" fmla="*/ 238367 w 249931"/>
                <a:gd name="connsiteY65" fmla="*/ 103307 h 247586"/>
                <a:gd name="connsiteX66" fmla="*/ 244134 w 249931"/>
                <a:gd name="connsiteY66" fmla="*/ 70161 h 247586"/>
                <a:gd name="connsiteX67" fmla="*/ 249913 w 249931"/>
                <a:gd name="connsiteY67" fmla="*/ 62358 h 247586"/>
                <a:gd name="connsiteX68" fmla="*/ 222990 w 249931"/>
                <a:gd name="connsiteY68" fmla="*/ 56516 h 247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49931" h="247586">
                  <a:moveTo>
                    <a:pt x="223002" y="56541"/>
                  </a:moveTo>
                  <a:cubicBezTo>
                    <a:pt x="221877" y="52482"/>
                    <a:pt x="218956" y="50243"/>
                    <a:pt x="217223" y="46778"/>
                  </a:cubicBezTo>
                  <a:cubicBezTo>
                    <a:pt x="208118" y="50180"/>
                    <a:pt x="207827" y="43591"/>
                    <a:pt x="199948" y="46778"/>
                  </a:cubicBezTo>
                  <a:cubicBezTo>
                    <a:pt x="198001" y="46310"/>
                    <a:pt x="197394" y="41834"/>
                    <a:pt x="196116" y="40936"/>
                  </a:cubicBezTo>
                  <a:cubicBezTo>
                    <a:pt x="191033" y="37420"/>
                    <a:pt x="183129" y="41302"/>
                    <a:pt x="186480" y="33133"/>
                  </a:cubicBezTo>
                  <a:lnTo>
                    <a:pt x="173012" y="33133"/>
                  </a:lnTo>
                  <a:lnTo>
                    <a:pt x="173012" y="23383"/>
                  </a:lnTo>
                  <a:cubicBezTo>
                    <a:pt x="168257" y="23180"/>
                    <a:pt x="167056" y="19741"/>
                    <a:pt x="163414" y="23383"/>
                  </a:cubicBezTo>
                  <a:cubicBezTo>
                    <a:pt x="164881" y="14126"/>
                    <a:pt x="150578" y="20816"/>
                    <a:pt x="153790" y="9750"/>
                  </a:cubicBezTo>
                  <a:cubicBezTo>
                    <a:pt x="143698" y="16238"/>
                    <a:pt x="144065" y="3554"/>
                    <a:pt x="138412" y="0"/>
                  </a:cubicBezTo>
                  <a:cubicBezTo>
                    <a:pt x="138741" y="4237"/>
                    <a:pt x="131608" y="885"/>
                    <a:pt x="128826" y="1948"/>
                  </a:cubicBezTo>
                  <a:cubicBezTo>
                    <a:pt x="126904" y="4553"/>
                    <a:pt x="125652" y="7828"/>
                    <a:pt x="123060" y="9750"/>
                  </a:cubicBezTo>
                  <a:lnTo>
                    <a:pt x="123060" y="25356"/>
                  </a:lnTo>
                  <a:cubicBezTo>
                    <a:pt x="119658" y="27113"/>
                    <a:pt x="119873" y="32526"/>
                    <a:pt x="115371" y="33146"/>
                  </a:cubicBezTo>
                  <a:cubicBezTo>
                    <a:pt x="108453" y="35890"/>
                    <a:pt x="97730" y="34777"/>
                    <a:pt x="96149" y="42896"/>
                  </a:cubicBezTo>
                  <a:cubicBezTo>
                    <a:pt x="96338" y="46588"/>
                    <a:pt x="102484" y="44249"/>
                    <a:pt x="101903" y="48751"/>
                  </a:cubicBezTo>
                  <a:cubicBezTo>
                    <a:pt x="95567" y="47094"/>
                    <a:pt x="92608" y="52254"/>
                    <a:pt x="88447" y="52659"/>
                  </a:cubicBezTo>
                  <a:cubicBezTo>
                    <a:pt x="82883" y="53165"/>
                    <a:pt x="77799" y="48498"/>
                    <a:pt x="69225" y="50698"/>
                  </a:cubicBezTo>
                  <a:cubicBezTo>
                    <a:pt x="65267" y="48852"/>
                    <a:pt x="67606" y="40645"/>
                    <a:pt x="61536" y="40936"/>
                  </a:cubicBezTo>
                  <a:lnTo>
                    <a:pt x="55769" y="40936"/>
                  </a:lnTo>
                  <a:cubicBezTo>
                    <a:pt x="59905" y="50370"/>
                    <a:pt x="61422" y="62510"/>
                    <a:pt x="65368" y="72146"/>
                  </a:cubicBezTo>
                  <a:cubicBezTo>
                    <a:pt x="54910" y="71375"/>
                    <a:pt x="50382" y="76003"/>
                    <a:pt x="44224" y="70186"/>
                  </a:cubicBezTo>
                  <a:cubicBezTo>
                    <a:pt x="43439" y="72640"/>
                    <a:pt x="41745" y="74170"/>
                    <a:pt x="38457" y="74081"/>
                  </a:cubicBezTo>
                  <a:cubicBezTo>
                    <a:pt x="33259" y="72880"/>
                    <a:pt x="33677" y="65924"/>
                    <a:pt x="26923" y="66291"/>
                  </a:cubicBezTo>
                  <a:cubicBezTo>
                    <a:pt x="21309" y="65773"/>
                    <a:pt x="21030" y="70692"/>
                    <a:pt x="15390" y="70186"/>
                  </a:cubicBezTo>
                  <a:cubicBezTo>
                    <a:pt x="7524" y="69997"/>
                    <a:pt x="291" y="70452"/>
                    <a:pt x="0" y="77976"/>
                  </a:cubicBezTo>
                  <a:cubicBezTo>
                    <a:pt x="4780" y="77698"/>
                    <a:pt x="9333" y="77635"/>
                    <a:pt x="9624" y="81884"/>
                  </a:cubicBezTo>
                  <a:cubicBezTo>
                    <a:pt x="4009" y="80935"/>
                    <a:pt x="8220" y="84476"/>
                    <a:pt x="7701" y="85779"/>
                  </a:cubicBezTo>
                  <a:cubicBezTo>
                    <a:pt x="6930" y="87676"/>
                    <a:pt x="1796" y="88953"/>
                    <a:pt x="5766" y="91609"/>
                  </a:cubicBezTo>
                  <a:cubicBezTo>
                    <a:pt x="15593" y="91609"/>
                    <a:pt x="29541" y="98488"/>
                    <a:pt x="42314" y="101359"/>
                  </a:cubicBezTo>
                  <a:cubicBezTo>
                    <a:pt x="42921" y="103989"/>
                    <a:pt x="45045" y="105077"/>
                    <a:pt x="44224" y="109162"/>
                  </a:cubicBezTo>
                  <a:cubicBezTo>
                    <a:pt x="49978" y="106455"/>
                    <a:pt x="55997" y="106860"/>
                    <a:pt x="57679" y="113057"/>
                  </a:cubicBezTo>
                  <a:cubicBezTo>
                    <a:pt x="54100" y="114916"/>
                    <a:pt x="51255" y="107239"/>
                    <a:pt x="49990" y="113057"/>
                  </a:cubicBezTo>
                  <a:cubicBezTo>
                    <a:pt x="51470" y="126500"/>
                    <a:pt x="59121" y="133683"/>
                    <a:pt x="69225" y="138425"/>
                  </a:cubicBezTo>
                  <a:cubicBezTo>
                    <a:pt x="69946" y="144204"/>
                    <a:pt x="73955" y="152538"/>
                    <a:pt x="71135" y="155965"/>
                  </a:cubicBezTo>
                  <a:cubicBezTo>
                    <a:pt x="76547" y="158355"/>
                    <a:pt x="82870" y="169939"/>
                    <a:pt x="78823" y="175440"/>
                  </a:cubicBezTo>
                  <a:cubicBezTo>
                    <a:pt x="75535" y="172291"/>
                    <a:pt x="78077" y="163199"/>
                    <a:pt x="71135" y="163742"/>
                  </a:cubicBezTo>
                  <a:cubicBezTo>
                    <a:pt x="68201" y="167309"/>
                    <a:pt x="68201" y="179689"/>
                    <a:pt x="71135" y="183256"/>
                  </a:cubicBezTo>
                  <a:cubicBezTo>
                    <a:pt x="63876" y="192133"/>
                    <a:pt x="68352" y="212911"/>
                    <a:pt x="59601" y="220284"/>
                  </a:cubicBezTo>
                  <a:cubicBezTo>
                    <a:pt x="59551" y="220334"/>
                    <a:pt x="59500" y="220347"/>
                    <a:pt x="59450" y="220397"/>
                  </a:cubicBezTo>
                  <a:cubicBezTo>
                    <a:pt x="64091" y="221308"/>
                    <a:pt x="65482" y="226999"/>
                    <a:pt x="67278" y="230034"/>
                  </a:cubicBezTo>
                  <a:cubicBezTo>
                    <a:pt x="72867" y="227340"/>
                    <a:pt x="77205" y="232791"/>
                    <a:pt x="80746" y="234232"/>
                  </a:cubicBezTo>
                  <a:cubicBezTo>
                    <a:pt x="85400" y="236142"/>
                    <a:pt x="89472" y="234574"/>
                    <a:pt x="92266" y="239771"/>
                  </a:cubicBezTo>
                  <a:cubicBezTo>
                    <a:pt x="91950" y="235560"/>
                    <a:pt x="99108" y="238899"/>
                    <a:pt x="101903" y="237824"/>
                  </a:cubicBezTo>
                  <a:cubicBezTo>
                    <a:pt x="104925" y="237647"/>
                    <a:pt x="103420" y="232866"/>
                    <a:pt x="107682" y="233941"/>
                  </a:cubicBezTo>
                  <a:cubicBezTo>
                    <a:pt x="112981" y="236344"/>
                    <a:pt x="117432" y="239619"/>
                    <a:pt x="124956" y="239771"/>
                  </a:cubicBezTo>
                  <a:cubicBezTo>
                    <a:pt x="126095" y="243831"/>
                    <a:pt x="128649" y="246423"/>
                    <a:pt x="132645" y="247587"/>
                  </a:cubicBezTo>
                  <a:cubicBezTo>
                    <a:pt x="136579" y="245740"/>
                    <a:pt x="144154" y="247802"/>
                    <a:pt x="151868" y="245639"/>
                  </a:cubicBezTo>
                  <a:cubicBezTo>
                    <a:pt x="145380" y="228036"/>
                    <a:pt x="159759" y="219879"/>
                    <a:pt x="171090" y="214428"/>
                  </a:cubicBezTo>
                  <a:cubicBezTo>
                    <a:pt x="185076" y="218462"/>
                    <a:pt x="200176" y="221308"/>
                    <a:pt x="211431" y="228086"/>
                  </a:cubicBezTo>
                  <a:cubicBezTo>
                    <a:pt x="214036" y="227492"/>
                    <a:pt x="215111" y="225304"/>
                    <a:pt x="219145" y="226139"/>
                  </a:cubicBezTo>
                  <a:cubicBezTo>
                    <a:pt x="223356" y="214820"/>
                    <a:pt x="237912" y="214011"/>
                    <a:pt x="240302" y="200796"/>
                  </a:cubicBezTo>
                  <a:cubicBezTo>
                    <a:pt x="231058" y="201023"/>
                    <a:pt x="227580" y="195497"/>
                    <a:pt x="224899" y="189098"/>
                  </a:cubicBezTo>
                  <a:cubicBezTo>
                    <a:pt x="225911" y="186215"/>
                    <a:pt x="227745" y="184179"/>
                    <a:pt x="228744" y="181295"/>
                  </a:cubicBezTo>
                  <a:cubicBezTo>
                    <a:pt x="225165" y="178475"/>
                    <a:pt x="220220" y="176945"/>
                    <a:pt x="221067" y="169598"/>
                  </a:cubicBezTo>
                  <a:cubicBezTo>
                    <a:pt x="225544" y="170230"/>
                    <a:pt x="228440" y="169282"/>
                    <a:pt x="230666" y="167638"/>
                  </a:cubicBezTo>
                  <a:cubicBezTo>
                    <a:pt x="231880" y="159279"/>
                    <a:pt x="224419" y="159696"/>
                    <a:pt x="224899" y="152045"/>
                  </a:cubicBezTo>
                  <a:cubicBezTo>
                    <a:pt x="229945" y="146809"/>
                    <a:pt x="226999" y="146594"/>
                    <a:pt x="224899" y="142295"/>
                  </a:cubicBezTo>
                  <a:cubicBezTo>
                    <a:pt x="223685" y="139765"/>
                    <a:pt x="225974" y="135137"/>
                    <a:pt x="221055" y="136452"/>
                  </a:cubicBezTo>
                  <a:cubicBezTo>
                    <a:pt x="218222" y="130572"/>
                    <a:pt x="213733" y="149554"/>
                    <a:pt x="207587" y="140347"/>
                  </a:cubicBezTo>
                  <a:cubicBezTo>
                    <a:pt x="209079" y="136642"/>
                    <a:pt x="215592" y="142623"/>
                    <a:pt x="211431" y="138412"/>
                  </a:cubicBezTo>
                  <a:cubicBezTo>
                    <a:pt x="205247" y="132115"/>
                    <a:pt x="216591" y="126108"/>
                    <a:pt x="217210" y="124754"/>
                  </a:cubicBezTo>
                  <a:cubicBezTo>
                    <a:pt x="217906" y="123300"/>
                    <a:pt x="216312" y="120189"/>
                    <a:pt x="217210" y="118887"/>
                  </a:cubicBezTo>
                  <a:cubicBezTo>
                    <a:pt x="218728" y="116699"/>
                    <a:pt x="223078" y="115573"/>
                    <a:pt x="224886" y="113044"/>
                  </a:cubicBezTo>
                  <a:cubicBezTo>
                    <a:pt x="227606" y="109364"/>
                    <a:pt x="225557" y="104381"/>
                    <a:pt x="230653" y="103307"/>
                  </a:cubicBezTo>
                  <a:cubicBezTo>
                    <a:pt x="235914" y="103129"/>
                    <a:pt x="234548" y="106544"/>
                    <a:pt x="238367" y="103307"/>
                  </a:cubicBezTo>
                  <a:cubicBezTo>
                    <a:pt x="239063" y="95946"/>
                    <a:pt x="242680" y="82402"/>
                    <a:pt x="244134" y="70161"/>
                  </a:cubicBezTo>
                  <a:cubicBezTo>
                    <a:pt x="246967" y="68466"/>
                    <a:pt x="250204" y="67240"/>
                    <a:pt x="249913" y="62358"/>
                  </a:cubicBezTo>
                  <a:cubicBezTo>
                    <a:pt x="239619" y="57489"/>
                    <a:pt x="234738" y="57919"/>
                    <a:pt x="222990" y="5651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68" name="Freeform: Shape 1667">
              <a:extLst>
                <a:ext uri="{FF2B5EF4-FFF2-40B4-BE49-F238E27FC236}">
                  <a16:creationId xmlns:a16="http://schemas.microsoft.com/office/drawing/2014/main" id="{E0166DE4-A8E8-A688-1536-C01A28DB6A22}"/>
                </a:ext>
              </a:extLst>
            </p:cNvPr>
            <p:cNvSpPr/>
            <p:nvPr/>
          </p:nvSpPr>
          <p:spPr>
            <a:xfrm>
              <a:off x="4095656" y="3055430"/>
              <a:ext cx="3161" cy="1430"/>
            </a:xfrm>
            <a:custGeom>
              <a:avLst/>
              <a:gdLst>
                <a:gd name="connsiteX0" fmla="*/ 1378 w 3161"/>
                <a:gd name="connsiteY0" fmla="*/ 1431 h 1430"/>
                <a:gd name="connsiteX1" fmla="*/ 3162 w 3161"/>
                <a:gd name="connsiteY1" fmla="*/ 154 h 1430"/>
                <a:gd name="connsiteX2" fmla="*/ 0 w 3161"/>
                <a:gd name="connsiteY2" fmla="*/ 179 h 1430"/>
                <a:gd name="connsiteX3" fmla="*/ 1378 w 3161"/>
                <a:gd name="connsiteY3" fmla="*/ 1431 h 1430"/>
              </a:gdLst>
              <a:ahLst/>
              <a:cxnLst>
                <a:cxn ang="0">
                  <a:pos x="connsiteX0" y="connsiteY0"/>
                </a:cxn>
                <a:cxn ang="0">
                  <a:pos x="connsiteX1" y="connsiteY1"/>
                </a:cxn>
                <a:cxn ang="0">
                  <a:pos x="connsiteX2" y="connsiteY2"/>
                </a:cxn>
                <a:cxn ang="0">
                  <a:pos x="connsiteX3" y="connsiteY3"/>
                </a:cxn>
              </a:cxnLst>
              <a:rect l="l" t="t" r="r" b="b"/>
              <a:pathLst>
                <a:path w="3161" h="1430">
                  <a:moveTo>
                    <a:pt x="1378" y="1431"/>
                  </a:moveTo>
                  <a:cubicBezTo>
                    <a:pt x="2023" y="1102"/>
                    <a:pt x="2630" y="698"/>
                    <a:pt x="3162" y="154"/>
                  </a:cubicBezTo>
                  <a:cubicBezTo>
                    <a:pt x="2238" y="-23"/>
                    <a:pt x="1227" y="-87"/>
                    <a:pt x="0" y="179"/>
                  </a:cubicBezTo>
                  <a:cubicBezTo>
                    <a:pt x="493" y="457"/>
                    <a:pt x="923" y="988"/>
                    <a:pt x="1378" y="1431"/>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69" name="Freeform: Shape 1668">
              <a:extLst>
                <a:ext uri="{FF2B5EF4-FFF2-40B4-BE49-F238E27FC236}">
                  <a16:creationId xmlns:a16="http://schemas.microsoft.com/office/drawing/2014/main" id="{224464B1-4C57-1975-3BA8-691B674D6F37}"/>
                </a:ext>
              </a:extLst>
            </p:cNvPr>
            <p:cNvSpPr/>
            <p:nvPr/>
          </p:nvSpPr>
          <p:spPr>
            <a:xfrm>
              <a:off x="4302725" y="3074869"/>
              <a:ext cx="15365" cy="33246"/>
            </a:xfrm>
            <a:custGeom>
              <a:avLst/>
              <a:gdLst>
                <a:gd name="connsiteX0" fmla="*/ 9598 w 15365"/>
                <a:gd name="connsiteY0" fmla="*/ 33246 h 33246"/>
                <a:gd name="connsiteX1" fmla="*/ 13468 w 15365"/>
                <a:gd name="connsiteY1" fmla="*/ 101 h 33246"/>
                <a:gd name="connsiteX2" fmla="*/ 0 w 15365"/>
                <a:gd name="connsiteY2" fmla="*/ 5969 h 33246"/>
                <a:gd name="connsiteX3" fmla="*/ 9598 w 15365"/>
                <a:gd name="connsiteY3" fmla="*/ 33246 h 33246"/>
              </a:gdLst>
              <a:ahLst/>
              <a:cxnLst>
                <a:cxn ang="0">
                  <a:pos x="connsiteX0" y="connsiteY0"/>
                </a:cxn>
                <a:cxn ang="0">
                  <a:pos x="connsiteX1" y="connsiteY1"/>
                </a:cxn>
                <a:cxn ang="0">
                  <a:pos x="connsiteX2" y="connsiteY2"/>
                </a:cxn>
                <a:cxn ang="0">
                  <a:pos x="connsiteX3" y="connsiteY3"/>
                </a:cxn>
              </a:cxnLst>
              <a:rect l="l" t="t" r="r" b="b"/>
              <a:pathLst>
                <a:path w="15365" h="33246">
                  <a:moveTo>
                    <a:pt x="9598" y="33246"/>
                  </a:moveTo>
                  <a:cubicBezTo>
                    <a:pt x="11735" y="23142"/>
                    <a:pt x="18678" y="11735"/>
                    <a:pt x="13468" y="101"/>
                  </a:cubicBezTo>
                  <a:cubicBezTo>
                    <a:pt x="6234" y="-746"/>
                    <a:pt x="4426" y="3971"/>
                    <a:pt x="0" y="5969"/>
                  </a:cubicBezTo>
                  <a:cubicBezTo>
                    <a:pt x="366" y="17932"/>
                    <a:pt x="329" y="30325"/>
                    <a:pt x="9598" y="3324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70" name="Freeform: Shape 1669">
              <a:extLst>
                <a:ext uri="{FF2B5EF4-FFF2-40B4-BE49-F238E27FC236}">
                  <a16:creationId xmlns:a16="http://schemas.microsoft.com/office/drawing/2014/main" id="{01012275-8D65-C292-8606-4B257D492758}"/>
                </a:ext>
              </a:extLst>
            </p:cNvPr>
            <p:cNvSpPr/>
            <p:nvPr/>
          </p:nvSpPr>
          <p:spPr>
            <a:xfrm>
              <a:off x="4293113" y="3117859"/>
              <a:ext cx="30806" cy="60442"/>
            </a:xfrm>
            <a:custGeom>
              <a:avLst/>
              <a:gdLst>
                <a:gd name="connsiteX0" fmla="*/ 23079 w 30806"/>
                <a:gd name="connsiteY0" fmla="*/ 7 h 60442"/>
                <a:gd name="connsiteX1" fmla="*/ 0 w 30806"/>
                <a:gd name="connsiteY1" fmla="*/ 9757 h 60442"/>
                <a:gd name="connsiteX2" fmla="*/ 3857 w 30806"/>
                <a:gd name="connsiteY2" fmla="*/ 52640 h 60442"/>
                <a:gd name="connsiteX3" fmla="*/ 13430 w 30806"/>
                <a:gd name="connsiteY3" fmla="*/ 60443 h 60442"/>
                <a:gd name="connsiteX4" fmla="*/ 17287 w 30806"/>
                <a:gd name="connsiteY4" fmla="*/ 50705 h 60442"/>
                <a:gd name="connsiteX5" fmla="*/ 26924 w 30806"/>
                <a:gd name="connsiteY5" fmla="*/ 50705 h 60442"/>
                <a:gd name="connsiteX6" fmla="*/ 30806 w 30806"/>
                <a:gd name="connsiteY6" fmla="*/ 15612 h 60442"/>
                <a:gd name="connsiteX7" fmla="*/ 23079 w 30806"/>
                <a:gd name="connsiteY7" fmla="*/ 7 h 6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06" h="60442">
                  <a:moveTo>
                    <a:pt x="23079" y="7"/>
                  </a:moveTo>
                  <a:cubicBezTo>
                    <a:pt x="11824" y="-335"/>
                    <a:pt x="13278" y="12160"/>
                    <a:pt x="0" y="9757"/>
                  </a:cubicBezTo>
                  <a:cubicBezTo>
                    <a:pt x="6134" y="22542"/>
                    <a:pt x="8966" y="37996"/>
                    <a:pt x="3857" y="52640"/>
                  </a:cubicBezTo>
                  <a:cubicBezTo>
                    <a:pt x="6601" y="55688"/>
                    <a:pt x="8675" y="59419"/>
                    <a:pt x="13430" y="60443"/>
                  </a:cubicBezTo>
                  <a:cubicBezTo>
                    <a:pt x="14518" y="56978"/>
                    <a:pt x="14429" y="52349"/>
                    <a:pt x="17287" y="50705"/>
                  </a:cubicBezTo>
                  <a:cubicBezTo>
                    <a:pt x="22093" y="50920"/>
                    <a:pt x="23256" y="54347"/>
                    <a:pt x="26924" y="50705"/>
                  </a:cubicBezTo>
                  <a:cubicBezTo>
                    <a:pt x="28112" y="34594"/>
                    <a:pt x="24812" y="25577"/>
                    <a:pt x="30806" y="15612"/>
                  </a:cubicBezTo>
                  <a:cubicBezTo>
                    <a:pt x="27467" y="11161"/>
                    <a:pt x="25368" y="5508"/>
                    <a:pt x="23079" y="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71" name="Freeform: Shape 1670">
              <a:extLst>
                <a:ext uri="{FF2B5EF4-FFF2-40B4-BE49-F238E27FC236}">
                  <a16:creationId xmlns:a16="http://schemas.microsoft.com/office/drawing/2014/main" id="{6AB028A7-50A9-9478-FD81-9FEAC07CE85D}"/>
                </a:ext>
              </a:extLst>
            </p:cNvPr>
            <p:cNvSpPr/>
            <p:nvPr/>
          </p:nvSpPr>
          <p:spPr>
            <a:xfrm>
              <a:off x="3945192" y="3092151"/>
              <a:ext cx="61523" cy="136823"/>
            </a:xfrm>
            <a:custGeom>
              <a:avLst/>
              <a:gdLst>
                <a:gd name="connsiteX0" fmla="*/ 15378 w 61523"/>
                <a:gd name="connsiteY0" fmla="*/ 23767 h 136823"/>
                <a:gd name="connsiteX1" fmla="*/ 11533 w 61523"/>
                <a:gd name="connsiteY1" fmla="*/ 47150 h 136823"/>
                <a:gd name="connsiteX2" fmla="*/ 11533 w 61523"/>
                <a:gd name="connsiteY2" fmla="*/ 58847 h 136823"/>
                <a:gd name="connsiteX3" fmla="*/ 5754 w 61523"/>
                <a:gd name="connsiteY3" fmla="*/ 72493 h 136823"/>
                <a:gd name="connsiteX4" fmla="*/ 1910 w 61523"/>
                <a:gd name="connsiteY4" fmla="*/ 74440 h 136823"/>
                <a:gd name="connsiteX5" fmla="*/ 0 w 61523"/>
                <a:gd name="connsiteY5" fmla="*/ 91980 h 136823"/>
                <a:gd name="connsiteX6" fmla="*/ 13456 w 61523"/>
                <a:gd name="connsiteY6" fmla="*/ 82243 h 136823"/>
                <a:gd name="connsiteX7" fmla="*/ 3844 w 61523"/>
                <a:gd name="connsiteY7" fmla="*/ 95901 h 136823"/>
                <a:gd name="connsiteX8" fmla="*/ 15391 w 61523"/>
                <a:gd name="connsiteY8" fmla="*/ 99783 h 136823"/>
                <a:gd name="connsiteX9" fmla="*/ 11546 w 61523"/>
                <a:gd name="connsiteY9" fmla="*/ 134876 h 136823"/>
                <a:gd name="connsiteX10" fmla="*/ 32678 w 61523"/>
                <a:gd name="connsiteY10" fmla="*/ 136824 h 136823"/>
                <a:gd name="connsiteX11" fmla="*/ 38457 w 61523"/>
                <a:gd name="connsiteY11" fmla="*/ 132929 h 136823"/>
                <a:gd name="connsiteX12" fmla="*/ 46146 w 61523"/>
                <a:gd name="connsiteY12" fmla="*/ 107573 h 136823"/>
                <a:gd name="connsiteX13" fmla="*/ 46146 w 61523"/>
                <a:gd name="connsiteY13" fmla="*/ 84190 h 136823"/>
                <a:gd name="connsiteX14" fmla="*/ 36535 w 61523"/>
                <a:gd name="connsiteY14" fmla="*/ 64677 h 136823"/>
                <a:gd name="connsiteX15" fmla="*/ 48068 w 61523"/>
                <a:gd name="connsiteY15" fmla="*/ 62743 h 136823"/>
                <a:gd name="connsiteX16" fmla="*/ 48068 w 61523"/>
                <a:gd name="connsiteY16" fmla="*/ 29597 h 136823"/>
                <a:gd name="connsiteX17" fmla="*/ 61524 w 61523"/>
                <a:gd name="connsiteY17" fmla="*/ 12057 h 136823"/>
                <a:gd name="connsiteX18" fmla="*/ 55744 w 61523"/>
                <a:gd name="connsiteY18" fmla="*/ 4267 h 136823"/>
                <a:gd name="connsiteX19" fmla="*/ 38457 w 61523"/>
                <a:gd name="connsiteY19" fmla="*/ 8162 h 136823"/>
                <a:gd name="connsiteX20" fmla="*/ 23054 w 61523"/>
                <a:gd name="connsiteY20" fmla="*/ 8162 h 136823"/>
                <a:gd name="connsiteX21" fmla="*/ 23054 w 61523"/>
                <a:gd name="connsiteY21" fmla="*/ 359 h 136823"/>
                <a:gd name="connsiteX22" fmla="*/ 13456 w 61523"/>
                <a:gd name="connsiteY22" fmla="*/ 2306 h 136823"/>
                <a:gd name="connsiteX23" fmla="*/ 15378 w 61523"/>
                <a:gd name="connsiteY23" fmla="*/ 23754 h 13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523" h="136823">
                  <a:moveTo>
                    <a:pt x="15378" y="23767"/>
                  </a:moveTo>
                  <a:cubicBezTo>
                    <a:pt x="15580" y="35566"/>
                    <a:pt x="12659" y="40536"/>
                    <a:pt x="11533" y="47150"/>
                  </a:cubicBezTo>
                  <a:cubicBezTo>
                    <a:pt x="10863" y="51032"/>
                    <a:pt x="12533" y="55458"/>
                    <a:pt x="11533" y="58847"/>
                  </a:cubicBezTo>
                  <a:cubicBezTo>
                    <a:pt x="10231" y="63236"/>
                    <a:pt x="7120" y="69458"/>
                    <a:pt x="5754" y="72493"/>
                  </a:cubicBezTo>
                  <a:cubicBezTo>
                    <a:pt x="5438" y="73226"/>
                    <a:pt x="2251" y="73504"/>
                    <a:pt x="1910" y="74440"/>
                  </a:cubicBezTo>
                  <a:cubicBezTo>
                    <a:pt x="-101" y="80485"/>
                    <a:pt x="1593" y="86833"/>
                    <a:pt x="0" y="91980"/>
                  </a:cubicBezTo>
                  <a:cubicBezTo>
                    <a:pt x="7740" y="93245"/>
                    <a:pt x="7600" y="76426"/>
                    <a:pt x="13456" y="82243"/>
                  </a:cubicBezTo>
                  <a:cubicBezTo>
                    <a:pt x="9927" y="86479"/>
                    <a:pt x="9143" y="93460"/>
                    <a:pt x="3844" y="95901"/>
                  </a:cubicBezTo>
                  <a:cubicBezTo>
                    <a:pt x="7474" y="100807"/>
                    <a:pt x="13848" y="91791"/>
                    <a:pt x="15391" y="99783"/>
                  </a:cubicBezTo>
                  <a:cubicBezTo>
                    <a:pt x="9156" y="109495"/>
                    <a:pt x="16200" y="122268"/>
                    <a:pt x="11546" y="134876"/>
                  </a:cubicBezTo>
                  <a:cubicBezTo>
                    <a:pt x="20184" y="133928"/>
                    <a:pt x="25937" y="135863"/>
                    <a:pt x="32678" y="136824"/>
                  </a:cubicBezTo>
                  <a:cubicBezTo>
                    <a:pt x="33462" y="134383"/>
                    <a:pt x="35169" y="132865"/>
                    <a:pt x="38457" y="132929"/>
                  </a:cubicBezTo>
                  <a:cubicBezTo>
                    <a:pt x="34398" y="121927"/>
                    <a:pt x="38773" y="112353"/>
                    <a:pt x="46146" y="107573"/>
                  </a:cubicBezTo>
                  <a:cubicBezTo>
                    <a:pt x="36004" y="102945"/>
                    <a:pt x="42567" y="90842"/>
                    <a:pt x="46146" y="84190"/>
                  </a:cubicBezTo>
                  <a:cubicBezTo>
                    <a:pt x="42036" y="78613"/>
                    <a:pt x="39203" y="71734"/>
                    <a:pt x="36535" y="64677"/>
                  </a:cubicBezTo>
                  <a:cubicBezTo>
                    <a:pt x="41277" y="64956"/>
                    <a:pt x="45792" y="64981"/>
                    <a:pt x="48068" y="62743"/>
                  </a:cubicBezTo>
                  <a:cubicBezTo>
                    <a:pt x="43592" y="50375"/>
                    <a:pt x="54391" y="42825"/>
                    <a:pt x="48068" y="29597"/>
                  </a:cubicBezTo>
                  <a:cubicBezTo>
                    <a:pt x="51141" y="22313"/>
                    <a:pt x="60019" y="20934"/>
                    <a:pt x="61524" y="12057"/>
                  </a:cubicBezTo>
                  <a:cubicBezTo>
                    <a:pt x="55099" y="14017"/>
                    <a:pt x="55226" y="9350"/>
                    <a:pt x="55744" y="4267"/>
                  </a:cubicBezTo>
                  <a:cubicBezTo>
                    <a:pt x="47664" y="1851"/>
                    <a:pt x="43376" y="7529"/>
                    <a:pt x="38457" y="8162"/>
                  </a:cubicBezTo>
                  <a:cubicBezTo>
                    <a:pt x="34082" y="8706"/>
                    <a:pt x="29491" y="4772"/>
                    <a:pt x="23054" y="8162"/>
                  </a:cubicBezTo>
                  <a:lnTo>
                    <a:pt x="23054" y="359"/>
                  </a:lnTo>
                  <a:cubicBezTo>
                    <a:pt x="17642" y="-1247"/>
                    <a:pt x="18097" y="3103"/>
                    <a:pt x="13456" y="2306"/>
                  </a:cubicBezTo>
                  <a:cubicBezTo>
                    <a:pt x="10724" y="10564"/>
                    <a:pt x="15251" y="16635"/>
                    <a:pt x="15378" y="2375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72" name="Freeform: Shape 1671">
              <a:extLst>
                <a:ext uri="{FF2B5EF4-FFF2-40B4-BE49-F238E27FC236}">
                  <a16:creationId xmlns:a16="http://schemas.microsoft.com/office/drawing/2014/main" id="{B18E2C90-3E50-5D0B-031C-A2349C40E4B6}"/>
                </a:ext>
              </a:extLst>
            </p:cNvPr>
            <p:cNvSpPr/>
            <p:nvPr/>
          </p:nvSpPr>
          <p:spPr>
            <a:xfrm>
              <a:off x="3797194" y="3486299"/>
              <a:ext cx="234497" cy="309944"/>
            </a:xfrm>
            <a:custGeom>
              <a:avLst/>
              <a:gdLst>
                <a:gd name="connsiteX0" fmla="*/ 11508 w 234497"/>
                <a:gd name="connsiteY0" fmla="*/ 270969 h 309944"/>
                <a:gd name="connsiteX1" fmla="*/ 24964 w 234497"/>
                <a:gd name="connsiteY1" fmla="*/ 267049 h 309944"/>
                <a:gd name="connsiteX2" fmla="*/ 49965 w 234497"/>
                <a:gd name="connsiteY2" fmla="*/ 263154 h 309944"/>
                <a:gd name="connsiteX3" fmla="*/ 71109 w 234497"/>
                <a:gd name="connsiteY3" fmla="*/ 278747 h 309944"/>
                <a:gd name="connsiteX4" fmla="*/ 74954 w 234497"/>
                <a:gd name="connsiteY4" fmla="*/ 290444 h 309944"/>
                <a:gd name="connsiteX5" fmla="*/ 84565 w 234497"/>
                <a:gd name="connsiteY5" fmla="*/ 300207 h 309944"/>
                <a:gd name="connsiteX6" fmla="*/ 96098 w 234497"/>
                <a:gd name="connsiteY6" fmla="*/ 309945 h 309944"/>
                <a:gd name="connsiteX7" fmla="*/ 107631 w 234497"/>
                <a:gd name="connsiteY7" fmla="*/ 288497 h 309944"/>
                <a:gd name="connsiteX8" fmla="*/ 119152 w 234497"/>
                <a:gd name="connsiteY8" fmla="*/ 300207 h 309944"/>
                <a:gd name="connsiteX9" fmla="*/ 147998 w 234497"/>
                <a:gd name="connsiteY9" fmla="*/ 288497 h 309944"/>
                <a:gd name="connsiteX10" fmla="*/ 159531 w 234497"/>
                <a:gd name="connsiteY10" fmla="*/ 292392 h 309944"/>
                <a:gd name="connsiteX11" fmla="*/ 222964 w 234497"/>
                <a:gd name="connsiteY11" fmla="*/ 292392 h 309944"/>
                <a:gd name="connsiteX12" fmla="*/ 221042 w 234497"/>
                <a:gd name="connsiteY12" fmla="*/ 263141 h 309944"/>
                <a:gd name="connsiteX13" fmla="*/ 205664 w 234497"/>
                <a:gd name="connsiteY13" fmla="*/ 95504 h 309944"/>
                <a:gd name="connsiteX14" fmla="*/ 205664 w 234497"/>
                <a:gd name="connsiteY14" fmla="*/ 83806 h 309944"/>
                <a:gd name="connsiteX15" fmla="*/ 203742 w 234497"/>
                <a:gd name="connsiteY15" fmla="*/ 56528 h 309944"/>
                <a:gd name="connsiteX16" fmla="*/ 234498 w 234497"/>
                <a:gd name="connsiteY16" fmla="*/ 54581 h 309944"/>
                <a:gd name="connsiteX17" fmla="*/ 163376 w 234497"/>
                <a:gd name="connsiteY17" fmla="*/ 0 h 309944"/>
                <a:gd name="connsiteX18" fmla="*/ 161453 w 234497"/>
                <a:gd name="connsiteY18" fmla="*/ 31185 h 309944"/>
                <a:gd name="connsiteX19" fmla="*/ 98020 w 234497"/>
                <a:gd name="connsiteY19" fmla="*/ 31185 h 309944"/>
                <a:gd name="connsiteX20" fmla="*/ 98020 w 234497"/>
                <a:gd name="connsiteY20" fmla="*/ 95517 h 309944"/>
                <a:gd name="connsiteX21" fmla="*/ 74954 w 234497"/>
                <a:gd name="connsiteY21" fmla="*/ 111122 h 309944"/>
                <a:gd name="connsiteX22" fmla="*/ 78798 w 234497"/>
                <a:gd name="connsiteY22" fmla="*/ 150110 h 309944"/>
                <a:gd name="connsiteX23" fmla="*/ 0 w 234497"/>
                <a:gd name="connsiteY23" fmla="*/ 150110 h 309944"/>
                <a:gd name="connsiteX24" fmla="*/ 15365 w 234497"/>
                <a:gd name="connsiteY24" fmla="*/ 177413 h 309944"/>
                <a:gd name="connsiteX25" fmla="*/ 13443 w 234497"/>
                <a:gd name="connsiteY25" fmla="*/ 191046 h 309944"/>
                <a:gd name="connsiteX26" fmla="*/ 9598 w 234497"/>
                <a:gd name="connsiteY26" fmla="*/ 198848 h 309944"/>
                <a:gd name="connsiteX27" fmla="*/ 19222 w 234497"/>
                <a:gd name="connsiteY27" fmla="*/ 228086 h 309944"/>
                <a:gd name="connsiteX28" fmla="*/ 11520 w 234497"/>
                <a:gd name="connsiteY28" fmla="*/ 270995 h 30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34497" h="309944">
                  <a:moveTo>
                    <a:pt x="11508" y="270969"/>
                  </a:moveTo>
                  <a:cubicBezTo>
                    <a:pt x="10433" y="262737"/>
                    <a:pt x="20373" y="267795"/>
                    <a:pt x="24964" y="267049"/>
                  </a:cubicBezTo>
                  <a:cubicBezTo>
                    <a:pt x="32652" y="265835"/>
                    <a:pt x="41416" y="260802"/>
                    <a:pt x="49965" y="263154"/>
                  </a:cubicBezTo>
                  <a:cubicBezTo>
                    <a:pt x="56882" y="268478"/>
                    <a:pt x="60448" y="277217"/>
                    <a:pt x="71109" y="278747"/>
                  </a:cubicBezTo>
                  <a:cubicBezTo>
                    <a:pt x="71742" y="283312"/>
                    <a:pt x="73411" y="286802"/>
                    <a:pt x="74954" y="290444"/>
                  </a:cubicBezTo>
                  <a:cubicBezTo>
                    <a:pt x="78963" y="292759"/>
                    <a:pt x="81542" y="296894"/>
                    <a:pt x="84565" y="300207"/>
                  </a:cubicBezTo>
                  <a:cubicBezTo>
                    <a:pt x="87726" y="303647"/>
                    <a:pt x="90268" y="309388"/>
                    <a:pt x="96098" y="309945"/>
                  </a:cubicBezTo>
                  <a:cubicBezTo>
                    <a:pt x="100979" y="303849"/>
                    <a:pt x="98665" y="290470"/>
                    <a:pt x="107631" y="288497"/>
                  </a:cubicBezTo>
                  <a:cubicBezTo>
                    <a:pt x="113702" y="290154"/>
                    <a:pt x="113095" y="298551"/>
                    <a:pt x="119152" y="300207"/>
                  </a:cubicBezTo>
                  <a:cubicBezTo>
                    <a:pt x="119152" y="283894"/>
                    <a:pt x="144444" y="302863"/>
                    <a:pt x="147998" y="288497"/>
                  </a:cubicBezTo>
                  <a:cubicBezTo>
                    <a:pt x="151071" y="292126"/>
                    <a:pt x="154840" y="291810"/>
                    <a:pt x="159531" y="292392"/>
                  </a:cubicBezTo>
                  <a:cubicBezTo>
                    <a:pt x="177615" y="294643"/>
                    <a:pt x="203767" y="290685"/>
                    <a:pt x="222964" y="292392"/>
                  </a:cubicBezTo>
                  <a:cubicBezTo>
                    <a:pt x="228440" y="281719"/>
                    <a:pt x="225962" y="271930"/>
                    <a:pt x="221042" y="263141"/>
                  </a:cubicBezTo>
                  <a:cubicBezTo>
                    <a:pt x="217425" y="206208"/>
                    <a:pt x="209736" y="148921"/>
                    <a:pt x="205664" y="95504"/>
                  </a:cubicBezTo>
                  <a:cubicBezTo>
                    <a:pt x="205386" y="91811"/>
                    <a:pt x="206031" y="87878"/>
                    <a:pt x="205664" y="83806"/>
                  </a:cubicBezTo>
                  <a:cubicBezTo>
                    <a:pt x="204868" y="75169"/>
                    <a:pt x="202035" y="65242"/>
                    <a:pt x="203742" y="56528"/>
                  </a:cubicBezTo>
                  <a:cubicBezTo>
                    <a:pt x="213379" y="55264"/>
                    <a:pt x="228048" y="59083"/>
                    <a:pt x="234498" y="54581"/>
                  </a:cubicBezTo>
                  <a:cubicBezTo>
                    <a:pt x="211241" y="35928"/>
                    <a:pt x="186910" y="18362"/>
                    <a:pt x="163376" y="0"/>
                  </a:cubicBezTo>
                  <a:cubicBezTo>
                    <a:pt x="162124" y="9775"/>
                    <a:pt x="165905" y="24647"/>
                    <a:pt x="161453" y="31185"/>
                  </a:cubicBezTo>
                  <a:lnTo>
                    <a:pt x="98020" y="31185"/>
                  </a:lnTo>
                  <a:lnTo>
                    <a:pt x="98020" y="95517"/>
                  </a:lnTo>
                  <a:cubicBezTo>
                    <a:pt x="89256" y="99627"/>
                    <a:pt x="79658" y="102877"/>
                    <a:pt x="74954" y="111122"/>
                  </a:cubicBezTo>
                  <a:cubicBezTo>
                    <a:pt x="78495" y="121821"/>
                    <a:pt x="75725" y="138918"/>
                    <a:pt x="78798" y="150110"/>
                  </a:cubicBezTo>
                  <a:lnTo>
                    <a:pt x="0" y="150110"/>
                  </a:lnTo>
                  <a:cubicBezTo>
                    <a:pt x="1606" y="159898"/>
                    <a:pt x="13658" y="166057"/>
                    <a:pt x="15365" y="177413"/>
                  </a:cubicBezTo>
                  <a:cubicBezTo>
                    <a:pt x="15947" y="181321"/>
                    <a:pt x="14543" y="186695"/>
                    <a:pt x="13443" y="191046"/>
                  </a:cubicBezTo>
                  <a:cubicBezTo>
                    <a:pt x="12696" y="194055"/>
                    <a:pt x="12418" y="197609"/>
                    <a:pt x="9598" y="198848"/>
                  </a:cubicBezTo>
                  <a:cubicBezTo>
                    <a:pt x="16541" y="205121"/>
                    <a:pt x="18387" y="217464"/>
                    <a:pt x="19222" y="228086"/>
                  </a:cubicBezTo>
                  <a:cubicBezTo>
                    <a:pt x="20765" y="248055"/>
                    <a:pt x="8055" y="259613"/>
                    <a:pt x="11520" y="27099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73" name="Freeform: Shape 1672">
              <a:extLst>
                <a:ext uri="{FF2B5EF4-FFF2-40B4-BE49-F238E27FC236}">
                  <a16:creationId xmlns:a16="http://schemas.microsoft.com/office/drawing/2014/main" id="{022AAE9B-AFB3-C6E3-DCE3-92D2C1916D09}"/>
                </a:ext>
              </a:extLst>
            </p:cNvPr>
            <p:cNvSpPr/>
            <p:nvPr/>
          </p:nvSpPr>
          <p:spPr>
            <a:xfrm>
              <a:off x="3891345" y="3544750"/>
              <a:ext cx="321271" cy="362677"/>
            </a:xfrm>
            <a:custGeom>
              <a:avLst/>
              <a:gdLst>
                <a:gd name="connsiteX0" fmla="*/ 134580 w 321271"/>
                <a:gd name="connsiteY0" fmla="*/ 321681 h 362677"/>
                <a:gd name="connsiteX1" fmla="*/ 151893 w 321271"/>
                <a:gd name="connsiteY1" fmla="*/ 311930 h 362677"/>
                <a:gd name="connsiteX2" fmla="*/ 155737 w 321271"/>
                <a:gd name="connsiteY2" fmla="*/ 298285 h 362677"/>
                <a:gd name="connsiteX3" fmla="*/ 153802 w 321271"/>
                <a:gd name="connsiteY3" fmla="*/ 290470 h 362677"/>
                <a:gd name="connsiteX4" fmla="*/ 161504 w 321271"/>
                <a:gd name="connsiteY4" fmla="*/ 284627 h 362677"/>
                <a:gd name="connsiteX5" fmla="*/ 173037 w 321271"/>
                <a:gd name="connsiteY5" fmla="*/ 288535 h 362677"/>
                <a:gd name="connsiteX6" fmla="*/ 180701 w 321271"/>
                <a:gd name="connsiteY6" fmla="*/ 278785 h 362677"/>
                <a:gd name="connsiteX7" fmla="*/ 188415 w 321271"/>
                <a:gd name="connsiteY7" fmla="*/ 265139 h 362677"/>
                <a:gd name="connsiteX8" fmla="*/ 198001 w 321271"/>
                <a:gd name="connsiteY8" fmla="*/ 265139 h 362677"/>
                <a:gd name="connsiteX9" fmla="*/ 211456 w 321271"/>
                <a:gd name="connsiteY9" fmla="*/ 253429 h 362677"/>
                <a:gd name="connsiteX10" fmla="*/ 226834 w 321271"/>
                <a:gd name="connsiteY10" fmla="*/ 243692 h 362677"/>
                <a:gd name="connsiteX11" fmla="*/ 244160 w 321271"/>
                <a:gd name="connsiteY11" fmla="*/ 247587 h 362677"/>
                <a:gd name="connsiteX12" fmla="*/ 249913 w 321271"/>
                <a:gd name="connsiteY12" fmla="*/ 245639 h 362677"/>
                <a:gd name="connsiteX13" fmla="*/ 255693 w 321271"/>
                <a:gd name="connsiteY13" fmla="*/ 247587 h 362677"/>
                <a:gd name="connsiteX14" fmla="*/ 271058 w 321271"/>
                <a:gd name="connsiteY14" fmla="*/ 237824 h 362677"/>
                <a:gd name="connsiteX15" fmla="*/ 296059 w 321271"/>
                <a:gd name="connsiteY15" fmla="*/ 237824 h 362677"/>
                <a:gd name="connsiteX16" fmla="*/ 307580 w 321271"/>
                <a:gd name="connsiteY16" fmla="*/ 235889 h 362677"/>
                <a:gd name="connsiteX17" fmla="*/ 321023 w 321271"/>
                <a:gd name="connsiteY17" fmla="*/ 146215 h 362677"/>
                <a:gd name="connsiteX18" fmla="*/ 303748 w 321271"/>
                <a:gd name="connsiteY18" fmla="*/ 150110 h 362677"/>
                <a:gd name="connsiteX19" fmla="*/ 301801 w 321271"/>
                <a:gd name="connsiteY19" fmla="*/ 128650 h 362677"/>
                <a:gd name="connsiteX20" fmla="*/ 272980 w 321271"/>
                <a:gd name="connsiteY20" fmla="*/ 116964 h 362677"/>
                <a:gd name="connsiteX21" fmla="*/ 261459 w 321271"/>
                <a:gd name="connsiteY21" fmla="*/ 95529 h 362677"/>
                <a:gd name="connsiteX22" fmla="*/ 146114 w 321271"/>
                <a:gd name="connsiteY22" fmla="*/ 0 h 362677"/>
                <a:gd name="connsiteX23" fmla="*/ 111501 w 321271"/>
                <a:gd name="connsiteY23" fmla="*/ 0 h 362677"/>
                <a:gd name="connsiteX24" fmla="*/ 128801 w 321271"/>
                <a:gd name="connsiteY24" fmla="*/ 206638 h 362677"/>
                <a:gd name="connsiteX25" fmla="*/ 128801 w 321271"/>
                <a:gd name="connsiteY25" fmla="*/ 235889 h 362677"/>
                <a:gd name="connsiteX26" fmla="*/ 30768 w 321271"/>
                <a:gd name="connsiteY26" fmla="*/ 235889 h 362677"/>
                <a:gd name="connsiteX27" fmla="*/ 23067 w 321271"/>
                <a:gd name="connsiteY27" fmla="*/ 243692 h 362677"/>
                <a:gd name="connsiteX28" fmla="*/ 9611 w 321271"/>
                <a:gd name="connsiteY28" fmla="*/ 235889 h 362677"/>
                <a:gd name="connsiteX29" fmla="*/ 7689 w 321271"/>
                <a:gd name="connsiteY29" fmla="*/ 247587 h 362677"/>
                <a:gd name="connsiteX30" fmla="*/ 0 w 321271"/>
                <a:gd name="connsiteY30" fmla="*/ 259284 h 362677"/>
                <a:gd name="connsiteX31" fmla="*/ 3844 w 321271"/>
                <a:gd name="connsiteY31" fmla="*/ 282680 h 362677"/>
                <a:gd name="connsiteX32" fmla="*/ 15378 w 321271"/>
                <a:gd name="connsiteY32" fmla="*/ 317773 h 362677"/>
                <a:gd name="connsiteX33" fmla="*/ 26911 w 321271"/>
                <a:gd name="connsiteY33" fmla="*/ 319733 h 362677"/>
                <a:gd name="connsiteX34" fmla="*/ 38457 w 321271"/>
                <a:gd name="connsiteY34" fmla="*/ 313865 h 362677"/>
                <a:gd name="connsiteX35" fmla="*/ 48068 w 321271"/>
                <a:gd name="connsiteY35" fmla="*/ 317760 h 362677"/>
                <a:gd name="connsiteX36" fmla="*/ 53835 w 321271"/>
                <a:gd name="connsiteY36" fmla="*/ 313865 h 362677"/>
                <a:gd name="connsiteX37" fmla="*/ 57666 w 321271"/>
                <a:gd name="connsiteY37" fmla="*/ 308023 h 362677"/>
                <a:gd name="connsiteX38" fmla="*/ 67278 w 321271"/>
                <a:gd name="connsiteY38" fmla="*/ 327510 h 362677"/>
                <a:gd name="connsiteX39" fmla="*/ 74966 w 321271"/>
                <a:gd name="connsiteY39" fmla="*/ 337261 h 362677"/>
                <a:gd name="connsiteX40" fmla="*/ 71122 w 321271"/>
                <a:gd name="connsiteY40" fmla="*/ 343090 h 362677"/>
                <a:gd name="connsiteX41" fmla="*/ 76876 w 321271"/>
                <a:gd name="connsiteY41" fmla="*/ 345038 h 362677"/>
                <a:gd name="connsiteX42" fmla="*/ 82655 w 321271"/>
                <a:gd name="connsiteY42" fmla="*/ 360631 h 362677"/>
                <a:gd name="connsiteX43" fmla="*/ 90344 w 321271"/>
                <a:gd name="connsiteY43" fmla="*/ 356736 h 362677"/>
                <a:gd name="connsiteX44" fmla="*/ 99955 w 321271"/>
                <a:gd name="connsiteY44" fmla="*/ 362578 h 362677"/>
                <a:gd name="connsiteX45" fmla="*/ 105722 w 321271"/>
                <a:gd name="connsiteY45" fmla="*/ 358696 h 362677"/>
                <a:gd name="connsiteX46" fmla="*/ 117255 w 321271"/>
                <a:gd name="connsiteY46" fmla="*/ 350893 h 362677"/>
                <a:gd name="connsiteX47" fmla="*/ 117255 w 321271"/>
                <a:gd name="connsiteY47" fmla="*/ 362578 h 362677"/>
                <a:gd name="connsiteX48" fmla="*/ 130698 w 321271"/>
                <a:gd name="connsiteY48" fmla="*/ 356736 h 362677"/>
                <a:gd name="connsiteX49" fmla="*/ 134555 w 321271"/>
                <a:gd name="connsiteY49" fmla="*/ 321655 h 36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21271" h="362677">
                  <a:moveTo>
                    <a:pt x="134580" y="321681"/>
                  </a:moveTo>
                  <a:cubicBezTo>
                    <a:pt x="142155" y="320277"/>
                    <a:pt x="147189" y="316268"/>
                    <a:pt x="151893" y="311930"/>
                  </a:cubicBezTo>
                  <a:cubicBezTo>
                    <a:pt x="149389" y="303344"/>
                    <a:pt x="151994" y="303951"/>
                    <a:pt x="155737" y="298285"/>
                  </a:cubicBezTo>
                  <a:cubicBezTo>
                    <a:pt x="152892" y="297918"/>
                    <a:pt x="153967" y="293581"/>
                    <a:pt x="153802" y="290470"/>
                  </a:cubicBezTo>
                  <a:cubicBezTo>
                    <a:pt x="157736" y="289901"/>
                    <a:pt x="157584" y="285209"/>
                    <a:pt x="161504" y="284627"/>
                  </a:cubicBezTo>
                  <a:cubicBezTo>
                    <a:pt x="166651" y="285133"/>
                    <a:pt x="168814" y="292860"/>
                    <a:pt x="173037" y="288535"/>
                  </a:cubicBezTo>
                  <a:cubicBezTo>
                    <a:pt x="172241" y="281858"/>
                    <a:pt x="173607" y="277432"/>
                    <a:pt x="180701" y="278785"/>
                  </a:cubicBezTo>
                  <a:cubicBezTo>
                    <a:pt x="180587" y="271488"/>
                    <a:pt x="183812" y="267618"/>
                    <a:pt x="188415" y="265139"/>
                  </a:cubicBezTo>
                  <a:cubicBezTo>
                    <a:pt x="192070" y="261485"/>
                    <a:pt x="193221" y="264925"/>
                    <a:pt x="198001" y="265139"/>
                  </a:cubicBezTo>
                  <a:cubicBezTo>
                    <a:pt x="199050" y="258450"/>
                    <a:pt x="206752" y="256591"/>
                    <a:pt x="211456" y="253429"/>
                  </a:cubicBezTo>
                  <a:cubicBezTo>
                    <a:pt x="216477" y="250103"/>
                    <a:pt x="221662" y="246625"/>
                    <a:pt x="226834" y="243692"/>
                  </a:cubicBezTo>
                  <a:cubicBezTo>
                    <a:pt x="232930" y="242781"/>
                    <a:pt x="238140" y="247043"/>
                    <a:pt x="244160" y="247587"/>
                  </a:cubicBezTo>
                  <a:cubicBezTo>
                    <a:pt x="244185" y="247587"/>
                    <a:pt x="247296" y="245475"/>
                    <a:pt x="249913" y="245639"/>
                  </a:cubicBezTo>
                  <a:cubicBezTo>
                    <a:pt x="252569" y="245816"/>
                    <a:pt x="254125" y="246360"/>
                    <a:pt x="255693" y="247587"/>
                  </a:cubicBezTo>
                  <a:cubicBezTo>
                    <a:pt x="259436" y="244223"/>
                    <a:pt x="263495" y="239657"/>
                    <a:pt x="271058" y="237824"/>
                  </a:cubicBezTo>
                  <a:cubicBezTo>
                    <a:pt x="278216" y="236117"/>
                    <a:pt x="288383" y="238696"/>
                    <a:pt x="296059" y="237824"/>
                  </a:cubicBezTo>
                  <a:cubicBezTo>
                    <a:pt x="301320" y="237242"/>
                    <a:pt x="300511" y="232449"/>
                    <a:pt x="307580" y="235889"/>
                  </a:cubicBezTo>
                  <a:cubicBezTo>
                    <a:pt x="326296" y="220423"/>
                    <a:pt x="320037" y="179664"/>
                    <a:pt x="321023" y="146215"/>
                  </a:cubicBezTo>
                  <a:cubicBezTo>
                    <a:pt x="314169" y="146367"/>
                    <a:pt x="309932" y="149250"/>
                    <a:pt x="303748" y="150110"/>
                  </a:cubicBezTo>
                  <a:cubicBezTo>
                    <a:pt x="296881" y="145001"/>
                    <a:pt x="303141" y="138691"/>
                    <a:pt x="301801" y="128650"/>
                  </a:cubicBezTo>
                  <a:cubicBezTo>
                    <a:pt x="290634" y="126373"/>
                    <a:pt x="286714" y="116674"/>
                    <a:pt x="272980" y="116964"/>
                  </a:cubicBezTo>
                  <a:cubicBezTo>
                    <a:pt x="272145" y="106772"/>
                    <a:pt x="259436" y="108618"/>
                    <a:pt x="261459" y="95529"/>
                  </a:cubicBezTo>
                  <a:cubicBezTo>
                    <a:pt x="221485" y="65229"/>
                    <a:pt x="184469" y="31944"/>
                    <a:pt x="146114" y="0"/>
                  </a:cubicBezTo>
                  <a:lnTo>
                    <a:pt x="111501" y="0"/>
                  </a:lnTo>
                  <a:cubicBezTo>
                    <a:pt x="115384" y="70793"/>
                    <a:pt x="124691" y="136085"/>
                    <a:pt x="128801" y="206638"/>
                  </a:cubicBezTo>
                  <a:cubicBezTo>
                    <a:pt x="137186" y="210875"/>
                    <a:pt x="135516" y="230653"/>
                    <a:pt x="128801" y="235889"/>
                  </a:cubicBezTo>
                  <a:cubicBezTo>
                    <a:pt x="95453" y="233992"/>
                    <a:pt x="58754" y="238810"/>
                    <a:pt x="30768" y="235889"/>
                  </a:cubicBezTo>
                  <a:cubicBezTo>
                    <a:pt x="27885" y="238191"/>
                    <a:pt x="28504" y="243995"/>
                    <a:pt x="23067" y="243692"/>
                  </a:cubicBezTo>
                  <a:cubicBezTo>
                    <a:pt x="17945" y="241871"/>
                    <a:pt x="16794" y="229578"/>
                    <a:pt x="9611" y="235889"/>
                  </a:cubicBezTo>
                  <a:cubicBezTo>
                    <a:pt x="5362" y="236117"/>
                    <a:pt x="8789" y="244160"/>
                    <a:pt x="7689" y="247587"/>
                  </a:cubicBezTo>
                  <a:cubicBezTo>
                    <a:pt x="5349" y="251722"/>
                    <a:pt x="455" y="253227"/>
                    <a:pt x="0" y="259284"/>
                  </a:cubicBezTo>
                  <a:cubicBezTo>
                    <a:pt x="5400" y="262888"/>
                    <a:pt x="3667" y="273752"/>
                    <a:pt x="3844" y="282680"/>
                  </a:cubicBezTo>
                  <a:cubicBezTo>
                    <a:pt x="17806" y="285095"/>
                    <a:pt x="16200" y="305848"/>
                    <a:pt x="15378" y="317773"/>
                  </a:cubicBezTo>
                  <a:cubicBezTo>
                    <a:pt x="20487" y="316989"/>
                    <a:pt x="26329" y="309351"/>
                    <a:pt x="26911" y="319733"/>
                  </a:cubicBezTo>
                  <a:cubicBezTo>
                    <a:pt x="33715" y="320770"/>
                    <a:pt x="31641" y="312803"/>
                    <a:pt x="38457" y="313865"/>
                  </a:cubicBezTo>
                  <a:cubicBezTo>
                    <a:pt x="42124" y="314687"/>
                    <a:pt x="43275" y="318064"/>
                    <a:pt x="48068" y="317760"/>
                  </a:cubicBezTo>
                  <a:cubicBezTo>
                    <a:pt x="48852" y="315307"/>
                    <a:pt x="50534" y="313777"/>
                    <a:pt x="53835" y="313865"/>
                  </a:cubicBezTo>
                  <a:cubicBezTo>
                    <a:pt x="54024" y="310805"/>
                    <a:pt x="53582" y="307112"/>
                    <a:pt x="57666" y="308023"/>
                  </a:cubicBezTo>
                  <a:cubicBezTo>
                    <a:pt x="65532" y="309793"/>
                    <a:pt x="66165" y="318911"/>
                    <a:pt x="67278" y="327510"/>
                  </a:cubicBezTo>
                  <a:cubicBezTo>
                    <a:pt x="68884" y="331747"/>
                    <a:pt x="74536" y="331848"/>
                    <a:pt x="74966" y="337261"/>
                  </a:cubicBezTo>
                  <a:cubicBezTo>
                    <a:pt x="74802" y="340334"/>
                    <a:pt x="70072" y="338778"/>
                    <a:pt x="71122" y="343090"/>
                  </a:cubicBezTo>
                  <a:cubicBezTo>
                    <a:pt x="73398" y="343394"/>
                    <a:pt x="76585" y="342774"/>
                    <a:pt x="76876" y="345038"/>
                  </a:cubicBezTo>
                  <a:cubicBezTo>
                    <a:pt x="75523" y="353574"/>
                    <a:pt x="77900" y="358316"/>
                    <a:pt x="82655" y="360631"/>
                  </a:cubicBezTo>
                  <a:cubicBezTo>
                    <a:pt x="84400" y="365929"/>
                    <a:pt x="86955" y="356179"/>
                    <a:pt x="90344" y="356736"/>
                  </a:cubicBezTo>
                  <a:cubicBezTo>
                    <a:pt x="94872" y="357355"/>
                    <a:pt x="93923" y="363527"/>
                    <a:pt x="99955" y="362578"/>
                  </a:cubicBezTo>
                  <a:cubicBezTo>
                    <a:pt x="100739" y="360137"/>
                    <a:pt x="102434" y="358620"/>
                    <a:pt x="105722" y="358696"/>
                  </a:cubicBezTo>
                  <a:cubicBezTo>
                    <a:pt x="108542" y="355041"/>
                    <a:pt x="109402" y="349426"/>
                    <a:pt x="117255" y="350893"/>
                  </a:cubicBezTo>
                  <a:cubicBezTo>
                    <a:pt x="116281" y="357014"/>
                    <a:pt x="121441" y="358519"/>
                    <a:pt x="117255" y="362578"/>
                  </a:cubicBezTo>
                  <a:cubicBezTo>
                    <a:pt x="124400" y="363324"/>
                    <a:pt x="122276" y="354700"/>
                    <a:pt x="130698" y="356736"/>
                  </a:cubicBezTo>
                  <a:cubicBezTo>
                    <a:pt x="128497" y="341497"/>
                    <a:pt x="137249" y="337374"/>
                    <a:pt x="134555" y="32165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74" name="Freeform: Shape 1673">
              <a:extLst>
                <a:ext uri="{FF2B5EF4-FFF2-40B4-BE49-F238E27FC236}">
                  <a16:creationId xmlns:a16="http://schemas.microsoft.com/office/drawing/2014/main" id="{D28C36EC-13D9-2A6E-8A02-C5F978A819AA}"/>
                </a:ext>
              </a:extLst>
            </p:cNvPr>
            <p:cNvSpPr/>
            <p:nvPr/>
          </p:nvSpPr>
          <p:spPr>
            <a:xfrm>
              <a:off x="4179715" y="3150956"/>
              <a:ext cx="17292" cy="15760"/>
            </a:xfrm>
            <a:custGeom>
              <a:avLst/>
              <a:gdLst>
                <a:gd name="connsiteX0" fmla="*/ 13430 w 17292"/>
                <a:gd name="connsiteY0" fmla="*/ 15636 h 15760"/>
                <a:gd name="connsiteX1" fmla="*/ 17275 w 17292"/>
                <a:gd name="connsiteY1" fmla="*/ 5885 h 15760"/>
                <a:gd name="connsiteX2" fmla="*/ 11520 w 17292"/>
                <a:gd name="connsiteY2" fmla="*/ 43 h 15760"/>
                <a:gd name="connsiteX3" fmla="*/ 0 w 17292"/>
                <a:gd name="connsiteY3" fmla="*/ 9793 h 15760"/>
                <a:gd name="connsiteX4" fmla="*/ 13430 w 17292"/>
                <a:gd name="connsiteY4" fmla="*/ 15636 h 15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92" h="15760">
                  <a:moveTo>
                    <a:pt x="13430" y="15636"/>
                  </a:moveTo>
                  <a:cubicBezTo>
                    <a:pt x="14265" y="11930"/>
                    <a:pt x="17565" y="10754"/>
                    <a:pt x="17275" y="5885"/>
                  </a:cubicBezTo>
                  <a:cubicBezTo>
                    <a:pt x="10433" y="8920"/>
                    <a:pt x="16124" y="-716"/>
                    <a:pt x="11520" y="43"/>
                  </a:cubicBezTo>
                  <a:cubicBezTo>
                    <a:pt x="7537" y="3154"/>
                    <a:pt x="1581" y="4279"/>
                    <a:pt x="0" y="9793"/>
                  </a:cubicBezTo>
                  <a:cubicBezTo>
                    <a:pt x="7929" y="8250"/>
                    <a:pt x="5817" y="16888"/>
                    <a:pt x="13430" y="15636"/>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75" name="Freeform: Shape 1674">
              <a:extLst>
                <a:ext uri="{FF2B5EF4-FFF2-40B4-BE49-F238E27FC236}">
                  <a16:creationId xmlns:a16="http://schemas.microsoft.com/office/drawing/2014/main" id="{59D3CAFD-32E9-9C08-4E09-383153CDF1C0}"/>
                </a:ext>
              </a:extLst>
            </p:cNvPr>
            <p:cNvSpPr/>
            <p:nvPr/>
          </p:nvSpPr>
          <p:spPr>
            <a:xfrm>
              <a:off x="4210471" y="3149051"/>
              <a:ext cx="3831" cy="1947"/>
            </a:xfrm>
            <a:custGeom>
              <a:avLst/>
              <a:gdLst>
                <a:gd name="connsiteX0" fmla="*/ 0 w 3831"/>
                <a:gd name="connsiteY0" fmla="*/ 1947 h 1947"/>
                <a:gd name="connsiteX1" fmla="*/ 3832 w 3831"/>
                <a:gd name="connsiteY1" fmla="*/ 0 h 1947"/>
                <a:gd name="connsiteX2" fmla="*/ 0 w 3831"/>
                <a:gd name="connsiteY2" fmla="*/ 1947 h 1947"/>
              </a:gdLst>
              <a:ahLst/>
              <a:cxnLst>
                <a:cxn ang="0">
                  <a:pos x="connsiteX0" y="connsiteY0"/>
                </a:cxn>
                <a:cxn ang="0">
                  <a:pos x="connsiteX1" y="connsiteY1"/>
                </a:cxn>
                <a:cxn ang="0">
                  <a:pos x="connsiteX2" y="connsiteY2"/>
                </a:cxn>
              </a:cxnLst>
              <a:rect l="l" t="t" r="r" b="b"/>
              <a:pathLst>
                <a:path w="3831" h="1947">
                  <a:moveTo>
                    <a:pt x="0" y="1947"/>
                  </a:moveTo>
                  <a:cubicBezTo>
                    <a:pt x="1454" y="1505"/>
                    <a:pt x="3807" y="1897"/>
                    <a:pt x="3832" y="0"/>
                  </a:cubicBezTo>
                  <a:cubicBezTo>
                    <a:pt x="2327" y="443"/>
                    <a:pt x="51" y="50"/>
                    <a:pt x="0" y="1947"/>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76" name="Freeform: Shape 1675">
              <a:extLst>
                <a:ext uri="{FF2B5EF4-FFF2-40B4-BE49-F238E27FC236}">
                  <a16:creationId xmlns:a16="http://schemas.microsoft.com/office/drawing/2014/main" id="{5A91E0C5-844E-37B9-CC0F-82A5812858FA}"/>
                </a:ext>
              </a:extLst>
            </p:cNvPr>
            <p:cNvSpPr/>
            <p:nvPr/>
          </p:nvSpPr>
          <p:spPr>
            <a:xfrm>
              <a:off x="4262383" y="2952151"/>
              <a:ext cx="231158" cy="252008"/>
            </a:xfrm>
            <a:custGeom>
              <a:avLst/>
              <a:gdLst>
                <a:gd name="connsiteX0" fmla="*/ 19184 w 231158"/>
                <a:gd name="connsiteY0" fmla="*/ 91634 h 252008"/>
                <a:gd name="connsiteX1" fmla="*/ 38407 w 231158"/>
                <a:gd name="connsiteY1" fmla="*/ 74094 h 252008"/>
                <a:gd name="connsiteX2" fmla="*/ 57654 w 231158"/>
                <a:gd name="connsiteY2" fmla="*/ 81896 h 252008"/>
                <a:gd name="connsiteX3" fmla="*/ 71122 w 231158"/>
                <a:gd name="connsiteY3" fmla="*/ 89687 h 252008"/>
                <a:gd name="connsiteX4" fmla="*/ 76863 w 231158"/>
                <a:gd name="connsiteY4" fmla="*/ 115030 h 252008"/>
                <a:gd name="connsiteX5" fmla="*/ 90319 w 231158"/>
                <a:gd name="connsiteY5" fmla="*/ 128687 h 252008"/>
                <a:gd name="connsiteX6" fmla="*/ 142219 w 231158"/>
                <a:gd name="connsiteY6" fmla="*/ 161833 h 252008"/>
                <a:gd name="connsiteX7" fmla="*/ 146063 w 231158"/>
                <a:gd name="connsiteY7" fmla="*/ 173505 h 252008"/>
                <a:gd name="connsiteX8" fmla="*/ 155649 w 231158"/>
                <a:gd name="connsiteY8" fmla="*/ 179361 h 252008"/>
                <a:gd name="connsiteX9" fmla="*/ 161454 w 231158"/>
                <a:gd name="connsiteY9" fmla="*/ 177400 h 252008"/>
                <a:gd name="connsiteX10" fmla="*/ 165298 w 231158"/>
                <a:gd name="connsiteY10" fmla="*/ 191058 h 252008"/>
                <a:gd name="connsiteX11" fmla="*/ 188377 w 231158"/>
                <a:gd name="connsiteY11" fmla="*/ 230034 h 252008"/>
                <a:gd name="connsiteX12" fmla="*/ 182598 w 231158"/>
                <a:gd name="connsiteY12" fmla="*/ 243692 h 252008"/>
                <a:gd name="connsiteX13" fmla="*/ 178754 w 231158"/>
                <a:gd name="connsiteY13" fmla="*/ 245639 h 252008"/>
                <a:gd name="connsiteX14" fmla="*/ 178754 w 231158"/>
                <a:gd name="connsiteY14" fmla="*/ 251507 h 252008"/>
                <a:gd name="connsiteX15" fmla="*/ 186430 w 231158"/>
                <a:gd name="connsiteY15" fmla="*/ 245639 h 252008"/>
                <a:gd name="connsiteX16" fmla="*/ 194106 w 231158"/>
                <a:gd name="connsiteY16" fmla="*/ 230034 h 252008"/>
                <a:gd name="connsiteX17" fmla="*/ 205665 w 231158"/>
                <a:gd name="connsiteY17" fmla="*/ 224204 h 252008"/>
                <a:gd name="connsiteX18" fmla="*/ 205665 w 231158"/>
                <a:gd name="connsiteY18" fmla="*/ 214441 h 252008"/>
                <a:gd name="connsiteX19" fmla="*/ 194106 w 231158"/>
                <a:gd name="connsiteY19" fmla="*/ 206664 h 252008"/>
                <a:gd name="connsiteX20" fmla="*/ 205665 w 231158"/>
                <a:gd name="connsiteY20" fmla="*/ 181321 h 252008"/>
                <a:gd name="connsiteX21" fmla="*/ 221004 w 231158"/>
                <a:gd name="connsiteY21" fmla="*/ 187150 h 252008"/>
                <a:gd name="connsiteX22" fmla="*/ 230654 w 231158"/>
                <a:gd name="connsiteY22" fmla="*/ 198848 h 252008"/>
                <a:gd name="connsiteX23" fmla="*/ 205677 w 231158"/>
                <a:gd name="connsiteY23" fmla="*/ 167663 h 252008"/>
                <a:gd name="connsiteX24" fmla="*/ 180663 w 231158"/>
                <a:gd name="connsiteY24" fmla="*/ 155965 h 252008"/>
                <a:gd name="connsiteX25" fmla="*/ 184508 w 231158"/>
                <a:gd name="connsiteY25" fmla="*/ 144280 h 252008"/>
                <a:gd name="connsiteX26" fmla="*/ 171077 w 231158"/>
                <a:gd name="connsiteY26" fmla="*/ 146228 h 252008"/>
                <a:gd name="connsiteX27" fmla="*/ 140322 w 231158"/>
                <a:gd name="connsiteY27" fmla="*/ 116990 h 252008"/>
                <a:gd name="connsiteX28" fmla="*/ 109567 w 231158"/>
                <a:gd name="connsiteY28" fmla="*/ 76054 h 252008"/>
                <a:gd name="connsiteX29" fmla="*/ 113411 w 231158"/>
                <a:gd name="connsiteY29" fmla="*/ 58488 h 252008"/>
                <a:gd name="connsiteX30" fmla="*/ 107632 w 231158"/>
                <a:gd name="connsiteY30" fmla="*/ 48751 h 252008"/>
                <a:gd name="connsiteX31" fmla="*/ 128776 w 231158"/>
                <a:gd name="connsiteY31" fmla="*/ 35093 h 252008"/>
                <a:gd name="connsiteX32" fmla="*/ 134555 w 231158"/>
                <a:gd name="connsiteY32" fmla="*/ 33146 h 252008"/>
                <a:gd name="connsiteX33" fmla="*/ 130686 w 231158"/>
                <a:gd name="connsiteY33" fmla="*/ 19500 h 252008"/>
                <a:gd name="connsiteX34" fmla="*/ 136490 w 231158"/>
                <a:gd name="connsiteY34" fmla="*/ 15593 h 252008"/>
                <a:gd name="connsiteX35" fmla="*/ 105735 w 231158"/>
                <a:gd name="connsiteY35" fmla="*/ 0 h 252008"/>
                <a:gd name="connsiteX36" fmla="*/ 82630 w 231158"/>
                <a:gd name="connsiteY36" fmla="*/ 9750 h 252008"/>
                <a:gd name="connsiteX37" fmla="*/ 74979 w 231158"/>
                <a:gd name="connsiteY37" fmla="*/ 5843 h 252008"/>
                <a:gd name="connsiteX38" fmla="*/ 67240 w 231158"/>
                <a:gd name="connsiteY38" fmla="*/ 13645 h 252008"/>
                <a:gd name="connsiteX39" fmla="*/ 67240 w 231158"/>
                <a:gd name="connsiteY39" fmla="*/ 23395 h 252008"/>
                <a:gd name="connsiteX40" fmla="*/ 51887 w 231158"/>
                <a:gd name="connsiteY40" fmla="*/ 17553 h 252008"/>
                <a:gd name="connsiteX41" fmla="*/ 44173 w 231158"/>
                <a:gd name="connsiteY41" fmla="*/ 35093 h 252008"/>
                <a:gd name="connsiteX42" fmla="*/ 32640 w 231158"/>
                <a:gd name="connsiteY42" fmla="*/ 17553 h 252008"/>
                <a:gd name="connsiteX43" fmla="*/ 24976 w 231158"/>
                <a:gd name="connsiteY43" fmla="*/ 31185 h 252008"/>
                <a:gd name="connsiteX44" fmla="*/ 3832 w 231158"/>
                <a:gd name="connsiteY44" fmla="*/ 37028 h 252008"/>
                <a:gd name="connsiteX45" fmla="*/ 9599 w 231158"/>
                <a:gd name="connsiteY45" fmla="*/ 52633 h 252008"/>
                <a:gd name="connsiteX46" fmla="*/ 0 w 231158"/>
                <a:gd name="connsiteY46" fmla="*/ 56528 h 252008"/>
                <a:gd name="connsiteX47" fmla="*/ 7664 w 231158"/>
                <a:gd name="connsiteY47" fmla="*/ 66291 h 252008"/>
                <a:gd name="connsiteX48" fmla="*/ 5741 w 231158"/>
                <a:gd name="connsiteY48" fmla="*/ 77976 h 252008"/>
                <a:gd name="connsiteX49" fmla="*/ 21132 w 231158"/>
                <a:gd name="connsiteY49" fmla="*/ 83831 h 252008"/>
                <a:gd name="connsiteX50" fmla="*/ 19197 w 231158"/>
                <a:gd name="connsiteY50" fmla="*/ 91634 h 25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31158" h="252008">
                  <a:moveTo>
                    <a:pt x="19184" y="91634"/>
                  </a:moveTo>
                  <a:cubicBezTo>
                    <a:pt x="30009" y="90268"/>
                    <a:pt x="30578" y="78507"/>
                    <a:pt x="38407" y="74094"/>
                  </a:cubicBezTo>
                  <a:cubicBezTo>
                    <a:pt x="49940" y="71602"/>
                    <a:pt x="53721" y="79367"/>
                    <a:pt x="57654" y="81896"/>
                  </a:cubicBezTo>
                  <a:cubicBezTo>
                    <a:pt x="62232" y="84818"/>
                    <a:pt x="70894" y="83439"/>
                    <a:pt x="71122" y="89687"/>
                  </a:cubicBezTo>
                  <a:cubicBezTo>
                    <a:pt x="70806" y="100385"/>
                    <a:pt x="78432" y="103041"/>
                    <a:pt x="76863" y="115030"/>
                  </a:cubicBezTo>
                  <a:cubicBezTo>
                    <a:pt x="84400" y="116484"/>
                    <a:pt x="87208" y="122744"/>
                    <a:pt x="90319" y="128687"/>
                  </a:cubicBezTo>
                  <a:cubicBezTo>
                    <a:pt x="110452" y="136844"/>
                    <a:pt x="112032" y="163831"/>
                    <a:pt x="142219" y="161833"/>
                  </a:cubicBezTo>
                  <a:cubicBezTo>
                    <a:pt x="141726" y="167511"/>
                    <a:pt x="146544" y="167815"/>
                    <a:pt x="146063" y="173505"/>
                  </a:cubicBezTo>
                  <a:cubicBezTo>
                    <a:pt x="153196" y="171444"/>
                    <a:pt x="152273" y="177603"/>
                    <a:pt x="155649" y="179361"/>
                  </a:cubicBezTo>
                  <a:cubicBezTo>
                    <a:pt x="155991" y="177072"/>
                    <a:pt x="158709" y="177236"/>
                    <a:pt x="161454" y="177400"/>
                  </a:cubicBezTo>
                  <a:cubicBezTo>
                    <a:pt x="162933" y="181738"/>
                    <a:pt x="165462" y="185001"/>
                    <a:pt x="165298" y="191058"/>
                  </a:cubicBezTo>
                  <a:cubicBezTo>
                    <a:pt x="182370" y="194511"/>
                    <a:pt x="185658" y="211975"/>
                    <a:pt x="188377" y="230034"/>
                  </a:cubicBezTo>
                  <a:cubicBezTo>
                    <a:pt x="181156" y="232500"/>
                    <a:pt x="184685" y="236888"/>
                    <a:pt x="182598" y="243692"/>
                  </a:cubicBezTo>
                  <a:cubicBezTo>
                    <a:pt x="182421" y="244261"/>
                    <a:pt x="179272" y="244273"/>
                    <a:pt x="178754" y="245639"/>
                  </a:cubicBezTo>
                  <a:cubicBezTo>
                    <a:pt x="178083" y="247321"/>
                    <a:pt x="179272" y="249749"/>
                    <a:pt x="178754" y="251507"/>
                  </a:cubicBezTo>
                  <a:cubicBezTo>
                    <a:pt x="186607" y="253783"/>
                    <a:pt x="184381" y="247688"/>
                    <a:pt x="186430" y="245639"/>
                  </a:cubicBezTo>
                  <a:cubicBezTo>
                    <a:pt x="191223" y="240871"/>
                    <a:pt x="196622" y="239253"/>
                    <a:pt x="194106" y="230034"/>
                  </a:cubicBezTo>
                  <a:cubicBezTo>
                    <a:pt x="198178" y="228314"/>
                    <a:pt x="199797" y="224103"/>
                    <a:pt x="205665" y="224204"/>
                  </a:cubicBezTo>
                  <a:cubicBezTo>
                    <a:pt x="205437" y="219335"/>
                    <a:pt x="202048" y="218159"/>
                    <a:pt x="205665" y="214441"/>
                  </a:cubicBezTo>
                  <a:cubicBezTo>
                    <a:pt x="202200" y="211419"/>
                    <a:pt x="198102" y="209092"/>
                    <a:pt x="194106" y="206664"/>
                  </a:cubicBezTo>
                  <a:cubicBezTo>
                    <a:pt x="193588" y="193765"/>
                    <a:pt x="197394" y="185342"/>
                    <a:pt x="205665" y="181321"/>
                  </a:cubicBezTo>
                  <a:cubicBezTo>
                    <a:pt x="210053" y="183964"/>
                    <a:pt x="211988" y="189149"/>
                    <a:pt x="221004" y="187150"/>
                  </a:cubicBezTo>
                  <a:cubicBezTo>
                    <a:pt x="224381" y="190894"/>
                    <a:pt x="223319" y="199164"/>
                    <a:pt x="230654" y="198848"/>
                  </a:cubicBezTo>
                  <a:cubicBezTo>
                    <a:pt x="234789" y="182775"/>
                    <a:pt x="212342" y="179057"/>
                    <a:pt x="205677" y="167663"/>
                  </a:cubicBezTo>
                  <a:cubicBezTo>
                    <a:pt x="194384" y="166727"/>
                    <a:pt x="188264" y="160619"/>
                    <a:pt x="180663" y="155965"/>
                  </a:cubicBezTo>
                  <a:cubicBezTo>
                    <a:pt x="179538" y="149124"/>
                    <a:pt x="189756" y="149553"/>
                    <a:pt x="184508" y="144280"/>
                  </a:cubicBezTo>
                  <a:cubicBezTo>
                    <a:pt x="177843" y="142712"/>
                    <a:pt x="177110" y="147189"/>
                    <a:pt x="171077" y="146228"/>
                  </a:cubicBezTo>
                  <a:cubicBezTo>
                    <a:pt x="155940" y="141397"/>
                    <a:pt x="147454" y="129901"/>
                    <a:pt x="140322" y="116990"/>
                  </a:cubicBezTo>
                  <a:cubicBezTo>
                    <a:pt x="141384" y="91811"/>
                    <a:pt x="116117" y="93442"/>
                    <a:pt x="109567" y="76054"/>
                  </a:cubicBezTo>
                  <a:cubicBezTo>
                    <a:pt x="108036" y="67379"/>
                    <a:pt x="110831" y="63079"/>
                    <a:pt x="113411" y="58488"/>
                  </a:cubicBezTo>
                  <a:cubicBezTo>
                    <a:pt x="112778" y="53898"/>
                    <a:pt x="106746" y="54859"/>
                    <a:pt x="107632" y="48751"/>
                  </a:cubicBezTo>
                  <a:cubicBezTo>
                    <a:pt x="112197" y="38824"/>
                    <a:pt x="121922" y="44236"/>
                    <a:pt x="128776" y="35093"/>
                  </a:cubicBezTo>
                  <a:cubicBezTo>
                    <a:pt x="132962" y="33866"/>
                    <a:pt x="134897" y="40619"/>
                    <a:pt x="134555" y="33146"/>
                  </a:cubicBezTo>
                  <a:cubicBezTo>
                    <a:pt x="135099" y="30389"/>
                    <a:pt x="132734" y="26127"/>
                    <a:pt x="130686" y="19500"/>
                  </a:cubicBezTo>
                  <a:cubicBezTo>
                    <a:pt x="132962" y="18565"/>
                    <a:pt x="135048" y="17426"/>
                    <a:pt x="136490" y="15593"/>
                  </a:cubicBezTo>
                  <a:cubicBezTo>
                    <a:pt x="123376" y="13278"/>
                    <a:pt x="108390" y="12886"/>
                    <a:pt x="105735" y="0"/>
                  </a:cubicBezTo>
                  <a:cubicBezTo>
                    <a:pt x="97363" y="2567"/>
                    <a:pt x="86411" y="2529"/>
                    <a:pt x="82630" y="9750"/>
                  </a:cubicBezTo>
                  <a:cubicBezTo>
                    <a:pt x="78849" y="9712"/>
                    <a:pt x="80202" y="4413"/>
                    <a:pt x="74979" y="5843"/>
                  </a:cubicBezTo>
                  <a:cubicBezTo>
                    <a:pt x="76218" y="14821"/>
                    <a:pt x="73917" y="17148"/>
                    <a:pt x="67240" y="13645"/>
                  </a:cubicBezTo>
                  <a:cubicBezTo>
                    <a:pt x="66114" y="17123"/>
                    <a:pt x="72931" y="21739"/>
                    <a:pt x="67240" y="23395"/>
                  </a:cubicBezTo>
                  <a:cubicBezTo>
                    <a:pt x="63775" y="19804"/>
                    <a:pt x="53013" y="23547"/>
                    <a:pt x="51887" y="17553"/>
                  </a:cubicBezTo>
                  <a:cubicBezTo>
                    <a:pt x="49813" y="24141"/>
                    <a:pt x="49864" y="34410"/>
                    <a:pt x="44173" y="35093"/>
                  </a:cubicBezTo>
                  <a:cubicBezTo>
                    <a:pt x="40202" y="29390"/>
                    <a:pt x="34942" y="25001"/>
                    <a:pt x="32640" y="17553"/>
                  </a:cubicBezTo>
                  <a:cubicBezTo>
                    <a:pt x="29769" y="21764"/>
                    <a:pt x="30503" y="29681"/>
                    <a:pt x="24976" y="31185"/>
                  </a:cubicBezTo>
                  <a:cubicBezTo>
                    <a:pt x="18843" y="34587"/>
                    <a:pt x="6968" y="30616"/>
                    <a:pt x="3832" y="37028"/>
                  </a:cubicBezTo>
                  <a:cubicBezTo>
                    <a:pt x="7272" y="40721"/>
                    <a:pt x="10168" y="44906"/>
                    <a:pt x="9599" y="52633"/>
                  </a:cubicBezTo>
                  <a:cubicBezTo>
                    <a:pt x="6159" y="53708"/>
                    <a:pt x="1606" y="53632"/>
                    <a:pt x="0" y="56528"/>
                  </a:cubicBezTo>
                  <a:cubicBezTo>
                    <a:pt x="1733" y="60651"/>
                    <a:pt x="8195" y="59917"/>
                    <a:pt x="7664" y="66291"/>
                  </a:cubicBezTo>
                  <a:cubicBezTo>
                    <a:pt x="5463" y="68580"/>
                    <a:pt x="5501" y="73183"/>
                    <a:pt x="5741" y="77976"/>
                  </a:cubicBezTo>
                  <a:cubicBezTo>
                    <a:pt x="12596" y="82541"/>
                    <a:pt x="17477" y="77546"/>
                    <a:pt x="21132" y="83831"/>
                  </a:cubicBezTo>
                  <a:cubicBezTo>
                    <a:pt x="21423" y="86436"/>
                    <a:pt x="13316" y="89712"/>
                    <a:pt x="19197" y="91634"/>
                  </a:cubicBezTo>
                  <a:close/>
                </a:path>
              </a:pathLst>
            </a:custGeom>
            <a:solidFill>
              <a:srgbClr val="00823B"/>
            </a:solidFill>
            <a:ln w="1270" cap="flat">
              <a:solidFill>
                <a:schemeClr val="bg1"/>
              </a:solidFill>
              <a:prstDash val="solid"/>
              <a:miter/>
            </a:ln>
          </p:spPr>
          <p:txBody>
            <a:bodyPr rtlCol="0" anchor="ctr"/>
            <a:lstStyle/>
            <a:p>
              <a:endParaRPr lang="en-US" dirty="0"/>
            </a:p>
          </p:txBody>
        </p:sp>
        <p:sp>
          <p:nvSpPr>
            <p:cNvPr id="1677" name="Freeform: Shape 1676">
              <a:extLst>
                <a:ext uri="{FF2B5EF4-FFF2-40B4-BE49-F238E27FC236}">
                  <a16:creationId xmlns:a16="http://schemas.microsoft.com/office/drawing/2014/main" id="{F236F8F7-BD81-8384-B869-1B25E151AD2E}"/>
                </a:ext>
              </a:extLst>
            </p:cNvPr>
            <p:cNvSpPr/>
            <p:nvPr/>
          </p:nvSpPr>
          <p:spPr>
            <a:xfrm>
              <a:off x="3960545" y="3228950"/>
              <a:ext cx="403652" cy="462002"/>
            </a:xfrm>
            <a:custGeom>
              <a:avLst/>
              <a:gdLst>
                <a:gd name="connsiteX0" fmla="*/ 372961 w 403652"/>
                <a:gd name="connsiteY0" fmla="*/ 327523 h 462002"/>
                <a:gd name="connsiteX1" fmla="*/ 367156 w 403652"/>
                <a:gd name="connsiteY1" fmla="*/ 306075 h 462002"/>
                <a:gd name="connsiteX2" fmla="*/ 355648 w 403652"/>
                <a:gd name="connsiteY2" fmla="*/ 282692 h 462002"/>
                <a:gd name="connsiteX3" fmla="*/ 363375 w 403652"/>
                <a:gd name="connsiteY3" fmla="*/ 270982 h 462002"/>
                <a:gd name="connsiteX4" fmla="*/ 361440 w 403652"/>
                <a:gd name="connsiteY4" fmla="*/ 255389 h 462002"/>
                <a:gd name="connsiteX5" fmla="*/ 363375 w 403652"/>
                <a:gd name="connsiteY5" fmla="*/ 235889 h 462002"/>
                <a:gd name="connsiteX6" fmla="*/ 363375 w 403652"/>
                <a:gd name="connsiteY6" fmla="*/ 208599 h 462002"/>
                <a:gd name="connsiteX7" fmla="*/ 353713 w 403652"/>
                <a:gd name="connsiteY7" fmla="*/ 183268 h 462002"/>
                <a:gd name="connsiteX8" fmla="*/ 354927 w 403652"/>
                <a:gd name="connsiteY8" fmla="*/ 176857 h 462002"/>
                <a:gd name="connsiteX9" fmla="*/ 354927 w 403652"/>
                <a:gd name="connsiteY9" fmla="*/ 175959 h 462002"/>
                <a:gd name="connsiteX10" fmla="*/ 354927 w 403652"/>
                <a:gd name="connsiteY10" fmla="*/ 170432 h 462002"/>
                <a:gd name="connsiteX11" fmla="*/ 354927 w 403652"/>
                <a:gd name="connsiteY11" fmla="*/ 170432 h 462002"/>
                <a:gd name="connsiteX12" fmla="*/ 354371 w 403652"/>
                <a:gd name="connsiteY12" fmla="*/ 155497 h 462002"/>
                <a:gd name="connsiteX13" fmla="*/ 348048 w 403652"/>
                <a:gd name="connsiteY13" fmla="*/ 131545 h 462002"/>
                <a:gd name="connsiteX14" fmla="*/ 347959 w 403652"/>
                <a:gd name="connsiteY14" fmla="*/ 131394 h 462002"/>
                <a:gd name="connsiteX15" fmla="*/ 347251 w 403652"/>
                <a:gd name="connsiteY15" fmla="*/ 130357 h 462002"/>
                <a:gd name="connsiteX16" fmla="*/ 334466 w 403652"/>
                <a:gd name="connsiteY16" fmla="*/ 120885 h 462002"/>
                <a:gd name="connsiteX17" fmla="*/ 330634 w 403652"/>
                <a:gd name="connsiteY17" fmla="*/ 107227 h 462002"/>
                <a:gd name="connsiteX18" fmla="*/ 317191 w 403652"/>
                <a:gd name="connsiteY18" fmla="*/ 77989 h 462002"/>
                <a:gd name="connsiteX19" fmla="*/ 332569 w 403652"/>
                <a:gd name="connsiteY19" fmla="*/ 58489 h 462002"/>
                <a:gd name="connsiteX20" fmla="*/ 332569 w 403652"/>
                <a:gd name="connsiteY20" fmla="*/ 31198 h 462002"/>
                <a:gd name="connsiteX21" fmla="*/ 330634 w 403652"/>
                <a:gd name="connsiteY21" fmla="*/ 13658 h 462002"/>
                <a:gd name="connsiteX22" fmla="*/ 338348 w 403652"/>
                <a:gd name="connsiteY22" fmla="*/ 3895 h 462002"/>
                <a:gd name="connsiteX23" fmla="*/ 313347 w 403652"/>
                <a:gd name="connsiteY23" fmla="*/ 0 h 462002"/>
                <a:gd name="connsiteX24" fmla="*/ 307555 w 403652"/>
                <a:gd name="connsiteY24" fmla="*/ 3895 h 462002"/>
                <a:gd name="connsiteX25" fmla="*/ 292190 w 403652"/>
                <a:gd name="connsiteY25" fmla="*/ 3895 h 462002"/>
                <a:gd name="connsiteX26" fmla="*/ 274927 w 403652"/>
                <a:gd name="connsiteY26" fmla="*/ 11710 h 462002"/>
                <a:gd name="connsiteX27" fmla="*/ 263356 w 403652"/>
                <a:gd name="connsiteY27" fmla="*/ 5855 h 462002"/>
                <a:gd name="connsiteX28" fmla="*/ 219158 w 403652"/>
                <a:gd name="connsiteY28" fmla="*/ 13658 h 462002"/>
                <a:gd name="connsiteX29" fmla="*/ 169168 w 403652"/>
                <a:gd name="connsiteY29" fmla="*/ 33146 h 462002"/>
                <a:gd name="connsiteX30" fmla="*/ 128789 w 403652"/>
                <a:gd name="connsiteY30" fmla="*/ 54594 h 462002"/>
                <a:gd name="connsiteX31" fmla="*/ 136477 w 403652"/>
                <a:gd name="connsiteY31" fmla="*/ 62384 h 462002"/>
                <a:gd name="connsiteX32" fmla="*/ 138400 w 403652"/>
                <a:gd name="connsiteY32" fmla="*/ 77976 h 462002"/>
                <a:gd name="connsiteX33" fmla="*/ 140322 w 403652"/>
                <a:gd name="connsiteY33" fmla="*/ 91634 h 462002"/>
                <a:gd name="connsiteX34" fmla="*/ 138400 w 403652"/>
                <a:gd name="connsiteY34" fmla="*/ 93582 h 462002"/>
                <a:gd name="connsiteX35" fmla="*/ 142244 w 403652"/>
                <a:gd name="connsiteY35" fmla="*/ 113069 h 462002"/>
                <a:gd name="connsiteX36" fmla="*/ 149933 w 403652"/>
                <a:gd name="connsiteY36" fmla="*/ 120885 h 462002"/>
                <a:gd name="connsiteX37" fmla="*/ 144166 w 403652"/>
                <a:gd name="connsiteY37" fmla="*/ 132582 h 462002"/>
                <a:gd name="connsiteX38" fmla="*/ 115333 w 403652"/>
                <a:gd name="connsiteY38" fmla="*/ 132582 h 462002"/>
                <a:gd name="connsiteX39" fmla="*/ 96111 w 403652"/>
                <a:gd name="connsiteY39" fmla="*/ 142320 h 462002"/>
                <a:gd name="connsiteX40" fmla="*/ 99968 w 403652"/>
                <a:gd name="connsiteY40" fmla="*/ 161808 h 462002"/>
                <a:gd name="connsiteX41" fmla="*/ 74979 w 403652"/>
                <a:gd name="connsiteY41" fmla="*/ 171558 h 462002"/>
                <a:gd name="connsiteX42" fmla="*/ 61511 w 403652"/>
                <a:gd name="connsiteY42" fmla="*/ 189098 h 462002"/>
                <a:gd name="connsiteX43" fmla="*/ 46146 w 403652"/>
                <a:gd name="connsiteY43" fmla="*/ 191046 h 462002"/>
                <a:gd name="connsiteX44" fmla="*/ 38457 w 403652"/>
                <a:gd name="connsiteY44" fmla="*/ 198836 h 462002"/>
                <a:gd name="connsiteX45" fmla="*/ 28833 w 403652"/>
                <a:gd name="connsiteY45" fmla="*/ 196888 h 462002"/>
                <a:gd name="connsiteX46" fmla="*/ 13455 w 403652"/>
                <a:gd name="connsiteY46" fmla="*/ 208586 h 462002"/>
                <a:gd name="connsiteX47" fmla="*/ 0 w 403652"/>
                <a:gd name="connsiteY47" fmla="*/ 222231 h 462002"/>
                <a:gd name="connsiteX48" fmla="*/ 0 w 403652"/>
                <a:gd name="connsiteY48" fmla="*/ 255377 h 462002"/>
                <a:gd name="connsiteX49" fmla="*/ 194157 w 403652"/>
                <a:gd name="connsiteY49" fmla="*/ 411329 h 462002"/>
                <a:gd name="connsiteX50" fmla="*/ 205677 w 403652"/>
                <a:gd name="connsiteY50" fmla="*/ 430817 h 462002"/>
                <a:gd name="connsiteX51" fmla="*/ 221055 w 403652"/>
                <a:gd name="connsiteY51" fmla="*/ 436659 h 462002"/>
                <a:gd name="connsiteX52" fmla="*/ 234510 w 403652"/>
                <a:gd name="connsiteY52" fmla="*/ 444437 h 462002"/>
                <a:gd name="connsiteX53" fmla="*/ 234510 w 403652"/>
                <a:gd name="connsiteY53" fmla="*/ 462002 h 462002"/>
                <a:gd name="connsiteX54" fmla="*/ 284475 w 403652"/>
                <a:gd name="connsiteY54" fmla="*/ 452265 h 462002"/>
                <a:gd name="connsiteX55" fmla="*/ 309452 w 403652"/>
                <a:gd name="connsiteY55" fmla="*/ 423014 h 462002"/>
                <a:gd name="connsiteX56" fmla="*/ 324829 w 403652"/>
                <a:gd name="connsiteY56" fmla="*/ 411316 h 462002"/>
                <a:gd name="connsiteX57" fmla="*/ 388262 w 403652"/>
                <a:gd name="connsiteY57" fmla="*/ 362578 h 462002"/>
                <a:gd name="connsiteX58" fmla="*/ 403653 w 403652"/>
                <a:gd name="connsiteY58" fmla="*/ 348933 h 462002"/>
                <a:gd name="connsiteX59" fmla="*/ 372923 w 403652"/>
                <a:gd name="connsiteY59" fmla="*/ 327485 h 46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03652" h="462002">
                  <a:moveTo>
                    <a:pt x="372961" y="327523"/>
                  </a:moveTo>
                  <a:cubicBezTo>
                    <a:pt x="370102" y="321288"/>
                    <a:pt x="365676" y="316698"/>
                    <a:pt x="367156" y="306075"/>
                  </a:cubicBezTo>
                  <a:cubicBezTo>
                    <a:pt x="363602" y="297969"/>
                    <a:pt x="355876" y="294137"/>
                    <a:pt x="355648" y="282692"/>
                  </a:cubicBezTo>
                  <a:cubicBezTo>
                    <a:pt x="354118" y="274662"/>
                    <a:pt x="364842" y="279025"/>
                    <a:pt x="363375" y="270982"/>
                  </a:cubicBezTo>
                  <a:cubicBezTo>
                    <a:pt x="364816" y="263647"/>
                    <a:pt x="360972" y="261674"/>
                    <a:pt x="361440" y="255389"/>
                  </a:cubicBezTo>
                  <a:cubicBezTo>
                    <a:pt x="364323" y="248788"/>
                    <a:pt x="363805" y="241833"/>
                    <a:pt x="363375" y="235889"/>
                  </a:cubicBezTo>
                  <a:cubicBezTo>
                    <a:pt x="362540" y="226455"/>
                    <a:pt x="364386" y="215870"/>
                    <a:pt x="363375" y="208599"/>
                  </a:cubicBezTo>
                  <a:cubicBezTo>
                    <a:pt x="361731" y="197912"/>
                    <a:pt x="356204" y="190274"/>
                    <a:pt x="353713" y="183268"/>
                  </a:cubicBezTo>
                  <a:cubicBezTo>
                    <a:pt x="354345" y="181118"/>
                    <a:pt x="354712" y="178981"/>
                    <a:pt x="354927" y="176857"/>
                  </a:cubicBezTo>
                  <a:cubicBezTo>
                    <a:pt x="354952" y="176553"/>
                    <a:pt x="354902" y="176250"/>
                    <a:pt x="354927" y="175959"/>
                  </a:cubicBezTo>
                  <a:cubicBezTo>
                    <a:pt x="355041" y="174112"/>
                    <a:pt x="355066" y="172279"/>
                    <a:pt x="354927" y="170432"/>
                  </a:cubicBezTo>
                  <a:lnTo>
                    <a:pt x="354927" y="170432"/>
                  </a:lnTo>
                  <a:cubicBezTo>
                    <a:pt x="354560" y="165690"/>
                    <a:pt x="354598" y="160606"/>
                    <a:pt x="354371" y="155497"/>
                  </a:cubicBezTo>
                  <a:cubicBezTo>
                    <a:pt x="353144" y="146620"/>
                    <a:pt x="351563" y="138084"/>
                    <a:pt x="348048" y="131545"/>
                  </a:cubicBezTo>
                  <a:cubicBezTo>
                    <a:pt x="348010" y="131495"/>
                    <a:pt x="347997" y="131444"/>
                    <a:pt x="347959" y="131394"/>
                  </a:cubicBezTo>
                  <a:cubicBezTo>
                    <a:pt x="347656" y="130951"/>
                    <a:pt x="347453" y="130648"/>
                    <a:pt x="347251" y="130357"/>
                  </a:cubicBezTo>
                  <a:cubicBezTo>
                    <a:pt x="341611" y="128612"/>
                    <a:pt x="338007" y="124767"/>
                    <a:pt x="334466" y="120885"/>
                  </a:cubicBezTo>
                  <a:cubicBezTo>
                    <a:pt x="332354" y="117192"/>
                    <a:pt x="332025" y="111666"/>
                    <a:pt x="330634" y="107227"/>
                  </a:cubicBezTo>
                  <a:cubicBezTo>
                    <a:pt x="319961" y="103774"/>
                    <a:pt x="317305" y="92153"/>
                    <a:pt x="317191" y="77989"/>
                  </a:cubicBezTo>
                  <a:cubicBezTo>
                    <a:pt x="321630" y="72753"/>
                    <a:pt x="329976" y="67379"/>
                    <a:pt x="332569" y="58489"/>
                  </a:cubicBezTo>
                  <a:cubicBezTo>
                    <a:pt x="335123" y="49750"/>
                    <a:pt x="332961" y="41138"/>
                    <a:pt x="332569" y="31198"/>
                  </a:cubicBezTo>
                  <a:cubicBezTo>
                    <a:pt x="332278" y="24281"/>
                    <a:pt x="335073" y="16908"/>
                    <a:pt x="330634" y="13658"/>
                  </a:cubicBezTo>
                  <a:cubicBezTo>
                    <a:pt x="334883" y="12115"/>
                    <a:pt x="335452" y="6842"/>
                    <a:pt x="338348" y="3895"/>
                  </a:cubicBezTo>
                  <a:cubicBezTo>
                    <a:pt x="326600" y="7575"/>
                    <a:pt x="322174" y="3554"/>
                    <a:pt x="313347" y="0"/>
                  </a:cubicBezTo>
                  <a:cubicBezTo>
                    <a:pt x="313612" y="3503"/>
                    <a:pt x="311437" y="4565"/>
                    <a:pt x="307555" y="3895"/>
                  </a:cubicBezTo>
                  <a:cubicBezTo>
                    <a:pt x="297185" y="3351"/>
                    <a:pt x="297969" y="-873"/>
                    <a:pt x="292190" y="3895"/>
                  </a:cubicBezTo>
                  <a:cubicBezTo>
                    <a:pt x="287397" y="7879"/>
                    <a:pt x="280884" y="9851"/>
                    <a:pt x="274927" y="11710"/>
                  </a:cubicBezTo>
                  <a:cubicBezTo>
                    <a:pt x="269907" y="10914"/>
                    <a:pt x="269098" y="5893"/>
                    <a:pt x="263356" y="5855"/>
                  </a:cubicBezTo>
                  <a:cubicBezTo>
                    <a:pt x="245550" y="5337"/>
                    <a:pt x="229882" y="6993"/>
                    <a:pt x="219158" y="13658"/>
                  </a:cubicBezTo>
                  <a:cubicBezTo>
                    <a:pt x="194245" y="11799"/>
                    <a:pt x="180006" y="20740"/>
                    <a:pt x="169168" y="33146"/>
                  </a:cubicBezTo>
                  <a:cubicBezTo>
                    <a:pt x="147505" y="31970"/>
                    <a:pt x="146405" y="51647"/>
                    <a:pt x="128789" y="54594"/>
                  </a:cubicBezTo>
                  <a:cubicBezTo>
                    <a:pt x="132178" y="56364"/>
                    <a:pt x="134758" y="58944"/>
                    <a:pt x="136477" y="62384"/>
                  </a:cubicBezTo>
                  <a:cubicBezTo>
                    <a:pt x="133822" y="67442"/>
                    <a:pt x="137704" y="71451"/>
                    <a:pt x="138400" y="77976"/>
                  </a:cubicBezTo>
                  <a:cubicBezTo>
                    <a:pt x="139044" y="84097"/>
                    <a:pt x="138033" y="89775"/>
                    <a:pt x="140322" y="91634"/>
                  </a:cubicBezTo>
                  <a:cubicBezTo>
                    <a:pt x="141599" y="92671"/>
                    <a:pt x="138349" y="93986"/>
                    <a:pt x="138400" y="93582"/>
                  </a:cubicBezTo>
                  <a:cubicBezTo>
                    <a:pt x="137186" y="103458"/>
                    <a:pt x="144596" y="106240"/>
                    <a:pt x="142244" y="113069"/>
                  </a:cubicBezTo>
                  <a:cubicBezTo>
                    <a:pt x="144508" y="115991"/>
                    <a:pt x="150236" y="115371"/>
                    <a:pt x="149933" y="120885"/>
                  </a:cubicBezTo>
                  <a:cubicBezTo>
                    <a:pt x="148453" y="125197"/>
                    <a:pt x="148820" y="131444"/>
                    <a:pt x="144166" y="132582"/>
                  </a:cubicBezTo>
                  <a:cubicBezTo>
                    <a:pt x="131684" y="133847"/>
                    <a:pt x="124223" y="129864"/>
                    <a:pt x="115333" y="132582"/>
                  </a:cubicBezTo>
                  <a:cubicBezTo>
                    <a:pt x="112930" y="139879"/>
                    <a:pt x="106620" y="143205"/>
                    <a:pt x="96111" y="142320"/>
                  </a:cubicBezTo>
                  <a:cubicBezTo>
                    <a:pt x="93696" y="152576"/>
                    <a:pt x="100107" y="153879"/>
                    <a:pt x="99968" y="161808"/>
                  </a:cubicBezTo>
                  <a:cubicBezTo>
                    <a:pt x="89016" y="162402"/>
                    <a:pt x="86993" y="172051"/>
                    <a:pt x="74979" y="171558"/>
                  </a:cubicBezTo>
                  <a:cubicBezTo>
                    <a:pt x="71843" y="178791"/>
                    <a:pt x="68175" y="185456"/>
                    <a:pt x="61511" y="189098"/>
                  </a:cubicBezTo>
                  <a:cubicBezTo>
                    <a:pt x="56920" y="190274"/>
                    <a:pt x="52747" y="191893"/>
                    <a:pt x="46146" y="191046"/>
                  </a:cubicBezTo>
                  <a:cubicBezTo>
                    <a:pt x="41214" y="191248"/>
                    <a:pt x="43389" y="198646"/>
                    <a:pt x="38457" y="198836"/>
                  </a:cubicBezTo>
                  <a:cubicBezTo>
                    <a:pt x="38786" y="194612"/>
                    <a:pt x="31628" y="197963"/>
                    <a:pt x="28833" y="196888"/>
                  </a:cubicBezTo>
                  <a:cubicBezTo>
                    <a:pt x="25330" y="202440"/>
                    <a:pt x="17591" y="203704"/>
                    <a:pt x="13455" y="208586"/>
                  </a:cubicBezTo>
                  <a:cubicBezTo>
                    <a:pt x="9485" y="213644"/>
                    <a:pt x="2213" y="215390"/>
                    <a:pt x="0" y="222231"/>
                  </a:cubicBezTo>
                  <a:lnTo>
                    <a:pt x="0" y="255377"/>
                  </a:lnTo>
                  <a:cubicBezTo>
                    <a:pt x="68441" y="303584"/>
                    <a:pt x="130559" y="358215"/>
                    <a:pt x="194157" y="411329"/>
                  </a:cubicBezTo>
                  <a:cubicBezTo>
                    <a:pt x="192032" y="423836"/>
                    <a:pt x="205019" y="421092"/>
                    <a:pt x="205677" y="430817"/>
                  </a:cubicBezTo>
                  <a:cubicBezTo>
                    <a:pt x="214694" y="428819"/>
                    <a:pt x="216616" y="434029"/>
                    <a:pt x="221055" y="436659"/>
                  </a:cubicBezTo>
                  <a:cubicBezTo>
                    <a:pt x="225203" y="439593"/>
                    <a:pt x="233018" y="438822"/>
                    <a:pt x="234510" y="444437"/>
                  </a:cubicBezTo>
                  <a:cubicBezTo>
                    <a:pt x="236167" y="452239"/>
                    <a:pt x="231627" y="458853"/>
                    <a:pt x="234510" y="462002"/>
                  </a:cubicBezTo>
                  <a:cubicBezTo>
                    <a:pt x="253606" y="461231"/>
                    <a:pt x="266961" y="454630"/>
                    <a:pt x="284475" y="452265"/>
                  </a:cubicBezTo>
                  <a:cubicBezTo>
                    <a:pt x="293189" y="442932"/>
                    <a:pt x="300372" y="431942"/>
                    <a:pt x="309452" y="423014"/>
                  </a:cubicBezTo>
                  <a:cubicBezTo>
                    <a:pt x="314219" y="418322"/>
                    <a:pt x="319492" y="415578"/>
                    <a:pt x="324829" y="411316"/>
                  </a:cubicBezTo>
                  <a:cubicBezTo>
                    <a:pt x="345556" y="394763"/>
                    <a:pt x="368598" y="377336"/>
                    <a:pt x="388262" y="362578"/>
                  </a:cubicBezTo>
                  <a:cubicBezTo>
                    <a:pt x="393258" y="358835"/>
                    <a:pt x="401983" y="356634"/>
                    <a:pt x="403653" y="348933"/>
                  </a:cubicBezTo>
                  <a:cubicBezTo>
                    <a:pt x="400390" y="334693"/>
                    <a:pt x="392385" y="325247"/>
                    <a:pt x="372923" y="327485"/>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78" name="Freeform: Shape 1677">
              <a:extLst>
                <a:ext uri="{FF2B5EF4-FFF2-40B4-BE49-F238E27FC236}">
                  <a16:creationId xmlns:a16="http://schemas.microsoft.com/office/drawing/2014/main" id="{84B445C5-364C-8EB0-3CA4-65AF0C0EE8D2}"/>
                </a:ext>
              </a:extLst>
            </p:cNvPr>
            <p:cNvSpPr/>
            <p:nvPr/>
          </p:nvSpPr>
          <p:spPr>
            <a:xfrm>
              <a:off x="3962492" y="3897615"/>
              <a:ext cx="117404" cy="150097"/>
            </a:xfrm>
            <a:custGeom>
              <a:avLst/>
              <a:gdLst>
                <a:gd name="connsiteX0" fmla="*/ 103799 w 117404"/>
                <a:gd name="connsiteY0" fmla="*/ 103332 h 150097"/>
                <a:gd name="connsiteX1" fmla="*/ 109566 w 117404"/>
                <a:gd name="connsiteY1" fmla="*/ 81871 h 150097"/>
                <a:gd name="connsiteX2" fmla="*/ 111501 w 117404"/>
                <a:gd name="connsiteY2" fmla="*/ 66291 h 150097"/>
                <a:gd name="connsiteX3" fmla="*/ 117280 w 117404"/>
                <a:gd name="connsiteY3" fmla="*/ 56541 h 150097"/>
                <a:gd name="connsiteX4" fmla="*/ 115333 w 117404"/>
                <a:gd name="connsiteY4" fmla="*/ 31198 h 150097"/>
                <a:gd name="connsiteX5" fmla="*/ 105722 w 117404"/>
                <a:gd name="connsiteY5" fmla="*/ 19500 h 150097"/>
                <a:gd name="connsiteX6" fmla="*/ 80746 w 117404"/>
                <a:gd name="connsiteY6" fmla="*/ 25330 h 150097"/>
                <a:gd name="connsiteX7" fmla="*/ 67290 w 117404"/>
                <a:gd name="connsiteY7" fmla="*/ 9738 h 150097"/>
                <a:gd name="connsiteX8" fmla="*/ 57679 w 117404"/>
                <a:gd name="connsiteY8" fmla="*/ 7790 h 150097"/>
                <a:gd name="connsiteX9" fmla="*/ 44224 w 117404"/>
                <a:gd name="connsiteY9" fmla="*/ 11698 h 150097"/>
                <a:gd name="connsiteX10" fmla="*/ 42289 w 117404"/>
                <a:gd name="connsiteY10" fmla="*/ 0 h 150097"/>
                <a:gd name="connsiteX11" fmla="*/ 30768 w 117404"/>
                <a:gd name="connsiteY11" fmla="*/ 13645 h 150097"/>
                <a:gd name="connsiteX12" fmla="*/ 17300 w 117404"/>
                <a:gd name="connsiteY12" fmla="*/ 7790 h 150097"/>
                <a:gd name="connsiteX13" fmla="*/ 9624 w 117404"/>
                <a:gd name="connsiteY13" fmla="*/ 27278 h 150097"/>
                <a:gd name="connsiteX14" fmla="*/ 13468 w 117404"/>
                <a:gd name="connsiteY14" fmla="*/ 44818 h 150097"/>
                <a:gd name="connsiteX15" fmla="*/ 19222 w 117404"/>
                <a:gd name="connsiteY15" fmla="*/ 54581 h 150097"/>
                <a:gd name="connsiteX16" fmla="*/ 7701 w 117404"/>
                <a:gd name="connsiteY16" fmla="*/ 54581 h 150097"/>
                <a:gd name="connsiteX17" fmla="*/ 11533 w 117404"/>
                <a:gd name="connsiteY17" fmla="*/ 62384 h 150097"/>
                <a:gd name="connsiteX18" fmla="*/ 3844 w 117404"/>
                <a:gd name="connsiteY18" fmla="*/ 76016 h 150097"/>
                <a:gd name="connsiteX19" fmla="*/ 0 w 117404"/>
                <a:gd name="connsiteY19" fmla="*/ 101372 h 150097"/>
                <a:gd name="connsiteX20" fmla="*/ 13468 w 117404"/>
                <a:gd name="connsiteY20" fmla="*/ 105267 h 150097"/>
                <a:gd name="connsiteX21" fmla="*/ 23067 w 117404"/>
                <a:gd name="connsiteY21" fmla="*/ 118912 h 150097"/>
                <a:gd name="connsiteX22" fmla="*/ 19222 w 117404"/>
                <a:gd name="connsiteY22" fmla="*/ 150097 h 150097"/>
                <a:gd name="connsiteX23" fmla="*/ 74979 w 117404"/>
                <a:gd name="connsiteY23" fmla="*/ 132532 h 150097"/>
                <a:gd name="connsiteX24" fmla="*/ 99955 w 117404"/>
                <a:gd name="connsiteY24" fmla="*/ 132532 h 150097"/>
                <a:gd name="connsiteX25" fmla="*/ 107644 w 117404"/>
                <a:gd name="connsiteY25" fmla="*/ 128637 h 150097"/>
                <a:gd name="connsiteX26" fmla="*/ 111488 w 117404"/>
                <a:gd name="connsiteY26" fmla="*/ 132532 h 150097"/>
                <a:gd name="connsiteX27" fmla="*/ 107644 w 117404"/>
                <a:gd name="connsiteY27" fmla="*/ 118899 h 150097"/>
                <a:gd name="connsiteX28" fmla="*/ 103799 w 117404"/>
                <a:gd name="connsiteY28" fmla="*/ 103307 h 15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7404" h="150097">
                  <a:moveTo>
                    <a:pt x="103799" y="103332"/>
                  </a:moveTo>
                  <a:cubicBezTo>
                    <a:pt x="102447" y="90698"/>
                    <a:pt x="107442" y="88675"/>
                    <a:pt x="109566" y="81871"/>
                  </a:cubicBezTo>
                  <a:cubicBezTo>
                    <a:pt x="111362" y="76143"/>
                    <a:pt x="109490" y="71375"/>
                    <a:pt x="111501" y="66291"/>
                  </a:cubicBezTo>
                  <a:cubicBezTo>
                    <a:pt x="113740" y="63357"/>
                    <a:pt x="117040" y="61524"/>
                    <a:pt x="117280" y="56541"/>
                  </a:cubicBezTo>
                  <a:cubicBezTo>
                    <a:pt x="118520" y="46664"/>
                    <a:pt x="109958" y="39089"/>
                    <a:pt x="115333" y="31198"/>
                  </a:cubicBezTo>
                  <a:cubicBezTo>
                    <a:pt x="107985" y="31502"/>
                    <a:pt x="109098" y="23231"/>
                    <a:pt x="105722" y="19500"/>
                  </a:cubicBezTo>
                  <a:cubicBezTo>
                    <a:pt x="93480" y="17502"/>
                    <a:pt x="87916" y="22219"/>
                    <a:pt x="80746" y="25330"/>
                  </a:cubicBezTo>
                  <a:cubicBezTo>
                    <a:pt x="74195" y="22207"/>
                    <a:pt x="67682" y="19083"/>
                    <a:pt x="67290" y="9738"/>
                  </a:cubicBezTo>
                  <a:cubicBezTo>
                    <a:pt x="61840" y="11369"/>
                    <a:pt x="62308" y="6993"/>
                    <a:pt x="57679" y="7790"/>
                  </a:cubicBezTo>
                  <a:cubicBezTo>
                    <a:pt x="54859" y="3200"/>
                    <a:pt x="52583" y="15466"/>
                    <a:pt x="44224" y="11698"/>
                  </a:cubicBezTo>
                  <a:cubicBezTo>
                    <a:pt x="43111" y="8271"/>
                    <a:pt x="46538" y="253"/>
                    <a:pt x="42289" y="0"/>
                  </a:cubicBezTo>
                  <a:cubicBezTo>
                    <a:pt x="41353" y="7487"/>
                    <a:pt x="32425" y="6854"/>
                    <a:pt x="30768" y="13645"/>
                  </a:cubicBezTo>
                  <a:cubicBezTo>
                    <a:pt x="25482" y="12520"/>
                    <a:pt x="22750" y="8777"/>
                    <a:pt x="17300" y="7790"/>
                  </a:cubicBezTo>
                  <a:cubicBezTo>
                    <a:pt x="13822" y="13367"/>
                    <a:pt x="7208" y="15757"/>
                    <a:pt x="9624" y="27278"/>
                  </a:cubicBezTo>
                  <a:cubicBezTo>
                    <a:pt x="14568" y="30781"/>
                    <a:pt x="16680" y="38305"/>
                    <a:pt x="13468" y="44818"/>
                  </a:cubicBezTo>
                  <a:cubicBezTo>
                    <a:pt x="18388" y="45020"/>
                    <a:pt x="16554" y="52077"/>
                    <a:pt x="19222" y="54581"/>
                  </a:cubicBezTo>
                  <a:cubicBezTo>
                    <a:pt x="15808" y="58223"/>
                    <a:pt x="14328" y="52987"/>
                    <a:pt x="7701" y="54581"/>
                  </a:cubicBezTo>
                  <a:cubicBezTo>
                    <a:pt x="5324" y="60879"/>
                    <a:pt x="13923" y="56073"/>
                    <a:pt x="11533" y="62384"/>
                  </a:cubicBezTo>
                  <a:cubicBezTo>
                    <a:pt x="9307" y="67290"/>
                    <a:pt x="10635" y="75738"/>
                    <a:pt x="3844" y="76016"/>
                  </a:cubicBezTo>
                  <a:cubicBezTo>
                    <a:pt x="6854" y="85374"/>
                    <a:pt x="6171" y="96250"/>
                    <a:pt x="0" y="101372"/>
                  </a:cubicBezTo>
                  <a:cubicBezTo>
                    <a:pt x="5969" y="101157"/>
                    <a:pt x="5488" y="107492"/>
                    <a:pt x="13468" y="105267"/>
                  </a:cubicBezTo>
                  <a:cubicBezTo>
                    <a:pt x="12937" y="113588"/>
                    <a:pt x="20474" y="113740"/>
                    <a:pt x="23067" y="118912"/>
                  </a:cubicBezTo>
                  <a:cubicBezTo>
                    <a:pt x="25280" y="132823"/>
                    <a:pt x="17034" y="136187"/>
                    <a:pt x="19222" y="150097"/>
                  </a:cubicBezTo>
                  <a:cubicBezTo>
                    <a:pt x="38432" y="145798"/>
                    <a:pt x="53544" y="128245"/>
                    <a:pt x="74979" y="132532"/>
                  </a:cubicBezTo>
                  <a:cubicBezTo>
                    <a:pt x="80645" y="121934"/>
                    <a:pt x="91798" y="132785"/>
                    <a:pt x="99955" y="132532"/>
                  </a:cubicBezTo>
                  <a:cubicBezTo>
                    <a:pt x="103774" y="132418"/>
                    <a:pt x="102838" y="127119"/>
                    <a:pt x="107644" y="128637"/>
                  </a:cubicBezTo>
                  <a:cubicBezTo>
                    <a:pt x="107872" y="131014"/>
                    <a:pt x="108213" y="133253"/>
                    <a:pt x="111488" y="132532"/>
                  </a:cubicBezTo>
                  <a:cubicBezTo>
                    <a:pt x="116231" y="126702"/>
                    <a:pt x="109351" y="123718"/>
                    <a:pt x="107644" y="118899"/>
                  </a:cubicBezTo>
                  <a:cubicBezTo>
                    <a:pt x="106240" y="114903"/>
                    <a:pt x="104268" y="107771"/>
                    <a:pt x="103799" y="103307"/>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79" name="Freeform: Shape 1678">
              <a:extLst>
                <a:ext uri="{FF2B5EF4-FFF2-40B4-BE49-F238E27FC236}">
                  <a16:creationId xmlns:a16="http://schemas.microsoft.com/office/drawing/2014/main" id="{A303946E-7906-D9B5-8770-E5933C6C6CF4}"/>
                </a:ext>
              </a:extLst>
            </p:cNvPr>
            <p:cNvSpPr/>
            <p:nvPr/>
          </p:nvSpPr>
          <p:spPr>
            <a:xfrm>
              <a:off x="3872076" y="3914931"/>
              <a:ext cx="54111" cy="72371"/>
            </a:xfrm>
            <a:custGeom>
              <a:avLst/>
              <a:gdLst>
                <a:gd name="connsiteX0" fmla="*/ 48128 w 54111"/>
                <a:gd name="connsiteY0" fmla="*/ 45081 h 72371"/>
                <a:gd name="connsiteX1" fmla="*/ 51972 w 54111"/>
                <a:gd name="connsiteY1" fmla="*/ 39238 h 72371"/>
                <a:gd name="connsiteX2" fmla="*/ 46193 w 54111"/>
                <a:gd name="connsiteY2" fmla="*/ 37291 h 72371"/>
                <a:gd name="connsiteX3" fmla="*/ 50062 w 54111"/>
                <a:gd name="connsiteY3" fmla="*/ 25593 h 72371"/>
                <a:gd name="connsiteX4" fmla="*/ 36607 w 54111"/>
                <a:gd name="connsiteY4" fmla="*/ 250 h 72371"/>
                <a:gd name="connsiteX5" fmla="*/ 13527 w 54111"/>
                <a:gd name="connsiteY5" fmla="*/ 2198 h 72371"/>
                <a:gd name="connsiteX6" fmla="*/ 72 w 54111"/>
                <a:gd name="connsiteY6" fmla="*/ 31436 h 72371"/>
                <a:gd name="connsiteX7" fmla="*/ 5839 w 54111"/>
                <a:gd name="connsiteY7" fmla="*/ 33383 h 72371"/>
                <a:gd name="connsiteX8" fmla="*/ 72 w 54111"/>
                <a:gd name="connsiteY8" fmla="*/ 41186 h 72371"/>
                <a:gd name="connsiteX9" fmla="*/ 5839 w 54111"/>
                <a:gd name="connsiteY9" fmla="*/ 50936 h 72371"/>
                <a:gd name="connsiteX10" fmla="*/ 13527 w 54111"/>
                <a:gd name="connsiteY10" fmla="*/ 54818 h 72371"/>
                <a:gd name="connsiteX11" fmla="*/ 13527 w 54111"/>
                <a:gd name="connsiteY11" fmla="*/ 62621 h 72371"/>
                <a:gd name="connsiteX12" fmla="*/ 32750 w 54111"/>
                <a:gd name="connsiteY12" fmla="*/ 72371 h 72371"/>
                <a:gd name="connsiteX13" fmla="*/ 48128 w 54111"/>
                <a:gd name="connsiteY13" fmla="*/ 45093 h 72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111" h="72371">
                  <a:moveTo>
                    <a:pt x="48128" y="45081"/>
                  </a:moveTo>
                  <a:cubicBezTo>
                    <a:pt x="49835" y="44486"/>
                    <a:pt x="57890" y="41173"/>
                    <a:pt x="51972" y="39238"/>
                  </a:cubicBezTo>
                  <a:cubicBezTo>
                    <a:pt x="51744" y="44018"/>
                    <a:pt x="45623" y="39643"/>
                    <a:pt x="46193" y="37291"/>
                  </a:cubicBezTo>
                  <a:cubicBezTo>
                    <a:pt x="49556" y="35495"/>
                    <a:pt x="50442" y="31195"/>
                    <a:pt x="50062" y="25593"/>
                  </a:cubicBezTo>
                  <a:cubicBezTo>
                    <a:pt x="45042" y="17677"/>
                    <a:pt x="43625" y="6118"/>
                    <a:pt x="36607" y="250"/>
                  </a:cubicBezTo>
                  <a:cubicBezTo>
                    <a:pt x="26933" y="-1103"/>
                    <a:pt x="23189" y="3538"/>
                    <a:pt x="13527" y="2198"/>
                  </a:cubicBezTo>
                  <a:cubicBezTo>
                    <a:pt x="11340" y="15539"/>
                    <a:pt x="-1054" y="20029"/>
                    <a:pt x="72" y="31436"/>
                  </a:cubicBezTo>
                  <a:cubicBezTo>
                    <a:pt x="2336" y="31739"/>
                    <a:pt x="5522" y="31107"/>
                    <a:pt x="5839" y="33383"/>
                  </a:cubicBezTo>
                  <a:cubicBezTo>
                    <a:pt x="4372" y="36443"/>
                    <a:pt x="-257" y="36304"/>
                    <a:pt x="72" y="41186"/>
                  </a:cubicBezTo>
                  <a:cubicBezTo>
                    <a:pt x="6901" y="39188"/>
                    <a:pt x="3739" y="48584"/>
                    <a:pt x="5839" y="50936"/>
                  </a:cubicBezTo>
                  <a:cubicBezTo>
                    <a:pt x="8621" y="54060"/>
                    <a:pt x="10922" y="51265"/>
                    <a:pt x="13527" y="54818"/>
                  </a:cubicBezTo>
                  <a:lnTo>
                    <a:pt x="13527" y="62621"/>
                  </a:lnTo>
                  <a:cubicBezTo>
                    <a:pt x="23088" y="62684"/>
                    <a:pt x="26831" y="68628"/>
                    <a:pt x="32750" y="72371"/>
                  </a:cubicBezTo>
                  <a:cubicBezTo>
                    <a:pt x="33420" y="58751"/>
                    <a:pt x="49556" y="60813"/>
                    <a:pt x="48128" y="45093"/>
                  </a:cubicBezTo>
                  <a:close/>
                </a:path>
              </a:pathLst>
            </a:custGeom>
            <a:solidFill>
              <a:srgbClr val="CCCCCC"/>
            </a:solidFill>
            <a:ln w="1270" cap="flat">
              <a:solidFill>
                <a:schemeClr val="bg1"/>
              </a:solidFill>
              <a:prstDash val="solid"/>
              <a:miter/>
            </a:ln>
          </p:spPr>
          <p:txBody>
            <a:bodyPr rtlCol="0" anchor="ctr"/>
            <a:lstStyle/>
            <a:p>
              <a:endParaRPr lang="en-US" dirty="0"/>
            </a:p>
          </p:txBody>
        </p:sp>
        <p:sp>
          <p:nvSpPr>
            <p:cNvPr id="1680" name="Freeform: Shape 1679">
              <a:extLst>
                <a:ext uri="{FF2B5EF4-FFF2-40B4-BE49-F238E27FC236}">
                  <a16:creationId xmlns:a16="http://schemas.microsoft.com/office/drawing/2014/main" id="{3B2FCB0C-48D0-37FE-3DBF-6A5EBD7B22D3}"/>
                </a:ext>
              </a:extLst>
            </p:cNvPr>
            <p:cNvSpPr/>
            <p:nvPr/>
          </p:nvSpPr>
          <p:spPr>
            <a:xfrm>
              <a:off x="4135258" y="3581816"/>
              <a:ext cx="309761" cy="286549"/>
            </a:xfrm>
            <a:custGeom>
              <a:avLst/>
              <a:gdLst>
                <a:gd name="connsiteX0" fmla="*/ 309736 w 309761"/>
                <a:gd name="connsiteY0" fmla="*/ 77976 h 286549"/>
                <a:gd name="connsiteX1" fmla="*/ 294346 w 309761"/>
                <a:gd name="connsiteY1" fmla="*/ 48751 h 286549"/>
                <a:gd name="connsiteX2" fmla="*/ 290539 w 309761"/>
                <a:gd name="connsiteY2" fmla="*/ 13658 h 286549"/>
                <a:gd name="connsiteX3" fmla="*/ 275111 w 309761"/>
                <a:gd name="connsiteY3" fmla="*/ 21448 h 286549"/>
                <a:gd name="connsiteX4" fmla="*/ 267460 w 309761"/>
                <a:gd name="connsiteY4" fmla="*/ 11698 h 286549"/>
                <a:gd name="connsiteX5" fmla="*/ 232860 w 309761"/>
                <a:gd name="connsiteY5" fmla="*/ 0 h 286549"/>
                <a:gd name="connsiteX6" fmla="*/ 157869 w 309761"/>
                <a:gd name="connsiteY6" fmla="*/ 54581 h 286549"/>
                <a:gd name="connsiteX7" fmla="*/ 119449 w 309761"/>
                <a:gd name="connsiteY7" fmla="*/ 91609 h 286549"/>
                <a:gd name="connsiteX8" fmla="*/ 109813 w 309761"/>
                <a:gd name="connsiteY8" fmla="*/ 101372 h 286549"/>
                <a:gd name="connsiteX9" fmla="*/ 94435 w 309761"/>
                <a:gd name="connsiteY9" fmla="*/ 105254 h 286549"/>
                <a:gd name="connsiteX10" fmla="*/ 79058 w 309761"/>
                <a:gd name="connsiteY10" fmla="*/ 109162 h 286549"/>
                <a:gd name="connsiteX11" fmla="*/ 63693 w 309761"/>
                <a:gd name="connsiteY11" fmla="*/ 202731 h 286549"/>
                <a:gd name="connsiteX12" fmla="*/ 21391 w 309761"/>
                <a:gd name="connsiteY12" fmla="*/ 204691 h 286549"/>
                <a:gd name="connsiteX13" fmla="*/ 11805 w 309761"/>
                <a:gd name="connsiteY13" fmla="*/ 212481 h 286549"/>
                <a:gd name="connsiteX14" fmla="*/ 272 w 309761"/>
                <a:gd name="connsiteY14" fmla="*/ 212481 h 286549"/>
                <a:gd name="connsiteX15" fmla="*/ 6026 w 309761"/>
                <a:gd name="connsiteY15" fmla="*/ 237824 h 286549"/>
                <a:gd name="connsiteX16" fmla="*/ 19494 w 309761"/>
                <a:gd name="connsiteY16" fmla="*/ 249522 h 286549"/>
                <a:gd name="connsiteX17" fmla="*/ 15625 w 309761"/>
                <a:gd name="connsiteY17" fmla="*/ 255364 h 286549"/>
                <a:gd name="connsiteX18" fmla="*/ 27183 w 309761"/>
                <a:gd name="connsiteY18" fmla="*/ 267062 h 286549"/>
                <a:gd name="connsiteX19" fmla="*/ 40626 w 309761"/>
                <a:gd name="connsiteY19" fmla="*/ 267062 h 286549"/>
                <a:gd name="connsiteX20" fmla="*/ 40234 w 309761"/>
                <a:gd name="connsiteY20" fmla="*/ 277722 h 286549"/>
                <a:gd name="connsiteX21" fmla="*/ 52184 w 309761"/>
                <a:gd name="connsiteY21" fmla="*/ 272917 h 286549"/>
                <a:gd name="connsiteX22" fmla="*/ 65627 w 309761"/>
                <a:gd name="connsiteY22" fmla="*/ 286549 h 286549"/>
                <a:gd name="connsiteX23" fmla="*/ 65627 w 309761"/>
                <a:gd name="connsiteY23" fmla="*/ 270969 h 286549"/>
                <a:gd name="connsiteX24" fmla="*/ 75251 w 309761"/>
                <a:gd name="connsiteY24" fmla="*/ 247561 h 286549"/>
                <a:gd name="connsiteX25" fmla="*/ 105994 w 309761"/>
                <a:gd name="connsiteY25" fmla="*/ 235876 h 286549"/>
                <a:gd name="connsiteX26" fmla="*/ 132892 w 309761"/>
                <a:gd name="connsiteY26" fmla="*/ 257324 h 286549"/>
                <a:gd name="connsiteX27" fmla="*/ 152127 w 309761"/>
                <a:gd name="connsiteY27" fmla="*/ 249522 h 286549"/>
                <a:gd name="connsiteX28" fmla="*/ 184818 w 309761"/>
                <a:gd name="connsiteY28" fmla="*/ 263167 h 286549"/>
                <a:gd name="connsiteX29" fmla="*/ 238602 w 309761"/>
                <a:gd name="connsiteY29" fmla="*/ 255364 h 286549"/>
                <a:gd name="connsiteX30" fmla="*/ 261706 w 309761"/>
                <a:gd name="connsiteY30" fmla="*/ 239784 h 286549"/>
                <a:gd name="connsiteX31" fmla="*/ 259771 w 309761"/>
                <a:gd name="connsiteY31" fmla="*/ 224179 h 286549"/>
                <a:gd name="connsiteX32" fmla="*/ 277071 w 309761"/>
                <a:gd name="connsiteY32" fmla="*/ 192993 h 286549"/>
                <a:gd name="connsiteX33" fmla="*/ 290552 w 309761"/>
                <a:gd name="connsiteY33" fmla="*/ 175453 h 286549"/>
                <a:gd name="connsiteX34" fmla="*/ 294358 w 309761"/>
                <a:gd name="connsiteY34" fmla="*/ 167638 h 286549"/>
                <a:gd name="connsiteX35" fmla="*/ 300113 w 309761"/>
                <a:gd name="connsiteY35" fmla="*/ 159848 h 286549"/>
                <a:gd name="connsiteX36" fmla="*/ 302047 w 309761"/>
                <a:gd name="connsiteY36" fmla="*/ 118899 h 286549"/>
                <a:gd name="connsiteX37" fmla="*/ 303982 w 309761"/>
                <a:gd name="connsiteY37" fmla="*/ 89661 h 286549"/>
                <a:gd name="connsiteX38" fmla="*/ 309762 w 309761"/>
                <a:gd name="connsiteY38" fmla="*/ 77976 h 28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9761" h="286549">
                  <a:moveTo>
                    <a:pt x="309736" y="77976"/>
                  </a:moveTo>
                  <a:cubicBezTo>
                    <a:pt x="299139" y="69478"/>
                    <a:pt x="302540" y="58868"/>
                    <a:pt x="294346" y="48751"/>
                  </a:cubicBezTo>
                  <a:cubicBezTo>
                    <a:pt x="294258" y="35827"/>
                    <a:pt x="291399" y="25760"/>
                    <a:pt x="290539" y="13658"/>
                  </a:cubicBezTo>
                  <a:cubicBezTo>
                    <a:pt x="283255" y="14101"/>
                    <a:pt x="282370" y="20993"/>
                    <a:pt x="275111" y="21448"/>
                  </a:cubicBezTo>
                  <a:cubicBezTo>
                    <a:pt x="270862" y="19918"/>
                    <a:pt x="270343" y="14632"/>
                    <a:pt x="267460" y="11698"/>
                  </a:cubicBezTo>
                  <a:cubicBezTo>
                    <a:pt x="257470" y="6209"/>
                    <a:pt x="245506" y="2732"/>
                    <a:pt x="232860" y="0"/>
                  </a:cubicBezTo>
                  <a:cubicBezTo>
                    <a:pt x="207479" y="16769"/>
                    <a:pt x="181239" y="37926"/>
                    <a:pt x="157869" y="54581"/>
                  </a:cubicBezTo>
                  <a:cubicBezTo>
                    <a:pt x="143553" y="64799"/>
                    <a:pt x="130034" y="79431"/>
                    <a:pt x="119449" y="91609"/>
                  </a:cubicBezTo>
                  <a:cubicBezTo>
                    <a:pt x="116035" y="95491"/>
                    <a:pt x="113734" y="99260"/>
                    <a:pt x="109813" y="101372"/>
                  </a:cubicBezTo>
                  <a:cubicBezTo>
                    <a:pt x="105817" y="103534"/>
                    <a:pt x="98912" y="104103"/>
                    <a:pt x="94435" y="105254"/>
                  </a:cubicBezTo>
                  <a:cubicBezTo>
                    <a:pt x="89187" y="106632"/>
                    <a:pt x="83674" y="106923"/>
                    <a:pt x="79058" y="109162"/>
                  </a:cubicBezTo>
                  <a:cubicBezTo>
                    <a:pt x="78274" y="147227"/>
                    <a:pt x="85633" y="184305"/>
                    <a:pt x="63693" y="202731"/>
                  </a:cubicBezTo>
                  <a:cubicBezTo>
                    <a:pt x="54334" y="200429"/>
                    <a:pt x="33696" y="203477"/>
                    <a:pt x="21391" y="204691"/>
                  </a:cubicBezTo>
                  <a:cubicBezTo>
                    <a:pt x="16940" y="206006"/>
                    <a:pt x="16257" y="211140"/>
                    <a:pt x="11805" y="212481"/>
                  </a:cubicBezTo>
                  <a:cubicBezTo>
                    <a:pt x="7291" y="211874"/>
                    <a:pt x="3851" y="208674"/>
                    <a:pt x="272" y="212481"/>
                  </a:cubicBezTo>
                  <a:cubicBezTo>
                    <a:pt x="-1448" y="224621"/>
                    <a:pt x="5533" y="227909"/>
                    <a:pt x="6026" y="237824"/>
                  </a:cubicBezTo>
                  <a:cubicBezTo>
                    <a:pt x="10832" y="241415"/>
                    <a:pt x="16876" y="243729"/>
                    <a:pt x="19494" y="249522"/>
                  </a:cubicBezTo>
                  <a:cubicBezTo>
                    <a:pt x="19304" y="252594"/>
                    <a:pt x="14587" y="251052"/>
                    <a:pt x="15625" y="255364"/>
                  </a:cubicBezTo>
                  <a:cubicBezTo>
                    <a:pt x="18862" y="259904"/>
                    <a:pt x="24123" y="262357"/>
                    <a:pt x="27183" y="267062"/>
                  </a:cubicBezTo>
                  <a:cubicBezTo>
                    <a:pt x="33127" y="267732"/>
                    <a:pt x="36351" y="262547"/>
                    <a:pt x="40626" y="267062"/>
                  </a:cubicBezTo>
                  <a:cubicBezTo>
                    <a:pt x="40487" y="270805"/>
                    <a:pt x="41081" y="274890"/>
                    <a:pt x="40234" y="277722"/>
                  </a:cubicBezTo>
                  <a:cubicBezTo>
                    <a:pt x="43535" y="275446"/>
                    <a:pt x="47189" y="273511"/>
                    <a:pt x="52184" y="272917"/>
                  </a:cubicBezTo>
                  <a:cubicBezTo>
                    <a:pt x="58938" y="275155"/>
                    <a:pt x="59216" y="283982"/>
                    <a:pt x="65627" y="286549"/>
                  </a:cubicBezTo>
                  <a:lnTo>
                    <a:pt x="65627" y="270969"/>
                  </a:lnTo>
                  <a:cubicBezTo>
                    <a:pt x="70066" y="264393"/>
                    <a:pt x="77464" y="260890"/>
                    <a:pt x="75251" y="247561"/>
                  </a:cubicBezTo>
                  <a:cubicBezTo>
                    <a:pt x="80727" y="238810"/>
                    <a:pt x="96535" y="240606"/>
                    <a:pt x="105994" y="235876"/>
                  </a:cubicBezTo>
                  <a:cubicBezTo>
                    <a:pt x="117616" y="240290"/>
                    <a:pt x="128150" y="245879"/>
                    <a:pt x="132892" y="257324"/>
                  </a:cubicBezTo>
                  <a:cubicBezTo>
                    <a:pt x="141605" y="257033"/>
                    <a:pt x="142984" y="249344"/>
                    <a:pt x="152127" y="249522"/>
                  </a:cubicBezTo>
                  <a:cubicBezTo>
                    <a:pt x="162206" y="254909"/>
                    <a:pt x="170641" y="261927"/>
                    <a:pt x="184818" y="263167"/>
                  </a:cubicBezTo>
                  <a:cubicBezTo>
                    <a:pt x="190470" y="242743"/>
                    <a:pt x="223249" y="246588"/>
                    <a:pt x="238602" y="255364"/>
                  </a:cubicBezTo>
                  <a:cubicBezTo>
                    <a:pt x="245443" y="249256"/>
                    <a:pt x="252323" y="243249"/>
                    <a:pt x="261706" y="239784"/>
                  </a:cubicBezTo>
                  <a:cubicBezTo>
                    <a:pt x="263034" y="232538"/>
                    <a:pt x="258418" y="231412"/>
                    <a:pt x="259771" y="224179"/>
                  </a:cubicBezTo>
                  <a:cubicBezTo>
                    <a:pt x="264425" y="213594"/>
                    <a:pt x="272594" y="200808"/>
                    <a:pt x="277071" y="192993"/>
                  </a:cubicBezTo>
                  <a:cubicBezTo>
                    <a:pt x="281320" y="185582"/>
                    <a:pt x="285645" y="181725"/>
                    <a:pt x="290552" y="175453"/>
                  </a:cubicBezTo>
                  <a:cubicBezTo>
                    <a:pt x="292285" y="173164"/>
                    <a:pt x="292664" y="169964"/>
                    <a:pt x="294358" y="167638"/>
                  </a:cubicBezTo>
                  <a:cubicBezTo>
                    <a:pt x="297305" y="163679"/>
                    <a:pt x="298633" y="164653"/>
                    <a:pt x="300113" y="159848"/>
                  </a:cubicBezTo>
                  <a:cubicBezTo>
                    <a:pt x="303261" y="149781"/>
                    <a:pt x="300985" y="132279"/>
                    <a:pt x="302047" y="118899"/>
                  </a:cubicBezTo>
                  <a:cubicBezTo>
                    <a:pt x="302629" y="111552"/>
                    <a:pt x="305576" y="100170"/>
                    <a:pt x="303982" y="89661"/>
                  </a:cubicBezTo>
                  <a:cubicBezTo>
                    <a:pt x="305829" y="85703"/>
                    <a:pt x="307915" y="81960"/>
                    <a:pt x="309762" y="77976"/>
                  </a:cubicBezTo>
                  <a:close/>
                </a:path>
              </a:pathLst>
            </a:custGeom>
            <a:solidFill>
              <a:srgbClr val="CCCCCC"/>
            </a:solidFill>
            <a:ln w="1270" cap="flat">
              <a:solidFill>
                <a:schemeClr val="bg1"/>
              </a:solidFill>
              <a:prstDash val="solid"/>
              <a:miter/>
            </a:ln>
          </p:spPr>
          <p:txBody>
            <a:bodyPr rtlCol="0" anchor="ctr"/>
            <a:lstStyle/>
            <a:p>
              <a:endParaRPr lang="en-US" dirty="0"/>
            </a:p>
          </p:txBody>
        </p:sp>
        <p:grpSp>
          <p:nvGrpSpPr>
            <p:cNvPr id="1681" name="Graphic 3">
              <a:extLst>
                <a:ext uri="{FF2B5EF4-FFF2-40B4-BE49-F238E27FC236}">
                  <a16:creationId xmlns:a16="http://schemas.microsoft.com/office/drawing/2014/main" id="{C64DF975-8CA1-6A1F-C796-403441DA3200}"/>
                </a:ext>
              </a:extLst>
            </p:cNvPr>
            <p:cNvGrpSpPr/>
            <p:nvPr/>
          </p:nvGrpSpPr>
          <p:grpSpPr>
            <a:xfrm>
              <a:off x="811891" y="2170466"/>
              <a:ext cx="2252961" cy="1939655"/>
              <a:chOff x="811891" y="2170466"/>
              <a:chExt cx="2252961" cy="1939655"/>
            </a:xfrm>
          </p:grpSpPr>
          <p:sp>
            <p:nvSpPr>
              <p:cNvPr id="1682" name="Freeform: Shape 1681">
                <a:extLst>
                  <a:ext uri="{FF2B5EF4-FFF2-40B4-BE49-F238E27FC236}">
                    <a16:creationId xmlns:a16="http://schemas.microsoft.com/office/drawing/2014/main" id="{3E3617A7-D737-6D26-2A64-1167B793D00F}"/>
                  </a:ext>
                </a:extLst>
              </p:cNvPr>
              <p:cNvSpPr/>
              <p:nvPr/>
            </p:nvSpPr>
            <p:spPr>
              <a:xfrm>
                <a:off x="811891" y="2760980"/>
                <a:ext cx="9610" cy="5992"/>
              </a:xfrm>
              <a:custGeom>
                <a:avLst/>
                <a:gdLst>
                  <a:gd name="connsiteX0" fmla="*/ 0 w 9610"/>
                  <a:gd name="connsiteY0" fmla="*/ 5993 h 5992"/>
                  <a:gd name="connsiteX1" fmla="*/ 9598 w 9610"/>
                  <a:gd name="connsiteY1" fmla="*/ 163 h 5992"/>
                  <a:gd name="connsiteX2" fmla="*/ 0 w 9610"/>
                  <a:gd name="connsiteY2" fmla="*/ 5993 h 5992"/>
                </a:gdLst>
                <a:ahLst/>
                <a:cxnLst>
                  <a:cxn ang="0">
                    <a:pos x="connsiteX0" y="connsiteY0"/>
                  </a:cxn>
                  <a:cxn ang="0">
                    <a:pos x="connsiteX1" y="connsiteY1"/>
                  </a:cxn>
                  <a:cxn ang="0">
                    <a:pos x="connsiteX2" y="connsiteY2"/>
                  </a:cxn>
                </a:cxnLst>
                <a:rect l="l" t="t" r="r" b="b"/>
                <a:pathLst>
                  <a:path w="9610" h="5992">
                    <a:moveTo>
                      <a:pt x="0" y="5993"/>
                    </a:moveTo>
                    <a:cubicBezTo>
                      <a:pt x="4894" y="5765"/>
                      <a:pt x="9889" y="5626"/>
                      <a:pt x="9598" y="163"/>
                    </a:cubicBezTo>
                    <a:cubicBezTo>
                      <a:pt x="3566" y="-786"/>
                      <a:pt x="1745" y="2578"/>
                      <a:pt x="0" y="5993"/>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3" name="Freeform: Shape 1682">
                <a:extLst>
                  <a:ext uri="{FF2B5EF4-FFF2-40B4-BE49-F238E27FC236}">
                    <a16:creationId xmlns:a16="http://schemas.microsoft.com/office/drawing/2014/main" id="{A0A709E3-CDC4-0D6E-947D-AA1D2AE988D5}"/>
                  </a:ext>
                </a:extLst>
              </p:cNvPr>
              <p:cNvSpPr/>
              <p:nvPr/>
            </p:nvSpPr>
            <p:spPr>
              <a:xfrm>
                <a:off x="828948" y="2764909"/>
                <a:ext cx="2406" cy="2171"/>
              </a:xfrm>
              <a:custGeom>
                <a:avLst/>
                <a:gdLst>
                  <a:gd name="connsiteX0" fmla="*/ 242 w 2406"/>
                  <a:gd name="connsiteY0" fmla="*/ 2064 h 2171"/>
                  <a:gd name="connsiteX1" fmla="*/ 2165 w 2406"/>
                  <a:gd name="connsiteY1" fmla="*/ 117 h 2171"/>
                  <a:gd name="connsiteX2" fmla="*/ 242 w 2406"/>
                  <a:gd name="connsiteY2" fmla="*/ 2064 h 2171"/>
                </a:gdLst>
                <a:ahLst/>
                <a:cxnLst>
                  <a:cxn ang="0">
                    <a:pos x="connsiteX0" y="connsiteY0"/>
                  </a:cxn>
                  <a:cxn ang="0">
                    <a:pos x="connsiteX1" y="connsiteY1"/>
                  </a:cxn>
                  <a:cxn ang="0">
                    <a:pos x="connsiteX2" y="connsiteY2"/>
                  </a:cxn>
                </a:cxnLst>
                <a:rect l="l" t="t" r="r" b="b"/>
                <a:pathLst>
                  <a:path w="2406" h="2171">
                    <a:moveTo>
                      <a:pt x="242" y="2064"/>
                    </a:moveTo>
                    <a:cubicBezTo>
                      <a:pt x="774" y="2583"/>
                      <a:pt x="3164" y="1116"/>
                      <a:pt x="2165" y="117"/>
                    </a:cubicBezTo>
                    <a:cubicBezTo>
                      <a:pt x="1621" y="-427"/>
                      <a:pt x="-757" y="1052"/>
                      <a:pt x="242" y="2064"/>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4" name="Freeform: Shape 1683">
                <a:extLst>
                  <a:ext uri="{FF2B5EF4-FFF2-40B4-BE49-F238E27FC236}">
                    <a16:creationId xmlns:a16="http://schemas.microsoft.com/office/drawing/2014/main" id="{E74C50A7-5881-1579-0691-BAB01EA9A1D9}"/>
                  </a:ext>
                </a:extLst>
              </p:cNvPr>
              <p:cNvSpPr/>
              <p:nvPr/>
            </p:nvSpPr>
            <p:spPr>
              <a:xfrm>
                <a:off x="940679" y="2343946"/>
                <a:ext cx="3831" cy="1972"/>
              </a:xfrm>
              <a:custGeom>
                <a:avLst/>
                <a:gdLst>
                  <a:gd name="connsiteX0" fmla="*/ 3832 w 3831"/>
                  <a:gd name="connsiteY0" fmla="*/ 0 h 1972"/>
                  <a:gd name="connsiteX1" fmla="*/ 0 w 3831"/>
                  <a:gd name="connsiteY1" fmla="*/ 1973 h 1972"/>
                  <a:gd name="connsiteX2" fmla="*/ 3832 w 3831"/>
                  <a:gd name="connsiteY2" fmla="*/ 0 h 1972"/>
                </a:gdLst>
                <a:ahLst/>
                <a:cxnLst>
                  <a:cxn ang="0">
                    <a:pos x="connsiteX0" y="connsiteY0"/>
                  </a:cxn>
                  <a:cxn ang="0">
                    <a:pos x="connsiteX1" y="connsiteY1"/>
                  </a:cxn>
                  <a:cxn ang="0">
                    <a:pos x="connsiteX2" y="connsiteY2"/>
                  </a:cxn>
                </a:cxnLst>
                <a:rect l="l" t="t" r="r" b="b"/>
                <a:pathLst>
                  <a:path w="3831" h="1972">
                    <a:moveTo>
                      <a:pt x="3832" y="0"/>
                    </a:moveTo>
                    <a:cubicBezTo>
                      <a:pt x="2365" y="443"/>
                      <a:pt x="51" y="76"/>
                      <a:pt x="0" y="1973"/>
                    </a:cubicBezTo>
                    <a:cubicBezTo>
                      <a:pt x="1480" y="1517"/>
                      <a:pt x="3794" y="1910"/>
                      <a:pt x="3832" y="0"/>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5" name="Freeform: Shape 1684">
                <a:extLst>
                  <a:ext uri="{FF2B5EF4-FFF2-40B4-BE49-F238E27FC236}">
                    <a16:creationId xmlns:a16="http://schemas.microsoft.com/office/drawing/2014/main" id="{4822C483-D102-0002-A551-95BDBDA6E9D8}"/>
                  </a:ext>
                </a:extLst>
              </p:cNvPr>
              <p:cNvSpPr/>
              <p:nvPr/>
            </p:nvSpPr>
            <p:spPr>
              <a:xfrm>
                <a:off x="832781" y="2762961"/>
                <a:ext cx="2413" cy="2175"/>
              </a:xfrm>
              <a:custGeom>
                <a:avLst/>
                <a:gdLst>
                  <a:gd name="connsiteX0" fmla="*/ 241 w 2413"/>
                  <a:gd name="connsiteY0" fmla="*/ 2064 h 2175"/>
                  <a:gd name="connsiteX1" fmla="*/ 2176 w 2413"/>
                  <a:gd name="connsiteY1" fmla="*/ 117 h 2175"/>
                  <a:gd name="connsiteX2" fmla="*/ 241 w 2413"/>
                  <a:gd name="connsiteY2" fmla="*/ 2064 h 2175"/>
                </a:gdLst>
                <a:ahLst/>
                <a:cxnLst>
                  <a:cxn ang="0">
                    <a:pos x="connsiteX0" y="connsiteY0"/>
                  </a:cxn>
                  <a:cxn ang="0">
                    <a:pos x="connsiteX1" y="connsiteY1"/>
                  </a:cxn>
                  <a:cxn ang="0">
                    <a:pos x="connsiteX2" y="connsiteY2"/>
                  </a:cxn>
                </a:cxnLst>
                <a:rect l="l" t="t" r="r" b="b"/>
                <a:pathLst>
                  <a:path w="2413" h="2175">
                    <a:moveTo>
                      <a:pt x="241" y="2064"/>
                    </a:moveTo>
                    <a:cubicBezTo>
                      <a:pt x="785" y="2595"/>
                      <a:pt x="3163" y="1103"/>
                      <a:pt x="2176" y="117"/>
                    </a:cubicBezTo>
                    <a:cubicBezTo>
                      <a:pt x="1632" y="-427"/>
                      <a:pt x="-758" y="1052"/>
                      <a:pt x="241" y="2064"/>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6" name="Freeform: Shape 1685">
                <a:extLst>
                  <a:ext uri="{FF2B5EF4-FFF2-40B4-BE49-F238E27FC236}">
                    <a16:creationId xmlns:a16="http://schemas.microsoft.com/office/drawing/2014/main" id="{119CCC1D-401E-13CF-5BEE-81FB52CA3AE6}"/>
                  </a:ext>
                </a:extLst>
              </p:cNvPr>
              <p:cNvSpPr/>
              <p:nvPr/>
            </p:nvSpPr>
            <p:spPr>
              <a:xfrm>
                <a:off x="1130737" y="2612852"/>
                <a:ext cx="2406" cy="2180"/>
              </a:xfrm>
              <a:custGeom>
                <a:avLst/>
                <a:gdLst>
                  <a:gd name="connsiteX0" fmla="*/ 241 w 2406"/>
                  <a:gd name="connsiteY0" fmla="*/ 2063 h 2180"/>
                  <a:gd name="connsiteX1" fmla="*/ 2164 w 2406"/>
                  <a:gd name="connsiteY1" fmla="*/ 116 h 2180"/>
                  <a:gd name="connsiteX2" fmla="*/ 241 w 2406"/>
                  <a:gd name="connsiteY2" fmla="*/ 2063 h 2180"/>
                </a:gdLst>
                <a:ahLst/>
                <a:cxnLst>
                  <a:cxn ang="0">
                    <a:pos x="connsiteX0" y="connsiteY0"/>
                  </a:cxn>
                  <a:cxn ang="0">
                    <a:pos x="connsiteX1" y="connsiteY1"/>
                  </a:cxn>
                  <a:cxn ang="0">
                    <a:pos x="connsiteX2" y="connsiteY2"/>
                  </a:cxn>
                </a:cxnLst>
                <a:rect l="l" t="t" r="r" b="b"/>
                <a:pathLst>
                  <a:path w="2406" h="2180">
                    <a:moveTo>
                      <a:pt x="241" y="2063"/>
                    </a:moveTo>
                    <a:cubicBezTo>
                      <a:pt x="785" y="2607"/>
                      <a:pt x="3163" y="1140"/>
                      <a:pt x="2164" y="116"/>
                    </a:cubicBezTo>
                    <a:cubicBezTo>
                      <a:pt x="1633" y="-428"/>
                      <a:pt x="-758" y="1064"/>
                      <a:pt x="241" y="2063"/>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7" name="Freeform: Shape 1686">
                <a:extLst>
                  <a:ext uri="{FF2B5EF4-FFF2-40B4-BE49-F238E27FC236}">
                    <a16:creationId xmlns:a16="http://schemas.microsoft.com/office/drawing/2014/main" id="{C294ABEF-AA29-4B25-370C-9E2958CBE7C5}"/>
                  </a:ext>
                </a:extLst>
              </p:cNvPr>
              <p:cNvSpPr/>
              <p:nvPr/>
            </p:nvSpPr>
            <p:spPr>
              <a:xfrm>
                <a:off x="1109813" y="2609073"/>
                <a:ext cx="19313" cy="12459"/>
              </a:xfrm>
              <a:custGeom>
                <a:avLst/>
                <a:gdLst>
                  <a:gd name="connsiteX0" fmla="*/ 21 w 19313"/>
                  <a:gd name="connsiteY0" fmla="*/ 11698 h 12459"/>
                  <a:gd name="connsiteX1" fmla="*/ 17309 w 19313"/>
                  <a:gd name="connsiteY1" fmla="*/ 9750 h 12459"/>
                  <a:gd name="connsiteX2" fmla="*/ 17309 w 19313"/>
                  <a:gd name="connsiteY2" fmla="*/ 5830 h 12459"/>
                  <a:gd name="connsiteX3" fmla="*/ 19243 w 19313"/>
                  <a:gd name="connsiteY3" fmla="*/ 3882 h 12459"/>
                  <a:gd name="connsiteX4" fmla="*/ 11542 w 19313"/>
                  <a:gd name="connsiteY4" fmla="*/ 0 h 12459"/>
                  <a:gd name="connsiteX5" fmla="*/ 9 w 19313"/>
                  <a:gd name="connsiteY5" fmla="*/ 11685 h 12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13" h="12459">
                    <a:moveTo>
                      <a:pt x="21" y="11698"/>
                    </a:moveTo>
                    <a:cubicBezTo>
                      <a:pt x="9974" y="15277"/>
                      <a:pt x="11871" y="4806"/>
                      <a:pt x="17309" y="9750"/>
                    </a:cubicBezTo>
                    <a:lnTo>
                      <a:pt x="17309" y="5830"/>
                    </a:lnTo>
                    <a:cubicBezTo>
                      <a:pt x="18485" y="5729"/>
                      <a:pt x="19610" y="5552"/>
                      <a:pt x="19243" y="3882"/>
                    </a:cubicBezTo>
                    <a:cubicBezTo>
                      <a:pt x="13983" y="5311"/>
                      <a:pt x="15374" y="25"/>
                      <a:pt x="11542" y="0"/>
                    </a:cubicBezTo>
                    <a:cubicBezTo>
                      <a:pt x="13730" y="10003"/>
                      <a:pt x="-396" y="3465"/>
                      <a:pt x="9" y="11685"/>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8" name="Freeform: Shape 1687">
                <a:extLst>
                  <a:ext uri="{FF2B5EF4-FFF2-40B4-BE49-F238E27FC236}">
                    <a16:creationId xmlns:a16="http://schemas.microsoft.com/office/drawing/2014/main" id="{0D93B99C-C86B-666E-0CF5-7AB427FFB180}"/>
                  </a:ext>
                </a:extLst>
              </p:cNvPr>
              <p:cNvSpPr/>
              <p:nvPr/>
            </p:nvSpPr>
            <p:spPr>
              <a:xfrm>
                <a:off x="1082874" y="2626626"/>
                <a:ext cx="46344" cy="25330"/>
              </a:xfrm>
              <a:custGeom>
                <a:avLst/>
                <a:gdLst>
                  <a:gd name="connsiteX0" fmla="*/ 42351 w 46344"/>
                  <a:gd name="connsiteY0" fmla="*/ 1947 h 25330"/>
                  <a:gd name="connsiteX1" fmla="*/ 30818 w 46344"/>
                  <a:gd name="connsiteY1" fmla="*/ 0 h 25330"/>
                  <a:gd name="connsiteX2" fmla="*/ 15428 w 46344"/>
                  <a:gd name="connsiteY2" fmla="*/ 3895 h 25330"/>
                  <a:gd name="connsiteX3" fmla="*/ 17350 w 46344"/>
                  <a:gd name="connsiteY3" fmla="*/ 19488 h 25330"/>
                  <a:gd name="connsiteX4" fmla="*/ 11583 w 46344"/>
                  <a:gd name="connsiteY4" fmla="*/ 7790 h 25330"/>
                  <a:gd name="connsiteX5" fmla="*/ 50 w 46344"/>
                  <a:gd name="connsiteY5" fmla="*/ 19488 h 25330"/>
                  <a:gd name="connsiteX6" fmla="*/ 17337 w 46344"/>
                  <a:gd name="connsiteY6" fmla="*/ 25330 h 25330"/>
                  <a:gd name="connsiteX7" fmla="*/ 34624 w 46344"/>
                  <a:gd name="connsiteY7" fmla="*/ 17540 h 25330"/>
                  <a:gd name="connsiteX8" fmla="*/ 30793 w 46344"/>
                  <a:gd name="connsiteY8" fmla="*/ 11698 h 25330"/>
                  <a:gd name="connsiteX9" fmla="*/ 46170 w 46344"/>
                  <a:gd name="connsiteY9" fmla="*/ 11698 h 25330"/>
                  <a:gd name="connsiteX10" fmla="*/ 42326 w 46344"/>
                  <a:gd name="connsiteY10" fmla="*/ 1947 h 25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344" h="25330">
                    <a:moveTo>
                      <a:pt x="42351" y="1947"/>
                    </a:moveTo>
                    <a:cubicBezTo>
                      <a:pt x="37116" y="3756"/>
                      <a:pt x="33284" y="5046"/>
                      <a:pt x="30818" y="0"/>
                    </a:cubicBezTo>
                    <a:cubicBezTo>
                      <a:pt x="27758" y="10167"/>
                      <a:pt x="18943" y="721"/>
                      <a:pt x="15428" y="3895"/>
                    </a:cubicBezTo>
                    <a:cubicBezTo>
                      <a:pt x="19740" y="5198"/>
                      <a:pt x="19133" y="15567"/>
                      <a:pt x="17350" y="19488"/>
                    </a:cubicBezTo>
                    <a:cubicBezTo>
                      <a:pt x="16591" y="14429"/>
                      <a:pt x="11621" y="13607"/>
                      <a:pt x="11583" y="7790"/>
                    </a:cubicBezTo>
                    <a:cubicBezTo>
                      <a:pt x="5349" y="9257"/>
                      <a:pt x="-608" y="11027"/>
                      <a:pt x="50" y="19488"/>
                    </a:cubicBezTo>
                    <a:cubicBezTo>
                      <a:pt x="5108" y="24357"/>
                      <a:pt x="10356" y="20335"/>
                      <a:pt x="17337" y="25330"/>
                    </a:cubicBezTo>
                    <a:cubicBezTo>
                      <a:pt x="22054" y="21650"/>
                      <a:pt x="27467" y="18729"/>
                      <a:pt x="34624" y="17540"/>
                    </a:cubicBezTo>
                    <a:cubicBezTo>
                      <a:pt x="35219" y="13708"/>
                      <a:pt x="32045" y="13670"/>
                      <a:pt x="30793" y="11698"/>
                    </a:cubicBezTo>
                    <a:lnTo>
                      <a:pt x="46170" y="11698"/>
                    </a:lnTo>
                    <a:cubicBezTo>
                      <a:pt x="47612" y="5703"/>
                      <a:pt x="39531" y="9320"/>
                      <a:pt x="42326" y="1947"/>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89" name="Freeform: Shape 1688">
                <a:extLst>
                  <a:ext uri="{FF2B5EF4-FFF2-40B4-BE49-F238E27FC236}">
                    <a16:creationId xmlns:a16="http://schemas.microsoft.com/office/drawing/2014/main" id="{F0F7697E-272D-1664-1F51-367857508EC2}"/>
                  </a:ext>
                </a:extLst>
              </p:cNvPr>
              <p:cNvSpPr/>
              <p:nvPr/>
            </p:nvSpPr>
            <p:spPr>
              <a:xfrm>
                <a:off x="957738" y="2601159"/>
                <a:ext cx="2405" cy="2187"/>
              </a:xfrm>
              <a:custGeom>
                <a:avLst/>
                <a:gdLst>
                  <a:gd name="connsiteX0" fmla="*/ 2164 w 2405"/>
                  <a:gd name="connsiteY0" fmla="*/ 111 h 2187"/>
                  <a:gd name="connsiteX1" fmla="*/ 241 w 2405"/>
                  <a:gd name="connsiteY1" fmla="*/ 2071 h 2187"/>
                  <a:gd name="connsiteX2" fmla="*/ 2164 w 2405"/>
                  <a:gd name="connsiteY2" fmla="*/ 111 h 2187"/>
                </a:gdLst>
                <a:ahLst/>
                <a:cxnLst>
                  <a:cxn ang="0">
                    <a:pos x="connsiteX0" y="connsiteY0"/>
                  </a:cxn>
                  <a:cxn ang="0">
                    <a:pos x="connsiteX1" y="connsiteY1"/>
                  </a:cxn>
                  <a:cxn ang="0">
                    <a:pos x="connsiteX2" y="connsiteY2"/>
                  </a:cxn>
                </a:cxnLst>
                <a:rect l="l" t="t" r="r" b="b"/>
                <a:pathLst>
                  <a:path w="2405" h="2187">
                    <a:moveTo>
                      <a:pt x="2164" y="111"/>
                    </a:moveTo>
                    <a:cubicBezTo>
                      <a:pt x="1633" y="-420"/>
                      <a:pt x="-758" y="1072"/>
                      <a:pt x="241" y="2071"/>
                    </a:cubicBezTo>
                    <a:cubicBezTo>
                      <a:pt x="773" y="2615"/>
                      <a:pt x="3163" y="1123"/>
                      <a:pt x="2164" y="111"/>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0" name="Freeform: Shape 1689">
                <a:extLst>
                  <a:ext uri="{FF2B5EF4-FFF2-40B4-BE49-F238E27FC236}">
                    <a16:creationId xmlns:a16="http://schemas.microsoft.com/office/drawing/2014/main" id="{6B1B9D07-9E6B-EE3A-56FF-F8B4AA455DD8}"/>
                  </a:ext>
                </a:extLst>
              </p:cNvPr>
              <p:cNvSpPr/>
              <p:nvPr/>
            </p:nvSpPr>
            <p:spPr>
              <a:xfrm>
                <a:off x="913527" y="2410121"/>
                <a:ext cx="2400" cy="2175"/>
              </a:xfrm>
              <a:custGeom>
                <a:avLst/>
                <a:gdLst>
                  <a:gd name="connsiteX0" fmla="*/ 2164 w 2400"/>
                  <a:gd name="connsiteY0" fmla="*/ 117 h 2175"/>
                  <a:gd name="connsiteX1" fmla="*/ 241 w 2400"/>
                  <a:gd name="connsiteY1" fmla="*/ 2064 h 2175"/>
                  <a:gd name="connsiteX2" fmla="*/ 2164 w 2400"/>
                  <a:gd name="connsiteY2" fmla="*/ 117 h 2175"/>
                </a:gdLst>
                <a:ahLst/>
                <a:cxnLst>
                  <a:cxn ang="0">
                    <a:pos x="connsiteX0" y="connsiteY0"/>
                  </a:cxn>
                  <a:cxn ang="0">
                    <a:pos x="connsiteX1" y="connsiteY1"/>
                  </a:cxn>
                  <a:cxn ang="0">
                    <a:pos x="connsiteX2" y="connsiteY2"/>
                  </a:cxn>
                </a:cxnLst>
                <a:rect l="l" t="t" r="r" b="b"/>
                <a:pathLst>
                  <a:path w="2400" h="2175">
                    <a:moveTo>
                      <a:pt x="2164" y="117"/>
                    </a:moveTo>
                    <a:cubicBezTo>
                      <a:pt x="1633" y="-427"/>
                      <a:pt x="-758" y="1052"/>
                      <a:pt x="241" y="2064"/>
                    </a:cubicBezTo>
                    <a:cubicBezTo>
                      <a:pt x="773" y="2595"/>
                      <a:pt x="3150" y="1116"/>
                      <a:pt x="2164" y="117"/>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1" name="Freeform: Shape 1690">
                <a:extLst>
                  <a:ext uri="{FF2B5EF4-FFF2-40B4-BE49-F238E27FC236}">
                    <a16:creationId xmlns:a16="http://schemas.microsoft.com/office/drawing/2014/main" id="{D6D455EB-B65B-45E5-8A39-BBFAE26388A7}"/>
                  </a:ext>
                </a:extLst>
              </p:cNvPr>
              <p:cNvSpPr/>
              <p:nvPr/>
            </p:nvSpPr>
            <p:spPr>
              <a:xfrm>
                <a:off x="1109592" y="2649893"/>
                <a:ext cx="2406" cy="2179"/>
              </a:xfrm>
              <a:custGeom>
                <a:avLst/>
                <a:gdLst>
                  <a:gd name="connsiteX0" fmla="*/ 242 w 2406"/>
                  <a:gd name="connsiteY0" fmla="*/ 2063 h 2179"/>
                  <a:gd name="connsiteX1" fmla="*/ 2165 w 2406"/>
                  <a:gd name="connsiteY1" fmla="*/ 116 h 2179"/>
                  <a:gd name="connsiteX2" fmla="*/ 242 w 2406"/>
                  <a:gd name="connsiteY2" fmla="*/ 2063 h 2179"/>
                </a:gdLst>
                <a:ahLst/>
                <a:cxnLst>
                  <a:cxn ang="0">
                    <a:pos x="connsiteX0" y="connsiteY0"/>
                  </a:cxn>
                  <a:cxn ang="0">
                    <a:pos x="connsiteX1" y="connsiteY1"/>
                  </a:cxn>
                  <a:cxn ang="0">
                    <a:pos x="connsiteX2" y="connsiteY2"/>
                  </a:cxn>
                </a:cxnLst>
                <a:rect l="l" t="t" r="r" b="b"/>
                <a:pathLst>
                  <a:path w="2406" h="2179">
                    <a:moveTo>
                      <a:pt x="242" y="2063"/>
                    </a:moveTo>
                    <a:cubicBezTo>
                      <a:pt x="774" y="2607"/>
                      <a:pt x="3164" y="1128"/>
                      <a:pt x="2165" y="116"/>
                    </a:cubicBezTo>
                    <a:cubicBezTo>
                      <a:pt x="1621" y="-428"/>
                      <a:pt x="-757" y="1064"/>
                      <a:pt x="242" y="2063"/>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2" name="Freeform: Shape 1691">
                <a:extLst>
                  <a:ext uri="{FF2B5EF4-FFF2-40B4-BE49-F238E27FC236}">
                    <a16:creationId xmlns:a16="http://schemas.microsoft.com/office/drawing/2014/main" id="{E56C6FF5-B192-9C31-3E55-5E55275615A4}"/>
                  </a:ext>
                </a:extLst>
              </p:cNvPr>
              <p:cNvSpPr/>
              <p:nvPr/>
            </p:nvSpPr>
            <p:spPr>
              <a:xfrm>
                <a:off x="961824" y="2707272"/>
                <a:ext cx="3844" cy="2877"/>
              </a:xfrm>
              <a:custGeom>
                <a:avLst/>
                <a:gdLst>
                  <a:gd name="connsiteX0" fmla="*/ 0 w 3844"/>
                  <a:gd name="connsiteY0" fmla="*/ 1213 h 2877"/>
                  <a:gd name="connsiteX1" fmla="*/ 3844 w 3844"/>
                  <a:gd name="connsiteY1" fmla="*/ 1213 h 2877"/>
                  <a:gd name="connsiteX2" fmla="*/ 0 w 3844"/>
                  <a:gd name="connsiteY2" fmla="*/ 1213 h 2877"/>
                </a:gdLst>
                <a:ahLst/>
                <a:cxnLst>
                  <a:cxn ang="0">
                    <a:pos x="connsiteX0" y="connsiteY0"/>
                  </a:cxn>
                  <a:cxn ang="0">
                    <a:pos x="connsiteX1" y="connsiteY1"/>
                  </a:cxn>
                  <a:cxn ang="0">
                    <a:pos x="connsiteX2" y="connsiteY2"/>
                  </a:cxn>
                </a:cxnLst>
                <a:rect l="l" t="t" r="r" b="b"/>
                <a:pathLst>
                  <a:path w="3844" h="2877">
                    <a:moveTo>
                      <a:pt x="0" y="1213"/>
                    </a:moveTo>
                    <a:cubicBezTo>
                      <a:pt x="25" y="3185"/>
                      <a:pt x="3377" y="3666"/>
                      <a:pt x="3844" y="1213"/>
                    </a:cubicBezTo>
                    <a:cubicBezTo>
                      <a:pt x="1695" y="1428"/>
                      <a:pt x="873" y="-1620"/>
                      <a:pt x="0" y="1213"/>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3" name="Freeform: Shape 1692">
                <a:extLst>
                  <a:ext uri="{FF2B5EF4-FFF2-40B4-BE49-F238E27FC236}">
                    <a16:creationId xmlns:a16="http://schemas.microsoft.com/office/drawing/2014/main" id="{81DB474E-928A-7B3D-352F-D80A402E2F34}"/>
                  </a:ext>
                </a:extLst>
              </p:cNvPr>
              <p:cNvSpPr/>
              <p:nvPr/>
            </p:nvSpPr>
            <p:spPr>
              <a:xfrm>
                <a:off x="881090" y="2716255"/>
                <a:ext cx="28821" cy="17572"/>
              </a:xfrm>
              <a:custGeom>
                <a:avLst/>
                <a:gdLst>
                  <a:gd name="connsiteX0" fmla="*/ 26912 w 28821"/>
                  <a:gd name="connsiteY0" fmla="*/ 45 h 17572"/>
                  <a:gd name="connsiteX1" fmla="*/ 3832 w 28821"/>
                  <a:gd name="connsiteY1" fmla="*/ 11730 h 17572"/>
                  <a:gd name="connsiteX2" fmla="*/ 1 w 28821"/>
                  <a:gd name="connsiteY2" fmla="*/ 13678 h 17572"/>
                  <a:gd name="connsiteX3" fmla="*/ 1910 w 28821"/>
                  <a:gd name="connsiteY3" fmla="*/ 17573 h 17572"/>
                  <a:gd name="connsiteX4" fmla="*/ 17288 w 28821"/>
                  <a:gd name="connsiteY4" fmla="*/ 9783 h 17572"/>
                  <a:gd name="connsiteX5" fmla="*/ 28821 w 28821"/>
                  <a:gd name="connsiteY5" fmla="*/ 5875 h 17572"/>
                  <a:gd name="connsiteX6" fmla="*/ 26899 w 28821"/>
                  <a:gd name="connsiteY6" fmla="*/ 45 h 1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21" h="17572">
                    <a:moveTo>
                      <a:pt x="26912" y="45"/>
                    </a:moveTo>
                    <a:cubicBezTo>
                      <a:pt x="13798" y="-575"/>
                      <a:pt x="7639" y="5293"/>
                      <a:pt x="3832" y="11730"/>
                    </a:cubicBezTo>
                    <a:cubicBezTo>
                      <a:pt x="2909" y="13298"/>
                      <a:pt x="380" y="10984"/>
                      <a:pt x="1" y="13678"/>
                    </a:cubicBezTo>
                    <a:cubicBezTo>
                      <a:pt x="-50" y="13893"/>
                      <a:pt x="3440" y="15486"/>
                      <a:pt x="1910" y="17573"/>
                    </a:cubicBezTo>
                    <a:cubicBezTo>
                      <a:pt x="9182" y="17143"/>
                      <a:pt x="11243" y="11439"/>
                      <a:pt x="17288" y="9783"/>
                    </a:cubicBezTo>
                    <a:cubicBezTo>
                      <a:pt x="22511" y="11844"/>
                      <a:pt x="26292" y="11009"/>
                      <a:pt x="28821" y="5875"/>
                    </a:cubicBezTo>
                    <a:cubicBezTo>
                      <a:pt x="26570" y="5559"/>
                      <a:pt x="26722" y="2802"/>
                      <a:pt x="26899" y="45"/>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4" name="Freeform: Shape 1693">
                <a:extLst>
                  <a:ext uri="{FF2B5EF4-FFF2-40B4-BE49-F238E27FC236}">
                    <a16:creationId xmlns:a16="http://schemas.microsoft.com/office/drawing/2014/main" id="{808F7683-6BB5-82DB-C8D0-742EC8D9A4E9}"/>
                  </a:ext>
                </a:extLst>
              </p:cNvPr>
              <p:cNvSpPr/>
              <p:nvPr/>
            </p:nvSpPr>
            <p:spPr>
              <a:xfrm>
                <a:off x="833023" y="2548240"/>
                <a:ext cx="32690" cy="15087"/>
              </a:xfrm>
              <a:custGeom>
                <a:avLst/>
                <a:gdLst>
                  <a:gd name="connsiteX0" fmla="*/ 11533 w 32690"/>
                  <a:gd name="connsiteY0" fmla="*/ 4304 h 15087"/>
                  <a:gd name="connsiteX1" fmla="*/ 0 w 32690"/>
                  <a:gd name="connsiteY1" fmla="*/ 6252 h 15087"/>
                  <a:gd name="connsiteX2" fmla="*/ 32690 w 32690"/>
                  <a:gd name="connsiteY2" fmla="*/ 14042 h 15087"/>
                  <a:gd name="connsiteX3" fmla="*/ 28846 w 32690"/>
                  <a:gd name="connsiteY3" fmla="*/ 396 h 15087"/>
                  <a:gd name="connsiteX4" fmla="*/ 11533 w 32690"/>
                  <a:gd name="connsiteY4" fmla="*/ 4304 h 15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90" h="15087">
                    <a:moveTo>
                      <a:pt x="11533" y="4304"/>
                    </a:moveTo>
                    <a:cubicBezTo>
                      <a:pt x="8157" y="5417"/>
                      <a:pt x="253" y="1939"/>
                      <a:pt x="0" y="6252"/>
                    </a:cubicBezTo>
                    <a:cubicBezTo>
                      <a:pt x="9472" y="12575"/>
                      <a:pt x="18362" y="17266"/>
                      <a:pt x="32690" y="14042"/>
                    </a:cubicBezTo>
                    <a:cubicBezTo>
                      <a:pt x="31287" y="9603"/>
                      <a:pt x="30983" y="4076"/>
                      <a:pt x="28846" y="396"/>
                    </a:cubicBezTo>
                    <a:cubicBezTo>
                      <a:pt x="23535" y="2154"/>
                      <a:pt x="10800" y="-3600"/>
                      <a:pt x="11533" y="4304"/>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5" name="Freeform: Shape 1694">
                <a:extLst>
                  <a:ext uri="{FF2B5EF4-FFF2-40B4-BE49-F238E27FC236}">
                    <a16:creationId xmlns:a16="http://schemas.microsoft.com/office/drawing/2014/main" id="{DBA59EFF-7617-CBB3-48C4-A0D031A82084}"/>
                  </a:ext>
                </a:extLst>
              </p:cNvPr>
              <p:cNvSpPr/>
              <p:nvPr/>
            </p:nvSpPr>
            <p:spPr>
              <a:xfrm>
                <a:off x="858024" y="2741617"/>
                <a:ext cx="3844" cy="1985"/>
              </a:xfrm>
              <a:custGeom>
                <a:avLst/>
                <a:gdLst>
                  <a:gd name="connsiteX0" fmla="*/ 0 w 3844"/>
                  <a:gd name="connsiteY0" fmla="*/ 1985 h 1985"/>
                  <a:gd name="connsiteX1" fmla="*/ 3844 w 3844"/>
                  <a:gd name="connsiteY1" fmla="*/ 0 h 1985"/>
                  <a:gd name="connsiteX2" fmla="*/ 0 w 3844"/>
                  <a:gd name="connsiteY2" fmla="*/ 1985 h 1985"/>
                </a:gdLst>
                <a:ahLst/>
                <a:cxnLst>
                  <a:cxn ang="0">
                    <a:pos x="connsiteX0" y="connsiteY0"/>
                  </a:cxn>
                  <a:cxn ang="0">
                    <a:pos x="connsiteX1" y="connsiteY1"/>
                  </a:cxn>
                  <a:cxn ang="0">
                    <a:pos x="connsiteX2" y="connsiteY2"/>
                  </a:cxn>
                </a:cxnLst>
                <a:rect l="l" t="t" r="r" b="b"/>
                <a:pathLst>
                  <a:path w="3844" h="1985">
                    <a:moveTo>
                      <a:pt x="0" y="1985"/>
                    </a:moveTo>
                    <a:cubicBezTo>
                      <a:pt x="1492" y="1518"/>
                      <a:pt x="3794" y="1910"/>
                      <a:pt x="3844" y="0"/>
                    </a:cubicBezTo>
                    <a:cubicBezTo>
                      <a:pt x="2365" y="455"/>
                      <a:pt x="51" y="76"/>
                      <a:pt x="0" y="1985"/>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6" name="Freeform: Shape 1695">
                <a:extLst>
                  <a:ext uri="{FF2B5EF4-FFF2-40B4-BE49-F238E27FC236}">
                    <a16:creationId xmlns:a16="http://schemas.microsoft.com/office/drawing/2014/main" id="{E5F931AA-8BD0-22A6-6BB8-50E0DA853694}"/>
                  </a:ext>
                </a:extLst>
              </p:cNvPr>
              <p:cNvSpPr/>
              <p:nvPr/>
            </p:nvSpPr>
            <p:spPr>
              <a:xfrm>
                <a:off x="1086755" y="2652254"/>
                <a:ext cx="3857" cy="2875"/>
              </a:xfrm>
              <a:custGeom>
                <a:avLst/>
                <a:gdLst>
                  <a:gd name="connsiteX0" fmla="*/ 0 w 3857"/>
                  <a:gd name="connsiteY0" fmla="*/ 1675 h 2875"/>
                  <a:gd name="connsiteX1" fmla="*/ 3857 w 3857"/>
                  <a:gd name="connsiteY1" fmla="*/ 1675 h 2875"/>
                  <a:gd name="connsiteX2" fmla="*/ 0 w 3857"/>
                  <a:gd name="connsiteY2" fmla="*/ 1675 h 2875"/>
                </a:gdLst>
                <a:ahLst/>
                <a:cxnLst>
                  <a:cxn ang="0">
                    <a:pos x="connsiteX0" y="connsiteY0"/>
                  </a:cxn>
                  <a:cxn ang="0">
                    <a:pos x="connsiteX1" y="connsiteY1"/>
                  </a:cxn>
                  <a:cxn ang="0">
                    <a:pos x="connsiteX2" y="connsiteY2"/>
                  </a:cxn>
                </a:cxnLst>
                <a:rect l="l" t="t" r="r" b="b"/>
                <a:pathLst>
                  <a:path w="3857" h="2875">
                    <a:moveTo>
                      <a:pt x="0" y="1675"/>
                    </a:moveTo>
                    <a:cubicBezTo>
                      <a:pt x="2175" y="1460"/>
                      <a:pt x="3010" y="4482"/>
                      <a:pt x="3857" y="1675"/>
                    </a:cubicBezTo>
                    <a:cubicBezTo>
                      <a:pt x="3832" y="-298"/>
                      <a:pt x="481" y="-804"/>
                      <a:pt x="0" y="1675"/>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7" name="Freeform: Shape 1696">
                <a:extLst>
                  <a:ext uri="{FF2B5EF4-FFF2-40B4-BE49-F238E27FC236}">
                    <a16:creationId xmlns:a16="http://schemas.microsoft.com/office/drawing/2014/main" id="{DF1BC2EA-4A57-CCDE-7586-1082BEC098CF}"/>
                  </a:ext>
                </a:extLst>
              </p:cNvPr>
              <p:cNvSpPr/>
              <p:nvPr/>
            </p:nvSpPr>
            <p:spPr>
              <a:xfrm>
                <a:off x="927007" y="2327897"/>
                <a:ext cx="9827" cy="7311"/>
              </a:xfrm>
              <a:custGeom>
                <a:avLst/>
                <a:gdLst>
                  <a:gd name="connsiteX0" fmla="*/ 9827 w 9827"/>
                  <a:gd name="connsiteY0" fmla="*/ 6324 h 7311"/>
                  <a:gd name="connsiteX1" fmla="*/ 204 w 9827"/>
                  <a:gd name="connsiteY1" fmla="*/ 468 h 7311"/>
                  <a:gd name="connsiteX2" fmla="*/ 9827 w 9827"/>
                  <a:gd name="connsiteY2" fmla="*/ 6324 h 7311"/>
                </a:gdLst>
                <a:ahLst/>
                <a:cxnLst>
                  <a:cxn ang="0">
                    <a:pos x="connsiteX0" y="connsiteY0"/>
                  </a:cxn>
                  <a:cxn ang="0">
                    <a:pos x="connsiteX1" y="connsiteY1"/>
                  </a:cxn>
                  <a:cxn ang="0">
                    <a:pos x="connsiteX2" y="connsiteY2"/>
                  </a:cxn>
                </a:cxnLst>
                <a:rect l="l" t="t" r="r" b="b"/>
                <a:pathLst>
                  <a:path w="9827" h="7311">
                    <a:moveTo>
                      <a:pt x="9827" y="6324"/>
                    </a:moveTo>
                    <a:cubicBezTo>
                      <a:pt x="4858" y="6147"/>
                      <a:pt x="7804" y="-2010"/>
                      <a:pt x="204" y="468"/>
                    </a:cubicBezTo>
                    <a:cubicBezTo>
                      <a:pt x="-1643" y="6425"/>
                      <a:pt x="9663" y="8840"/>
                      <a:pt x="9827" y="6324"/>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8" name="Freeform: Shape 1697">
                <a:extLst>
                  <a:ext uri="{FF2B5EF4-FFF2-40B4-BE49-F238E27FC236}">
                    <a16:creationId xmlns:a16="http://schemas.microsoft.com/office/drawing/2014/main" id="{4112F2A5-566F-4F8D-28A2-F927813CA5AE}"/>
                  </a:ext>
                </a:extLst>
              </p:cNvPr>
              <p:cNvSpPr/>
              <p:nvPr/>
            </p:nvSpPr>
            <p:spPr>
              <a:xfrm>
                <a:off x="1098774" y="2654394"/>
                <a:ext cx="3202" cy="3254"/>
              </a:xfrm>
              <a:custGeom>
                <a:avLst/>
                <a:gdLst>
                  <a:gd name="connsiteX0" fmla="*/ 1450 w 3202"/>
                  <a:gd name="connsiteY0" fmla="*/ 1469 h 3254"/>
                  <a:gd name="connsiteX1" fmla="*/ 1450 w 3202"/>
                  <a:gd name="connsiteY1" fmla="*/ 1469 h 3254"/>
                  <a:gd name="connsiteX2" fmla="*/ 1450 w 3202"/>
                  <a:gd name="connsiteY2" fmla="*/ 1469 h 3254"/>
                </a:gdLst>
                <a:ahLst/>
                <a:cxnLst>
                  <a:cxn ang="0">
                    <a:pos x="connsiteX0" y="connsiteY0"/>
                  </a:cxn>
                  <a:cxn ang="0">
                    <a:pos x="connsiteX1" y="connsiteY1"/>
                  </a:cxn>
                  <a:cxn ang="0">
                    <a:pos x="connsiteX2" y="connsiteY2"/>
                  </a:cxn>
                </a:cxnLst>
                <a:rect l="l" t="t" r="r" b="b"/>
                <a:pathLst>
                  <a:path w="3202" h="3254">
                    <a:moveTo>
                      <a:pt x="1450" y="1469"/>
                    </a:moveTo>
                    <a:cubicBezTo>
                      <a:pt x="-3786" y="7413"/>
                      <a:pt x="7292" y="-3842"/>
                      <a:pt x="1450" y="1469"/>
                    </a:cubicBezTo>
                    <a:lnTo>
                      <a:pt x="1450" y="1469"/>
                    </a:ln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699" name="Freeform: Shape 1698">
                <a:extLst>
                  <a:ext uri="{FF2B5EF4-FFF2-40B4-BE49-F238E27FC236}">
                    <a16:creationId xmlns:a16="http://schemas.microsoft.com/office/drawing/2014/main" id="{21F095F7-9E00-80CB-DE24-BF2D55B2DDA5}"/>
                  </a:ext>
                </a:extLst>
              </p:cNvPr>
              <p:cNvSpPr/>
              <p:nvPr/>
            </p:nvSpPr>
            <p:spPr>
              <a:xfrm>
                <a:off x="975753" y="2710917"/>
                <a:ext cx="3206" cy="3253"/>
              </a:xfrm>
              <a:custGeom>
                <a:avLst/>
                <a:gdLst>
                  <a:gd name="connsiteX0" fmla="*/ 1448 w 3206"/>
                  <a:gd name="connsiteY0" fmla="*/ 1475 h 3253"/>
                  <a:gd name="connsiteX1" fmla="*/ 1448 w 3206"/>
                  <a:gd name="connsiteY1" fmla="*/ 1475 h 3253"/>
                  <a:gd name="connsiteX2" fmla="*/ 1448 w 3206"/>
                  <a:gd name="connsiteY2" fmla="*/ 1475 h 3253"/>
                </a:gdLst>
                <a:ahLst/>
                <a:cxnLst>
                  <a:cxn ang="0">
                    <a:pos x="connsiteX0" y="connsiteY0"/>
                  </a:cxn>
                  <a:cxn ang="0">
                    <a:pos x="connsiteX1" y="connsiteY1"/>
                  </a:cxn>
                  <a:cxn ang="0">
                    <a:pos x="connsiteX2" y="connsiteY2"/>
                  </a:cxn>
                </a:cxnLst>
                <a:rect l="l" t="t" r="r" b="b"/>
                <a:pathLst>
                  <a:path w="3206" h="3253">
                    <a:moveTo>
                      <a:pt x="1448" y="1475"/>
                    </a:moveTo>
                    <a:cubicBezTo>
                      <a:pt x="-3787" y="7406"/>
                      <a:pt x="7304" y="-3849"/>
                      <a:pt x="1448" y="1475"/>
                    </a:cubicBezTo>
                    <a:lnTo>
                      <a:pt x="1448" y="1475"/>
                    </a:ln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700" name="Freeform: Shape 1699">
                <a:extLst>
                  <a:ext uri="{FF2B5EF4-FFF2-40B4-BE49-F238E27FC236}">
                    <a16:creationId xmlns:a16="http://schemas.microsoft.com/office/drawing/2014/main" id="{283BDD1D-4E6B-D94E-FB13-FA42E657064D}"/>
                  </a:ext>
                </a:extLst>
              </p:cNvPr>
              <p:cNvSpPr/>
              <p:nvPr/>
            </p:nvSpPr>
            <p:spPr>
              <a:xfrm>
                <a:off x="836880" y="2747485"/>
                <a:ext cx="11876" cy="15627"/>
              </a:xfrm>
              <a:custGeom>
                <a:avLst/>
                <a:gdLst>
                  <a:gd name="connsiteX0" fmla="*/ 1910 w 11876"/>
                  <a:gd name="connsiteY0" fmla="*/ 5843 h 15627"/>
                  <a:gd name="connsiteX1" fmla="*/ 7676 w 11876"/>
                  <a:gd name="connsiteY1" fmla="*/ 11698 h 15627"/>
                  <a:gd name="connsiteX2" fmla="*/ 1910 w 11876"/>
                  <a:gd name="connsiteY2" fmla="*/ 9738 h 15627"/>
                  <a:gd name="connsiteX3" fmla="*/ 0 w 11876"/>
                  <a:gd name="connsiteY3" fmla="*/ 15593 h 15627"/>
                  <a:gd name="connsiteX4" fmla="*/ 11533 w 11876"/>
                  <a:gd name="connsiteY4" fmla="*/ 11698 h 15627"/>
                  <a:gd name="connsiteX5" fmla="*/ 9611 w 11876"/>
                  <a:gd name="connsiteY5" fmla="*/ 0 h 15627"/>
                  <a:gd name="connsiteX6" fmla="*/ 1910 w 11876"/>
                  <a:gd name="connsiteY6" fmla="*/ 5843 h 1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76" h="15627">
                    <a:moveTo>
                      <a:pt x="1910" y="5843"/>
                    </a:moveTo>
                    <a:cubicBezTo>
                      <a:pt x="6917" y="4692"/>
                      <a:pt x="8840" y="6627"/>
                      <a:pt x="7676" y="11698"/>
                    </a:cubicBezTo>
                    <a:cubicBezTo>
                      <a:pt x="5223" y="11584"/>
                      <a:pt x="5021" y="9194"/>
                      <a:pt x="1910" y="9738"/>
                    </a:cubicBezTo>
                    <a:cubicBezTo>
                      <a:pt x="1998" y="12431"/>
                      <a:pt x="1012" y="14025"/>
                      <a:pt x="0" y="15593"/>
                    </a:cubicBezTo>
                    <a:cubicBezTo>
                      <a:pt x="5628" y="16086"/>
                      <a:pt x="5893" y="11179"/>
                      <a:pt x="11533" y="11698"/>
                    </a:cubicBezTo>
                    <a:cubicBezTo>
                      <a:pt x="12937" y="5754"/>
                      <a:pt x="9573" y="4591"/>
                      <a:pt x="9611" y="0"/>
                    </a:cubicBezTo>
                    <a:cubicBezTo>
                      <a:pt x="5918" y="822"/>
                      <a:pt x="1340" y="696"/>
                      <a:pt x="1910" y="5843"/>
                    </a:cubicBezTo>
                    <a:close/>
                  </a:path>
                </a:pathLst>
              </a:custGeom>
              <a:solidFill>
                <a:srgbClr val="682E74"/>
              </a:solidFill>
              <a:ln w="1270" cap="flat">
                <a:solidFill>
                  <a:schemeClr val="bg1"/>
                </a:solidFill>
                <a:prstDash val="solid"/>
                <a:miter/>
              </a:ln>
            </p:spPr>
            <p:txBody>
              <a:bodyPr rtlCol="0" anchor="ctr"/>
              <a:lstStyle/>
              <a:p>
                <a:endParaRPr lang="en-US" dirty="0"/>
              </a:p>
            </p:txBody>
          </p:sp>
          <p:grpSp>
            <p:nvGrpSpPr>
              <p:cNvPr id="1701" name="Graphic 3">
                <a:extLst>
                  <a:ext uri="{FF2B5EF4-FFF2-40B4-BE49-F238E27FC236}">
                    <a16:creationId xmlns:a16="http://schemas.microsoft.com/office/drawing/2014/main" id="{F9DA1FFC-825E-C3FE-6871-789932AB1BC7}"/>
                  </a:ext>
                </a:extLst>
              </p:cNvPr>
              <p:cNvGrpSpPr/>
              <p:nvPr/>
            </p:nvGrpSpPr>
            <p:grpSpPr>
              <a:xfrm>
                <a:off x="819529" y="2170466"/>
                <a:ext cx="2245323" cy="1939655"/>
                <a:chOff x="819529" y="2170466"/>
                <a:chExt cx="2245323" cy="1939655"/>
              </a:xfrm>
            </p:grpSpPr>
            <p:sp>
              <p:nvSpPr>
                <p:cNvPr id="1702" name="Freeform: Shape 1701">
                  <a:extLst>
                    <a:ext uri="{FF2B5EF4-FFF2-40B4-BE49-F238E27FC236}">
                      <a16:creationId xmlns:a16="http://schemas.microsoft.com/office/drawing/2014/main" id="{D13A1926-BFC2-075F-6250-C1E623DA9BF9}"/>
                    </a:ext>
                  </a:extLst>
                </p:cNvPr>
                <p:cNvSpPr/>
                <p:nvPr/>
              </p:nvSpPr>
              <p:spPr>
                <a:xfrm>
                  <a:off x="819529" y="2170466"/>
                  <a:ext cx="629421" cy="547806"/>
                </a:xfrm>
                <a:custGeom>
                  <a:avLst/>
                  <a:gdLst>
                    <a:gd name="connsiteX0" fmla="*/ 628628 w 629421"/>
                    <a:gd name="connsiteY0" fmla="*/ 440554 h 547806"/>
                    <a:gd name="connsiteX1" fmla="*/ 622861 w 629421"/>
                    <a:gd name="connsiteY1" fmla="*/ 434712 h 547806"/>
                    <a:gd name="connsiteX2" fmla="*/ 619017 w 629421"/>
                    <a:gd name="connsiteY2" fmla="*/ 426909 h 547806"/>
                    <a:gd name="connsiteX3" fmla="*/ 611341 w 629421"/>
                    <a:gd name="connsiteY3" fmla="*/ 421079 h 547806"/>
                    <a:gd name="connsiteX4" fmla="*/ 599807 w 629421"/>
                    <a:gd name="connsiteY4" fmla="*/ 424974 h 547806"/>
                    <a:gd name="connsiteX5" fmla="*/ 599807 w 629421"/>
                    <a:gd name="connsiteY5" fmla="*/ 415224 h 547806"/>
                    <a:gd name="connsiteX6" fmla="*/ 567130 w 629421"/>
                    <a:gd name="connsiteY6" fmla="*/ 385974 h 547806"/>
                    <a:gd name="connsiteX7" fmla="*/ 569052 w 629421"/>
                    <a:gd name="connsiteY7" fmla="*/ 378184 h 547806"/>
                    <a:gd name="connsiteX8" fmla="*/ 551739 w 629421"/>
                    <a:gd name="connsiteY8" fmla="*/ 384039 h 547806"/>
                    <a:gd name="connsiteX9" fmla="*/ 534427 w 629421"/>
                    <a:gd name="connsiteY9" fmla="*/ 382091 h 547806"/>
                    <a:gd name="connsiteX10" fmla="*/ 532505 w 629421"/>
                    <a:gd name="connsiteY10" fmla="*/ 378184 h 547806"/>
                    <a:gd name="connsiteX11" fmla="*/ 532505 w 629421"/>
                    <a:gd name="connsiteY11" fmla="*/ 62384 h 547806"/>
                    <a:gd name="connsiteX12" fmla="*/ 520959 w 629421"/>
                    <a:gd name="connsiteY12" fmla="*/ 60436 h 547806"/>
                    <a:gd name="connsiteX13" fmla="*/ 517127 w 629421"/>
                    <a:gd name="connsiteY13" fmla="*/ 58489 h 547806"/>
                    <a:gd name="connsiteX14" fmla="*/ 494048 w 629421"/>
                    <a:gd name="connsiteY14" fmla="*/ 46791 h 547806"/>
                    <a:gd name="connsiteX15" fmla="*/ 451771 w 629421"/>
                    <a:gd name="connsiteY15" fmla="*/ 50686 h 547806"/>
                    <a:gd name="connsiteX16" fmla="*/ 426783 w 629421"/>
                    <a:gd name="connsiteY16" fmla="*/ 42883 h 547806"/>
                    <a:gd name="connsiteX17" fmla="*/ 411405 w 629421"/>
                    <a:gd name="connsiteY17" fmla="*/ 44831 h 547806"/>
                    <a:gd name="connsiteX18" fmla="*/ 392183 w 629421"/>
                    <a:gd name="connsiteY18" fmla="*/ 37028 h 547806"/>
                    <a:gd name="connsiteX19" fmla="*/ 384481 w 629421"/>
                    <a:gd name="connsiteY19" fmla="*/ 38975 h 547806"/>
                    <a:gd name="connsiteX20" fmla="*/ 321048 w 629421"/>
                    <a:gd name="connsiteY20" fmla="*/ 35080 h 547806"/>
                    <a:gd name="connsiteX21" fmla="*/ 317204 w 629421"/>
                    <a:gd name="connsiteY21" fmla="*/ 29251 h 547806"/>
                    <a:gd name="connsiteX22" fmla="*/ 305670 w 629421"/>
                    <a:gd name="connsiteY22" fmla="*/ 25356 h 547806"/>
                    <a:gd name="connsiteX23" fmla="*/ 307580 w 629421"/>
                    <a:gd name="connsiteY23" fmla="*/ 17553 h 547806"/>
                    <a:gd name="connsiteX24" fmla="*/ 259537 w 629421"/>
                    <a:gd name="connsiteY24" fmla="*/ 17553 h 547806"/>
                    <a:gd name="connsiteX25" fmla="*/ 261447 w 629421"/>
                    <a:gd name="connsiteY25" fmla="*/ 11710 h 547806"/>
                    <a:gd name="connsiteX26" fmla="*/ 255693 w 629421"/>
                    <a:gd name="connsiteY26" fmla="*/ 9750 h 547806"/>
                    <a:gd name="connsiteX27" fmla="*/ 240302 w 629421"/>
                    <a:gd name="connsiteY27" fmla="*/ 19488 h 547806"/>
                    <a:gd name="connsiteX28" fmla="*/ 232613 w 629421"/>
                    <a:gd name="connsiteY28" fmla="*/ 13658 h 547806"/>
                    <a:gd name="connsiteX29" fmla="*/ 244147 w 629421"/>
                    <a:gd name="connsiteY29" fmla="*/ 7815 h 547806"/>
                    <a:gd name="connsiteX30" fmla="*/ 223002 w 629421"/>
                    <a:gd name="connsiteY30" fmla="*/ 0 h 547806"/>
                    <a:gd name="connsiteX31" fmla="*/ 173012 w 629421"/>
                    <a:gd name="connsiteY31" fmla="*/ 23421 h 547806"/>
                    <a:gd name="connsiteX32" fmla="*/ 159569 w 629421"/>
                    <a:gd name="connsiteY32" fmla="*/ 25368 h 547806"/>
                    <a:gd name="connsiteX33" fmla="*/ 171103 w 629421"/>
                    <a:gd name="connsiteY33" fmla="*/ 31211 h 547806"/>
                    <a:gd name="connsiteX34" fmla="*/ 161492 w 629421"/>
                    <a:gd name="connsiteY34" fmla="*/ 33146 h 547806"/>
                    <a:gd name="connsiteX35" fmla="*/ 159569 w 629421"/>
                    <a:gd name="connsiteY35" fmla="*/ 40974 h 547806"/>
                    <a:gd name="connsiteX36" fmla="*/ 155725 w 629421"/>
                    <a:gd name="connsiteY36" fmla="*/ 29263 h 547806"/>
                    <a:gd name="connsiteX37" fmla="*/ 113449 w 629421"/>
                    <a:gd name="connsiteY37" fmla="*/ 44856 h 547806"/>
                    <a:gd name="connsiteX38" fmla="*/ 98058 w 629421"/>
                    <a:gd name="connsiteY38" fmla="*/ 60461 h 547806"/>
                    <a:gd name="connsiteX39" fmla="*/ 98058 w 629421"/>
                    <a:gd name="connsiteY39" fmla="*/ 70211 h 547806"/>
                    <a:gd name="connsiteX40" fmla="*/ 36547 w 629421"/>
                    <a:gd name="connsiteY40" fmla="*/ 89687 h 547806"/>
                    <a:gd name="connsiteX41" fmla="*/ 30768 w 629421"/>
                    <a:gd name="connsiteY41" fmla="*/ 109174 h 547806"/>
                    <a:gd name="connsiteX42" fmla="*/ 82681 w 629421"/>
                    <a:gd name="connsiteY42" fmla="*/ 140372 h 547806"/>
                    <a:gd name="connsiteX43" fmla="*/ 86525 w 629421"/>
                    <a:gd name="connsiteY43" fmla="*/ 150123 h 547806"/>
                    <a:gd name="connsiteX44" fmla="*/ 92266 w 629421"/>
                    <a:gd name="connsiteY44" fmla="*/ 152070 h 547806"/>
                    <a:gd name="connsiteX45" fmla="*/ 103825 w 629421"/>
                    <a:gd name="connsiteY45" fmla="*/ 154018 h 547806"/>
                    <a:gd name="connsiteX46" fmla="*/ 111501 w 629421"/>
                    <a:gd name="connsiteY46" fmla="*/ 150123 h 547806"/>
                    <a:gd name="connsiteX47" fmla="*/ 126879 w 629421"/>
                    <a:gd name="connsiteY47" fmla="*/ 155965 h 547806"/>
                    <a:gd name="connsiteX48" fmla="*/ 123035 w 629421"/>
                    <a:gd name="connsiteY48" fmla="*/ 165728 h 547806"/>
                    <a:gd name="connsiteX49" fmla="*/ 153790 w 629421"/>
                    <a:gd name="connsiteY49" fmla="*/ 169623 h 547806"/>
                    <a:gd name="connsiteX50" fmla="*/ 149958 w 629421"/>
                    <a:gd name="connsiteY50" fmla="*/ 177426 h 547806"/>
                    <a:gd name="connsiteX51" fmla="*/ 130736 w 629421"/>
                    <a:gd name="connsiteY51" fmla="*/ 175478 h 547806"/>
                    <a:gd name="connsiteX52" fmla="*/ 138412 w 629421"/>
                    <a:gd name="connsiteY52" fmla="*/ 183268 h 547806"/>
                    <a:gd name="connsiteX53" fmla="*/ 126879 w 629421"/>
                    <a:gd name="connsiteY53" fmla="*/ 181321 h 547806"/>
                    <a:gd name="connsiteX54" fmla="*/ 121112 w 629421"/>
                    <a:gd name="connsiteY54" fmla="*/ 189111 h 547806"/>
                    <a:gd name="connsiteX55" fmla="*/ 76901 w 629421"/>
                    <a:gd name="connsiteY55" fmla="*/ 181321 h 547806"/>
                    <a:gd name="connsiteX56" fmla="*/ 80733 w 629421"/>
                    <a:gd name="connsiteY56" fmla="*/ 169623 h 547806"/>
                    <a:gd name="connsiteX57" fmla="*/ 59589 w 629421"/>
                    <a:gd name="connsiteY57" fmla="*/ 175478 h 547806"/>
                    <a:gd name="connsiteX58" fmla="*/ 44211 w 629421"/>
                    <a:gd name="connsiteY58" fmla="*/ 181321 h 547806"/>
                    <a:gd name="connsiteX59" fmla="*/ 49990 w 629421"/>
                    <a:gd name="connsiteY59" fmla="*/ 185216 h 547806"/>
                    <a:gd name="connsiteX60" fmla="*/ 32690 w 629421"/>
                    <a:gd name="connsiteY60" fmla="*/ 185216 h 547806"/>
                    <a:gd name="connsiteX61" fmla="*/ 0 w 629421"/>
                    <a:gd name="connsiteY61" fmla="*/ 202769 h 547806"/>
                    <a:gd name="connsiteX62" fmla="*/ 23067 w 629421"/>
                    <a:gd name="connsiteY62" fmla="*/ 210559 h 547806"/>
                    <a:gd name="connsiteX63" fmla="*/ 38457 w 629421"/>
                    <a:gd name="connsiteY63" fmla="*/ 216401 h 547806"/>
                    <a:gd name="connsiteX64" fmla="*/ 26924 w 629421"/>
                    <a:gd name="connsiteY64" fmla="*/ 222269 h 547806"/>
                    <a:gd name="connsiteX65" fmla="*/ 32690 w 629421"/>
                    <a:gd name="connsiteY65" fmla="*/ 233954 h 547806"/>
                    <a:gd name="connsiteX66" fmla="*/ 92254 w 629421"/>
                    <a:gd name="connsiteY66" fmla="*/ 239809 h 547806"/>
                    <a:gd name="connsiteX67" fmla="*/ 94201 w 629421"/>
                    <a:gd name="connsiteY67" fmla="*/ 233954 h 547806"/>
                    <a:gd name="connsiteX68" fmla="*/ 101890 w 629421"/>
                    <a:gd name="connsiteY68" fmla="*/ 241757 h 547806"/>
                    <a:gd name="connsiteX69" fmla="*/ 128789 w 629421"/>
                    <a:gd name="connsiteY69" fmla="*/ 230059 h 547806"/>
                    <a:gd name="connsiteX70" fmla="*/ 136490 w 629421"/>
                    <a:gd name="connsiteY70" fmla="*/ 226164 h 547806"/>
                    <a:gd name="connsiteX71" fmla="*/ 142257 w 629421"/>
                    <a:gd name="connsiteY71" fmla="*/ 233954 h 547806"/>
                    <a:gd name="connsiteX72" fmla="*/ 134580 w 629421"/>
                    <a:gd name="connsiteY72" fmla="*/ 239809 h 547806"/>
                    <a:gd name="connsiteX73" fmla="*/ 140334 w 629421"/>
                    <a:gd name="connsiteY73" fmla="*/ 249547 h 547806"/>
                    <a:gd name="connsiteX74" fmla="*/ 144179 w 629421"/>
                    <a:gd name="connsiteY74" fmla="*/ 265139 h 547806"/>
                    <a:gd name="connsiteX75" fmla="*/ 113423 w 629421"/>
                    <a:gd name="connsiteY75" fmla="*/ 272942 h 547806"/>
                    <a:gd name="connsiteX76" fmla="*/ 94201 w 629421"/>
                    <a:gd name="connsiteY76" fmla="*/ 290482 h 547806"/>
                    <a:gd name="connsiteX77" fmla="*/ 82668 w 629421"/>
                    <a:gd name="connsiteY77" fmla="*/ 290482 h 547806"/>
                    <a:gd name="connsiteX78" fmla="*/ 84590 w 629421"/>
                    <a:gd name="connsiteY78" fmla="*/ 284640 h 547806"/>
                    <a:gd name="connsiteX79" fmla="*/ 74966 w 629421"/>
                    <a:gd name="connsiteY79" fmla="*/ 282680 h 547806"/>
                    <a:gd name="connsiteX80" fmla="*/ 71135 w 629421"/>
                    <a:gd name="connsiteY80" fmla="*/ 290482 h 547806"/>
                    <a:gd name="connsiteX81" fmla="*/ 63446 w 629421"/>
                    <a:gd name="connsiteY81" fmla="*/ 294390 h 547806"/>
                    <a:gd name="connsiteX82" fmla="*/ 67290 w 629421"/>
                    <a:gd name="connsiteY82" fmla="*/ 304128 h 547806"/>
                    <a:gd name="connsiteX83" fmla="*/ 65355 w 629421"/>
                    <a:gd name="connsiteY83" fmla="*/ 308035 h 547806"/>
                    <a:gd name="connsiteX84" fmla="*/ 48055 w 629421"/>
                    <a:gd name="connsiteY84" fmla="*/ 329483 h 547806"/>
                    <a:gd name="connsiteX85" fmla="*/ 40367 w 629421"/>
                    <a:gd name="connsiteY85" fmla="*/ 331431 h 547806"/>
                    <a:gd name="connsiteX86" fmla="*/ 38457 w 629421"/>
                    <a:gd name="connsiteY86" fmla="*/ 337273 h 547806"/>
                    <a:gd name="connsiteX87" fmla="*/ 44224 w 629421"/>
                    <a:gd name="connsiteY87" fmla="*/ 339221 h 547806"/>
                    <a:gd name="connsiteX88" fmla="*/ 48068 w 629421"/>
                    <a:gd name="connsiteY88" fmla="*/ 347023 h 547806"/>
                    <a:gd name="connsiteX89" fmla="*/ 50003 w 629421"/>
                    <a:gd name="connsiteY89" fmla="*/ 352853 h 547806"/>
                    <a:gd name="connsiteX90" fmla="*/ 51912 w 629421"/>
                    <a:gd name="connsiteY90" fmla="*/ 347023 h 547806"/>
                    <a:gd name="connsiteX91" fmla="*/ 59601 w 629421"/>
                    <a:gd name="connsiteY91" fmla="*/ 352853 h 547806"/>
                    <a:gd name="connsiteX92" fmla="*/ 63446 w 629421"/>
                    <a:gd name="connsiteY92" fmla="*/ 352853 h 547806"/>
                    <a:gd name="connsiteX93" fmla="*/ 59601 w 629421"/>
                    <a:gd name="connsiteY93" fmla="*/ 356761 h 547806"/>
                    <a:gd name="connsiteX94" fmla="*/ 76914 w 629421"/>
                    <a:gd name="connsiteY94" fmla="*/ 360669 h 547806"/>
                    <a:gd name="connsiteX95" fmla="*/ 86525 w 629421"/>
                    <a:gd name="connsiteY95" fmla="*/ 356761 h 547806"/>
                    <a:gd name="connsiteX96" fmla="*/ 84603 w 629421"/>
                    <a:gd name="connsiteY96" fmla="*/ 370406 h 547806"/>
                    <a:gd name="connsiteX97" fmla="*/ 71147 w 629421"/>
                    <a:gd name="connsiteY97" fmla="*/ 370406 h 547806"/>
                    <a:gd name="connsiteX98" fmla="*/ 61549 w 629421"/>
                    <a:gd name="connsiteY98" fmla="*/ 360669 h 547806"/>
                    <a:gd name="connsiteX99" fmla="*/ 55770 w 629421"/>
                    <a:gd name="connsiteY99" fmla="*/ 370406 h 547806"/>
                    <a:gd name="connsiteX100" fmla="*/ 59614 w 629421"/>
                    <a:gd name="connsiteY100" fmla="*/ 376261 h 547806"/>
                    <a:gd name="connsiteX101" fmla="*/ 78836 w 629421"/>
                    <a:gd name="connsiteY101" fmla="*/ 393801 h 547806"/>
                    <a:gd name="connsiteX102" fmla="*/ 107657 w 629421"/>
                    <a:gd name="connsiteY102" fmla="*/ 387959 h 547806"/>
                    <a:gd name="connsiteX103" fmla="*/ 103825 w 629421"/>
                    <a:gd name="connsiteY103" fmla="*/ 378209 h 547806"/>
                    <a:gd name="connsiteX104" fmla="*/ 107657 w 629421"/>
                    <a:gd name="connsiteY104" fmla="*/ 376261 h 547806"/>
                    <a:gd name="connsiteX105" fmla="*/ 119190 w 629421"/>
                    <a:gd name="connsiteY105" fmla="*/ 364551 h 547806"/>
                    <a:gd name="connsiteX106" fmla="*/ 111501 w 629421"/>
                    <a:gd name="connsiteY106" fmla="*/ 380156 h 547806"/>
                    <a:gd name="connsiteX107" fmla="*/ 123035 w 629421"/>
                    <a:gd name="connsiteY107" fmla="*/ 403552 h 547806"/>
                    <a:gd name="connsiteX108" fmla="*/ 119190 w 629421"/>
                    <a:gd name="connsiteY108" fmla="*/ 415249 h 547806"/>
                    <a:gd name="connsiteX109" fmla="*/ 123035 w 629421"/>
                    <a:gd name="connsiteY109" fmla="*/ 432790 h 547806"/>
                    <a:gd name="connsiteX110" fmla="*/ 151868 w 629421"/>
                    <a:gd name="connsiteY110" fmla="*/ 419144 h 547806"/>
                    <a:gd name="connsiteX111" fmla="*/ 167258 w 629421"/>
                    <a:gd name="connsiteY111" fmla="*/ 423039 h 547806"/>
                    <a:gd name="connsiteX112" fmla="*/ 178779 w 629421"/>
                    <a:gd name="connsiteY112" fmla="*/ 438645 h 547806"/>
                    <a:gd name="connsiteX113" fmla="*/ 180701 w 629421"/>
                    <a:gd name="connsiteY113" fmla="*/ 421105 h 547806"/>
                    <a:gd name="connsiteX114" fmla="*/ 196079 w 629421"/>
                    <a:gd name="connsiteY114" fmla="*/ 423052 h 547806"/>
                    <a:gd name="connsiteX115" fmla="*/ 188403 w 629421"/>
                    <a:gd name="connsiteY115" fmla="*/ 423052 h 547806"/>
                    <a:gd name="connsiteX116" fmla="*/ 221080 w 629421"/>
                    <a:gd name="connsiteY116" fmla="*/ 415249 h 547806"/>
                    <a:gd name="connsiteX117" fmla="*/ 217236 w 629421"/>
                    <a:gd name="connsiteY117" fmla="*/ 430842 h 547806"/>
                    <a:gd name="connsiteX118" fmla="*/ 207625 w 629421"/>
                    <a:gd name="connsiteY118" fmla="*/ 442540 h 547806"/>
                    <a:gd name="connsiteX119" fmla="*/ 213379 w 629421"/>
                    <a:gd name="connsiteY119" fmla="*/ 446447 h 547806"/>
                    <a:gd name="connsiteX120" fmla="*/ 209547 w 629421"/>
                    <a:gd name="connsiteY120" fmla="*/ 467895 h 547806"/>
                    <a:gd name="connsiteX121" fmla="*/ 182623 w 629421"/>
                    <a:gd name="connsiteY121" fmla="*/ 491278 h 547806"/>
                    <a:gd name="connsiteX122" fmla="*/ 174947 w 629421"/>
                    <a:gd name="connsiteY122" fmla="*/ 493226 h 547806"/>
                    <a:gd name="connsiteX123" fmla="*/ 169168 w 629421"/>
                    <a:gd name="connsiteY123" fmla="*/ 495173 h 547806"/>
                    <a:gd name="connsiteX124" fmla="*/ 148036 w 629421"/>
                    <a:gd name="connsiteY124" fmla="*/ 512726 h 547806"/>
                    <a:gd name="connsiteX125" fmla="*/ 153790 w 629421"/>
                    <a:gd name="connsiteY125" fmla="*/ 520529 h 547806"/>
                    <a:gd name="connsiteX126" fmla="*/ 148036 w 629421"/>
                    <a:gd name="connsiteY126" fmla="*/ 520529 h 547806"/>
                    <a:gd name="connsiteX127" fmla="*/ 140334 w 629421"/>
                    <a:gd name="connsiteY127" fmla="*/ 524424 h 547806"/>
                    <a:gd name="connsiteX128" fmla="*/ 132646 w 629421"/>
                    <a:gd name="connsiteY128" fmla="*/ 516621 h 547806"/>
                    <a:gd name="connsiteX129" fmla="*/ 105735 w 629421"/>
                    <a:gd name="connsiteY129" fmla="*/ 536121 h 547806"/>
                    <a:gd name="connsiteX130" fmla="*/ 96123 w 629421"/>
                    <a:gd name="connsiteY130" fmla="*/ 547807 h 547806"/>
                    <a:gd name="connsiteX131" fmla="*/ 103825 w 629421"/>
                    <a:gd name="connsiteY131" fmla="*/ 545872 h 547806"/>
                    <a:gd name="connsiteX132" fmla="*/ 107657 w 629421"/>
                    <a:gd name="connsiteY132" fmla="*/ 538056 h 547806"/>
                    <a:gd name="connsiteX133" fmla="*/ 113436 w 629421"/>
                    <a:gd name="connsiteY133" fmla="*/ 541964 h 547806"/>
                    <a:gd name="connsiteX134" fmla="*/ 126879 w 629421"/>
                    <a:gd name="connsiteY134" fmla="*/ 526359 h 547806"/>
                    <a:gd name="connsiteX135" fmla="*/ 134580 w 629421"/>
                    <a:gd name="connsiteY135" fmla="*/ 528319 h 547806"/>
                    <a:gd name="connsiteX136" fmla="*/ 128789 w 629421"/>
                    <a:gd name="connsiteY136" fmla="*/ 532214 h 547806"/>
                    <a:gd name="connsiteX137" fmla="*/ 148036 w 629421"/>
                    <a:gd name="connsiteY137" fmla="*/ 528319 h 547806"/>
                    <a:gd name="connsiteX138" fmla="*/ 157634 w 629421"/>
                    <a:gd name="connsiteY138" fmla="*/ 520516 h 547806"/>
                    <a:gd name="connsiteX139" fmla="*/ 190312 w 629421"/>
                    <a:gd name="connsiteY139" fmla="*/ 506858 h 547806"/>
                    <a:gd name="connsiteX140" fmla="*/ 186480 w 629421"/>
                    <a:gd name="connsiteY140" fmla="*/ 502976 h 547806"/>
                    <a:gd name="connsiteX141" fmla="*/ 226847 w 629421"/>
                    <a:gd name="connsiteY141" fmla="*/ 479568 h 547806"/>
                    <a:gd name="connsiteX142" fmla="*/ 226847 w 629421"/>
                    <a:gd name="connsiteY142" fmla="*/ 471765 h 547806"/>
                    <a:gd name="connsiteX143" fmla="*/ 257602 w 629421"/>
                    <a:gd name="connsiteY143" fmla="*/ 450330 h 547806"/>
                    <a:gd name="connsiteX144" fmla="*/ 271058 w 629421"/>
                    <a:gd name="connsiteY144" fmla="*/ 444475 h 547806"/>
                    <a:gd name="connsiteX145" fmla="*/ 269123 w 629421"/>
                    <a:gd name="connsiteY145" fmla="*/ 440580 h 547806"/>
                    <a:gd name="connsiteX146" fmla="*/ 276824 w 629421"/>
                    <a:gd name="connsiteY146" fmla="*/ 432790 h 547806"/>
                    <a:gd name="connsiteX147" fmla="*/ 288345 w 629421"/>
                    <a:gd name="connsiteY147" fmla="*/ 424987 h 547806"/>
                    <a:gd name="connsiteX148" fmla="*/ 271058 w 629421"/>
                    <a:gd name="connsiteY148" fmla="*/ 415237 h 547806"/>
                    <a:gd name="connsiteX149" fmla="*/ 280656 w 629421"/>
                    <a:gd name="connsiteY149" fmla="*/ 401592 h 547806"/>
                    <a:gd name="connsiteX150" fmla="*/ 294124 w 629421"/>
                    <a:gd name="connsiteY150" fmla="*/ 395749 h 547806"/>
                    <a:gd name="connsiteX151" fmla="*/ 290280 w 629421"/>
                    <a:gd name="connsiteY151" fmla="*/ 391841 h 547806"/>
                    <a:gd name="connsiteX152" fmla="*/ 301813 w 629421"/>
                    <a:gd name="connsiteY152" fmla="*/ 389881 h 547806"/>
                    <a:gd name="connsiteX153" fmla="*/ 296047 w 629421"/>
                    <a:gd name="connsiteY153" fmla="*/ 378196 h 547806"/>
                    <a:gd name="connsiteX154" fmla="*/ 305670 w 629421"/>
                    <a:gd name="connsiteY154" fmla="*/ 380144 h 547806"/>
                    <a:gd name="connsiteX155" fmla="*/ 309515 w 629421"/>
                    <a:gd name="connsiteY155" fmla="*/ 368446 h 547806"/>
                    <a:gd name="connsiteX156" fmla="*/ 319113 w 629421"/>
                    <a:gd name="connsiteY156" fmla="*/ 364538 h 547806"/>
                    <a:gd name="connsiteX157" fmla="*/ 332569 w 629421"/>
                    <a:gd name="connsiteY157" fmla="*/ 352841 h 547806"/>
                    <a:gd name="connsiteX158" fmla="*/ 342180 w 629421"/>
                    <a:gd name="connsiteY158" fmla="*/ 345051 h 547806"/>
                    <a:gd name="connsiteX159" fmla="*/ 353713 w 629421"/>
                    <a:gd name="connsiteY159" fmla="*/ 347011 h 547806"/>
                    <a:gd name="connsiteX160" fmla="*/ 369078 w 629421"/>
                    <a:gd name="connsiteY160" fmla="*/ 341168 h 547806"/>
                    <a:gd name="connsiteX161" fmla="*/ 357558 w 629421"/>
                    <a:gd name="connsiteY161" fmla="*/ 352853 h 547806"/>
                    <a:gd name="connsiteX162" fmla="*/ 372923 w 629421"/>
                    <a:gd name="connsiteY162" fmla="*/ 360669 h 547806"/>
                    <a:gd name="connsiteX163" fmla="*/ 361402 w 629421"/>
                    <a:gd name="connsiteY163" fmla="*/ 358708 h 547806"/>
                    <a:gd name="connsiteX164" fmla="*/ 328712 w 629421"/>
                    <a:gd name="connsiteY164" fmla="*/ 366511 h 547806"/>
                    <a:gd name="connsiteX165" fmla="*/ 319101 w 629421"/>
                    <a:gd name="connsiteY165" fmla="*/ 397697 h 547806"/>
                    <a:gd name="connsiteX166" fmla="*/ 334478 w 629421"/>
                    <a:gd name="connsiteY166" fmla="*/ 395762 h 547806"/>
                    <a:gd name="connsiteX167" fmla="*/ 317191 w 629421"/>
                    <a:gd name="connsiteY167" fmla="*/ 411354 h 547806"/>
                    <a:gd name="connsiteX168" fmla="*/ 336413 w 629421"/>
                    <a:gd name="connsiteY168" fmla="*/ 411354 h 547806"/>
                    <a:gd name="connsiteX169" fmla="*/ 344102 w 629421"/>
                    <a:gd name="connsiteY169" fmla="*/ 401604 h 547806"/>
                    <a:gd name="connsiteX170" fmla="*/ 355623 w 629421"/>
                    <a:gd name="connsiteY170" fmla="*/ 397697 h 547806"/>
                    <a:gd name="connsiteX171" fmla="*/ 353713 w 629421"/>
                    <a:gd name="connsiteY171" fmla="*/ 393801 h 547806"/>
                    <a:gd name="connsiteX172" fmla="*/ 367169 w 629421"/>
                    <a:gd name="connsiteY172" fmla="*/ 384064 h 547806"/>
                    <a:gd name="connsiteX173" fmla="*/ 386378 w 629421"/>
                    <a:gd name="connsiteY173" fmla="*/ 387959 h 547806"/>
                    <a:gd name="connsiteX174" fmla="*/ 394067 w 629421"/>
                    <a:gd name="connsiteY174" fmla="*/ 372354 h 547806"/>
                    <a:gd name="connsiteX175" fmla="*/ 380624 w 629421"/>
                    <a:gd name="connsiteY175" fmla="*/ 372354 h 547806"/>
                    <a:gd name="connsiteX176" fmla="*/ 388313 w 629421"/>
                    <a:gd name="connsiteY176" fmla="*/ 366511 h 547806"/>
                    <a:gd name="connsiteX177" fmla="*/ 382546 w 629421"/>
                    <a:gd name="connsiteY177" fmla="*/ 360669 h 547806"/>
                    <a:gd name="connsiteX178" fmla="*/ 384456 w 629421"/>
                    <a:gd name="connsiteY178" fmla="*/ 354801 h 547806"/>
                    <a:gd name="connsiteX179" fmla="*/ 399846 w 629421"/>
                    <a:gd name="connsiteY179" fmla="*/ 348971 h 547806"/>
                    <a:gd name="connsiteX180" fmla="*/ 395989 w 629421"/>
                    <a:gd name="connsiteY180" fmla="*/ 358708 h 547806"/>
                    <a:gd name="connsiteX181" fmla="*/ 428680 w 629421"/>
                    <a:gd name="connsiteY181" fmla="*/ 352866 h 547806"/>
                    <a:gd name="connsiteX182" fmla="*/ 422888 w 629421"/>
                    <a:gd name="connsiteY182" fmla="*/ 358708 h 547806"/>
                    <a:gd name="connsiteX183" fmla="*/ 440200 w 629421"/>
                    <a:gd name="connsiteY183" fmla="*/ 366511 h 547806"/>
                    <a:gd name="connsiteX184" fmla="*/ 447902 w 629421"/>
                    <a:gd name="connsiteY184" fmla="*/ 376261 h 547806"/>
                    <a:gd name="connsiteX185" fmla="*/ 459448 w 629421"/>
                    <a:gd name="connsiteY185" fmla="*/ 366511 h 547806"/>
                    <a:gd name="connsiteX186" fmla="*/ 457513 w 629421"/>
                    <a:gd name="connsiteY186" fmla="*/ 378209 h 547806"/>
                    <a:gd name="connsiteX187" fmla="*/ 470968 w 629421"/>
                    <a:gd name="connsiteY187" fmla="*/ 382116 h 547806"/>
                    <a:gd name="connsiteX188" fmla="*/ 476735 w 629421"/>
                    <a:gd name="connsiteY188" fmla="*/ 387959 h 547806"/>
                    <a:gd name="connsiteX189" fmla="*/ 520933 w 629421"/>
                    <a:gd name="connsiteY189" fmla="*/ 387959 h 547806"/>
                    <a:gd name="connsiteX190" fmla="*/ 526713 w 629421"/>
                    <a:gd name="connsiteY190" fmla="*/ 384064 h 547806"/>
                    <a:gd name="connsiteX191" fmla="*/ 528622 w 629421"/>
                    <a:gd name="connsiteY191" fmla="*/ 393801 h 547806"/>
                    <a:gd name="connsiteX192" fmla="*/ 544013 w 629421"/>
                    <a:gd name="connsiteY192" fmla="*/ 397697 h 547806"/>
                    <a:gd name="connsiteX193" fmla="*/ 561313 w 629421"/>
                    <a:gd name="connsiteY193" fmla="*/ 387959 h 547806"/>
                    <a:gd name="connsiteX194" fmla="*/ 572846 w 629421"/>
                    <a:gd name="connsiteY194" fmla="*/ 393801 h 547806"/>
                    <a:gd name="connsiteX195" fmla="*/ 565144 w 629421"/>
                    <a:gd name="connsiteY195" fmla="*/ 401604 h 547806"/>
                    <a:gd name="connsiteX196" fmla="*/ 561313 w 629421"/>
                    <a:gd name="connsiteY196" fmla="*/ 391854 h 547806"/>
                    <a:gd name="connsiteX197" fmla="*/ 559390 w 629421"/>
                    <a:gd name="connsiteY197" fmla="*/ 403552 h 547806"/>
                    <a:gd name="connsiteX198" fmla="*/ 588236 w 629421"/>
                    <a:gd name="connsiteY198" fmla="*/ 417197 h 547806"/>
                    <a:gd name="connsiteX199" fmla="*/ 595912 w 629421"/>
                    <a:gd name="connsiteY199" fmla="*/ 428895 h 547806"/>
                    <a:gd name="connsiteX200" fmla="*/ 601692 w 629421"/>
                    <a:gd name="connsiteY200" fmla="*/ 430842 h 547806"/>
                    <a:gd name="connsiteX201" fmla="*/ 603614 w 629421"/>
                    <a:gd name="connsiteY201" fmla="*/ 436710 h 547806"/>
                    <a:gd name="connsiteX202" fmla="*/ 618979 w 629421"/>
                    <a:gd name="connsiteY202" fmla="*/ 442540 h 547806"/>
                    <a:gd name="connsiteX203" fmla="*/ 628590 w 629421"/>
                    <a:gd name="connsiteY203" fmla="*/ 440592 h 54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629421" h="547806">
                      <a:moveTo>
                        <a:pt x="628628" y="440554"/>
                      </a:moveTo>
                      <a:cubicBezTo>
                        <a:pt x="631511" y="435281"/>
                        <a:pt x="625833" y="438000"/>
                        <a:pt x="622861" y="434712"/>
                      </a:cubicBezTo>
                      <a:cubicBezTo>
                        <a:pt x="621382" y="433068"/>
                        <a:pt x="621281" y="428768"/>
                        <a:pt x="619017" y="426909"/>
                      </a:cubicBezTo>
                      <a:cubicBezTo>
                        <a:pt x="616766" y="425088"/>
                        <a:pt x="606055" y="426783"/>
                        <a:pt x="611341" y="421079"/>
                      </a:cubicBezTo>
                      <a:cubicBezTo>
                        <a:pt x="604158" y="418993"/>
                        <a:pt x="605865" y="425910"/>
                        <a:pt x="599807" y="424974"/>
                      </a:cubicBezTo>
                      <a:lnTo>
                        <a:pt x="599807" y="415224"/>
                      </a:lnTo>
                      <a:cubicBezTo>
                        <a:pt x="588021" y="406384"/>
                        <a:pt x="578941" y="394826"/>
                        <a:pt x="567130" y="385974"/>
                      </a:cubicBezTo>
                      <a:cubicBezTo>
                        <a:pt x="566687" y="382294"/>
                        <a:pt x="569305" y="381674"/>
                        <a:pt x="569052" y="378184"/>
                      </a:cubicBezTo>
                      <a:cubicBezTo>
                        <a:pt x="559959" y="376767"/>
                        <a:pt x="556406" y="380966"/>
                        <a:pt x="551739" y="384039"/>
                      </a:cubicBezTo>
                      <a:cubicBezTo>
                        <a:pt x="548553" y="380763"/>
                        <a:pt x="540459" y="382483"/>
                        <a:pt x="534427" y="382091"/>
                      </a:cubicBezTo>
                      <a:cubicBezTo>
                        <a:pt x="534427" y="380131"/>
                        <a:pt x="532871" y="379752"/>
                        <a:pt x="532505" y="378184"/>
                      </a:cubicBezTo>
                      <a:lnTo>
                        <a:pt x="532505" y="62384"/>
                      </a:lnTo>
                      <a:cubicBezTo>
                        <a:pt x="526675" y="63180"/>
                        <a:pt x="522248" y="61675"/>
                        <a:pt x="520959" y="60436"/>
                      </a:cubicBezTo>
                      <a:cubicBezTo>
                        <a:pt x="519188" y="58691"/>
                        <a:pt x="519960" y="59614"/>
                        <a:pt x="517127" y="58489"/>
                      </a:cubicBezTo>
                      <a:cubicBezTo>
                        <a:pt x="508350" y="54998"/>
                        <a:pt x="500042" y="47891"/>
                        <a:pt x="494048" y="46791"/>
                      </a:cubicBezTo>
                      <a:cubicBezTo>
                        <a:pt x="479580" y="44097"/>
                        <a:pt x="466201" y="52064"/>
                        <a:pt x="451771" y="50686"/>
                      </a:cubicBezTo>
                      <a:cubicBezTo>
                        <a:pt x="443703" y="49927"/>
                        <a:pt x="436533" y="43263"/>
                        <a:pt x="426783" y="42883"/>
                      </a:cubicBezTo>
                      <a:cubicBezTo>
                        <a:pt x="421408" y="42681"/>
                        <a:pt x="415869" y="45438"/>
                        <a:pt x="411405" y="44831"/>
                      </a:cubicBezTo>
                      <a:cubicBezTo>
                        <a:pt x="404766" y="43958"/>
                        <a:pt x="397722" y="40974"/>
                        <a:pt x="392183" y="37028"/>
                      </a:cubicBezTo>
                      <a:cubicBezTo>
                        <a:pt x="388541" y="36585"/>
                        <a:pt x="387946" y="39241"/>
                        <a:pt x="384481" y="38975"/>
                      </a:cubicBezTo>
                      <a:cubicBezTo>
                        <a:pt x="366435" y="27126"/>
                        <a:pt x="343255" y="33563"/>
                        <a:pt x="321048" y="35080"/>
                      </a:cubicBezTo>
                      <a:cubicBezTo>
                        <a:pt x="320011" y="31072"/>
                        <a:pt x="311956" y="34613"/>
                        <a:pt x="317204" y="29251"/>
                      </a:cubicBezTo>
                      <a:cubicBezTo>
                        <a:pt x="311677" y="29668"/>
                        <a:pt x="307441" y="28757"/>
                        <a:pt x="305670" y="25356"/>
                      </a:cubicBezTo>
                      <a:cubicBezTo>
                        <a:pt x="305228" y="21676"/>
                        <a:pt x="307833" y="21043"/>
                        <a:pt x="307580" y="17553"/>
                      </a:cubicBezTo>
                      <a:cubicBezTo>
                        <a:pt x="286752" y="14075"/>
                        <a:pt x="272967" y="24597"/>
                        <a:pt x="259537" y="17553"/>
                      </a:cubicBezTo>
                      <a:cubicBezTo>
                        <a:pt x="259626" y="15074"/>
                        <a:pt x="261991" y="14859"/>
                        <a:pt x="261447" y="11710"/>
                      </a:cubicBezTo>
                      <a:cubicBezTo>
                        <a:pt x="259183" y="11394"/>
                        <a:pt x="255996" y="12027"/>
                        <a:pt x="255693" y="9750"/>
                      </a:cubicBezTo>
                      <a:cubicBezTo>
                        <a:pt x="247953" y="10345"/>
                        <a:pt x="248763" y="19639"/>
                        <a:pt x="240302" y="19488"/>
                      </a:cubicBezTo>
                      <a:cubicBezTo>
                        <a:pt x="236622" y="18678"/>
                        <a:pt x="232032" y="18792"/>
                        <a:pt x="232613" y="13658"/>
                      </a:cubicBezTo>
                      <a:cubicBezTo>
                        <a:pt x="238481" y="13746"/>
                        <a:pt x="242402" y="11887"/>
                        <a:pt x="244147" y="7815"/>
                      </a:cubicBezTo>
                      <a:cubicBezTo>
                        <a:pt x="235484" y="6829"/>
                        <a:pt x="228630" y="4059"/>
                        <a:pt x="223002" y="0"/>
                      </a:cubicBezTo>
                      <a:cubicBezTo>
                        <a:pt x="214985" y="16579"/>
                        <a:pt x="193815" y="19804"/>
                        <a:pt x="173012" y="23421"/>
                      </a:cubicBezTo>
                      <a:cubicBezTo>
                        <a:pt x="169029" y="18008"/>
                        <a:pt x="163705" y="21106"/>
                        <a:pt x="159569" y="25368"/>
                      </a:cubicBezTo>
                      <a:cubicBezTo>
                        <a:pt x="161618" y="29124"/>
                        <a:pt x="168422" y="28074"/>
                        <a:pt x="171103" y="31211"/>
                      </a:cubicBezTo>
                      <a:cubicBezTo>
                        <a:pt x="166461" y="30414"/>
                        <a:pt x="166917" y="34764"/>
                        <a:pt x="161492" y="33146"/>
                      </a:cubicBezTo>
                      <a:cubicBezTo>
                        <a:pt x="161163" y="36067"/>
                        <a:pt x="162187" y="40354"/>
                        <a:pt x="159569" y="40974"/>
                      </a:cubicBezTo>
                      <a:cubicBezTo>
                        <a:pt x="155396" y="35662"/>
                        <a:pt x="152462" y="35333"/>
                        <a:pt x="155725" y="29263"/>
                      </a:cubicBezTo>
                      <a:cubicBezTo>
                        <a:pt x="143382" y="36231"/>
                        <a:pt x="130420" y="42567"/>
                        <a:pt x="113449" y="44856"/>
                      </a:cubicBezTo>
                      <a:cubicBezTo>
                        <a:pt x="109136" y="50876"/>
                        <a:pt x="104002" y="56073"/>
                        <a:pt x="98058" y="60461"/>
                      </a:cubicBezTo>
                      <a:lnTo>
                        <a:pt x="98058" y="70211"/>
                      </a:lnTo>
                      <a:cubicBezTo>
                        <a:pt x="86829" y="86158"/>
                        <a:pt x="61384" y="93493"/>
                        <a:pt x="36547" y="89687"/>
                      </a:cubicBezTo>
                      <a:cubicBezTo>
                        <a:pt x="37913" y="99525"/>
                        <a:pt x="33095" y="103104"/>
                        <a:pt x="30768" y="109174"/>
                      </a:cubicBezTo>
                      <a:cubicBezTo>
                        <a:pt x="51811" y="115788"/>
                        <a:pt x="69807" y="125475"/>
                        <a:pt x="82681" y="140372"/>
                      </a:cubicBezTo>
                      <a:cubicBezTo>
                        <a:pt x="84641" y="142927"/>
                        <a:pt x="84552" y="147568"/>
                        <a:pt x="86525" y="150123"/>
                      </a:cubicBezTo>
                      <a:cubicBezTo>
                        <a:pt x="89092" y="148769"/>
                        <a:pt x="91596" y="151931"/>
                        <a:pt x="92266" y="152070"/>
                      </a:cubicBezTo>
                      <a:cubicBezTo>
                        <a:pt x="96225" y="152804"/>
                        <a:pt x="101384" y="153853"/>
                        <a:pt x="103825" y="154018"/>
                      </a:cubicBezTo>
                      <a:cubicBezTo>
                        <a:pt x="108112" y="154296"/>
                        <a:pt x="106595" y="150742"/>
                        <a:pt x="111501" y="150123"/>
                      </a:cubicBezTo>
                      <a:cubicBezTo>
                        <a:pt x="111463" y="150123"/>
                        <a:pt x="127764" y="153297"/>
                        <a:pt x="126879" y="155965"/>
                      </a:cubicBezTo>
                      <a:cubicBezTo>
                        <a:pt x="126032" y="160492"/>
                        <a:pt x="118393" y="161188"/>
                        <a:pt x="123035" y="165728"/>
                      </a:cubicBezTo>
                      <a:cubicBezTo>
                        <a:pt x="130243" y="172595"/>
                        <a:pt x="143496" y="160771"/>
                        <a:pt x="153790" y="169623"/>
                      </a:cubicBezTo>
                      <a:cubicBezTo>
                        <a:pt x="154321" y="174074"/>
                        <a:pt x="153335" y="176945"/>
                        <a:pt x="149958" y="177426"/>
                      </a:cubicBezTo>
                      <a:cubicBezTo>
                        <a:pt x="140562" y="180979"/>
                        <a:pt x="136920" y="168687"/>
                        <a:pt x="130736" y="175478"/>
                      </a:cubicBezTo>
                      <a:cubicBezTo>
                        <a:pt x="135187" y="176148"/>
                        <a:pt x="139727" y="176730"/>
                        <a:pt x="138412" y="183268"/>
                      </a:cubicBezTo>
                      <a:cubicBezTo>
                        <a:pt x="132532" y="184685"/>
                        <a:pt x="132759" y="179904"/>
                        <a:pt x="126879" y="181321"/>
                      </a:cubicBezTo>
                      <a:cubicBezTo>
                        <a:pt x="124957" y="183913"/>
                        <a:pt x="125071" y="188580"/>
                        <a:pt x="121112" y="189111"/>
                      </a:cubicBezTo>
                      <a:cubicBezTo>
                        <a:pt x="110085" y="186708"/>
                        <a:pt x="85260" y="191716"/>
                        <a:pt x="76901" y="181321"/>
                      </a:cubicBezTo>
                      <a:cubicBezTo>
                        <a:pt x="81808" y="181106"/>
                        <a:pt x="80695" y="174783"/>
                        <a:pt x="80733" y="169623"/>
                      </a:cubicBezTo>
                      <a:cubicBezTo>
                        <a:pt x="70831" y="168687"/>
                        <a:pt x="64622" y="171482"/>
                        <a:pt x="59589" y="175478"/>
                      </a:cubicBezTo>
                      <a:cubicBezTo>
                        <a:pt x="52026" y="174947"/>
                        <a:pt x="46234" y="176224"/>
                        <a:pt x="44211" y="181321"/>
                      </a:cubicBezTo>
                      <a:cubicBezTo>
                        <a:pt x="47524" y="181207"/>
                        <a:pt x="49143" y="182826"/>
                        <a:pt x="49990" y="185216"/>
                      </a:cubicBezTo>
                      <a:cubicBezTo>
                        <a:pt x="43794" y="188390"/>
                        <a:pt x="39570" y="186139"/>
                        <a:pt x="32690" y="185216"/>
                      </a:cubicBezTo>
                      <a:cubicBezTo>
                        <a:pt x="23003" y="192298"/>
                        <a:pt x="11015" y="197040"/>
                        <a:pt x="0" y="202769"/>
                      </a:cubicBezTo>
                      <a:cubicBezTo>
                        <a:pt x="5375" y="206373"/>
                        <a:pt x="14164" y="208447"/>
                        <a:pt x="23067" y="210559"/>
                      </a:cubicBezTo>
                      <a:cubicBezTo>
                        <a:pt x="28176" y="211773"/>
                        <a:pt x="38293" y="207979"/>
                        <a:pt x="38457" y="216401"/>
                      </a:cubicBezTo>
                      <a:cubicBezTo>
                        <a:pt x="31653" y="215352"/>
                        <a:pt x="28555" y="218058"/>
                        <a:pt x="26924" y="222269"/>
                      </a:cubicBezTo>
                      <a:cubicBezTo>
                        <a:pt x="35498" y="223015"/>
                        <a:pt x="30123" y="230489"/>
                        <a:pt x="32690" y="233954"/>
                      </a:cubicBezTo>
                      <a:cubicBezTo>
                        <a:pt x="49295" y="247017"/>
                        <a:pt x="75207" y="229692"/>
                        <a:pt x="92254" y="239809"/>
                      </a:cubicBezTo>
                      <a:cubicBezTo>
                        <a:pt x="92583" y="237520"/>
                        <a:pt x="91938" y="234283"/>
                        <a:pt x="94201" y="233954"/>
                      </a:cubicBezTo>
                      <a:cubicBezTo>
                        <a:pt x="97059" y="236268"/>
                        <a:pt x="102788" y="235649"/>
                        <a:pt x="101890" y="241757"/>
                      </a:cubicBezTo>
                      <a:cubicBezTo>
                        <a:pt x="111501" y="238684"/>
                        <a:pt x="117951" y="225848"/>
                        <a:pt x="128789" y="230059"/>
                      </a:cubicBezTo>
                      <a:cubicBezTo>
                        <a:pt x="130053" y="227454"/>
                        <a:pt x="132899" y="226430"/>
                        <a:pt x="136490" y="226164"/>
                      </a:cubicBezTo>
                      <a:cubicBezTo>
                        <a:pt x="139310" y="227859"/>
                        <a:pt x="142585" y="229073"/>
                        <a:pt x="142257" y="233954"/>
                      </a:cubicBezTo>
                      <a:cubicBezTo>
                        <a:pt x="140562" y="236812"/>
                        <a:pt x="140739" y="241504"/>
                        <a:pt x="134580" y="239809"/>
                      </a:cubicBezTo>
                      <a:cubicBezTo>
                        <a:pt x="133796" y="244147"/>
                        <a:pt x="138931" y="246094"/>
                        <a:pt x="140334" y="249547"/>
                      </a:cubicBezTo>
                      <a:cubicBezTo>
                        <a:pt x="142358" y="254567"/>
                        <a:pt x="140259" y="261105"/>
                        <a:pt x="144179" y="265139"/>
                      </a:cubicBezTo>
                      <a:cubicBezTo>
                        <a:pt x="139689" y="273119"/>
                        <a:pt x="123249" y="282503"/>
                        <a:pt x="113423" y="272942"/>
                      </a:cubicBezTo>
                      <a:cubicBezTo>
                        <a:pt x="109023" y="280049"/>
                        <a:pt x="103155" y="288497"/>
                        <a:pt x="94201" y="290482"/>
                      </a:cubicBezTo>
                      <a:cubicBezTo>
                        <a:pt x="90799" y="291228"/>
                        <a:pt x="86285" y="287144"/>
                        <a:pt x="82668" y="290482"/>
                      </a:cubicBezTo>
                      <a:cubicBezTo>
                        <a:pt x="82769" y="287978"/>
                        <a:pt x="85121" y="287776"/>
                        <a:pt x="84590" y="284640"/>
                      </a:cubicBezTo>
                      <a:cubicBezTo>
                        <a:pt x="80442" y="285702"/>
                        <a:pt x="77483" y="282035"/>
                        <a:pt x="74966" y="282680"/>
                      </a:cubicBezTo>
                      <a:cubicBezTo>
                        <a:pt x="69744" y="284071"/>
                        <a:pt x="72779" y="288080"/>
                        <a:pt x="71135" y="290482"/>
                      </a:cubicBezTo>
                      <a:cubicBezTo>
                        <a:pt x="65090" y="288257"/>
                        <a:pt x="66456" y="293530"/>
                        <a:pt x="63446" y="294390"/>
                      </a:cubicBezTo>
                      <a:cubicBezTo>
                        <a:pt x="60664" y="301763"/>
                        <a:pt x="68732" y="298121"/>
                        <a:pt x="67290" y="304128"/>
                      </a:cubicBezTo>
                      <a:cubicBezTo>
                        <a:pt x="65773" y="304570"/>
                        <a:pt x="65052" y="305759"/>
                        <a:pt x="65355" y="308035"/>
                      </a:cubicBezTo>
                      <a:cubicBezTo>
                        <a:pt x="51445" y="306758"/>
                        <a:pt x="43768" y="318329"/>
                        <a:pt x="48055" y="329483"/>
                      </a:cubicBezTo>
                      <a:cubicBezTo>
                        <a:pt x="45185" y="329799"/>
                        <a:pt x="40961" y="328775"/>
                        <a:pt x="40367" y="331431"/>
                      </a:cubicBezTo>
                      <a:cubicBezTo>
                        <a:pt x="47929" y="334314"/>
                        <a:pt x="40733" y="334466"/>
                        <a:pt x="38457" y="337273"/>
                      </a:cubicBezTo>
                      <a:cubicBezTo>
                        <a:pt x="40708" y="337589"/>
                        <a:pt x="43907" y="336944"/>
                        <a:pt x="44224" y="339221"/>
                      </a:cubicBezTo>
                      <a:cubicBezTo>
                        <a:pt x="40392" y="346834"/>
                        <a:pt x="45653" y="343571"/>
                        <a:pt x="48068" y="347023"/>
                      </a:cubicBezTo>
                      <a:cubicBezTo>
                        <a:pt x="49813" y="349502"/>
                        <a:pt x="47233" y="351323"/>
                        <a:pt x="50003" y="352853"/>
                      </a:cubicBezTo>
                      <a:cubicBezTo>
                        <a:pt x="48359" y="351955"/>
                        <a:pt x="51343" y="347137"/>
                        <a:pt x="51912" y="347023"/>
                      </a:cubicBezTo>
                      <a:cubicBezTo>
                        <a:pt x="58172" y="345721"/>
                        <a:pt x="56566" y="351804"/>
                        <a:pt x="59601" y="352853"/>
                      </a:cubicBezTo>
                      <a:cubicBezTo>
                        <a:pt x="59020" y="352651"/>
                        <a:pt x="63433" y="349059"/>
                        <a:pt x="63446" y="352853"/>
                      </a:cubicBezTo>
                      <a:cubicBezTo>
                        <a:pt x="63408" y="355433"/>
                        <a:pt x="60069" y="354649"/>
                        <a:pt x="59601" y="356761"/>
                      </a:cubicBezTo>
                      <a:cubicBezTo>
                        <a:pt x="66974" y="356546"/>
                        <a:pt x="71274" y="361415"/>
                        <a:pt x="76914" y="360669"/>
                      </a:cubicBezTo>
                      <a:cubicBezTo>
                        <a:pt x="80430" y="360188"/>
                        <a:pt x="81290" y="354510"/>
                        <a:pt x="86525" y="356761"/>
                      </a:cubicBezTo>
                      <a:cubicBezTo>
                        <a:pt x="90230" y="361579"/>
                        <a:pt x="91849" y="368370"/>
                        <a:pt x="84603" y="370406"/>
                      </a:cubicBezTo>
                      <a:cubicBezTo>
                        <a:pt x="79620" y="364500"/>
                        <a:pt x="77458" y="368408"/>
                        <a:pt x="71147" y="370406"/>
                      </a:cubicBezTo>
                      <a:cubicBezTo>
                        <a:pt x="73297" y="361731"/>
                        <a:pt x="65254" y="363400"/>
                        <a:pt x="61549" y="360669"/>
                      </a:cubicBezTo>
                      <a:cubicBezTo>
                        <a:pt x="62434" y="366777"/>
                        <a:pt x="56364" y="365803"/>
                        <a:pt x="55770" y="370406"/>
                      </a:cubicBezTo>
                      <a:cubicBezTo>
                        <a:pt x="59235" y="370166"/>
                        <a:pt x="60272" y="372354"/>
                        <a:pt x="59614" y="376261"/>
                      </a:cubicBezTo>
                      <a:cubicBezTo>
                        <a:pt x="69048" y="379043"/>
                        <a:pt x="75055" y="385278"/>
                        <a:pt x="78836" y="393801"/>
                      </a:cubicBezTo>
                      <a:cubicBezTo>
                        <a:pt x="92620" y="396103"/>
                        <a:pt x="97957" y="389793"/>
                        <a:pt x="107657" y="387959"/>
                      </a:cubicBezTo>
                      <a:cubicBezTo>
                        <a:pt x="111324" y="383293"/>
                        <a:pt x="103344" y="382116"/>
                        <a:pt x="103825" y="378209"/>
                      </a:cubicBezTo>
                      <a:cubicBezTo>
                        <a:pt x="103825" y="378272"/>
                        <a:pt x="107492" y="376451"/>
                        <a:pt x="107657" y="376261"/>
                      </a:cubicBezTo>
                      <a:cubicBezTo>
                        <a:pt x="111071" y="372543"/>
                        <a:pt x="113360" y="362844"/>
                        <a:pt x="119190" y="364551"/>
                      </a:cubicBezTo>
                      <a:cubicBezTo>
                        <a:pt x="118760" y="371898"/>
                        <a:pt x="111956" y="372822"/>
                        <a:pt x="111501" y="380156"/>
                      </a:cubicBezTo>
                      <a:cubicBezTo>
                        <a:pt x="118065" y="385215"/>
                        <a:pt x="119418" y="395534"/>
                        <a:pt x="123035" y="403552"/>
                      </a:cubicBezTo>
                      <a:cubicBezTo>
                        <a:pt x="121922" y="407636"/>
                        <a:pt x="118267" y="409116"/>
                        <a:pt x="119190" y="415249"/>
                      </a:cubicBezTo>
                      <a:cubicBezTo>
                        <a:pt x="130635" y="414364"/>
                        <a:pt x="120809" y="431032"/>
                        <a:pt x="123035" y="432790"/>
                      </a:cubicBezTo>
                      <a:cubicBezTo>
                        <a:pt x="131571" y="427149"/>
                        <a:pt x="140309" y="421724"/>
                        <a:pt x="151868" y="419144"/>
                      </a:cubicBezTo>
                      <a:cubicBezTo>
                        <a:pt x="155725" y="424949"/>
                        <a:pt x="159455" y="425063"/>
                        <a:pt x="167258" y="423039"/>
                      </a:cubicBezTo>
                      <a:cubicBezTo>
                        <a:pt x="171393" y="427959"/>
                        <a:pt x="174466" y="433915"/>
                        <a:pt x="178779" y="438645"/>
                      </a:cubicBezTo>
                      <a:cubicBezTo>
                        <a:pt x="182484" y="432398"/>
                        <a:pt x="177641" y="428806"/>
                        <a:pt x="180701" y="421105"/>
                      </a:cubicBezTo>
                      <a:cubicBezTo>
                        <a:pt x="185165" y="419549"/>
                        <a:pt x="195838" y="412176"/>
                        <a:pt x="196079" y="423052"/>
                      </a:cubicBezTo>
                      <a:cubicBezTo>
                        <a:pt x="190831" y="423229"/>
                        <a:pt x="192209" y="419802"/>
                        <a:pt x="188403" y="423052"/>
                      </a:cubicBezTo>
                      <a:cubicBezTo>
                        <a:pt x="191943" y="440226"/>
                        <a:pt x="219158" y="420358"/>
                        <a:pt x="221080" y="415249"/>
                      </a:cubicBezTo>
                      <a:cubicBezTo>
                        <a:pt x="222320" y="423002"/>
                        <a:pt x="215996" y="423077"/>
                        <a:pt x="217236" y="430842"/>
                      </a:cubicBezTo>
                      <a:cubicBezTo>
                        <a:pt x="212797" y="433510"/>
                        <a:pt x="206499" y="434269"/>
                        <a:pt x="207625" y="442540"/>
                      </a:cubicBezTo>
                      <a:cubicBezTo>
                        <a:pt x="207650" y="445765"/>
                        <a:pt x="212961" y="443640"/>
                        <a:pt x="213379" y="446447"/>
                      </a:cubicBezTo>
                      <a:cubicBezTo>
                        <a:pt x="202908" y="445967"/>
                        <a:pt x="200998" y="465923"/>
                        <a:pt x="209547" y="467895"/>
                      </a:cubicBezTo>
                      <a:cubicBezTo>
                        <a:pt x="197533" y="467731"/>
                        <a:pt x="186152" y="477216"/>
                        <a:pt x="182623" y="491278"/>
                      </a:cubicBezTo>
                      <a:cubicBezTo>
                        <a:pt x="175933" y="488913"/>
                        <a:pt x="177969" y="490380"/>
                        <a:pt x="174947" y="493226"/>
                      </a:cubicBezTo>
                      <a:cubicBezTo>
                        <a:pt x="173316" y="494756"/>
                        <a:pt x="171330" y="494060"/>
                        <a:pt x="169168" y="495173"/>
                      </a:cubicBezTo>
                      <a:cubicBezTo>
                        <a:pt x="159253" y="500358"/>
                        <a:pt x="152791" y="505303"/>
                        <a:pt x="148036" y="512726"/>
                      </a:cubicBezTo>
                      <a:cubicBezTo>
                        <a:pt x="146341" y="518986"/>
                        <a:pt x="154372" y="515394"/>
                        <a:pt x="153790" y="520529"/>
                      </a:cubicBezTo>
                      <a:cubicBezTo>
                        <a:pt x="151969" y="523539"/>
                        <a:pt x="148845" y="520377"/>
                        <a:pt x="148036" y="520529"/>
                      </a:cubicBezTo>
                      <a:cubicBezTo>
                        <a:pt x="146215" y="520832"/>
                        <a:pt x="140891" y="524613"/>
                        <a:pt x="140334" y="524424"/>
                      </a:cubicBezTo>
                      <a:cubicBezTo>
                        <a:pt x="134441" y="522362"/>
                        <a:pt x="138690" y="516267"/>
                        <a:pt x="132646" y="516621"/>
                      </a:cubicBezTo>
                      <a:cubicBezTo>
                        <a:pt x="120505" y="517355"/>
                        <a:pt x="114865" y="525461"/>
                        <a:pt x="105735" y="536121"/>
                      </a:cubicBezTo>
                      <a:cubicBezTo>
                        <a:pt x="103989" y="540320"/>
                        <a:pt x="89649" y="541736"/>
                        <a:pt x="96123" y="547807"/>
                      </a:cubicBezTo>
                      <a:cubicBezTo>
                        <a:pt x="94404" y="541003"/>
                        <a:pt x="102396" y="544481"/>
                        <a:pt x="103825" y="545872"/>
                      </a:cubicBezTo>
                      <a:cubicBezTo>
                        <a:pt x="106481" y="544658"/>
                        <a:pt x="104116" y="538372"/>
                        <a:pt x="107657" y="538056"/>
                      </a:cubicBezTo>
                      <a:cubicBezTo>
                        <a:pt x="110401" y="538524"/>
                        <a:pt x="110907" y="541268"/>
                        <a:pt x="113436" y="541964"/>
                      </a:cubicBezTo>
                      <a:cubicBezTo>
                        <a:pt x="120151" y="539043"/>
                        <a:pt x="121820" y="530974"/>
                        <a:pt x="126879" y="526359"/>
                      </a:cubicBezTo>
                      <a:cubicBezTo>
                        <a:pt x="129762" y="526687"/>
                        <a:pt x="133986" y="525650"/>
                        <a:pt x="134580" y="528319"/>
                      </a:cubicBezTo>
                      <a:cubicBezTo>
                        <a:pt x="134555" y="531531"/>
                        <a:pt x="129244" y="529406"/>
                        <a:pt x="128789" y="532214"/>
                      </a:cubicBezTo>
                      <a:cubicBezTo>
                        <a:pt x="138197" y="533946"/>
                        <a:pt x="137831" y="525777"/>
                        <a:pt x="148036" y="528319"/>
                      </a:cubicBezTo>
                      <a:cubicBezTo>
                        <a:pt x="147720" y="522173"/>
                        <a:pt x="155813" y="524525"/>
                        <a:pt x="157634" y="520516"/>
                      </a:cubicBezTo>
                      <a:cubicBezTo>
                        <a:pt x="169079" y="519783"/>
                        <a:pt x="180448" y="514206"/>
                        <a:pt x="190312" y="506858"/>
                      </a:cubicBezTo>
                      <a:cubicBezTo>
                        <a:pt x="187985" y="506643"/>
                        <a:pt x="185772" y="506289"/>
                        <a:pt x="186480" y="502976"/>
                      </a:cubicBezTo>
                      <a:cubicBezTo>
                        <a:pt x="198014" y="493213"/>
                        <a:pt x="214555" y="488534"/>
                        <a:pt x="226847" y="479568"/>
                      </a:cubicBezTo>
                      <a:lnTo>
                        <a:pt x="226847" y="471765"/>
                      </a:lnTo>
                      <a:cubicBezTo>
                        <a:pt x="237912" y="465442"/>
                        <a:pt x="249003" y="459144"/>
                        <a:pt x="257602" y="450330"/>
                      </a:cubicBezTo>
                      <a:cubicBezTo>
                        <a:pt x="264242" y="450570"/>
                        <a:pt x="266657" y="446523"/>
                        <a:pt x="271058" y="444475"/>
                      </a:cubicBezTo>
                      <a:cubicBezTo>
                        <a:pt x="269553" y="444057"/>
                        <a:pt x="268819" y="442843"/>
                        <a:pt x="269123" y="440580"/>
                      </a:cubicBezTo>
                      <a:cubicBezTo>
                        <a:pt x="274561" y="440883"/>
                        <a:pt x="273941" y="435066"/>
                        <a:pt x="276824" y="432790"/>
                      </a:cubicBezTo>
                      <a:cubicBezTo>
                        <a:pt x="282528" y="432081"/>
                        <a:pt x="286309" y="429400"/>
                        <a:pt x="288345" y="424987"/>
                      </a:cubicBezTo>
                      <a:cubicBezTo>
                        <a:pt x="284994" y="419284"/>
                        <a:pt x="274106" y="421231"/>
                        <a:pt x="271058" y="415237"/>
                      </a:cubicBezTo>
                      <a:cubicBezTo>
                        <a:pt x="272044" y="406802"/>
                        <a:pt x="277811" y="406296"/>
                        <a:pt x="280656" y="401592"/>
                      </a:cubicBezTo>
                      <a:cubicBezTo>
                        <a:pt x="285209" y="394080"/>
                        <a:pt x="290836" y="398367"/>
                        <a:pt x="294124" y="395749"/>
                      </a:cubicBezTo>
                      <a:cubicBezTo>
                        <a:pt x="291962" y="395319"/>
                        <a:pt x="291115" y="393587"/>
                        <a:pt x="290280" y="391841"/>
                      </a:cubicBezTo>
                      <a:cubicBezTo>
                        <a:pt x="296148" y="393245"/>
                        <a:pt x="297286" y="389856"/>
                        <a:pt x="301813" y="389881"/>
                      </a:cubicBezTo>
                      <a:cubicBezTo>
                        <a:pt x="305708" y="381231"/>
                        <a:pt x="290546" y="382053"/>
                        <a:pt x="296047" y="378196"/>
                      </a:cubicBezTo>
                      <a:cubicBezTo>
                        <a:pt x="300688" y="377399"/>
                        <a:pt x="300220" y="381762"/>
                        <a:pt x="305670" y="380144"/>
                      </a:cubicBezTo>
                      <a:cubicBezTo>
                        <a:pt x="309882" y="374870"/>
                        <a:pt x="307795" y="375300"/>
                        <a:pt x="309515" y="368446"/>
                      </a:cubicBezTo>
                      <a:cubicBezTo>
                        <a:pt x="313170" y="367624"/>
                        <a:pt x="314346" y="364247"/>
                        <a:pt x="319113" y="364538"/>
                      </a:cubicBezTo>
                      <a:cubicBezTo>
                        <a:pt x="317596" y="353637"/>
                        <a:pt x="328231" y="355547"/>
                        <a:pt x="332569" y="352841"/>
                      </a:cubicBezTo>
                      <a:cubicBezTo>
                        <a:pt x="336413" y="350476"/>
                        <a:pt x="337792" y="344532"/>
                        <a:pt x="342180" y="345051"/>
                      </a:cubicBezTo>
                      <a:cubicBezTo>
                        <a:pt x="346707" y="345013"/>
                        <a:pt x="347845" y="348402"/>
                        <a:pt x="353713" y="347011"/>
                      </a:cubicBezTo>
                      <a:cubicBezTo>
                        <a:pt x="355774" y="343128"/>
                        <a:pt x="363223" y="334706"/>
                        <a:pt x="369078" y="341168"/>
                      </a:cubicBezTo>
                      <a:cubicBezTo>
                        <a:pt x="363362" y="343154"/>
                        <a:pt x="357444" y="344949"/>
                        <a:pt x="357558" y="352853"/>
                      </a:cubicBezTo>
                      <a:cubicBezTo>
                        <a:pt x="360074" y="358101"/>
                        <a:pt x="372404" y="353397"/>
                        <a:pt x="372923" y="360669"/>
                      </a:cubicBezTo>
                      <a:cubicBezTo>
                        <a:pt x="368497" y="361604"/>
                        <a:pt x="365411" y="359290"/>
                        <a:pt x="361402" y="358708"/>
                      </a:cubicBezTo>
                      <a:cubicBezTo>
                        <a:pt x="343558" y="356179"/>
                        <a:pt x="339499" y="359960"/>
                        <a:pt x="328712" y="366511"/>
                      </a:cubicBezTo>
                      <a:cubicBezTo>
                        <a:pt x="335402" y="380612"/>
                        <a:pt x="319644" y="384848"/>
                        <a:pt x="319101" y="397697"/>
                      </a:cubicBezTo>
                      <a:cubicBezTo>
                        <a:pt x="327219" y="402603"/>
                        <a:pt x="330077" y="392322"/>
                        <a:pt x="334478" y="395762"/>
                      </a:cubicBezTo>
                      <a:cubicBezTo>
                        <a:pt x="334390" y="406713"/>
                        <a:pt x="320568" y="403741"/>
                        <a:pt x="317191" y="411354"/>
                      </a:cubicBezTo>
                      <a:cubicBezTo>
                        <a:pt x="323868" y="416919"/>
                        <a:pt x="330027" y="406764"/>
                        <a:pt x="336413" y="411354"/>
                      </a:cubicBezTo>
                      <a:cubicBezTo>
                        <a:pt x="338652" y="407763"/>
                        <a:pt x="341446" y="404753"/>
                        <a:pt x="344102" y="401604"/>
                      </a:cubicBezTo>
                      <a:cubicBezTo>
                        <a:pt x="349616" y="402009"/>
                        <a:pt x="353865" y="401111"/>
                        <a:pt x="355623" y="397697"/>
                      </a:cubicBezTo>
                      <a:cubicBezTo>
                        <a:pt x="354130" y="397267"/>
                        <a:pt x="353397" y="396065"/>
                        <a:pt x="353713" y="393801"/>
                      </a:cubicBezTo>
                      <a:cubicBezTo>
                        <a:pt x="361693" y="390526"/>
                        <a:pt x="363413" y="392322"/>
                        <a:pt x="367169" y="384064"/>
                      </a:cubicBezTo>
                      <a:cubicBezTo>
                        <a:pt x="373277" y="388161"/>
                        <a:pt x="378677" y="389982"/>
                        <a:pt x="386378" y="387959"/>
                      </a:cubicBezTo>
                      <a:cubicBezTo>
                        <a:pt x="387693" y="381484"/>
                        <a:pt x="388642" y="374655"/>
                        <a:pt x="394067" y="372354"/>
                      </a:cubicBezTo>
                      <a:cubicBezTo>
                        <a:pt x="387997" y="369673"/>
                        <a:pt x="382483" y="377184"/>
                        <a:pt x="380624" y="372354"/>
                      </a:cubicBezTo>
                      <a:cubicBezTo>
                        <a:pt x="381143" y="368345"/>
                        <a:pt x="387782" y="370533"/>
                        <a:pt x="388313" y="366511"/>
                      </a:cubicBezTo>
                      <a:cubicBezTo>
                        <a:pt x="384102" y="366853"/>
                        <a:pt x="382192" y="364905"/>
                        <a:pt x="382546" y="360669"/>
                      </a:cubicBezTo>
                      <a:cubicBezTo>
                        <a:pt x="389641" y="360454"/>
                        <a:pt x="388111" y="357090"/>
                        <a:pt x="384456" y="354801"/>
                      </a:cubicBezTo>
                      <a:cubicBezTo>
                        <a:pt x="390539" y="355016"/>
                        <a:pt x="398000" y="346593"/>
                        <a:pt x="399846" y="348971"/>
                      </a:cubicBezTo>
                      <a:cubicBezTo>
                        <a:pt x="399024" y="352676"/>
                        <a:pt x="395686" y="353865"/>
                        <a:pt x="395989" y="358708"/>
                      </a:cubicBezTo>
                      <a:cubicBezTo>
                        <a:pt x="406941" y="358076"/>
                        <a:pt x="419751" y="349072"/>
                        <a:pt x="428680" y="352866"/>
                      </a:cubicBezTo>
                      <a:cubicBezTo>
                        <a:pt x="429438" y="357545"/>
                        <a:pt x="419916" y="351804"/>
                        <a:pt x="422888" y="358708"/>
                      </a:cubicBezTo>
                      <a:cubicBezTo>
                        <a:pt x="427807" y="362199"/>
                        <a:pt x="430058" y="368370"/>
                        <a:pt x="440200" y="366511"/>
                      </a:cubicBezTo>
                      <a:cubicBezTo>
                        <a:pt x="435926" y="373960"/>
                        <a:pt x="443463" y="372847"/>
                        <a:pt x="447902" y="376261"/>
                      </a:cubicBezTo>
                      <a:cubicBezTo>
                        <a:pt x="451089" y="372354"/>
                        <a:pt x="453061" y="367181"/>
                        <a:pt x="459448" y="366511"/>
                      </a:cubicBezTo>
                      <a:cubicBezTo>
                        <a:pt x="459498" y="371102"/>
                        <a:pt x="456134" y="372240"/>
                        <a:pt x="457513" y="378209"/>
                      </a:cubicBezTo>
                      <a:cubicBezTo>
                        <a:pt x="461673" y="379840"/>
                        <a:pt x="464064" y="383242"/>
                        <a:pt x="470968" y="382116"/>
                      </a:cubicBezTo>
                      <a:cubicBezTo>
                        <a:pt x="470627" y="386366"/>
                        <a:pt x="472549" y="388300"/>
                        <a:pt x="476735" y="387959"/>
                      </a:cubicBezTo>
                      <a:cubicBezTo>
                        <a:pt x="489267" y="380536"/>
                        <a:pt x="506441" y="386404"/>
                        <a:pt x="520933" y="387959"/>
                      </a:cubicBezTo>
                      <a:cubicBezTo>
                        <a:pt x="523981" y="387769"/>
                        <a:pt x="522464" y="382976"/>
                        <a:pt x="526713" y="384064"/>
                      </a:cubicBezTo>
                      <a:cubicBezTo>
                        <a:pt x="526093" y="388579"/>
                        <a:pt x="527016" y="391538"/>
                        <a:pt x="528622" y="393801"/>
                      </a:cubicBezTo>
                      <a:cubicBezTo>
                        <a:pt x="534781" y="394156"/>
                        <a:pt x="538777" y="398114"/>
                        <a:pt x="544013" y="397697"/>
                      </a:cubicBezTo>
                      <a:cubicBezTo>
                        <a:pt x="551537" y="397102"/>
                        <a:pt x="554142" y="389451"/>
                        <a:pt x="561313" y="387959"/>
                      </a:cubicBezTo>
                      <a:cubicBezTo>
                        <a:pt x="566105" y="388945"/>
                        <a:pt x="569216" y="391652"/>
                        <a:pt x="572846" y="393801"/>
                      </a:cubicBezTo>
                      <a:cubicBezTo>
                        <a:pt x="569381" y="395496"/>
                        <a:pt x="566814" y="398089"/>
                        <a:pt x="565144" y="401604"/>
                      </a:cubicBezTo>
                      <a:cubicBezTo>
                        <a:pt x="565448" y="396773"/>
                        <a:pt x="565524" y="392145"/>
                        <a:pt x="561313" y="391854"/>
                      </a:cubicBezTo>
                      <a:cubicBezTo>
                        <a:pt x="563728" y="397785"/>
                        <a:pt x="562792" y="399429"/>
                        <a:pt x="559390" y="403552"/>
                      </a:cubicBezTo>
                      <a:cubicBezTo>
                        <a:pt x="567509" y="409622"/>
                        <a:pt x="577968" y="413302"/>
                        <a:pt x="588236" y="417197"/>
                      </a:cubicBezTo>
                      <a:cubicBezTo>
                        <a:pt x="591360" y="419562"/>
                        <a:pt x="592473" y="424974"/>
                        <a:pt x="595912" y="428895"/>
                      </a:cubicBezTo>
                      <a:cubicBezTo>
                        <a:pt x="597152" y="430298"/>
                        <a:pt x="600377" y="429527"/>
                        <a:pt x="601692" y="430842"/>
                      </a:cubicBezTo>
                      <a:cubicBezTo>
                        <a:pt x="603121" y="432309"/>
                        <a:pt x="601869" y="435433"/>
                        <a:pt x="603614" y="436710"/>
                      </a:cubicBezTo>
                      <a:cubicBezTo>
                        <a:pt x="607496" y="439505"/>
                        <a:pt x="616804" y="442489"/>
                        <a:pt x="618979" y="442540"/>
                      </a:cubicBezTo>
                      <a:cubicBezTo>
                        <a:pt x="621786" y="442641"/>
                        <a:pt x="625125" y="438531"/>
                        <a:pt x="628590" y="440592"/>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703" name="Freeform: Shape 1702">
                  <a:extLst>
                    <a:ext uri="{FF2B5EF4-FFF2-40B4-BE49-F238E27FC236}">
                      <a16:creationId xmlns:a16="http://schemas.microsoft.com/office/drawing/2014/main" id="{CE6DC72D-13C4-8C38-3E2D-B6C29B473F55}"/>
                    </a:ext>
                  </a:extLst>
                </p:cNvPr>
                <p:cNvSpPr/>
                <p:nvPr/>
              </p:nvSpPr>
              <p:spPr>
                <a:xfrm>
                  <a:off x="1674586" y="2885859"/>
                  <a:ext cx="1134550" cy="651113"/>
                </a:xfrm>
                <a:custGeom>
                  <a:avLst/>
                  <a:gdLst>
                    <a:gd name="connsiteX0" fmla="*/ 196471 w 1134550"/>
                    <a:gd name="connsiteY0" fmla="*/ 456172 h 651113"/>
                    <a:gd name="connsiteX1" fmla="*/ 194561 w 1134550"/>
                    <a:gd name="connsiteY1" fmla="*/ 463988 h 651113"/>
                    <a:gd name="connsiteX2" fmla="*/ 233006 w 1134550"/>
                    <a:gd name="connsiteY2" fmla="*/ 477620 h 651113"/>
                    <a:gd name="connsiteX3" fmla="*/ 269515 w 1134550"/>
                    <a:gd name="connsiteY3" fmla="*/ 493226 h 651113"/>
                    <a:gd name="connsiteX4" fmla="*/ 321440 w 1134550"/>
                    <a:gd name="connsiteY4" fmla="*/ 493226 h 651113"/>
                    <a:gd name="connsiteX5" fmla="*/ 323363 w 1134550"/>
                    <a:gd name="connsiteY5" fmla="*/ 481528 h 651113"/>
                    <a:gd name="connsiteX6" fmla="*/ 359885 w 1134550"/>
                    <a:gd name="connsiteY6" fmla="*/ 481528 h 651113"/>
                    <a:gd name="connsiteX7" fmla="*/ 390640 w 1134550"/>
                    <a:gd name="connsiteY7" fmla="*/ 514661 h 651113"/>
                    <a:gd name="connsiteX8" fmla="*/ 396419 w 1134550"/>
                    <a:gd name="connsiteY8" fmla="*/ 536121 h 651113"/>
                    <a:gd name="connsiteX9" fmla="*/ 423318 w 1134550"/>
                    <a:gd name="connsiteY9" fmla="*/ 553662 h 651113"/>
                    <a:gd name="connsiteX10" fmla="*/ 438696 w 1134550"/>
                    <a:gd name="connsiteY10" fmla="*/ 532214 h 651113"/>
                    <a:gd name="connsiteX11" fmla="*/ 455996 w 1134550"/>
                    <a:gd name="connsiteY11" fmla="*/ 532214 h 651113"/>
                    <a:gd name="connsiteX12" fmla="*/ 459853 w 1134550"/>
                    <a:gd name="connsiteY12" fmla="*/ 534161 h 651113"/>
                    <a:gd name="connsiteX13" fmla="*/ 473308 w 1134550"/>
                    <a:gd name="connsiteY13" fmla="*/ 551702 h 651113"/>
                    <a:gd name="connsiteX14" fmla="*/ 482919 w 1134550"/>
                    <a:gd name="connsiteY14" fmla="*/ 573137 h 651113"/>
                    <a:gd name="connsiteX15" fmla="*/ 496375 w 1134550"/>
                    <a:gd name="connsiteY15" fmla="*/ 592650 h 651113"/>
                    <a:gd name="connsiteX16" fmla="*/ 502141 w 1134550"/>
                    <a:gd name="connsiteY16" fmla="*/ 617980 h 651113"/>
                    <a:gd name="connsiteX17" fmla="*/ 511753 w 1134550"/>
                    <a:gd name="connsiteY17" fmla="*/ 621875 h 651113"/>
                    <a:gd name="connsiteX18" fmla="*/ 519454 w 1134550"/>
                    <a:gd name="connsiteY18" fmla="*/ 627718 h 651113"/>
                    <a:gd name="connsiteX19" fmla="*/ 532910 w 1134550"/>
                    <a:gd name="connsiteY19" fmla="*/ 629665 h 651113"/>
                    <a:gd name="connsiteX20" fmla="*/ 536754 w 1134550"/>
                    <a:gd name="connsiteY20" fmla="*/ 633573 h 651113"/>
                    <a:gd name="connsiteX21" fmla="*/ 540598 w 1134550"/>
                    <a:gd name="connsiteY21" fmla="*/ 629665 h 651113"/>
                    <a:gd name="connsiteX22" fmla="*/ 534832 w 1134550"/>
                    <a:gd name="connsiteY22" fmla="*/ 600440 h 651113"/>
                    <a:gd name="connsiteX23" fmla="*/ 529065 w 1134550"/>
                    <a:gd name="connsiteY23" fmla="*/ 592637 h 651113"/>
                    <a:gd name="connsiteX24" fmla="*/ 536754 w 1134550"/>
                    <a:gd name="connsiteY24" fmla="*/ 594585 h 651113"/>
                    <a:gd name="connsiteX25" fmla="*/ 534832 w 1134550"/>
                    <a:gd name="connsiteY25" fmla="*/ 582900 h 651113"/>
                    <a:gd name="connsiteX26" fmla="*/ 540598 w 1134550"/>
                    <a:gd name="connsiteY26" fmla="*/ 575097 h 651113"/>
                    <a:gd name="connsiteX27" fmla="*/ 552144 w 1134550"/>
                    <a:gd name="connsiteY27" fmla="*/ 569254 h 651113"/>
                    <a:gd name="connsiteX28" fmla="*/ 552144 w 1134550"/>
                    <a:gd name="connsiteY28" fmla="*/ 561452 h 651113"/>
                    <a:gd name="connsiteX29" fmla="*/ 565587 w 1134550"/>
                    <a:gd name="connsiteY29" fmla="*/ 563399 h 651113"/>
                    <a:gd name="connsiteX30" fmla="*/ 584809 w 1134550"/>
                    <a:gd name="connsiteY30" fmla="*/ 543912 h 651113"/>
                    <a:gd name="connsiteX31" fmla="*/ 584809 w 1134550"/>
                    <a:gd name="connsiteY31" fmla="*/ 536121 h 651113"/>
                    <a:gd name="connsiteX32" fmla="*/ 588654 w 1134550"/>
                    <a:gd name="connsiteY32" fmla="*/ 534161 h 651113"/>
                    <a:gd name="connsiteX33" fmla="*/ 594421 w 1134550"/>
                    <a:gd name="connsiteY33" fmla="*/ 540004 h 651113"/>
                    <a:gd name="connsiteX34" fmla="*/ 604032 w 1134550"/>
                    <a:gd name="connsiteY34" fmla="*/ 536121 h 651113"/>
                    <a:gd name="connsiteX35" fmla="*/ 609785 w 1134550"/>
                    <a:gd name="connsiteY35" fmla="*/ 528306 h 651113"/>
                    <a:gd name="connsiteX36" fmla="*/ 607863 w 1134550"/>
                    <a:gd name="connsiteY36" fmla="*/ 534161 h 651113"/>
                    <a:gd name="connsiteX37" fmla="*/ 642476 w 1134550"/>
                    <a:gd name="connsiteY37" fmla="*/ 532214 h 651113"/>
                    <a:gd name="connsiteX38" fmla="*/ 659788 w 1134550"/>
                    <a:gd name="connsiteY38" fmla="*/ 541951 h 651113"/>
                    <a:gd name="connsiteX39" fmla="*/ 663620 w 1134550"/>
                    <a:gd name="connsiteY39" fmla="*/ 549767 h 651113"/>
                    <a:gd name="connsiteX40" fmla="*/ 679011 w 1134550"/>
                    <a:gd name="connsiteY40" fmla="*/ 547819 h 651113"/>
                    <a:gd name="connsiteX41" fmla="*/ 680933 w 1134550"/>
                    <a:gd name="connsiteY41" fmla="*/ 540004 h 651113"/>
                    <a:gd name="connsiteX42" fmla="*/ 700155 w 1134550"/>
                    <a:gd name="connsiteY42" fmla="*/ 551702 h 651113"/>
                    <a:gd name="connsiteX43" fmla="*/ 686700 w 1134550"/>
                    <a:gd name="connsiteY43" fmla="*/ 536121 h 651113"/>
                    <a:gd name="connsiteX44" fmla="*/ 692479 w 1134550"/>
                    <a:gd name="connsiteY44" fmla="*/ 530279 h 651113"/>
                    <a:gd name="connsiteX45" fmla="*/ 684777 w 1134550"/>
                    <a:gd name="connsiteY45" fmla="*/ 526359 h 651113"/>
                    <a:gd name="connsiteX46" fmla="*/ 673244 w 1134550"/>
                    <a:gd name="connsiteY46" fmla="*/ 524411 h 651113"/>
                    <a:gd name="connsiteX47" fmla="*/ 677101 w 1134550"/>
                    <a:gd name="connsiteY47" fmla="*/ 518569 h 651113"/>
                    <a:gd name="connsiteX48" fmla="*/ 690557 w 1134550"/>
                    <a:gd name="connsiteY48" fmla="*/ 522464 h 651113"/>
                    <a:gd name="connsiteX49" fmla="*/ 717455 w 1134550"/>
                    <a:gd name="connsiteY49" fmla="*/ 518569 h 651113"/>
                    <a:gd name="connsiteX50" fmla="*/ 721299 w 1134550"/>
                    <a:gd name="connsiteY50" fmla="*/ 510766 h 651113"/>
                    <a:gd name="connsiteX51" fmla="*/ 728988 w 1134550"/>
                    <a:gd name="connsiteY51" fmla="*/ 520516 h 651113"/>
                    <a:gd name="connsiteX52" fmla="*/ 736677 w 1134550"/>
                    <a:gd name="connsiteY52" fmla="*/ 518569 h 651113"/>
                    <a:gd name="connsiteX53" fmla="*/ 742456 w 1134550"/>
                    <a:gd name="connsiteY53" fmla="*/ 512726 h 651113"/>
                    <a:gd name="connsiteX54" fmla="*/ 759744 w 1134550"/>
                    <a:gd name="connsiteY54" fmla="*/ 514674 h 651113"/>
                    <a:gd name="connsiteX55" fmla="*/ 771277 w 1134550"/>
                    <a:gd name="connsiteY55" fmla="*/ 520516 h 651113"/>
                    <a:gd name="connsiteX56" fmla="*/ 775121 w 1134550"/>
                    <a:gd name="connsiteY56" fmla="*/ 536121 h 651113"/>
                    <a:gd name="connsiteX57" fmla="*/ 798188 w 1134550"/>
                    <a:gd name="connsiteY57" fmla="*/ 524424 h 651113"/>
                    <a:gd name="connsiteX58" fmla="*/ 807799 w 1134550"/>
                    <a:gd name="connsiteY58" fmla="*/ 528306 h 651113"/>
                    <a:gd name="connsiteX59" fmla="*/ 828944 w 1134550"/>
                    <a:gd name="connsiteY59" fmla="*/ 557557 h 651113"/>
                    <a:gd name="connsiteX60" fmla="*/ 827009 w 1134550"/>
                    <a:gd name="connsiteY60" fmla="*/ 586795 h 651113"/>
                    <a:gd name="connsiteX61" fmla="*/ 832775 w 1134550"/>
                    <a:gd name="connsiteY61" fmla="*/ 584847 h 651113"/>
                    <a:gd name="connsiteX62" fmla="*/ 828944 w 1134550"/>
                    <a:gd name="connsiteY62" fmla="*/ 596532 h 651113"/>
                    <a:gd name="connsiteX63" fmla="*/ 832775 w 1134550"/>
                    <a:gd name="connsiteY63" fmla="*/ 606282 h 651113"/>
                    <a:gd name="connsiteX64" fmla="*/ 840464 w 1134550"/>
                    <a:gd name="connsiteY64" fmla="*/ 608243 h 651113"/>
                    <a:gd name="connsiteX65" fmla="*/ 844309 w 1134550"/>
                    <a:gd name="connsiteY65" fmla="*/ 614072 h 651113"/>
                    <a:gd name="connsiteX66" fmla="*/ 853920 w 1134550"/>
                    <a:gd name="connsiteY66" fmla="*/ 637480 h 651113"/>
                    <a:gd name="connsiteX67" fmla="*/ 865466 w 1134550"/>
                    <a:gd name="connsiteY67" fmla="*/ 651113 h 651113"/>
                    <a:gd name="connsiteX68" fmla="*/ 871232 w 1134550"/>
                    <a:gd name="connsiteY68" fmla="*/ 649165 h 651113"/>
                    <a:gd name="connsiteX69" fmla="*/ 876999 w 1134550"/>
                    <a:gd name="connsiteY69" fmla="*/ 606282 h 651113"/>
                    <a:gd name="connsiteX70" fmla="*/ 873154 w 1134550"/>
                    <a:gd name="connsiteY70" fmla="*/ 598492 h 651113"/>
                    <a:gd name="connsiteX71" fmla="*/ 863556 w 1134550"/>
                    <a:gd name="connsiteY71" fmla="*/ 557557 h 651113"/>
                    <a:gd name="connsiteX72" fmla="*/ 850101 w 1134550"/>
                    <a:gd name="connsiteY72" fmla="*/ 520516 h 651113"/>
                    <a:gd name="connsiteX73" fmla="*/ 852010 w 1134550"/>
                    <a:gd name="connsiteY73" fmla="*/ 493226 h 651113"/>
                    <a:gd name="connsiteX74" fmla="*/ 863543 w 1134550"/>
                    <a:gd name="connsiteY74" fmla="*/ 473738 h 651113"/>
                    <a:gd name="connsiteX75" fmla="*/ 865466 w 1134550"/>
                    <a:gd name="connsiteY75" fmla="*/ 464000 h 651113"/>
                    <a:gd name="connsiteX76" fmla="*/ 865466 w 1134550"/>
                    <a:gd name="connsiteY76" fmla="*/ 462053 h 651113"/>
                    <a:gd name="connsiteX77" fmla="*/ 875064 w 1134550"/>
                    <a:gd name="connsiteY77" fmla="*/ 462053 h 651113"/>
                    <a:gd name="connsiteX78" fmla="*/ 894286 w 1134550"/>
                    <a:gd name="connsiteY78" fmla="*/ 444513 h 651113"/>
                    <a:gd name="connsiteX79" fmla="*/ 905807 w 1134550"/>
                    <a:gd name="connsiteY79" fmla="*/ 426972 h 651113"/>
                    <a:gd name="connsiteX80" fmla="*/ 919275 w 1134550"/>
                    <a:gd name="connsiteY80" fmla="*/ 425000 h 651113"/>
                    <a:gd name="connsiteX81" fmla="*/ 930808 w 1134550"/>
                    <a:gd name="connsiteY81" fmla="*/ 405512 h 651113"/>
                    <a:gd name="connsiteX82" fmla="*/ 948121 w 1134550"/>
                    <a:gd name="connsiteY82" fmla="*/ 403564 h 651113"/>
                    <a:gd name="connsiteX83" fmla="*/ 942354 w 1134550"/>
                    <a:gd name="connsiteY83" fmla="*/ 399669 h 651113"/>
                    <a:gd name="connsiteX84" fmla="*/ 936575 w 1134550"/>
                    <a:gd name="connsiteY84" fmla="*/ 393827 h 651113"/>
                    <a:gd name="connsiteX85" fmla="*/ 946186 w 1134550"/>
                    <a:gd name="connsiteY85" fmla="*/ 393827 h 651113"/>
                    <a:gd name="connsiteX86" fmla="*/ 936575 w 1134550"/>
                    <a:gd name="connsiteY86" fmla="*/ 382129 h 651113"/>
                    <a:gd name="connsiteX87" fmla="*/ 955797 w 1134550"/>
                    <a:gd name="connsiteY87" fmla="*/ 387972 h 651113"/>
                    <a:gd name="connsiteX88" fmla="*/ 959642 w 1134550"/>
                    <a:gd name="connsiteY88" fmla="*/ 374326 h 651113"/>
                    <a:gd name="connsiteX89" fmla="*/ 955797 w 1134550"/>
                    <a:gd name="connsiteY89" fmla="*/ 380182 h 651113"/>
                    <a:gd name="connsiteX90" fmla="*/ 953875 w 1134550"/>
                    <a:gd name="connsiteY90" fmla="*/ 372379 h 651113"/>
                    <a:gd name="connsiteX91" fmla="*/ 942342 w 1134550"/>
                    <a:gd name="connsiteY91" fmla="*/ 364576 h 651113"/>
                    <a:gd name="connsiteX92" fmla="*/ 948108 w 1134550"/>
                    <a:gd name="connsiteY92" fmla="*/ 370406 h 651113"/>
                    <a:gd name="connsiteX93" fmla="*/ 959642 w 1134550"/>
                    <a:gd name="connsiteY93" fmla="*/ 364576 h 651113"/>
                    <a:gd name="connsiteX94" fmla="*/ 957732 w 1134550"/>
                    <a:gd name="connsiteY94" fmla="*/ 347011 h 651113"/>
                    <a:gd name="connsiteX95" fmla="*/ 948121 w 1134550"/>
                    <a:gd name="connsiteY95" fmla="*/ 348971 h 651113"/>
                    <a:gd name="connsiteX96" fmla="*/ 932731 w 1134550"/>
                    <a:gd name="connsiteY96" fmla="*/ 335326 h 651113"/>
                    <a:gd name="connsiteX97" fmla="*/ 944276 w 1134550"/>
                    <a:gd name="connsiteY97" fmla="*/ 337273 h 651113"/>
                    <a:gd name="connsiteX98" fmla="*/ 951953 w 1134550"/>
                    <a:gd name="connsiteY98" fmla="*/ 331418 h 651113"/>
                    <a:gd name="connsiteX99" fmla="*/ 938497 w 1134550"/>
                    <a:gd name="connsiteY99" fmla="*/ 309983 h 651113"/>
                    <a:gd name="connsiteX100" fmla="*/ 930808 w 1134550"/>
                    <a:gd name="connsiteY100" fmla="*/ 306088 h 651113"/>
                    <a:gd name="connsiteX101" fmla="*/ 938497 w 1134550"/>
                    <a:gd name="connsiteY101" fmla="*/ 292443 h 651113"/>
                    <a:gd name="connsiteX102" fmla="*/ 936575 w 1134550"/>
                    <a:gd name="connsiteY102" fmla="*/ 306088 h 651113"/>
                    <a:gd name="connsiteX103" fmla="*/ 948108 w 1134550"/>
                    <a:gd name="connsiteY103" fmla="*/ 308035 h 651113"/>
                    <a:gd name="connsiteX104" fmla="*/ 946186 w 1134550"/>
                    <a:gd name="connsiteY104" fmla="*/ 282705 h 651113"/>
                    <a:gd name="connsiteX105" fmla="*/ 950018 w 1134550"/>
                    <a:gd name="connsiteY105" fmla="*/ 278797 h 651113"/>
                    <a:gd name="connsiteX106" fmla="*/ 961564 w 1134550"/>
                    <a:gd name="connsiteY106" fmla="*/ 274902 h 651113"/>
                    <a:gd name="connsiteX107" fmla="*/ 955797 w 1134550"/>
                    <a:gd name="connsiteY107" fmla="*/ 286600 h 651113"/>
                    <a:gd name="connsiteX108" fmla="*/ 959642 w 1134550"/>
                    <a:gd name="connsiteY108" fmla="*/ 302205 h 651113"/>
                    <a:gd name="connsiteX109" fmla="*/ 953875 w 1134550"/>
                    <a:gd name="connsiteY109" fmla="*/ 306088 h 651113"/>
                    <a:gd name="connsiteX110" fmla="*/ 961564 w 1134550"/>
                    <a:gd name="connsiteY110" fmla="*/ 308035 h 651113"/>
                    <a:gd name="connsiteX111" fmla="*/ 965408 w 1134550"/>
                    <a:gd name="connsiteY111" fmla="*/ 321681 h 651113"/>
                    <a:gd name="connsiteX112" fmla="*/ 961564 w 1134550"/>
                    <a:gd name="connsiteY112" fmla="*/ 333391 h 651113"/>
                    <a:gd name="connsiteX113" fmla="*/ 969265 w 1134550"/>
                    <a:gd name="connsiteY113" fmla="*/ 319733 h 651113"/>
                    <a:gd name="connsiteX114" fmla="*/ 976942 w 1134550"/>
                    <a:gd name="connsiteY114" fmla="*/ 304140 h 651113"/>
                    <a:gd name="connsiteX115" fmla="*/ 973097 w 1134550"/>
                    <a:gd name="connsiteY115" fmla="*/ 302193 h 651113"/>
                    <a:gd name="connsiteX116" fmla="*/ 975032 w 1134550"/>
                    <a:gd name="connsiteY116" fmla="*/ 296325 h 651113"/>
                    <a:gd name="connsiteX117" fmla="*/ 965408 w 1134550"/>
                    <a:gd name="connsiteY117" fmla="*/ 272955 h 651113"/>
                    <a:gd name="connsiteX118" fmla="*/ 976942 w 1134550"/>
                    <a:gd name="connsiteY118" fmla="*/ 265139 h 651113"/>
                    <a:gd name="connsiteX119" fmla="*/ 969265 w 1134550"/>
                    <a:gd name="connsiteY119" fmla="*/ 276837 h 651113"/>
                    <a:gd name="connsiteX120" fmla="*/ 982696 w 1134550"/>
                    <a:gd name="connsiteY120" fmla="*/ 288535 h 651113"/>
                    <a:gd name="connsiteX121" fmla="*/ 984630 w 1134550"/>
                    <a:gd name="connsiteY121" fmla="*/ 280720 h 651113"/>
                    <a:gd name="connsiteX122" fmla="*/ 988488 w 1134550"/>
                    <a:gd name="connsiteY122" fmla="*/ 280720 h 651113"/>
                    <a:gd name="connsiteX123" fmla="*/ 988488 w 1134550"/>
                    <a:gd name="connsiteY123" fmla="*/ 274877 h 651113"/>
                    <a:gd name="connsiteX124" fmla="*/ 994229 w 1134550"/>
                    <a:gd name="connsiteY124" fmla="*/ 270969 h 651113"/>
                    <a:gd name="connsiteX125" fmla="*/ 998073 w 1134550"/>
                    <a:gd name="connsiteY125" fmla="*/ 253429 h 651113"/>
                    <a:gd name="connsiteX126" fmla="*/ 992307 w 1134550"/>
                    <a:gd name="connsiteY126" fmla="*/ 245652 h 651113"/>
                    <a:gd name="connsiteX127" fmla="*/ 999996 w 1134550"/>
                    <a:gd name="connsiteY127" fmla="*/ 228112 h 651113"/>
                    <a:gd name="connsiteX128" fmla="*/ 1003840 w 1134550"/>
                    <a:gd name="connsiteY128" fmla="*/ 237849 h 651113"/>
                    <a:gd name="connsiteX129" fmla="*/ 1046141 w 1134550"/>
                    <a:gd name="connsiteY129" fmla="*/ 224191 h 651113"/>
                    <a:gd name="connsiteX130" fmla="*/ 1049986 w 1134550"/>
                    <a:gd name="connsiteY130" fmla="*/ 212506 h 651113"/>
                    <a:gd name="connsiteX131" fmla="*/ 1053818 w 1134550"/>
                    <a:gd name="connsiteY131" fmla="*/ 220296 h 651113"/>
                    <a:gd name="connsiteX132" fmla="*/ 1063429 w 1134550"/>
                    <a:gd name="connsiteY132" fmla="*/ 216401 h 651113"/>
                    <a:gd name="connsiteX133" fmla="*/ 1069195 w 1134550"/>
                    <a:gd name="connsiteY133" fmla="*/ 216401 h 651113"/>
                    <a:gd name="connsiteX134" fmla="*/ 1055727 w 1134550"/>
                    <a:gd name="connsiteY134" fmla="*/ 198848 h 651113"/>
                    <a:gd name="connsiteX135" fmla="*/ 1059584 w 1134550"/>
                    <a:gd name="connsiteY135" fmla="*/ 189098 h 651113"/>
                    <a:gd name="connsiteX136" fmla="*/ 1059584 w 1134550"/>
                    <a:gd name="connsiteY136" fmla="*/ 181308 h 651113"/>
                    <a:gd name="connsiteX137" fmla="*/ 1073040 w 1134550"/>
                    <a:gd name="connsiteY137" fmla="*/ 155965 h 651113"/>
                    <a:gd name="connsiteX138" fmla="*/ 1092262 w 1134550"/>
                    <a:gd name="connsiteY138" fmla="*/ 152070 h 651113"/>
                    <a:gd name="connsiteX139" fmla="*/ 1101860 w 1134550"/>
                    <a:gd name="connsiteY139" fmla="*/ 142333 h 651113"/>
                    <a:gd name="connsiteX140" fmla="*/ 1111471 w 1134550"/>
                    <a:gd name="connsiteY140" fmla="*/ 136465 h 651113"/>
                    <a:gd name="connsiteX141" fmla="*/ 1117238 w 1134550"/>
                    <a:gd name="connsiteY141" fmla="*/ 138425 h 651113"/>
                    <a:gd name="connsiteX142" fmla="*/ 1134551 w 1134550"/>
                    <a:gd name="connsiteY142" fmla="*/ 128687 h 651113"/>
                    <a:gd name="connsiteX143" fmla="*/ 1132616 w 1134550"/>
                    <a:gd name="connsiteY143" fmla="*/ 122820 h 651113"/>
                    <a:gd name="connsiteX144" fmla="*/ 1124927 w 1134550"/>
                    <a:gd name="connsiteY144" fmla="*/ 116977 h 651113"/>
                    <a:gd name="connsiteX145" fmla="*/ 1119160 w 1134550"/>
                    <a:gd name="connsiteY145" fmla="*/ 103332 h 651113"/>
                    <a:gd name="connsiteX146" fmla="*/ 1113419 w 1134550"/>
                    <a:gd name="connsiteY146" fmla="*/ 58501 h 651113"/>
                    <a:gd name="connsiteX147" fmla="*/ 1098029 w 1134550"/>
                    <a:gd name="connsiteY147" fmla="*/ 62396 h 651113"/>
                    <a:gd name="connsiteX148" fmla="*/ 1090340 w 1134550"/>
                    <a:gd name="connsiteY148" fmla="*/ 56566 h 651113"/>
                    <a:gd name="connsiteX149" fmla="*/ 1080729 w 1134550"/>
                    <a:gd name="connsiteY149" fmla="*/ 74107 h 651113"/>
                    <a:gd name="connsiteX150" fmla="*/ 1076884 w 1134550"/>
                    <a:gd name="connsiteY150" fmla="*/ 76054 h 651113"/>
                    <a:gd name="connsiteX151" fmla="*/ 1076884 w 1134550"/>
                    <a:gd name="connsiteY151" fmla="*/ 85792 h 651113"/>
                    <a:gd name="connsiteX152" fmla="*/ 1071105 w 1134550"/>
                    <a:gd name="connsiteY152" fmla="*/ 91634 h 651113"/>
                    <a:gd name="connsiteX153" fmla="*/ 1071105 w 1134550"/>
                    <a:gd name="connsiteY153" fmla="*/ 101384 h 651113"/>
                    <a:gd name="connsiteX154" fmla="*/ 1065338 w 1134550"/>
                    <a:gd name="connsiteY154" fmla="*/ 105292 h 651113"/>
                    <a:gd name="connsiteX155" fmla="*/ 1059584 w 1134550"/>
                    <a:gd name="connsiteY155" fmla="*/ 116977 h 651113"/>
                    <a:gd name="connsiteX156" fmla="*/ 1046129 w 1134550"/>
                    <a:gd name="connsiteY156" fmla="*/ 124780 h 651113"/>
                    <a:gd name="connsiteX157" fmla="*/ 980761 w 1134550"/>
                    <a:gd name="connsiteY157" fmla="*/ 124780 h 651113"/>
                    <a:gd name="connsiteX158" fmla="*/ 942329 w 1134550"/>
                    <a:gd name="connsiteY158" fmla="*/ 163768 h 651113"/>
                    <a:gd name="connsiteX159" fmla="*/ 898105 w 1134550"/>
                    <a:gd name="connsiteY159" fmla="*/ 167663 h 651113"/>
                    <a:gd name="connsiteX160" fmla="*/ 901962 w 1134550"/>
                    <a:gd name="connsiteY160" fmla="*/ 185203 h 651113"/>
                    <a:gd name="connsiteX161" fmla="*/ 853894 w 1134550"/>
                    <a:gd name="connsiteY161" fmla="*/ 202743 h 651113"/>
                    <a:gd name="connsiteX162" fmla="*/ 817385 w 1134550"/>
                    <a:gd name="connsiteY162" fmla="*/ 198848 h 651113"/>
                    <a:gd name="connsiteX163" fmla="*/ 828918 w 1134550"/>
                    <a:gd name="connsiteY163" fmla="*/ 191046 h 651113"/>
                    <a:gd name="connsiteX164" fmla="*/ 836607 w 1134550"/>
                    <a:gd name="connsiteY164" fmla="*/ 161808 h 651113"/>
                    <a:gd name="connsiteX165" fmla="*/ 830840 w 1134550"/>
                    <a:gd name="connsiteY165" fmla="*/ 134505 h 651113"/>
                    <a:gd name="connsiteX166" fmla="*/ 828918 w 1134550"/>
                    <a:gd name="connsiteY166" fmla="*/ 115017 h 651113"/>
                    <a:gd name="connsiteX167" fmla="*/ 809696 w 1134550"/>
                    <a:gd name="connsiteY167" fmla="*/ 93569 h 651113"/>
                    <a:gd name="connsiteX168" fmla="*/ 800085 w 1134550"/>
                    <a:gd name="connsiteY168" fmla="*/ 95516 h 651113"/>
                    <a:gd name="connsiteX169" fmla="*/ 794318 w 1134550"/>
                    <a:gd name="connsiteY169" fmla="*/ 81859 h 651113"/>
                    <a:gd name="connsiteX170" fmla="*/ 782785 w 1134550"/>
                    <a:gd name="connsiteY170" fmla="*/ 70174 h 651113"/>
                    <a:gd name="connsiteX171" fmla="*/ 711663 w 1134550"/>
                    <a:gd name="connsiteY171" fmla="*/ 31198 h 651113"/>
                    <a:gd name="connsiteX172" fmla="*/ 696273 w 1134550"/>
                    <a:gd name="connsiteY172" fmla="*/ 38988 h 651113"/>
                    <a:gd name="connsiteX173" fmla="*/ 667439 w 1134550"/>
                    <a:gd name="connsiteY173" fmla="*/ 37028 h 651113"/>
                    <a:gd name="connsiteX174" fmla="*/ 665517 w 1134550"/>
                    <a:gd name="connsiteY174" fmla="*/ 33146 h 651113"/>
                    <a:gd name="connsiteX175" fmla="*/ 650139 w 1134550"/>
                    <a:gd name="connsiteY175" fmla="*/ 37028 h 651113"/>
                    <a:gd name="connsiteX176" fmla="*/ 632840 w 1134550"/>
                    <a:gd name="connsiteY176" fmla="*/ 31198 h 651113"/>
                    <a:gd name="connsiteX177" fmla="*/ 621306 w 1134550"/>
                    <a:gd name="connsiteY177" fmla="*/ 21448 h 651113"/>
                    <a:gd name="connsiteX178" fmla="*/ 607851 w 1134550"/>
                    <a:gd name="connsiteY178" fmla="*/ 25330 h 651113"/>
                    <a:gd name="connsiteX179" fmla="*/ 588628 w 1134550"/>
                    <a:gd name="connsiteY179" fmla="*/ 17540 h 651113"/>
                    <a:gd name="connsiteX180" fmla="*/ 582862 w 1134550"/>
                    <a:gd name="connsiteY180" fmla="*/ 0 h 651113"/>
                    <a:gd name="connsiteX181" fmla="*/ 580940 w 1134550"/>
                    <a:gd name="connsiteY181" fmla="*/ 9738 h 651113"/>
                    <a:gd name="connsiteX182" fmla="*/ 38849 w 1134550"/>
                    <a:gd name="connsiteY182" fmla="*/ 9738 h 651113"/>
                    <a:gd name="connsiteX183" fmla="*/ 42694 w 1134550"/>
                    <a:gd name="connsiteY183" fmla="*/ 17540 h 651113"/>
                    <a:gd name="connsiteX184" fmla="*/ 48460 w 1134550"/>
                    <a:gd name="connsiteY184" fmla="*/ 38988 h 651113"/>
                    <a:gd name="connsiteX185" fmla="*/ 44629 w 1134550"/>
                    <a:gd name="connsiteY185" fmla="*/ 46791 h 651113"/>
                    <a:gd name="connsiteX186" fmla="*/ 46551 w 1134550"/>
                    <a:gd name="connsiteY186" fmla="*/ 56541 h 651113"/>
                    <a:gd name="connsiteX187" fmla="*/ 31173 w 1134550"/>
                    <a:gd name="connsiteY187" fmla="*/ 64331 h 651113"/>
                    <a:gd name="connsiteX188" fmla="*/ 29251 w 1134550"/>
                    <a:gd name="connsiteY188" fmla="*/ 52633 h 651113"/>
                    <a:gd name="connsiteX189" fmla="*/ 36927 w 1134550"/>
                    <a:gd name="connsiteY189" fmla="*/ 38988 h 651113"/>
                    <a:gd name="connsiteX190" fmla="*/ 418 w 1134550"/>
                    <a:gd name="connsiteY190" fmla="*/ 29238 h 651113"/>
                    <a:gd name="connsiteX191" fmla="*/ 6184 w 1134550"/>
                    <a:gd name="connsiteY191" fmla="*/ 48726 h 651113"/>
                    <a:gd name="connsiteX192" fmla="*/ 15783 w 1134550"/>
                    <a:gd name="connsiteY192" fmla="*/ 68213 h 651113"/>
                    <a:gd name="connsiteX193" fmla="*/ 13873 w 1134550"/>
                    <a:gd name="connsiteY193" fmla="*/ 87726 h 651113"/>
                    <a:gd name="connsiteX194" fmla="*/ 29251 w 1134550"/>
                    <a:gd name="connsiteY194" fmla="*/ 91609 h 651113"/>
                    <a:gd name="connsiteX195" fmla="*/ 13873 w 1134550"/>
                    <a:gd name="connsiteY195" fmla="*/ 91609 h 651113"/>
                    <a:gd name="connsiteX196" fmla="*/ 15783 w 1134550"/>
                    <a:gd name="connsiteY196" fmla="*/ 107214 h 651113"/>
                    <a:gd name="connsiteX197" fmla="*/ 11951 w 1134550"/>
                    <a:gd name="connsiteY197" fmla="*/ 152045 h 651113"/>
                    <a:gd name="connsiteX198" fmla="*/ 2340 w 1134550"/>
                    <a:gd name="connsiteY198" fmla="*/ 183256 h 651113"/>
                    <a:gd name="connsiteX199" fmla="*/ 4262 w 1134550"/>
                    <a:gd name="connsiteY199" fmla="*/ 200796 h 651113"/>
                    <a:gd name="connsiteX200" fmla="*/ 6184 w 1134550"/>
                    <a:gd name="connsiteY200" fmla="*/ 253417 h 651113"/>
                    <a:gd name="connsiteX201" fmla="*/ 19640 w 1134550"/>
                    <a:gd name="connsiteY201" fmla="*/ 294352 h 651113"/>
                    <a:gd name="connsiteX202" fmla="*/ 31173 w 1134550"/>
                    <a:gd name="connsiteY202" fmla="*/ 306050 h 651113"/>
                    <a:gd name="connsiteX203" fmla="*/ 40784 w 1134550"/>
                    <a:gd name="connsiteY203" fmla="*/ 319708 h 651113"/>
                    <a:gd name="connsiteX204" fmla="*/ 44629 w 1134550"/>
                    <a:gd name="connsiteY204" fmla="*/ 311905 h 651113"/>
                    <a:gd name="connsiteX205" fmla="*/ 61929 w 1134550"/>
                    <a:gd name="connsiteY205" fmla="*/ 317773 h 651113"/>
                    <a:gd name="connsiteX206" fmla="*/ 46551 w 1134550"/>
                    <a:gd name="connsiteY206" fmla="*/ 317773 h 651113"/>
                    <a:gd name="connsiteX207" fmla="*/ 50395 w 1134550"/>
                    <a:gd name="connsiteY207" fmla="*/ 333366 h 651113"/>
                    <a:gd name="connsiteX208" fmla="*/ 42694 w 1134550"/>
                    <a:gd name="connsiteY208" fmla="*/ 329445 h 651113"/>
                    <a:gd name="connsiteX209" fmla="*/ 44629 w 1134550"/>
                    <a:gd name="connsiteY209" fmla="*/ 339195 h 651113"/>
                    <a:gd name="connsiteX210" fmla="*/ 56162 w 1134550"/>
                    <a:gd name="connsiteY210" fmla="*/ 346985 h 651113"/>
                    <a:gd name="connsiteX211" fmla="*/ 54240 w 1134550"/>
                    <a:gd name="connsiteY211" fmla="*/ 360631 h 651113"/>
                    <a:gd name="connsiteX212" fmla="*/ 79228 w 1134550"/>
                    <a:gd name="connsiteY212" fmla="*/ 409394 h 651113"/>
                    <a:gd name="connsiteX213" fmla="*/ 100386 w 1134550"/>
                    <a:gd name="connsiteY213" fmla="*/ 411342 h 651113"/>
                    <a:gd name="connsiteX214" fmla="*/ 121530 w 1134550"/>
                    <a:gd name="connsiteY214" fmla="*/ 423039 h 651113"/>
                    <a:gd name="connsiteX215" fmla="*/ 131141 w 1134550"/>
                    <a:gd name="connsiteY215" fmla="*/ 430842 h 651113"/>
                    <a:gd name="connsiteX216" fmla="*/ 144584 w 1134550"/>
                    <a:gd name="connsiteY216" fmla="*/ 446435 h 651113"/>
                    <a:gd name="connsiteX217" fmla="*/ 148441 w 1134550"/>
                    <a:gd name="connsiteY217" fmla="*/ 462040 h 651113"/>
                    <a:gd name="connsiteX218" fmla="*/ 196496 w 1134550"/>
                    <a:gd name="connsiteY218" fmla="*/ 456172 h 651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1134550" h="651113">
                      <a:moveTo>
                        <a:pt x="196471" y="456172"/>
                      </a:moveTo>
                      <a:cubicBezTo>
                        <a:pt x="196623" y="459574"/>
                        <a:pt x="196041" y="462242"/>
                        <a:pt x="194561" y="463988"/>
                      </a:cubicBezTo>
                      <a:cubicBezTo>
                        <a:pt x="207511" y="468983"/>
                        <a:pt x="219576" y="472284"/>
                        <a:pt x="233006" y="477620"/>
                      </a:cubicBezTo>
                      <a:cubicBezTo>
                        <a:pt x="244337" y="482160"/>
                        <a:pt x="256464" y="491063"/>
                        <a:pt x="269515" y="493226"/>
                      </a:cubicBezTo>
                      <a:cubicBezTo>
                        <a:pt x="284817" y="495742"/>
                        <a:pt x="301105" y="491392"/>
                        <a:pt x="321440" y="493226"/>
                      </a:cubicBezTo>
                      <a:cubicBezTo>
                        <a:pt x="322541" y="489799"/>
                        <a:pt x="319113" y="481768"/>
                        <a:pt x="323363" y="481528"/>
                      </a:cubicBezTo>
                      <a:lnTo>
                        <a:pt x="359885" y="481528"/>
                      </a:lnTo>
                      <a:cubicBezTo>
                        <a:pt x="367042" y="495692"/>
                        <a:pt x="380612" y="503393"/>
                        <a:pt x="390640" y="514661"/>
                      </a:cubicBezTo>
                      <a:cubicBezTo>
                        <a:pt x="393081" y="521300"/>
                        <a:pt x="394990" y="528458"/>
                        <a:pt x="396419" y="536121"/>
                      </a:cubicBezTo>
                      <a:cubicBezTo>
                        <a:pt x="404172" y="543178"/>
                        <a:pt x="412910" y="549286"/>
                        <a:pt x="423318" y="553662"/>
                      </a:cubicBezTo>
                      <a:cubicBezTo>
                        <a:pt x="429312" y="545290"/>
                        <a:pt x="427921" y="535476"/>
                        <a:pt x="438696" y="532214"/>
                      </a:cubicBezTo>
                      <a:cubicBezTo>
                        <a:pt x="444462" y="530469"/>
                        <a:pt x="449369" y="535654"/>
                        <a:pt x="455996" y="532214"/>
                      </a:cubicBezTo>
                      <a:cubicBezTo>
                        <a:pt x="456438" y="533744"/>
                        <a:pt x="457614" y="534478"/>
                        <a:pt x="459853" y="534161"/>
                      </a:cubicBezTo>
                      <a:cubicBezTo>
                        <a:pt x="462230" y="541559"/>
                        <a:pt x="469312" y="544911"/>
                        <a:pt x="473308" y="551702"/>
                      </a:cubicBezTo>
                      <a:cubicBezTo>
                        <a:pt x="477191" y="558290"/>
                        <a:pt x="478948" y="566219"/>
                        <a:pt x="482919" y="573137"/>
                      </a:cubicBezTo>
                      <a:cubicBezTo>
                        <a:pt x="487105" y="580459"/>
                        <a:pt x="491165" y="586681"/>
                        <a:pt x="496375" y="592650"/>
                      </a:cubicBezTo>
                      <a:cubicBezTo>
                        <a:pt x="493466" y="605979"/>
                        <a:pt x="503672" y="606042"/>
                        <a:pt x="502141" y="617980"/>
                      </a:cubicBezTo>
                      <a:cubicBezTo>
                        <a:pt x="504671" y="619548"/>
                        <a:pt x="508047" y="620003"/>
                        <a:pt x="511753" y="621875"/>
                      </a:cubicBezTo>
                      <a:cubicBezTo>
                        <a:pt x="514320" y="623178"/>
                        <a:pt x="518569" y="627376"/>
                        <a:pt x="519454" y="627718"/>
                      </a:cubicBezTo>
                      <a:cubicBezTo>
                        <a:pt x="523716" y="629438"/>
                        <a:pt x="529558" y="628944"/>
                        <a:pt x="532910" y="629665"/>
                      </a:cubicBezTo>
                      <a:cubicBezTo>
                        <a:pt x="533972" y="629918"/>
                        <a:pt x="534503" y="633649"/>
                        <a:pt x="536754" y="633573"/>
                      </a:cubicBezTo>
                      <a:cubicBezTo>
                        <a:pt x="536843" y="633573"/>
                        <a:pt x="540055" y="629829"/>
                        <a:pt x="540598" y="629665"/>
                      </a:cubicBezTo>
                      <a:cubicBezTo>
                        <a:pt x="534566" y="624847"/>
                        <a:pt x="531190" y="608774"/>
                        <a:pt x="534832" y="600440"/>
                      </a:cubicBezTo>
                      <a:cubicBezTo>
                        <a:pt x="529761" y="601022"/>
                        <a:pt x="528534" y="597733"/>
                        <a:pt x="529065" y="592637"/>
                      </a:cubicBezTo>
                      <a:cubicBezTo>
                        <a:pt x="532998" y="593725"/>
                        <a:pt x="532821" y="598505"/>
                        <a:pt x="536754" y="594585"/>
                      </a:cubicBezTo>
                      <a:cubicBezTo>
                        <a:pt x="538145" y="588616"/>
                        <a:pt x="534781" y="587490"/>
                        <a:pt x="534832" y="582900"/>
                      </a:cubicBezTo>
                      <a:cubicBezTo>
                        <a:pt x="541243" y="584847"/>
                        <a:pt x="541130" y="580193"/>
                        <a:pt x="540598" y="575097"/>
                      </a:cubicBezTo>
                      <a:cubicBezTo>
                        <a:pt x="547528" y="576273"/>
                        <a:pt x="546264" y="569141"/>
                        <a:pt x="552144" y="569254"/>
                      </a:cubicBezTo>
                      <a:cubicBezTo>
                        <a:pt x="553965" y="565625"/>
                        <a:pt x="546378" y="562729"/>
                        <a:pt x="552144" y="561452"/>
                      </a:cubicBezTo>
                      <a:cubicBezTo>
                        <a:pt x="555837" y="564032"/>
                        <a:pt x="559871" y="560010"/>
                        <a:pt x="565587" y="563399"/>
                      </a:cubicBezTo>
                      <a:cubicBezTo>
                        <a:pt x="573504" y="558429"/>
                        <a:pt x="579915" y="551942"/>
                        <a:pt x="584809" y="543912"/>
                      </a:cubicBezTo>
                      <a:cubicBezTo>
                        <a:pt x="581686" y="545315"/>
                        <a:pt x="581686" y="534730"/>
                        <a:pt x="584809" y="536121"/>
                      </a:cubicBezTo>
                      <a:cubicBezTo>
                        <a:pt x="586732" y="536121"/>
                        <a:pt x="587098" y="534528"/>
                        <a:pt x="588654" y="534161"/>
                      </a:cubicBezTo>
                      <a:cubicBezTo>
                        <a:pt x="593270" y="533390"/>
                        <a:pt x="587592" y="543051"/>
                        <a:pt x="594421" y="540004"/>
                      </a:cubicBezTo>
                      <a:cubicBezTo>
                        <a:pt x="598075" y="539169"/>
                        <a:pt x="599251" y="535805"/>
                        <a:pt x="604032" y="536121"/>
                      </a:cubicBezTo>
                      <a:cubicBezTo>
                        <a:pt x="603488" y="531012"/>
                        <a:pt x="604727" y="527712"/>
                        <a:pt x="609785" y="528306"/>
                      </a:cubicBezTo>
                      <a:cubicBezTo>
                        <a:pt x="609874" y="531012"/>
                        <a:pt x="608888" y="532593"/>
                        <a:pt x="607863" y="534161"/>
                      </a:cubicBezTo>
                      <a:cubicBezTo>
                        <a:pt x="621559" y="528812"/>
                        <a:pt x="638733" y="546845"/>
                        <a:pt x="642476" y="532214"/>
                      </a:cubicBezTo>
                      <a:cubicBezTo>
                        <a:pt x="650494" y="533175"/>
                        <a:pt x="653250" y="539485"/>
                        <a:pt x="659788" y="541951"/>
                      </a:cubicBezTo>
                      <a:cubicBezTo>
                        <a:pt x="657575" y="548097"/>
                        <a:pt x="662786" y="546694"/>
                        <a:pt x="663620" y="549767"/>
                      </a:cubicBezTo>
                      <a:cubicBezTo>
                        <a:pt x="670247" y="550386"/>
                        <a:pt x="672725" y="541686"/>
                        <a:pt x="679011" y="547819"/>
                      </a:cubicBezTo>
                      <a:cubicBezTo>
                        <a:pt x="683715" y="545201"/>
                        <a:pt x="675533" y="541926"/>
                        <a:pt x="680933" y="540004"/>
                      </a:cubicBezTo>
                      <a:cubicBezTo>
                        <a:pt x="690177" y="541015"/>
                        <a:pt x="690519" y="551069"/>
                        <a:pt x="700155" y="551702"/>
                      </a:cubicBezTo>
                      <a:cubicBezTo>
                        <a:pt x="699662" y="542470"/>
                        <a:pt x="685941" y="546618"/>
                        <a:pt x="686700" y="536121"/>
                      </a:cubicBezTo>
                      <a:cubicBezTo>
                        <a:pt x="690443" y="537032"/>
                        <a:pt x="696538" y="530861"/>
                        <a:pt x="692479" y="530279"/>
                      </a:cubicBezTo>
                      <a:cubicBezTo>
                        <a:pt x="687281" y="536653"/>
                        <a:pt x="684980" y="526978"/>
                        <a:pt x="684777" y="526359"/>
                      </a:cubicBezTo>
                      <a:cubicBezTo>
                        <a:pt x="682147" y="531872"/>
                        <a:pt x="675204" y="529444"/>
                        <a:pt x="673244" y="524411"/>
                      </a:cubicBezTo>
                      <a:cubicBezTo>
                        <a:pt x="674192" y="522110"/>
                        <a:pt x="675293" y="519972"/>
                        <a:pt x="677101" y="518569"/>
                      </a:cubicBezTo>
                      <a:cubicBezTo>
                        <a:pt x="684765" y="516634"/>
                        <a:pt x="682880" y="524398"/>
                        <a:pt x="690557" y="522464"/>
                      </a:cubicBezTo>
                      <a:cubicBezTo>
                        <a:pt x="697740" y="515938"/>
                        <a:pt x="706137" y="517279"/>
                        <a:pt x="717455" y="518569"/>
                      </a:cubicBezTo>
                      <a:cubicBezTo>
                        <a:pt x="720123" y="517355"/>
                        <a:pt x="717758" y="511044"/>
                        <a:pt x="721299" y="510766"/>
                      </a:cubicBezTo>
                      <a:cubicBezTo>
                        <a:pt x="727129" y="510703"/>
                        <a:pt x="723158" y="520579"/>
                        <a:pt x="728988" y="520516"/>
                      </a:cubicBezTo>
                      <a:cubicBezTo>
                        <a:pt x="729342" y="517633"/>
                        <a:pt x="733642" y="518733"/>
                        <a:pt x="736677" y="518569"/>
                      </a:cubicBezTo>
                      <a:cubicBezTo>
                        <a:pt x="736336" y="514319"/>
                        <a:pt x="738245" y="512372"/>
                        <a:pt x="742456" y="512726"/>
                      </a:cubicBezTo>
                      <a:cubicBezTo>
                        <a:pt x="743658" y="522299"/>
                        <a:pt x="752814" y="511702"/>
                        <a:pt x="759744" y="514674"/>
                      </a:cubicBezTo>
                      <a:cubicBezTo>
                        <a:pt x="759503" y="524398"/>
                        <a:pt x="764777" y="521072"/>
                        <a:pt x="771277" y="520516"/>
                      </a:cubicBezTo>
                      <a:cubicBezTo>
                        <a:pt x="765042" y="527408"/>
                        <a:pt x="777297" y="527383"/>
                        <a:pt x="775121" y="536121"/>
                      </a:cubicBezTo>
                      <a:cubicBezTo>
                        <a:pt x="785453" y="534882"/>
                        <a:pt x="791018" y="528837"/>
                        <a:pt x="798188" y="524424"/>
                      </a:cubicBezTo>
                      <a:cubicBezTo>
                        <a:pt x="801855" y="525258"/>
                        <a:pt x="803019" y="528610"/>
                        <a:pt x="807799" y="528306"/>
                      </a:cubicBezTo>
                      <a:cubicBezTo>
                        <a:pt x="811239" y="541711"/>
                        <a:pt x="822937" y="546757"/>
                        <a:pt x="828944" y="557557"/>
                      </a:cubicBezTo>
                      <a:cubicBezTo>
                        <a:pt x="831599" y="569419"/>
                        <a:pt x="821153" y="578183"/>
                        <a:pt x="827009" y="586795"/>
                      </a:cubicBezTo>
                      <a:cubicBezTo>
                        <a:pt x="825049" y="576475"/>
                        <a:pt x="830992" y="579498"/>
                        <a:pt x="832775" y="584847"/>
                      </a:cubicBezTo>
                      <a:cubicBezTo>
                        <a:pt x="833698" y="590993"/>
                        <a:pt x="826882" y="589261"/>
                        <a:pt x="828944" y="596532"/>
                      </a:cubicBezTo>
                      <a:cubicBezTo>
                        <a:pt x="831802" y="598189"/>
                        <a:pt x="831713" y="602817"/>
                        <a:pt x="832775" y="606282"/>
                      </a:cubicBezTo>
                      <a:cubicBezTo>
                        <a:pt x="835646" y="606611"/>
                        <a:pt x="839870" y="605587"/>
                        <a:pt x="840464" y="608243"/>
                      </a:cubicBezTo>
                      <a:cubicBezTo>
                        <a:pt x="838795" y="617272"/>
                        <a:pt x="843499" y="610291"/>
                        <a:pt x="844309" y="614072"/>
                      </a:cubicBezTo>
                      <a:cubicBezTo>
                        <a:pt x="840047" y="622469"/>
                        <a:pt x="847900" y="633244"/>
                        <a:pt x="853920" y="637480"/>
                      </a:cubicBezTo>
                      <a:cubicBezTo>
                        <a:pt x="856892" y="642918"/>
                        <a:pt x="858574" y="649659"/>
                        <a:pt x="865466" y="651113"/>
                      </a:cubicBezTo>
                      <a:cubicBezTo>
                        <a:pt x="867919" y="651024"/>
                        <a:pt x="868121" y="648622"/>
                        <a:pt x="871232" y="649165"/>
                      </a:cubicBezTo>
                      <a:cubicBezTo>
                        <a:pt x="875646" y="634230"/>
                        <a:pt x="879288" y="621597"/>
                        <a:pt x="876999" y="606282"/>
                      </a:cubicBezTo>
                      <a:cubicBezTo>
                        <a:pt x="876657" y="604006"/>
                        <a:pt x="874369" y="601768"/>
                        <a:pt x="873154" y="598492"/>
                      </a:cubicBezTo>
                      <a:cubicBezTo>
                        <a:pt x="868185" y="584809"/>
                        <a:pt x="860875" y="568255"/>
                        <a:pt x="863556" y="557557"/>
                      </a:cubicBezTo>
                      <a:cubicBezTo>
                        <a:pt x="858346" y="550968"/>
                        <a:pt x="851846" y="528888"/>
                        <a:pt x="850101" y="520516"/>
                      </a:cubicBezTo>
                      <a:cubicBezTo>
                        <a:pt x="847483" y="508034"/>
                        <a:pt x="848798" y="502495"/>
                        <a:pt x="852010" y="493226"/>
                      </a:cubicBezTo>
                      <a:cubicBezTo>
                        <a:pt x="854944" y="484753"/>
                        <a:pt x="857777" y="476748"/>
                        <a:pt x="863543" y="473738"/>
                      </a:cubicBezTo>
                      <a:cubicBezTo>
                        <a:pt x="864593" y="470918"/>
                        <a:pt x="861292" y="463659"/>
                        <a:pt x="865466" y="464000"/>
                      </a:cubicBezTo>
                      <a:cubicBezTo>
                        <a:pt x="866212" y="466985"/>
                        <a:pt x="867767" y="464266"/>
                        <a:pt x="865466" y="462053"/>
                      </a:cubicBezTo>
                      <a:lnTo>
                        <a:pt x="875064" y="462053"/>
                      </a:lnTo>
                      <a:cubicBezTo>
                        <a:pt x="880831" y="455515"/>
                        <a:pt x="888330" y="450810"/>
                        <a:pt x="894286" y="444513"/>
                      </a:cubicBezTo>
                      <a:cubicBezTo>
                        <a:pt x="890733" y="438847"/>
                        <a:pt x="902671" y="432271"/>
                        <a:pt x="905807" y="426972"/>
                      </a:cubicBezTo>
                      <a:cubicBezTo>
                        <a:pt x="908298" y="424279"/>
                        <a:pt x="914166" y="425038"/>
                        <a:pt x="919275" y="425000"/>
                      </a:cubicBezTo>
                      <a:cubicBezTo>
                        <a:pt x="919338" y="414680"/>
                        <a:pt x="928874" y="413947"/>
                        <a:pt x="930808" y="405512"/>
                      </a:cubicBezTo>
                      <a:cubicBezTo>
                        <a:pt x="934185" y="408357"/>
                        <a:pt x="942405" y="404323"/>
                        <a:pt x="948121" y="403564"/>
                      </a:cubicBezTo>
                      <a:cubicBezTo>
                        <a:pt x="949171" y="398468"/>
                        <a:pt x="945149" y="401111"/>
                        <a:pt x="942354" y="399669"/>
                      </a:cubicBezTo>
                      <a:cubicBezTo>
                        <a:pt x="938447" y="397646"/>
                        <a:pt x="937802" y="399012"/>
                        <a:pt x="936575" y="393827"/>
                      </a:cubicBezTo>
                      <a:cubicBezTo>
                        <a:pt x="941355" y="394016"/>
                        <a:pt x="942531" y="397482"/>
                        <a:pt x="946186" y="393827"/>
                      </a:cubicBezTo>
                      <a:cubicBezTo>
                        <a:pt x="947691" y="385152"/>
                        <a:pt x="935879" y="389995"/>
                        <a:pt x="936575" y="382129"/>
                      </a:cubicBezTo>
                      <a:cubicBezTo>
                        <a:pt x="944884" y="385227"/>
                        <a:pt x="949335" y="381724"/>
                        <a:pt x="955797" y="387972"/>
                      </a:cubicBezTo>
                      <a:cubicBezTo>
                        <a:pt x="955860" y="383331"/>
                        <a:pt x="965636" y="378677"/>
                        <a:pt x="959642" y="374326"/>
                      </a:cubicBezTo>
                      <a:cubicBezTo>
                        <a:pt x="959452" y="377399"/>
                        <a:pt x="959895" y="381079"/>
                        <a:pt x="955797" y="380182"/>
                      </a:cubicBezTo>
                      <a:cubicBezTo>
                        <a:pt x="955468" y="377260"/>
                        <a:pt x="956480" y="372986"/>
                        <a:pt x="953875" y="372379"/>
                      </a:cubicBezTo>
                      <a:cubicBezTo>
                        <a:pt x="949790" y="377627"/>
                        <a:pt x="938687" y="373606"/>
                        <a:pt x="942342" y="364576"/>
                      </a:cubicBezTo>
                      <a:cubicBezTo>
                        <a:pt x="946755" y="363969"/>
                        <a:pt x="944479" y="370204"/>
                        <a:pt x="948108" y="370406"/>
                      </a:cubicBezTo>
                      <a:cubicBezTo>
                        <a:pt x="950018" y="366271"/>
                        <a:pt x="955860" y="360972"/>
                        <a:pt x="959642" y="364576"/>
                      </a:cubicBezTo>
                      <a:cubicBezTo>
                        <a:pt x="958035" y="359720"/>
                        <a:pt x="957125" y="354130"/>
                        <a:pt x="957732" y="347011"/>
                      </a:cubicBezTo>
                      <a:cubicBezTo>
                        <a:pt x="952282" y="345405"/>
                        <a:pt x="952737" y="349768"/>
                        <a:pt x="948121" y="348971"/>
                      </a:cubicBezTo>
                      <a:cubicBezTo>
                        <a:pt x="946957" y="340409"/>
                        <a:pt x="937245" y="340511"/>
                        <a:pt x="932731" y="335326"/>
                      </a:cubicBezTo>
                      <a:cubicBezTo>
                        <a:pt x="937460" y="335060"/>
                        <a:pt x="941988" y="335022"/>
                        <a:pt x="944276" y="337273"/>
                      </a:cubicBezTo>
                      <a:cubicBezTo>
                        <a:pt x="939180" y="320884"/>
                        <a:pt x="948083" y="340802"/>
                        <a:pt x="951953" y="331418"/>
                      </a:cubicBezTo>
                      <a:cubicBezTo>
                        <a:pt x="947590" y="326398"/>
                        <a:pt x="929594" y="312183"/>
                        <a:pt x="938497" y="309983"/>
                      </a:cubicBezTo>
                      <a:cubicBezTo>
                        <a:pt x="937334" y="307277"/>
                        <a:pt x="931099" y="309692"/>
                        <a:pt x="930808" y="306088"/>
                      </a:cubicBezTo>
                      <a:cubicBezTo>
                        <a:pt x="933287" y="301447"/>
                        <a:pt x="935728" y="296793"/>
                        <a:pt x="938497" y="292443"/>
                      </a:cubicBezTo>
                      <a:cubicBezTo>
                        <a:pt x="942038" y="300131"/>
                        <a:pt x="930783" y="302560"/>
                        <a:pt x="936575" y="306088"/>
                      </a:cubicBezTo>
                      <a:cubicBezTo>
                        <a:pt x="938535" y="299929"/>
                        <a:pt x="945465" y="314902"/>
                        <a:pt x="948108" y="308035"/>
                      </a:cubicBezTo>
                      <a:cubicBezTo>
                        <a:pt x="938687" y="306151"/>
                        <a:pt x="951067" y="287928"/>
                        <a:pt x="946186" y="282705"/>
                      </a:cubicBezTo>
                      <a:cubicBezTo>
                        <a:pt x="948538" y="282465"/>
                        <a:pt x="950751" y="282123"/>
                        <a:pt x="950018" y="278797"/>
                      </a:cubicBezTo>
                      <a:cubicBezTo>
                        <a:pt x="958314" y="281504"/>
                        <a:pt x="955633" y="268845"/>
                        <a:pt x="961564" y="274902"/>
                      </a:cubicBezTo>
                      <a:cubicBezTo>
                        <a:pt x="964194" y="283426"/>
                        <a:pt x="954115" y="279050"/>
                        <a:pt x="955797" y="286600"/>
                      </a:cubicBezTo>
                      <a:cubicBezTo>
                        <a:pt x="954861" y="294036"/>
                        <a:pt x="956341" y="299044"/>
                        <a:pt x="959642" y="302205"/>
                      </a:cubicBezTo>
                      <a:cubicBezTo>
                        <a:pt x="956619" y="302370"/>
                        <a:pt x="952964" y="301927"/>
                        <a:pt x="953875" y="306088"/>
                      </a:cubicBezTo>
                      <a:cubicBezTo>
                        <a:pt x="956429" y="310855"/>
                        <a:pt x="961020" y="303938"/>
                        <a:pt x="961564" y="308035"/>
                      </a:cubicBezTo>
                      <a:cubicBezTo>
                        <a:pt x="960299" y="315155"/>
                        <a:pt x="965724" y="315522"/>
                        <a:pt x="965408" y="321681"/>
                      </a:cubicBezTo>
                      <a:cubicBezTo>
                        <a:pt x="964624" y="324968"/>
                        <a:pt x="956366" y="330444"/>
                        <a:pt x="961564" y="333391"/>
                      </a:cubicBezTo>
                      <a:cubicBezTo>
                        <a:pt x="964586" y="329382"/>
                        <a:pt x="966900" y="324488"/>
                        <a:pt x="969265" y="319733"/>
                      </a:cubicBezTo>
                      <a:cubicBezTo>
                        <a:pt x="971086" y="316015"/>
                        <a:pt x="976739" y="305443"/>
                        <a:pt x="976942" y="304140"/>
                      </a:cubicBezTo>
                      <a:cubicBezTo>
                        <a:pt x="976904" y="304431"/>
                        <a:pt x="973148" y="302319"/>
                        <a:pt x="973097" y="302193"/>
                      </a:cubicBezTo>
                      <a:cubicBezTo>
                        <a:pt x="972338" y="299992"/>
                        <a:pt x="976233" y="299234"/>
                        <a:pt x="975032" y="296325"/>
                      </a:cubicBezTo>
                      <a:cubicBezTo>
                        <a:pt x="968481" y="291937"/>
                        <a:pt x="967925" y="281428"/>
                        <a:pt x="965408" y="272955"/>
                      </a:cubicBezTo>
                      <a:cubicBezTo>
                        <a:pt x="967103" y="269325"/>
                        <a:pt x="974475" y="261510"/>
                        <a:pt x="976942" y="265139"/>
                      </a:cubicBezTo>
                      <a:cubicBezTo>
                        <a:pt x="975993" y="270666"/>
                        <a:pt x="966900" y="267947"/>
                        <a:pt x="969265" y="276837"/>
                      </a:cubicBezTo>
                      <a:cubicBezTo>
                        <a:pt x="972060" y="282452"/>
                        <a:pt x="978965" y="283881"/>
                        <a:pt x="982696" y="288535"/>
                      </a:cubicBezTo>
                      <a:cubicBezTo>
                        <a:pt x="985048" y="286828"/>
                        <a:pt x="983163" y="283578"/>
                        <a:pt x="984630" y="280720"/>
                      </a:cubicBezTo>
                      <a:cubicBezTo>
                        <a:pt x="984921" y="280176"/>
                        <a:pt x="987982" y="281175"/>
                        <a:pt x="988488" y="280720"/>
                      </a:cubicBezTo>
                      <a:cubicBezTo>
                        <a:pt x="989423" y="279872"/>
                        <a:pt x="987691" y="275939"/>
                        <a:pt x="988488" y="274877"/>
                      </a:cubicBezTo>
                      <a:cubicBezTo>
                        <a:pt x="989828" y="273031"/>
                        <a:pt x="993129" y="273663"/>
                        <a:pt x="994229" y="270969"/>
                      </a:cubicBezTo>
                      <a:cubicBezTo>
                        <a:pt x="996379" y="265772"/>
                        <a:pt x="994052" y="258981"/>
                        <a:pt x="998073" y="253429"/>
                      </a:cubicBezTo>
                      <a:cubicBezTo>
                        <a:pt x="995279" y="251735"/>
                        <a:pt x="990637" y="251886"/>
                        <a:pt x="992307" y="245652"/>
                      </a:cubicBezTo>
                      <a:cubicBezTo>
                        <a:pt x="999009" y="243982"/>
                        <a:pt x="996417" y="232917"/>
                        <a:pt x="999996" y="228112"/>
                      </a:cubicBezTo>
                      <a:cubicBezTo>
                        <a:pt x="1003334" y="229275"/>
                        <a:pt x="999869" y="237343"/>
                        <a:pt x="1003840" y="237849"/>
                      </a:cubicBezTo>
                      <a:cubicBezTo>
                        <a:pt x="1009607" y="224836"/>
                        <a:pt x="1030624" y="227315"/>
                        <a:pt x="1046141" y="224191"/>
                      </a:cubicBezTo>
                      <a:cubicBezTo>
                        <a:pt x="1049935" y="222838"/>
                        <a:pt x="1045661" y="213315"/>
                        <a:pt x="1049986" y="212506"/>
                      </a:cubicBezTo>
                      <a:cubicBezTo>
                        <a:pt x="1053375" y="212974"/>
                        <a:pt x="1054374" y="215857"/>
                        <a:pt x="1053818" y="220296"/>
                      </a:cubicBezTo>
                      <a:cubicBezTo>
                        <a:pt x="1058535" y="219917"/>
                        <a:pt x="1059407" y="216793"/>
                        <a:pt x="1063429" y="216401"/>
                      </a:cubicBezTo>
                      <a:cubicBezTo>
                        <a:pt x="1065654" y="216174"/>
                        <a:pt x="1067817" y="220246"/>
                        <a:pt x="1069195" y="216401"/>
                      </a:cubicBezTo>
                      <a:cubicBezTo>
                        <a:pt x="1062607" y="212696"/>
                        <a:pt x="1063593" y="201276"/>
                        <a:pt x="1055727" y="198848"/>
                      </a:cubicBezTo>
                      <a:cubicBezTo>
                        <a:pt x="1057131" y="193916"/>
                        <a:pt x="1061886" y="191450"/>
                        <a:pt x="1059584" y="189098"/>
                      </a:cubicBezTo>
                      <a:cubicBezTo>
                        <a:pt x="1059104" y="188605"/>
                        <a:pt x="1059306" y="182067"/>
                        <a:pt x="1059584" y="181308"/>
                      </a:cubicBezTo>
                      <a:cubicBezTo>
                        <a:pt x="1062733" y="172152"/>
                        <a:pt x="1071092" y="166158"/>
                        <a:pt x="1073040" y="155965"/>
                      </a:cubicBezTo>
                      <a:cubicBezTo>
                        <a:pt x="1081260" y="156509"/>
                        <a:pt x="1082537" y="150022"/>
                        <a:pt x="1092262" y="152070"/>
                      </a:cubicBezTo>
                      <a:cubicBezTo>
                        <a:pt x="1092325" y="144723"/>
                        <a:pt x="1104870" y="129750"/>
                        <a:pt x="1101860" y="142333"/>
                      </a:cubicBezTo>
                      <a:cubicBezTo>
                        <a:pt x="1107311" y="142649"/>
                        <a:pt x="1106350" y="136465"/>
                        <a:pt x="1111471" y="136465"/>
                      </a:cubicBezTo>
                      <a:cubicBezTo>
                        <a:pt x="1113925" y="136579"/>
                        <a:pt x="1114127" y="138969"/>
                        <a:pt x="1117238" y="138425"/>
                      </a:cubicBezTo>
                      <a:cubicBezTo>
                        <a:pt x="1118123" y="130230"/>
                        <a:pt x="1132628" y="135845"/>
                        <a:pt x="1134551" y="128687"/>
                      </a:cubicBezTo>
                      <a:cubicBezTo>
                        <a:pt x="1132300" y="128359"/>
                        <a:pt x="1132451" y="125602"/>
                        <a:pt x="1132616" y="122820"/>
                      </a:cubicBezTo>
                      <a:cubicBezTo>
                        <a:pt x="1132097" y="118823"/>
                        <a:pt x="1124105" y="122352"/>
                        <a:pt x="1124927" y="116977"/>
                      </a:cubicBezTo>
                      <a:cubicBezTo>
                        <a:pt x="1129277" y="111994"/>
                        <a:pt x="1121867" y="107126"/>
                        <a:pt x="1119160" y="103332"/>
                      </a:cubicBezTo>
                      <a:cubicBezTo>
                        <a:pt x="1117744" y="87891"/>
                        <a:pt x="1123334" y="65343"/>
                        <a:pt x="1113419" y="58501"/>
                      </a:cubicBezTo>
                      <a:cubicBezTo>
                        <a:pt x="1108032" y="59538"/>
                        <a:pt x="1103403" y="61359"/>
                        <a:pt x="1098029" y="62396"/>
                      </a:cubicBezTo>
                      <a:cubicBezTo>
                        <a:pt x="1092970" y="62991"/>
                        <a:pt x="1096524" y="54834"/>
                        <a:pt x="1090340" y="56566"/>
                      </a:cubicBezTo>
                      <a:cubicBezTo>
                        <a:pt x="1086837" y="62776"/>
                        <a:pt x="1082841" y="69339"/>
                        <a:pt x="1080729" y="74107"/>
                      </a:cubicBezTo>
                      <a:cubicBezTo>
                        <a:pt x="1080412" y="74815"/>
                        <a:pt x="1077302" y="75169"/>
                        <a:pt x="1076884" y="76054"/>
                      </a:cubicBezTo>
                      <a:cubicBezTo>
                        <a:pt x="1075632" y="78672"/>
                        <a:pt x="1077782" y="82997"/>
                        <a:pt x="1076884" y="85792"/>
                      </a:cubicBezTo>
                      <a:cubicBezTo>
                        <a:pt x="1076125" y="88144"/>
                        <a:pt x="1071889" y="89800"/>
                        <a:pt x="1071105" y="91634"/>
                      </a:cubicBezTo>
                      <a:cubicBezTo>
                        <a:pt x="1069967" y="94416"/>
                        <a:pt x="1072180" y="98577"/>
                        <a:pt x="1071105" y="101384"/>
                      </a:cubicBezTo>
                      <a:cubicBezTo>
                        <a:pt x="1070308" y="103560"/>
                        <a:pt x="1066704" y="103749"/>
                        <a:pt x="1065338" y="105292"/>
                      </a:cubicBezTo>
                      <a:cubicBezTo>
                        <a:pt x="1062329" y="108744"/>
                        <a:pt x="1064200" y="115561"/>
                        <a:pt x="1059584" y="116977"/>
                      </a:cubicBezTo>
                      <a:cubicBezTo>
                        <a:pt x="1049834" y="114245"/>
                        <a:pt x="1049771" y="121315"/>
                        <a:pt x="1046129" y="124780"/>
                      </a:cubicBezTo>
                      <a:lnTo>
                        <a:pt x="980761" y="124780"/>
                      </a:lnTo>
                      <a:cubicBezTo>
                        <a:pt x="966230" y="136047"/>
                        <a:pt x="951320" y="146898"/>
                        <a:pt x="942329" y="163768"/>
                      </a:cubicBezTo>
                      <a:cubicBezTo>
                        <a:pt x="927495" y="164982"/>
                        <a:pt x="907135" y="160581"/>
                        <a:pt x="898105" y="167663"/>
                      </a:cubicBezTo>
                      <a:cubicBezTo>
                        <a:pt x="897106" y="175845"/>
                        <a:pt x="901469" y="178551"/>
                        <a:pt x="901962" y="185203"/>
                      </a:cubicBezTo>
                      <a:cubicBezTo>
                        <a:pt x="887015" y="192158"/>
                        <a:pt x="874824" y="201883"/>
                        <a:pt x="853894" y="202743"/>
                      </a:cubicBezTo>
                      <a:cubicBezTo>
                        <a:pt x="846332" y="213151"/>
                        <a:pt x="814046" y="231235"/>
                        <a:pt x="817385" y="198848"/>
                      </a:cubicBezTo>
                      <a:cubicBezTo>
                        <a:pt x="822532" y="197584"/>
                        <a:pt x="824694" y="193271"/>
                        <a:pt x="828918" y="191046"/>
                      </a:cubicBezTo>
                      <a:cubicBezTo>
                        <a:pt x="827477" y="179361"/>
                        <a:pt x="836152" y="172076"/>
                        <a:pt x="836607" y="161808"/>
                      </a:cubicBezTo>
                      <a:cubicBezTo>
                        <a:pt x="836923" y="154094"/>
                        <a:pt x="832257" y="143420"/>
                        <a:pt x="830840" y="134505"/>
                      </a:cubicBezTo>
                      <a:cubicBezTo>
                        <a:pt x="829753" y="127802"/>
                        <a:pt x="828754" y="122238"/>
                        <a:pt x="828918" y="115017"/>
                      </a:cubicBezTo>
                      <a:cubicBezTo>
                        <a:pt x="821748" y="108074"/>
                        <a:pt x="803790" y="108061"/>
                        <a:pt x="809696" y="93569"/>
                      </a:cubicBezTo>
                      <a:cubicBezTo>
                        <a:pt x="804258" y="91950"/>
                        <a:pt x="804701" y="96300"/>
                        <a:pt x="800085" y="95516"/>
                      </a:cubicBezTo>
                      <a:cubicBezTo>
                        <a:pt x="798605" y="90521"/>
                        <a:pt x="798163" y="84464"/>
                        <a:pt x="794318" y="81859"/>
                      </a:cubicBezTo>
                      <a:cubicBezTo>
                        <a:pt x="789209" y="86930"/>
                        <a:pt x="780977" y="78571"/>
                        <a:pt x="782785" y="70174"/>
                      </a:cubicBezTo>
                      <a:cubicBezTo>
                        <a:pt x="757860" y="58425"/>
                        <a:pt x="737879" y="41606"/>
                        <a:pt x="711663" y="31198"/>
                      </a:cubicBezTo>
                      <a:cubicBezTo>
                        <a:pt x="705681" y="32931"/>
                        <a:pt x="702710" y="37698"/>
                        <a:pt x="696273" y="38988"/>
                      </a:cubicBezTo>
                      <a:cubicBezTo>
                        <a:pt x="687041" y="37901"/>
                        <a:pt x="675179" y="39064"/>
                        <a:pt x="667439" y="37028"/>
                      </a:cubicBezTo>
                      <a:cubicBezTo>
                        <a:pt x="665934" y="36636"/>
                        <a:pt x="665214" y="35371"/>
                        <a:pt x="665517" y="33146"/>
                      </a:cubicBezTo>
                      <a:cubicBezTo>
                        <a:pt x="659687" y="33740"/>
                        <a:pt x="658650" y="39165"/>
                        <a:pt x="650139" y="37028"/>
                      </a:cubicBezTo>
                      <a:cubicBezTo>
                        <a:pt x="642944" y="34031"/>
                        <a:pt x="642488" y="27227"/>
                        <a:pt x="632840" y="31198"/>
                      </a:cubicBezTo>
                      <a:cubicBezTo>
                        <a:pt x="632397" y="24470"/>
                        <a:pt x="627123" y="22700"/>
                        <a:pt x="621306" y="21448"/>
                      </a:cubicBezTo>
                      <a:cubicBezTo>
                        <a:pt x="615350" y="21246"/>
                        <a:pt x="612125" y="23825"/>
                        <a:pt x="607851" y="25330"/>
                      </a:cubicBezTo>
                      <a:cubicBezTo>
                        <a:pt x="605751" y="18388"/>
                        <a:pt x="594952" y="20221"/>
                        <a:pt x="588628" y="17540"/>
                      </a:cubicBezTo>
                      <a:cubicBezTo>
                        <a:pt x="587882" y="10509"/>
                        <a:pt x="586087" y="4540"/>
                        <a:pt x="582862" y="0"/>
                      </a:cubicBezTo>
                      <a:cubicBezTo>
                        <a:pt x="581825" y="2833"/>
                        <a:pt x="585100" y="10066"/>
                        <a:pt x="580940" y="9738"/>
                      </a:cubicBezTo>
                      <a:lnTo>
                        <a:pt x="38849" y="9738"/>
                      </a:lnTo>
                      <a:cubicBezTo>
                        <a:pt x="35700" y="13696"/>
                        <a:pt x="41707" y="14315"/>
                        <a:pt x="42694" y="17540"/>
                      </a:cubicBezTo>
                      <a:cubicBezTo>
                        <a:pt x="44844" y="24496"/>
                        <a:pt x="43136" y="33942"/>
                        <a:pt x="48460" y="38988"/>
                      </a:cubicBezTo>
                      <a:cubicBezTo>
                        <a:pt x="45906" y="40265"/>
                        <a:pt x="44894" y="43149"/>
                        <a:pt x="44629" y="46791"/>
                      </a:cubicBezTo>
                      <a:cubicBezTo>
                        <a:pt x="43022" y="52292"/>
                        <a:pt x="47335" y="51824"/>
                        <a:pt x="46551" y="56541"/>
                      </a:cubicBezTo>
                      <a:cubicBezTo>
                        <a:pt x="42163" y="59880"/>
                        <a:pt x="40986" y="66494"/>
                        <a:pt x="31173" y="64331"/>
                      </a:cubicBezTo>
                      <a:cubicBezTo>
                        <a:pt x="32564" y="58375"/>
                        <a:pt x="27847" y="58602"/>
                        <a:pt x="29251" y="52633"/>
                      </a:cubicBezTo>
                      <a:cubicBezTo>
                        <a:pt x="30136" y="46386"/>
                        <a:pt x="36560" y="45754"/>
                        <a:pt x="36927" y="38988"/>
                      </a:cubicBezTo>
                      <a:cubicBezTo>
                        <a:pt x="27227" y="33993"/>
                        <a:pt x="10459" y="37799"/>
                        <a:pt x="418" y="29238"/>
                      </a:cubicBezTo>
                      <a:cubicBezTo>
                        <a:pt x="-1505" y="39633"/>
                        <a:pt x="3693" y="42807"/>
                        <a:pt x="6184" y="48726"/>
                      </a:cubicBezTo>
                      <a:cubicBezTo>
                        <a:pt x="6804" y="57844"/>
                        <a:pt x="9915" y="64432"/>
                        <a:pt x="15783" y="68213"/>
                      </a:cubicBezTo>
                      <a:cubicBezTo>
                        <a:pt x="7929" y="72981"/>
                        <a:pt x="19539" y="78204"/>
                        <a:pt x="13873" y="87726"/>
                      </a:cubicBezTo>
                      <a:cubicBezTo>
                        <a:pt x="19222" y="85412"/>
                        <a:pt x="25293" y="87436"/>
                        <a:pt x="29251" y="91609"/>
                      </a:cubicBezTo>
                      <a:cubicBezTo>
                        <a:pt x="25027" y="95921"/>
                        <a:pt x="21398" y="89687"/>
                        <a:pt x="13873" y="91609"/>
                      </a:cubicBezTo>
                      <a:cubicBezTo>
                        <a:pt x="13038" y="98311"/>
                        <a:pt x="14632" y="102535"/>
                        <a:pt x="15783" y="107214"/>
                      </a:cubicBezTo>
                      <a:cubicBezTo>
                        <a:pt x="10446" y="120240"/>
                        <a:pt x="13329" y="136452"/>
                        <a:pt x="11951" y="152045"/>
                      </a:cubicBezTo>
                      <a:cubicBezTo>
                        <a:pt x="10787" y="165045"/>
                        <a:pt x="6146" y="174833"/>
                        <a:pt x="2340" y="183256"/>
                      </a:cubicBezTo>
                      <a:cubicBezTo>
                        <a:pt x="5337" y="189907"/>
                        <a:pt x="6829" y="192323"/>
                        <a:pt x="4262" y="200796"/>
                      </a:cubicBezTo>
                      <a:cubicBezTo>
                        <a:pt x="15681" y="212696"/>
                        <a:pt x="10851" y="237432"/>
                        <a:pt x="6184" y="253417"/>
                      </a:cubicBezTo>
                      <a:cubicBezTo>
                        <a:pt x="16655" y="260979"/>
                        <a:pt x="18464" y="277368"/>
                        <a:pt x="19640" y="294352"/>
                      </a:cubicBezTo>
                      <a:cubicBezTo>
                        <a:pt x="24357" y="297362"/>
                        <a:pt x="27291" y="302193"/>
                        <a:pt x="31173" y="306050"/>
                      </a:cubicBezTo>
                      <a:cubicBezTo>
                        <a:pt x="34588" y="310387"/>
                        <a:pt x="33930" y="318860"/>
                        <a:pt x="40784" y="319708"/>
                      </a:cubicBezTo>
                      <a:cubicBezTo>
                        <a:pt x="40253" y="315256"/>
                        <a:pt x="41252" y="312360"/>
                        <a:pt x="44629" y="311905"/>
                      </a:cubicBezTo>
                      <a:cubicBezTo>
                        <a:pt x="46918" y="317393"/>
                        <a:pt x="62826" y="309034"/>
                        <a:pt x="61929" y="317773"/>
                      </a:cubicBezTo>
                      <a:lnTo>
                        <a:pt x="46551" y="317773"/>
                      </a:lnTo>
                      <a:cubicBezTo>
                        <a:pt x="46652" y="324134"/>
                        <a:pt x="52014" y="325196"/>
                        <a:pt x="50395" y="333366"/>
                      </a:cubicBezTo>
                      <a:cubicBezTo>
                        <a:pt x="46981" y="333909"/>
                        <a:pt x="44439" y="324172"/>
                        <a:pt x="42694" y="329445"/>
                      </a:cubicBezTo>
                      <a:cubicBezTo>
                        <a:pt x="46880" y="329129"/>
                        <a:pt x="43579" y="336375"/>
                        <a:pt x="44629" y="339195"/>
                      </a:cubicBezTo>
                      <a:cubicBezTo>
                        <a:pt x="47866" y="342395"/>
                        <a:pt x="53266" y="343432"/>
                        <a:pt x="56162" y="346985"/>
                      </a:cubicBezTo>
                      <a:cubicBezTo>
                        <a:pt x="57275" y="353321"/>
                        <a:pt x="54847" y="356065"/>
                        <a:pt x="54240" y="360631"/>
                      </a:cubicBezTo>
                      <a:cubicBezTo>
                        <a:pt x="62219" y="375680"/>
                        <a:pt x="82049" y="385809"/>
                        <a:pt x="79228" y="409394"/>
                      </a:cubicBezTo>
                      <a:cubicBezTo>
                        <a:pt x="84628" y="411708"/>
                        <a:pt x="92494" y="411531"/>
                        <a:pt x="100386" y="411342"/>
                      </a:cubicBezTo>
                      <a:cubicBezTo>
                        <a:pt x="105646" y="417032"/>
                        <a:pt x="110148" y="423520"/>
                        <a:pt x="121530" y="423039"/>
                      </a:cubicBezTo>
                      <a:cubicBezTo>
                        <a:pt x="121062" y="429211"/>
                        <a:pt x="128384" y="428503"/>
                        <a:pt x="131141" y="430842"/>
                      </a:cubicBezTo>
                      <a:cubicBezTo>
                        <a:pt x="136503" y="435420"/>
                        <a:pt x="140069" y="441692"/>
                        <a:pt x="144584" y="446435"/>
                      </a:cubicBezTo>
                      <a:cubicBezTo>
                        <a:pt x="145621" y="451873"/>
                        <a:pt x="147417" y="456552"/>
                        <a:pt x="148441" y="462040"/>
                      </a:cubicBezTo>
                      <a:cubicBezTo>
                        <a:pt x="164198" y="459840"/>
                        <a:pt x="181055" y="458702"/>
                        <a:pt x="196496" y="456172"/>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704" name="Freeform: Shape 1703">
                  <a:extLst>
                    <a:ext uri="{FF2B5EF4-FFF2-40B4-BE49-F238E27FC236}">
                      <a16:creationId xmlns:a16="http://schemas.microsoft.com/office/drawing/2014/main" id="{90A88835-3029-D4B4-4417-4F42EF79CC40}"/>
                    </a:ext>
                  </a:extLst>
                </p:cNvPr>
                <p:cNvSpPr/>
                <p:nvPr/>
              </p:nvSpPr>
              <p:spPr>
                <a:xfrm>
                  <a:off x="2403511" y="3792362"/>
                  <a:ext cx="86519" cy="101780"/>
                </a:xfrm>
                <a:custGeom>
                  <a:avLst/>
                  <a:gdLst>
                    <a:gd name="connsiteX0" fmla="*/ 76901 w 86519"/>
                    <a:gd name="connsiteY0" fmla="*/ 101372 h 101780"/>
                    <a:gd name="connsiteX1" fmla="*/ 73057 w 86519"/>
                    <a:gd name="connsiteY1" fmla="*/ 89674 h 101780"/>
                    <a:gd name="connsiteX2" fmla="*/ 80746 w 86519"/>
                    <a:gd name="connsiteY2" fmla="*/ 48738 h 101780"/>
                    <a:gd name="connsiteX3" fmla="*/ 86512 w 86519"/>
                    <a:gd name="connsiteY3" fmla="*/ 13645 h 101780"/>
                    <a:gd name="connsiteX4" fmla="*/ 84590 w 86519"/>
                    <a:gd name="connsiteY4" fmla="*/ 0 h 101780"/>
                    <a:gd name="connsiteX5" fmla="*/ 51900 w 86519"/>
                    <a:gd name="connsiteY5" fmla="*/ 5830 h 101780"/>
                    <a:gd name="connsiteX6" fmla="*/ 36535 w 86519"/>
                    <a:gd name="connsiteY6" fmla="*/ 27290 h 101780"/>
                    <a:gd name="connsiteX7" fmla="*/ 28846 w 86519"/>
                    <a:gd name="connsiteY7" fmla="*/ 25343 h 101780"/>
                    <a:gd name="connsiteX8" fmla="*/ 17313 w 86519"/>
                    <a:gd name="connsiteY8" fmla="*/ 33133 h 101780"/>
                    <a:gd name="connsiteX9" fmla="*/ 19235 w 86519"/>
                    <a:gd name="connsiteY9" fmla="*/ 42883 h 101780"/>
                    <a:gd name="connsiteX10" fmla="*/ 11533 w 86519"/>
                    <a:gd name="connsiteY10" fmla="*/ 48751 h 101780"/>
                    <a:gd name="connsiteX11" fmla="*/ 1935 w 86519"/>
                    <a:gd name="connsiteY11" fmla="*/ 50698 h 101780"/>
                    <a:gd name="connsiteX12" fmla="*/ 0 w 86519"/>
                    <a:gd name="connsiteY12" fmla="*/ 50698 h 101780"/>
                    <a:gd name="connsiteX13" fmla="*/ 63446 w 86519"/>
                    <a:gd name="connsiteY13" fmla="*/ 95517 h 101780"/>
                    <a:gd name="connsiteX14" fmla="*/ 76901 w 86519"/>
                    <a:gd name="connsiteY14" fmla="*/ 101384 h 101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519" h="101780">
                      <a:moveTo>
                        <a:pt x="76901" y="101372"/>
                      </a:moveTo>
                      <a:cubicBezTo>
                        <a:pt x="77824" y="95238"/>
                        <a:pt x="71021" y="96958"/>
                        <a:pt x="73057" y="89674"/>
                      </a:cubicBezTo>
                      <a:cubicBezTo>
                        <a:pt x="79443" y="76446"/>
                        <a:pt x="71868" y="60638"/>
                        <a:pt x="80746" y="48738"/>
                      </a:cubicBezTo>
                      <a:cubicBezTo>
                        <a:pt x="73474" y="35473"/>
                        <a:pt x="86120" y="22864"/>
                        <a:pt x="86512" y="13645"/>
                      </a:cubicBezTo>
                      <a:cubicBezTo>
                        <a:pt x="86765" y="7815"/>
                        <a:pt x="79936" y="5526"/>
                        <a:pt x="84590" y="0"/>
                      </a:cubicBezTo>
                      <a:cubicBezTo>
                        <a:pt x="74157" y="4199"/>
                        <a:pt x="63180" y="13367"/>
                        <a:pt x="51900" y="5830"/>
                      </a:cubicBezTo>
                      <a:cubicBezTo>
                        <a:pt x="50622" y="16908"/>
                        <a:pt x="43313" y="21802"/>
                        <a:pt x="36535" y="27290"/>
                      </a:cubicBezTo>
                      <a:cubicBezTo>
                        <a:pt x="32893" y="27720"/>
                        <a:pt x="32286" y="25090"/>
                        <a:pt x="28846" y="25343"/>
                      </a:cubicBezTo>
                      <a:cubicBezTo>
                        <a:pt x="31299" y="34322"/>
                        <a:pt x="19096" y="28454"/>
                        <a:pt x="17313" y="33133"/>
                      </a:cubicBezTo>
                      <a:cubicBezTo>
                        <a:pt x="21473" y="32817"/>
                        <a:pt x="18185" y="40063"/>
                        <a:pt x="19235" y="42883"/>
                      </a:cubicBezTo>
                      <a:cubicBezTo>
                        <a:pt x="13063" y="41176"/>
                        <a:pt x="16604" y="49320"/>
                        <a:pt x="11533" y="48751"/>
                      </a:cubicBezTo>
                      <a:cubicBezTo>
                        <a:pt x="6917" y="47954"/>
                        <a:pt x="7360" y="52317"/>
                        <a:pt x="1935" y="50698"/>
                      </a:cubicBezTo>
                      <a:cubicBezTo>
                        <a:pt x="1935" y="49598"/>
                        <a:pt x="367" y="48485"/>
                        <a:pt x="0" y="50698"/>
                      </a:cubicBezTo>
                      <a:cubicBezTo>
                        <a:pt x="22535" y="64243"/>
                        <a:pt x="24407" y="98716"/>
                        <a:pt x="63446" y="95517"/>
                      </a:cubicBezTo>
                      <a:cubicBezTo>
                        <a:pt x="68062" y="97350"/>
                        <a:pt x="68529" y="103370"/>
                        <a:pt x="76901" y="101384"/>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705" name="Freeform: Shape 1704">
                  <a:extLst>
                    <a:ext uri="{FF2B5EF4-FFF2-40B4-BE49-F238E27FC236}">
                      <a16:creationId xmlns:a16="http://schemas.microsoft.com/office/drawing/2014/main" id="{EE1BE7F6-F908-BF2B-A7DF-A60A85CA132F}"/>
                    </a:ext>
                  </a:extLst>
                </p:cNvPr>
                <p:cNvSpPr/>
                <p:nvPr/>
              </p:nvSpPr>
              <p:spPr>
                <a:xfrm>
                  <a:off x="2440059" y="3885930"/>
                  <a:ext cx="57653" cy="66265"/>
                </a:xfrm>
                <a:custGeom>
                  <a:avLst/>
                  <a:gdLst>
                    <a:gd name="connsiteX0" fmla="*/ 57654 w 57653"/>
                    <a:gd name="connsiteY0" fmla="*/ 33146 h 66265"/>
                    <a:gd name="connsiteX1" fmla="*/ 42289 w 57653"/>
                    <a:gd name="connsiteY1" fmla="*/ 9750 h 66265"/>
                    <a:gd name="connsiteX2" fmla="*/ 23067 w 57653"/>
                    <a:gd name="connsiteY2" fmla="*/ 3882 h 66265"/>
                    <a:gd name="connsiteX3" fmla="*/ 3844 w 57653"/>
                    <a:gd name="connsiteY3" fmla="*/ 0 h 66265"/>
                    <a:gd name="connsiteX4" fmla="*/ 0 w 57653"/>
                    <a:gd name="connsiteY4" fmla="*/ 23395 h 66265"/>
                    <a:gd name="connsiteX5" fmla="*/ 1922 w 57653"/>
                    <a:gd name="connsiteY5" fmla="*/ 27291 h 66265"/>
                    <a:gd name="connsiteX6" fmla="*/ 15378 w 57653"/>
                    <a:gd name="connsiteY6" fmla="*/ 33133 h 66265"/>
                    <a:gd name="connsiteX7" fmla="*/ 9611 w 57653"/>
                    <a:gd name="connsiteY7" fmla="*/ 19475 h 66265"/>
                    <a:gd name="connsiteX8" fmla="*/ 23067 w 57653"/>
                    <a:gd name="connsiteY8" fmla="*/ 37015 h 66265"/>
                    <a:gd name="connsiteX9" fmla="*/ 44211 w 57653"/>
                    <a:gd name="connsiteY9" fmla="*/ 52621 h 66265"/>
                    <a:gd name="connsiteX10" fmla="*/ 46121 w 57653"/>
                    <a:gd name="connsiteY10" fmla="*/ 64318 h 66265"/>
                    <a:gd name="connsiteX11" fmla="*/ 55732 w 57653"/>
                    <a:gd name="connsiteY11" fmla="*/ 66266 h 66265"/>
                    <a:gd name="connsiteX12" fmla="*/ 57654 w 57653"/>
                    <a:gd name="connsiteY12" fmla="*/ 33120 h 6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653" h="66265">
                      <a:moveTo>
                        <a:pt x="57654" y="33146"/>
                      </a:moveTo>
                      <a:cubicBezTo>
                        <a:pt x="51584" y="26304"/>
                        <a:pt x="44262" y="20727"/>
                        <a:pt x="42289" y="9750"/>
                      </a:cubicBezTo>
                      <a:cubicBezTo>
                        <a:pt x="33209" y="15175"/>
                        <a:pt x="30920" y="5210"/>
                        <a:pt x="23067" y="3882"/>
                      </a:cubicBezTo>
                      <a:cubicBezTo>
                        <a:pt x="15062" y="8549"/>
                        <a:pt x="11850" y="746"/>
                        <a:pt x="3844" y="0"/>
                      </a:cubicBezTo>
                      <a:cubicBezTo>
                        <a:pt x="1872" y="8018"/>
                        <a:pt x="3705" y="14138"/>
                        <a:pt x="0" y="23395"/>
                      </a:cubicBezTo>
                      <a:cubicBezTo>
                        <a:pt x="1492" y="23813"/>
                        <a:pt x="2226" y="25027"/>
                        <a:pt x="1922" y="27291"/>
                      </a:cubicBezTo>
                      <a:cubicBezTo>
                        <a:pt x="8030" y="27619"/>
                        <a:pt x="11154" y="36838"/>
                        <a:pt x="15378" y="33133"/>
                      </a:cubicBezTo>
                      <a:cubicBezTo>
                        <a:pt x="15201" y="26835"/>
                        <a:pt x="6677" y="28972"/>
                        <a:pt x="9611" y="19475"/>
                      </a:cubicBezTo>
                      <a:cubicBezTo>
                        <a:pt x="14189" y="25242"/>
                        <a:pt x="24774" y="24900"/>
                        <a:pt x="23067" y="37015"/>
                      </a:cubicBezTo>
                      <a:cubicBezTo>
                        <a:pt x="31679" y="40657"/>
                        <a:pt x="41732" y="42782"/>
                        <a:pt x="44211" y="52621"/>
                      </a:cubicBezTo>
                      <a:cubicBezTo>
                        <a:pt x="44957" y="58552"/>
                        <a:pt x="39165" y="62535"/>
                        <a:pt x="46121" y="64318"/>
                      </a:cubicBezTo>
                      <a:cubicBezTo>
                        <a:pt x="41467" y="52608"/>
                        <a:pt x="54341" y="61688"/>
                        <a:pt x="55732" y="66266"/>
                      </a:cubicBezTo>
                      <a:cubicBezTo>
                        <a:pt x="57591" y="53556"/>
                        <a:pt x="53784" y="45210"/>
                        <a:pt x="57654" y="33120"/>
                      </a:cubicBezTo>
                      <a:close/>
                    </a:path>
                  </a:pathLst>
                </a:custGeom>
                <a:solidFill>
                  <a:srgbClr val="682E74"/>
                </a:solidFill>
                <a:ln w="1270" cap="flat">
                  <a:solidFill>
                    <a:schemeClr val="bg1"/>
                  </a:solidFill>
                  <a:prstDash val="solid"/>
                  <a:miter/>
                </a:ln>
              </p:spPr>
              <p:txBody>
                <a:bodyPr rtlCol="0" anchor="ctr"/>
                <a:lstStyle/>
                <a:p>
                  <a:endParaRPr lang="en-US" dirty="0"/>
                </a:p>
              </p:txBody>
            </p:sp>
            <p:sp>
              <p:nvSpPr>
                <p:cNvPr id="1706" name="Freeform: Shape 1705">
                  <a:extLst>
                    <a:ext uri="{FF2B5EF4-FFF2-40B4-BE49-F238E27FC236}">
                      <a16:creationId xmlns:a16="http://schemas.microsoft.com/office/drawing/2014/main" id="{6A4F2E69-011C-6764-5045-30A4B2E3C747}"/>
                    </a:ext>
                  </a:extLst>
                </p:cNvPr>
                <p:cNvSpPr/>
                <p:nvPr/>
              </p:nvSpPr>
              <p:spPr>
                <a:xfrm>
                  <a:off x="2989149" y="4012226"/>
                  <a:ext cx="75703" cy="97895"/>
                </a:xfrm>
                <a:custGeom>
                  <a:avLst/>
                  <a:gdLst>
                    <a:gd name="connsiteX0" fmla="*/ 67941 w 75703"/>
                    <a:gd name="connsiteY0" fmla="*/ 82277 h 97895"/>
                    <a:gd name="connsiteX1" fmla="*/ 75642 w 75703"/>
                    <a:gd name="connsiteY1" fmla="*/ 56947 h 97895"/>
                    <a:gd name="connsiteX2" fmla="*/ 66031 w 75703"/>
                    <a:gd name="connsiteY2" fmla="*/ 25762 h 97895"/>
                    <a:gd name="connsiteX3" fmla="*/ 75642 w 75703"/>
                    <a:gd name="connsiteY3" fmla="*/ 2354 h 97895"/>
                    <a:gd name="connsiteX4" fmla="*/ 41042 w 75703"/>
                    <a:gd name="connsiteY4" fmla="*/ 406 h 97895"/>
                    <a:gd name="connsiteX5" fmla="*/ 39120 w 75703"/>
                    <a:gd name="connsiteY5" fmla="*/ 6274 h 97895"/>
                    <a:gd name="connsiteX6" fmla="*/ 17976 w 75703"/>
                    <a:gd name="connsiteY6" fmla="*/ 406 h 97895"/>
                    <a:gd name="connsiteX7" fmla="*/ 14131 w 75703"/>
                    <a:gd name="connsiteY7" fmla="*/ 21867 h 97895"/>
                    <a:gd name="connsiteX8" fmla="*/ 2611 w 75703"/>
                    <a:gd name="connsiteY8" fmla="*/ 25762 h 97895"/>
                    <a:gd name="connsiteX9" fmla="*/ 2611 w 75703"/>
                    <a:gd name="connsiteY9" fmla="*/ 53052 h 97895"/>
                    <a:gd name="connsiteX10" fmla="*/ 14131 w 75703"/>
                    <a:gd name="connsiteY10" fmla="*/ 62802 h 97895"/>
                    <a:gd name="connsiteX11" fmla="*/ 39133 w 75703"/>
                    <a:gd name="connsiteY11" fmla="*/ 97895 h 97895"/>
                    <a:gd name="connsiteX12" fmla="*/ 37211 w 75703"/>
                    <a:gd name="connsiteY12" fmla="*/ 80355 h 97895"/>
                    <a:gd name="connsiteX13" fmla="*/ 64134 w 75703"/>
                    <a:gd name="connsiteY13" fmla="*/ 86185 h 97895"/>
                    <a:gd name="connsiteX14" fmla="*/ 67966 w 75703"/>
                    <a:gd name="connsiteY14" fmla="*/ 82290 h 97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703" h="97895">
                      <a:moveTo>
                        <a:pt x="67941" y="82277"/>
                      </a:moveTo>
                      <a:cubicBezTo>
                        <a:pt x="72519" y="76612"/>
                        <a:pt x="74529" y="60880"/>
                        <a:pt x="75642" y="56947"/>
                      </a:cubicBezTo>
                      <a:cubicBezTo>
                        <a:pt x="69256" y="49751"/>
                        <a:pt x="68042" y="37346"/>
                        <a:pt x="66031" y="25762"/>
                      </a:cubicBezTo>
                      <a:cubicBezTo>
                        <a:pt x="68244" y="16973"/>
                        <a:pt x="76490" y="14266"/>
                        <a:pt x="75642" y="2354"/>
                      </a:cubicBezTo>
                      <a:cubicBezTo>
                        <a:pt x="61871" y="-327"/>
                        <a:pt x="57255" y="-302"/>
                        <a:pt x="41042" y="406"/>
                      </a:cubicBezTo>
                      <a:cubicBezTo>
                        <a:pt x="40726" y="2720"/>
                        <a:pt x="41371" y="5945"/>
                        <a:pt x="39120" y="6274"/>
                      </a:cubicBezTo>
                      <a:cubicBezTo>
                        <a:pt x="34719" y="1620"/>
                        <a:pt x="27422" y="-62"/>
                        <a:pt x="17976" y="406"/>
                      </a:cubicBezTo>
                      <a:cubicBezTo>
                        <a:pt x="16774" y="7627"/>
                        <a:pt x="12753" y="12015"/>
                        <a:pt x="14131" y="21867"/>
                      </a:cubicBezTo>
                      <a:cubicBezTo>
                        <a:pt x="11691" y="24573"/>
                        <a:pt x="5064" y="23068"/>
                        <a:pt x="2611" y="25762"/>
                      </a:cubicBezTo>
                      <a:cubicBezTo>
                        <a:pt x="1586" y="39584"/>
                        <a:pt x="-2713" y="43567"/>
                        <a:pt x="2611" y="53052"/>
                      </a:cubicBezTo>
                      <a:cubicBezTo>
                        <a:pt x="6771" y="60463"/>
                        <a:pt x="8630" y="60121"/>
                        <a:pt x="14131" y="62802"/>
                      </a:cubicBezTo>
                      <a:cubicBezTo>
                        <a:pt x="17913" y="79103"/>
                        <a:pt x="20505" y="96631"/>
                        <a:pt x="39133" y="97895"/>
                      </a:cubicBezTo>
                      <a:cubicBezTo>
                        <a:pt x="36136" y="91218"/>
                        <a:pt x="34656" y="88815"/>
                        <a:pt x="37211" y="80355"/>
                      </a:cubicBezTo>
                      <a:cubicBezTo>
                        <a:pt x="44330" y="90953"/>
                        <a:pt x="59771" y="71895"/>
                        <a:pt x="64134" y="86185"/>
                      </a:cubicBezTo>
                      <a:cubicBezTo>
                        <a:pt x="64438" y="87424"/>
                        <a:pt x="67966" y="82315"/>
                        <a:pt x="67966" y="82290"/>
                      </a:cubicBezTo>
                      <a:close/>
                    </a:path>
                  </a:pathLst>
                </a:custGeom>
                <a:solidFill>
                  <a:srgbClr val="CCCCCC"/>
                </a:solidFill>
                <a:ln w="1270" cap="flat">
                  <a:solidFill>
                    <a:schemeClr val="bg1"/>
                  </a:solidFill>
                  <a:prstDash val="solid"/>
                  <a:miter/>
                </a:ln>
              </p:spPr>
              <p:txBody>
                <a:bodyPr rtlCol="0" anchor="ctr"/>
                <a:lstStyle/>
                <a:p>
                  <a:endParaRPr lang="en-US" dirty="0"/>
                </a:p>
              </p:txBody>
            </p:sp>
          </p:grpSp>
        </p:grpSp>
        <p:sp>
          <p:nvSpPr>
            <p:cNvPr id="1707" name="Freeform: Shape 1706">
              <a:extLst>
                <a:ext uri="{FF2B5EF4-FFF2-40B4-BE49-F238E27FC236}">
                  <a16:creationId xmlns:a16="http://schemas.microsoft.com/office/drawing/2014/main" id="{1A3938B4-563F-5356-782C-92CFC6561DC1}"/>
                </a:ext>
              </a:extLst>
            </p:cNvPr>
            <p:cNvSpPr/>
            <p:nvPr/>
          </p:nvSpPr>
          <p:spPr>
            <a:xfrm>
              <a:off x="3797182" y="3463195"/>
              <a:ext cx="161453" cy="167450"/>
            </a:xfrm>
            <a:custGeom>
              <a:avLst/>
              <a:gdLst>
                <a:gd name="connsiteX0" fmla="*/ 78811 w 161453"/>
                <a:gd name="connsiteY0" fmla="*/ 5564 h 167450"/>
                <a:gd name="connsiteX1" fmla="*/ 67278 w 161453"/>
                <a:gd name="connsiteY1" fmla="*/ 36737 h 167450"/>
                <a:gd name="connsiteX2" fmla="*/ 49978 w 161453"/>
                <a:gd name="connsiteY2" fmla="*/ 48448 h 167450"/>
                <a:gd name="connsiteX3" fmla="*/ 42276 w 161453"/>
                <a:gd name="connsiteY3" fmla="*/ 85476 h 167450"/>
                <a:gd name="connsiteX4" fmla="*/ 23067 w 161453"/>
                <a:gd name="connsiteY4" fmla="*/ 106911 h 167450"/>
                <a:gd name="connsiteX5" fmla="*/ 11520 w 161453"/>
                <a:gd name="connsiteY5" fmla="*/ 143951 h 167450"/>
                <a:gd name="connsiteX6" fmla="*/ 0 w 161453"/>
                <a:gd name="connsiteY6" fmla="*/ 167359 h 167450"/>
                <a:gd name="connsiteX7" fmla="*/ 42276 w 161453"/>
                <a:gd name="connsiteY7" fmla="*/ 167359 h 167450"/>
                <a:gd name="connsiteX8" fmla="*/ 51900 w 161453"/>
                <a:gd name="connsiteY8" fmla="*/ 145911 h 167450"/>
                <a:gd name="connsiteX9" fmla="*/ 57654 w 161453"/>
                <a:gd name="connsiteY9" fmla="*/ 110818 h 167450"/>
                <a:gd name="connsiteX10" fmla="*/ 71122 w 161453"/>
                <a:gd name="connsiteY10" fmla="*/ 104950 h 167450"/>
                <a:gd name="connsiteX11" fmla="*/ 88409 w 161453"/>
                <a:gd name="connsiteY11" fmla="*/ 83503 h 167450"/>
                <a:gd name="connsiteX12" fmla="*/ 94176 w 161453"/>
                <a:gd name="connsiteY12" fmla="*/ 54265 h 167450"/>
                <a:gd name="connsiteX13" fmla="*/ 109541 w 161453"/>
                <a:gd name="connsiteY13" fmla="*/ 28909 h 167450"/>
                <a:gd name="connsiteX14" fmla="*/ 134542 w 161453"/>
                <a:gd name="connsiteY14" fmla="*/ 30869 h 167450"/>
                <a:gd name="connsiteX15" fmla="*/ 136452 w 161453"/>
                <a:gd name="connsiteY15" fmla="*/ 30869 h 167450"/>
                <a:gd name="connsiteX16" fmla="*/ 159531 w 161453"/>
                <a:gd name="connsiteY16" fmla="*/ 25027 h 167450"/>
                <a:gd name="connsiteX17" fmla="*/ 161453 w 161453"/>
                <a:gd name="connsiteY17" fmla="*/ 0 h 167450"/>
                <a:gd name="connsiteX18" fmla="*/ 98918 w 161453"/>
                <a:gd name="connsiteY18" fmla="*/ 0 h 167450"/>
                <a:gd name="connsiteX19" fmla="*/ 78785 w 161453"/>
                <a:gd name="connsiteY19" fmla="*/ 5539 h 167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1453" h="167450">
                  <a:moveTo>
                    <a:pt x="78811" y="5564"/>
                  </a:moveTo>
                  <a:cubicBezTo>
                    <a:pt x="74878" y="15858"/>
                    <a:pt x="70136" y="25368"/>
                    <a:pt x="67278" y="36737"/>
                  </a:cubicBezTo>
                  <a:cubicBezTo>
                    <a:pt x="62194" y="41315"/>
                    <a:pt x="55693" y="44489"/>
                    <a:pt x="49978" y="48448"/>
                  </a:cubicBezTo>
                  <a:cubicBezTo>
                    <a:pt x="48156" y="61524"/>
                    <a:pt x="40152" y="68378"/>
                    <a:pt x="42276" y="85476"/>
                  </a:cubicBezTo>
                  <a:cubicBezTo>
                    <a:pt x="35333" y="92077"/>
                    <a:pt x="31426" y="101751"/>
                    <a:pt x="23067" y="106911"/>
                  </a:cubicBezTo>
                  <a:cubicBezTo>
                    <a:pt x="21827" y="121934"/>
                    <a:pt x="12722" y="128928"/>
                    <a:pt x="11520" y="143951"/>
                  </a:cubicBezTo>
                  <a:cubicBezTo>
                    <a:pt x="4476" y="148504"/>
                    <a:pt x="607" y="156269"/>
                    <a:pt x="0" y="167359"/>
                  </a:cubicBezTo>
                  <a:cubicBezTo>
                    <a:pt x="14847" y="163376"/>
                    <a:pt x="22927" y="168156"/>
                    <a:pt x="42276" y="167359"/>
                  </a:cubicBezTo>
                  <a:cubicBezTo>
                    <a:pt x="43035" y="157723"/>
                    <a:pt x="48827" y="153183"/>
                    <a:pt x="51900" y="145911"/>
                  </a:cubicBezTo>
                  <a:cubicBezTo>
                    <a:pt x="53784" y="134163"/>
                    <a:pt x="55807" y="122592"/>
                    <a:pt x="57654" y="110818"/>
                  </a:cubicBezTo>
                  <a:cubicBezTo>
                    <a:pt x="62472" y="109200"/>
                    <a:pt x="65203" y="105469"/>
                    <a:pt x="71122" y="104950"/>
                  </a:cubicBezTo>
                  <a:cubicBezTo>
                    <a:pt x="72994" y="93847"/>
                    <a:pt x="80265" y="88245"/>
                    <a:pt x="88409" y="83503"/>
                  </a:cubicBezTo>
                  <a:cubicBezTo>
                    <a:pt x="88915" y="72311"/>
                    <a:pt x="93784" y="65570"/>
                    <a:pt x="94176" y="54265"/>
                  </a:cubicBezTo>
                  <a:cubicBezTo>
                    <a:pt x="103951" y="49105"/>
                    <a:pt x="109465" y="38710"/>
                    <a:pt x="109541" y="28909"/>
                  </a:cubicBezTo>
                  <a:cubicBezTo>
                    <a:pt x="118633" y="25786"/>
                    <a:pt x="127283" y="27240"/>
                    <a:pt x="134542" y="30869"/>
                  </a:cubicBezTo>
                  <a:cubicBezTo>
                    <a:pt x="134542" y="29782"/>
                    <a:pt x="136098" y="28656"/>
                    <a:pt x="136452" y="30869"/>
                  </a:cubicBezTo>
                  <a:cubicBezTo>
                    <a:pt x="145646" y="30439"/>
                    <a:pt x="146771" y="21827"/>
                    <a:pt x="159531" y="25027"/>
                  </a:cubicBezTo>
                  <a:cubicBezTo>
                    <a:pt x="159531" y="16035"/>
                    <a:pt x="160872" y="8397"/>
                    <a:pt x="161453" y="0"/>
                  </a:cubicBezTo>
                  <a:lnTo>
                    <a:pt x="98918" y="0"/>
                  </a:lnTo>
                  <a:cubicBezTo>
                    <a:pt x="92228" y="2694"/>
                    <a:pt x="85437" y="3465"/>
                    <a:pt x="78785" y="5539"/>
                  </a:cubicBezTo>
                  <a:close/>
                </a:path>
              </a:pathLst>
            </a:custGeom>
            <a:solidFill>
              <a:srgbClr val="808080"/>
            </a:solidFill>
            <a:ln w="1270" cap="flat">
              <a:solidFill>
                <a:schemeClr val="bg1"/>
              </a:solidFill>
              <a:prstDash val="solid"/>
              <a:miter/>
            </a:ln>
          </p:spPr>
          <p:txBody>
            <a:bodyPr rtlCol="0" anchor="ctr"/>
            <a:lstStyle/>
            <a:p>
              <a:endParaRPr lang="en-US" dirty="0"/>
            </a:p>
          </p:txBody>
        </p:sp>
        <p:sp>
          <p:nvSpPr>
            <p:cNvPr id="1708" name="Freeform: Shape 1707">
              <a:extLst>
                <a:ext uri="{FF2B5EF4-FFF2-40B4-BE49-F238E27FC236}">
                  <a16:creationId xmlns:a16="http://schemas.microsoft.com/office/drawing/2014/main" id="{68E4EB3E-17AE-B17A-A442-3301108FE78F}"/>
                </a:ext>
              </a:extLst>
            </p:cNvPr>
            <p:cNvSpPr/>
            <p:nvPr/>
          </p:nvSpPr>
          <p:spPr>
            <a:xfrm>
              <a:off x="5535928" y="3230935"/>
              <a:ext cx="112385" cy="64331"/>
            </a:xfrm>
            <a:custGeom>
              <a:avLst/>
              <a:gdLst>
                <a:gd name="connsiteX0" fmla="*/ 56629 w 112385"/>
                <a:gd name="connsiteY0" fmla="*/ 58463 h 64331"/>
                <a:gd name="connsiteX1" fmla="*/ 85475 w 112385"/>
                <a:gd name="connsiteY1" fmla="*/ 64331 h 64331"/>
                <a:gd name="connsiteX2" fmla="*/ 112385 w 112385"/>
                <a:gd name="connsiteY2" fmla="*/ 48726 h 64331"/>
                <a:gd name="connsiteX3" fmla="*/ 104709 w 112385"/>
                <a:gd name="connsiteY3" fmla="*/ 33133 h 64331"/>
                <a:gd name="connsiteX4" fmla="*/ 89319 w 112385"/>
                <a:gd name="connsiteY4" fmla="*/ 23383 h 64331"/>
                <a:gd name="connsiteX5" fmla="*/ 91254 w 112385"/>
                <a:gd name="connsiteY5" fmla="*/ 11698 h 64331"/>
                <a:gd name="connsiteX6" fmla="*/ 81643 w 112385"/>
                <a:gd name="connsiteY6" fmla="*/ 5843 h 64331"/>
                <a:gd name="connsiteX7" fmla="*/ 64343 w 112385"/>
                <a:gd name="connsiteY7" fmla="*/ 0 h 64331"/>
                <a:gd name="connsiteX8" fmla="*/ 52797 w 112385"/>
                <a:gd name="connsiteY8" fmla="*/ 5843 h 64331"/>
                <a:gd name="connsiteX9" fmla="*/ 22067 w 112385"/>
                <a:gd name="connsiteY9" fmla="*/ 5843 h 64331"/>
                <a:gd name="connsiteX10" fmla="*/ 10546 w 112385"/>
                <a:gd name="connsiteY10" fmla="*/ 15580 h 64331"/>
                <a:gd name="connsiteX11" fmla="*/ 6702 w 112385"/>
                <a:gd name="connsiteY11" fmla="*/ 15580 h 64331"/>
                <a:gd name="connsiteX12" fmla="*/ 4741 w 112385"/>
                <a:gd name="connsiteY12" fmla="*/ 19500 h 64331"/>
                <a:gd name="connsiteX13" fmla="*/ 2832 w 112385"/>
                <a:gd name="connsiteY13" fmla="*/ 27303 h 64331"/>
                <a:gd name="connsiteX14" fmla="*/ 7081 w 112385"/>
                <a:gd name="connsiteY14" fmla="*/ 45488 h 64331"/>
                <a:gd name="connsiteX15" fmla="*/ 51646 w 112385"/>
                <a:gd name="connsiteY15" fmla="*/ 62902 h 64331"/>
                <a:gd name="connsiteX16" fmla="*/ 56641 w 112385"/>
                <a:gd name="connsiteY16" fmla="*/ 58489 h 6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385" h="64331">
                  <a:moveTo>
                    <a:pt x="56629" y="58463"/>
                  </a:moveTo>
                  <a:cubicBezTo>
                    <a:pt x="68301" y="58337"/>
                    <a:pt x="76243" y="62017"/>
                    <a:pt x="85475" y="64331"/>
                  </a:cubicBezTo>
                  <a:cubicBezTo>
                    <a:pt x="94428" y="59095"/>
                    <a:pt x="109477" y="60082"/>
                    <a:pt x="112385" y="48726"/>
                  </a:cubicBezTo>
                  <a:cubicBezTo>
                    <a:pt x="109388" y="43958"/>
                    <a:pt x="108427" y="37154"/>
                    <a:pt x="104709" y="33133"/>
                  </a:cubicBezTo>
                  <a:cubicBezTo>
                    <a:pt x="98639" y="30857"/>
                    <a:pt x="91165" y="29959"/>
                    <a:pt x="89319" y="23383"/>
                  </a:cubicBezTo>
                  <a:cubicBezTo>
                    <a:pt x="93568" y="23142"/>
                    <a:pt x="90154" y="15112"/>
                    <a:pt x="91254" y="11698"/>
                  </a:cubicBezTo>
                  <a:cubicBezTo>
                    <a:pt x="88307" y="9029"/>
                    <a:pt x="83337" y="7588"/>
                    <a:pt x="81643" y="5843"/>
                  </a:cubicBezTo>
                  <a:cubicBezTo>
                    <a:pt x="77596" y="1745"/>
                    <a:pt x="72462" y="961"/>
                    <a:pt x="64343" y="0"/>
                  </a:cubicBezTo>
                  <a:cubicBezTo>
                    <a:pt x="60410" y="1859"/>
                    <a:pt x="56742" y="3971"/>
                    <a:pt x="52797" y="5843"/>
                  </a:cubicBezTo>
                  <a:cubicBezTo>
                    <a:pt x="44792" y="2984"/>
                    <a:pt x="31564" y="2542"/>
                    <a:pt x="22067" y="5843"/>
                  </a:cubicBezTo>
                  <a:cubicBezTo>
                    <a:pt x="18627" y="7006"/>
                    <a:pt x="14504" y="12596"/>
                    <a:pt x="10546" y="15580"/>
                  </a:cubicBezTo>
                  <a:cubicBezTo>
                    <a:pt x="9711" y="16212"/>
                    <a:pt x="7625" y="15163"/>
                    <a:pt x="6702" y="15580"/>
                  </a:cubicBezTo>
                  <a:cubicBezTo>
                    <a:pt x="6158" y="15846"/>
                    <a:pt x="5310" y="19007"/>
                    <a:pt x="4741" y="19500"/>
                  </a:cubicBezTo>
                  <a:cubicBezTo>
                    <a:pt x="-1531" y="24900"/>
                    <a:pt x="-949" y="23155"/>
                    <a:pt x="2832" y="27303"/>
                  </a:cubicBezTo>
                  <a:cubicBezTo>
                    <a:pt x="6487" y="31274"/>
                    <a:pt x="5715" y="40177"/>
                    <a:pt x="7081" y="45488"/>
                  </a:cubicBezTo>
                  <a:lnTo>
                    <a:pt x="51646" y="62902"/>
                  </a:lnTo>
                  <a:cubicBezTo>
                    <a:pt x="52822" y="60929"/>
                    <a:pt x="54276" y="59260"/>
                    <a:pt x="56641" y="58489"/>
                  </a:cubicBezTo>
                  <a:close/>
                </a:path>
              </a:pathLst>
            </a:custGeom>
            <a:solidFill>
              <a:srgbClr val="808080"/>
            </a:solidFill>
            <a:ln w="1270" cap="flat">
              <a:solidFill>
                <a:schemeClr val="bg1"/>
              </a:solidFill>
              <a:prstDash val="solid"/>
              <a:miter/>
            </a:ln>
          </p:spPr>
          <p:txBody>
            <a:bodyPr rtlCol="0" anchor="ctr"/>
            <a:lstStyle/>
            <a:p>
              <a:endParaRPr lang="en-US" dirty="0"/>
            </a:p>
          </p:txBody>
        </p:sp>
      </p:grpSp>
      <p:sp>
        <p:nvSpPr>
          <p:cNvPr id="1712" name="TextBox 1711">
            <a:extLst>
              <a:ext uri="{FF2B5EF4-FFF2-40B4-BE49-F238E27FC236}">
                <a16:creationId xmlns:a16="http://schemas.microsoft.com/office/drawing/2014/main" id="{8D586034-750C-8313-C118-EF72D0C1F1C8}"/>
              </a:ext>
            </a:extLst>
          </p:cNvPr>
          <p:cNvSpPr txBox="1"/>
          <p:nvPr/>
        </p:nvSpPr>
        <p:spPr bwMode="auto">
          <a:xfrm>
            <a:off x="642775" y="1238024"/>
            <a:ext cx="5962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Total mpox cases from January 1, 2022, as of March 31, 2024</a:t>
            </a:r>
          </a:p>
        </p:txBody>
      </p:sp>
    </p:spTree>
    <p:extLst>
      <p:ext uri="{BB962C8B-B14F-4D97-AF65-F5344CB8AC3E}">
        <p14:creationId xmlns:p14="http://schemas.microsoft.com/office/powerpoint/2010/main" val="3776575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66D5E-D2BA-FCB9-F7BA-A61463660960}"/>
              </a:ext>
            </a:extLst>
          </p:cNvPr>
          <p:cNvSpPr>
            <a:spLocks noGrp="1"/>
          </p:cNvSpPr>
          <p:nvPr>
            <p:ph type="title"/>
          </p:nvPr>
        </p:nvSpPr>
        <p:spPr/>
        <p:txBody>
          <a:bodyPr/>
          <a:lstStyle/>
          <a:p>
            <a:r>
              <a:rPr lang="en-US" dirty="0"/>
              <a:t>What strategies can overcome</a:t>
            </a:r>
            <a:br>
              <a:rPr lang="en-US" dirty="0"/>
            </a:br>
            <a:r>
              <a:rPr lang="en-US" dirty="0"/>
              <a:t>barriers to mpox vaccination uptake?</a:t>
            </a:r>
          </a:p>
        </p:txBody>
      </p:sp>
    </p:spTree>
    <p:extLst>
      <p:ext uri="{BB962C8B-B14F-4D97-AF65-F5344CB8AC3E}">
        <p14:creationId xmlns:p14="http://schemas.microsoft.com/office/powerpoint/2010/main" val="1421781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083AA5-6E5C-AF9E-4505-9A940CA2C71B}"/>
              </a:ext>
            </a:extLst>
          </p:cNvPr>
          <p:cNvSpPr>
            <a:spLocks noGrp="1"/>
          </p:cNvSpPr>
          <p:nvPr>
            <p:ph type="title"/>
          </p:nvPr>
        </p:nvSpPr>
        <p:spPr/>
        <p:txBody>
          <a:bodyPr/>
          <a:lstStyle/>
          <a:p>
            <a:r>
              <a:rPr lang="en-US" dirty="0"/>
              <a:t>CDC: Mpox Vaccines Administered in United States </a:t>
            </a:r>
            <a:br>
              <a:rPr lang="en-US" dirty="0"/>
            </a:br>
            <a:r>
              <a:rPr lang="en-US" dirty="0"/>
              <a:t>(as of 1/10/2024)</a:t>
            </a:r>
          </a:p>
        </p:txBody>
      </p:sp>
      <p:pic>
        <p:nvPicPr>
          <p:cNvPr id="6" name="Picture 5">
            <a:extLst>
              <a:ext uri="{FF2B5EF4-FFF2-40B4-BE49-F238E27FC236}">
                <a16:creationId xmlns:a16="http://schemas.microsoft.com/office/drawing/2014/main" id="{89BA19B4-5331-920F-AF96-1E272BE4EE46}"/>
              </a:ext>
            </a:extLst>
          </p:cNvPr>
          <p:cNvPicPr>
            <a:picLocks noChangeAspect="1"/>
          </p:cNvPicPr>
          <p:nvPr/>
        </p:nvPicPr>
        <p:blipFill rotWithShape="1">
          <a:blip r:embed="rId2"/>
          <a:srcRect l="36666" t="23036" r="24167" b="38131"/>
          <a:stretch/>
        </p:blipFill>
        <p:spPr>
          <a:xfrm>
            <a:off x="1865474" y="1503478"/>
            <a:ext cx="8355929" cy="4660255"/>
          </a:xfrm>
          <a:prstGeom prst="rect">
            <a:avLst/>
          </a:prstGeom>
        </p:spPr>
      </p:pic>
      <p:pic>
        <p:nvPicPr>
          <p:cNvPr id="2" name="Content Placeholder 1">
            <a:extLst>
              <a:ext uri="{FF2B5EF4-FFF2-40B4-BE49-F238E27FC236}">
                <a16:creationId xmlns:a16="http://schemas.microsoft.com/office/drawing/2014/main" id="{D58C2858-7F15-D170-1B20-211084192376}"/>
              </a:ext>
            </a:extLst>
          </p:cNvPr>
          <p:cNvPicPr>
            <a:picLocks noGrp="1" noChangeAspect="1"/>
          </p:cNvPicPr>
          <p:nvPr>
            <p:ph idx="1"/>
          </p:nvPr>
        </p:nvPicPr>
        <p:blipFill rotWithShape="1">
          <a:blip r:embed="rId2"/>
          <a:srcRect l="38198" t="68613" r="37940" b="20555"/>
          <a:stretch/>
        </p:blipFill>
        <p:spPr>
          <a:xfrm>
            <a:off x="8839201" y="5075663"/>
            <a:ext cx="3171217" cy="809741"/>
          </a:xfrm>
          <a:prstGeom prst="rect">
            <a:avLst/>
          </a:prstGeom>
        </p:spPr>
      </p:pic>
      <p:sp>
        <p:nvSpPr>
          <p:cNvPr id="5" name="Text Box 11">
            <a:extLst>
              <a:ext uri="{FF2B5EF4-FFF2-40B4-BE49-F238E27FC236}">
                <a16:creationId xmlns:a16="http://schemas.microsoft.com/office/drawing/2014/main" id="{0134E4AC-9016-5A78-385D-F6E9E76ED05B}"/>
              </a:ext>
            </a:extLst>
          </p:cNvPr>
          <p:cNvSpPr txBox="1">
            <a:spLocks noChangeArrowheads="1"/>
          </p:cNvSpPr>
          <p:nvPr/>
        </p:nvSpPr>
        <p:spPr bwMode="auto">
          <a:xfrm>
            <a:off x="326108" y="6365641"/>
            <a:ext cx="8561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6773" lvl="0" indent="0" algn="l" defTabSz="914400" rtl="0" eaLnBrk="0" fontAlgn="base" latinLnBrk="0" hangingPunct="0">
              <a:lnSpc>
                <a:spcPct val="103800"/>
              </a:lnSpc>
              <a:spcBef>
                <a:spcPts val="120"/>
              </a:spcBef>
              <a:spcAft>
                <a:spcPts val="700"/>
              </a:spcAft>
              <a:buClr>
                <a:srgbClr val="FEFDDE"/>
              </a:buClr>
              <a:buSzTx/>
              <a:buFont typeface="Wingdings" panose="05000000000000000000" pitchFamily="2" charset="2"/>
              <a:buChar char="§"/>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cdc.gov/poxvirus/mpox/cases-data/mpx-vaccine-admin-density.html.</a:t>
            </a:r>
          </a:p>
        </p:txBody>
      </p:sp>
    </p:spTree>
    <p:extLst>
      <p:ext uri="{BB962C8B-B14F-4D97-AF65-F5344CB8AC3E}">
        <p14:creationId xmlns:p14="http://schemas.microsoft.com/office/powerpoint/2010/main" val="35332467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CA04B-956B-42CE-9E1B-ED4FB4DE65C5}"/>
              </a:ext>
            </a:extLst>
          </p:cNvPr>
          <p:cNvSpPr>
            <a:spLocks noGrp="1"/>
          </p:cNvSpPr>
          <p:nvPr>
            <p:ph type="title"/>
          </p:nvPr>
        </p:nvSpPr>
        <p:spPr/>
        <p:txBody>
          <a:bodyPr/>
          <a:lstStyle/>
          <a:p>
            <a:r>
              <a:rPr lang="en-US" dirty="0"/>
              <a:t>Comparing Mpox Vaccination Uptake </a:t>
            </a:r>
            <a:br>
              <a:rPr lang="en-US" dirty="0"/>
            </a:br>
            <a:r>
              <a:rPr lang="en-US" dirty="0"/>
              <a:t>With HIV PrEP-to-Need Ratio</a:t>
            </a:r>
          </a:p>
        </p:txBody>
      </p:sp>
      <p:sp>
        <p:nvSpPr>
          <p:cNvPr id="8" name="Text Box 15">
            <a:extLst>
              <a:ext uri="{FF2B5EF4-FFF2-40B4-BE49-F238E27FC236}">
                <a16:creationId xmlns:a16="http://schemas.microsoft.com/office/drawing/2014/main" id="{4C4E5363-1CBF-2902-EAEB-B0421A613C4E}"/>
              </a:ext>
            </a:extLst>
          </p:cNvPr>
          <p:cNvSpPr txBox="1">
            <a:spLocks noChangeArrowheads="1"/>
          </p:cNvSpPr>
          <p:nvPr/>
        </p:nvSpPr>
        <p:spPr bwMode="auto">
          <a:xfrm>
            <a:off x="396676" y="6379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rgbClr val="455560"/>
                </a:solidFill>
                <a:latin typeface="Calibri" panose="020F0502020204030204" pitchFamily="34" charset="0"/>
              </a:rPr>
              <a:t>Kota. MMWR Morb Mortal Wkly Rep. 2023;72:398. aidsvu.org/resources/deeper-look-hiv-in-black-communities.</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BD85C50F-6305-BA7B-FACF-A261985556ED}"/>
              </a:ext>
            </a:extLst>
          </p:cNvPr>
          <p:cNvSpPr>
            <a:spLocks noGrp="1"/>
          </p:cNvSpPr>
          <p:nvPr>
            <p:ph sz="half" idx="1"/>
          </p:nvPr>
        </p:nvSpPr>
        <p:spPr>
          <a:xfrm>
            <a:off x="627220" y="4651436"/>
            <a:ext cx="10872444" cy="1578850"/>
          </a:xfrm>
        </p:spPr>
        <p:txBody>
          <a:bodyPr anchor="b"/>
          <a:lstStyle/>
          <a:p>
            <a:pPr marL="0" indent="0">
              <a:spcBef>
                <a:spcPts val="600"/>
              </a:spcBef>
              <a:buNone/>
            </a:pPr>
            <a:endParaRPr lang="en-US" sz="1600" dirty="0">
              <a:solidFill>
                <a:srgbClr val="212121"/>
              </a:solidFill>
              <a:highlight>
                <a:srgbClr val="FFFFFF"/>
              </a:highlight>
              <a:latin typeface="+mn-lt"/>
            </a:endParaRPr>
          </a:p>
          <a:p>
            <a:pPr>
              <a:spcBef>
                <a:spcPts val="600"/>
              </a:spcBef>
            </a:pPr>
            <a:r>
              <a:rPr lang="en-US" sz="1600" dirty="0">
                <a:solidFill>
                  <a:srgbClr val="212121"/>
                </a:solidFill>
                <a:highlight>
                  <a:srgbClr val="FFFFFF"/>
                </a:highlight>
                <a:latin typeface="+mn-lt"/>
              </a:rPr>
              <a:t>To examine disparities in Mpox vaccination, rate ratios for incidence and vaccination were calculated from </a:t>
            </a:r>
            <a:br>
              <a:rPr lang="en-US" sz="1600" dirty="0">
                <a:solidFill>
                  <a:srgbClr val="212121"/>
                </a:solidFill>
                <a:highlight>
                  <a:srgbClr val="FFFFFF"/>
                </a:highlight>
                <a:latin typeface="+mn-lt"/>
              </a:rPr>
            </a:br>
            <a:r>
              <a:rPr lang="en-US" sz="1600" dirty="0">
                <a:solidFill>
                  <a:srgbClr val="212121"/>
                </a:solidFill>
                <a:highlight>
                  <a:srgbClr val="FFFFFF"/>
                </a:highlight>
                <a:latin typeface="+mn-lt"/>
              </a:rPr>
              <a:t>May 10 - December 31, 2022</a:t>
            </a:r>
          </a:p>
          <a:p>
            <a:pPr>
              <a:spcBef>
                <a:spcPts val="600"/>
              </a:spcBef>
            </a:pPr>
            <a:r>
              <a:rPr lang="en-US" sz="1600" b="0" i="0" dirty="0">
                <a:solidFill>
                  <a:srgbClr val="212121"/>
                </a:solidFill>
                <a:effectLst/>
                <a:highlight>
                  <a:srgbClr val="FFFFFF"/>
                </a:highlight>
                <a:latin typeface="+mn-lt"/>
              </a:rPr>
              <a:t>Lower vaccination-to-case ratio among Black and Hispanic males vs White males indicates higher unmet vaccination need </a:t>
            </a:r>
          </a:p>
          <a:p>
            <a:pPr>
              <a:spcBef>
                <a:spcPts val="600"/>
              </a:spcBef>
            </a:pPr>
            <a:r>
              <a:rPr lang="en-US" sz="1600" dirty="0">
                <a:solidFill>
                  <a:srgbClr val="212121"/>
                </a:solidFill>
                <a:highlight>
                  <a:srgbClr val="FFFFFF"/>
                </a:highlight>
                <a:latin typeface="+mn-lt"/>
              </a:rPr>
              <a:t>Similarly, lower PrEP-to-Need Ratio (ratio of PrEP users to people newly diagnosed with HIV) demonstrates higher unmet need for PrEP in Black and Hispanic communities </a:t>
            </a:r>
            <a:endParaRPr lang="en-US" sz="1600" dirty="0">
              <a:latin typeface="+mn-lt"/>
            </a:endParaRPr>
          </a:p>
        </p:txBody>
      </p:sp>
      <p:sp>
        <p:nvSpPr>
          <p:cNvPr id="4" name="TextBox 3">
            <a:extLst>
              <a:ext uri="{FF2B5EF4-FFF2-40B4-BE49-F238E27FC236}">
                <a16:creationId xmlns:a16="http://schemas.microsoft.com/office/drawing/2014/main" id="{292D638E-34C3-2CF0-C50F-73784C593EA7}"/>
              </a:ext>
            </a:extLst>
          </p:cNvPr>
          <p:cNvSpPr txBox="1"/>
          <p:nvPr/>
        </p:nvSpPr>
        <p:spPr bwMode="auto">
          <a:xfrm>
            <a:off x="2207934" y="1498600"/>
            <a:ext cx="27190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Vaccination-to-Case Ratios</a:t>
            </a:r>
          </a:p>
        </p:txBody>
      </p:sp>
      <p:sp>
        <p:nvSpPr>
          <p:cNvPr id="6" name="TextBox 5">
            <a:extLst>
              <a:ext uri="{FF2B5EF4-FFF2-40B4-BE49-F238E27FC236}">
                <a16:creationId xmlns:a16="http://schemas.microsoft.com/office/drawing/2014/main" id="{0CB03609-45D6-CEDF-CA0E-20C0C2CB6F73}"/>
              </a:ext>
            </a:extLst>
          </p:cNvPr>
          <p:cNvSpPr txBox="1"/>
          <p:nvPr/>
        </p:nvSpPr>
        <p:spPr bwMode="auto">
          <a:xfrm>
            <a:off x="3399271" y="4369170"/>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16" name="Group 15">
            <a:extLst>
              <a:ext uri="{FF2B5EF4-FFF2-40B4-BE49-F238E27FC236}">
                <a16:creationId xmlns:a16="http://schemas.microsoft.com/office/drawing/2014/main" id="{9CC24F3A-293D-92A3-2483-A1C09651C70B}"/>
              </a:ext>
            </a:extLst>
          </p:cNvPr>
          <p:cNvGrpSpPr/>
          <p:nvPr/>
        </p:nvGrpSpPr>
        <p:grpSpPr>
          <a:xfrm>
            <a:off x="1154695" y="4167055"/>
            <a:ext cx="4914728" cy="307777"/>
            <a:chOff x="1154695" y="4259561"/>
            <a:chExt cx="4914728" cy="307777"/>
          </a:xfrm>
        </p:grpSpPr>
        <p:sp>
          <p:nvSpPr>
            <p:cNvPr id="7" name="TextBox 6">
              <a:extLst>
                <a:ext uri="{FF2B5EF4-FFF2-40B4-BE49-F238E27FC236}">
                  <a16:creationId xmlns:a16="http://schemas.microsoft.com/office/drawing/2014/main" id="{6B6A1D86-B2B4-4230-2FB5-975E1A127AD7}"/>
                </a:ext>
              </a:extLst>
            </p:cNvPr>
            <p:cNvSpPr txBox="1"/>
            <p:nvPr/>
          </p:nvSpPr>
          <p:spPr bwMode="auto">
            <a:xfrm>
              <a:off x="1154695" y="4259561"/>
              <a:ext cx="8049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May-Jun</a:t>
              </a:r>
            </a:p>
          </p:txBody>
        </p:sp>
        <p:sp>
          <p:nvSpPr>
            <p:cNvPr id="11" name="TextBox 10">
              <a:extLst>
                <a:ext uri="{FF2B5EF4-FFF2-40B4-BE49-F238E27FC236}">
                  <a16:creationId xmlns:a16="http://schemas.microsoft.com/office/drawing/2014/main" id="{6498838D-9C12-1658-F5A1-DB1555DDC323}"/>
                </a:ext>
              </a:extLst>
            </p:cNvPr>
            <p:cNvSpPr txBox="1"/>
            <p:nvPr/>
          </p:nvSpPr>
          <p:spPr bwMode="auto">
            <a:xfrm>
              <a:off x="2397751" y="4259561"/>
              <a:ext cx="3786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Jul</a:t>
              </a:r>
            </a:p>
          </p:txBody>
        </p:sp>
        <p:sp>
          <p:nvSpPr>
            <p:cNvPr id="13" name="TextBox 12">
              <a:extLst>
                <a:ext uri="{FF2B5EF4-FFF2-40B4-BE49-F238E27FC236}">
                  <a16:creationId xmlns:a16="http://schemas.microsoft.com/office/drawing/2014/main" id="{4139EC00-CBBC-485F-3135-A926475FC4FC}"/>
                </a:ext>
              </a:extLst>
            </p:cNvPr>
            <p:cNvSpPr txBox="1"/>
            <p:nvPr/>
          </p:nvSpPr>
          <p:spPr bwMode="auto">
            <a:xfrm>
              <a:off x="3384042" y="4259561"/>
              <a:ext cx="4683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Aug</a:t>
              </a:r>
            </a:p>
          </p:txBody>
        </p:sp>
        <p:sp>
          <p:nvSpPr>
            <p:cNvPr id="14" name="TextBox 13">
              <a:extLst>
                <a:ext uri="{FF2B5EF4-FFF2-40B4-BE49-F238E27FC236}">
                  <a16:creationId xmlns:a16="http://schemas.microsoft.com/office/drawing/2014/main" id="{F642CF78-1BA1-E6AE-1449-A2805FC044C8}"/>
                </a:ext>
              </a:extLst>
            </p:cNvPr>
            <p:cNvSpPr txBox="1"/>
            <p:nvPr/>
          </p:nvSpPr>
          <p:spPr bwMode="auto">
            <a:xfrm>
              <a:off x="4431300" y="4259561"/>
              <a:ext cx="4507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Sep</a:t>
              </a:r>
            </a:p>
          </p:txBody>
        </p:sp>
        <p:sp>
          <p:nvSpPr>
            <p:cNvPr id="15" name="TextBox 14">
              <a:extLst>
                <a:ext uri="{FF2B5EF4-FFF2-40B4-BE49-F238E27FC236}">
                  <a16:creationId xmlns:a16="http://schemas.microsoft.com/office/drawing/2014/main" id="{761E0A80-5850-27FE-CDA6-2459AFE23DC2}"/>
                </a:ext>
              </a:extLst>
            </p:cNvPr>
            <p:cNvSpPr txBox="1"/>
            <p:nvPr/>
          </p:nvSpPr>
          <p:spPr bwMode="auto">
            <a:xfrm>
              <a:off x="5299661" y="4259561"/>
              <a:ext cx="7697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Oct-Dec</a:t>
              </a:r>
            </a:p>
          </p:txBody>
        </p:sp>
      </p:grpSp>
      <p:grpSp>
        <p:nvGrpSpPr>
          <p:cNvPr id="24" name="Group 23">
            <a:extLst>
              <a:ext uri="{FF2B5EF4-FFF2-40B4-BE49-F238E27FC236}">
                <a16:creationId xmlns:a16="http://schemas.microsoft.com/office/drawing/2014/main" id="{91C1AF66-61A3-424F-DF13-83B03E9F2D16}"/>
              </a:ext>
            </a:extLst>
          </p:cNvPr>
          <p:cNvGrpSpPr/>
          <p:nvPr/>
        </p:nvGrpSpPr>
        <p:grpSpPr>
          <a:xfrm>
            <a:off x="522586" y="1688940"/>
            <a:ext cx="458779" cy="2675888"/>
            <a:chOff x="522586" y="1752871"/>
            <a:chExt cx="458779" cy="2675888"/>
          </a:xfrm>
        </p:grpSpPr>
        <p:sp>
          <p:nvSpPr>
            <p:cNvPr id="17" name="TextBox 16">
              <a:extLst>
                <a:ext uri="{FF2B5EF4-FFF2-40B4-BE49-F238E27FC236}">
                  <a16:creationId xmlns:a16="http://schemas.microsoft.com/office/drawing/2014/main" id="{78C183C8-DF52-CE06-5A0A-A608378BC52C}"/>
                </a:ext>
              </a:extLst>
            </p:cNvPr>
            <p:cNvSpPr txBox="1"/>
            <p:nvPr/>
          </p:nvSpPr>
          <p:spPr bwMode="auto">
            <a:xfrm>
              <a:off x="705328" y="412098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5E090021-1DCC-0CAA-961D-51C1CCD7F254}"/>
                </a:ext>
              </a:extLst>
            </p:cNvPr>
            <p:cNvSpPr txBox="1"/>
            <p:nvPr/>
          </p:nvSpPr>
          <p:spPr bwMode="auto">
            <a:xfrm>
              <a:off x="613957" y="365312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D3EDE9E0-B89D-919B-ECA2-0A10D0BDEEB3}"/>
                </a:ext>
              </a:extLst>
            </p:cNvPr>
            <p:cNvSpPr txBox="1"/>
            <p:nvPr/>
          </p:nvSpPr>
          <p:spPr bwMode="auto">
            <a:xfrm>
              <a:off x="613957" y="31725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5A0F383D-003B-ED06-DD7A-89BB9188AE33}"/>
                </a:ext>
              </a:extLst>
            </p:cNvPr>
            <p:cNvSpPr txBox="1"/>
            <p:nvPr/>
          </p:nvSpPr>
          <p:spPr bwMode="auto">
            <a:xfrm>
              <a:off x="613957" y="27047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2" name="TextBox 21">
              <a:extLst>
                <a:ext uri="{FF2B5EF4-FFF2-40B4-BE49-F238E27FC236}">
                  <a16:creationId xmlns:a16="http://schemas.microsoft.com/office/drawing/2014/main" id="{15C4D362-ABBD-19CC-6BEA-11E1D49BC617}"/>
                </a:ext>
              </a:extLst>
            </p:cNvPr>
            <p:cNvSpPr txBox="1"/>
            <p:nvPr/>
          </p:nvSpPr>
          <p:spPr bwMode="auto">
            <a:xfrm>
              <a:off x="613957" y="22207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3" name="TextBox 22">
              <a:extLst>
                <a:ext uri="{FF2B5EF4-FFF2-40B4-BE49-F238E27FC236}">
                  <a16:creationId xmlns:a16="http://schemas.microsoft.com/office/drawing/2014/main" id="{D4C65E0A-5B5C-A997-9B79-FB9B479ECB96}"/>
                </a:ext>
              </a:extLst>
            </p:cNvPr>
            <p:cNvSpPr txBox="1"/>
            <p:nvPr/>
          </p:nvSpPr>
          <p:spPr bwMode="auto">
            <a:xfrm>
              <a:off x="522586" y="1752871"/>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25" name="Freeform: Shape 24">
            <a:extLst>
              <a:ext uri="{FF2B5EF4-FFF2-40B4-BE49-F238E27FC236}">
                <a16:creationId xmlns:a16="http://schemas.microsoft.com/office/drawing/2014/main" id="{7FD484CE-36DB-7D99-3F7B-1FC6A60B6A16}"/>
              </a:ext>
            </a:extLst>
          </p:cNvPr>
          <p:cNvSpPr/>
          <p:nvPr/>
        </p:nvSpPr>
        <p:spPr bwMode="auto">
          <a:xfrm>
            <a:off x="1035050" y="1837894"/>
            <a:ext cx="5175250" cy="2374900"/>
          </a:xfrm>
          <a:custGeom>
            <a:avLst/>
            <a:gdLst>
              <a:gd name="connsiteX0" fmla="*/ 0 w 5238750"/>
              <a:gd name="connsiteY0" fmla="*/ 0 h 2533650"/>
              <a:gd name="connsiteX1" fmla="*/ 0 w 5238750"/>
              <a:gd name="connsiteY1" fmla="*/ 2533650 h 2533650"/>
              <a:gd name="connsiteX2" fmla="*/ 5238750 w 5238750"/>
              <a:gd name="connsiteY2" fmla="*/ 2533650 h 2533650"/>
            </a:gdLst>
            <a:ahLst/>
            <a:cxnLst>
              <a:cxn ang="0">
                <a:pos x="connsiteX0" y="connsiteY0"/>
              </a:cxn>
              <a:cxn ang="0">
                <a:pos x="connsiteX1" y="connsiteY1"/>
              </a:cxn>
              <a:cxn ang="0">
                <a:pos x="connsiteX2" y="connsiteY2"/>
              </a:cxn>
            </a:cxnLst>
            <a:rect l="l" t="t" r="r" b="b"/>
            <a:pathLst>
              <a:path w="5238750" h="2533650">
                <a:moveTo>
                  <a:pt x="0" y="0"/>
                </a:moveTo>
                <a:lnTo>
                  <a:pt x="0" y="2533650"/>
                </a:lnTo>
                <a:lnTo>
                  <a:pt x="5238750" y="2533650"/>
                </a:lnTo>
              </a:path>
            </a:pathLst>
          </a:custGeom>
          <a:noFill/>
          <a:ln w="28575">
            <a:solidFill>
              <a:schemeClr val="bg1"/>
            </a:solidFill>
            <a:miter lim="800000"/>
            <a:headEnd/>
            <a:tailEnd/>
          </a:ln>
        </p:spPr>
        <p:txBody>
          <a:bodyPr rtlCol="0" anchor="ctr"/>
          <a:lstStyle/>
          <a:p>
            <a:pPr algn="ctr"/>
            <a:endParaRPr lang="en-US" dirty="0"/>
          </a:p>
        </p:txBody>
      </p:sp>
      <p:grpSp>
        <p:nvGrpSpPr>
          <p:cNvPr id="33" name="Group 32">
            <a:extLst>
              <a:ext uri="{FF2B5EF4-FFF2-40B4-BE49-F238E27FC236}">
                <a16:creationId xmlns:a16="http://schemas.microsoft.com/office/drawing/2014/main" id="{89157325-8E77-03F2-EFFA-7E28EA0EBE47}"/>
              </a:ext>
            </a:extLst>
          </p:cNvPr>
          <p:cNvGrpSpPr/>
          <p:nvPr/>
        </p:nvGrpSpPr>
        <p:grpSpPr>
          <a:xfrm>
            <a:off x="920750" y="1849107"/>
            <a:ext cx="127000" cy="2363687"/>
            <a:chOff x="679680" y="1941613"/>
            <a:chExt cx="704056" cy="2363687"/>
          </a:xfrm>
        </p:grpSpPr>
        <p:cxnSp>
          <p:nvCxnSpPr>
            <p:cNvPr id="27" name="Straight Connector 26">
              <a:extLst>
                <a:ext uri="{FF2B5EF4-FFF2-40B4-BE49-F238E27FC236}">
                  <a16:creationId xmlns:a16="http://schemas.microsoft.com/office/drawing/2014/main" id="{0C1BE700-FBB9-1CB5-72A5-23FF355FF968}"/>
                </a:ext>
              </a:extLst>
            </p:cNvPr>
            <p:cNvCxnSpPr/>
            <p:nvPr/>
          </p:nvCxnSpPr>
          <p:spPr bwMode="auto">
            <a:xfrm>
              <a:off x="679680" y="1941613"/>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E433B13-C8A0-678A-B600-E94F4484D374}"/>
                </a:ext>
              </a:extLst>
            </p:cNvPr>
            <p:cNvCxnSpPr/>
            <p:nvPr/>
          </p:nvCxnSpPr>
          <p:spPr bwMode="auto">
            <a:xfrm>
              <a:off x="679680" y="2887087"/>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BDD53BC-DEC8-3BC8-5699-2D362738E82F}"/>
                </a:ext>
              </a:extLst>
            </p:cNvPr>
            <p:cNvCxnSpPr/>
            <p:nvPr/>
          </p:nvCxnSpPr>
          <p:spPr bwMode="auto">
            <a:xfrm>
              <a:off x="679680" y="3359824"/>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E54BFB8-8486-194F-4783-5CDD2CB34055}"/>
                </a:ext>
              </a:extLst>
            </p:cNvPr>
            <p:cNvCxnSpPr/>
            <p:nvPr/>
          </p:nvCxnSpPr>
          <p:spPr bwMode="auto">
            <a:xfrm>
              <a:off x="679680" y="3832561"/>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78CC6F1-FEEF-2EA0-7F1C-D4C4DC68040B}"/>
                </a:ext>
              </a:extLst>
            </p:cNvPr>
            <p:cNvCxnSpPr/>
            <p:nvPr/>
          </p:nvCxnSpPr>
          <p:spPr bwMode="auto">
            <a:xfrm>
              <a:off x="679680" y="4305300"/>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4B71AA5-19D5-0D5B-CF4B-EC1518F86240}"/>
                </a:ext>
              </a:extLst>
            </p:cNvPr>
            <p:cNvCxnSpPr/>
            <p:nvPr/>
          </p:nvCxnSpPr>
          <p:spPr bwMode="auto">
            <a:xfrm>
              <a:off x="679680" y="2414350"/>
              <a:ext cx="7040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EB2F07F-C0CF-1D04-7265-C57DBEF78280}"/>
              </a:ext>
            </a:extLst>
          </p:cNvPr>
          <p:cNvGrpSpPr/>
          <p:nvPr/>
        </p:nvGrpSpPr>
        <p:grpSpPr>
          <a:xfrm rot="5400000">
            <a:off x="3558561" y="1678964"/>
            <a:ext cx="114303" cy="5163775"/>
            <a:chOff x="679680" y="1941613"/>
            <a:chExt cx="704056" cy="2363687"/>
          </a:xfrm>
        </p:grpSpPr>
        <p:cxnSp>
          <p:nvCxnSpPr>
            <p:cNvPr id="36" name="Straight Connector 35">
              <a:extLst>
                <a:ext uri="{FF2B5EF4-FFF2-40B4-BE49-F238E27FC236}">
                  <a16:creationId xmlns:a16="http://schemas.microsoft.com/office/drawing/2014/main" id="{1367222F-97BD-A75E-4B4C-E8B38872F9D7}"/>
                </a:ext>
              </a:extLst>
            </p:cNvPr>
            <p:cNvCxnSpPr/>
            <p:nvPr/>
          </p:nvCxnSpPr>
          <p:spPr bwMode="auto">
            <a:xfrm>
              <a:off x="679680" y="1941613"/>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BB4BC3E-9431-A16B-4CB2-E0CE6757D47F}"/>
                </a:ext>
              </a:extLst>
            </p:cNvPr>
            <p:cNvCxnSpPr/>
            <p:nvPr/>
          </p:nvCxnSpPr>
          <p:spPr bwMode="auto">
            <a:xfrm>
              <a:off x="679680" y="2887087"/>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C3AF21E-51C2-1C24-21E0-9105FE986920}"/>
                </a:ext>
              </a:extLst>
            </p:cNvPr>
            <p:cNvCxnSpPr/>
            <p:nvPr/>
          </p:nvCxnSpPr>
          <p:spPr bwMode="auto">
            <a:xfrm>
              <a:off x="679680" y="3359824"/>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E06AD7D-5A75-020B-8AE2-A41B6722632F}"/>
                </a:ext>
              </a:extLst>
            </p:cNvPr>
            <p:cNvCxnSpPr/>
            <p:nvPr/>
          </p:nvCxnSpPr>
          <p:spPr bwMode="auto">
            <a:xfrm>
              <a:off x="679680" y="3832561"/>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16B064-8968-B949-93CF-9D921B2ED47D}"/>
                </a:ext>
              </a:extLst>
            </p:cNvPr>
            <p:cNvCxnSpPr/>
            <p:nvPr/>
          </p:nvCxnSpPr>
          <p:spPr bwMode="auto">
            <a:xfrm>
              <a:off x="679680" y="4305300"/>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87F076F-7DAF-1D92-8FE1-B4B2F4915EF7}"/>
                </a:ext>
              </a:extLst>
            </p:cNvPr>
            <p:cNvCxnSpPr/>
            <p:nvPr/>
          </p:nvCxnSpPr>
          <p:spPr bwMode="auto">
            <a:xfrm>
              <a:off x="679680" y="2414350"/>
              <a:ext cx="7040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DCA07FD5-C141-8E76-3937-B819E3209F96}"/>
              </a:ext>
            </a:extLst>
          </p:cNvPr>
          <p:cNvGrpSpPr/>
          <p:nvPr/>
        </p:nvGrpSpPr>
        <p:grpSpPr>
          <a:xfrm>
            <a:off x="1286204" y="1799914"/>
            <a:ext cx="2345202" cy="954107"/>
            <a:chOff x="3994150" y="1799914"/>
            <a:chExt cx="2345202" cy="954107"/>
          </a:xfrm>
        </p:grpSpPr>
        <p:sp>
          <p:nvSpPr>
            <p:cNvPr id="42" name="TextBox 41">
              <a:extLst>
                <a:ext uri="{FF2B5EF4-FFF2-40B4-BE49-F238E27FC236}">
                  <a16:creationId xmlns:a16="http://schemas.microsoft.com/office/drawing/2014/main" id="{321289A1-BD32-E55D-9F36-59729B9074AC}"/>
                </a:ext>
              </a:extLst>
            </p:cNvPr>
            <p:cNvSpPr txBox="1"/>
            <p:nvPr/>
          </p:nvSpPr>
          <p:spPr bwMode="auto">
            <a:xfrm>
              <a:off x="4240444" y="1799914"/>
              <a:ext cx="20989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Overall</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White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Hispanic or Latino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Black or African American </a:t>
              </a:r>
            </a:p>
          </p:txBody>
        </p:sp>
        <p:cxnSp>
          <p:nvCxnSpPr>
            <p:cNvPr id="44" name="Straight Connector 43">
              <a:extLst>
                <a:ext uri="{FF2B5EF4-FFF2-40B4-BE49-F238E27FC236}">
                  <a16:creationId xmlns:a16="http://schemas.microsoft.com/office/drawing/2014/main" id="{4F091C9F-C269-0237-214C-60E46D141839}"/>
                </a:ext>
              </a:extLst>
            </p:cNvPr>
            <p:cNvCxnSpPr>
              <a:cxnSpLocks/>
            </p:cNvCxnSpPr>
            <p:nvPr/>
          </p:nvCxnSpPr>
          <p:spPr bwMode="auto">
            <a:xfrm>
              <a:off x="3994150" y="1942086"/>
              <a:ext cx="288287" cy="0"/>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B4A30F-67EC-E847-CA5B-7DD5852A7FDF}"/>
                </a:ext>
              </a:extLst>
            </p:cNvPr>
            <p:cNvCxnSpPr>
              <a:cxnSpLocks/>
            </p:cNvCxnSpPr>
            <p:nvPr/>
          </p:nvCxnSpPr>
          <p:spPr bwMode="auto">
            <a:xfrm>
              <a:off x="3994150" y="2166319"/>
              <a:ext cx="288287" cy="0"/>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B731C30-325D-0E0B-B3B6-7D102AC6A7C9}"/>
                </a:ext>
              </a:extLst>
            </p:cNvPr>
            <p:cNvCxnSpPr>
              <a:cxnSpLocks/>
            </p:cNvCxnSpPr>
            <p:nvPr/>
          </p:nvCxnSpPr>
          <p:spPr bwMode="auto">
            <a:xfrm>
              <a:off x="3994150" y="2375281"/>
              <a:ext cx="288287" cy="0"/>
            </a:xfrm>
            <a:prstGeom prst="line">
              <a:avLst/>
            </a:prstGeom>
            <a:noFill/>
            <a:ln w="28575" cap="flat" cmpd="sng" algn="ctr">
              <a:solidFill>
                <a:schemeClr val="accent4"/>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C5EA8D3-5C40-E062-BE6C-62A3CB55F682}"/>
                </a:ext>
              </a:extLst>
            </p:cNvPr>
            <p:cNvCxnSpPr>
              <a:cxnSpLocks/>
            </p:cNvCxnSpPr>
            <p:nvPr/>
          </p:nvCxnSpPr>
          <p:spPr bwMode="auto">
            <a:xfrm>
              <a:off x="3994150" y="2599514"/>
              <a:ext cx="288287" cy="0"/>
            </a:xfrm>
            <a:prstGeom prst="line">
              <a:avLst/>
            </a:prstGeom>
            <a:noFill/>
            <a:ln w="28575" cap="flat" cmpd="sng" algn="ctr">
              <a:solidFill>
                <a:schemeClr val="accent6"/>
              </a:solidFill>
              <a:prstDash val="solid"/>
              <a:round/>
              <a:headEnd type="none" w="med" len="med"/>
              <a:tailEnd type="none" w="med" len="med"/>
            </a:ln>
            <a:effectLst/>
          </p:spPr>
        </p:cxnSp>
      </p:grpSp>
      <p:sp>
        <p:nvSpPr>
          <p:cNvPr id="49" name="Freeform: Shape 48">
            <a:extLst>
              <a:ext uri="{FF2B5EF4-FFF2-40B4-BE49-F238E27FC236}">
                <a16:creationId xmlns:a16="http://schemas.microsoft.com/office/drawing/2014/main" id="{25FB75EC-35C7-D444-B6F3-73B7F3A2BB08}"/>
              </a:ext>
            </a:extLst>
          </p:cNvPr>
          <p:cNvSpPr/>
          <p:nvPr/>
        </p:nvSpPr>
        <p:spPr bwMode="auto">
          <a:xfrm>
            <a:off x="1557338" y="2776538"/>
            <a:ext cx="4124325" cy="1338262"/>
          </a:xfrm>
          <a:custGeom>
            <a:avLst/>
            <a:gdLst>
              <a:gd name="connsiteX0" fmla="*/ 0 w 4124325"/>
              <a:gd name="connsiteY0" fmla="*/ 1338262 h 1338262"/>
              <a:gd name="connsiteX1" fmla="*/ 1033462 w 4124325"/>
              <a:gd name="connsiteY1" fmla="*/ 900112 h 1338262"/>
              <a:gd name="connsiteX2" fmla="*/ 2071687 w 4124325"/>
              <a:gd name="connsiteY2" fmla="*/ 0 h 1338262"/>
              <a:gd name="connsiteX3" fmla="*/ 3105150 w 4124325"/>
              <a:gd name="connsiteY3" fmla="*/ 123825 h 1338262"/>
              <a:gd name="connsiteX4" fmla="*/ 4124325 w 4124325"/>
              <a:gd name="connsiteY4" fmla="*/ 14287 h 1338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4325" h="1338262">
                <a:moveTo>
                  <a:pt x="0" y="1338262"/>
                </a:moveTo>
                <a:lnTo>
                  <a:pt x="1033462" y="900112"/>
                </a:lnTo>
                <a:lnTo>
                  <a:pt x="2071687" y="0"/>
                </a:lnTo>
                <a:lnTo>
                  <a:pt x="3105150" y="123825"/>
                </a:lnTo>
                <a:lnTo>
                  <a:pt x="4124325" y="14287"/>
                </a:lnTo>
              </a:path>
            </a:pathLst>
          </a:custGeom>
          <a:noFill/>
          <a:ln w="28575">
            <a:solidFill>
              <a:schemeClr val="accent3"/>
            </a:solidFill>
            <a:miter lim="800000"/>
            <a:headEnd/>
            <a:tailEnd/>
          </a:ln>
        </p:spPr>
        <p:txBody>
          <a:bodyPr rtlCol="0" anchor="ctr"/>
          <a:lstStyle/>
          <a:p>
            <a:pPr algn="ctr"/>
            <a:endParaRPr lang="en-US" dirty="0"/>
          </a:p>
        </p:txBody>
      </p:sp>
      <p:sp>
        <p:nvSpPr>
          <p:cNvPr id="50" name="Freeform: Shape 49">
            <a:extLst>
              <a:ext uri="{FF2B5EF4-FFF2-40B4-BE49-F238E27FC236}">
                <a16:creationId xmlns:a16="http://schemas.microsoft.com/office/drawing/2014/main" id="{09ACC9E0-EC76-BB26-C7A7-33519AF2585B}"/>
              </a:ext>
            </a:extLst>
          </p:cNvPr>
          <p:cNvSpPr/>
          <p:nvPr/>
        </p:nvSpPr>
        <p:spPr bwMode="auto">
          <a:xfrm>
            <a:off x="1557338" y="3438525"/>
            <a:ext cx="4129087" cy="704850"/>
          </a:xfrm>
          <a:custGeom>
            <a:avLst/>
            <a:gdLst>
              <a:gd name="connsiteX0" fmla="*/ 0 w 4129087"/>
              <a:gd name="connsiteY0" fmla="*/ 704850 h 704850"/>
              <a:gd name="connsiteX1" fmla="*/ 1033462 w 4129087"/>
              <a:gd name="connsiteY1" fmla="*/ 461963 h 704850"/>
              <a:gd name="connsiteX2" fmla="*/ 2066925 w 4129087"/>
              <a:gd name="connsiteY2" fmla="*/ 33338 h 704850"/>
              <a:gd name="connsiteX3" fmla="*/ 3105150 w 4129087"/>
              <a:gd name="connsiteY3" fmla="*/ 109538 h 704850"/>
              <a:gd name="connsiteX4" fmla="*/ 4129087 w 4129087"/>
              <a:gd name="connsiteY4" fmla="*/ 0 h 704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9087" h="704850">
                <a:moveTo>
                  <a:pt x="0" y="704850"/>
                </a:moveTo>
                <a:lnTo>
                  <a:pt x="1033462" y="461963"/>
                </a:lnTo>
                <a:lnTo>
                  <a:pt x="2066925" y="33338"/>
                </a:lnTo>
                <a:lnTo>
                  <a:pt x="3105150" y="109538"/>
                </a:lnTo>
                <a:lnTo>
                  <a:pt x="4129087" y="0"/>
                </a:lnTo>
              </a:path>
            </a:pathLst>
          </a:custGeom>
          <a:noFill/>
          <a:ln w="28575">
            <a:solidFill>
              <a:schemeClr val="accent1"/>
            </a:solidFill>
            <a:miter lim="800000"/>
            <a:headEnd/>
            <a:tailEnd/>
          </a:ln>
        </p:spPr>
        <p:txBody>
          <a:bodyPr rtlCol="0" anchor="ctr"/>
          <a:lstStyle/>
          <a:p>
            <a:pPr algn="ctr"/>
            <a:endParaRPr lang="en-US" dirty="0"/>
          </a:p>
        </p:txBody>
      </p:sp>
      <p:sp>
        <p:nvSpPr>
          <p:cNvPr id="51" name="Freeform: Shape 50">
            <a:extLst>
              <a:ext uri="{FF2B5EF4-FFF2-40B4-BE49-F238E27FC236}">
                <a16:creationId xmlns:a16="http://schemas.microsoft.com/office/drawing/2014/main" id="{9C958282-812B-07A7-85F6-6863A03A8A9A}"/>
              </a:ext>
            </a:extLst>
          </p:cNvPr>
          <p:cNvSpPr/>
          <p:nvPr/>
        </p:nvSpPr>
        <p:spPr bwMode="auto">
          <a:xfrm>
            <a:off x="1562100" y="3624263"/>
            <a:ext cx="4119563" cy="561975"/>
          </a:xfrm>
          <a:custGeom>
            <a:avLst/>
            <a:gdLst>
              <a:gd name="connsiteX0" fmla="*/ 4119563 w 4119563"/>
              <a:gd name="connsiteY0" fmla="*/ 0 h 561975"/>
              <a:gd name="connsiteX1" fmla="*/ 3128963 w 4119563"/>
              <a:gd name="connsiteY1" fmla="*/ 123825 h 561975"/>
              <a:gd name="connsiteX2" fmla="*/ 2038350 w 4119563"/>
              <a:gd name="connsiteY2" fmla="*/ 104775 h 561975"/>
              <a:gd name="connsiteX3" fmla="*/ 1047750 w 4119563"/>
              <a:gd name="connsiteY3" fmla="*/ 376237 h 561975"/>
              <a:gd name="connsiteX4" fmla="*/ 0 w 4119563"/>
              <a:gd name="connsiteY4" fmla="*/ 561975 h 561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9563" h="561975">
                <a:moveTo>
                  <a:pt x="4119563" y="0"/>
                </a:moveTo>
                <a:lnTo>
                  <a:pt x="3128963" y="123825"/>
                </a:lnTo>
                <a:lnTo>
                  <a:pt x="2038350" y="104775"/>
                </a:lnTo>
                <a:lnTo>
                  <a:pt x="1047750" y="376237"/>
                </a:lnTo>
                <a:lnTo>
                  <a:pt x="0" y="561975"/>
                </a:lnTo>
              </a:path>
            </a:pathLst>
          </a:custGeom>
          <a:noFill/>
          <a:ln w="28575">
            <a:solidFill>
              <a:schemeClr val="accent4"/>
            </a:solidFill>
            <a:miter lim="800000"/>
            <a:headEnd/>
            <a:tailEnd/>
          </a:ln>
        </p:spPr>
        <p:txBody>
          <a:bodyPr rtlCol="0" anchor="ctr"/>
          <a:lstStyle/>
          <a:p>
            <a:pPr algn="ctr"/>
            <a:endParaRPr lang="en-US" dirty="0"/>
          </a:p>
        </p:txBody>
      </p:sp>
      <p:sp>
        <p:nvSpPr>
          <p:cNvPr id="52" name="Freeform: Shape 51">
            <a:extLst>
              <a:ext uri="{FF2B5EF4-FFF2-40B4-BE49-F238E27FC236}">
                <a16:creationId xmlns:a16="http://schemas.microsoft.com/office/drawing/2014/main" id="{A17C065B-327D-1286-CA99-E8E9F1B0A2BA}"/>
              </a:ext>
            </a:extLst>
          </p:cNvPr>
          <p:cNvSpPr/>
          <p:nvPr/>
        </p:nvSpPr>
        <p:spPr bwMode="auto">
          <a:xfrm>
            <a:off x="1576388" y="3929063"/>
            <a:ext cx="4110037" cy="266700"/>
          </a:xfrm>
          <a:custGeom>
            <a:avLst/>
            <a:gdLst>
              <a:gd name="connsiteX0" fmla="*/ 4110037 w 4110037"/>
              <a:gd name="connsiteY0" fmla="*/ 19050 h 266700"/>
              <a:gd name="connsiteX1" fmla="*/ 3119437 w 4110037"/>
              <a:gd name="connsiteY1" fmla="*/ 66675 h 266700"/>
              <a:gd name="connsiteX2" fmla="*/ 2047875 w 4110037"/>
              <a:gd name="connsiteY2" fmla="*/ 0 h 266700"/>
              <a:gd name="connsiteX3" fmla="*/ 1023937 w 4110037"/>
              <a:gd name="connsiteY3" fmla="*/ 185737 h 266700"/>
              <a:gd name="connsiteX4" fmla="*/ 0 w 4110037"/>
              <a:gd name="connsiteY4" fmla="*/ 266700 h 26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0037" h="266700">
                <a:moveTo>
                  <a:pt x="4110037" y="19050"/>
                </a:moveTo>
                <a:lnTo>
                  <a:pt x="3119437" y="66675"/>
                </a:lnTo>
                <a:lnTo>
                  <a:pt x="2047875" y="0"/>
                </a:lnTo>
                <a:lnTo>
                  <a:pt x="1023937" y="185737"/>
                </a:lnTo>
                <a:lnTo>
                  <a:pt x="0" y="266700"/>
                </a:lnTo>
              </a:path>
            </a:pathLst>
          </a:custGeom>
          <a:noFill/>
          <a:ln w="28575">
            <a:solidFill>
              <a:schemeClr val="accent6"/>
            </a:solidFill>
            <a:miter lim="800000"/>
            <a:headEnd/>
            <a:tailEnd/>
          </a:ln>
        </p:spPr>
        <p:txBody>
          <a:bodyPr rtlCol="0" anchor="ctr"/>
          <a:lstStyle/>
          <a:p>
            <a:pPr algn="ctr"/>
            <a:endParaRPr lang="en-US" dirty="0"/>
          </a:p>
        </p:txBody>
      </p:sp>
      <p:grpSp>
        <p:nvGrpSpPr>
          <p:cNvPr id="158" name="Group 157">
            <a:extLst>
              <a:ext uri="{FF2B5EF4-FFF2-40B4-BE49-F238E27FC236}">
                <a16:creationId xmlns:a16="http://schemas.microsoft.com/office/drawing/2014/main" id="{75532F54-AC10-8975-941A-2B4289DABC79}"/>
              </a:ext>
            </a:extLst>
          </p:cNvPr>
          <p:cNvGrpSpPr/>
          <p:nvPr/>
        </p:nvGrpSpPr>
        <p:grpSpPr>
          <a:xfrm>
            <a:off x="6413347" y="1498600"/>
            <a:ext cx="5017192" cy="3178347"/>
            <a:chOff x="6413347" y="1498600"/>
            <a:chExt cx="5017192" cy="3178347"/>
          </a:xfrm>
        </p:grpSpPr>
        <p:grpSp>
          <p:nvGrpSpPr>
            <p:cNvPr id="60" name="Group 59">
              <a:extLst>
                <a:ext uri="{FF2B5EF4-FFF2-40B4-BE49-F238E27FC236}">
                  <a16:creationId xmlns:a16="http://schemas.microsoft.com/office/drawing/2014/main" id="{83B16A1E-3D25-8EFE-E03A-F29F81213D21}"/>
                </a:ext>
              </a:extLst>
            </p:cNvPr>
            <p:cNvGrpSpPr/>
            <p:nvPr/>
          </p:nvGrpSpPr>
          <p:grpSpPr>
            <a:xfrm>
              <a:off x="6413347" y="1688940"/>
              <a:ext cx="458779" cy="2675888"/>
              <a:chOff x="522586" y="1752871"/>
              <a:chExt cx="458779" cy="2675888"/>
            </a:xfrm>
          </p:grpSpPr>
          <p:sp>
            <p:nvSpPr>
              <p:cNvPr id="61" name="TextBox 60">
                <a:extLst>
                  <a:ext uri="{FF2B5EF4-FFF2-40B4-BE49-F238E27FC236}">
                    <a16:creationId xmlns:a16="http://schemas.microsoft.com/office/drawing/2014/main" id="{3AE54B1D-7EA8-E3DF-9D2F-4E01F8F54FF0}"/>
                  </a:ext>
                </a:extLst>
              </p:cNvPr>
              <p:cNvSpPr txBox="1"/>
              <p:nvPr/>
            </p:nvSpPr>
            <p:spPr bwMode="auto">
              <a:xfrm>
                <a:off x="705328" y="412098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2" name="TextBox 61">
                <a:extLst>
                  <a:ext uri="{FF2B5EF4-FFF2-40B4-BE49-F238E27FC236}">
                    <a16:creationId xmlns:a16="http://schemas.microsoft.com/office/drawing/2014/main" id="{09B43546-4DA9-63C4-9A87-40B26729801A}"/>
                  </a:ext>
                </a:extLst>
              </p:cNvPr>
              <p:cNvSpPr txBox="1"/>
              <p:nvPr/>
            </p:nvSpPr>
            <p:spPr bwMode="auto">
              <a:xfrm>
                <a:off x="613957" y="365312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3" name="TextBox 62">
                <a:extLst>
                  <a:ext uri="{FF2B5EF4-FFF2-40B4-BE49-F238E27FC236}">
                    <a16:creationId xmlns:a16="http://schemas.microsoft.com/office/drawing/2014/main" id="{EE7D54E5-E607-BA61-CB34-77B43EA5B2D1}"/>
                  </a:ext>
                </a:extLst>
              </p:cNvPr>
              <p:cNvSpPr txBox="1"/>
              <p:nvPr/>
            </p:nvSpPr>
            <p:spPr bwMode="auto">
              <a:xfrm>
                <a:off x="613957" y="31725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E94DB935-3275-9E93-F24E-739ADE200B36}"/>
                  </a:ext>
                </a:extLst>
              </p:cNvPr>
              <p:cNvSpPr txBox="1"/>
              <p:nvPr/>
            </p:nvSpPr>
            <p:spPr bwMode="auto">
              <a:xfrm>
                <a:off x="613957" y="270472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5" name="TextBox 64">
                <a:extLst>
                  <a:ext uri="{FF2B5EF4-FFF2-40B4-BE49-F238E27FC236}">
                    <a16:creationId xmlns:a16="http://schemas.microsoft.com/office/drawing/2014/main" id="{33874754-1580-014A-5360-487939FF71EF}"/>
                  </a:ext>
                </a:extLst>
              </p:cNvPr>
              <p:cNvSpPr txBox="1"/>
              <p:nvPr/>
            </p:nvSpPr>
            <p:spPr bwMode="auto">
              <a:xfrm>
                <a:off x="613957" y="22207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6" name="TextBox 65">
                <a:extLst>
                  <a:ext uri="{FF2B5EF4-FFF2-40B4-BE49-F238E27FC236}">
                    <a16:creationId xmlns:a16="http://schemas.microsoft.com/office/drawing/2014/main" id="{151ADCB7-1B42-0412-B46D-C46636C8FFFA}"/>
                  </a:ext>
                </a:extLst>
              </p:cNvPr>
              <p:cNvSpPr txBox="1"/>
              <p:nvPr/>
            </p:nvSpPr>
            <p:spPr bwMode="auto">
              <a:xfrm>
                <a:off x="522586" y="1752871"/>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67" name="Freeform: Shape 66">
              <a:extLst>
                <a:ext uri="{FF2B5EF4-FFF2-40B4-BE49-F238E27FC236}">
                  <a16:creationId xmlns:a16="http://schemas.microsoft.com/office/drawing/2014/main" id="{F60878AE-1222-10BA-F6BE-29B3C9821C0A}"/>
                </a:ext>
              </a:extLst>
            </p:cNvPr>
            <p:cNvSpPr/>
            <p:nvPr/>
          </p:nvSpPr>
          <p:spPr bwMode="auto">
            <a:xfrm>
              <a:off x="6925811" y="1837894"/>
              <a:ext cx="4472439" cy="2374900"/>
            </a:xfrm>
            <a:custGeom>
              <a:avLst/>
              <a:gdLst>
                <a:gd name="connsiteX0" fmla="*/ 0 w 5238750"/>
                <a:gd name="connsiteY0" fmla="*/ 0 h 2533650"/>
                <a:gd name="connsiteX1" fmla="*/ 0 w 5238750"/>
                <a:gd name="connsiteY1" fmla="*/ 2533650 h 2533650"/>
                <a:gd name="connsiteX2" fmla="*/ 5238750 w 5238750"/>
                <a:gd name="connsiteY2" fmla="*/ 2533650 h 2533650"/>
              </a:gdLst>
              <a:ahLst/>
              <a:cxnLst>
                <a:cxn ang="0">
                  <a:pos x="connsiteX0" y="connsiteY0"/>
                </a:cxn>
                <a:cxn ang="0">
                  <a:pos x="connsiteX1" y="connsiteY1"/>
                </a:cxn>
                <a:cxn ang="0">
                  <a:pos x="connsiteX2" y="connsiteY2"/>
                </a:cxn>
              </a:cxnLst>
              <a:rect l="l" t="t" r="r" b="b"/>
              <a:pathLst>
                <a:path w="5238750" h="2533650">
                  <a:moveTo>
                    <a:pt x="0" y="0"/>
                  </a:moveTo>
                  <a:lnTo>
                    <a:pt x="0" y="2533650"/>
                  </a:lnTo>
                  <a:lnTo>
                    <a:pt x="5238750" y="2533650"/>
                  </a:lnTo>
                </a:path>
              </a:pathLst>
            </a:custGeom>
            <a:noFill/>
            <a:ln w="28575">
              <a:solidFill>
                <a:schemeClr val="bg1"/>
              </a:solidFill>
              <a:miter lim="800000"/>
              <a:headEnd/>
              <a:tailEnd/>
            </a:ln>
          </p:spPr>
          <p:txBody>
            <a:bodyPr rtlCol="0" anchor="ctr"/>
            <a:lstStyle/>
            <a:p>
              <a:pPr algn="ctr"/>
              <a:endParaRPr lang="en-US" dirty="0"/>
            </a:p>
          </p:txBody>
        </p:sp>
        <p:grpSp>
          <p:nvGrpSpPr>
            <p:cNvPr id="68" name="Group 67">
              <a:extLst>
                <a:ext uri="{FF2B5EF4-FFF2-40B4-BE49-F238E27FC236}">
                  <a16:creationId xmlns:a16="http://schemas.microsoft.com/office/drawing/2014/main" id="{1F9B780C-7BD0-74F9-A72B-947C1233D0B4}"/>
                </a:ext>
              </a:extLst>
            </p:cNvPr>
            <p:cNvGrpSpPr/>
            <p:nvPr/>
          </p:nvGrpSpPr>
          <p:grpSpPr>
            <a:xfrm>
              <a:off x="6811511" y="1849107"/>
              <a:ext cx="127000" cy="2363687"/>
              <a:chOff x="679680" y="1941613"/>
              <a:chExt cx="704056" cy="2363687"/>
            </a:xfrm>
          </p:grpSpPr>
          <p:cxnSp>
            <p:nvCxnSpPr>
              <p:cNvPr id="69" name="Straight Connector 68">
                <a:extLst>
                  <a:ext uri="{FF2B5EF4-FFF2-40B4-BE49-F238E27FC236}">
                    <a16:creationId xmlns:a16="http://schemas.microsoft.com/office/drawing/2014/main" id="{7870F141-40C7-C01C-5D32-56A827D58F41}"/>
                  </a:ext>
                </a:extLst>
              </p:cNvPr>
              <p:cNvCxnSpPr/>
              <p:nvPr/>
            </p:nvCxnSpPr>
            <p:spPr bwMode="auto">
              <a:xfrm>
                <a:off x="679680" y="1941613"/>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44CFDA7-3036-582C-5F5D-96DE44A144AB}"/>
                  </a:ext>
                </a:extLst>
              </p:cNvPr>
              <p:cNvCxnSpPr/>
              <p:nvPr/>
            </p:nvCxnSpPr>
            <p:spPr bwMode="auto">
              <a:xfrm>
                <a:off x="679680" y="2887087"/>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3AB928B-D8BF-A663-2BD3-C8392A109DCC}"/>
                  </a:ext>
                </a:extLst>
              </p:cNvPr>
              <p:cNvCxnSpPr/>
              <p:nvPr/>
            </p:nvCxnSpPr>
            <p:spPr bwMode="auto">
              <a:xfrm>
                <a:off x="679680" y="3359824"/>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74C98BD-6313-8817-6ECD-F5D146A1AE93}"/>
                  </a:ext>
                </a:extLst>
              </p:cNvPr>
              <p:cNvCxnSpPr/>
              <p:nvPr/>
            </p:nvCxnSpPr>
            <p:spPr bwMode="auto">
              <a:xfrm>
                <a:off x="679680" y="3832561"/>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231EC9B-2182-D06D-8873-DC16837B051A}"/>
                  </a:ext>
                </a:extLst>
              </p:cNvPr>
              <p:cNvCxnSpPr/>
              <p:nvPr/>
            </p:nvCxnSpPr>
            <p:spPr bwMode="auto">
              <a:xfrm>
                <a:off x="679680" y="4305300"/>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3B080EE-0CA3-13A3-B5F1-77F8D452CD61}"/>
                  </a:ext>
                </a:extLst>
              </p:cNvPr>
              <p:cNvCxnSpPr/>
              <p:nvPr/>
            </p:nvCxnSpPr>
            <p:spPr bwMode="auto">
              <a:xfrm>
                <a:off x="679680" y="2414350"/>
                <a:ext cx="7040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9432B1DD-3F22-CDF6-EB41-BCC44C2F9C53}"/>
                </a:ext>
              </a:extLst>
            </p:cNvPr>
            <p:cNvGrpSpPr/>
            <p:nvPr/>
          </p:nvGrpSpPr>
          <p:grpSpPr>
            <a:xfrm>
              <a:off x="6897371" y="4167055"/>
              <a:ext cx="4533168" cy="307777"/>
              <a:chOff x="6897371" y="4167055"/>
              <a:chExt cx="4533168" cy="307777"/>
            </a:xfrm>
          </p:grpSpPr>
          <p:sp>
            <p:nvSpPr>
              <p:cNvPr id="55" name="TextBox 54">
                <a:extLst>
                  <a:ext uri="{FF2B5EF4-FFF2-40B4-BE49-F238E27FC236}">
                    <a16:creationId xmlns:a16="http://schemas.microsoft.com/office/drawing/2014/main" id="{44B69456-43CC-7D55-EA2F-D045ED4CE87D}"/>
                  </a:ext>
                </a:extLst>
              </p:cNvPr>
              <p:cNvSpPr txBox="1"/>
              <p:nvPr/>
            </p:nvSpPr>
            <p:spPr bwMode="auto">
              <a:xfrm>
                <a:off x="6897371"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2012</a:t>
                </a:r>
              </a:p>
            </p:txBody>
          </p:sp>
          <p:sp>
            <p:nvSpPr>
              <p:cNvPr id="56" name="TextBox 55">
                <a:extLst>
                  <a:ext uri="{FF2B5EF4-FFF2-40B4-BE49-F238E27FC236}">
                    <a16:creationId xmlns:a16="http://schemas.microsoft.com/office/drawing/2014/main" id="{270E0635-E327-B4EC-BDFB-1FD01C16F5CC}"/>
                  </a:ext>
                </a:extLst>
              </p:cNvPr>
              <p:cNvSpPr txBox="1"/>
              <p:nvPr/>
            </p:nvSpPr>
            <p:spPr bwMode="auto">
              <a:xfrm>
                <a:off x="7346362"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2013</a:t>
                </a:r>
              </a:p>
            </p:txBody>
          </p:sp>
          <p:sp>
            <p:nvSpPr>
              <p:cNvPr id="57" name="TextBox 56">
                <a:extLst>
                  <a:ext uri="{FF2B5EF4-FFF2-40B4-BE49-F238E27FC236}">
                    <a16:creationId xmlns:a16="http://schemas.microsoft.com/office/drawing/2014/main" id="{ED0B950C-1875-9A0A-DB67-113A17C20BA1}"/>
                  </a:ext>
                </a:extLst>
              </p:cNvPr>
              <p:cNvSpPr txBox="1"/>
              <p:nvPr/>
            </p:nvSpPr>
            <p:spPr bwMode="auto">
              <a:xfrm>
                <a:off x="7789156"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2014</a:t>
                </a:r>
              </a:p>
            </p:txBody>
          </p:sp>
          <p:sp>
            <p:nvSpPr>
              <p:cNvPr id="58" name="TextBox 57">
                <a:extLst>
                  <a:ext uri="{FF2B5EF4-FFF2-40B4-BE49-F238E27FC236}">
                    <a16:creationId xmlns:a16="http://schemas.microsoft.com/office/drawing/2014/main" id="{0DDDA865-299E-4ACC-EB8D-39BD552A9E94}"/>
                  </a:ext>
                </a:extLst>
              </p:cNvPr>
              <p:cNvSpPr txBox="1"/>
              <p:nvPr/>
            </p:nvSpPr>
            <p:spPr bwMode="auto">
              <a:xfrm>
                <a:off x="8226623"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2015</a:t>
                </a:r>
              </a:p>
            </p:txBody>
          </p:sp>
          <p:sp>
            <p:nvSpPr>
              <p:cNvPr id="59" name="TextBox 58">
                <a:extLst>
                  <a:ext uri="{FF2B5EF4-FFF2-40B4-BE49-F238E27FC236}">
                    <a16:creationId xmlns:a16="http://schemas.microsoft.com/office/drawing/2014/main" id="{56DD9228-79E2-930B-2D88-6B8F894A84D2}"/>
                  </a:ext>
                </a:extLst>
              </p:cNvPr>
              <p:cNvSpPr txBox="1"/>
              <p:nvPr/>
            </p:nvSpPr>
            <p:spPr bwMode="auto">
              <a:xfrm>
                <a:off x="8665854"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2016</a:t>
                </a:r>
              </a:p>
            </p:txBody>
          </p:sp>
          <p:sp>
            <p:nvSpPr>
              <p:cNvPr id="83" name="TextBox 82">
                <a:extLst>
                  <a:ext uri="{FF2B5EF4-FFF2-40B4-BE49-F238E27FC236}">
                    <a16:creationId xmlns:a16="http://schemas.microsoft.com/office/drawing/2014/main" id="{B4789202-527F-06FF-FB80-503522884929}"/>
                  </a:ext>
                </a:extLst>
              </p:cNvPr>
              <p:cNvSpPr txBox="1"/>
              <p:nvPr/>
            </p:nvSpPr>
            <p:spPr bwMode="auto">
              <a:xfrm>
                <a:off x="9111903" y="4167055"/>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2017</a:t>
                </a:r>
              </a:p>
            </p:txBody>
          </p:sp>
          <p:sp>
            <p:nvSpPr>
              <p:cNvPr id="84" name="TextBox 83">
                <a:extLst>
                  <a:ext uri="{FF2B5EF4-FFF2-40B4-BE49-F238E27FC236}">
                    <a16:creationId xmlns:a16="http://schemas.microsoft.com/office/drawing/2014/main" id="{3A5F453A-7974-7CC5-F2E1-396EBC6B1E7D}"/>
                  </a:ext>
                </a:extLst>
              </p:cNvPr>
              <p:cNvSpPr txBox="1"/>
              <p:nvPr/>
            </p:nvSpPr>
            <p:spPr bwMode="auto">
              <a:xfrm>
                <a:off x="9560895"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2018</a:t>
                </a:r>
              </a:p>
            </p:txBody>
          </p:sp>
          <p:sp>
            <p:nvSpPr>
              <p:cNvPr id="85" name="TextBox 84">
                <a:extLst>
                  <a:ext uri="{FF2B5EF4-FFF2-40B4-BE49-F238E27FC236}">
                    <a16:creationId xmlns:a16="http://schemas.microsoft.com/office/drawing/2014/main" id="{9B603841-CB93-1205-8B4A-F1C7D84781BC}"/>
                  </a:ext>
                </a:extLst>
              </p:cNvPr>
              <p:cNvSpPr txBox="1"/>
              <p:nvPr/>
            </p:nvSpPr>
            <p:spPr bwMode="auto">
              <a:xfrm>
                <a:off x="10003689" y="4167055"/>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2019</a:t>
                </a:r>
              </a:p>
            </p:txBody>
          </p:sp>
          <p:sp>
            <p:nvSpPr>
              <p:cNvPr id="86" name="TextBox 85">
                <a:extLst>
                  <a:ext uri="{FF2B5EF4-FFF2-40B4-BE49-F238E27FC236}">
                    <a16:creationId xmlns:a16="http://schemas.microsoft.com/office/drawing/2014/main" id="{A9729836-A1E0-B1F3-B660-E39F9A0E4865}"/>
                  </a:ext>
                </a:extLst>
              </p:cNvPr>
              <p:cNvSpPr txBox="1"/>
              <p:nvPr/>
            </p:nvSpPr>
            <p:spPr bwMode="auto">
              <a:xfrm>
                <a:off x="10441156" y="4167055"/>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2020</a:t>
                </a:r>
              </a:p>
            </p:txBody>
          </p:sp>
          <p:sp>
            <p:nvSpPr>
              <p:cNvPr id="87" name="TextBox 86">
                <a:extLst>
                  <a:ext uri="{FF2B5EF4-FFF2-40B4-BE49-F238E27FC236}">
                    <a16:creationId xmlns:a16="http://schemas.microsoft.com/office/drawing/2014/main" id="{F3FC4E4D-7E44-88F8-5B90-0CF7A5E0DE2D}"/>
                  </a:ext>
                </a:extLst>
              </p:cNvPr>
              <p:cNvSpPr txBox="1"/>
              <p:nvPr/>
            </p:nvSpPr>
            <p:spPr bwMode="auto">
              <a:xfrm>
                <a:off x="10880387" y="4167055"/>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2021</a:t>
                </a:r>
              </a:p>
            </p:txBody>
          </p:sp>
        </p:grpSp>
        <p:grpSp>
          <p:nvGrpSpPr>
            <p:cNvPr id="114" name="Group 113">
              <a:extLst>
                <a:ext uri="{FF2B5EF4-FFF2-40B4-BE49-F238E27FC236}">
                  <a16:creationId xmlns:a16="http://schemas.microsoft.com/office/drawing/2014/main" id="{F1007A01-AD6C-9B9E-93A6-A5E4B58A67C2}"/>
                </a:ext>
              </a:extLst>
            </p:cNvPr>
            <p:cNvGrpSpPr/>
            <p:nvPr/>
          </p:nvGrpSpPr>
          <p:grpSpPr>
            <a:xfrm>
              <a:off x="6925810" y="4203700"/>
              <a:ext cx="4463052" cy="95250"/>
              <a:chOff x="6925810" y="3697327"/>
              <a:chExt cx="4463052" cy="866363"/>
            </a:xfrm>
          </p:grpSpPr>
          <p:grpSp>
            <p:nvGrpSpPr>
              <p:cNvPr id="75" name="Group 74">
                <a:extLst>
                  <a:ext uri="{FF2B5EF4-FFF2-40B4-BE49-F238E27FC236}">
                    <a16:creationId xmlns:a16="http://schemas.microsoft.com/office/drawing/2014/main" id="{1CE5C185-A4E7-C76F-983B-A0EE60BEA675}"/>
                  </a:ext>
                </a:extLst>
              </p:cNvPr>
              <p:cNvGrpSpPr/>
              <p:nvPr/>
            </p:nvGrpSpPr>
            <p:grpSpPr>
              <a:xfrm rot="5400000">
                <a:off x="7611249" y="3011888"/>
                <a:ext cx="866362" cy="2237239"/>
                <a:chOff x="679680" y="1941613"/>
                <a:chExt cx="704056" cy="2363687"/>
              </a:xfrm>
            </p:grpSpPr>
            <p:cxnSp>
              <p:nvCxnSpPr>
                <p:cNvPr id="76" name="Straight Connector 75">
                  <a:extLst>
                    <a:ext uri="{FF2B5EF4-FFF2-40B4-BE49-F238E27FC236}">
                      <a16:creationId xmlns:a16="http://schemas.microsoft.com/office/drawing/2014/main" id="{D2B26112-FB3E-6F11-2BD5-CAC45026EB1E}"/>
                    </a:ext>
                  </a:extLst>
                </p:cNvPr>
                <p:cNvCxnSpPr/>
                <p:nvPr/>
              </p:nvCxnSpPr>
              <p:spPr bwMode="auto">
                <a:xfrm>
                  <a:off x="679680" y="1941613"/>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CF6472F-A70D-D63B-2664-08202CA54770}"/>
                    </a:ext>
                  </a:extLst>
                </p:cNvPr>
                <p:cNvCxnSpPr/>
                <p:nvPr/>
              </p:nvCxnSpPr>
              <p:spPr bwMode="auto">
                <a:xfrm>
                  <a:off x="679680" y="2887087"/>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34AD0BD-6814-DEF2-8897-A3E57591E755}"/>
                    </a:ext>
                  </a:extLst>
                </p:cNvPr>
                <p:cNvCxnSpPr/>
                <p:nvPr/>
              </p:nvCxnSpPr>
              <p:spPr bwMode="auto">
                <a:xfrm>
                  <a:off x="679680" y="3359824"/>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F103B75-88E0-1FF5-ED47-4922499BF22F}"/>
                    </a:ext>
                  </a:extLst>
                </p:cNvPr>
                <p:cNvCxnSpPr/>
                <p:nvPr/>
              </p:nvCxnSpPr>
              <p:spPr bwMode="auto">
                <a:xfrm>
                  <a:off x="679680" y="3832561"/>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E5B9044-5B9A-F0C2-9DAA-77C511EFB35B}"/>
                    </a:ext>
                  </a:extLst>
                </p:cNvPr>
                <p:cNvCxnSpPr/>
                <p:nvPr/>
              </p:nvCxnSpPr>
              <p:spPr bwMode="auto">
                <a:xfrm>
                  <a:off x="679680" y="4305300"/>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817DCE8-74C8-0E44-6955-835042FC5159}"/>
                    </a:ext>
                  </a:extLst>
                </p:cNvPr>
                <p:cNvCxnSpPr/>
                <p:nvPr/>
              </p:nvCxnSpPr>
              <p:spPr bwMode="auto">
                <a:xfrm>
                  <a:off x="679680" y="2414350"/>
                  <a:ext cx="7040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AB7AF07D-FA38-0BE6-290C-5B6A2A60FCEB}"/>
                  </a:ext>
                </a:extLst>
              </p:cNvPr>
              <p:cNvGrpSpPr/>
              <p:nvPr/>
            </p:nvGrpSpPr>
            <p:grpSpPr>
              <a:xfrm rot="5400000">
                <a:off x="10060785" y="3235613"/>
                <a:ext cx="866362" cy="1789792"/>
                <a:chOff x="679680" y="2414350"/>
                <a:chExt cx="704056" cy="1890950"/>
              </a:xfrm>
            </p:grpSpPr>
            <p:cxnSp>
              <p:nvCxnSpPr>
                <p:cNvPr id="109" name="Straight Connector 108">
                  <a:extLst>
                    <a:ext uri="{FF2B5EF4-FFF2-40B4-BE49-F238E27FC236}">
                      <a16:creationId xmlns:a16="http://schemas.microsoft.com/office/drawing/2014/main" id="{EC8FF3B9-4161-FBF9-6B75-A0557A0BA8ED}"/>
                    </a:ext>
                  </a:extLst>
                </p:cNvPr>
                <p:cNvCxnSpPr/>
                <p:nvPr/>
              </p:nvCxnSpPr>
              <p:spPr bwMode="auto">
                <a:xfrm>
                  <a:off x="679680" y="2887087"/>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83731E7-427D-3CD9-938E-6C86EE0A8F06}"/>
                    </a:ext>
                  </a:extLst>
                </p:cNvPr>
                <p:cNvCxnSpPr/>
                <p:nvPr/>
              </p:nvCxnSpPr>
              <p:spPr bwMode="auto">
                <a:xfrm>
                  <a:off x="679680" y="3359824"/>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6F19E02-6E26-13FC-152F-9A118F227909}"/>
                    </a:ext>
                  </a:extLst>
                </p:cNvPr>
                <p:cNvCxnSpPr/>
                <p:nvPr/>
              </p:nvCxnSpPr>
              <p:spPr bwMode="auto">
                <a:xfrm>
                  <a:off x="679680" y="3832561"/>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F5B6053-5AB6-9AE8-70AA-90D4BE41C8AE}"/>
                    </a:ext>
                  </a:extLst>
                </p:cNvPr>
                <p:cNvCxnSpPr/>
                <p:nvPr/>
              </p:nvCxnSpPr>
              <p:spPr bwMode="auto">
                <a:xfrm>
                  <a:off x="679680" y="4305300"/>
                  <a:ext cx="704056"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28F6C8E-A081-DD01-0EC8-1D27C80060AD}"/>
                    </a:ext>
                  </a:extLst>
                </p:cNvPr>
                <p:cNvCxnSpPr/>
                <p:nvPr/>
              </p:nvCxnSpPr>
              <p:spPr bwMode="auto">
                <a:xfrm>
                  <a:off x="679680" y="2414350"/>
                  <a:ext cx="70405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5" name="TextBox 114">
              <a:extLst>
                <a:ext uri="{FF2B5EF4-FFF2-40B4-BE49-F238E27FC236}">
                  <a16:creationId xmlns:a16="http://schemas.microsoft.com/office/drawing/2014/main" id="{60C1859F-C77B-292E-FC32-DD6975B38DBB}"/>
                </a:ext>
              </a:extLst>
            </p:cNvPr>
            <p:cNvSpPr txBox="1"/>
            <p:nvPr/>
          </p:nvSpPr>
          <p:spPr bwMode="auto">
            <a:xfrm>
              <a:off x="9224304" y="4369170"/>
              <a:ext cx="332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a:t>
              </a:r>
            </a:p>
          </p:txBody>
        </p:sp>
        <p:grpSp>
          <p:nvGrpSpPr>
            <p:cNvPr id="116" name="Group 115">
              <a:extLst>
                <a:ext uri="{FF2B5EF4-FFF2-40B4-BE49-F238E27FC236}">
                  <a16:creationId xmlns:a16="http://schemas.microsoft.com/office/drawing/2014/main" id="{F994E441-7523-9B94-1A3D-20644B73ACCE}"/>
                </a:ext>
              </a:extLst>
            </p:cNvPr>
            <p:cNvGrpSpPr/>
            <p:nvPr/>
          </p:nvGrpSpPr>
          <p:grpSpPr>
            <a:xfrm>
              <a:off x="7215693" y="2154310"/>
              <a:ext cx="2345202" cy="738664"/>
              <a:chOff x="3994150" y="1799914"/>
              <a:chExt cx="2345202" cy="738664"/>
            </a:xfrm>
          </p:grpSpPr>
          <p:sp>
            <p:nvSpPr>
              <p:cNvPr id="117" name="TextBox 116">
                <a:extLst>
                  <a:ext uri="{FF2B5EF4-FFF2-40B4-BE49-F238E27FC236}">
                    <a16:creationId xmlns:a16="http://schemas.microsoft.com/office/drawing/2014/main" id="{35C38806-A5FF-9DD6-B71C-4DA9F4717719}"/>
                  </a:ext>
                </a:extLst>
              </p:cNvPr>
              <p:cNvSpPr txBox="1"/>
              <p:nvPr/>
            </p:nvSpPr>
            <p:spPr bwMode="auto">
              <a:xfrm>
                <a:off x="4240444" y="1799914"/>
                <a:ext cx="20989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White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Hispanic or Latino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Black or African American </a:t>
                </a:r>
              </a:p>
            </p:txBody>
          </p:sp>
          <p:cxnSp>
            <p:nvCxnSpPr>
              <p:cNvPr id="119" name="Straight Connector 118">
                <a:extLst>
                  <a:ext uri="{FF2B5EF4-FFF2-40B4-BE49-F238E27FC236}">
                    <a16:creationId xmlns:a16="http://schemas.microsoft.com/office/drawing/2014/main" id="{691D5C20-95FE-22C1-56F3-A7EE372934A2}"/>
                  </a:ext>
                </a:extLst>
              </p:cNvPr>
              <p:cNvCxnSpPr>
                <a:cxnSpLocks/>
              </p:cNvCxnSpPr>
              <p:nvPr/>
            </p:nvCxnSpPr>
            <p:spPr bwMode="auto">
              <a:xfrm>
                <a:off x="3994150" y="1945917"/>
                <a:ext cx="288287" cy="0"/>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42D6678-6E36-1FAA-EA15-A416FB34B5B2}"/>
                  </a:ext>
                </a:extLst>
              </p:cNvPr>
              <p:cNvCxnSpPr>
                <a:cxnSpLocks/>
              </p:cNvCxnSpPr>
              <p:nvPr/>
            </p:nvCxnSpPr>
            <p:spPr bwMode="auto">
              <a:xfrm>
                <a:off x="3994150" y="2154879"/>
                <a:ext cx="288287" cy="0"/>
              </a:xfrm>
              <a:prstGeom prst="line">
                <a:avLst/>
              </a:prstGeom>
              <a:noFill/>
              <a:ln w="28575"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999BD33-27E2-12A2-CD69-464097E5C579}"/>
                  </a:ext>
                </a:extLst>
              </p:cNvPr>
              <p:cNvCxnSpPr>
                <a:cxnSpLocks/>
              </p:cNvCxnSpPr>
              <p:nvPr/>
            </p:nvCxnSpPr>
            <p:spPr bwMode="auto">
              <a:xfrm>
                <a:off x="3994150" y="2379112"/>
                <a:ext cx="288287" cy="0"/>
              </a:xfrm>
              <a:prstGeom prst="line">
                <a:avLst/>
              </a:prstGeom>
              <a:noFill/>
              <a:ln w="28575" cap="flat" cmpd="sng" algn="ctr">
                <a:solidFill>
                  <a:schemeClr val="accent6"/>
                </a:solidFill>
                <a:prstDash val="solid"/>
                <a:round/>
                <a:headEnd type="none" w="med" len="med"/>
                <a:tailEnd type="none" w="med" len="med"/>
              </a:ln>
              <a:effectLst/>
            </p:spPr>
          </p:cxnSp>
        </p:grpSp>
        <p:sp>
          <p:nvSpPr>
            <p:cNvPr id="122" name="TextBox 121">
              <a:extLst>
                <a:ext uri="{FF2B5EF4-FFF2-40B4-BE49-F238E27FC236}">
                  <a16:creationId xmlns:a16="http://schemas.microsoft.com/office/drawing/2014/main" id="{859153B9-B22E-D34D-809F-939DD99AC1CC}"/>
                </a:ext>
              </a:extLst>
            </p:cNvPr>
            <p:cNvSpPr txBox="1"/>
            <p:nvPr/>
          </p:nvSpPr>
          <p:spPr bwMode="auto">
            <a:xfrm>
              <a:off x="7264875" y="1498600"/>
              <a:ext cx="4010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PrEP-to-Need Ratio by Race/Ethnicity Over Time, 2012-2021</a:t>
              </a:r>
            </a:p>
          </p:txBody>
        </p:sp>
        <p:sp>
          <p:nvSpPr>
            <p:cNvPr id="123" name="Freeform: Shape 122">
              <a:extLst>
                <a:ext uri="{FF2B5EF4-FFF2-40B4-BE49-F238E27FC236}">
                  <a16:creationId xmlns:a16="http://schemas.microsoft.com/office/drawing/2014/main" id="{1D253445-ACED-EF20-34D8-FEAA7E9FEEC2}"/>
                </a:ext>
              </a:extLst>
            </p:cNvPr>
            <p:cNvSpPr/>
            <p:nvPr/>
          </p:nvSpPr>
          <p:spPr bwMode="auto">
            <a:xfrm>
              <a:off x="8054975" y="4076700"/>
              <a:ext cx="3121025" cy="142875"/>
            </a:xfrm>
            <a:custGeom>
              <a:avLst/>
              <a:gdLst>
                <a:gd name="connsiteX0" fmla="*/ 3121025 w 3121025"/>
                <a:gd name="connsiteY0" fmla="*/ 0 h 142875"/>
                <a:gd name="connsiteX1" fmla="*/ 2663825 w 3121025"/>
                <a:gd name="connsiteY1" fmla="*/ 28575 h 142875"/>
                <a:gd name="connsiteX2" fmla="*/ 2219325 w 3121025"/>
                <a:gd name="connsiteY2" fmla="*/ 41275 h 142875"/>
                <a:gd name="connsiteX3" fmla="*/ 1771650 w 3121025"/>
                <a:gd name="connsiteY3" fmla="*/ 63500 h 142875"/>
                <a:gd name="connsiteX4" fmla="*/ 1336675 w 3121025"/>
                <a:gd name="connsiteY4" fmla="*/ 88900 h 142875"/>
                <a:gd name="connsiteX5" fmla="*/ 889000 w 3121025"/>
                <a:gd name="connsiteY5" fmla="*/ 101600 h 142875"/>
                <a:gd name="connsiteX6" fmla="*/ 447675 w 3121025"/>
                <a:gd name="connsiteY6" fmla="*/ 117475 h 142875"/>
                <a:gd name="connsiteX7" fmla="*/ 0 w 3121025"/>
                <a:gd name="connsiteY7" fmla="*/ 142875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1025" h="142875">
                  <a:moveTo>
                    <a:pt x="3121025" y="0"/>
                  </a:moveTo>
                  <a:lnTo>
                    <a:pt x="2663825" y="28575"/>
                  </a:lnTo>
                  <a:lnTo>
                    <a:pt x="2219325" y="41275"/>
                  </a:lnTo>
                  <a:lnTo>
                    <a:pt x="1771650" y="63500"/>
                  </a:lnTo>
                  <a:lnTo>
                    <a:pt x="1336675" y="88900"/>
                  </a:lnTo>
                  <a:lnTo>
                    <a:pt x="889000" y="101600"/>
                  </a:lnTo>
                  <a:lnTo>
                    <a:pt x="447675" y="117475"/>
                  </a:lnTo>
                  <a:lnTo>
                    <a:pt x="0" y="142875"/>
                  </a:lnTo>
                </a:path>
              </a:pathLst>
            </a:custGeom>
            <a:noFill/>
            <a:ln w="28575">
              <a:solidFill>
                <a:schemeClr val="accent4"/>
              </a:solidFill>
              <a:miter lim="800000"/>
              <a:headEnd/>
              <a:tailEnd/>
            </a:ln>
          </p:spPr>
          <p:txBody>
            <a:bodyPr rtlCol="0" anchor="ctr"/>
            <a:lstStyle/>
            <a:p>
              <a:pPr algn="ctr"/>
              <a:endParaRPr lang="en-US" dirty="0"/>
            </a:p>
          </p:txBody>
        </p:sp>
        <p:grpSp>
          <p:nvGrpSpPr>
            <p:cNvPr id="132" name="Group 131">
              <a:extLst>
                <a:ext uri="{FF2B5EF4-FFF2-40B4-BE49-F238E27FC236}">
                  <a16:creationId xmlns:a16="http://schemas.microsoft.com/office/drawing/2014/main" id="{1FCFD557-E633-04D2-24A2-FD318A484D9A}"/>
                </a:ext>
              </a:extLst>
            </p:cNvPr>
            <p:cNvGrpSpPr/>
            <p:nvPr/>
          </p:nvGrpSpPr>
          <p:grpSpPr>
            <a:xfrm>
              <a:off x="8024557" y="4034338"/>
              <a:ext cx="3179883" cy="216211"/>
              <a:chOff x="8024557" y="4034338"/>
              <a:chExt cx="3179883" cy="216211"/>
            </a:xfrm>
          </p:grpSpPr>
          <p:sp>
            <p:nvSpPr>
              <p:cNvPr id="124" name="Oval 123">
                <a:extLst>
                  <a:ext uri="{FF2B5EF4-FFF2-40B4-BE49-F238E27FC236}">
                    <a16:creationId xmlns:a16="http://schemas.microsoft.com/office/drawing/2014/main" id="{A2351CAE-51AB-B755-8ED7-07CEB321C47A}"/>
                  </a:ext>
                </a:extLst>
              </p:cNvPr>
              <p:cNvSpPr/>
              <p:nvPr/>
            </p:nvSpPr>
            <p:spPr bwMode="auto">
              <a:xfrm>
                <a:off x="11119716" y="4034338"/>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9B35FF24-06E9-2F1D-CA53-634BF48CF45D}"/>
                  </a:ext>
                </a:extLst>
              </p:cNvPr>
              <p:cNvSpPr/>
              <p:nvPr/>
            </p:nvSpPr>
            <p:spPr bwMode="auto">
              <a:xfrm>
                <a:off x="10688904" y="4060589"/>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2AAC2940-61E0-8282-4917-38BA28AA24BF}"/>
                  </a:ext>
                </a:extLst>
              </p:cNvPr>
              <p:cNvSpPr/>
              <p:nvPr/>
            </p:nvSpPr>
            <p:spPr bwMode="auto">
              <a:xfrm>
                <a:off x="10236402" y="4072438"/>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E2D652C8-353D-CDDF-7275-CBC26599B3E9}"/>
                  </a:ext>
                </a:extLst>
              </p:cNvPr>
              <p:cNvSpPr/>
              <p:nvPr/>
            </p:nvSpPr>
            <p:spPr bwMode="auto">
              <a:xfrm>
                <a:off x="9795444" y="4089099"/>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9383046D-81E0-1DFF-464A-472E74B0A4AB}"/>
                  </a:ext>
                </a:extLst>
              </p:cNvPr>
              <p:cNvSpPr/>
              <p:nvPr/>
            </p:nvSpPr>
            <p:spPr bwMode="auto">
              <a:xfrm>
                <a:off x="9344617" y="4118976"/>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2F0E7600-F350-2A0F-84F4-01D3AFC76777}"/>
                  </a:ext>
                </a:extLst>
              </p:cNvPr>
              <p:cNvSpPr/>
              <p:nvPr/>
            </p:nvSpPr>
            <p:spPr bwMode="auto">
              <a:xfrm>
                <a:off x="8912292" y="4126766"/>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D6DF4593-2218-CA80-8666-3C610550CE03}"/>
                  </a:ext>
                </a:extLst>
              </p:cNvPr>
              <p:cNvSpPr/>
              <p:nvPr/>
            </p:nvSpPr>
            <p:spPr bwMode="auto">
              <a:xfrm>
                <a:off x="8475867" y="4159044"/>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500C6540-F06E-49A6-CD73-8FE52D291D58}"/>
                  </a:ext>
                </a:extLst>
              </p:cNvPr>
              <p:cNvSpPr/>
              <p:nvPr/>
            </p:nvSpPr>
            <p:spPr bwMode="auto">
              <a:xfrm>
                <a:off x="8024557" y="4165825"/>
                <a:ext cx="84724" cy="84724"/>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3" name="Freeform: Shape 132">
              <a:extLst>
                <a:ext uri="{FF2B5EF4-FFF2-40B4-BE49-F238E27FC236}">
                  <a16:creationId xmlns:a16="http://schemas.microsoft.com/office/drawing/2014/main" id="{C7E367CF-9995-0898-E446-D3F560B0AC5F}"/>
                </a:ext>
              </a:extLst>
            </p:cNvPr>
            <p:cNvSpPr/>
            <p:nvPr/>
          </p:nvSpPr>
          <p:spPr bwMode="auto">
            <a:xfrm>
              <a:off x="7165975" y="3619500"/>
              <a:ext cx="4013200" cy="584200"/>
            </a:xfrm>
            <a:custGeom>
              <a:avLst/>
              <a:gdLst>
                <a:gd name="connsiteX0" fmla="*/ 4013200 w 4013200"/>
                <a:gd name="connsiteY0" fmla="*/ 0 h 584200"/>
                <a:gd name="connsiteX1" fmla="*/ 3549650 w 4013200"/>
                <a:gd name="connsiteY1" fmla="*/ 114300 h 584200"/>
                <a:gd name="connsiteX2" fmla="*/ 3111500 w 4013200"/>
                <a:gd name="connsiteY2" fmla="*/ 152400 h 584200"/>
                <a:gd name="connsiteX3" fmla="*/ 2663825 w 4013200"/>
                <a:gd name="connsiteY3" fmla="*/ 244475 h 584200"/>
                <a:gd name="connsiteX4" fmla="*/ 2219325 w 4013200"/>
                <a:gd name="connsiteY4" fmla="*/ 349250 h 584200"/>
                <a:gd name="connsiteX5" fmla="*/ 1778000 w 4013200"/>
                <a:gd name="connsiteY5" fmla="*/ 425450 h 584200"/>
                <a:gd name="connsiteX6" fmla="*/ 1336675 w 4013200"/>
                <a:gd name="connsiteY6" fmla="*/ 504825 h 584200"/>
                <a:gd name="connsiteX7" fmla="*/ 885825 w 4013200"/>
                <a:gd name="connsiteY7" fmla="*/ 558800 h 584200"/>
                <a:gd name="connsiteX8" fmla="*/ 444500 w 4013200"/>
                <a:gd name="connsiteY8" fmla="*/ 577850 h 584200"/>
                <a:gd name="connsiteX9" fmla="*/ 0 w 4013200"/>
                <a:gd name="connsiteY9" fmla="*/ 584200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3200" h="584200">
                  <a:moveTo>
                    <a:pt x="4013200" y="0"/>
                  </a:moveTo>
                  <a:lnTo>
                    <a:pt x="3549650" y="114300"/>
                  </a:lnTo>
                  <a:lnTo>
                    <a:pt x="3111500" y="152400"/>
                  </a:lnTo>
                  <a:lnTo>
                    <a:pt x="2663825" y="244475"/>
                  </a:lnTo>
                  <a:lnTo>
                    <a:pt x="2219325" y="349250"/>
                  </a:lnTo>
                  <a:lnTo>
                    <a:pt x="1778000" y="425450"/>
                  </a:lnTo>
                  <a:lnTo>
                    <a:pt x="1336675" y="504825"/>
                  </a:lnTo>
                  <a:lnTo>
                    <a:pt x="885825" y="558800"/>
                  </a:lnTo>
                  <a:lnTo>
                    <a:pt x="444500" y="577850"/>
                  </a:lnTo>
                  <a:lnTo>
                    <a:pt x="0" y="584200"/>
                  </a:lnTo>
                </a:path>
              </a:pathLst>
            </a:custGeom>
            <a:noFill/>
            <a:ln w="28575">
              <a:solidFill>
                <a:schemeClr val="accent3"/>
              </a:solidFill>
              <a:miter lim="800000"/>
              <a:headEnd/>
              <a:tailEnd/>
            </a:ln>
          </p:spPr>
          <p:txBody>
            <a:bodyPr rtlCol="0" anchor="ctr"/>
            <a:lstStyle/>
            <a:p>
              <a:pPr algn="ctr"/>
              <a:endParaRPr lang="en-US" dirty="0"/>
            </a:p>
          </p:txBody>
        </p:sp>
        <p:grpSp>
          <p:nvGrpSpPr>
            <p:cNvPr id="144" name="Group 143">
              <a:extLst>
                <a:ext uri="{FF2B5EF4-FFF2-40B4-BE49-F238E27FC236}">
                  <a16:creationId xmlns:a16="http://schemas.microsoft.com/office/drawing/2014/main" id="{07BEAE68-D55F-AD3F-D62F-7E4087D0E9CB}"/>
                </a:ext>
              </a:extLst>
            </p:cNvPr>
            <p:cNvGrpSpPr/>
            <p:nvPr/>
          </p:nvGrpSpPr>
          <p:grpSpPr>
            <a:xfrm>
              <a:off x="7133594" y="3581901"/>
              <a:ext cx="4070846" cy="660239"/>
              <a:chOff x="7133594" y="3581901"/>
              <a:chExt cx="4070846" cy="660239"/>
            </a:xfrm>
          </p:grpSpPr>
          <p:sp>
            <p:nvSpPr>
              <p:cNvPr id="134" name="Oval 133">
                <a:extLst>
                  <a:ext uri="{FF2B5EF4-FFF2-40B4-BE49-F238E27FC236}">
                    <a16:creationId xmlns:a16="http://schemas.microsoft.com/office/drawing/2014/main" id="{CB2D5CF4-3094-2E43-56B7-4BCF6255338D}"/>
                  </a:ext>
                </a:extLst>
              </p:cNvPr>
              <p:cNvSpPr/>
              <p:nvPr/>
            </p:nvSpPr>
            <p:spPr bwMode="auto">
              <a:xfrm>
                <a:off x="11119716" y="3581901"/>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3406ED70-F2B5-2B69-D5C1-39AF4B6B8B2F}"/>
                  </a:ext>
                </a:extLst>
              </p:cNvPr>
              <p:cNvSpPr/>
              <p:nvPr/>
            </p:nvSpPr>
            <p:spPr bwMode="auto">
              <a:xfrm>
                <a:off x="10688904" y="3687239"/>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E559E84C-1E4A-DDF3-F932-26D1AF0F6F8F}"/>
                  </a:ext>
                </a:extLst>
              </p:cNvPr>
              <p:cNvSpPr/>
              <p:nvPr/>
            </p:nvSpPr>
            <p:spPr bwMode="auto">
              <a:xfrm>
                <a:off x="10236402" y="3729601"/>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0AD62944-A917-5600-9B95-CACBC7C6B18C}"/>
                  </a:ext>
                </a:extLst>
              </p:cNvPr>
              <p:cNvSpPr/>
              <p:nvPr/>
            </p:nvSpPr>
            <p:spPr bwMode="auto">
              <a:xfrm>
                <a:off x="9795444" y="3817753"/>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6FEE76F9-C704-F9BD-1F73-4D69AC30C5D0}"/>
                  </a:ext>
                </a:extLst>
              </p:cNvPr>
              <p:cNvSpPr/>
              <p:nvPr/>
            </p:nvSpPr>
            <p:spPr bwMode="auto">
              <a:xfrm>
                <a:off x="9344617" y="3918945"/>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CD9896E1-262C-C7F9-00F9-F72034052763}"/>
                  </a:ext>
                </a:extLst>
              </p:cNvPr>
              <p:cNvSpPr/>
              <p:nvPr/>
            </p:nvSpPr>
            <p:spPr bwMode="auto">
              <a:xfrm>
                <a:off x="8912292" y="4003906"/>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AE7BF549-2E48-31C8-E592-E0CB4BA26DA2}"/>
                  </a:ext>
                </a:extLst>
              </p:cNvPr>
              <p:cNvSpPr/>
              <p:nvPr/>
            </p:nvSpPr>
            <p:spPr bwMode="auto">
              <a:xfrm>
                <a:off x="8479006" y="4076758"/>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E69C5A3F-F51B-D0EE-E04A-4A97259EEEA7}"/>
                  </a:ext>
                </a:extLst>
              </p:cNvPr>
              <p:cNvSpPr/>
              <p:nvPr/>
            </p:nvSpPr>
            <p:spPr bwMode="auto">
              <a:xfrm>
                <a:off x="8020416" y="4132177"/>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50A271C8-7C5C-FB00-ACC4-023D635E794B}"/>
                  </a:ext>
                </a:extLst>
              </p:cNvPr>
              <p:cNvSpPr/>
              <p:nvPr/>
            </p:nvSpPr>
            <p:spPr bwMode="auto">
              <a:xfrm>
                <a:off x="7579458" y="4153355"/>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9841761A-4938-81DD-A11D-6B95DFABAF61}"/>
                  </a:ext>
                </a:extLst>
              </p:cNvPr>
              <p:cNvSpPr/>
              <p:nvPr/>
            </p:nvSpPr>
            <p:spPr bwMode="auto">
              <a:xfrm>
                <a:off x="7133594" y="4157416"/>
                <a:ext cx="84724" cy="84724"/>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5" name="Freeform: Shape 144">
              <a:extLst>
                <a:ext uri="{FF2B5EF4-FFF2-40B4-BE49-F238E27FC236}">
                  <a16:creationId xmlns:a16="http://schemas.microsoft.com/office/drawing/2014/main" id="{610FE161-569F-E607-53F3-32D9845F468E}"/>
                </a:ext>
              </a:extLst>
            </p:cNvPr>
            <p:cNvSpPr/>
            <p:nvPr/>
          </p:nvSpPr>
          <p:spPr bwMode="auto">
            <a:xfrm>
              <a:off x="7165975" y="4137025"/>
              <a:ext cx="4003675" cy="76200"/>
            </a:xfrm>
            <a:custGeom>
              <a:avLst/>
              <a:gdLst>
                <a:gd name="connsiteX0" fmla="*/ 4003675 w 4003675"/>
                <a:gd name="connsiteY0" fmla="*/ 0 h 76200"/>
                <a:gd name="connsiteX1" fmla="*/ 3559175 w 4003675"/>
                <a:gd name="connsiteY1" fmla="*/ 9525 h 76200"/>
                <a:gd name="connsiteX2" fmla="*/ 3117850 w 4003675"/>
                <a:gd name="connsiteY2" fmla="*/ 19050 h 76200"/>
                <a:gd name="connsiteX3" fmla="*/ 2673350 w 4003675"/>
                <a:gd name="connsiteY3" fmla="*/ 31750 h 76200"/>
                <a:gd name="connsiteX4" fmla="*/ 2222500 w 4003675"/>
                <a:gd name="connsiteY4" fmla="*/ 41275 h 76200"/>
                <a:gd name="connsiteX5" fmla="*/ 1787525 w 4003675"/>
                <a:gd name="connsiteY5" fmla="*/ 50800 h 76200"/>
                <a:gd name="connsiteX6" fmla="*/ 1336675 w 4003675"/>
                <a:gd name="connsiteY6" fmla="*/ 69850 h 76200"/>
                <a:gd name="connsiteX7" fmla="*/ 901700 w 4003675"/>
                <a:gd name="connsiteY7" fmla="*/ 76200 h 76200"/>
                <a:gd name="connsiteX8" fmla="*/ 441325 w 4003675"/>
                <a:gd name="connsiteY8" fmla="*/ 73025 h 76200"/>
                <a:gd name="connsiteX9" fmla="*/ 0 w 4003675"/>
                <a:gd name="connsiteY9" fmla="*/ 66675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3675" h="76200">
                  <a:moveTo>
                    <a:pt x="4003675" y="0"/>
                  </a:moveTo>
                  <a:lnTo>
                    <a:pt x="3559175" y="9525"/>
                  </a:lnTo>
                  <a:lnTo>
                    <a:pt x="3117850" y="19050"/>
                  </a:lnTo>
                  <a:lnTo>
                    <a:pt x="2673350" y="31750"/>
                  </a:lnTo>
                  <a:lnTo>
                    <a:pt x="2222500" y="41275"/>
                  </a:lnTo>
                  <a:lnTo>
                    <a:pt x="1787525" y="50800"/>
                  </a:lnTo>
                  <a:lnTo>
                    <a:pt x="1336675" y="69850"/>
                  </a:lnTo>
                  <a:lnTo>
                    <a:pt x="901700" y="76200"/>
                  </a:lnTo>
                  <a:lnTo>
                    <a:pt x="441325" y="73025"/>
                  </a:lnTo>
                  <a:lnTo>
                    <a:pt x="0" y="66675"/>
                  </a:lnTo>
                </a:path>
              </a:pathLst>
            </a:custGeom>
            <a:noFill/>
            <a:ln w="28575">
              <a:solidFill>
                <a:schemeClr val="accent6"/>
              </a:solidFill>
              <a:miter lim="800000"/>
              <a:headEnd/>
              <a:tailEnd/>
            </a:ln>
          </p:spPr>
          <p:txBody>
            <a:bodyPr rtlCol="0" anchor="ctr"/>
            <a:lstStyle/>
            <a:p>
              <a:pPr algn="ctr"/>
              <a:endParaRPr lang="en-US" dirty="0"/>
            </a:p>
          </p:txBody>
        </p:sp>
        <p:grpSp>
          <p:nvGrpSpPr>
            <p:cNvPr id="156" name="Group 155">
              <a:extLst>
                <a:ext uri="{FF2B5EF4-FFF2-40B4-BE49-F238E27FC236}">
                  <a16:creationId xmlns:a16="http://schemas.microsoft.com/office/drawing/2014/main" id="{77B58EF1-CBC6-2CD4-5390-BA04D04273AD}"/>
                </a:ext>
              </a:extLst>
            </p:cNvPr>
            <p:cNvGrpSpPr/>
            <p:nvPr/>
          </p:nvGrpSpPr>
          <p:grpSpPr>
            <a:xfrm>
              <a:off x="7131399" y="4099701"/>
              <a:ext cx="4079160" cy="155229"/>
              <a:chOff x="7131399" y="4099701"/>
              <a:chExt cx="4079160" cy="155229"/>
            </a:xfrm>
          </p:grpSpPr>
          <p:sp>
            <p:nvSpPr>
              <p:cNvPr id="146" name="Oval 145">
                <a:extLst>
                  <a:ext uri="{FF2B5EF4-FFF2-40B4-BE49-F238E27FC236}">
                    <a16:creationId xmlns:a16="http://schemas.microsoft.com/office/drawing/2014/main" id="{C7296290-E592-8825-573B-78706FC1DDD4}"/>
                  </a:ext>
                </a:extLst>
              </p:cNvPr>
              <p:cNvSpPr/>
              <p:nvPr/>
            </p:nvSpPr>
            <p:spPr bwMode="auto">
              <a:xfrm>
                <a:off x="11125835" y="4099701"/>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B79CCF03-0172-28F9-FE77-5A58DDDE4BD7}"/>
                  </a:ext>
                </a:extLst>
              </p:cNvPr>
              <p:cNvSpPr/>
              <p:nvPr/>
            </p:nvSpPr>
            <p:spPr bwMode="auto">
              <a:xfrm>
                <a:off x="10691517" y="4110243"/>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1E40EA5E-3830-B1FC-B6F8-04D7C59AF802}"/>
                  </a:ext>
                </a:extLst>
              </p:cNvPr>
              <p:cNvSpPr/>
              <p:nvPr/>
            </p:nvSpPr>
            <p:spPr bwMode="auto">
              <a:xfrm>
                <a:off x="10238883" y="4123238"/>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6F1A9D42-93C0-21BE-5EB3-D1D4C074F4AB}"/>
                  </a:ext>
                </a:extLst>
              </p:cNvPr>
              <p:cNvSpPr/>
              <p:nvPr/>
            </p:nvSpPr>
            <p:spPr bwMode="auto">
              <a:xfrm>
                <a:off x="9794833" y="4130201"/>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3E9F6997-852A-95F3-277D-D556E100E82F}"/>
                  </a:ext>
                </a:extLst>
              </p:cNvPr>
              <p:cNvSpPr/>
              <p:nvPr/>
            </p:nvSpPr>
            <p:spPr bwMode="auto">
              <a:xfrm>
                <a:off x="9346782" y="4143557"/>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B33A17D2-DA0E-3F3B-4387-E396F06931E2}"/>
                  </a:ext>
                </a:extLst>
              </p:cNvPr>
              <p:cNvSpPr/>
              <p:nvPr/>
            </p:nvSpPr>
            <p:spPr bwMode="auto">
              <a:xfrm>
                <a:off x="8915465" y="4152814"/>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D804E32D-23A3-D86C-C4DF-EB550F4488CD}"/>
                  </a:ext>
                </a:extLst>
              </p:cNvPr>
              <p:cNvSpPr/>
              <p:nvPr/>
            </p:nvSpPr>
            <p:spPr bwMode="auto">
              <a:xfrm>
                <a:off x="8467144" y="4170206"/>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1DBF0C45-D636-0C89-52D3-B5E675C40EF6}"/>
                  </a:ext>
                </a:extLst>
              </p:cNvPr>
              <p:cNvSpPr/>
              <p:nvPr/>
            </p:nvSpPr>
            <p:spPr bwMode="auto">
              <a:xfrm>
                <a:off x="8012613" y="4170206"/>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E1AB7D25-6906-A531-CBE7-DB37D65D5BED}"/>
                  </a:ext>
                </a:extLst>
              </p:cNvPr>
              <p:cNvSpPr/>
              <p:nvPr/>
            </p:nvSpPr>
            <p:spPr bwMode="auto">
              <a:xfrm>
                <a:off x="7574716" y="4170206"/>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06F66B30-9F50-EE77-2676-4142D9005972}"/>
                  </a:ext>
                </a:extLst>
              </p:cNvPr>
              <p:cNvSpPr/>
              <p:nvPr/>
            </p:nvSpPr>
            <p:spPr bwMode="auto">
              <a:xfrm>
                <a:off x="7131399" y="4170206"/>
                <a:ext cx="84724" cy="84724"/>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9" name="TextBox 8">
            <a:extLst>
              <a:ext uri="{FF2B5EF4-FFF2-40B4-BE49-F238E27FC236}">
                <a16:creationId xmlns:a16="http://schemas.microsoft.com/office/drawing/2014/main" id="{D7D40826-DA0C-4D03-41B1-FECF77E6F7A3}"/>
              </a:ext>
            </a:extLst>
          </p:cNvPr>
          <p:cNvSpPr txBox="1"/>
          <p:nvPr/>
        </p:nvSpPr>
        <p:spPr bwMode="auto">
          <a:xfrm rot="16200000">
            <a:off x="87722" y="2862175"/>
            <a:ext cx="751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Percent</a:t>
            </a:r>
          </a:p>
        </p:txBody>
      </p:sp>
    </p:spTree>
    <p:extLst>
      <p:ext uri="{BB962C8B-B14F-4D97-AF65-F5344CB8AC3E}">
        <p14:creationId xmlns:p14="http://schemas.microsoft.com/office/powerpoint/2010/main" val="3398549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862328-0341-A1C4-19B1-4C89852FF6EF}"/>
              </a:ext>
            </a:extLst>
          </p:cNvPr>
          <p:cNvSpPr>
            <a:spLocks noGrp="1"/>
          </p:cNvSpPr>
          <p:nvPr>
            <p:ph type="title"/>
          </p:nvPr>
        </p:nvSpPr>
        <p:spPr>
          <a:xfrm>
            <a:off x="609759" y="238127"/>
            <a:ext cx="10872445" cy="1103313"/>
          </a:xfrm>
        </p:spPr>
        <p:txBody>
          <a:bodyPr/>
          <a:lstStyle/>
          <a:p>
            <a:r>
              <a:rPr lang="en-US" dirty="0"/>
              <a:t>Barriers to Mpox Vaccine Uptake</a:t>
            </a:r>
          </a:p>
        </p:txBody>
      </p:sp>
      <p:sp>
        <p:nvSpPr>
          <p:cNvPr id="6" name="Content Placeholder 5">
            <a:extLst>
              <a:ext uri="{FF2B5EF4-FFF2-40B4-BE49-F238E27FC236}">
                <a16:creationId xmlns:a16="http://schemas.microsoft.com/office/drawing/2014/main" id="{DD18DCA7-CA42-A505-1323-74AA5F601201}"/>
              </a:ext>
            </a:extLst>
          </p:cNvPr>
          <p:cNvSpPr>
            <a:spLocks noGrp="1"/>
          </p:cNvSpPr>
          <p:nvPr>
            <p:ph sz="half" idx="1"/>
          </p:nvPr>
        </p:nvSpPr>
        <p:spPr>
          <a:xfrm>
            <a:off x="601820" y="1510730"/>
            <a:ext cx="5309278" cy="4678738"/>
          </a:xfrm>
        </p:spPr>
        <p:txBody>
          <a:bodyPr/>
          <a:lstStyle/>
          <a:p>
            <a:r>
              <a:rPr lang="en-US" dirty="0"/>
              <a:t>Decreased knowledge of mpox</a:t>
            </a:r>
          </a:p>
          <a:p>
            <a:r>
              <a:rPr lang="en-US" dirty="0"/>
              <a:t>Low vaccine confidence</a:t>
            </a:r>
          </a:p>
          <a:p>
            <a:r>
              <a:rPr lang="en-US" dirty="0"/>
              <a:t>Low perceived susceptibility to and severity of mpox</a:t>
            </a:r>
          </a:p>
          <a:p>
            <a:r>
              <a:rPr lang="en-US" dirty="0"/>
              <a:t>Vaccine availability </a:t>
            </a:r>
          </a:p>
          <a:p>
            <a:pPr lvl="1"/>
            <a:r>
              <a:rPr lang="en-US" dirty="0"/>
              <a:t>Prior use of screening questionnaires to ration vaccines</a:t>
            </a:r>
          </a:p>
          <a:p>
            <a:r>
              <a:rPr lang="en-US" dirty="0"/>
              <a:t>Stigma</a:t>
            </a:r>
          </a:p>
          <a:p>
            <a:endParaRPr lang="en-US" dirty="0"/>
          </a:p>
          <a:p>
            <a:pPr lvl="1"/>
            <a:endParaRPr lang="en-US" dirty="0"/>
          </a:p>
        </p:txBody>
      </p:sp>
      <p:sp>
        <p:nvSpPr>
          <p:cNvPr id="2" name="Content Placeholder 1">
            <a:extLst>
              <a:ext uri="{FF2B5EF4-FFF2-40B4-BE49-F238E27FC236}">
                <a16:creationId xmlns:a16="http://schemas.microsoft.com/office/drawing/2014/main" id="{104FEC7E-0618-DE03-E140-43CC9359A812}"/>
              </a:ext>
            </a:extLst>
          </p:cNvPr>
          <p:cNvSpPr>
            <a:spLocks noGrp="1"/>
          </p:cNvSpPr>
          <p:nvPr>
            <p:ph sz="half" idx="2"/>
          </p:nvPr>
        </p:nvSpPr>
        <p:spPr>
          <a:xfrm>
            <a:off x="6252634" y="1510730"/>
            <a:ext cx="5229570" cy="4679462"/>
          </a:xfrm>
        </p:spPr>
        <p:txBody>
          <a:bodyPr/>
          <a:lstStyle/>
          <a:p>
            <a:r>
              <a:rPr lang="en-US" dirty="0"/>
              <a:t>Vaccine hesitancy</a:t>
            </a:r>
          </a:p>
          <a:p>
            <a:pPr lvl="1"/>
            <a:r>
              <a:rPr lang="en-US" dirty="0"/>
              <a:t>Distrust in healthcare</a:t>
            </a:r>
          </a:p>
          <a:p>
            <a:pPr lvl="1"/>
            <a:r>
              <a:rPr lang="en-US" dirty="0"/>
              <a:t>Misinformation </a:t>
            </a:r>
            <a:br>
              <a:rPr lang="en-US" dirty="0"/>
            </a:br>
            <a:r>
              <a:rPr lang="en-US" dirty="0"/>
              <a:t>(eg, conspiracy beliefs)</a:t>
            </a:r>
          </a:p>
          <a:p>
            <a:pPr lvl="1"/>
            <a:r>
              <a:rPr lang="en-US" dirty="0"/>
              <a:t>Change in dosing </a:t>
            </a:r>
          </a:p>
          <a:p>
            <a:r>
              <a:rPr lang="en-US" dirty="0"/>
              <a:t>Social determinants of health</a:t>
            </a:r>
          </a:p>
          <a:p>
            <a:pPr lvl="1"/>
            <a:r>
              <a:rPr lang="en-US" dirty="0"/>
              <a:t>Challenges with transportation </a:t>
            </a:r>
          </a:p>
          <a:p>
            <a:pPr lvl="1"/>
            <a:r>
              <a:rPr lang="en-US" dirty="0"/>
              <a:t>Mental health disorders</a:t>
            </a:r>
          </a:p>
          <a:p>
            <a:endParaRPr lang="en-US" dirty="0"/>
          </a:p>
        </p:txBody>
      </p:sp>
      <p:sp>
        <p:nvSpPr>
          <p:cNvPr id="3" name="Text Box 11">
            <a:extLst>
              <a:ext uri="{FF2B5EF4-FFF2-40B4-BE49-F238E27FC236}">
                <a16:creationId xmlns:a16="http://schemas.microsoft.com/office/drawing/2014/main" id="{D41A9699-21A2-F5DD-3FFF-403CA9352366}"/>
              </a:ext>
            </a:extLst>
          </p:cNvPr>
          <p:cNvSpPr txBox="1">
            <a:spLocks noChangeArrowheads="1"/>
          </p:cNvSpPr>
          <p:nvPr/>
        </p:nvSpPr>
        <p:spPr bwMode="auto">
          <a:xfrm>
            <a:off x="366452" y="6365576"/>
            <a:ext cx="8561387" cy="27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6773" lvl="0" indent="0" algn="l" defTabSz="914400" rtl="0" eaLnBrk="0" fontAlgn="base" latinLnBrk="0" hangingPunct="0">
              <a:lnSpc>
                <a:spcPct val="103800"/>
              </a:lnSpc>
              <a:spcBef>
                <a:spcPts val="120"/>
              </a:spcBef>
              <a:spcAft>
                <a:spcPts val="700"/>
              </a:spcAft>
              <a:buClr>
                <a:srgbClr val="FEFDDE"/>
              </a:buClr>
              <a:buSz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Huang. Vaccines (Basel). 2024;23:332. Turpin. Int J Environ Res Public Health. 2023;20:6324. Ogaz. Emerg Infect Dis. 2024;30:916.</a:t>
            </a:r>
          </a:p>
        </p:txBody>
      </p:sp>
    </p:spTree>
    <p:extLst>
      <p:ext uri="{BB962C8B-B14F-4D97-AF65-F5344CB8AC3E}">
        <p14:creationId xmlns:p14="http://schemas.microsoft.com/office/powerpoint/2010/main" val="28796409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2990B-E0C0-8E6C-7E99-12B820D70A0D}"/>
              </a:ext>
            </a:extLst>
          </p:cNvPr>
          <p:cNvSpPr>
            <a:spLocks noGrp="1"/>
          </p:cNvSpPr>
          <p:nvPr>
            <p:ph type="title"/>
          </p:nvPr>
        </p:nvSpPr>
        <p:spPr>
          <a:xfrm>
            <a:off x="609759" y="238127"/>
            <a:ext cx="10872444" cy="1103313"/>
          </a:xfrm>
        </p:spPr>
        <p:txBody>
          <a:bodyPr/>
          <a:lstStyle/>
          <a:p>
            <a:r>
              <a:rPr lang="en-US" dirty="0"/>
              <a:t>Strategies to Promote Mpox Vaccine Uptake: </a:t>
            </a:r>
            <a:br>
              <a:rPr lang="en-US" dirty="0"/>
            </a:br>
            <a:r>
              <a:rPr lang="en-US" dirty="0"/>
              <a:t>Meeting People Where They Are</a:t>
            </a:r>
          </a:p>
        </p:txBody>
      </p:sp>
      <p:sp>
        <p:nvSpPr>
          <p:cNvPr id="4" name="Content Placeholder 8">
            <a:extLst>
              <a:ext uri="{FF2B5EF4-FFF2-40B4-BE49-F238E27FC236}">
                <a16:creationId xmlns:a16="http://schemas.microsoft.com/office/drawing/2014/main" id="{474F8FC2-DB7C-D07C-0A08-12B5639FD3F4}"/>
              </a:ext>
            </a:extLst>
          </p:cNvPr>
          <p:cNvSpPr txBox="1">
            <a:spLocks/>
          </p:cNvSpPr>
          <p:nvPr/>
        </p:nvSpPr>
        <p:spPr>
          <a:xfrm>
            <a:off x="6252634" y="1510730"/>
            <a:ext cx="5229570" cy="4665746"/>
          </a:xfrm>
          <a:prstGeom prst="rect">
            <a:avLst/>
          </a:prstGeom>
          <a:solidFill>
            <a:srgbClr val="00823B"/>
          </a:solidFill>
        </p:spPr>
        <p:txBody>
          <a:bodyPr anchor="t"/>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3000" b="1" kern="0" dirty="0">
                <a:solidFill>
                  <a:schemeClr val="tx1"/>
                </a:solidFill>
              </a:rPr>
              <a:t>Colocating services  </a:t>
            </a:r>
            <a:br>
              <a:rPr lang="en-US" sz="3000" b="1" kern="0" dirty="0">
                <a:solidFill>
                  <a:schemeClr val="tx1"/>
                </a:solidFill>
              </a:rPr>
            </a:br>
            <a:r>
              <a:rPr lang="en-US" sz="2400" b="1" kern="0" dirty="0">
                <a:solidFill>
                  <a:schemeClr val="tx1"/>
                </a:solidFill>
              </a:rPr>
              <a:t>(eg, HIV and STI screening </a:t>
            </a:r>
            <a:br>
              <a:rPr lang="en-US" sz="2400" b="1" kern="0" dirty="0">
                <a:solidFill>
                  <a:schemeClr val="tx1"/>
                </a:solidFill>
              </a:rPr>
            </a:br>
            <a:r>
              <a:rPr lang="en-US" sz="2400" b="1" kern="0" dirty="0">
                <a:solidFill>
                  <a:schemeClr val="tx1"/>
                </a:solidFill>
              </a:rPr>
              <a:t>and prevention services,</a:t>
            </a:r>
            <a:br>
              <a:rPr lang="en-US" sz="2400" b="1" kern="0" dirty="0">
                <a:solidFill>
                  <a:schemeClr val="tx1"/>
                </a:solidFill>
              </a:rPr>
            </a:br>
            <a:r>
              <a:rPr lang="en-US" sz="2400" b="1" kern="0" dirty="0">
                <a:solidFill>
                  <a:schemeClr val="tx1"/>
                </a:solidFill>
              </a:rPr>
              <a:t>syringe service programs)</a:t>
            </a:r>
          </a:p>
        </p:txBody>
      </p:sp>
      <p:sp>
        <p:nvSpPr>
          <p:cNvPr id="5" name="Content Placeholder 7">
            <a:extLst>
              <a:ext uri="{FF2B5EF4-FFF2-40B4-BE49-F238E27FC236}">
                <a16:creationId xmlns:a16="http://schemas.microsoft.com/office/drawing/2014/main" id="{861F137E-712C-6FED-20B8-1065CDC5CC87}"/>
              </a:ext>
            </a:extLst>
          </p:cNvPr>
          <p:cNvSpPr txBox="1">
            <a:spLocks/>
          </p:cNvSpPr>
          <p:nvPr/>
        </p:nvSpPr>
        <p:spPr bwMode="auto">
          <a:xfrm>
            <a:off x="601820" y="1510730"/>
            <a:ext cx="5309278" cy="4678738"/>
          </a:xfrm>
          <a:prstGeom prst="rect">
            <a:avLst/>
          </a:prstGeom>
          <a:solidFill>
            <a:srgbClr val="015873"/>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None/>
            </a:pPr>
            <a:r>
              <a:rPr lang="en-US" sz="3000" b="1" kern="0" dirty="0">
                <a:solidFill>
                  <a:schemeClr val="tx1"/>
                </a:solidFill>
              </a:rPr>
              <a:t>Use of pop-up clinics or mobile vaccine units located outside of bars, night clubs, festivals, etc</a:t>
            </a:r>
          </a:p>
          <a:p>
            <a:pPr marL="0" indent="0" algn="ctr">
              <a:buFont typeface="Wingdings" panose="05000000000000000000" pitchFamily="2" charset="2"/>
              <a:buNone/>
            </a:pPr>
            <a:endParaRPr lang="en-US" sz="3000" b="0" kern="0" dirty="0">
              <a:solidFill>
                <a:schemeClr val="tx1"/>
              </a:solidFill>
            </a:endParaRPr>
          </a:p>
        </p:txBody>
      </p:sp>
      <p:sp>
        <p:nvSpPr>
          <p:cNvPr id="409" name="Text Box 11">
            <a:extLst>
              <a:ext uri="{FF2B5EF4-FFF2-40B4-BE49-F238E27FC236}">
                <a16:creationId xmlns:a16="http://schemas.microsoft.com/office/drawing/2014/main" id="{812D76E5-2453-B975-F32F-EE23B38497DC}"/>
              </a:ext>
            </a:extLst>
          </p:cNvPr>
          <p:cNvSpPr txBox="1">
            <a:spLocks noChangeArrowheads="1"/>
          </p:cNvSpPr>
          <p:nvPr/>
        </p:nvSpPr>
        <p:spPr bwMode="auto">
          <a:xfrm>
            <a:off x="366452" y="6365576"/>
            <a:ext cx="8561387" cy="27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6773" lvl="0" indent="0" algn="l" defTabSz="914400" rtl="0" eaLnBrk="0" fontAlgn="base" latinLnBrk="0" hangingPunct="0">
              <a:lnSpc>
                <a:spcPct val="103800"/>
              </a:lnSpc>
              <a:spcBef>
                <a:spcPts val="120"/>
              </a:spcBef>
              <a:spcAft>
                <a:spcPts val="700"/>
              </a:spcAft>
              <a:buClr>
                <a:srgbClr val="FEFDDE"/>
              </a:buClr>
              <a:buSz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Lo Piccolo. Vaccines (Basel). 2023;11:1138. archive.cdc.gov/www_cdc_gov/poxvirus/mpox/resources/toolkits/organizer.html.  </a:t>
            </a:r>
          </a:p>
        </p:txBody>
      </p:sp>
      <p:grpSp>
        <p:nvGrpSpPr>
          <p:cNvPr id="1407" name="Group 1406">
            <a:extLst>
              <a:ext uri="{FF2B5EF4-FFF2-40B4-BE49-F238E27FC236}">
                <a16:creationId xmlns:a16="http://schemas.microsoft.com/office/drawing/2014/main" id="{FC19EE19-D15D-D4A3-C44B-D7FFD873F1D0}"/>
              </a:ext>
            </a:extLst>
          </p:cNvPr>
          <p:cNvGrpSpPr/>
          <p:nvPr/>
        </p:nvGrpSpPr>
        <p:grpSpPr>
          <a:xfrm>
            <a:off x="843997" y="3111920"/>
            <a:ext cx="4871547" cy="2718467"/>
            <a:chOff x="843997" y="3111920"/>
            <a:chExt cx="4871547" cy="2718467"/>
          </a:xfrm>
        </p:grpSpPr>
        <p:grpSp>
          <p:nvGrpSpPr>
            <p:cNvPr id="1122" name="Graphic 5">
              <a:extLst>
                <a:ext uri="{FF2B5EF4-FFF2-40B4-BE49-F238E27FC236}">
                  <a16:creationId xmlns:a16="http://schemas.microsoft.com/office/drawing/2014/main" id="{BC5BBD4F-2EF8-5BF6-4D38-8792C8BE282B}"/>
                </a:ext>
              </a:extLst>
            </p:cNvPr>
            <p:cNvGrpSpPr/>
            <p:nvPr/>
          </p:nvGrpSpPr>
          <p:grpSpPr>
            <a:xfrm>
              <a:off x="882006" y="4219409"/>
              <a:ext cx="950496" cy="1132874"/>
              <a:chOff x="882006" y="4219409"/>
              <a:chExt cx="950496" cy="1132874"/>
            </a:xfrm>
            <a:solidFill>
              <a:srgbClr val="F3BFBB"/>
            </a:solidFill>
          </p:grpSpPr>
          <p:sp>
            <p:nvSpPr>
              <p:cNvPr id="1123" name="Freeform: Shape 1122">
                <a:extLst>
                  <a:ext uri="{FF2B5EF4-FFF2-40B4-BE49-F238E27FC236}">
                    <a16:creationId xmlns:a16="http://schemas.microsoft.com/office/drawing/2014/main" id="{D69B4904-F6C0-0C22-3138-625F919224D5}"/>
                  </a:ext>
                </a:extLst>
              </p:cNvPr>
              <p:cNvSpPr/>
              <p:nvPr/>
            </p:nvSpPr>
            <p:spPr>
              <a:xfrm>
                <a:off x="934021" y="4299064"/>
                <a:ext cx="898482" cy="1053219"/>
              </a:xfrm>
              <a:custGeom>
                <a:avLst/>
                <a:gdLst>
                  <a:gd name="connsiteX0" fmla="*/ 634686 w 898482"/>
                  <a:gd name="connsiteY0" fmla="*/ 803226 h 1053219"/>
                  <a:gd name="connsiteX1" fmla="*/ 530557 w 898482"/>
                  <a:gd name="connsiteY1" fmla="*/ 529631 h 1053219"/>
                  <a:gd name="connsiteX2" fmla="*/ 508419 w 898482"/>
                  <a:gd name="connsiteY2" fmla="*/ 458672 h 1053219"/>
                  <a:gd name="connsiteX3" fmla="*/ 338721 w 898482"/>
                  <a:gd name="connsiteY3" fmla="*/ 130269 h 1053219"/>
                  <a:gd name="connsiteX4" fmla="*/ 0 w 898482"/>
                  <a:gd name="connsiteY4" fmla="*/ 7082 h 1053219"/>
                  <a:gd name="connsiteX5" fmla="*/ 3754 w 898482"/>
                  <a:gd name="connsiteY5" fmla="*/ 23137 h 1053219"/>
                  <a:gd name="connsiteX6" fmla="*/ 326593 w 898482"/>
                  <a:gd name="connsiteY6" fmla="*/ 141454 h 1053219"/>
                  <a:gd name="connsiteX7" fmla="*/ 492710 w 898482"/>
                  <a:gd name="connsiteY7" fmla="*/ 463715 h 1053219"/>
                  <a:gd name="connsiteX8" fmla="*/ 514810 w 898482"/>
                  <a:gd name="connsiteY8" fmla="*/ 534482 h 1053219"/>
                  <a:gd name="connsiteX9" fmla="*/ 620190 w 898482"/>
                  <a:gd name="connsiteY9" fmla="*/ 811080 h 1053219"/>
                  <a:gd name="connsiteX10" fmla="*/ 894093 w 898482"/>
                  <a:gd name="connsiteY10" fmla="*/ 1053219 h 1053219"/>
                  <a:gd name="connsiteX11" fmla="*/ 898482 w 898482"/>
                  <a:gd name="connsiteY11" fmla="*/ 1037337 h 1053219"/>
                  <a:gd name="connsiteX12" fmla="*/ 634686 w 898482"/>
                  <a:gd name="connsiteY12" fmla="*/ 803265 h 105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8482" h="1053219">
                    <a:moveTo>
                      <a:pt x="634686" y="803226"/>
                    </a:moveTo>
                    <a:cubicBezTo>
                      <a:pt x="588310" y="717443"/>
                      <a:pt x="558953" y="621959"/>
                      <a:pt x="530557" y="529631"/>
                    </a:cubicBezTo>
                    <a:cubicBezTo>
                      <a:pt x="523261" y="505933"/>
                      <a:pt x="515984" y="482235"/>
                      <a:pt x="508419" y="458672"/>
                    </a:cubicBezTo>
                    <a:cubicBezTo>
                      <a:pt x="473189" y="348979"/>
                      <a:pt x="425466" y="224175"/>
                      <a:pt x="338721" y="130269"/>
                    </a:cubicBezTo>
                    <a:cubicBezTo>
                      <a:pt x="245258" y="29105"/>
                      <a:pt x="112310" y="-19234"/>
                      <a:pt x="0" y="7082"/>
                    </a:cubicBezTo>
                    <a:lnTo>
                      <a:pt x="3754" y="23137"/>
                    </a:lnTo>
                    <a:cubicBezTo>
                      <a:pt x="110385" y="-1851"/>
                      <a:pt x="237114" y="44583"/>
                      <a:pt x="326593" y="141454"/>
                    </a:cubicBezTo>
                    <a:cubicBezTo>
                      <a:pt x="411182" y="233011"/>
                      <a:pt x="458039" y="355737"/>
                      <a:pt x="492710" y="463715"/>
                    </a:cubicBezTo>
                    <a:cubicBezTo>
                      <a:pt x="500256" y="487202"/>
                      <a:pt x="507514" y="510842"/>
                      <a:pt x="514810" y="534482"/>
                    </a:cubicBezTo>
                    <a:cubicBezTo>
                      <a:pt x="543436" y="627580"/>
                      <a:pt x="573044" y="723854"/>
                      <a:pt x="620190" y="811080"/>
                    </a:cubicBezTo>
                    <a:cubicBezTo>
                      <a:pt x="688377" y="937194"/>
                      <a:pt x="785652" y="1023207"/>
                      <a:pt x="894093" y="1053219"/>
                    </a:cubicBezTo>
                    <a:lnTo>
                      <a:pt x="898482" y="1037337"/>
                    </a:lnTo>
                    <a:cubicBezTo>
                      <a:pt x="758066" y="998450"/>
                      <a:pt x="672938" y="873993"/>
                      <a:pt x="634686" y="803265"/>
                    </a:cubicBezTo>
                    <a:close/>
                  </a:path>
                </a:pathLst>
              </a:custGeom>
              <a:solidFill>
                <a:srgbClr val="F3BFBB"/>
              </a:solidFill>
              <a:ln w="0" cap="flat">
                <a:noFill/>
                <a:prstDash val="solid"/>
                <a:miter/>
              </a:ln>
            </p:spPr>
            <p:txBody>
              <a:bodyPr rtlCol="0" anchor="ctr"/>
              <a:lstStyle/>
              <a:p>
                <a:endParaRPr lang="en-US" dirty="0"/>
              </a:p>
            </p:txBody>
          </p:sp>
          <p:sp>
            <p:nvSpPr>
              <p:cNvPr id="1124" name="Freeform: Shape 1123">
                <a:extLst>
                  <a:ext uri="{FF2B5EF4-FFF2-40B4-BE49-F238E27FC236}">
                    <a16:creationId xmlns:a16="http://schemas.microsoft.com/office/drawing/2014/main" id="{F848D612-CDD1-5D0B-A7DF-C660CB269DD1}"/>
                  </a:ext>
                </a:extLst>
              </p:cNvPr>
              <p:cNvSpPr/>
              <p:nvPr/>
            </p:nvSpPr>
            <p:spPr>
              <a:xfrm>
                <a:off x="882006" y="4290164"/>
                <a:ext cx="108535" cy="49236"/>
              </a:xfrm>
              <a:custGeom>
                <a:avLst/>
                <a:gdLst>
                  <a:gd name="connsiteX0" fmla="*/ 249 w 108535"/>
                  <a:gd name="connsiteY0" fmla="*/ 27359 h 49236"/>
                  <a:gd name="connsiteX1" fmla="*/ 108536 w 108535"/>
                  <a:gd name="connsiteY1" fmla="*/ 16925 h 49236"/>
                  <a:gd name="connsiteX2" fmla="*/ 249 w 108535"/>
                  <a:gd name="connsiteY2" fmla="*/ 27359 h 49236"/>
                </a:gdLst>
                <a:ahLst/>
                <a:cxnLst>
                  <a:cxn ang="0">
                    <a:pos x="connsiteX0" y="connsiteY0"/>
                  </a:cxn>
                  <a:cxn ang="0">
                    <a:pos x="connsiteX1" y="connsiteY1"/>
                  </a:cxn>
                  <a:cxn ang="0">
                    <a:pos x="connsiteX2" y="connsiteY2"/>
                  </a:cxn>
                </a:cxnLst>
                <a:rect l="l" t="t" r="r" b="b"/>
                <a:pathLst>
                  <a:path w="108535" h="49236">
                    <a:moveTo>
                      <a:pt x="249" y="27359"/>
                    </a:moveTo>
                    <a:cubicBezTo>
                      <a:pt x="-6027" y="82071"/>
                      <a:pt x="108536" y="16925"/>
                      <a:pt x="108536" y="16925"/>
                    </a:cubicBezTo>
                    <a:cubicBezTo>
                      <a:pt x="108536" y="16925"/>
                      <a:pt x="6525" y="-27371"/>
                      <a:pt x="249" y="27359"/>
                    </a:cubicBezTo>
                    <a:close/>
                  </a:path>
                </a:pathLst>
              </a:custGeom>
              <a:solidFill>
                <a:srgbClr val="F3BFBB"/>
              </a:solidFill>
              <a:ln w="0" cap="flat">
                <a:noFill/>
                <a:prstDash val="solid"/>
                <a:miter/>
              </a:ln>
            </p:spPr>
            <p:txBody>
              <a:bodyPr rtlCol="0" anchor="ctr"/>
              <a:lstStyle/>
              <a:p>
                <a:endParaRPr lang="en-US" dirty="0"/>
              </a:p>
            </p:txBody>
          </p:sp>
          <p:sp>
            <p:nvSpPr>
              <p:cNvPr id="1125" name="Freeform: Shape 1124">
                <a:extLst>
                  <a:ext uri="{FF2B5EF4-FFF2-40B4-BE49-F238E27FC236}">
                    <a16:creationId xmlns:a16="http://schemas.microsoft.com/office/drawing/2014/main" id="{CD7F7473-3381-DFA4-387D-C0EC21CD7CEA}"/>
                  </a:ext>
                </a:extLst>
              </p:cNvPr>
              <p:cNvSpPr/>
              <p:nvPr/>
            </p:nvSpPr>
            <p:spPr>
              <a:xfrm>
                <a:off x="1002108" y="4326002"/>
                <a:ext cx="104536" cy="69290"/>
              </a:xfrm>
              <a:custGeom>
                <a:avLst/>
                <a:gdLst>
                  <a:gd name="connsiteX0" fmla="*/ 1371 w 104536"/>
                  <a:gd name="connsiteY0" fmla="*/ 53028 h 69290"/>
                  <a:gd name="connsiteX1" fmla="*/ 104537 w 104536"/>
                  <a:gd name="connsiteY1" fmla="*/ 49 h 69290"/>
                  <a:gd name="connsiteX2" fmla="*/ 1371 w 104536"/>
                  <a:gd name="connsiteY2" fmla="*/ 53028 h 69290"/>
                </a:gdLst>
                <a:ahLst/>
                <a:cxnLst>
                  <a:cxn ang="0">
                    <a:pos x="connsiteX0" y="connsiteY0"/>
                  </a:cxn>
                  <a:cxn ang="0">
                    <a:pos x="connsiteX1" y="connsiteY1"/>
                  </a:cxn>
                  <a:cxn ang="0">
                    <a:pos x="connsiteX2" y="connsiteY2"/>
                  </a:cxn>
                </a:cxnLst>
                <a:rect l="l" t="t" r="r" b="b"/>
                <a:pathLst>
                  <a:path w="104536" h="69290">
                    <a:moveTo>
                      <a:pt x="1371" y="53028"/>
                    </a:moveTo>
                    <a:cubicBezTo>
                      <a:pt x="16714" y="109703"/>
                      <a:pt x="104537" y="49"/>
                      <a:pt x="104537" y="49"/>
                    </a:cubicBezTo>
                    <a:cubicBezTo>
                      <a:pt x="104537" y="49"/>
                      <a:pt x="-13972" y="-3647"/>
                      <a:pt x="1371" y="53028"/>
                    </a:cubicBezTo>
                    <a:close/>
                  </a:path>
                </a:pathLst>
              </a:custGeom>
              <a:solidFill>
                <a:srgbClr val="F3BFBB"/>
              </a:solidFill>
              <a:ln w="0" cap="flat">
                <a:noFill/>
                <a:prstDash val="solid"/>
                <a:miter/>
              </a:ln>
            </p:spPr>
            <p:txBody>
              <a:bodyPr rtlCol="0" anchor="ctr"/>
              <a:lstStyle/>
              <a:p>
                <a:endParaRPr lang="en-US" dirty="0"/>
              </a:p>
            </p:txBody>
          </p:sp>
          <p:sp>
            <p:nvSpPr>
              <p:cNvPr id="1126" name="Freeform: Shape 1125">
                <a:extLst>
                  <a:ext uri="{FF2B5EF4-FFF2-40B4-BE49-F238E27FC236}">
                    <a16:creationId xmlns:a16="http://schemas.microsoft.com/office/drawing/2014/main" id="{1F6AD2F5-0D82-7976-3284-536C30C6F08A}"/>
                  </a:ext>
                </a:extLst>
              </p:cNvPr>
              <p:cNvSpPr/>
              <p:nvPr/>
            </p:nvSpPr>
            <p:spPr>
              <a:xfrm>
                <a:off x="1499114" y="5158805"/>
                <a:ext cx="116892" cy="50912"/>
              </a:xfrm>
              <a:custGeom>
                <a:avLst/>
                <a:gdLst>
                  <a:gd name="connsiteX0" fmla="*/ 925 w 116892"/>
                  <a:gd name="connsiteY0" fmla="*/ 25051 h 50912"/>
                  <a:gd name="connsiteX1" fmla="*/ 116893 w 116892"/>
                  <a:gd name="connsiteY1" fmla="*/ 26630 h 50912"/>
                  <a:gd name="connsiteX2" fmla="*/ 925 w 116892"/>
                  <a:gd name="connsiteY2" fmla="*/ 25051 h 50912"/>
                </a:gdLst>
                <a:ahLst/>
                <a:cxnLst>
                  <a:cxn ang="0">
                    <a:pos x="connsiteX0" y="connsiteY0"/>
                  </a:cxn>
                  <a:cxn ang="0">
                    <a:pos x="connsiteX1" y="connsiteY1"/>
                  </a:cxn>
                  <a:cxn ang="0">
                    <a:pos x="connsiteX2" y="connsiteY2"/>
                  </a:cxn>
                </a:cxnLst>
                <a:rect l="l" t="t" r="r" b="b"/>
                <a:pathLst>
                  <a:path w="116892" h="50912">
                    <a:moveTo>
                      <a:pt x="925" y="25051"/>
                    </a:moveTo>
                    <a:cubicBezTo>
                      <a:pt x="-12108" y="82304"/>
                      <a:pt x="116893" y="26630"/>
                      <a:pt x="116893" y="26630"/>
                    </a:cubicBezTo>
                    <a:cubicBezTo>
                      <a:pt x="116893" y="26630"/>
                      <a:pt x="13958" y="-32221"/>
                      <a:pt x="925" y="25051"/>
                    </a:cubicBezTo>
                    <a:close/>
                  </a:path>
                </a:pathLst>
              </a:custGeom>
              <a:solidFill>
                <a:srgbClr val="F3BFBB"/>
              </a:solidFill>
              <a:ln w="0" cap="flat">
                <a:noFill/>
                <a:prstDash val="solid"/>
                <a:miter/>
              </a:ln>
            </p:spPr>
            <p:txBody>
              <a:bodyPr rtlCol="0" anchor="ctr"/>
              <a:lstStyle/>
              <a:p>
                <a:endParaRPr lang="en-US" dirty="0"/>
              </a:p>
            </p:txBody>
          </p:sp>
          <p:sp>
            <p:nvSpPr>
              <p:cNvPr id="1127" name="Freeform: Shape 1126">
                <a:extLst>
                  <a:ext uri="{FF2B5EF4-FFF2-40B4-BE49-F238E27FC236}">
                    <a16:creationId xmlns:a16="http://schemas.microsoft.com/office/drawing/2014/main" id="{E0563265-91E0-67C7-5E1F-8D298BD672D4}"/>
                  </a:ext>
                </a:extLst>
              </p:cNvPr>
              <p:cNvSpPr/>
              <p:nvPr/>
            </p:nvSpPr>
            <p:spPr>
              <a:xfrm>
                <a:off x="1045206" y="4219409"/>
                <a:ext cx="60135" cy="109915"/>
              </a:xfrm>
              <a:custGeom>
                <a:avLst/>
                <a:gdLst>
                  <a:gd name="connsiteX0" fmla="*/ 18740 w 60135"/>
                  <a:gd name="connsiteY0" fmla="*/ 320 h 109915"/>
                  <a:gd name="connsiteX1" fmla="*/ 56703 w 60135"/>
                  <a:gd name="connsiteY1" fmla="*/ 109916 h 109915"/>
                  <a:gd name="connsiteX2" fmla="*/ 18740 w 60135"/>
                  <a:gd name="connsiteY2" fmla="*/ 320 h 109915"/>
                </a:gdLst>
                <a:ahLst/>
                <a:cxnLst>
                  <a:cxn ang="0">
                    <a:pos x="connsiteX0" y="connsiteY0"/>
                  </a:cxn>
                  <a:cxn ang="0">
                    <a:pos x="connsiteX1" y="connsiteY1"/>
                  </a:cxn>
                  <a:cxn ang="0">
                    <a:pos x="connsiteX2" y="connsiteY2"/>
                  </a:cxn>
                </a:cxnLst>
                <a:rect l="l" t="t" r="r" b="b"/>
                <a:pathLst>
                  <a:path w="60135" h="109915">
                    <a:moveTo>
                      <a:pt x="18740" y="320"/>
                    </a:moveTo>
                    <a:cubicBezTo>
                      <a:pt x="-39533" y="7539"/>
                      <a:pt x="56703" y="109916"/>
                      <a:pt x="56703" y="109916"/>
                    </a:cubicBezTo>
                    <a:cubicBezTo>
                      <a:pt x="56703" y="109916"/>
                      <a:pt x="77032" y="-6880"/>
                      <a:pt x="18740" y="320"/>
                    </a:cubicBezTo>
                    <a:close/>
                  </a:path>
                </a:pathLst>
              </a:custGeom>
              <a:solidFill>
                <a:srgbClr val="F3BFBB"/>
              </a:solidFill>
              <a:ln w="0" cap="flat">
                <a:noFill/>
                <a:prstDash val="solid"/>
                <a:miter/>
              </a:ln>
            </p:spPr>
            <p:txBody>
              <a:bodyPr rtlCol="0" anchor="ctr"/>
              <a:lstStyle/>
              <a:p>
                <a:endParaRPr lang="en-US" dirty="0"/>
              </a:p>
            </p:txBody>
          </p:sp>
          <p:sp>
            <p:nvSpPr>
              <p:cNvPr id="1128" name="Freeform: Shape 1127">
                <a:extLst>
                  <a:ext uri="{FF2B5EF4-FFF2-40B4-BE49-F238E27FC236}">
                    <a16:creationId xmlns:a16="http://schemas.microsoft.com/office/drawing/2014/main" id="{A6DF072D-039D-76F8-6E8A-8AE0303A2CC8}"/>
                  </a:ext>
                </a:extLst>
              </p:cNvPr>
              <p:cNvSpPr/>
              <p:nvPr/>
            </p:nvSpPr>
            <p:spPr>
              <a:xfrm>
                <a:off x="1613851" y="5078578"/>
                <a:ext cx="70690" cy="106376"/>
              </a:xfrm>
              <a:custGeom>
                <a:avLst/>
                <a:gdLst>
                  <a:gd name="connsiteX0" fmla="*/ 0 w 70690"/>
                  <a:gd name="connsiteY0" fmla="*/ 106376 h 106376"/>
                  <a:gd name="connsiteX1" fmla="*/ 60333 w 70690"/>
                  <a:gd name="connsiteY1" fmla="*/ 7330 h 106376"/>
                  <a:gd name="connsiteX2" fmla="*/ 0 w 70690"/>
                  <a:gd name="connsiteY2" fmla="*/ 106376 h 106376"/>
                </a:gdLst>
                <a:ahLst/>
                <a:cxnLst>
                  <a:cxn ang="0">
                    <a:pos x="connsiteX0" y="connsiteY0"/>
                  </a:cxn>
                  <a:cxn ang="0">
                    <a:pos x="connsiteX1" y="connsiteY1"/>
                  </a:cxn>
                  <a:cxn ang="0">
                    <a:pos x="connsiteX2" y="connsiteY2"/>
                  </a:cxn>
                </a:cxnLst>
                <a:rect l="l" t="t" r="r" b="b"/>
                <a:pathLst>
                  <a:path w="70690" h="106376">
                    <a:moveTo>
                      <a:pt x="0" y="106376"/>
                    </a:moveTo>
                    <a:cubicBezTo>
                      <a:pt x="0" y="106376"/>
                      <a:pt x="103012" y="47680"/>
                      <a:pt x="60333" y="7330"/>
                    </a:cubicBezTo>
                    <a:cubicBezTo>
                      <a:pt x="17672" y="-33020"/>
                      <a:pt x="0" y="106376"/>
                      <a:pt x="0" y="106376"/>
                    </a:cubicBezTo>
                    <a:close/>
                  </a:path>
                </a:pathLst>
              </a:custGeom>
              <a:solidFill>
                <a:srgbClr val="F3BFBB"/>
              </a:solidFill>
              <a:ln w="0" cap="flat">
                <a:noFill/>
                <a:prstDash val="solid"/>
                <a:miter/>
              </a:ln>
            </p:spPr>
            <p:txBody>
              <a:bodyPr rtlCol="0" anchor="ctr"/>
              <a:lstStyle/>
              <a:p>
                <a:endParaRPr lang="en-US" dirty="0"/>
              </a:p>
            </p:txBody>
          </p:sp>
          <p:sp>
            <p:nvSpPr>
              <p:cNvPr id="1129" name="Freeform: Shape 1128">
                <a:extLst>
                  <a:ext uri="{FF2B5EF4-FFF2-40B4-BE49-F238E27FC236}">
                    <a16:creationId xmlns:a16="http://schemas.microsoft.com/office/drawing/2014/main" id="{73BD807A-0FF9-84A0-5DF1-9EC029FFBC5D}"/>
                  </a:ext>
                </a:extLst>
              </p:cNvPr>
              <p:cNvSpPr/>
              <p:nvPr/>
            </p:nvSpPr>
            <p:spPr>
              <a:xfrm>
                <a:off x="1223247" y="4254374"/>
                <a:ext cx="66803" cy="153821"/>
              </a:xfrm>
              <a:custGeom>
                <a:avLst/>
                <a:gdLst>
                  <a:gd name="connsiteX0" fmla="*/ 40486 w 66803"/>
                  <a:gd name="connsiteY0" fmla="*/ 3144 h 153821"/>
                  <a:gd name="connsiteX1" fmla="*/ 14305 w 66803"/>
                  <a:gd name="connsiteY1" fmla="*/ 153821 h 153821"/>
                  <a:gd name="connsiteX2" fmla="*/ 40486 w 66803"/>
                  <a:gd name="connsiteY2" fmla="*/ 3144 h 153821"/>
                </a:gdLst>
                <a:ahLst/>
                <a:cxnLst>
                  <a:cxn ang="0">
                    <a:pos x="connsiteX0" y="connsiteY0"/>
                  </a:cxn>
                  <a:cxn ang="0">
                    <a:pos x="connsiteX1" y="connsiteY1"/>
                  </a:cxn>
                  <a:cxn ang="0">
                    <a:pos x="connsiteX2" y="connsiteY2"/>
                  </a:cxn>
                </a:cxnLst>
                <a:rect l="l" t="t" r="r" b="b"/>
                <a:pathLst>
                  <a:path w="66803" h="153821">
                    <a:moveTo>
                      <a:pt x="40486" y="3144"/>
                    </a:moveTo>
                    <a:cubicBezTo>
                      <a:pt x="-31359" y="-25733"/>
                      <a:pt x="14305" y="153821"/>
                      <a:pt x="14305" y="153821"/>
                    </a:cubicBezTo>
                    <a:cubicBezTo>
                      <a:pt x="14305" y="153821"/>
                      <a:pt x="112331" y="32020"/>
                      <a:pt x="40486" y="3144"/>
                    </a:cubicBezTo>
                    <a:close/>
                  </a:path>
                </a:pathLst>
              </a:custGeom>
              <a:solidFill>
                <a:srgbClr val="F3BFBB"/>
              </a:solidFill>
              <a:ln w="0" cap="flat">
                <a:noFill/>
                <a:prstDash val="solid"/>
                <a:miter/>
              </a:ln>
            </p:spPr>
            <p:txBody>
              <a:bodyPr rtlCol="0" anchor="ctr"/>
              <a:lstStyle/>
              <a:p>
                <a:endParaRPr lang="en-US" dirty="0"/>
              </a:p>
            </p:txBody>
          </p:sp>
          <p:sp>
            <p:nvSpPr>
              <p:cNvPr id="1130" name="Freeform: Shape 1129">
                <a:extLst>
                  <a:ext uri="{FF2B5EF4-FFF2-40B4-BE49-F238E27FC236}">
                    <a16:creationId xmlns:a16="http://schemas.microsoft.com/office/drawing/2014/main" id="{FDC82F40-D088-1ABA-183B-6184C6F3A65C}"/>
                  </a:ext>
                </a:extLst>
              </p:cNvPr>
              <p:cNvSpPr/>
              <p:nvPr/>
            </p:nvSpPr>
            <p:spPr>
              <a:xfrm>
                <a:off x="1545490" y="4930233"/>
                <a:ext cx="94057" cy="139792"/>
              </a:xfrm>
              <a:custGeom>
                <a:avLst/>
                <a:gdLst>
                  <a:gd name="connsiteX0" fmla="*/ 0 w 94057"/>
                  <a:gd name="connsiteY0" fmla="*/ 139792 h 139792"/>
                  <a:gd name="connsiteX1" fmla="*/ 80642 w 94057"/>
                  <a:gd name="connsiteY1" fmla="*/ 9829 h 139792"/>
                  <a:gd name="connsiteX2" fmla="*/ 0 w 94057"/>
                  <a:gd name="connsiteY2" fmla="*/ 139792 h 139792"/>
                </a:gdLst>
                <a:ahLst/>
                <a:cxnLst>
                  <a:cxn ang="0">
                    <a:pos x="connsiteX0" y="connsiteY0"/>
                  </a:cxn>
                  <a:cxn ang="0">
                    <a:pos x="connsiteX1" y="connsiteY1"/>
                  </a:cxn>
                  <a:cxn ang="0">
                    <a:pos x="connsiteX2" y="connsiteY2"/>
                  </a:cxn>
                </a:cxnLst>
                <a:rect l="l" t="t" r="r" b="b"/>
                <a:pathLst>
                  <a:path w="94057" h="139792">
                    <a:moveTo>
                      <a:pt x="0" y="139792"/>
                    </a:moveTo>
                    <a:cubicBezTo>
                      <a:pt x="0" y="139792"/>
                      <a:pt x="136470" y="63501"/>
                      <a:pt x="80642" y="9829"/>
                    </a:cubicBezTo>
                    <a:cubicBezTo>
                      <a:pt x="24814" y="-43843"/>
                      <a:pt x="0" y="139792"/>
                      <a:pt x="0" y="139792"/>
                    </a:cubicBezTo>
                    <a:close/>
                  </a:path>
                </a:pathLst>
              </a:custGeom>
              <a:solidFill>
                <a:srgbClr val="F3BFBB"/>
              </a:solidFill>
              <a:ln w="0" cap="flat">
                <a:noFill/>
                <a:prstDash val="solid"/>
                <a:miter/>
              </a:ln>
            </p:spPr>
            <p:txBody>
              <a:bodyPr rtlCol="0" anchor="ctr"/>
              <a:lstStyle/>
              <a:p>
                <a:endParaRPr lang="en-US" dirty="0"/>
              </a:p>
            </p:txBody>
          </p:sp>
          <p:sp>
            <p:nvSpPr>
              <p:cNvPr id="1131" name="Freeform: Shape 1130">
                <a:extLst>
                  <a:ext uri="{FF2B5EF4-FFF2-40B4-BE49-F238E27FC236}">
                    <a16:creationId xmlns:a16="http://schemas.microsoft.com/office/drawing/2014/main" id="{E3D45682-1E07-4F01-2EFE-470C3FD43D7D}"/>
                  </a:ext>
                </a:extLst>
              </p:cNvPr>
              <p:cNvSpPr/>
              <p:nvPr/>
            </p:nvSpPr>
            <p:spPr>
              <a:xfrm>
                <a:off x="1347629" y="4351108"/>
                <a:ext cx="134351" cy="202605"/>
              </a:xfrm>
              <a:custGeom>
                <a:avLst/>
                <a:gdLst>
                  <a:gd name="connsiteX0" fmla="*/ 0 w 134351"/>
                  <a:gd name="connsiteY0" fmla="*/ 202606 h 202605"/>
                  <a:gd name="connsiteX1" fmla="*/ 114582 w 134351"/>
                  <a:gd name="connsiteY1" fmla="*/ 13908 h 202605"/>
                  <a:gd name="connsiteX2" fmla="*/ 0 w 134351"/>
                  <a:gd name="connsiteY2" fmla="*/ 202606 h 202605"/>
                </a:gdLst>
                <a:ahLst/>
                <a:cxnLst>
                  <a:cxn ang="0">
                    <a:pos x="connsiteX0" y="connsiteY0"/>
                  </a:cxn>
                  <a:cxn ang="0">
                    <a:pos x="connsiteX1" y="connsiteY1"/>
                  </a:cxn>
                  <a:cxn ang="0">
                    <a:pos x="connsiteX2" y="connsiteY2"/>
                  </a:cxn>
                </a:cxnLst>
                <a:rect l="l" t="t" r="r" b="b"/>
                <a:pathLst>
                  <a:path w="134351" h="202605">
                    <a:moveTo>
                      <a:pt x="0" y="202606"/>
                    </a:moveTo>
                    <a:cubicBezTo>
                      <a:pt x="0" y="202606"/>
                      <a:pt x="195917" y="90584"/>
                      <a:pt x="114582" y="13908"/>
                    </a:cubicBezTo>
                    <a:cubicBezTo>
                      <a:pt x="33247" y="-62769"/>
                      <a:pt x="0" y="202606"/>
                      <a:pt x="0" y="202606"/>
                    </a:cubicBezTo>
                    <a:close/>
                  </a:path>
                </a:pathLst>
              </a:custGeom>
              <a:solidFill>
                <a:srgbClr val="F3BFBB"/>
              </a:solidFill>
              <a:ln w="0" cap="flat">
                <a:noFill/>
                <a:prstDash val="solid"/>
                <a:miter/>
              </a:ln>
            </p:spPr>
            <p:txBody>
              <a:bodyPr rtlCol="0" anchor="ctr"/>
              <a:lstStyle/>
              <a:p>
                <a:endParaRPr lang="en-US" dirty="0"/>
              </a:p>
            </p:txBody>
          </p:sp>
          <p:sp>
            <p:nvSpPr>
              <p:cNvPr id="1132" name="Freeform: Shape 1131">
                <a:extLst>
                  <a:ext uri="{FF2B5EF4-FFF2-40B4-BE49-F238E27FC236}">
                    <a16:creationId xmlns:a16="http://schemas.microsoft.com/office/drawing/2014/main" id="{5B1E7D2C-3DCA-4871-A365-A6D2577513A8}"/>
                  </a:ext>
                </a:extLst>
              </p:cNvPr>
              <p:cNvSpPr/>
              <p:nvPr/>
            </p:nvSpPr>
            <p:spPr>
              <a:xfrm>
                <a:off x="1420821" y="4522615"/>
                <a:ext cx="134351" cy="202605"/>
              </a:xfrm>
              <a:custGeom>
                <a:avLst/>
                <a:gdLst>
                  <a:gd name="connsiteX0" fmla="*/ 0 w 134351"/>
                  <a:gd name="connsiteY0" fmla="*/ 202606 h 202605"/>
                  <a:gd name="connsiteX1" fmla="*/ 114582 w 134351"/>
                  <a:gd name="connsiteY1" fmla="*/ 13908 h 202605"/>
                  <a:gd name="connsiteX2" fmla="*/ 0 w 134351"/>
                  <a:gd name="connsiteY2" fmla="*/ 202606 h 202605"/>
                </a:gdLst>
                <a:ahLst/>
                <a:cxnLst>
                  <a:cxn ang="0">
                    <a:pos x="connsiteX0" y="connsiteY0"/>
                  </a:cxn>
                  <a:cxn ang="0">
                    <a:pos x="connsiteX1" y="connsiteY1"/>
                  </a:cxn>
                  <a:cxn ang="0">
                    <a:pos x="connsiteX2" y="connsiteY2"/>
                  </a:cxn>
                </a:cxnLst>
                <a:rect l="l" t="t" r="r" b="b"/>
                <a:pathLst>
                  <a:path w="134351" h="202605">
                    <a:moveTo>
                      <a:pt x="0" y="202606"/>
                    </a:moveTo>
                    <a:cubicBezTo>
                      <a:pt x="0" y="202606"/>
                      <a:pt x="195917" y="90584"/>
                      <a:pt x="114582" y="13908"/>
                    </a:cubicBezTo>
                    <a:cubicBezTo>
                      <a:pt x="33246" y="-62769"/>
                      <a:pt x="0" y="202606"/>
                      <a:pt x="0" y="202606"/>
                    </a:cubicBezTo>
                    <a:close/>
                  </a:path>
                </a:pathLst>
              </a:custGeom>
              <a:solidFill>
                <a:srgbClr val="F3BFBB"/>
              </a:solidFill>
              <a:ln w="0" cap="flat">
                <a:noFill/>
                <a:prstDash val="solid"/>
                <a:miter/>
              </a:ln>
            </p:spPr>
            <p:txBody>
              <a:bodyPr rtlCol="0" anchor="ctr"/>
              <a:lstStyle/>
              <a:p>
                <a:endParaRPr lang="en-US" dirty="0"/>
              </a:p>
            </p:txBody>
          </p:sp>
          <p:sp>
            <p:nvSpPr>
              <p:cNvPr id="1133" name="Freeform: Shape 1132">
                <a:extLst>
                  <a:ext uri="{FF2B5EF4-FFF2-40B4-BE49-F238E27FC236}">
                    <a16:creationId xmlns:a16="http://schemas.microsoft.com/office/drawing/2014/main" id="{541FC148-130F-E8B3-C780-FC755353C9EC}"/>
                  </a:ext>
                </a:extLst>
              </p:cNvPr>
              <p:cNvSpPr/>
              <p:nvPr/>
            </p:nvSpPr>
            <p:spPr>
              <a:xfrm>
                <a:off x="1483560" y="4719784"/>
                <a:ext cx="134351" cy="202605"/>
              </a:xfrm>
              <a:custGeom>
                <a:avLst/>
                <a:gdLst>
                  <a:gd name="connsiteX0" fmla="*/ 0 w 134351"/>
                  <a:gd name="connsiteY0" fmla="*/ 202606 h 202605"/>
                  <a:gd name="connsiteX1" fmla="*/ 114582 w 134351"/>
                  <a:gd name="connsiteY1" fmla="*/ 13908 h 202605"/>
                  <a:gd name="connsiteX2" fmla="*/ 0 w 134351"/>
                  <a:gd name="connsiteY2" fmla="*/ 202606 h 202605"/>
                </a:gdLst>
                <a:ahLst/>
                <a:cxnLst>
                  <a:cxn ang="0">
                    <a:pos x="connsiteX0" y="connsiteY0"/>
                  </a:cxn>
                  <a:cxn ang="0">
                    <a:pos x="connsiteX1" y="connsiteY1"/>
                  </a:cxn>
                  <a:cxn ang="0">
                    <a:pos x="connsiteX2" y="connsiteY2"/>
                  </a:cxn>
                </a:cxnLst>
                <a:rect l="l" t="t" r="r" b="b"/>
                <a:pathLst>
                  <a:path w="134351" h="202605">
                    <a:moveTo>
                      <a:pt x="0" y="202606"/>
                    </a:moveTo>
                    <a:cubicBezTo>
                      <a:pt x="0" y="202606"/>
                      <a:pt x="195917" y="90584"/>
                      <a:pt x="114582" y="13908"/>
                    </a:cubicBezTo>
                    <a:cubicBezTo>
                      <a:pt x="33246" y="-62769"/>
                      <a:pt x="0" y="202606"/>
                      <a:pt x="0" y="202606"/>
                    </a:cubicBezTo>
                    <a:close/>
                  </a:path>
                </a:pathLst>
              </a:custGeom>
              <a:solidFill>
                <a:srgbClr val="F3BFBB"/>
              </a:solidFill>
              <a:ln w="0" cap="flat">
                <a:noFill/>
                <a:prstDash val="solid"/>
                <a:miter/>
              </a:ln>
            </p:spPr>
            <p:txBody>
              <a:bodyPr rtlCol="0" anchor="ctr"/>
              <a:lstStyle/>
              <a:p>
                <a:endParaRPr lang="en-US" dirty="0"/>
              </a:p>
            </p:txBody>
          </p:sp>
          <p:sp>
            <p:nvSpPr>
              <p:cNvPr id="1134" name="Freeform: Shape 1133">
                <a:extLst>
                  <a:ext uri="{FF2B5EF4-FFF2-40B4-BE49-F238E27FC236}">
                    <a16:creationId xmlns:a16="http://schemas.microsoft.com/office/drawing/2014/main" id="{F5187E8F-EA9C-0171-7CCB-06B7AF8EC90D}"/>
                  </a:ext>
                </a:extLst>
              </p:cNvPr>
              <p:cNvSpPr/>
              <p:nvPr/>
            </p:nvSpPr>
            <p:spPr>
              <a:xfrm>
                <a:off x="1130150" y="4521869"/>
                <a:ext cx="219115" cy="101303"/>
              </a:xfrm>
              <a:custGeom>
                <a:avLst/>
                <a:gdLst>
                  <a:gd name="connsiteX0" fmla="*/ 251 w 219115"/>
                  <a:gd name="connsiteY0" fmla="*/ 58295 h 101303"/>
                  <a:gd name="connsiteX1" fmla="*/ 219115 w 219115"/>
                  <a:gd name="connsiteY1" fmla="*/ 29438 h 101303"/>
                  <a:gd name="connsiteX2" fmla="*/ 251 w 219115"/>
                  <a:gd name="connsiteY2" fmla="*/ 58295 h 101303"/>
                </a:gdLst>
                <a:ahLst/>
                <a:cxnLst>
                  <a:cxn ang="0">
                    <a:pos x="connsiteX0" y="connsiteY0"/>
                  </a:cxn>
                  <a:cxn ang="0">
                    <a:pos x="connsiteX1" y="connsiteY1"/>
                  </a:cxn>
                  <a:cxn ang="0">
                    <a:pos x="connsiteX2" y="connsiteY2"/>
                  </a:cxn>
                </a:cxnLst>
                <a:rect l="l" t="t" r="r" b="b"/>
                <a:pathLst>
                  <a:path w="219115" h="101303">
                    <a:moveTo>
                      <a:pt x="251" y="58295"/>
                    </a:moveTo>
                    <a:cubicBezTo>
                      <a:pt x="-8586" y="169720"/>
                      <a:pt x="219115" y="29438"/>
                      <a:pt x="219115" y="29438"/>
                    </a:cubicBezTo>
                    <a:cubicBezTo>
                      <a:pt x="219115" y="29438"/>
                      <a:pt x="9087" y="-53129"/>
                      <a:pt x="251" y="58295"/>
                    </a:cubicBezTo>
                    <a:close/>
                  </a:path>
                </a:pathLst>
              </a:custGeom>
              <a:solidFill>
                <a:srgbClr val="F3BFBB"/>
              </a:solidFill>
              <a:ln w="0" cap="flat">
                <a:noFill/>
                <a:prstDash val="solid"/>
                <a:miter/>
              </a:ln>
            </p:spPr>
            <p:txBody>
              <a:bodyPr rtlCol="0" anchor="ctr"/>
              <a:lstStyle/>
              <a:p>
                <a:endParaRPr lang="en-US" dirty="0"/>
              </a:p>
            </p:txBody>
          </p:sp>
          <p:sp>
            <p:nvSpPr>
              <p:cNvPr id="1135" name="Freeform: Shape 1134">
                <a:extLst>
                  <a:ext uri="{FF2B5EF4-FFF2-40B4-BE49-F238E27FC236}">
                    <a16:creationId xmlns:a16="http://schemas.microsoft.com/office/drawing/2014/main" id="{AF6F9A9B-F451-35FC-4FC7-6270389946F3}"/>
                  </a:ext>
                </a:extLst>
              </p:cNvPr>
              <p:cNvSpPr/>
              <p:nvPr/>
            </p:nvSpPr>
            <p:spPr>
              <a:xfrm>
                <a:off x="1207693" y="4690084"/>
                <a:ext cx="219115" cy="101303"/>
              </a:xfrm>
              <a:custGeom>
                <a:avLst/>
                <a:gdLst>
                  <a:gd name="connsiteX0" fmla="*/ 251 w 219115"/>
                  <a:gd name="connsiteY0" fmla="*/ 58295 h 101303"/>
                  <a:gd name="connsiteX1" fmla="*/ 219115 w 219115"/>
                  <a:gd name="connsiteY1" fmla="*/ 29438 h 101303"/>
                  <a:gd name="connsiteX2" fmla="*/ 251 w 219115"/>
                  <a:gd name="connsiteY2" fmla="*/ 58295 h 101303"/>
                </a:gdLst>
                <a:ahLst/>
                <a:cxnLst>
                  <a:cxn ang="0">
                    <a:pos x="connsiteX0" y="connsiteY0"/>
                  </a:cxn>
                  <a:cxn ang="0">
                    <a:pos x="connsiteX1" y="connsiteY1"/>
                  </a:cxn>
                  <a:cxn ang="0">
                    <a:pos x="connsiteX2" y="connsiteY2"/>
                  </a:cxn>
                </a:cxnLst>
                <a:rect l="l" t="t" r="r" b="b"/>
                <a:pathLst>
                  <a:path w="219115" h="101303">
                    <a:moveTo>
                      <a:pt x="251" y="58295"/>
                    </a:moveTo>
                    <a:cubicBezTo>
                      <a:pt x="-8586" y="169720"/>
                      <a:pt x="219115" y="29438"/>
                      <a:pt x="219115" y="29438"/>
                    </a:cubicBezTo>
                    <a:cubicBezTo>
                      <a:pt x="219115" y="29438"/>
                      <a:pt x="9087" y="-53129"/>
                      <a:pt x="251" y="58295"/>
                    </a:cubicBezTo>
                    <a:close/>
                  </a:path>
                </a:pathLst>
              </a:custGeom>
              <a:solidFill>
                <a:srgbClr val="F3BFBB"/>
              </a:solidFill>
              <a:ln w="0" cap="flat">
                <a:noFill/>
                <a:prstDash val="solid"/>
                <a:miter/>
              </a:ln>
            </p:spPr>
            <p:txBody>
              <a:bodyPr rtlCol="0" anchor="ctr"/>
              <a:lstStyle/>
              <a:p>
                <a:endParaRPr lang="en-US" dirty="0"/>
              </a:p>
            </p:txBody>
          </p:sp>
          <p:sp>
            <p:nvSpPr>
              <p:cNvPr id="1136" name="Freeform: Shape 1135">
                <a:extLst>
                  <a:ext uri="{FF2B5EF4-FFF2-40B4-BE49-F238E27FC236}">
                    <a16:creationId xmlns:a16="http://schemas.microsoft.com/office/drawing/2014/main" id="{8618B892-276A-7CF9-CFE2-99FCA9BA2170}"/>
                  </a:ext>
                </a:extLst>
              </p:cNvPr>
              <p:cNvSpPr/>
              <p:nvPr/>
            </p:nvSpPr>
            <p:spPr>
              <a:xfrm>
                <a:off x="1267789" y="4842039"/>
                <a:ext cx="221738" cy="96722"/>
              </a:xfrm>
              <a:custGeom>
                <a:avLst/>
                <a:gdLst>
                  <a:gd name="connsiteX0" fmla="*/ 4876 w 221738"/>
                  <a:gd name="connsiteY0" fmla="*/ 37074 h 96722"/>
                  <a:gd name="connsiteX1" fmla="*/ 221739 w 221738"/>
                  <a:gd name="connsiteY1" fmla="*/ 78406 h 96722"/>
                  <a:gd name="connsiteX2" fmla="*/ 4876 w 221738"/>
                  <a:gd name="connsiteY2" fmla="*/ 37074 h 96722"/>
                </a:gdLst>
                <a:ahLst/>
                <a:cxnLst>
                  <a:cxn ang="0">
                    <a:pos x="connsiteX0" y="connsiteY0"/>
                  </a:cxn>
                  <a:cxn ang="0">
                    <a:pos x="connsiteX1" y="connsiteY1"/>
                  </a:cxn>
                  <a:cxn ang="0">
                    <a:pos x="connsiteX2" y="connsiteY2"/>
                  </a:cxn>
                </a:cxnLst>
                <a:rect l="l" t="t" r="r" b="b"/>
                <a:pathLst>
                  <a:path w="221738" h="96722">
                    <a:moveTo>
                      <a:pt x="4876" y="37074"/>
                    </a:moveTo>
                    <a:cubicBezTo>
                      <a:pt x="-38496" y="140086"/>
                      <a:pt x="221739" y="78406"/>
                      <a:pt x="221739" y="78406"/>
                    </a:cubicBezTo>
                    <a:cubicBezTo>
                      <a:pt x="221739" y="78406"/>
                      <a:pt x="48249" y="-65938"/>
                      <a:pt x="4876" y="37074"/>
                    </a:cubicBezTo>
                    <a:close/>
                  </a:path>
                </a:pathLst>
              </a:custGeom>
              <a:solidFill>
                <a:srgbClr val="F3BFBB"/>
              </a:solidFill>
              <a:ln w="0" cap="flat">
                <a:noFill/>
                <a:prstDash val="solid"/>
                <a:miter/>
              </a:ln>
            </p:spPr>
            <p:txBody>
              <a:bodyPr rtlCol="0" anchor="ctr"/>
              <a:lstStyle/>
              <a:p>
                <a:endParaRPr lang="en-US" dirty="0"/>
              </a:p>
            </p:txBody>
          </p:sp>
          <p:sp>
            <p:nvSpPr>
              <p:cNvPr id="1137" name="Freeform: Shape 1136">
                <a:extLst>
                  <a:ext uri="{FF2B5EF4-FFF2-40B4-BE49-F238E27FC236}">
                    <a16:creationId xmlns:a16="http://schemas.microsoft.com/office/drawing/2014/main" id="{14DAB394-7BB8-E3C1-1FE3-85DF15DD571D}"/>
                  </a:ext>
                </a:extLst>
              </p:cNvPr>
              <p:cNvSpPr/>
              <p:nvPr/>
            </p:nvSpPr>
            <p:spPr>
              <a:xfrm>
                <a:off x="1095827" y="4398205"/>
                <a:ext cx="145748" cy="78110"/>
              </a:xfrm>
              <a:custGeom>
                <a:avLst/>
                <a:gdLst>
                  <a:gd name="connsiteX0" fmla="*/ 307 w 145748"/>
                  <a:gd name="connsiteY0" fmla="*/ 52940 h 78110"/>
                  <a:gd name="connsiteX1" fmla="*/ 145748 w 145748"/>
                  <a:gd name="connsiteY1" fmla="*/ 5640 h 78110"/>
                  <a:gd name="connsiteX2" fmla="*/ 307 w 145748"/>
                  <a:gd name="connsiteY2" fmla="*/ 52940 h 78110"/>
                </a:gdLst>
                <a:ahLst/>
                <a:cxnLst>
                  <a:cxn ang="0">
                    <a:pos x="connsiteX0" y="connsiteY0"/>
                  </a:cxn>
                  <a:cxn ang="0">
                    <a:pos x="connsiteX1" y="connsiteY1"/>
                  </a:cxn>
                  <a:cxn ang="0">
                    <a:pos x="connsiteX2" y="connsiteY2"/>
                  </a:cxn>
                </a:cxnLst>
                <a:rect l="l" t="t" r="r" b="b"/>
                <a:pathLst>
                  <a:path w="145748" h="78110">
                    <a:moveTo>
                      <a:pt x="307" y="52940"/>
                    </a:moveTo>
                    <a:cubicBezTo>
                      <a:pt x="8373" y="129963"/>
                      <a:pt x="145748" y="5640"/>
                      <a:pt x="145748" y="5640"/>
                    </a:cubicBezTo>
                    <a:cubicBezTo>
                      <a:pt x="145748" y="5640"/>
                      <a:pt x="-7759" y="-24083"/>
                      <a:pt x="307" y="52940"/>
                    </a:cubicBezTo>
                    <a:close/>
                  </a:path>
                </a:pathLst>
              </a:custGeom>
              <a:solidFill>
                <a:srgbClr val="F3BFBB"/>
              </a:solidFill>
              <a:ln w="0" cap="flat">
                <a:noFill/>
                <a:prstDash val="solid"/>
                <a:miter/>
              </a:ln>
            </p:spPr>
            <p:txBody>
              <a:bodyPr rtlCol="0" anchor="ctr"/>
              <a:lstStyle/>
              <a:p>
                <a:endParaRPr lang="en-US" dirty="0"/>
              </a:p>
            </p:txBody>
          </p:sp>
          <p:sp>
            <p:nvSpPr>
              <p:cNvPr id="1138" name="Freeform: Shape 1137">
                <a:extLst>
                  <a:ext uri="{FF2B5EF4-FFF2-40B4-BE49-F238E27FC236}">
                    <a16:creationId xmlns:a16="http://schemas.microsoft.com/office/drawing/2014/main" id="{6933144A-F865-83D8-01F5-A81365F9CB52}"/>
                  </a:ext>
                </a:extLst>
              </p:cNvPr>
              <p:cNvSpPr/>
              <p:nvPr/>
            </p:nvSpPr>
            <p:spPr>
              <a:xfrm>
                <a:off x="1393736" y="5005233"/>
                <a:ext cx="151445" cy="69975"/>
              </a:xfrm>
              <a:custGeom>
                <a:avLst/>
                <a:gdLst>
                  <a:gd name="connsiteX0" fmla="*/ 5004 w 151445"/>
                  <a:gd name="connsiteY0" fmla="*/ 21824 h 69975"/>
                  <a:gd name="connsiteX1" fmla="*/ 151446 w 151445"/>
                  <a:gd name="connsiteY1" fmla="*/ 65967 h 69975"/>
                  <a:gd name="connsiteX2" fmla="*/ 5004 w 151445"/>
                  <a:gd name="connsiteY2" fmla="*/ 21824 h 69975"/>
                </a:gdLst>
                <a:ahLst/>
                <a:cxnLst>
                  <a:cxn ang="0">
                    <a:pos x="connsiteX0" y="connsiteY0"/>
                  </a:cxn>
                  <a:cxn ang="0">
                    <a:pos x="connsiteX1" y="connsiteY1"/>
                  </a:cxn>
                  <a:cxn ang="0">
                    <a:pos x="connsiteX2" y="connsiteY2"/>
                  </a:cxn>
                </a:cxnLst>
                <a:rect l="l" t="t" r="r" b="b"/>
                <a:pathLst>
                  <a:path w="151445" h="69975">
                    <a:moveTo>
                      <a:pt x="5004" y="21824"/>
                    </a:moveTo>
                    <a:cubicBezTo>
                      <a:pt x="-32324" y="89665"/>
                      <a:pt x="151446" y="65967"/>
                      <a:pt x="151446" y="65967"/>
                    </a:cubicBezTo>
                    <a:cubicBezTo>
                      <a:pt x="151446" y="65967"/>
                      <a:pt x="42351" y="-46016"/>
                      <a:pt x="5004" y="21824"/>
                    </a:cubicBezTo>
                    <a:close/>
                  </a:path>
                </a:pathLst>
              </a:custGeom>
              <a:solidFill>
                <a:srgbClr val="F3BFBB"/>
              </a:solidFill>
              <a:ln w="0" cap="flat">
                <a:noFill/>
                <a:prstDash val="solid"/>
                <a:miter/>
              </a:ln>
            </p:spPr>
            <p:txBody>
              <a:bodyPr rtlCol="0" anchor="ctr"/>
              <a:lstStyle/>
              <a:p>
                <a:endParaRPr lang="en-US" dirty="0"/>
              </a:p>
            </p:txBody>
          </p:sp>
        </p:grpSp>
        <p:grpSp>
          <p:nvGrpSpPr>
            <p:cNvPr id="1139" name="Graphic 5">
              <a:extLst>
                <a:ext uri="{FF2B5EF4-FFF2-40B4-BE49-F238E27FC236}">
                  <a16:creationId xmlns:a16="http://schemas.microsoft.com/office/drawing/2014/main" id="{E1A8D2BA-B0C3-1565-3B4E-FA84D6DC04CB}"/>
                </a:ext>
              </a:extLst>
            </p:cNvPr>
            <p:cNvGrpSpPr/>
            <p:nvPr/>
          </p:nvGrpSpPr>
          <p:grpSpPr>
            <a:xfrm>
              <a:off x="843997" y="5164594"/>
              <a:ext cx="897237" cy="521809"/>
              <a:chOff x="843997" y="5164594"/>
              <a:chExt cx="897237" cy="521809"/>
            </a:xfrm>
          </p:grpSpPr>
          <p:sp>
            <p:nvSpPr>
              <p:cNvPr id="1140" name="Freeform: Shape 1139">
                <a:extLst>
                  <a:ext uri="{FF2B5EF4-FFF2-40B4-BE49-F238E27FC236}">
                    <a16:creationId xmlns:a16="http://schemas.microsoft.com/office/drawing/2014/main" id="{4285E8A5-2CD1-CA59-4789-5173F50FD533}"/>
                  </a:ext>
                </a:extLst>
              </p:cNvPr>
              <p:cNvSpPr/>
              <p:nvPr/>
            </p:nvSpPr>
            <p:spPr>
              <a:xfrm>
                <a:off x="843997" y="5164594"/>
                <a:ext cx="897237" cy="521809"/>
              </a:xfrm>
              <a:custGeom>
                <a:avLst/>
                <a:gdLst>
                  <a:gd name="connsiteX0" fmla="*/ 802522 w 897237"/>
                  <a:gd name="connsiteY0" fmla="*/ 353787 h 521809"/>
                  <a:gd name="connsiteX1" fmla="*/ 626280 w 897237"/>
                  <a:gd name="connsiteY1" fmla="*/ 103870 h 521809"/>
                  <a:gd name="connsiteX2" fmla="*/ 571915 w 897237"/>
                  <a:gd name="connsiteY2" fmla="*/ 45232 h 521809"/>
                  <a:gd name="connsiteX3" fmla="*/ 475179 w 897237"/>
                  <a:gd name="connsiteY3" fmla="*/ 95592 h 521809"/>
                  <a:gd name="connsiteX4" fmla="*/ 360577 w 897237"/>
                  <a:gd name="connsiteY4" fmla="*/ 69507 h 521809"/>
                  <a:gd name="connsiteX5" fmla="*/ 257084 w 897237"/>
                  <a:gd name="connsiteY5" fmla="*/ 4439 h 521809"/>
                  <a:gd name="connsiteX6" fmla="*/ 135225 w 897237"/>
                  <a:gd name="connsiteY6" fmla="*/ 26308 h 521809"/>
                  <a:gd name="connsiteX7" fmla="*/ 39432 w 897237"/>
                  <a:gd name="connsiteY7" fmla="*/ 109434 h 521809"/>
                  <a:gd name="connsiteX8" fmla="*/ 1835 w 897237"/>
                  <a:gd name="connsiteY8" fmla="*/ 165281 h 521809"/>
                  <a:gd name="connsiteX9" fmla="*/ 3221 w 897237"/>
                  <a:gd name="connsiteY9" fmla="*/ 196833 h 521809"/>
                  <a:gd name="connsiteX10" fmla="*/ 88599 w 897237"/>
                  <a:gd name="connsiteY10" fmla="*/ 222841 h 521809"/>
                  <a:gd name="connsiteX11" fmla="*/ 177481 w 897237"/>
                  <a:gd name="connsiteY11" fmla="*/ 210078 h 521809"/>
                  <a:gd name="connsiteX12" fmla="*/ 246765 w 897237"/>
                  <a:gd name="connsiteY12" fmla="*/ 312512 h 521809"/>
                  <a:gd name="connsiteX13" fmla="*/ 310101 w 897237"/>
                  <a:gd name="connsiteY13" fmla="*/ 420299 h 521809"/>
                  <a:gd name="connsiteX14" fmla="*/ 426724 w 897237"/>
                  <a:gd name="connsiteY14" fmla="*/ 383375 h 521809"/>
                  <a:gd name="connsiteX15" fmla="*/ 529582 w 897237"/>
                  <a:gd name="connsiteY15" fmla="*/ 342602 h 521809"/>
                  <a:gd name="connsiteX16" fmla="*/ 586815 w 897237"/>
                  <a:gd name="connsiteY16" fmla="*/ 425804 h 521809"/>
                  <a:gd name="connsiteX17" fmla="*/ 587316 w 897237"/>
                  <a:gd name="connsiteY17" fmla="*/ 426883 h 521809"/>
                  <a:gd name="connsiteX18" fmla="*/ 737242 w 897237"/>
                  <a:gd name="connsiteY18" fmla="*/ 521771 h 521809"/>
                  <a:gd name="connsiteX19" fmla="*/ 758803 w 897237"/>
                  <a:gd name="connsiteY19" fmla="*/ 521809 h 521809"/>
                  <a:gd name="connsiteX20" fmla="*/ 818116 w 897237"/>
                  <a:gd name="connsiteY20" fmla="*/ 495166 h 521809"/>
                  <a:gd name="connsiteX21" fmla="*/ 874887 w 897237"/>
                  <a:gd name="connsiteY21" fmla="*/ 457068 h 521809"/>
                  <a:gd name="connsiteX22" fmla="*/ 895947 w 897237"/>
                  <a:gd name="connsiteY22" fmla="*/ 394579 h 521809"/>
                  <a:gd name="connsiteX23" fmla="*/ 802522 w 897237"/>
                  <a:gd name="connsiteY23" fmla="*/ 353844 h 52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97237" h="521809">
                    <a:moveTo>
                      <a:pt x="802522" y="353787"/>
                    </a:moveTo>
                    <a:cubicBezTo>
                      <a:pt x="730235" y="281210"/>
                      <a:pt x="670364" y="196313"/>
                      <a:pt x="626280" y="103870"/>
                    </a:cubicBezTo>
                    <a:cubicBezTo>
                      <a:pt x="614305" y="78786"/>
                      <a:pt x="599347" y="49775"/>
                      <a:pt x="571915" y="45232"/>
                    </a:cubicBezTo>
                    <a:cubicBezTo>
                      <a:pt x="535107" y="39148"/>
                      <a:pt x="509445" y="80807"/>
                      <a:pt x="475179" y="95592"/>
                    </a:cubicBezTo>
                    <a:cubicBezTo>
                      <a:pt x="437524" y="111840"/>
                      <a:pt x="393920" y="93378"/>
                      <a:pt x="360577" y="69507"/>
                    </a:cubicBezTo>
                    <a:cubicBezTo>
                      <a:pt x="327235" y="45636"/>
                      <a:pt x="296606" y="15412"/>
                      <a:pt x="257084" y="4439"/>
                    </a:cubicBezTo>
                    <a:cubicBezTo>
                      <a:pt x="216214" y="-6919"/>
                      <a:pt x="171706" y="4650"/>
                      <a:pt x="135225" y="26308"/>
                    </a:cubicBezTo>
                    <a:cubicBezTo>
                      <a:pt x="98745" y="47946"/>
                      <a:pt x="68848" y="78882"/>
                      <a:pt x="39432" y="109434"/>
                    </a:cubicBezTo>
                    <a:cubicBezTo>
                      <a:pt x="23723" y="125739"/>
                      <a:pt x="7668" y="142545"/>
                      <a:pt x="1835" y="165281"/>
                    </a:cubicBezTo>
                    <a:cubicBezTo>
                      <a:pt x="-841" y="175715"/>
                      <a:pt x="-764" y="186823"/>
                      <a:pt x="3221" y="196833"/>
                    </a:cubicBezTo>
                    <a:cubicBezTo>
                      <a:pt x="16042" y="229040"/>
                      <a:pt x="57047" y="231081"/>
                      <a:pt x="88599" y="222841"/>
                    </a:cubicBezTo>
                    <a:cubicBezTo>
                      <a:pt x="117976" y="215179"/>
                      <a:pt x="148277" y="201819"/>
                      <a:pt x="177481" y="210078"/>
                    </a:cubicBezTo>
                    <a:cubicBezTo>
                      <a:pt x="219179" y="221860"/>
                      <a:pt x="236736" y="270353"/>
                      <a:pt x="246765" y="312512"/>
                    </a:cubicBezTo>
                    <a:cubicBezTo>
                      <a:pt x="256776" y="354672"/>
                      <a:pt x="270232" y="403262"/>
                      <a:pt x="310101" y="420299"/>
                    </a:cubicBezTo>
                    <a:cubicBezTo>
                      <a:pt x="349855" y="437278"/>
                      <a:pt x="395248" y="413003"/>
                      <a:pt x="426724" y="383375"/>
                    </a:cubicBezTo>
                    <a:cubicBezTo>
                      <a:pt x="456871" y="354980"/>
                      <a:pt x="482629" y="323524"/>
                      <a:pt x="529582" y="342602"/>
                    </a:cubicBezTo>
                    <a:cubicBezTo>
                      <a:pt x="566467" y="357598"/>
                      <a:pt x="571722" y="394156"/>
                      <a:pt x="586815" y="425804"/>
                    </a:cubicBezTo>
                    <a:cubicBezTo>
                      <a:pt x="586988" y="426151"/>
                      <a:pt x="587162" y="426517"/>
                      <a:pt x="587316" y="426883"/>
                    </a:cubicBezTo>
                    <a:cubicBezTo>
                      <a:pt x="614864" y="484732"/>
                      <a:pt x="673175" y="521636"/>
                      <a:pt x="737242" y="521771"/>
                    </a:cubicBezTo>
                    <a:lnTo>
                      <a:pt x="758803" y="521809"/>
                    </a:lnTo>
                    <a:cubicBezTo>
                      <a:pt x="779286" y="514763"/>
                      <a:pt x="799423" y="504945"/>
                      <a:pt x="818116" y="495166"/>
                    </a:cubicBezTo>
                    <a:cubicBezTo>
                      <a:pt x="838406" y="484559"/>
                      <a:pt x="859082" y="473643"/>
                      <a:pt x="874887" y="457068"/>
                    </a:cubicBezTo>
                    <a:cubicBezTo>
                      <a:pt x="890673" y="440493"/>
                      <a:pt x="900991" y="416910"/>
                      <a:pt x="895947" y="394579"/>
                    </a:cubicBezTo>
                    <a:cubicBezTo>
                      <a:pt x="861681" y="404879"/>
                      <a:pt x="827760" y="379179"/>
                      <a:pt x="802522" y="353844"/>
                    </a:cubicBezTo>
                    <a:close/>
                  </a:path>
                </a:pathLst>
              </a:custGeom>
              <a:solidFill>
                <a:srgbClr val="007F96"/>
              </a:solidFill>
              <a:ln w="0" cap="flat">
                <a:noFill/>
                <a:prstDash val="solid"/>
                <a:miter/>
              </a:ln>
            </p:spPr>
            <p:txBody>
              <a:bodyPr rtlCol="0" anchor="ctr"/>
              <a:lstStyle/>
              <a:p>
                <a:endParaRPr lang="en-US" dirty="0"/>
              </a:p>
            </p:txBody>
          </p:sp>
          <p:sp>
            <p:nvSpPr>
              <p:cNvPr id="1141" name="Freeform: Shape 1140">
                <a:extLst>
                  <a:ext uri="{FF2B5EF4-FFF2-40B4-BE49-F238E27FC236}">
                    <a16:creationId xmlns:a16="http://schemas.microsoft.com/office/drawing/2014/main" id="{B7C243FE-664A-D24C-B8D0-AA8DF553E9FE}"/>
                  </a:ext>
                </a:extLst>
              </p:cNvPr>
              <p:cNvSpPr/>
              <p:nvPr/>
            </p:nvSpPr>
            <p:spPr>
              <a:xfrm>
                <a:off x="896272" y="5264345"/>
                <a:ext cx="801279" cy="340979"/>
              </a:xfrm>
              <a:custGeom>
                <a:avLst/>
                <a:gdLst>
                  <a:gd name="connsiteX0" fmla="*/ 794833 w 801279"/>
                  <a:gd name="connsiteY0" fmla="*/ 320164 h 340979"/>
                  <a:gd name="connsiteX1" fmla="*/ 765879 w 801279"/>
                  <a:gd name="connsiteY1" fmla="*/ 333793 h 340979"/>
                  <a:gd name="connsiteX2" fmla="*/ 651894 w 801279"/>
                  <a:gd name="connsiteY2" fmla="*/ 263700 h 340979"/>
                  <a:gd name="connsiteX3" fmla="*/ 619610 w 801279"/>
                  <a:gd name="connsiteY3" fmla="*/ 228432 h 340979"/>
                  <a:gd name="connsiteX4" fmla="*/ 410198 w 801279"/>
                  <a:gd name="connsiteY4" fmla="*/ 124631 h 340979"/>
                  <a:gd name="connsiteX5" fmla="*/ 255997 w 801279"/>
                  <a:gd name="connsiteY5" fmla="*/ 77620 h 340979"/>
                  <a:gd name="connsiteX6" fmla="*/ 241925 w 801279"/>
                  <a:gd name="connsiteY6" fmla="*/ 62431 h 340979"/>
                  <a:gd name="connsiteX7" fmla="*/ 130385 w 801279"/>
                  <a:gd name="connsiteY7" fmla="*/ 19 h 340979"/>
                  <a:gd name="connsiteX8" fmla="*/ 1056 w 801279"/>
                  <a:gd name="connsiteY8" fmla="*/ 67725 h 340979"/>
                  <a:gd name="connsiteX9" fmla="*/ 1037 w 801279"/>
                  <a:gd name="connsiteY9" fmla="*/ 72769 h 340979"/>
                  <a:gd name="connsiteX10" fmla="*/ 6081 w 801279"/>
                  <a:gd name="connsiteY10" fmla="*/ 72769 h 340979"/>
                  <a:gd name="connsiteX11" fmla="*/ 130250 w 801279"/>
                  <a:gd name="connsiteY11" fmla="*/ 7123 h 340979"/>
                  <a:gd name="connsiteX12" fmla="*/ 236708 w 801279"/>
                  <a:gd name="connsiteY12" fmla="*/ 67282 h 340979"/>
                  <a:gd name="connsiteX13" fmla="*/ 250742 w 801279"/>
                  <a:gd name="connsiteY13" fmla="*/ 82433 h 340979"/>
                  <a:gd name="connsiteX14" fmla="*/ 414356 w 801279"/>
                  <a:gd name="connsiteY14" fmla="*/ 130387 h 340979"/>
                  <a:gd name="connsiteX15" fmla="*/ 614316 w 801279"/>
                  <a:gd name="connsiteY15" fmla="*/ 233207 h 340979"/>
                  <a:gd name="connsiteX16" fmla="*/ 646619 w 801279"/>
                  <a:gd name="connsiteY16" fmla="*/ 268494 h 340979"/>
                  <a:gd name="connsiteX17" fmla="*/ 766572 w 801279"/>
                  <a:gd name="connsiteY17" fmla="*/ 340839 h 340979"/>
                  <a:gd name="connsiteX18" fmla="*/ 795275 w 801279"/>
                  <a:gd name="connsiteY18" fmla="*/ 329770 h 340979"/>
                  <a:gd name="connsiteX19" fmla="*/ 800627 w 801279"/>
                  <a:gd name="connsiteY19" fmla="*/ 324225 h 340979"/>
                  <a:gd name="connsiteX20" fmla="*/ 799761 w 801279"/>
                  <a:gd name="connsiteY20" fmla="*/ 319259 h 340979"/>
                  <a:gd name="connsiteX21" fmla="*/ 794794 w 801279"/>
                  <a:gd name="connsiteY21" fmla="*/ 320086 h 340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1279" h="340979">
                    <a:moveTo>
                      <a:pt x="794833" y="320164"/>
                    </a:moveTo>
                    <a:cubicBezTo>
                      <a:pt x="794486" y="320664"/>
                      <a:pt x="785727" y="332561"/>
                      <a:pt x="765879" y="333793"/>
                    </a:cubicBezTo>
                    <a:cubicBezTo>
                      <a:pt x="744684" y="335102"/>
                      <a:pt x="707703" y="324014"/>
                      <a:pt x="651894" y="263700"/>
                    </a:cubicBezTo>
                    <a:cubicBezTo>
                      <a:pt x="640594" y="251476"/>
                      <a:pt x="629852" y="239694"/>
                      <a:pt x="619610" y="228432"/>
                    </a:cubicBezTo>
                    <a:cubicBezTo>
                      <a:pt x="532288" y="132486"/>
                      <a:pt x="479578" y="74578"/>
                      <a:pt x="410198" y="124631"/>
                    </a:cubicBezTo>
                    <a:cubicBezTo>
                      <a:pt x="343666" y="172643"/>
                      <a:pt x="312518" y="138896"/>
                      <a:pt x="255997" y="77620"/>
                    </a:cubicBezTo>
                    <a:cubicBezTo>
                      <a:pt x="251454" y="72711"/>
                      <a:pt x="246776" y="67629"/>
                      <a:pt x="241925" y="62431"/>
                    </a:cubicBezTo>
                    <a:cubicBezTo>
                      <a:pt x="202807" y="20560"/>
                      <a:pt x="167346" y="712"/>
                      <a:pt x="130385" y="19"/>
                    </a:cubicBezTo>
                    <a:cubicBezTo>
                      <a:pt x="90092" y="-751"/>
                      <a:pt x="47798" y="21407"/>
                      <a:pt x="1056" y="67725"/>
                    </a:cubicBezTo>
                    <a:cubicBezTo>
                      <a:pt x="-349" y="69111"/>
                      <a:pt x="-349" y="71383"/>
                      <a:pt x="1037" y="72769"/>
                    </a:cubicBezTo>
                    <a:cubicBezTo>
                      <a:pt x="2423" y="74174"/>
                      <a:pt x="4714" y="74155"/>
                      <a:pt x="6081" y="72769"/>
                    </a:cubicBezTo>
                    <a:cubicBezTo>
                      <a:pt x="51379" y="27895"/>
                      <a:pt x="91960" y="6411"/>
                      <a:pt x="130250" y="7123"/>
                    </a:cubicBezTo>
                    <a:cubicBezTo>
                      <a:pt x="165171" y="7797"/>
                      <a:pt x="198995" y="26913"/>
                      <a:pt x="236708" y="67282"/>
                    </a:cubicBezTo>
                    <a:cubicBezTo>
                      <a:pt x="241559" y="72461"/>
                      <a:pt x="246218" y="77524"/>
                      <a:pt x="250742" y="82433"/>
                    </a:cubicBezTo>
                    <a:cubicBezTo>
                      <a:pt x="306108" y="142457"/>
                      <a:pt x="342685" y="182114"/>
                      <a:pt x="414356" y="130387"/>
                    </a:cubicBezTo>
                    <a:cubicBezTo>
                      <a:pt x="478558" y="84050"/>
                      <a:pt x="526782" y="137029"/>
                      <a:pt x="614316" y="233207"/>
                    </a:cubicBezTo>
                    <a:cubicBezTo>
                      <a:pt x="624558" y="244468"/>
                      <a:pt x="635300" y="256269"/>
                      <a:pt x="646619" y="268494"/>
                    </a:cubicBezTo>
                    <a:cubicBezTo>
                      <a:pt x="693091" y="318720"/>
                      <a:pt x="733441" y="343072"/>
                      <a:pt x="766572" y="340839"/>
                    </a:cubicBezTo>
                    <a:cubicBezTo>
                      <a:pt x="780625" y="339896"/>
                      <a:pt x="790001" y="334217"/>
                      <a:pt x="795275" y="329770"/>
                    </a:cubicBezTo>
                    <a:cubicBezTo>
                      <a:pt x="798721" y="326863"/>
                      <a:pt x="800454" y="324476"/>
                      <a:pt x="800627" y="324225"/>
                    </a:cubicBezTo>
                    <a:cubicBezTo>
                      <a:pt x="801763" y="322628"/>
                      <a:pt x="801378" y="320414"/>
                      <a:pt x="799761" y="319259"/>
                    </a:cubicBezTo>
                    <a:cubicBezTo>
                      <a:pt x="798163" y="318123"/>
                      <a:pt x="795949" y="318489"/>
                      <a:pt x="794794" y="320086"/>
                    </a:cubicBezTo>
                    <a:close/>
                  </a:path>
                </a:pathLst>
              </a:custGeom>
              <a:solidFill>
                <a:srgbClr val="FFFFFF"/>
              </a:solidFill>
              <a:ln w="0" cap="flat">
                <a:noFill/>
                <a:prstDash val="solid"/>
                <a:miter/>
              </a:ln>
            </p:spPr>
            <p:txBody>
              <a:bodyPr rtlCol="0" anchor="ctr"/>
              <a:lstStyle/>
              <a:p>
                <a:endParaRPr lang="en-US" dirty="0"/>
              </a:p>
            </p:txBody>
          </p:sp>
        </p:grpSp>
        <p:grpSp>
          <p:nvGrpSpPr>
            <p:cNvPr id="1142" name="Graphic 5">
              <a:extLst>
                <a:ext uri="{FF2B5EF4-FFF2-40B4-BE49-F238E27FC236}">
                  <a16:creationId xmlns:a16="http://schemas.microsoft.com/office/drawing/2014/main" id="{7C15EDB8-A918-8226-8600-318B346BD938}"/>
                </a:ext>
              </a:extLst>
            </p:cNvPr>
            <p:cNvGrpSpPr/>
            <p:nvPr/>
          </p:nvGrpSpPr>
          <p:grpSpPr>
            <a:xfrm>
              <a:off x="1500482" y="3537781"/>
              <a:ext cx="3716096" cy="2231305"/>
              <a:chOff x="1500482" y="3537781"/>
              <a:chExt cx="3716096" cy="2231305"/>
            </a:xfrm>
          </p:grpSpPr>
          <p:sp>
            <p:nvSpPr>
              <p:cNvPr id="1143" name="Freeform: Shape 1142">
                <a:extLst>
                  <a:ext uri="{FF2B5EF4-FFF2-40B4-BE49-F238E27FC236}">
                    <a16:creationId xmlns:a16="http://schemas.microsoft.com/office/drawing/2014/main" id="{57BCA298-3B4A-C8FB-D4D7-65847364F299}"/>
                  </a:ext>
                </a:extLst>
              </p:cNvPr>
              <p:cNvSpPr/>
              <p:nvPr/>
            </p:nvSpPr>
            <p:spPr>
              <a:xfrm>
                <a:off x="2435945" y="3537781"/>
                <a:ext cx="1492529" cy="2231305"/>
              </a:xfrm>
              <a:custGeom>
                <a:avLst/>
                <a:gdLst>
                  <a:gd name="connsiteX0" fmla="*/ 849257 w 1492529"/>
                  <a:gd name="connsiteY0" fmla="*/ 93887 h 2231305"/>
                  <a:gd name="connsiteX1" fmla="*/ 697887 w 1492529"/>
                  <a:gd name="connsiteY1" fmla="*/ 93887 h 2231305"/>
                  <a:gd name="connsiteX2" fmla="*/ 697887 w 1492529"/>
                  <a:gd name="connsiteY2" fmla="*/ 0 h 2231305"/>
                  <a:gd name="connsiteX3" fmla="*/ 143940 w 1492529"/>
                  <a:gd name="connsiteY3" fmla="*/ 0 h 2231305"/>
                  <a:gd name="connsiteX4" fmla="*/ 143940 w 1492529"/>
                  <a:gd name="connsiteY4" fmla="*/ 93887 h 2231305"/>
                  <a:gd name="connsiteX5" fmla="*/ 0 w 1492529"/>
                  <a:gd name="connsiteY5" fmla="*/ 93887 h 2231305"/>
                  <a:gd name="connsiteX6" fmla="*/ 0 w 1492529"/>
                  <a:gd name="connsiteY6" fmla="*/ 2231306 h 2231305"/>
                  <a:gd name="connsiteX7" fmla="*/ 848622 w 1492529"/>
                  <a:gd name="connsiteY7" fmla="*/ 2231306 h 2231305"/>
                  <a:gd name="connsiteX8" fmla="*/ 849257 w 1492529"/>
                  <a:gd name="connsiteY8" fmla="*/ 2231306 h 2231305"/>
                  <a:gd name="connsiteX9" fmla="*/ 1492529 w 1492529"/>
                  <a:gd name="connsiteY9" fmla="*/ 2231306 h 2231305"/>
                  <a:gd name="connsiteX10" fmla="*/ 1492529 w 1492529"/>
                  <a:gd name="connsiteY10" fmla="*/ 296677 h 2231305"/>
                  <a:gd name="connsiteX11" fmla="*/ 849257 w 1492529"/>
                  <a:gd name="connsiteY11" fmla="*/ 296677 h 2231305"/>
                  <a:gd name="connsiteX12" fmla="*/ 849257 w 1492529"/>
                  <a:gd name="connsiteY12" fmla="*/ 93887 h 2231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2529" h="2231305">
                    <a:moveTo>
                      <a:pt x="849257" y="93887"/>
                    </a:moveTo>
                    <a:lnTo>
                      <a:pt x="697887" y="93887"/>
                    </a:lnTo>
                    <a:lnTo>
                      <a:pt x="697887" y="0"/>
                    </a:lnTo>
                    <a:lnTo>
                      <a:pt x="143940" y="0"/>
                    </a:lnTo>
                    <a:lnTo>
                      <a:pt x="143940" y="93887"/>
                    </a:lnTo>
                    <a:lnTo>
                      <a:pt x="0" y="93887"/>
                    </a:lnTo>
                    <a:lnTo>
                      <a:pt x="0" y="2231306"/>
                    </a:lnTo>
                    <a:lnTo>
                      <a:pt x="848622" y="2231306"/>
                    </a:lnTo>
                    <a:lnTo>
                      <a:pt x="849257" y="2231306"/>
                    </a:lnTo>
                    <a:lnTo>
                      <a:pt x="1492529" y="2231306"/>
                    </a:lnTo>
                    <a:lnTo>
                      <a:pt x="1492529" y="296677"/>
                    </a:lnTo>
                    <a:lnTo>
                      <a:pt x="849257" y="296677"/>
                    </a:lnTo>
                    <a:lnTo>
                      <a:pt x="849257" y="93887"/>
                    </a:lnTo>
                    <a:close/>
                  </a:path>
                </a:pathLst>
              </a:custGeom>
              <a:solidFill>
                <a:srgbClr val="FFFFFF"/>
              </a:solidFill>
              <a:ln w="0" cap="flat">
                <a:noFill/>
                <a:prstDash val="solid"/>
                <a:miter/>
              </a:ln>
            </p:spPr>
            <p:txBody>
              <a:bodyPr rtlCol="0" anchor="ctr"/>
              <a:lstStyle/>
              <a:p>
                <a:endParaRPr lang="en-US" dirty="0"/>
              </a:p>
            </p:txBody>
          </p:sp>
          <p:sp>
            <p:nvSpPr>
              <p:cNvPr id="1144" name="Freeform: Shape 1143">
                <a:extLst>
                  <a:ext uri="{FF2B5EF4-FFF2-40B4-BE49-F238E27FC236}">
                    <a16:creationId xmlns:a16="http://schemas.microsoft.com/office/drawing/2014/main" id="{85A94CEB-1ACE-5C39-CCA8-A64CA3EF5FB5}"/>
                  </a:ext>
                </a:extLst>
              </p:cNvPr>
              <p:cNvSpPr/>
              <p:nvPr/>
            </p:nvSpPr>
            <p:spPr>
              <a:xfrm>
                <a:off x="1500482" y="4260444"/>
                <a:ext cx="872300" cy="1508642"/>
              </a:xfrm>
              <a:custGeom>
                <a:avLst/>
                <a:gdLst>
                  <a:gd name="connsiteX0" fmla="*/ 0 w 872300"/>
                  <a:gd name="connsiteY0" fmla="*/ 0 h 1508642"/>
                  <a:gd name="connsiteX1" fmla="*/ 872301 w 872300"/>
                  <a:gd name="connsiteY1" fmla="*/ 0 h 1508642"/>
                  <a:gd name="connsiteX2" fmla="*/ 872301 w 872300"/>
                  <a:gd name="connsiteY2" fmla="*/ 1508643 h 1508642"/>
                  <a:gd name="connsiteX3" fmla="*/ 0 w 872300"/>
                  <a:gd name="connsiteY3" fmla="*/ 1508643 h 1508642"/>
                </a:gdLst>
                <a:ahLst/>
                <a:cxnLst>
                  <a:cxn ang="0">
                    <a:pos x="connsiteX0" y="connsiteY0"/>
                  </a:cxn>
                  <a:cxn ang="0">
                    <a:pos x="connsiteX1" y="connsiteY1"/>
                  </a:cxn>
                  <a:cxn ang="0">
                    <a:pos x="connsiteX2" y="connsiteY2"/>
                  </a:cxn>
                  <a:cxn ang="0">
                    <a:pos x="connsiteX3" y="connsiteY3"/>
                  </a:cxn>
                </a:cxnLst>
                <a:rect l="l" t="t" r="r" b="b"/>
                <a:pathLst>
                  <a:path w="872300" h="1508642">
                    <a:moveTo>
                      <a:pt x="0" y="0"/>
                    </a:moveTo>
                    <a:lnTo>
                      <a:pt x="872301" y="0"/>
                    </a:lnTo>
                    <a:lnTo>
                      <a:pt x="872301" y="1508643"/>
                    </a:lnTo>
                    <a:lnTo>
                      <a:pt x="0" y="1508643"/>
                    </a:lnTo>
                    <a:close/>
                  </a:path>
                </a:pathLst>
              </a:custGeom>
              <a:solidFill>
                <a:srgbClr val="FFFFFF"/>
              </a:solidFill>
              <a:ln w="0" cap="flat">
                <a:noFill/>
                <a:prstDash val="solid"/>
                <a:miter/>
              </a:ln>
            </p:spPr>
            <p:txBody>
              <a:bodyPr rtlCol="0" anchor="ctr"/>
              <a:lstStyle/>
              <a:p>
                <a:endParaRPr lang="en-US" dirty="0"/>
              </a:p>
            </p:txBody>
          </p:sp>
          <p:sp>
            <p:nvSpPr>
              <p:cNvPr id="1145" name="Freeform: Shape 1144">
                <a:extLst>
                  <a:ext uri="{FF2B5EF4-FFF2-40B4-BE49-F238E27FC236}">
                    <a16:creationId xmlns:a16="http://schemas.microsoft.com/office/drawing/2014/main" id="{DC7C9315-665A-8B52-F060-3FF74711AA61}"/>
                  </a:ext>
                </a:extLst>
              </p:cNvPr>
              <p:cNvSpPr/>
              <p:nvPr/>
            </p:nvSpPr>
            <p:spPr>
              <a:xfrm>
                <a:off x="4677068" y="4131154"/>
                <a:ext cx="539509" cy="1637932"/>
              </a:xfrm>
              <a:custGeom>
                <a:avLst/>
                <a:gdLst>
                  <a:gd name="connsiteX0" fmla="*/ 443350 w 539509"/>
                  <a:gd name="connsiteY0" fmla="*/ 68919 h 1637932"/>
                  <a:gd name="connsiteX1" fmla="*/ 443350 w 539509"/>
                  <a:gd name="connsiteY1" fmla="*/ 0 h 1637932"/>
                  <a:gd name="connsiteX2" fmla="*/ 91423 w 539509"/>
                  <a:gd name="connsiteY2" fmla="*/ 0 h 1637932"/>
                  <a:gd name="connsiteX3" fmla="*/ 91423 w 539509"/>
                  <a:gd name="connsiteY3" fmla="*/ 68919 h 1637932"/>
                  <a:gd name="connsiteX4" fmla="*/ 0 w 539509"/>
                  <a:gd name="connsiteY4" fmla="*/ 68919 h 1637932"/>
                  <a:gd name="connsiteX5" fmla="*/ 0 w 539509"/>
                  <a:gd name="connsiteY5" fmla="*/ 1637932 h 1637932"/>
                  <a:gd name="connsiteX6" fmla="*/ 539509 w 539509"/>
                  <a:gd name="connsiteY6" fmla="*/ 1637932 h 1637932"/>
                  <a:gd name="connsiteX7" fmla="*/ 539509 w 539509"/>
                  <a:gd name="connsiteY7" fmla="*/ 68919 h 1637932"/>
                  <a:gd name="connsiteX8" fmla="*/ 443350 w 539509"/>
                  <a:gd name="connsiteY8" fmla="*/ 68919 h 16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509" h="1637932">
                    <a:moveTo>
                      <a:pt x="443350" y="68919"/>
                    </a:moveTo>
                    <a:lnTo>
                      <a:pt x="443350" y="0"/>
                    </a:lnTo>
                    <a:lnTo>
                      <a:pt x="91423" y="0"/>
                    </a:lnTo>
                    <a:lnTo>
                      <a:pt x="91423" y="68919"/>
                    </a:lnTo>
                    <a:lnTo>
                      <a:pt x="0" y="68919"/>
                    </a:lnTo>
                    <a:lnTo>
                      <a:pt x="0" y="1637932"/>
                    </a:lnTo>
                    <a:lnTo>
                      <a:pt x="539509" y="1637932"/>
                    </a:lnTo>
                    <a:lnTo>
                      <a:pt x="539509" y="68919"/>
                    </a:lnTo>
                    <a:lnTo>
                      <a:pt x="443350" y="68919"/>
                    </a:lnTo>
                    <a:close/>
                  </a:path>
                </a:pathLst>
              </a:custGeom>
              <a:solidFill>
                <a:srgbClr val="FFFFFF"/>
              </a:solidFill>
              <a:ln w="0" cap="flat">
                <a:noFill/>
                <a:prstDash val="solid"/>
                <a:miter/>
              </a:ln>
            </p:spPr>
            <p:txBody>
              <a:bodyPr rtlCol="0" anchor="ctr"/>
              <a:lstStyle/>
              <a:p>
                <a:endParaRPr lang="en-US" dirty="0"/>
              </a:p>
            </p:txBody>
          </p:sp>
          <p:sp>
            <p:nvSpPr>
              <p:cNvPr id="1146" name="Freeform: Shape 1145">
                <a:extLst>
                  <a:ext uri="{FF2B5EF4-FFF2-40B4-BE49-F238E27FC236}">
                    <a16:creationId xmlns:a16="http://schemas.microsoft.com/office/drawing/2014/main" id="{45064003-2F06-4557-54BE-BF43C24AF2F4}"/>
                  </a:ext>
                </a:extLst>
              </p:cNvPr>
              <p:cNvSpPr/>
              <p:nvPr/>
            </p:nvSpPr>
            <p:spPr>
              <a:xfrm>
                <a:off x="3934750" y="3671383"/>
                <a:ext cx="705202" cy="2097703"/>
              </a:xfrm>
              <a:custGeom>
                <a:avLst/>
                <a:gdLst>
                  <a:gd name="connsiteX0" fmla="*/ 0 w 705202"/>
                  <a:gd name="connsiteY0" fmla="*/ 0 h 2097703"/>
                  <a:gd name="connsiteX1" fmla="*/ 705202 w 705202"/>
                  <a:gd name="connsiteY1" fmla="*/ 0 h 2097703"/>
                  <a:gd name="connsiteX2" fmla="*/ 705202 w 705202"/>
                  <a:gd name="connsiteY2" fmla="*/ 2097704 h 2097703"/>
                  <a:gd name="connsiteX3" fmla="*/ 0 w 705202"/>
                  <a:gd name="connsiteY3" fmla="*/ 2097704 h 2097703"/>
                </a:gdLst>
                <a:ahLst/>
                <a:cxnLst>
                  <a:cxn ang="0">
                    <a:pos x="connsiteX0" y="connsiteY0"/>
                  </a:cxn>
                  <a:cxn ang="0">
                    <a:pos x="connsiteX1" y="connsiteY1"/>
                  </a:cxn>
                  <a:cxn ang="0">
                    <a:pos x="connsiteX2" y="connsiteY2"/>
                  </a:cxn>
                  <a:cxn ang="0">
                    <a:pos x="connsiteX3" y="connsiteY3"/>
                  </a:cxn>
                </a:cxnLst>
                <a:rect l="l" t="t" r="r" b="b"/>
                <a:pathLst>
                  <a:path w="705202" h="2097703">
                    <a:moveTo>
                      <a:pt x="0" y="0"/>
                    </a:moveTo>
                    <a:lnTo>
                      <a:pt x="705202" y="0"/>
                    </a:lnTo>
                    <a:lnTo>
                      <a:pt x="705202" y="2097704"/>
                    </a:lnTo>
                    <a:lnTo>
                      <a:pt x="0" y="2097704"/>
                    </a:lnTo>
                    <a:close/>
                  </a:path>
                </a:pathLst>
              </a:custGeom>
              <a:solidFill>
                <a:srgbClr val="FFFFFF"/>
              </a:solidFill>
              <a:ln w="0" cap="flat">
                <a:noFill/>
                <a:prstDash val="solid"/>
                <a:miter/>
              </a:ln>
            </p:spPr>
            <p:txBody>
              <a:bodyPr rtlCol="0" anchor="ctr"/>
              <a:lstStyle/>
              <a:p>
                <a:endParaRPr lang="en-US" dirty="0"/>
              </a:p>
            </p:txBody>
          </p:sp>
          <p:sp>
            <p:nvSpPr>
              <p:cNvPr id="1147" name="Freeform: Shape 1146">
                <a:extLst>
                  <a:ext uri="{FF2B5EF4-FFF2-40B4-BE49-F238E27FC236}">
                    <a16:creationId xmlns:a16="http://schemas.microsoft.com/office/drawing/2014/main" id="{12CE2DD2-50B0-C028-937E-876F7E84FCD3}"/>
                  </a:ext>
                </a:extLst>
              </p:cNvPr>
              <p:cNvSpPr/>
              <p:nvPr/>
            </p:nvSpPr>
            <p:spPr>
              <a:xfrm>
                <a:off x="2435945" y="3537781"/>
                <a:ext cx="1492529" cy="2231305"/>
              </a:xfrm>
              <a:custGeom>
                <a:avLst/>
                <a:gdLst>
                  <a:gd name="connsiteX0" fmla="*/ 849257 w 1492529"/>
                  <a:gd name="connsiteY0" fmla="*/ 93887 h 2231305"/>
                  <a:gd name="connsiteX1" fmla="*/ 697887 w 1492529"/>
                  <a:gd name="connsiteY1" fmla="*/ 93887 h 2231305"/>
                  <a:gd name="connsiteX2" fmla="*/ 697887 w 1492529"/>
                  <a:gd name="connsiteY2" fmla="*/ 0 h 2231305"/>
                  <a:gd name="connsiteX3" fmla="*/ 143940 w 1492529"/>
                  <a:gd name="connsiteY3" fmla="*/ 0 h 2231305"/>
                  <a:gd name="connsiteX4" fmla="*/ 143940 w 1492529"/>
                  <a:gd name="connsiteY4" fmla="*/ 93887 h 2231305"/>
                  <a:gd name="connsiteX5" fmla="*/ 0 w 1492529"/>
                  <a:gd name="connsiteY5" fmla="*/ 93887 h 2231305"/>
                  <a:gd name="connsiteX6" fmla="*/ 0 w 1492529"/>
                  <a:gd name="connsiteY6" fmla="*/ 2231306 h 2231305"/>
                  <a:gd name="connsiteX7" fmla="*/ 848622 w 1492529"/>
                  <a:gd name="connsiteY7" fmla="*/ 2231306 h 2231305"/>
                  <a:gd name="connsiteX8" fmla="*/ 849257 w 1492529"/>
                  <a:gd name="connsiteY8" fmla="*/ 2231306 h 2231305"/>
                  <a:gd name="connsiteX9" fmla="*/ 1492529 w 1492529"/>
                  <a:gd name="connsiteY9" fmla="*/ 2231306 h 2231305"/>
                  <a:gd name="connsiteX10" fmla="*/ 1492529 w 1492529"/>
                  <a:gd name="connsiteY10" fmla="*/ 296677 h 2231305"/>
                  <a:gd name="connsiteX11" fmla="*/ 849257 w 1492529"/>
                  <a:gd name="connsiteY11" fmla="*/ 296677 h 2231305"/>
                  <a:gd name="connsiteX12" fmla="*/ 849257 w 1492529"/>
                  <a:gd name="connsiteY12" fmla="*/ 93887 h 2231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92529" h="2231305">
                    <a:moveTo>
                      <a:pt x="849257" y="93887"/>
                    </a:moveTo>
                    <a:lnTo>
                      <a:pt x="697887" y="93887"/>
                    </a:lnTo>
                    <a:lnTo>
                      <a:pt x="697887" y="0"/>
                    </a:lnTo>
                    <a:lnTo>
                      <a:pt x="143940" y="0"/>
                    </a:lnTo>
                    <a:lnTo>
                      <a:pt x="143940" y="93887"/>
                    </a:lnTo>
                    <a:lnTo>
                      <a:pt x="0" y="93887"/>
                    </a:lnTo>
                    <a:lnTo>
                      <a:pt x="0" y="2231306"/>
                    </a:lnTo>
                    <a:lnTo>
                      <a:pt x="848622" y="2231306"/>
                    </a:lnTo>
                    <a:lnTo>
                      <a:pt x="849257" y="2231306"/>
                    </a:lnTo>
                    <a:lnTo>
                      <a:pt x="1492529" y="2231306"/>
                    </a:lnTo>
                    <a:lnTo>
                      <a:pt x="1492529" y="296677"/>
                    </a:lnTo>
                    <a:lnTo>
                      <a:pt x="849257" y="296677"/>
                    </a:lnTo>
                    <a:lnTo>
                      <a:pt x="849257" y="93887"/>
                    </a:lnTo>
                    <a:close/>
                  </a:path>
                </a:pathLst>
              </a:custGeom>
              <a:solidFill>
                <a:srgbClr val="2D304B">
                  <a:alpha val="28000"/>
                </a:srgbClr>
              </a:solidFill>
              <a:ln w="0" cap="flat">
                <a:noFill/>
                <a:prstDash val="solid"/>
                <a:miter/>
              </a:ln>
            </p:spPr>
            <p:txBody>
              <a:bodyPr rtlCol="0" anchor="ctr"/>
              <a:lstStyle/>
              <a:p>
                <a:endParaRPr lang="en-US" dirty="0"/>
              </a:p>
            </p:txBody>
          </p:sp>
          <p:sp>
            <p:nvSpPr>
              <p:cNvPr id="1148" name="Freeform: Shape 1147">
                <a:extLst>
                  <a:ext uri="{FF2B5EF4-FFF2-40B4-BE49-F238E27FC236}">
                    <a16:creationId xmlns:a16="http://schemas.microsoft.com/office/drawing/2014/main" id="{43B55B83-2855-C5BD-249C-9482B96E72E6}"/>
                  </a:ext>
                </a:extLst>
              </p:cNvPr>
              <p:cNvSpPr/>
              <p:nvPr/>
            </p:nvSpPr>
            <p:spPr>
              <a:xfrm>
                <a:off x="1500482" y="4260444"/>
                <a:ext cx="872300" cy="1508642"/>
              </a:xfrm>
              <a:custGeom>
                <a:avLst/>
                <a:gdLst>
                  <a:gd name="connsiteX0" fmla="*/ 0 w 872300"/>
                  <a:gd name="connsiteY0" fmla="*/ 0 h 1508642"/>
                  <a:gd name="connsiteX1" fmla="*/ 872301 w 872300"/>
                  <a:gd name="connsiteY1" fmla="*/ 0 h 1508642"/>
                  <a:gd name="connsiteX2" fmla="*/ 872301 w 872300"/>
                  <a:gd name="connsiteY2" fmla="*/ 1508643 h 1508642"/>
                  <a:gd name="connsiteX3" fmla="*/ 0 w 872300"/>
                  <a:gd name="connsiteY3" fmla="*/ 1508643 h 1508642"/>
                </a:gdLst>
                <a:ahLst/>
                <a:cxnLst>
                  <a:cxn ang="0">
                    <a:pos x="connsiteX0" y="connsiteY0"/>
                  </a:cxn>
                  <a:cxn ang="0">
                    <a:pos x="connsiteX1" y="connsiteY1"/>
                  </a:cxn>
                  <a:cxn ang="0">
                    <a:pos x="connsiteX2" y="connsiteY2"/>
                  </a:cxn>
                  <a:cxn ang="0">
                    <a:pos x="connsiteX3" y="connsiteY3"/>
                  </a:cxn>
                </a:cxnLst>
                <a:rect l="l" t="t" r="r" b="b"/>
                <a:pathLst>
                  <a:path w="872300" h="1508642">
                    <a:moveTo>
                      <a:pt x="0" y="0"/>
                    </a:moveTo>
                    <a:lnTo>
                      <a:pt x="872301" y="0"/>
                    </a:lnTo>
                    <a:lnTo>
                      <a:pt x="872301" y="1508643"/>
                    </a:lnTo>
                    <a:lnTo>
                      <a:pt x="0" y="1508643"/>
                    </a:lnTo>
                    <a:close/>
                  </a:path>
                </a:pathLst>
              </a:custGeom>
              <a:solidFill>
                <a:srgbClr val="2D304B">
                  <a:alpha val="15000"/>
                </a:srgbClr>
              </a:solidFill>
              <a:ln w="0" cap="flat">
                <a:noFill/>
                <a:prstDash val="solid"/>
                <a:miter/>
              </a:ln>
            </p:spPr>
            <p:txBody>
              <a:bodyPr rtlCol="0" anchor="ctr"/>
              <a:lstStyle/>
              <a:p>
                <a:endParaRPr lang="en-US" dirty="0"/>
              </a:p>
            </p:txBody>
          </p:sp>
          <p:sp>
            <p:nvSpPr>
              <p:cNvPr id="1149" name="Freeform: Shape 1148">
                <a:extLst>
                  <a:ext uri="{FF2B5EF4-FFF2-40B4-BE49-F238E27FC236}">
                    <a16:creationId xmlns:a16="http://schemas.microsoft.com/office/drawing/2014/main" id="{7750F70F-DF25-2F7A-18DB-4539669F2923}"/>
                  </a:ext>
                </a:extLst>
              </p:cNvPr>
              <p:cNvSpPr/>
              <p:nvPr/>
            </p:nvSpPr>
            <p:spPr>
              <a:xfrm>
                <a:off x="4677068" y="4131154"/>
                <a:ext cx="539509" cy="1637932"/>
              </a:xfrm>
              <a:custGeom>
                <a:avLst/>
                <a:gdLst>
                  <a:gd name="connsiteX0" fmla="*/ 443350 w 539509"/>
                  <a:gd name="connsiteY0" fmla="*/ 68919 h 1637932"/>
                  <a:gd name="connsiteX1" fmla="*/ 443350 w 539509"/>
                  <a:gd name="connsiteY1" fmla="*/ 0 h 1637932"/>
                  <a:gd name="connsiteX2" fmla="*/ 91423 w 539509"/>
                  <a:gd name="connsiteY2" fmla="*/ 0 h 1637932"/>
                  <a:gd name="connsiteX3" fmla="*/ 91423 w 539509"/>
                  <a:gd name="connsiteY3" fmla="*/ 68919 h 1637932"/>
                  <a:gd name="connsiteX4" fmla="*/ 0 w 539509"/>
                  <a:gd name="connsiteY4" fmla="*/ 68919 h 1637932"/>
                  <a:gd name="connsiteX5" fmla="*/ 0 w 539509"/>
                  <a:gd name="connsiteY5" fmla="*/ 1637932 h 1637932"/>
                  <a:gd name="connsiteX6" fmla="*/ 539509 w 539509"/>
                  <a:gd name="connsiteY6" fmla="*/ 1637932 h 1637932"/>
                  <a:gd name="connsiteX7" fmla="*/ 539509 w 539509"/>
                  <a:gd name="connsiteY7" fmla="*/ 68919 h 1637932"/>
                  <a:gd name="connsiteX8" fmla="*/ 443350 w 539509"/>
                  <a:gd name="connsiteY8" fmla="*/ 68919 h 1637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9509" h="1637932">
                    <a:moveTo>
                      <a:pt x="443350" y="68919"/>
                    </a:moveTo>
                    <a:lnTo>
                      <a:pt x="443350" y="0"/>
                    </a:lnTo>
                    <a:lnTo>
                      <a:pt x="91423" y="0"/>
                    </a:lnTo>
                    <a:lnTo>
                      <a:pt x="91423" y="68919"/>
                    </a:lnTo>
                    <a:lnTo>
                      <a:pt x="0" y="68919"/>
                    </a:lnTo>
                    <a:lnTo>
                      <a:pt x="0" y="1637932"/>
                    </a:lnTo>
                    <a:lnTo>
                      <a:pt x="539509" y="1637932"/>
                    </a:lnTo>
                    <a:lnTo>
                      <a:pt x="539509" y="68919"/>
                    </a:lnTo>
                    <a:lnTo>
                      <a:pt x="443350" y="68919"/>
                    </a:lnTo>
                    <a:close/>
                  </a:path>
                </a:pathLst>
              </a:custGeom>
              <a:solidFill>
                <a:srgbClr val="2D304B">
                  <a:alpha val="25000"/>
                </a:srgbClr>
              </a:solidFill>
              <a:ln w="0" cap="flat">
                <a:noFill/>
                <a:prstDash val="solid"/>
                <a:miter/>
              </a:ln>
            </p:spPr>
            <p:txBody>
              <a:bodyPr rtlCol="0" anchor="ctr"/>
              <a:lstStyle/>
              <a:p>
                <a:endParaRPr lang="en-US" dirty="0"/>
              </a:p>
            </p:txBody>
          </p:sp>
          <p:sp>
            <p:nvSpPr>
              <p:cNvPr id="1150" name="Freeform: Shape 1149">
                <a:extLst>
                  <a:ext uri="{FF2B5EF4-FFF2-40B4-BE49-F238E27FC236}">
                    <a16:creationId xmlns:a16="http://schemas.microsoft.com/office/drawing/2014/main" id="{E06A0D69-E2AF-B2B1-C4B3-3099DE929AEF}"/>
                  </a:ext>
                </a:extLst>
              </p:cNvPr>
              <p:cNvSpPr/>
              <p:nvPr/>
            </p:nvSpPr>
            <p:spPr>
              <a:xfrm>
                <a:off x="3934750" y="3671383"/>
                <a:ext cx="705202" cy="2097703"/>
              </a:xfrm>
              <a:custGeom>
                <a:avLst/>
                <a:gdLst>
                  <a:gd name="connsiteX0" fmla="*/ 0 w 705202"/>
                  <a:gd name="connsiteY0" fmla="*/ 0 h 2097703"/>
                  <a:gd name="connsiteX1" fmla="*/ 705202 w 705202"/>
                  <a:gd name="connsiteY1" fmla="*/ 0 h 2097703"/>
                  <a:gd name="connsiteX2" fmla="*/ 705202 w 705202"/>
                  <a:gd name="connsiteY2" fmla="*/ 2097704 h 2097703"/>
                  <a:gd name="connsiteX3" fmla="*/ 0 w 705202"/>
                  <a:gd name="connsiteY3" fmla="*/ 2097704 h 2097703"/>
                </a:gdLst>
                <a:ahLst/>
                <a:cxnLst>
                  <a:cxn ang="0">
                    <a:pos x="connsiteX0" y="connsiteY0"/>
                  </a:cxn>
                  <a:cxn ang="0">
                    <a:pos x="connsiteX1" y="connsiteY1"/>
                  </a:cxn>
                  <a:cxn ang="0">
                    <a:pos x="connsiteX2" y="connsiteY2"/>
                  </a:cxn>
                  <a:cxn ang="0">
                    <a:pos x="connsiteX3" y="connsiteY3"/>
                  </a:cxn>
                </a:cxnLst>
                <a:rect l="l" t="t" r="r" b="b"/>
                <a:pathLst>
                  <a:path w="705202" h="2097703">
                    <a:moveTo>
                      <a:pt x="0" y="0"/>
                    </a:moveTo>
                    <a:lnTo>
                      <a:pt x="705202" y="0"/>
                    </a:lnTo>
                    <a:lnTo>
                      <a:pt x="705202" y="2097704"/>
                    </a:lnTo>
                    <a:lnTo>
                      <a:pt x="0" y="2097704"/>
                    </a:lnTo>
                    <a:close/>
                  </a:path>
                </a:pathLst>
              </a:custGeom>
              <a:solidFill>
                <a:srgbClr val="2D304B">
                  <a:alpha val="40000"/>
                </a:srgbClr>
              </a:solidFill>
              <a:ln w="0" cap="flat">
                <a:noFill/>
                <a:prstDash val="solid"/>
                <a:miter/>
              </a:ln>
            </p:spPr>
            <p:txBody>
              <a:bodyPr rtlCol="0" anchor="ctr"/>
              <a:lstStyle/>
              <a:p>
                <a:endParaRPr lang="en-US" dirty="0"/>
              </a:p>
            </p:txBody>
          </p:sp>
        </p:grpSp>
        <p:sp>
          <p:nvSpPr>
            <p:cNvPr id="1151" name="Freeform: Shape 1150">
              <a:extLst>
                <a:ext uri="{FF2B5EF4-FFF2-40B4-BE49-F238E27FC236}">
                  <a16:creationId xmlns:a16="http://schemas.microsoft.com/office/drawing/2014/main" id="{144104D8-2A6F-864D-BD31-165E31008404}"/>
                </a:ext>
              </a:extLst>
            </p:cNvPr>
            <p:cNvSpPr/>
            <p:nvPr/>
          </p:nvSpPr>
          <p:spPr>
            <a:xfrm>
              <a:off x="1668755" y="3860678"/>
              <a:ext cx="159860" cy="161766"/>
            </a:xfrm>
            <a:custGeom>
              <a:avLst/>
              <a:gdLst>
                <a:gd name="connsiteX0" fmla="*/ 159822 w 159860"/>
                <a:gd name="connsiteY0" fmla="*/ 84108 h 161766"/>
                <a:gd name="connsiteX1" fmla="*/ 143266 w 159860"/>
                <a:gd name="connsiteY1" fmla="*/ 60121 h 161766"/>
                <a:gd name="connsiteX2" fmla="*/ 149773 w 159860"/>
                <a:gd name="connsiteY2" fmla="*/ 31706 h 161766"/>
                <a:gd name="connsiteX3" fmla="*/ 119818 w 159860"/>
                <a:gd name="connsiteY3" fmla="*/ 27606 h 161766"/>
                <a:gd name="connsiteX4" fmla="*/ 107459 w 159860"/>
                <a:gd name="connsiteY4" fmla="*/ 0 h 161766"/>
                <a:gd name="connsiteX5" fmla="*/ 62084 w 159860"/>
                <a:gd name="connsiteY5" fmla="*/ 5718 h 161766"/>
                <a:gd name="connsiteX6" fmla="*/ 44220 w 159860"/>
                <a:gd name="connsiteY6" fmla="*/ 28010 h 161766"/>
                <a:gd name="connsiteX7" fmla="*/ 15651 w 159860"/>
                <a:gd name="connsiteY7" fmla="*/ 28010 h 161766"/>
                <a:gd name="connsiteX8" fmla="*/ 0 w 159860"/>
                <a:gd name="connsiteY8" fmla="*/ 80758 h 161766"/>
                <a:gd name="connsiteX9" fmla="*/ 12090 w 159860"/>
                <a:gd name="connsiteY9" fmla="*/ 127172 h 161766"/>
                <a:gd name="connsiteX10" fmla="*/ 42641 w 159860"/>
                <a:gd name="connsiteY10" fmla="*/ 134256 h 161766"/>
                <a:gd name="connsiteX11" fmla="*/ 57695 w 159860"/>
                <a:gd name="connsiteY11" fmla="*/ 161766 h 161766"/>
                <a:gd name="connsiteX12" fmla="*/ 84146 w 159860"/>
                <a:gd name="connsiteY12" fmla="*/ 147848 h 161766"/>
                <a:gd name="connsiteX13" fmla="*/ 111386 w 159860"/>
                <a:gd name="connsiteY13" fmla="*/ 160149 h 161766"/>
                <a:gd name="connsiteX14" fmla="*/ 117412 w 159860"/>
                <a:gd name="connsiteY14" fmla="*/ 134025 h 161766"/>
                <a:gd name="connsiteX15" fmla="*/ 146000 w 159860"/>
                <a:gd name="connsiteY15" fmla="*/ 128077 h 161766"/>
                <a:gd name="connsiteX16" fmla="*/ 137067 w 159860"/>
                <a:gd name="connsiteY16" fmla="*/ 101087 h 161766"/>
                <a:gd name="connsiteX17" fmla="*/ 159860 w 159860"/>
                <a:gd name="connsiteY17" fmla="*/ 84069 h 161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860" h="161766">
                  <a:moveTo>
                    <a:pt x="159822" y="84108"/>
                  </a:moveTo>
                  <a:cubicBezTo>
                    <a:pt x="151313" y="78871"/>
                    <a:pt x="145152" y="69939"/>
                    <a:pt x="143266" y="60121"/>
                  </a:cubicBezTo>
                  <a:cubicBezTo>
                    <a:pt x="141379" y="50303"/>
                    <a:pt x="143805" y="39734"/>
                    <a:pt x="149773" y="31706"/>
                  </a:cubicBezTo>
                  <a:cubicBezTo>
                    <a:pt x="139955" y="35518"/>
                    <a:pt x="128231" y="33920"/>
                    <a:pt x="119818" y="27606"/>
                  </a:cubicBezTo>
                  <a:cubicBezTo>
                    <a:pt x="111386" y="21292"/>
                    <a:pt x="106554" y="10492"/>
                    <a:pt x="107459" y="0"/>
                  </a:cubicBezTo>
                  <a:cubicBezTo>
                    <a:pt x="96986" y="13245"/>
                    <a:pt x="75522" y="15959"/>
                    <a:pt x="62084" y="5718"/>
                  </a:cubicBezTo>
                  <a:cubicBezTo>
                    <a:pt x="59851" y="15305"/>
                    <a:pt x="53094" y="23756"/>
                    <a:pt x="44220" y="28010"/>
                  </a:cubicBezTo>
                  <a:cubicBezTo>
                    <a:pt x="35345" y="32265"/>
                    <a:pt x="24526" y="32284"/>
                    <a:pt x="15651" y="28010"/>
                  </a:cubicBezTo>
                  <a:cubicBezTo>
                    <a:pt x="25546" y="45875"/>
                    <a:pt x="18038" y="71190"/>
                    <a:pt x="0" y="80758"/>
                  </a:cubicBezTo>
                  <a:cubicBezTo>
                    <a:pt x="15747" y="89305"/>
                    <a:pt x="21657" y="112022"/>
                    <a:pt x="12090" y="127172"/>
                  </a:cubicBezTo>
                  <a:cubicBezTo>
                    <a:pt x="22658" y="125112"/>
                    <a:pt x="34055" y="127750"/>
                    <a:pt x="42641" y="134256"/>
                  </a:cubicBezTo>
                  <a:cubicBezTo>
                    <a:pt x="51227" y="140763"/>
                    <a:pt x="56829" y="151024"/>
                    <a:pt x="57695" y="161766"/>
                  </a:cubicBezTo>
                  <a:cubicBezTo>
                    <a:pt x="63778" y="153450"/>
                    <a:pt x="73828" y="148156"/>
                    <a:pt x="84146" y="147848"/>
                  </a:cubicBezTo>
                  <a:cubicBezTo>
                    <a:pt x="94465" y="147540"/>
                    <a:pt x="104802" y="152198"/>
                    <a:pt x="111386" y="160149"/>
                  </a:cubicBezTo>
                  <a:cubicBezTo>
                    <a:pt x="105457" y="152179"/>
                    <a:pt x="109384" y="139897"/>
                    <a:pt x="117412" y="134025"/>
                  </a:cubicBezTo>
                  <a:cubicBezTo>
                    <a:pt x="125439" y="128154"/>
                    <a:pt x="136085" y="127345"/>
                    <a:pt x="146000" y="128077"/>
                  </a:cubicBezTo>
                  <a:cubicBezTo>
                    <a:pt x="137799" y="122148"/>
                    <a:pt x="134025" y="110732"/>
                    <a:pt x="137067" y="101087"/>
                  </a:cubicBezTo>
                  <a:cubicBezTo>
                    <a:pt x="140109" y="91423"/>
                    <a:pt x="149734" y="84242"/>
                    <a:pt x="159860" y="84069"/>
                  </a:cubicBezTo>
                  <a:close/>
                </a:path>
              </a:pathLst>
            </a:custGeom>
            <a:solidFill>
              <a:srgbClr val="2D304B">
                <a:alpha val="68000"/>
              </a:srgbClr>
            </a:solidFill>
            <a:ln w="0" cap="flat">
              <a:noFill/>
              <a:prstDash val="solid"/>
              <a:miter/>
            </a:ln>
          </p:spPr>
          <p:txBody>
            <a:bodyPr rtlCol="0" anchor="ctr"/>
            <a:lstStyle/>
            <a:p>
              <a:endParaRPr lang="en-US" dirty="0"/>
            </a:p>
          </p:txBody>
        </p:sp>
        <p:sp>
          <p:nvSpPr>
            <p:cNvPr id="1152" name="Freeform: Shape 1151">
              <a:extLst>
                <a:ext uri="{FF2B5EF4-FFF2-40B4-BE49-F238E27FC236}">
                  <a16:creationId xmlns:a16="http://schemas.microsoft.com/office/drawing/2014/main" id="{E517CFFA-B0A7-9FEF-E5F6-AE055A0F321E}"/>
                </a:ext>
              </a:extLst>
            </p:cNvPr>
            <p:cNvSpPr/>
            <p:nvPr/>
          </p:nvSpPr>
          <p:spPr>
            <a:xfrm>
              <a:off x="3428334" y="3615131"/>
              <a:ext cx="159860" cy="161766"/>
            </a:xfrm>
            <a:custGeom>
              <a:avLst/>
              <a:gdLst>
                <a:gd name="connsiteX0" fmla="*/ 159822 w 159860"/>
                <a:gd name="connsiteY0" fmla="*/ 84108 h 161766"/>
                <a:gd name="connsiteX1" fmla="*/ 143266 w 159860"/>
                <a:gd name="connsiteY1" fmla="*/ 60121 h 161766"/>
                <a:gd name="connsiteX2" fmla="*/ 149773 w 159860"/>
                <a:gd name="connsiteY2" fmla="*/ 31706 h 161766"/>
                <a:gd name="connsiteX3" fmla="*/ 119818 w 159860"/>
                <a:gd name="connsiteY3" fmla="*/ 27606 h 161766"/>
                <a:gd name="connsiteX4" fmla="*/ 107459 w 159860"/>
                <a:gd name="connsiteY4" fmla="*/ 0 h 161766"/>
                <a:gd name="connsiteX5" fmla="*/ 62084 w 159860"/>
                <a:gd name="connsiteY5" fmla="*/ 5718 h 161766"/>
                <a:gd name="connsiteX6" fmla="*/ 44220 w 159860"/>
                <a:gd name="connsiteY6" fmla="*/ 28010 h 161766"/>
                <a:gd name="connsiteX7" fmla="*/ 15651 w 159860"/>
                <a:gd name="connsiteY7" fmla="*/ 28010 h 161766"/>
                <a:gd name="connsiteX8" fmla="*/ 0 w 159860"/>
                <a:gd name="connsiteY8" fmla="*/ 80758 h 161766"/>
                <a:gd name="connsiteX9" fmla="*/ 12090 w 159860"/>
                <a:gd name="connsiteY9" fmla="*/ 127172 h 161766"/>
                <a:gd name="connsiteX10" fmla="*/ 42641 w 159860"/>
                <a:gd name="connsiteY10" fmla="*/ 134256 h 161766"/>
                <a:gd name="connsiteX11" fmla="*/ 57695 w 159860"/>
                <a:gd name="connsiteY11" fmla="*/ 161766 h 161766"/>
                <a:gd name="connsiteX12" fmla="*/ 84146 w 159860"/>
                <a:gd name="connsiteY12" fmla="*/ 147848 h 161766"/>
                <a:gd name="connsiteX13" fmla="*/ 111386 w 159860"/>
                <a:gd name="connsiteY13" fmla="*/ 160149 h 161766"/>
                <a:gd name="connsiteX14" fmla="*/ 117412 w 159860"/>
                <a:gd name="connsiteY14" fmla="*/ 134025 h 161766"/>
                <a:gd name="connsiteX15" fmla="*/ 146000 w 159860"/>
                <a:gd name="connsiteY15" fmla="*/ 128096 h 161766"/>
                <a:gd name="connsiteX16" fmla="*/ 137067 w 159860"/>
                <a:gd name="connsiteY16" fmla="*/ 101106 h 161766"/>
                <a:gd name="connsiteX17" fmla="*/ 159860 w 159860"/>
                <a:gd name="connsiteY17" fmla="*/ 84088 h 161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9860" h="161766">
                  <a:moveTo>
                    <a:pt x="159822" y="84108"/>
                  </a:moveTo>
                  <a:cubicBezTo>
                    <a:pt x="151313" y="78871"/>
                    <a:pt x="145153" y="69939"/>
                    <a:pt x="143266" y="60121"/>
                  </a:cubicBezTo>
                  <a:cubicBezTo>
                    <a:pt x="141379" y="50303"/>
                    <a:pt x="143805" y="39734"/>
                    <a:pt x="149773" y="31706"/>
                  </a:cubicBezTo>
                  <a:cubicBezTo>
                    <a:pt x="139955" y="35518"/>
                    <a:pt x="128231" y="33920"/>
                    <a:pt x="119818" y="27606"/>
                  </a:cubicBezTo>
                  <a:cubicBezTo>
                    <a:pt x="111386" y="21292"/>
                    <a:pt x="106554" y="10492"/>
                    <a:pt x="107459" y="0"/>
                  </a:cubicBezTo>
                  <a:cubicBezTo>
                    <a:pt x="96987" y="13245"/>
                    <a:pt x="75522" y="15959"/>
                    <a:pt x="62084" y="5718"/>
                  </a:cubicBezTo>
                  <a:cubicBezTo>
                    <a:pt x="59852" y="15305"/>
                    <a:pt x="53094" y="23756"/>
                    <a:pt x="44220" y="28010"/>
                  </a:cubicBezTo>
                  <a:cubicBezTo>
                    <a:pt x="35345" y="32265"/>
                    <a:pt x="24526" y="32284"/>
                    <a:pt x="15651" y="28010"/>
                  </a:cubicBezTo>
                  <a:cubicBezTo>
                    <a:pt x="25546" y="45875"/>
                    <a:pt x="18038" y="71190"/>
                    <a:pt x="0" y="80758"/>
                  </a:cubicBezTo>
                  <a:cubicBezTo>
                    <a:pt x="15747" y="89305"/>
                    <a:pt x="21657" y="112022"/>
                    <a:pt x="12090" y="127172"/>
                  </a:cubicBezTo>
                  <a:cubicBezTo>
                    <a:pt x="22658" y="125112"/>
                    <a:pt x="34055" y="127750"/>
                    <a:pt x="42641" y="134256"/>
                  </a:cubicBezTo>
                  <a:cubicBezTo>
                    <a:pt x="51227" y="140763"/>
                    <a:pt x="56829" y="151024"/>
                    <a:pt x="57695" y="161766"/>
                  </a:cubicBezTo>
                  <a:cubicBezTo>
                    <a:pt x="63779" y="153450"/>
                    <a:pt x="73828" y="148156"/>
                    <a:pt x="84146" y="147848"/>
                  </a:cubicBezTo>
                  <a:cubicBezTo>
                    <a:pt x="94465" y="147540"/>
                    <a:pt x="104803" y="152198"/>
                    <a:pt x="111386" y="160149"/>
                  </a:cubicBezTo>
                  <a:cubicBezTo>
                    <a:pt x="105457" y="152179"/>
                    <a:pt x="109384" y="139897"/>
                    <a:pt x="117412" y="134025"/>
                  </a:cubicBezTo>
                  <a:cubicBezTo>
                    <a:pt x="125440" y="128154"/>
                    <a:pt x="136085" y="127345"/>
                    <a:pt x="146000" y="128096"/>
                  </a:cubicBezTo>
                  <a:cubicBezTo>
                    <a:pt x="137799" y="122167"/>
                    <a:pt x="134026" y="110751"/>
                    <a:pt x="137067" y="101106"/>
                  </a:cubicBezTo>
                  <a:cubicBezTo>
                    <a:pt x="140109" y="91442"/>
                    <a:pt x="149734" y="84262"/>
                    <a:pt x="159860" y="84088"/>
                  </a:cubicBezTo>
                  <a:close/>
                </a:path>
              </a:pathLst>
            </a:custGeom>
            <a:solidFill>
              <a:srgbClr val="2D304B">
                <a:alpha val="68000"/>
              </a:srgbClr>
            </a:solidFill>
            <a:ln w="0" cap="flat">
              <a:noFill/>
              <a:prstDash val="solid"/>
              <a:miter/>
            </a:ln>
          </p:spPr>
          <p:txBody>
            <a:bodyPr rtlCol="0" anchor="ctr"/>
            <a:lstStyle/>
            <a:p>
              <a:endParaRPr lang="en-US" dirty="0"/>
            </a:p>
          </p:txBody>
        </p:sp>
        <p:sp>
          <p:nvSpPr>
            <p:cNvPr id="1153" name="Freeform: Shape 1152">
              <a:extLst>
                <a:ext uri="{FF2B5EF4-FFF2-40B4-BE49-F238E27FC236}">
                  <a16:creationId xmlns:a16="http://schemas.microsoft.com/office/drawing/2014/main" id="{1CFC70AE-ABC1-E522-7193-861CCEF27F1B}"/>
                </a:ext>
              </a:extLst>
            </p:cNvPr>
            <p:cNvSpPr/>
            <p:nvPr/>
          </p:nvSpPr>
          <p:spPr>
            <a:xfrm>
              <a:off x="4092269" y="3190706"/>
              <a:ext cx="342401" cy="115851"/>
            </a:xfrm>
            <a:custGeom>
              <a:avLst/>
              <a:gdLst>
                <a:gd name="connsiteX0" fmla="*/ 323005 w 342401"/>
                <a:gd name="connsiteY0" fmla="*/ 66473 h 115851"/>
                <a:gd name="connsiteX1" fmla="*/ 275763 w 342401"/>
                <a:gd name="connsiteY1" fmla="*/ 56886 h 115851"/>
                <a:gd name="connsiteX2" fmla="*/ 227809 w 342401"/>
                <a:gd name="connsiteY2" fmla="*/ 66107 h 115851"/>
                <a:gd name="connsiteX3" fmla="*/ 222553 w 342401"/>
                <a:gd name="connsiteY3" fmla="*/ 41369 h 115851"/>
                <a:gd name="connsiteX4" fmla="*/ 197277 w 342401"/>
                <a:gd name="connsiteY4" fmla="*/ 40715 h 115851"/>
                <a:gd name="connsiteX5" fmla="*/ 162394 w 342401"/>
                <a:gd name="connsiteY5" fmla="*/ 750 h 115851"/>
                <a:gd name="connsiteX6" fmla="*/ 125394 w 342401"/>
                <a:gd name="connsiteY6" fmla="*/ 14668 h 115851"/>
                <a:gd name="connsiteX7" fmla="*/ 108145 w 342401"/>
                <a:gd name="connsiteY7" fmla="*/ 51938 h 115851"/>
                <a:gd name="connsiteX8" fmla="*/ 75841 w 342401"/>
                <a:gd name="connsiteY8" fmla="*/ 45778 h 115851"/>
                <a:gd name="connsiteX9" fmla="*/ 55705 w 342401"/>
                <a:gd name="connsiteY9" fmla="*/ 71767 h 115851"/>
                <a:gd name="connsiteX10" fmla="*/ 27213 w 342401"/>
                <a:gd name="connsiteY10" fmla="*/ 55596 h 115851"/>
                <a:gd name="connsiteX11" fmla="*/ 204 w 342401"/>
                <a:gd name="connsiteY11" fmla="*/ 78235 h 115851"/>
                <a:gd name="connsiteX12" fmla="*/ 22632 w 342401"/>
                <a:gd name="connsiteY12" fmla="*/ 114465 h 115851"/>
                <a:gd name="connsiteX13" fmla="*/ 25539 w 342401"/>
                <a:gd name="connsiteY13" fmla="*/ 115851 h 115851"/>
                <a:gd name="connsiteX14" fmla="*/ 318500 w 342401"/>
                <a:gd name="connsiteY14" fmla="*/ 115851 h 115851"/>
                <a:gd name="connsiteX15" fmla="*/ 335229 w 342401"/>
                <a:gd name="connsiteY15" fmla="*/ 111077 h 115851"/>
                <a:gd name="connsiteX16" fmla="*/ 337925 w 342401"/>
                <a:gd name="connsiteY16" fmla="*/ 108286 h 115851"/>
                <a:gd name="connsiteX17" fmla="*/ 340216 w 342401"/>
                <a:gd name="connsiteY17" fmla="*/ 84357 h 115851"/>
                <a:gd name="connsiteX18" fmla="*/ 322966 w 342401"/>
                <a:gd name="connsiteY18" fmla="*/ 66453 h 11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2401" h="115851">
                  <a:moveTo>
                    <a:pt x="323005" y="66473"/>
                  </a:moveTo>
                  <a:cubicBezTo>
                    <a:pt x="308913" y="58291"/>
                    <a:pt x="292030" y="55904"/>
                    <a:pt x="275763" y="56886"/>
                  </a:cubicBezTo>
                  <a:cubicBezTo>
                    <a:pt x="259496" y="57867"/>
                    <a:pt x="243595" y="61987"/>
                    <a:pt x="227809" y="66107"/>
                  </a:cubicBezTo>
                  <a:cubicBezTo>
                    <a:pt x="231832" y="57964"/>
                    <a:pt x="229542" y="47183"/>
                    <a:pt x="222553" y="41369"/>
                  </a:cubicBezTo>
                  <a:cubicBezTo>
                    <a:pt x="215565" y="35556"/>
                    <a:pt x="204554" y="35267"/>
                    <a:pt x="197277" y="40715"/>
                  </a:cubicBezTo>
                  <a:cubicBezTo>
                    <a:pt x="190577" y="23543"/>
                    <a:pt x="180374" y="4850"/>
                    <a:pt x="162394" y="750"/>
                  </a:cubicBezTo>
                  <a:cubicBezTo>
                    <a:pt x="148918" y="-2311"/>
                    <a:pt x="134576" y="4330"/>
                    <a:pt x="125394" y="14668"/>
                  </a:cubicBezTo>
                  <a:cubicBezTo>
                    <a:pt x="116211" y="25006"/>
                    <a:pt x="111417" y="38501"/>
                    <a:pt x="108145" y="51938"/>
                  </a:cubicBezTo>
                  <a:cubicBezTo>
                    <a:pt x="99616" y="44180"/>
                    <a:pt x="86641" y="41697"/>
                    <a:pt x="75841" y="45778"/>
                  </a:cubicBezTo>
                  <a:cubicBezTo>
                    <a:pt x="65061" y="49859"/>
                    <a:pt x="56956" y="60312"/>
                    <a:pt x="55705" y="71767"/>
                  </a:cubicBezTo>
                  <a:cubicBezTo>
                    <a:pt x="47658" y="64066"/>
                    <a:pt x="38264" y="56809"/>
                    <a:pt x="27213" y="55596"/>
                  </a:cubicBezTo>
                  <a:cubicBezTo>
                    <a:pt x="13372" y="54075"/>
                    <a:pt x="1879" y="64952"/>
                    <a:pt x="204" y="78235"/>
                  </a:cubicBezTo>
                  <a:cubicBezTo>
                    <a:pt x="-1702" y="93174"/>
                    <a:pt x="10022" y="107997"/>
                    <a:pt x="22632" y="114465"/>
                  </a:cubicBezTo>
                  <a:cubicBezTo>
                    <a:pt x="23594" y="114966"/>
                    <a:pt x="24557" y="115409"/>
                    <a:pt x="25539" y="115851"/>
                  </a:cubicBezTo>
                  <a:lnTo>
                    <a:pt x="318500" y="115851"/>
                  </a:lnTo>
                  <a:cubicBezTo>
                    <a:pt x="323948" y="113926"/>
                    <a:pt x="329531" y="112328"/>
                    <a:pt x="335229" y="111077"/>
                  </a:cubicBezTo>
                  <a:cubicBezTo>
                    <a:pt x="336173" y="110230"/>
                    <a:pt x="337078" y="109325"/>
                    <a:pt x="337925" y="108286"/>
                  </a:cubicBezTo>
                  <a:cubicBezTo>
                    <a:pt x="343238" y="101740"/>
                    <a:pt x="343584" y="92076"/>
                    <a:pt x="340216" y="84357"/>
                  </a:cubicBezTo>
                  <a:cubicBezTo>
                    <a:pt x="336847" y="76637"/>
                    <a:pt x="330263" y="70689"/>
                    <a:pt x="322966" y="66453"/>
                  </a:cubicBezTo>
                  <a:close/>
                </a:path>
              </a:pathLst>
            </a:custGeom>
            <a:solidFill>
              <a:srgbClr val="EBEFF2">
                <a:alpha val="67000"/>
              </a:srgbClr>
            </a:solidFill>
            <a:ln w="0" cap="flat">
              <a:noFill/>
              <a:prstDash val="solid"/>
              <a:miter/>
            </a:ln>
          </p:spPr>
          <p:txBody>
            <a:bodyPr rtlCol="0" anchor="ctr"/>
            <a:lstStyle/>
            <a:p>
              <a:endParaRPr lang="en-US" dirty="0"/>
            </a:p>
          </p:txBody>
        </p:sp>
        <p:sp>
          <p:nvSpPr>
            <p:cNvPr id="1154" name="Freeform: Shape 1153">
              <a:extLst>
                <a:ext uri="{FF2B5EF4-FFF2-40B4-BE49-F238E27FC236}">
                  <a16:creationId xmlns:a16="http://schemas.microsoft.com/office/drawing/2014/main" id="{6FB0545E-77F3-4C83-CD29-52033182DEF4}"/>
                </a:ext>
              </a:extLst>
            </p:cNvPr>
            <p:cNvSpPr/>
            <p:nvPr/>
          </p:nvSpPr>
          <p:spPr>
            <a:xfrm>
              <a:off x="4887204" y="3320832"/>
              <a:ext cx="468468" cy="158502"/>
            </a:xfrm>
            <a:custGeom>
              <a:avLst/>
              <a:gdLst>
                <a:gd name="connsiteX0" fmla="*/ 441838 w 468468"/>
                <a:gd name="connsiteY0" fmla="*/ 90951 h 158502"/>
                <a:gd name="connsiteX1" fmla="*/ 377213 w 468468"/>
                <a:gd name="connsiteY1" fmla="*/ 77822 h 158502"/>
                <a:gd name="connsiteX2" fmla="*/ 311624 w 468468"/>
                <a:gd name="connsiteY2" fmla="*/ 90431 h 158502"/>
                <a:gd name="connsiteX3" fmla="*/ 304444 w 468468"/>
                <a:gd name="connsiteY3" fmla="*/ 56588 h 158502"/>
                <a:gd name="connsiteX4" fmla="*/ 269869 w 468468"/>
                <a:gd name="connsiteY4" fmla="*/ 55702 h 158502"/>
                <a:gd name="connsiteX5" fmla="*/ 222146 w 468468"/>
                <a:gd name="connsiteY5" fmla="*/ 1029 h 158502"/>
                <a:gd name="connsiteX6" fmla="*/ 171535 w 468468"/>
                <a:gd name="connsiteY6" fmla="*/ 20069 h 158502"/>
                <a:gd name="connsiteX7" fmla="*/ 147953 w 468468"/>
                <a:gd name="connsiteY7" fmla="*/ 71065 h 158502"/>
                <a:gd name="connsiteX8" fmla="*/ 103771 w 468468"/>
                <a:gd name="connsiteY8" fmla="*/ 62633 h 158502"/>
                <a:gd name="connsiteX9" fmla="*/ 76224 w 468468"/>
                <a:gd name="connsiteY9" fmla="*/ 98189 h 158502"/>
                <a:gd name="connsiteX10" fmla="*/ 37240 w 468468"/>
                <a:gd name="connsiteY10" fmla="*/ 76070 h 158502"/>
                <a:gd name="connsiteX11" fmla="*/ 278 w 468468"/>
                <a:gd name="connsiteY11" fmla="*/ 107045 h 158502"/>
                <a:gd name="connsiteX12" fmla="*/ 30964 w 468468"/>
                <a:gd name="connsiteY12" fmla="*/ 156616 h 158502"/>
                <a:gd name="connsiteX13" fmla="*/ 34949 w 468468"/>
                <a:gd name="connsiteY13" fmla="*/ 158503 h 158502"/>
                <a:gd name="connsiteX14" fmla="*/ 435755 w 468468"/>
                <a:gd name="connsiteY14" fmla="*/ 158503 h 158502"/>
                <a:gd name="connsiteX15" fmla="*/ 458644 w 468468"/>
                <a:gd name="connsiteY15" fmla="*/ 151977 h 158502"/>
                <a:gd name="connsiteX16" fmla="*/ 462340 w 468468"/>
                <a:gd name="connsiteY16" fmla="*/ 148165 h 158502"/>
                <a:gd name="connsiteX17" fmla="*/ 465479 w 468468"/>
                <a:gd name="connsiteY17" fmla="*/ 115419 h 158502"/>
                <a:gd name="connsiteX18" fmla="*/ 441877 w 468468"/>
                <a:gd name="connsiteY18" fmla="*/ 90932 h 15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8468" h="158502">
                  <a:moveTo>
                    <a:pt x="441838" y="90951"/>
                  </a:moveTo>
                  <a:cubicBezTo>
                    <a:pt x="422549" y="79747"/>
                    <a:pt x="399467" y="76493"/>
                    <a:pt x="377213" y="77822"/>
                  </a:cubicBezTo>
                  <a:cubicBezTo>
                    <a:pt x="354939" y="79150"/>
                    <a:pt x="333205" y="84810"/>
                    <a:pt x="311624" y="90431"/>
                  </a:cubicBezTo>
                  <a:cubicBezTo>
                    <a:pt x="317130" y="79285"/>
                    <a:pt x="314012" y="64539"/>
                    <a:pt x="304444" y="56588"/>
                  </a:cubicBezTo>
                  <a:cubicBezTo>
                    <a:pt x="294876" y="48637"/>
                    <a:pt x="279822" y="48252"/>
                    <a:pt x="269869" y="55702"/>
                  </a:cubicBezTo>
                  <a:cubicBezTo>
                    <a:pt x="260686" y="32216"/>
                    <a:pt x="246729" y="6632"/>
                    <a:pt x="222146" y="1029"/>
                  </a:cubicBezTo>
                  <a:cubicBezTo>
                    <a:pt x="203704" y="-3167"/>
                    <a:pt x="184086" y="5919"/>
                    <a:pt x="171535" y="20069"/>
                  </a:cubicBezTo>
                  <a:cubicBezTo>
                    <a:pt x="158984" y="34218"/>
                    <a:pt x="152399" y="52680"/>
                    <a:pt x="147953" y="71065"/>
                  </a:cubicBezTo>
                  <a:cubicBezTo>
                    <a:pt x="136287" y="60438"/>
                    <a:pt x="118518" y="57050"/>
                    <a:pt x="103771" y="62633"/>
                  </a:cubicBezTo>
                  <a:cubicBezTo>
                    <a:pt x="89006" y="68215"/>
                    <a:pt x="77937" y="82500"/>
                    <a:pt x="76224" y="98189"/>
                  </a:cubicBezTo>
                  <a:cubicBezTo>
                    <a:pt x="65231" y="87659"/>
                    <a:pt x="52371" y="77706"/>
                    <a:pt x="37240" y="76070"/>
                  </a:cubicBezTo>
                  <a:cubicBezTo>
                    <a:pt x="18316" y="74010"/>
                    <a:pt x="2588" y="88872"/>
                    <a:pt x="278" y="107045"/>
                  </a:cubicBezTo>
                  <a:cubicBezTo>
                    <a:pt x="-2321" y="127489"/>
                    <a:pt x="13715" y="147761"/>
                    <a:pt x="30964" y="156616"/>
                  </a:cubicBezTo>
                  <a:cubicBezTo>
                    <a:pt x="32273" y="157290"/>
                    <a:pt x="33602" y="157925"/>
                    <a:pt x="34949" y="158503"/>
                  </a:cubicBezTo>
                  <a:lnTo>
                    <a:pt x="435755" y="158503"/>
                  </a:lnTo>
                  <a:cubicBezTo>
                    <a:pt x="443205" y="155865"/>
                    <a:pt x="450848" y="153671"/>
                    <a:pt x="458644" y="151977"/>
                  </a:cubicBezTo>
                  <a:cubicBezTo>
                    <a:pt x="459934" y="150821"/>
                    <a:pt x="461186" y="149589"/>
                    <a:pt x="462340" y="148165"/>
                  </a:cubicBezTo>
                  <a:cubicBezTo>
                    <a:pt x="469598" y="139213"/>
                    <a:pt x="470099" y="125988"/>
                    <a:pt x="465479" y="115419"/>
                  </a:cubicBezTo>
                  <a:cubicBezTo>
                    <a:pt x="460858" y="104850"/>
                    <a:pt x="451849" y="96707"/>
                    <a:pt x="441877" y="90932"/>
                  </a:cubicBezTo>
                  <a:close/>
                </a:path>
              </a:pathLst>
            </a:custGeom>
            <a:solidFill>
              <a:srgbClr val="EBEFF2">
                <a:alpha val="67000"/>
              </a:srgbClr>
            </a:solidFill>
            <a:ln w="0" cap="flat">
              <a:noFill/>
              <a:prstDash val="solid"/>
              <a:miter/>
            </a:ln>
          </p:spPr>
          <p:txBody>
            <a:bodyPr rtlCol="0" anchor="ctr"/>
            <a:lstStyle/>
            <a:p>
              <a:endParaRPr lang="en-US" dirty="0"/>
            </a:p>
          </p:txBody>
        </p:sp>
        <p:sp>
          <p:nvSpPr>
            <p:cNvPr id="1155" name="Freeform: Shape 1154">
              <a:extLst>
                <a:ext uri="{FF2B5EF4-FFF2-40B4-BE49-F238E27FC236}">
                  <a16:creationId xmlns:a16="http://schemas.microsoft.com/office/drawing/2014/main" id="{392E0687-DFC6-C200-EFEE-61CB05D64846}"/>
                </a:ext>
              </a:extLst>
            </p:cNvPr>
            <p:cNvSpPr/>
            <p:nvPr/>
          </p:nvSpPr>
          <p:spPr>
            <a:xfrm>
              <a:off x="1090684" y="3498916"/>
              <a:ext cx="393304" cy="133098"/>
            </a:xfrm>
            <a:custGeom>
              <a:avLst/>
              <a:gdLst>
                <a:gd name="connsiteX0" fmla="*/ 370968 w 393304"/>
                <a:gd name="connsiteY0" fmla="*/ 76346 h 133098"/>
                <a:gd name="connsiteX1" fmla="*/ 316699 w 393304"/>
                <a:gd name="connsiteY1" fmla="*/ 65335 h 133098"/>
                <a:gd name="connsiteX2" fmla="*/ 261622 w 393304"/>
                <a:gd name="connsiteY2" fmla="*/ 75923 h 133098"/>
                <a:gd name="connsiteX3" fmla="*/ 255597 w 393304"/>
                <a:gd name="connsiteY3" fmla="*/ 47508 h 133098"/>
                <a:gd name="connsiteX4" fmla="*/ 226566 w 393304"/>
                <a:gd name="connsiteY4" fmla="*/ 46757 h 133098"/>
                <a:gd name="connsiteX5" fmla="*/ 186505 w 393304"/>
                <a:gd name="connsiteY5" fmla="*/ 863 h 133098"/>
                <a:gd name="connsiteX6" fmla="*/ 144018 w 393304"/>
                <a:gd name="connsiteY6" fmla="*/ 16861 h 133098"/>
                <a:gd name="connsiteX7" fmla="*/ 124209 w 393304"/>
                <a:gd name="connsiteY7" fmla="*/ 59675 h 133098"/>
                <a:gd name="connsiteX8" fmla="*/ 87112 w 393304"/>
                <a:gd name="connsiteY8" fmla="*/ 52591 h 133098"/>
                <a:gd name="connsiteX9" fmla="*/ 63992 w 393304"/>
                <a:gd name="connsiteY9" fmla="*/ 82449 h 133098"/>
                <a:gd name="connsiteX10" fmla="*/ 31265 w 393304"/>
                <a:gd name="connsiteY10" fmla="*/ 63872 h 133098"/>
                <a:gd name="connsiteX11" fmla="*/ 232 w 393304"/>
                <a:gd name="connsiteY11" fmla="*/ 89880 h 133098"/>
                <a:gd name="connsiteX12" fmla="*/ 25990 w 393304"/>
                <a:gd name="connsiteY12" fmla="*/ 131500 h 133098"/>
                <a:gd name="connsiteX13" fmla="*/ 29340 w 393304"/>
                <a:gd name="connsiteY13" fmla="*/ 133098 h 133098"/>
                <a:gd name="connsiteX14" fmla="*/ 365847 w 393304"/>
                <a:gd name="connsiteY14" fmla="*/ 133098 h 133098"/>
                <a:gd name="connsiteX15" fmla="*/ 385060 w 393304"/>
                <a:gd name="connsiteY15" fmla="*/ 127612 h 133098"/>
                <a:gd name="connsiteX16" fmla="*/ 388159 w 393304"/>
                <a:gd name="connsiteY16" fmla="*/ 124416 h 133098"/>
                <a:gd name="connsiteX17" fmla="*/ 390796 w 393304"/>
                <a:gd name="connsiteY17" fmla="*/ 96926 h 133098"/>
                <a:gd name="connsiteX18" fmla="*/ 370987 w 393304"/>
                <a:gd name="connsiteY18" fmla="*/ 76365 h 133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3304" h="133098">
                  <a:moveTo>
                    <a:pt x="370968" y="76346"/>
                  </a:moveTo>
                  <a:cubicBezTo>
                    <a:pt x="354778" y="66952"/>
                    <a:pt x="335392" y="64199"/>
                    <a:pt x="316699" y="65335"/>
                  </a:cubicBezTo>
                  <a:cubicBezTo>
                    <a:pt x="298007" y="66451"/>
                    <a:pt x="279737" y="71206"/>
                    <a:pt x="261622" y="75923"/>
                  </a:cubicBezTo>
                  <a:cubicBezTo>
                    <a:pt x="266242" y="66567"/>
                    <a:pt x="263624" y="54188"/>
                    <a:pt x="255597" y="47508"/>
                  </a:cubicBezTo>
                  <a:cubicBezTo>
                    <a:pt x="247569" y="40828"/>
                    <a:pt x="234921" y="40501"/>
                    <a:pt x="226566" y="46757"/>
                  </a:cubicBezTo>
                  <a:cubicBezTo>
                    <a:pt x="218866" y="27025"/>
                    <a:pt x="207142" y="5560"/>
                    <a:pt x="186505" y="863"/>
                  </a:cubicBezTo>
                  <a:cubicBezTo>
                    <a:pt x="171008" y="-2660"/>
                    <a:pt x="154548" y="4983"/>
                    <a:pt x="144018" y="16861"/>
                  </a:cubicBezTo>
                  <a:cubicBezTo>
                    <a:pt x="133468" y="28739"/>
                    <a:pt x="127963" y="44236"/>
                    <a:pt x="124209" y="59675"/>
                  </a:cubicBezTo>
                  <a:cubicBezTo>
                    <a:pt x="114410" y="50762"/>
                    <a:pt x="99510" y="47913"/>
                    <a:pt x="87112" y="52591"/>
                  </a:cubicBezTo>
                  <a:cubicBezTo>
                    <a:pt x="74714" y="57269"/>
                    <a:pt x="65416" y="69281"/>
                    <a:pt x="63992" y="82449"/>
                  </a:cubicBezTo>
                  <a:cubicBezTo>
                    <a:pt x="54751" y="73613"/>
                    <a:pt x="43970" y="65258"/>
                    <a:pt x="31265" y="63872"/>
                  </a:cubicBezTo>
                  <a:cubicBezTo>
                    <a:pt x="15364" y="62139"/>
                    <a:pt x="2177" y="74614"/>
                    <a:pt x="232" y="89880"/>
                  </a:cubicBezTo>
                  <a:cubicBezTo>
                    <a:pt x="-1943" y="107052"/>
                    <a:pt x="11513" y="124050"/>
                    <a:pt x="25990" y="131500"/>
                  </a:cubicBezTo>
                  <a:cubicBezTo>
                    <a:pt x="27087" y="132059"/>
                    <a:pt x="28204" y="132598"/>
                    <a:pt x="29340" y="133098"/>
                  </a:cubicBezTo>
                  <a:lnTo>
                    <a:pt x="365847" y="133098"/>
                  </a:lnTo>
                  <a:cubicBezTo>
                    <a:pt x="372104" y="130884"/>
                    <a:pt x="378514" y="129055"/>
                    <a:pt x="385060" y="127612"/>
                  </a:cubicBezTo>
                  <a:cubicBezTo>
                    <a:pt x="386138" y="126649"/>
                    <a:pt x="387177" y="125610"/>
                    <a:pt x="388159" y="124416"/>
                  </a:cubicBezTo>
                  <a:cubicBezTo>
                    <a:pt x="394262" y="116889"/>
                    <a:pt x="394666" y="105800"/>
                    <a:pt x="390796" y="96926"/>
                  </a:cubicBezTo>
                  <a:cubicBezTo>
                    <a:pt x="386927" y="88051"/>
                    <a:pt x="379361" y="81217"/>
                    <a:pt x="370987" y="76365"/>
                  </a:cubicBezTo>
                  <a:close/>
                </a:path>
              </a:pathLst>
            </a:custGeom>
            <a:solidFill>
              <a:srgbClr val="EBEFF2">
                <a:alpha val="67000"/>
              </a:srgbClr>
            </a:solidFill>
            <a:ln w="0" cap="flat">
              <a:noFill/>
              <a:prstDash val="solid"/>
              <a:miter/>
            </a:ln>
          </p:spPr>
          <p:txBody>
            <a:bodyPr rtlCol="0" anchor="ctr"/>
            <a:lstStyle/>
            <a:p>
              <a:endParaRPr lang="en-US" dirty="0"/>
            </a:p>
          </p:txBody>
        </p:sp>
        <p:sp>
          <p:nvSpPr>
            <p:cNvPr id="1156" name="Freeform: Shape 1155">
              <a:extLst>
                <a:ext uri="{FF2B5EF4-FFF2-40B4-BE49-F238E27FC236}">
                  <a16:creationId xmlns:a16="http://schemas.microsoft.com/office/drawing/2014/main" id="{2EBCB0AB-69C3-C1DD-0896-A677B7D71F4A}"/>
                </a:ext>
              </a:extLst>
            </p:cNvPr>
            <p:cNvSpPr/>
            <p:nvPr/>
          </p:nvSpPr>
          <p:spPr>
            <a:xfrm>
              <a:off x="1939447" y="3166831"/>
              <a:ext cx="606243" cy="205122"/>
            </a:xfrm>
            <a:custGeom>
              <a:avLst/>
              <a:gdLst>
                <a:gd name="connsiteX0" fmla="*/ 571884 w 606243"/>
                <a:gd name="connsiteY0" fmla="*/ 117684 h 205122"/>
                <a:gd name="connsiteX1" fmla="*/ 488239 w 606243"/>
                <a:gd name="connsiteY1" fmla="*/ 100705 h 205122"/>
                <a:gd name="connsiteX2" fmla="*/ 403342 w 606243"/>
                <a:gd name="connsiteY2" fmla="*/ 117029 h 205122"/>
                <a:gd name="connsiteX3" fmla="*/ 394044 w 606243"/>
                <a:gd name="connsiteY3" fmla="*/ 73233 h 205122"/>
                <a:gd name="connsiteX4" fmla="*/ 349304 w 606243"/>
                <a:gd name="connsiteY4" fmla="*/ 72078 h 205122"/>
                <a:gd name="connsiteX5" fmla="*/ 287547 w 606243"/>
                <a:gd name="connsiteY5" fmla="*/ 1331 h 205122"/>
                <a:gd name="connsiteX6" fmla="*/ 222036 w 606243"/>
                <a:gd name="connsiteY6" fmla="*/ 25992 h 205122"/>
                <a:gd name="connsiteX7" fmla="*/ 191504 w 606243"/>
                <a:gd name="connsiteY7" fmla="*/ 91984 h 205122"/>
                <a:gd name="connsiteX8" fmla="*/ 134309 w 606243"/>
                <a:gd name="connsiteY8" fmla="*/ 81069 h 205122"/>
                <a:gd name="connsiteX9" fmla="*/ 98657 w 606243"/>
                <a:gd name="connsiteY9" fmla="*/ 127098 h 205122"/>
                <a:gd name="connsiteX10" fmla="*/ 48200 w 606243"/>
                <a:gd name="connsiteY10" fmla="*/ 98452 h 205122"/>
                <a:gd name="connsiteX11" fmla="*/ 361 w 606243"/>
                <a:gd name="connsiteY11" fmla="*/ 138533 h 205122"/>
                <a:gd name="connsiteX12" fmla="*/ 40076 w 606243"/>
                <a:gd name="connsiteY12" fmla="*/ 202677 h 205122"/>
                <a:gd name="connsiteX13" fmla="*/ 45235 w 606243"/>
                <a:gd name="connsiteY13" fmla="*/ 205122 h 205122"/>
                <a:gd name="connsiteX14" fmla="*/ 563934 w 606243"/>
                <a:gd name="connsiteY14" fmla="*/ 205122 h 205122"/>
                <a:gd name="connsiteX15" fmla="*/ 593542 w 606243"/>
                <a:gd name="connsiteY15" fmla="*/ 196671 h 205122"/>
                <a:gd name="connsiteX16" fmla="*/ 598316 w 606243"/>
                <a:gd name="connsiteY16" fmla="*/ 191743 h 205122"/>
                <a:gd name="connsiteX17" fmla="*/ 602378 w 606243"/>
                <a:gd name="connsiteY17" fmla="*/ 149371 h 205122"/>
                <a:gd name="connsiteX18" fmla="*/ 571846 w 606243"/>
                <a:gd name="connsiteY18" fmla="*/ 117665 h 20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6243" h="205122">
                  <a:moveTo>
                    <a:pt x="571884" y="117684"/>
                  </a:moveTo>
                  <a:cubicBezTo>
                    <a:pt x="546916" y="103188"/>
                    <a:pt x="517058" y="98972"/>
                    <a:pt x="488239" y="100705"/>
                  </a:cubicBezTo>
                  <a:cubicBezTo>
                    <a:pt x="459420" y="102437"/>
                    <a:pt x="431275" y="109753"/>
                    <a:pt x="403342" y="117029"/>
                  </a:cubicBezTo>
                  <a:cubicBezTo>
                    <a:pt x="410465" y="102610"/>
                    <a:pt x="406422" y="83533"/>
                    <a:pt x="394044" y="73233"/>
                  </a:cubicBezTo>
                  <a:cubicBezTo>
                    <a:pt x="381665" y="62934"/>
                    <a:pt x="362183" y="62434"/>
                    <a:pt x="349304" y="72078"/>
                  </a:cubicBezTo>
                  <a:cubicBezTo>
                    <a:pt x="337427" y="41681"/>
                    <a:pt x="319369" y="8589"/>
                    <a:pt x="287547" y="1331"/>
                  </a:cubicBezTo>
                  <a:cubicBezTo>
                    <a:pt x="263676" y="-4098"/>
                    <a:pt x="238303" y="7665"/>
                    <a:pt x="222036" y="25992"/>
                  </a:cubicBezTo>
                  <a:cubicBezTo>
                    <a:pt x="205788" y="44299"/>
                    <a:pt x="197279" y="68190"/>
                    <a:pt x="191504" y="91984"/>
                  </a:cubicBezTo>
                  <a:cubicBezTo>
                    <a:pt x="176411" y="78239"/>
                    <a:pt x="153426" y="73849"/>
                    <a:pt x="134309" y="81069"/>
                  </a:cubicBezTo>
                  <a:cubicBezTo>
                    <a:pt x="115212" y="88288"/>
                    <a:pt x="100870" y="106788"/>
                    <a:pt x="98657" y="127098"/>
                  </a:cubicBezTo>
                  <a:cubicBezTo>
                    <a:pt x="84430" y="113487"/>
                    <a:pt x="67797" y="100608"/>
                    <a:pt x="48200" y="98452"/>
                  </a:cubicBezTo>
                  <a:cubicBezTo>
                    <a:pt x="23693" y="95776"/>
                    <a:pt x="3364" y="115008"/>
                    <a:pt x="361" y="138533"/>
                  </a:cubicBezTo>
                  <a:cubicBezTo>
                    <a:pt x="-3008" y="165003"/>
                    <a:pt x="17745" y="191223"/>
                    <a:pt x="40076" y="202677"/>
                  </a:cubicBezTo>
                  <a:cubicBezTo>
                    <a:pt x="41770" y="203543"/>
                    <a:pt x="43483" y="204371"/>
                    <a:pt x="45235" y="205122"/>
                  </a:cubicBezTo>
                  <a:lnTo>
                    <a:pt x="563934" y="205122"/>
                  </a:lnTo>
                  <a:cubicBezTo>
                    <a:pt x="573579" y="201715"/>
                    <a:pt x="583454" y="198885"/>
                    <a:pt x="593542" y="196671"/>
                  </a:cubicBezTo>
                  <a:cubicBezTo>
                    <a:pt x="595197" y="195189"/>
                    <a:pt x="596815" y="193571"/>
                    <a:pt x="598316" y="191743"/>
                  </a:cubicBezTo>
                  <a:cubicBezTo>
                    <a:pt x="607711" y="180153"/>
                    <a:pt x="608346" y="163039"/>
                    <a:pt x="602378" y="149371"/>
                  </a:cubicBezTo>
                  <a:cubicBezTo>
                    <a:pt x="596410" y="135703"/>
                    <a:pt x="584744" y="125153"/>
                    <a:pt x="571846" y="117665"/>
                  </a:cubicBezTo>
                  <a:close/>
                </a:path>
              </a:pathLst>
            </a:custGeom>
            <a:solidFill>
              <a:srgbClr val="EBEFF2">
                <a:alpha val="67000"/>
              </a:srgbClr>
            </a:solidFill>
            <a:ln w="0" cap="flat">
              <a:noFill/>
              <a:prstDash val="solid"/>
              <a:miter/>
            </a:ln>
          </p:spPr>
          <p:txBody>
            <a:bodyPr rtlCol="0" anchor="ctr"/>
            <a:lstStyle/>
            <a:p>
              <a:endParaRPr lang="en-US" dirty="0"/>
            </a:p>
          </p:txBody>
        </p:sp>
        <p:grpSp>
          <p:nvGrpSpPr>
            <p:cNvPr id="1157" name="Graphic 5">
              <a:extLst>
                <a:ext uri="{FF2B5EF4-FFF2-40B4-BE49-F238E27FC236}">
                  <a16:creationId xmlns:a16="http://schemas.microsoft.com/office/drawing/2014/main" id="{2AE20738-19BE-2482-8741-F83F8B4F3D1A}"/>
                </a:ext>
              </a:extLst>
            </p:cNvPr>
            <p:cNvGrpSpPr/>
            <p:nvPr/>
          </p:nvGrpSpPr>
          <p:grpSpPr>
            <a:xfrm>
              <a:off x="3229534" y="3111920"/>
              <a:ext cx="306094" cy="309054"/>
              <a:chOff x="3229534" y="3111920"/>
              <a:chExt cx="306094" cy="309054"/>
            </a:xfrm>
          </p:grpSpPr>
          <p:sp>
            <p:nvSpPr>
              <p:cNvPr id="1158" name="Freeform: Shape 1157">
                <a:extLst>
                  <a:ext uri="{FF2B5EF4-FFF2-40B4-BE49-F238E27FC236}">
                    <a16:creationId xmlns:a16="http://schemas.microsoft.com/office/drawing/2014/main" id="{E1AE2E75-AA94-88D7-F54C-E280325B6C8C}"/>
                  </a:ext>
                </a:extLst>
              </p:cNvPr>
              <p:cNvSpPr/>
              <p:nvPr/>
            </p:nvSpPr>
            <p:spPr>
              <a:xfrm rot="-2700000">
                <a:off x="3273463" y="3163039"/>
                <a:ext cx="212107" cy="212107"/>
              </a:xfrm>
              <a:custGeom>
                <a:avLst/>
                <a:gdLst>
                  <a:gd name="connsiteX0" fmla="*/ 212108 w 212107"/>
                  <a:gd name="connsiteY0" fmla="*/ 106054 h 212107"/>
                  <a:gd name="connsiteX1" fmla="*/ 106054 w 212107"/>
                  <a:gd name="connsiteY1" fmla="*/ 212108 h 212107"/>
                  <a:gd name="connsiteX2" fmla="*/ 0 w 212107"/>
                  <a:gd name="connsiteY2" fmla="*/ 106054 h 212107"/>
                  <a:gd name="connsiteX3" fmla="*/ 106054 w 212107"/>
                  <a:gd name="connsiteY3" fmla="*/ 0 h 212107"/>
                  <a:gd name="connsiteX4" fmla="*/ 212108 w 212107"/>
                  <a:gd name="connsiteY4" fmla="*/ 106054 h 212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107" h="212107">
                    <a:moveTo>
                      <a:pt x="212108" y="106054"/>
                    </a:moveTo>
                    <a:cubicBezTo>
                      <a:pt x="212108" y="164626"/>
                      <a:pt x="164626" y="212108"/>
                      <a:pt x="106054" y="212108"/>
                    </a:cubicBezTo>
                    <a:cubicBezTo>
                      <a:pt x="47482" y="212108"/>
                      <a:pt x="0" y="164626"/>
                      <a:pt x="0" y="106054"/>
                    </a:cubicBezTo>
                    <a:cubicBezTo>
                      <a:pt x="0" y="47482"/>
                      <a:pt x="47482" y="0"/>
                      <a:pt x="106054" y="0"/>
                    </a:cubicBezTo>
                    <a:cubicBezTo>
                      <a:pt x="164626" y="0"/>
                      <a:pt x="212108" y="47482"/>
                      <a:pt x="212108" y="106054"/>
                    </a:cubicBezTo>
                    <a:close/>
                  </a:path>
                </a:pathLst>
              </a:custGeom>
              <a:solidFill>
                <a:srgbClr val="E0B0AD"/>
              </a:solidFill>
              <a:ln w="0" cap="flat">
                <a:noFill/>
                <a:prstDash val="solid"/>
                <a:miter/>
              </a:ln>
            </p:spPr>
            <p:txBody>
              <a:bodyPr rtlCol="0" anchor="ctr"/>
              <a:lstStyle/>
              <a:p>
                <a:endParaRPr lang="en-US" dirty="0"/>
              </a:p>
            </p:txBody>
          </p:sp>
          <p:sp>
            <p:nvSpPr>
              <p:cNvPr id="1159" name="Freeform: Shape 1158">
                <a:extLst>
                  <a:ext uri="{FF2B5EF4-FFF2-40B4-BE49-F238E27FC236}">
                    <a16:creationId xmlns:a16="http://schemas.microsoft.com/office/drawing/2014/main" id="{5A10AE54-B6C0-4A8C-FBD5-BF2D75EE4F9D}"/>
                  </a:ext>
                </a:extLst>
              </p:cNvPr>
              <p:cNvSpPr/>
              <p:nvPr/>
            </p:nvSpPr>
            <p:spPr>
              <a:xfrm>
                <a:off x="3398806" y="3149612"/>
                <a:ext cx="55822" cy="61146"/>
              </a:xfrm>
              <a:custGeom>
                <a:avLst/>
                <a:gdLst>
                  <a:gd name="connsiteX0" fmla="*/ 53437 w 55822"/>
                  <a:gd name="connsiteY0" fmla="*/ 11196 h 61146"/>
                  <a:gd name="connsiteX1" fmla="*/ 44428 w 55822"/>
                  <a:gd name="connsiteY1" fmla="*/ 8193 h 61146"/>
                  <a:gd name="connsiteX2" fmla="*/ 33878 w 55822"/>
                  <a:gd name="connsiteY2" fmla="*/ 1128 h 61146"/>
                  <a:gd name="connsiteX3" fmla="*/ 26082 w 55822"/>
                  <a:gd name="connsiteY3" fmla="*/ 18800 h 61146"/>
                  <a:gd name="connsiteX4" fmla="*/ 4559 w 55822"/>
                  <a:gd name="connsiteY4" fmla="*/ 41670 h 61146"/>
                  <a:gd name="connsiteX5" fmla="*/ 9218 w 55822"/>
                  <a:gd name="connsiteY5" fmla="*/ 56936 h 61146"/>
                  <a:gd name="connsiteX6" fmla="*/ 23656 w 55822"/>
                  <a:gd name="connsiteY6" fmla="*/ 53991 h 61146"/>
                  <a:gd name="connsiteX7" fmla="*/ 40501 w 55822"/>
                  <a:gd name="connsiteY7" fmla="*/ 26404 h 61146"/>
                  <a:gd name="connsiteX8" fmla="*/ 53437 w 55822"/>
                  <a:gd name="connsiteY8" fmla="*/ 11177 h 6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22" h="61146">
                    <a:moveTo>
                      <a:pt x="53437" y="11196"/>
                    </a:moveTo>
                    <a:cubicBezTo>
                      <a:pt x="47316" y="7846"/>
                      <a:pt x="44428" y="8193"/>
                      <a:pt x="44428" y="8193"/>
                    </a:cubicBezTo>
                    <a:cubicBezTo>
                      <a:pt x="44428" y="8193"/>
                      <a:pt x="40481" y="-3627"/>
                      <a:pt x="33878" y="1128"/>
                    </a:cubicBezTo>
                    <a:cubicBezTo>
                      <a:pt x="27275" y="5902"/>
                      <a:pt x="32511" y="6711"/>
                      <a:pt x="26082" y="18800"/>
                    </a:cubicBezTo>
                    <a:cubicBezTo>
                      <a:pt x="19652" y="30871"/>
                      <a:pt x="14396" y="37089"/>
                      <a:pt x="4559" y="41670"/>
                    </a:cubicBezTo>
                    <a:cubicBezTo>
                      <a:pt x="-5355" y="46291"/>
                      <a:pt x="3096" y="52162"/>
                      <a:pt x="9218" y="56936"/>
                    </a:cubicBezTo>
                    <a:cubicBezTo>
                      <a:pt x="16514" y="62635"/>
                      <a:pt x="23637" y="63366"/>
                      <a:pt x="23656" y="53991"/>
                    </a:cubicBezTo>
                    <a:cubicBezTo>
                      <a:pt x="23656" y="53991"/>
                      <a:pt x="27583" y="32257"/>
                      <a:pt x="40501" y="26404"/>
                    </a:cubicBezTo>
                    <a:cubicBezTo>
                      <a:pt x="53418" y="20571"/>
                      <a:pt x="59559" y="14526"/>
                      <a:pt x="53437" y="11177"/>
                    </a:cubicBezTo>
                    <a:close/>
                  </a:path>
                </a:pathLst>
              </a:custGeom>
              <a:solidFill>
                <a:srgbClr val="F3BFBB"/>
              </a:solidFill>
              <a:ln w="0" cap="flat">
                <a:noFill/>
                <a:prstDash val="solid"/>
                <a:miter/>
              </a:ln>
            </p:spPr>
            <p:txBody>
              <a:bodyPr rtlCol="0" anchor="ctr"/>
              <a:lstStyle/>
              <a:p>
                <a:endParaRPr lang="en-US" dirty="0"/>
              </a:p>
            </p:txBody>
          </p:sp>
          <p:sp>
            <p:nvSpPr>
              <p:cNvPr id="1160" name="Freeform: Shape 1159">
                <a:extLst>
                  <a:ext uri="{FF2B5EF4-FFF2-40B4-BE49-F238E27FC236}">
                    <a16:creationId xmlns:a16="http://schemas.microsoft.com/office/drawing/2014/main" id="{873A3F19-DF4D-A1C5-85E5-C948B074A6A2}"/>
                  </a:ext>
                </a:extLst>
              </p:cNvPr>
              <p:cNvSpPr/>
              <p:nvPr/>
            </p:nvSpPr>
            <p:spPr>
              <a:xfrm>
                <a:off x="3443366" y="3293839"/>
                <a:ext cx="64238" cy="34763"/>
              </a:xfrm>
              <a:custGeom>
                <a:avLst/>
                <a:gdLst>
                  <a:gd name="connsiteX0" fmla="*/ 61259 w 64238"/>
                  <a:gd name="connsiteY0" fmla="*/ 8753 h 34763"/>
                  <a:gd name="connsiteX1" fmla="*/ 42008 w 64238"/>
                  <a:gd name="connsiteY1" fmla="*/ 10235 h 34763"/>
                  <a:gd name="connsiteX2" fmla="*/ 11669 w 64238"/>
                  <a:gd name="connsiteY2" fmla="*/ 2092 h 34763"/>
                  <a:gd name="connsiteX3" fmla="*/ 426 w 64238"/>
                  <a:gd name="connsiteY3" fmla="*/ 13412 h 34763"/>
                  <a:gd name="connsiteX4" fmla="*/ 9859 w 64238"/>
                  <a:gd name="connsiteY4" fmla="*/ 24750 h 34763"/>
                  <a:gd name="connsiteX5" fmla="*/ 42124 w 64238"/>
                  <a:gd name="connsiteY5" fmla="*/ 26541 h 34763"/>
                  <a:gd name="connsiteX6" fmla="*/ 61664 w 64238"/>
                  <a:gd name="connsiteY6" fmla="*/ 30737 h 34763"/>
                  <a:gd name="connsiteX7" fmla="*/ 60046 w 64238"/>
                  <a:gd name="connsiteY7" fmla="*/ 21381 h 34763"/>
                  <a:gd name="connsiteX8" fmla="*/ 61278 w 64238"/>
                  <a:gd name="connsiteY8" fmla="*/ 8753 h 34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238" h="34763">
                    <a:moveTo>
                      <a:pt x="61259" y="8753"/>
                    </a:moveTo>
                    <a:cubicBezTo>
                      <a:pt x="53944" y="5191"/>
                      <a:pt x="55696" y="10197"/>
                      <a:pt x="42008" y="10235"/>
                    </a:cubicBezTo>
                    <a:cubicBezTo>
                      <a:pt x="28321" y="10274"/>
                      <a:pt x="20370" y="8599"/>
                      <a:pt x="11669" y="2092"/>
                    </a:cubicBezTo>
                    <a:cubicBezTo>
                      <a:pt x="2910" y="-4453"/>
                      <a:pt x="1755" y="5769"/>
                      <a:pt x="426" y="13412"/>
                    </a:cubicBezTo>
                    <a:cubicBezTo>
                      <a:pt x="-1152" y="22536"/>
                      <a:pt x="1581" y="29159"/>
                      <a:pt x="9859" y="24750"/>
                    </a:cubicBezTo>
                    <a:cubicBezTo>
                      <a:pt x="9859" y="24750"/>
                      <a:pt x="30862" y="17916"/>
                      <a:pt x="42124" y="26541"/>
                    </a:cubicBezTo>
                    <a:cubicBezTo>
                      <a:pt x="53386" y="35165"/>
                      <a:pt x="61606" y="37726"/>
                      <a:pt x="61664" y="30737"/>
                    </a:cubicBezTo>
                    <a:cubicBezTo>
                      <a:pt x="61721" y="23749"/>
                      <a:pt x="60046" y="21381"/>
                      <a:pt x="60046" y="21381"/>
                    </a:cubicBezTo>
                    <a:cubicBezTo>
                      <a:pt x="60046" y="21381"/>
                      <a:pt x="68594" y="12314"/>
                      <a:pt x="61278" y="8753"/>
                    </a:cubicBezTo>
                    <a:close/>
                  </a:path>
                </a:pathLst>
              </a:custGeom>
              <a:solidFill>
                <a:srgbClr val="F3BFBB"/>
              </a:solidFill>
              <a:ln w="0" cap="flat">
                <a:noFill/>
                <a:prstDash val="solid"/>
                <a:miter/>
              </a:ln>
            </p:spPr>
            <p:txBody>
              <a:bodyPr rtlCol="0" anchor="ctr"/>
              <a:lstStyle/>
              <a:p>
                <a:endParaRPr lang="en-US" dirty="0"/>
              </a:p>
            </p:txBody>
          </p:sp>
          <p:sp>
            <p:nvSpPr>
              <p:cNvPr id="1161" name="Freeform: Shape 1160">
                <a:extLst>
                  <a:ext uri="{FF2B5EF4-FFF2-40B4-BE49-F238E27FC236}">
                    <a16:creationId xmlns:a16="http://schemas.microsoft.com/office/drawing/2014/main" id="{4C5F158B-BB5D-BC89-0E61-60E0247B92EF}"/>
                  </a:ext>
                </a:extLst>
              </p:cNvPr>
              <p:cNvSpPr/>
              <p:nvPr/>
            </p:nvSpPr>
            <p:spPr>
              <a:xfrm>
                <a:off x="3451140" y="3212786"/>
                <a:ext cx="65433" cy="38811"/>
              </a:xfrm>
              <a:custGeom>
                <a:avLst/>
                <a:gdLst>
                  <a:gd name="connsiteX0" fmla="*/ 59665 w 65433"/>
                  <a:gd name="connsiteY0" fmla="*/ 12090 h 38811"/>
                  <a:gd name="connsiteX1" fmla="*/ 55737 w 65433"/>
                  <a:gd name="connsiteY1" fmla="*/ 19 h 38811"/>
                  <a:gd name="connsiteX2" fmla="*/ 38681 w 65433"/>
                  <a:gd name="connsiteY2" fmla="*/ 9086 h 38811"/>
                  <a:gd name="connsiteX3" fmla="*/ 7629 w 65433"/>
                  <a:gd name="connsiteY3" fmla="*/ 13764 h 38811"/>
                  <a:gd name="connsiteX4" fmla="*/ 1873 w 65433"/>
                  <a:gd name="connsiteY4" fmla="*/ 28645 h 38811"/>
                  <a:gd name="connsiteX5" fmla="*/ 15060 w 65433"/>
                  <a:gd name="connsiteY5" fmla="*/ 35249 h 38811"/>
                  <a:gd name="connsiteX6" fmla="*/ 45342 w 65433"/>
                  <a:gd name="connsiteY6" fmla="*/ 23967 h 38811"/>
                  <a:gd name="connsiteX7" fmla="*/ 64920 w 65433"/>
                  <a:gd name="connsiteY7" fmla="*/ 19982 h 38811"/>
                  <a:gd name="connsiteX8" fmla="*/ 59684 w 65433"/>
                  <a:gd name="connsiteY8" fmla="*/ 12051 h 3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33" h="38811">
                    <a:moveTo>
                      <a:pt x="59665" y="12090"/>
                    </a:moveTo>
                    <a:cubicBezTo>
                      <a:pt x="59665" y="12090"/>
                      <a:pt x="63861" y="346"/>
                      <a:pt x="55737" y="19"/>
                    </a:cubicBezTo>
                    <a:cubicBezTo>
                      <a:pt x="47594" y="-308"/>
                      <a:pt x="51213" y="3581"/>
                      <a:pt x="38681" y="9086"/>
                    </a:cubicBezTo>
                    <a:cubicBezTo>
                      <a:pt x="26168" y="14611"/>
                      <a:pt x="18198" y="16248"/>
                      <a:pt x="7629" y="13764"/>
                    </a:cubicBezTo>
                    <a:cubicBezTo>
                      <a:pt x="-3017" y="11262"/>
                      <a:pt x="6" y="21099"/>
                      <a:pt x="1873" y="28645"/>
                    </a:cubicBezTo>
                    <a:cubicBezTo>
                      <a:pt x="4087" y="37636"/>
                      <a:pt x="9246" y="42622"/>
                      <a:pt x="15060" y="35249"/>
                    </a:cubicBezTo>
                    <a:cubicBezTo>
                      <a:pt x="15060" y="35249"/>
                      <a:pt x="31577" y="20579"/>
                      <a:pt x="45342" y="23967"/>
                    </a:cubicBezTo>
                    <a:cubicBezTo>
                      <a:pt x="59106" y="27356"/>
                      <a:pt x="67673" y="26412"/>
                      <a:pt x="64920" y="19982"/>
                    </a:cubicBezTo>
                    <a:cubicBezTo>
                      <a:pt x="62167" y="13553"/>
                      <a:pt x="59684" y="12051"/>
                      <a:pt x="59684" y="12051"/>
                    </a:cubicBezTo>
                    <a:close/>
                  </a:path>
                </a:pathLst>
              </a:custGeom>
              <a:solidFill>
                <a:srgbClr val="F3BFBB"/>
              </a:solidFill>
              <a:ln w="0" cap="flat">
                <a:noFill/>
                <a:prstDash val="solid"/>
                <a:miter/>
              </a:ln>
            </p:spPr>
            <p:txBody>
              <a:bodyPr rtlCol="0" anchor="ctr"/>
              <a:lstStyle/>
              <a:p>
                <a:endParaRPr lang="en-US" dirty="0"/>
              </a:p>
            </p:txBody>
          </p:sp>
          <p:sp>
            <p:nvSpPr>
              <p:cNvPr id="1162" name="Freeform: Shape 1161">
                <a:extLst>
                  <a:ext uri="{FF2B5EF4-FFF2-40B4-BE49-F238E27FC236}">
                    <a16:creationId xmlns:a16="http://schemas.microsoft.com/office/drawing/2014/main" id="{C16AD678-00C9-C2F6-6A5C-DB58142077A6}"/>
                  </a:ext>
                </a:extLst>
              </p:cNvPr>
              <p:cNvSpPr/>
              <p:nvPr/>
            </p:nvSpPr>
            <p:spPr>
              <a:xfrm>
                <a:off x="3383453" y="3345560"/>
                <a:ext cx="35592" cy="65051"/>
              </a:xfrm>
              <a:custGeom>
                <a:avLst/>
                <a:gdLst>
                  <a:gd name="connsiteX0" fmla="*/ 25129 w 35592"/>
                  <a:gd name="connsiteY0" fmla="*/ 7989 h 65051"/>
                  <a:gd name="connsiteX1" fmla="*/ 10691 w 35592"/>
                  <a:gd name="connsiteY1" fmla="*/ 1193 h 65051"/>
                  <a:gd name="connsiteX2" fmla="*/ 3164 w 35592"/>
                  <a:gd name="connsiteY2" fmla="*/ 13880 h 65051"/>
                  <a:gd name="connsiteX3" fmla="*/ 12289 w 35592"/>
                  <a:gd name="connsiteY3" fmla="*/ 44874 h 65051"/>
                  <a:gd name="connsiteX4" fmla="*/ 14868 w 35592"/>
                  <a:gd name="connsiteY4" fmla="*/ 64683 h 65051"/>
                  <a:gd name="connsiteX5" fmla="*/ 23146 w 35592"/>
                  <a:gd name="connsiteY5" fmla="*/ 60024 h 65051"/>
                  <a:gd name="connsiteX6" fmla="*/ 35467 w 35592"/>
                  <a:gd name="connsiteY6" fmla="*/ 56963 h 65051"/>
                  <a:gd name="connsiteX7" fmla="*/ 27612 w 35592"/>
                  <a:gd name="connsiteY7" fmla="*/ 39310 h 65051"/>
                  <a:gd name="connsiteX8" fmla="*/ 25129 w 35592"/>
                  <a:gd name="connsiteY8" fmla="*/ 8008 h 65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92" h="65051">
                    <a:moveTo>
                      <a:pt x="25129" y="7989"/>
                    </a:moveTo>
                    <a:cubicBezTo>
                      <a:pt x="28363" y="-2464"/>
                      <a:pt x="18334" y="-135"/>
                      <a:pt x="10691" y="1193"/>
                    </a:cubicBezTo>
                    <a:cubicBezTo>
                      <a:pt x="1566" y="2772"/>
                      <a:pt x="-3767" y="7546"/>
                      <a:pt x="3164" y="13880"/>
                    </a:cubicBezTo>
                    <a:cubicBezTo>
                      <a:pt x="3164" y="13880"/>
                      <a:pt x="16639" y="31398"/>
                      <a:pt x="12289" y="44874"/>
                    </a:cubicBezTo>
                    <a:cubicBezTo>
                      <a:pt x="7938" y="58369"/>
                      <a:pt x="8285" y="66974"/>
                      <a:pt x="14868" y="64683"/>
                    </a:cubicBezTo>
                    <a:cubicBezTo>
                      <a:pt x="21471" y="62392"/>
                      <a:pt x="23146" y="60024"/>
                      <a:pt x="23146" y="60024"/>
                    </a:cubicBezTo>
                    <a:cubicBezTo>
                      <a:pt x="23146" y="60024"/>
                      <a:pt x="34562" y="65049"/>
                      <a:pt x="35467" y="56963"/>
                    </a:cubicBezTo>
                    <a:cubicBezTo>
                      <a:pt x="36372" y="48878"/>
                      <a:pt x="32233" y="52189"/>
                      <a:pt x="27612" y="39310"/>
                    </a:cubicBezTo>
                    <a:cubicBezTo>
                      <a:pt x="22992" y="26431"/>
                      <a:pt x="21914" y="18365"/>
                      <a:pt x="25129" y="8008"/>
                    </a:cubicBezTo>
                    <a:close/>
                  </a:path>
                </a:pathLst>
              </a:custGeom>
              <a:solidFill>
                <a:srgbClr val="F3BFBB"/>
              </a:solidFill>
              <a:ln w="0" cap="flat">
                <a:noFill/>
                <a:prstDash val="solid"/>
                <a:miter/>
              </a:ln>
            </p:spPr>
            <p:txBody>
              <a:bodyPr rtlCol="0" anchor="ctr"/>
              <a:lstStyle/>
              <a:p>
                <a:endParaRPr lang="en-US" dirty="0"/>
              </a:p>
            </p:txBody>
          </p:sp>
          <p:sp>
            <p:nvSpPr>
              <p:cNvPr id="1163" name="Freeform: Shape 1162">
                <a:extLst>
                  <a:ext uri="{FF2B5EF4-FFF2-40B4-BE49-F238E27FC236}">
                    <a16:creationId xmlns:a16="http://schemas.microsoft.com/office/drawing/2014/main" id="{7F0AF338-6690-0677-5A6A-09610FE305A2}"/>
                  </a:ext>
                </a:extLst>
              </p:cNvPr>
              <p:cNvSpPr/>
              <p:nvPr/>
            </p:nvSpPr>
            <p:spPr>
              <a:xfrm>
                <a:off x="3292291" y="3329080"/>
                <a:ext cx="56277" cy="60877"/>
              </a:xfrm>
              <a:custGeom>
                <a:avLst/>
                <a:gdLst>
                  <a:gd name="connsiteX0" fmla="*/ 47219 w 56277"/>
                  <a:gd name="connsiteY0" fmla="*/ 4352 h 60877"/>
                  <a:gd name="connsiteX1" fmla="*/ 32742 w 56277"/>
                  <a:gd name="connsiteY1" fmla="*/ 7085 h 60877"/>
                  <a:gd name="connsiteX2" fmla="*/ 15493 w 56277"/>
                  <a:gd name="connsiteY2" fmla="*/ 34422 h 60877"/>
                  <a:gd name="connsiteX3" fmla="*/ 2344 w 56277"/>
                  <a:gd name="connsiteY3" fmla="*/ 49457 h 60877"/>
                  <a:gd name="connsiteX4" fmla="*/ 11315 w 56277"/>
                  <a:gd name="connsiteY4" fmla="*/ 52575 h 60877"/>
                  <a:gd name="connsiteX5" fmla="*/ 21749 w 56277"/>
                  <a:gd name="connsiteY5" fmla="*/ 59795 h 60877"/>
                  <a:gd name="connsiteX6" fmla="*/ 29796 w 56277"/>
                  <a:gd name="connsiteY6" fmla="*/ 42238 h 60877"/>
                  <a:gd name="connsiteX7" fmla="*/ 51646 w 56277"/>
                  <a:gd name="connsiteY7" fmla="*/ 19675 h 60877"/>
                  <a:gd name="connsiteX8" fmla="*/ 47199 w 56277"/>
                  <a:gd name="connsiteY8" fmla="*/ 4352 h 60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277" h="60877">
                    <a:moveTo>
                      <a:pt x="47219" y="4352"/>
                    </a:moveTo>
                    <a:cubicBezTo>
                      <a:pt x="39999" y="-1462"/>
                      <a:pt x="32896" y="-2290"/>
                      <a:pt x="32742" y="7085"/>
                    </a:cubicBezTo>
                    <a:cubicBezTo>
                      <a:pt x="32742" y="7085"/>
                      <a:pt x="28506" y="28762"/>
                      <a:pt x="15493" y="34422"/>
                    </a:cubicBezTo>
                    <a:cubicBezTo>
                      <a:pt x="2498" y="40082"/>
                      <a:pt x="-3739" y="46011"/>
                      <a:pt x="2344" y="49457"/>
                    </a:cubicBezTo>
                    <a:cubicBezTo>
                      <a:pt x="8428" y="52903"/>
                      <a:pt x="11315" y="52575"/>
                      <a:pt x="11315" y="52575"/>
                    </a:cubicBezTo>
                    <a:cubicBezTo>
                      <a:pt x="11315" y="52575"/>
                      <a:pt x="15089" y="64453"/>
                      <a:pt x="21749" y="59795"/>
                    </a:cubicBezTo>
                    <a:cubicBezTo>
                      <a:pt x="28410" y="55117"/>
                      <a:pt x="23193" y="54231"/>
                      <a:pt x="29796" y="42238"/>
                    </a:cubicBezTo>
                    <a:cubicBezTo>
                      <a:pt x="36400" y="30244"/>
                      <a:pt x="41732" y="24122"/>
                      <a:pt x="51646" y="19675"/>
                    </a:cubicBezTo>
                    <a:cubicBezTo>
                      <a:pt x="61638" y="15209"/>
                      <a:pt x="53244" y="9222"/>
                      <a:pt x="47199" y="4352"/>
                    </a:cubicBezTo>
                    <a:close/>
                  </a:path>
                </a:pathLst>
              </a:custGeom>
              <a:solidFill>
                <a:srgbClr val="F3BFBB"/>
              </a:solidFill>
              <a:ln w="0" cap="flat">
                <a:noFill/>
                <a:prstDash val="solid"/>
                <a:miter/>
              </a:ln>
            </p:spPr>
            <p:txBody>
              <a:bodyPr rtlCol="0" anchor="ctr"/>
              <a:lstStyle/>
              <a:p>
                <a:endParaRPr lang="en-US" dirty="0"/>
              </a:p>
            </p:txBody>
          </p:sp>
          <p:sp>
            <p:nvSpPr>
              <p:cNvPr id="1164" name="Freeform: Shape 1163">
                <a:extLst>
                  <a:ext uri="{FF2B5EF4-FFF2-40B4-BE49-F238E27FC236}">
                    <a16:creationId xmlns:a16="http://schemas.microsoft.com/office/drawing/2014/main" id="{FD02CF98-1230-10D0-5E1C-604B7AE03C12}"/>
                  </a:ext>
                </a:extLst>
              </p:cNvPr>
              <p:cNvSpPr/>
              <p:nvPr/>
            </p:nvSpPr>
            <p:spPr>
              <a:xfrm>
                <a:off x="3239476" y="3254077"/>
                <a:ext cx="63617" cy="30064"/>
              </a:xfrm>
              <a:custGeom>
                <a:avLst/>
                <a:gdLst>
                  <a:gd name="connsiteX0" fmla="*/ 53119 w 63617"/>
                  <a:gd name="connsiteY0" fmla="*/ 5662 h 30064"/>
                  <a:gd name="connsiteX1" fmla="*/ 20816 w 63617"/>
                  <a:gd name="connsiteY1" fmla="*/ 6779 h 30064"/>
                  <a:gd name="connsiteX2" fmla="*/ 987 w 63617"/>
                  <a:gd name="connsiteY2" fmla="*/ 4353 h 30064"/>
                  <a:gd name="connsiteX3" fmla="*/ 3451 w 63617"/>
                  <a:gd name="connsiteY3" fmla="*/ 13536 h 30064"/>
                  <a:gd name="connsiteX4" fmla="*/ 3355 w 63617"/>
                  <a:gd name="connsiteY4" fmla="*/ 26222 h 30064"/>
                  <a:gd name="connsiteX5" fmla="*/ 22394 w 63617"/>
                  <a:gd name="connsiteY5" fmla="*/ 23007 h 30064"/>
                  <a:gd name="connsiteX6" fmla="*/ 53331 w 63617"/>
                  <a:gd name="connsiteY6" fmla="*/ 28398 h 30064"/>
                  <a:gd name="connsiteX7" fmla="*/ 63514 w 63617"/>
                  <a:gd name="connsiteY7" fmla="*/ 16116 h 30064"/>
                  <a:gd name="connsiteX8" fmla="*/ 53100 w 63617"/>
                  <a:gd name="connsiteY8" fmla="*/ 5682 h 30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17" h="30064">
                    <a:moveTo>
                      <a:pt x="53119" y="5662"/>
                    </a:moveTo>
                    <a:cubicBezTo>
                      <a:pt x="53119" y="5662"/>
                      <a:pt x="32809" y="14344"/>
                      <a:pt x="20816" y="6779"/>
                    </a:cubicBezTo>
                    <a:cubicBezTo>
                      <a:pt x="8841" y="-787"/>
                      <a:pt x="410" y="-2616"/>
                      <a:pt x="987" y="4353"/>
                    </a:cubicBezTo>
                    <a:cubicBezTo>
                      <a:pt x="1565" y="11322"/>
                      <a:pt x="3451" y="13536"/>
                      <a:pt x="3451" y="13536"/>
                    </a:cubicBezTo>
                    <a:cubicBezTo>
                      <a:pt x="3451" y="13536"/>
                      <a:pt x="-4249" y="23335"/>
                      <a:pt x="3355" y="26222"/>
                    </a:cubicBezTo>
                    <a:cubicBezTo>
                      <a:pt x="10959" y="29110"/>
                      <a:pt x="8784" y="24278"/>
                      <a:pt x="22394" y="23007"/>
                    </a:cubicBezTo>
                    <a:cubicBezTo>
                      <a:pt x="36024" y="21737"/>
                      <a:pt x="44090" y="22699"/>
                      <a:pt x="53331" y="28398"/>
                    </a:cubicBezTo>
                    <a:cubicBezTo>
                      <a:pt x="62648" y="34134"/>
                      <a:pt x="62879" y="23835"/>
                      <a:pt x="63514" y="16116"/>
                    </a:cubicBezTo>
                    <a:cubicBezTo>
                      <a:pt x="64265" y="6894"/>
                      <a:pt x="60954" y="522"/>
                      <a:pt x="53100" y="5682"/>
                    </a:cubicBezTo>
                    <a:close/>
                  </a:path>
                </a:pathLst>
              </a:custGeom>
              <a:solidFill>
                <a:srgbClr val="F3BFBB"/>
              </a:solidFill>
              <a:ln w="0" cap="flat">
                <a:noFill/>
                <a:prstDash val="solid"/>
                <a:miter/>
              </a:ln>
            </p:spPr>
            <p:txBody>
              <a:bodyPr rtlCol="0" anchor="ctr"/>
              <a:lstStyle/>
              <a:p>
                <a:endParaRPr lang="en-US" dirty="0"/>
              </a:p>
            </p:txBody>
          </p:sp>
          <p:sp>
            <p:nvSpPr>
              <p:cNvPr id="1165" name="Freeform: Shape 1164">
                <a:extLst>
                  <a:ext uri="{FF2B5EF4-FFF2-40B4-BE49-F238E27FC236}">
                    <a16:creationId xmlns:a16="http://schemas.microsoft.com/office/drawing/2014/main" id="{1F7C0810-6B03-A534-FDC4-F9DAFC990E46}"/>
                  </a:ext>
                </a:extLst>
              </p:cNvPr>
              <p:cNvSpPr/>
              <p:nvPr/>
            </p:nvSpPr>
            <p:spPr>
              <a:xfrm>
                <a:off x="3312654" y="3132173"/>
                <a:ext cx="43804" cy="65510"/>
              </a:xfrm>
              <a:custGeom>
                <a:avLst/>
                <a:gdLst>
                  <a:gd name="connsiteX0" fmla="*/ 39619 w 43804"/>
                  <a:gd name="connsiteY0" fmla="*/ 48598 h 65510"/>
                  <a:gd name="connsiteX1" fmla="*/ 25008 w 43804"/>
                  <a:gd name="connsiteY1" fmla="*/ 19779 h 65510"/>
                  <a:gd name="connsiteX2" fmla="*/ 18867 w 43804"/>
                  <a:gd name="connsiteY2" fmla="*/ 779 h 65510"/>
                  <a:gd name="connsiteX3" fmla="*/ 11571 w 43804"/>
                  <a:gd name="connsiteY3" fmla="*/ 6881 h 65510"/>
                  <a:gd name="connsiteX4" fmla="*/ 20 w 43804"/>
                  <a:gd name="connsiteY4" fmla="*/ 12137 h 65510"/>
                  <a:gd name="connsiteX5" fmla="*/ 10955 w 43804"/>
                  <a:gd name="connsiteY5" fmla="*/ 28057 h 65510"/>
                  <a:gd name="connsiteX6" fmla="*/ 19098 w 43804"/>
                  <a:gd name="connsiteY6" fmla="*/ 58397 h 65510"/>
                  <a:gd name="connsiteX7" fmla="*/ 34537 w 43804"/>
                  <a:gd name="connsiteY7" fmla="*/ 62459 h 65510"/>
                  <a:gd name="connsiteX8" fmla="*/ 39619 w 43804"/>
                  <a:gd name="connsiteY8" fmla="*/ 48617 h 6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04" h="65510">
                    <a:moveTo>
                      <a:pt x="39619" y="48598"/>
                    </a:moveTo>
                    <a:cubicBezTo>
                      <a:pt x="39619" y="48598"/>
                      <a:pt x="23198" y="33833"/>
                      <a:pt x="25008" y="19779"/>
                    </a:cubicBezTo>
                    <a:cubicBezTo>
                      <a:pt x="26837" y="5726"/>
                      <a:pt x="24931" y="-2686"/>
                      <a:pt x="18867" y="779"/>
                    </a:cubicBezTo>
                    <a:cubicBezTo>
                      <a:pt x="12803" y="4225"/>
                      <a:pt x="11571" y="6881"/>
                      <a:pt x="11571" y="6881"/>
                    </a:cubicBezTo>
                    <a:cubicBezTo>
                      <a:pt x="11571" y="6881"/>
                      <a:pt x="-557" y="4013"/>
                      <a:pt x="20" y="12137"/>
                    </a:cubicBezTo>
                    <a:cubicBezTo>
                      <a:pt x="617" y="20261"/>
                      <a:pt x="4063" y="16237"/>
                      <a:pt x="10955" y="28057"/>
                    </a:cubicBezTo>
                    <a:cubicBezTo>
                      <a:pt x="17846" y="39878"/>
                      <a:pt x="20368" y="47616"/>
                      <a:pt x="19098" y="58397"/>
                    </a:cubicBezTo>
                    <a:cubicBezTo>
                      <a:pt x="17808" y="69255"/>
                      <a:pt x="27241" y="65154"/>
                      <a:pt x="34537" y="62459"/>
                    </a:cubicBezTo>
                    <a:cubicBezTo>
                      <a:pt x="43219" y="59244"/>
                      <a:pt x="47589" y="53565"/>
                      <a:pt x="39619" y="48617"/>
                    </a:cubicBezTo>
                    <a:close/>
                  </a:path>
                </a:pathLst>
              </a:custGeom>
              <a:solidFill>
                <a:srgbClr val="F3BFBB"/>
              </a:solidFill>
              <a:ln w="0" cap="flat">
                <a:noFill/>
                <a:prstDash val="solid"/>
                <a:miter/>
              </a:ln>
            </p:spPr>
            <p:txBody>
              <a:bodyPr rtlCol="0" anchor="ctr"/>
              <a:lstStyle/>
              <a:p>
                <a:endParaRPr lang="en-US" dirty="0"/>
              </a:p>
            </p:txBody>
          </p:sp>
          <p:sp>
            <p:nvSpPr>
              <p:cNvPr id="1166" name="Freeform: Shape 1165">
                <a:extLst>
                  <a:ext uri="{FF2B5EF4-FFF2-40B4-BE49-F238E27FC236}">
                    <a16:creationId xmlns:a16="http://schemas.microsoft.com/office/drawing/2014/main" id="{0A95BCEC-C202-50AE-F8AA-DA852D8D4EE1}"/>
                  </a:ext>
                </a:extLst>
              </p:cNvPr>
              <p:cNvSpPr/>
              <p:nvPr/>
            </p:nvSpPr>
            <p:spPr>
              <a:xfrm>
                <a:off x="3306994" y="3287003"/>
                <a:ext cx="32855" cy="30079"/>
              </a:xfrm>
              <a:custGeom>
                <a:avLst/>
                <a:gdLst>
                  <a:gd name="connsiteX0" fmla="*/ 19367 w 32855"/>
                  <a:gd name="connsiteY0" fmla="*/ 688 h 30079"/>
                  <a:gd name="connsiteX1" fmla="*/ 14093 w 32855"/>
                  <a:gd name="connsiteY1" fmla="*/ 3672 h 30079"/>
                  <a:gd name="connsiteX2" fmla="*/ 12514 w 32855"/>
                  <a:gd name="connsiteY2" fmla="*/ 10217 h 30079"/>
                  <a:gd name="connsiteX3" fmla="*/ 78 w 32855"/>
                  <a:gd name="connsiteY3" fmla="*/ 16724 h 30079"/>
                  <a:gd name="connsiteX4" fmla="*/ 16172 w 32855"/>
                  <a:gd name="connsiteY4" fmla="*/ 29026 h 30079"/>
                  <a:gd name="connsiteX5" fmla="*/ 20407 w 32855"/>
                  <a:gd name="connsiteY5" fmla="*/ 17629 h 30079"/>
                  <a:gd name="connsiteX6" fmla="*/ 32824 w 32855"/>
                  <a:gd name="connsiteY6" fmla="*/ 15511 h 30079"/>
                  <a:gd name="connsiteX7" fmla="*/ 19367 w 32855"/>
                  <a:gd name="connsiteY7" fmla="*/ 669 h 3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855" h="30079">
                    <a:moveTo>
                      <a:pt x="19367" y="688"/>
                    </a:moveTo>
                    <a:cubicBezTo>
                      <a:pt x="15036" y="-929"/>
                      <a:pt x="12668" y="399"/>
                      <a:pt x="14093" y="3672"/>
                    </a:cubicBezTo>
                    <a:cubicBezTo>
                      <a:pt x="14093" y="3672"/>
                      <a:pt x="17539" y="7195"/>
                      <a:pt x="12514" y="10217"/>
                    </a:cubicBezTo>
                    <a:cubicBezTo>
                      <a:pt x="7490" y="13221"/>
                      <a:pt x="1310" y="9101"/>
                      <a:pt x="78" y="16724"/>
                    </a:cubicBezTo>
                    <a:cubicBezTo>
                      <a:pt x="-942" y="23077"/>
                      <a:pt x="8260" y="33415"/>
                      <a:pt x="16172" y="29026"/>
                    </a:cubicBezTo>
                    <a:cubicBezTo>
                      <a:pt x="21158" y="26273"/>
                      <a:pt x="18347" y="19727"/>
                      <a:pt x="20407" y="17629"/>
                    </a:cubicBezTo>
                    <a:cubicBezTo>
                      <a:pt x="24257" y="13702"/>
                      <a:pt x="33459" y="19901"/>
                      <a:pt x="32824" y="15511"/>
                    </a:cubicBezTo>
                    <a:cubicBezTo>
                      <a:pt x="31842" y="8658"/>
                      <a:pt x="25547" y="2979"/>
                      <a:pt x="19367" y="669"/>
                    </a:cubicBezTo>
                    <a:close/>
                  </a:path>
                </a:pathLst>
              </a:custGeom>
              <a:solidFill>
                <a:srgbClr val="F3BFBB"/>
              </a:solidFill>
              <a:ln w="0" cap="flat">
                <a:noFill/>
                <a:prstDash val="solid"/>
                <a:miter/>
              </a:ln>
            </p:spPr>
            <p:txBody>
              <a:bodyPr rtlCol="0" anchor="ctr"/>
              <a:lstStyle/>
              <a:p>
                <a:endParaRPr lang="en-US" dirty="0"/>
              </a:p>
            </p:txBody>
          </p:sp>
          <p:sp>
            <p:nvSpPr>
              <p:cNvPr id="1167" name="Freeform: Shape 1166">
                <a:extLst>
                  <a:ext uri="{FF2B5EF4-FFF2-40B4-BE49-F238E27FC236}">
                    <a16:creationId xmlns:a16="http://schemas.microsoft.com/office/drawing/2014/main" id="{42B73352-E400-6961-9D77-B0CD64D48080}"/>
                  </a:ext>
                </a:extLst>
              </p:cNvPr>
              <p:cNvSpPr/>
              <p:nvPr/>
            </p:nvSpPr>
            <p:spPr>
              <a:xfrm>
                <a:off x="3337928" y="3217854"/>
                <a:ext cx="34827" cy="37334"/>
              </a:xfrm>
              <a:custGeom>
                <a:avLst/>
                <a:gdLst>
                  <a:gd name="connsiteX0" fmla="*/ 30362 w 34827"/>
                  <a:gd name="connsiteY0" fmla="*/ 14549 h 37334"/>
                  <a:gd name="connsiteX1" fmla="*/ 22739 w 34827"/>
                  <a:gd name="connsiteY1" fmla="*/ 13471 h 37334"/>
                  <a:gd name="connsiteX2" fmla="*/ 13941 w 34827"/>
                  <a:gd name="connsiteY2" fmla="*/ 14 h 37334"/>
                  <a:gd name="connsiteX3" fmla="*/ 1678 w 34827"/>
                  <a:gd name="connsiteY3" fmla="*/ 19747 h 37334"/>
                  <a:gd name="connsiteX4" fmla="*/ 15134 w 34827"/>
                  <a:gd name="connsiteY4" fmla="*/ 23308 h 37334"/>
                  <a:gd name="connsiteX5" fmla="*/ 18927 w 34827"/>
                  <a:gd name="connsiteY5" fmla="*/ 37246 h 37334"/>
                  <a:gd name="connsiteX6" fmla="*/ 34366 w 34827"/>
                  <a:gd name="connsiteY6" fmla="*/ 20247 h 37334"/>
                  <a:gd name="connsiteX7" fmla="*/ 30381 w 34827"/>
                  <a:gd name="connsiteY7" fmla="*/ 14549 h 37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27" h="37334">
                    <a:moveTo>
                      <a:pt x="30362" y="14549"/>
                    </a:moveTo>
                    <a:cubicBezTo>
                      <a:pt x="30362" y="14549"/>
                      <a:pt x="26723" y="18880"/>
                      <a:pt x="22739" y="13471"/>
                    </a:cubicBezTo>
                    <a:cubicBezTo>
                      <a:pt x="18753" y="8081"/>
                      <a:pt x="22777" y="573"/>
                      <a:pt x="13941" y="14"/>
                    </a:cubicBezTo>
                    <a:cubicBezTo>
                      <a:pt x="6587" y="-467"/>
                      <a:pt x="-4174" y="11180"/>
                      <a:pt x="1678" y="19747"/>
                    </a:cubicBezTo>
                    <a:cubicBezTo>
                      <a:pt x="5374" y="25137"/>
                      <a:pt x="12516" y="21210"/>
                      <a:pt x="15134" y="23308"/>
                    </a:cubicBezTo>
                    <a:cubicBezTo>
                      <a:pt x="20043" y="27255"/>
                      <a:pt x="13979" y="38439"/>
                      <a:pt x="18927" y="37246"/>
                    </a:cubicBezTo>
                    <a:cubicBezTo>
                      <a:pt x="26627" y="35379"/>
                      <a:pt x="32422" y="27563"/>
                      <a:pt x="34366" y="20247"/>
                    </a:cubicBezTo>
                    <a:cubicBezTo>
                      <a:pt x="35733" y="15126"/>
                      <a:pt x="33962" y="12585"/>
                      <a:pt x="30381" y="14549"/>
                    </a:cubicBezTo>
                    <a:close/>
                  </a:path>
                </a:pathLst>
              </a:custGeom>
              <a:solidFill>
                <a:srgbClr val="F3BFBB"/>
              </a:solidFill>
              <a:ln w="0" cap="flat">
                <a:noFill/>
                <a:prstDash val="solid"/>
                <a:miter/>
              </a:ln>
            </p:spPr>
            <p:txBody>
              <a:bodyPr rtlCol="0" anchor="ctr"/>
              <a:lstStyle/>
              <a:p>
                <a:endParaRPr lang="en-US" dirty="0"/>
              </a:p>
            </p:txBody>
          </p:sp>
          <p:sp>
            <p:nvSpPr>
              <p:cNvPr id="1168" name="Freeform: Shape 1167">
                <a:extLst>
                  <a:ext uri="{FF2B5EF4-FFF2-40B4-BE49-F238E27FC236}">
                    <a16:creationId xmlns:a16="http://schemas.microsoft.com/office/drawing/2014/main" id="{68E8C3FF-67B2-1714-7DA4-25BDFACD33C5}"/>
                  </a:ext>
                </a:extLst>
              </p:cNvPr>
              <p:cNvSpPr/>
              <p:nvPr/>
            </p:nvSpPr>
            <p:spPr>
              <a:xfrm>
                <a:off x="3402072" y="3224342"/>
                <a:ext cx="37035" cy="31409"/>
              </a:xfrm>
              <a:custGeom>
                <a:avLst/>
                <a:gdLst>
                  <a:gd name="connsiteX0" fmla="*/ 23798 w 37035"/>
                  <a:gd name="connsiteY0" fmla="*/ 71 h 31409"/>
                  <a:gd name="connsiteX1" fmla="*/ 14557 w 37035"/>
                  <a:gd name="connsiteY1" fmla="*/ 10486 h 31409"/>
                  <a:gd name="connsiteX2" fmla="*/ 408 w 37035"/>
                  <a:gd name="connsiteY2" fmla="*/ 7579 h 31409"/>
                  <a:gd name="connsiteX3" fmla="*/ 8628 w 37035"/>
                  <a:gd name="connsiteY3" fmla="*/ 29025 h 31409"/>
                  <a:gd name="connsiteX4" fmla="*/ 15501 w 37035"/>
                  <a:gd name="connsiteY4" fmla="*/ 28043 h 31409"/>
                  <a:gd name="connsiteX5" fmla="*/ 19890 w 37035"/>
                  <a:gd name="connsiteY5" fmla="*/ 21710 h 31409"/>
                  <a:gd name="connsiteX6" fmla="*/ 35868 w 37035"/>
                  <a:gd name="connsiteY6" fmla="*/ 19919 h 31409"/>
                  <a:gd name="connsiteX7" fmla="*/ 23779 w 37035"/>
                  <a:gd name="connsiteY7" fmla="*/ 91 h 31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35" h="31409">
                    <a:moveTo>
                      <a:pt x="23798" y="71"/>
                    </a:moveTo>
                    <a:cubicBezTo>
                      <a:pt x="17330" y="938"/>
                      <a:pt x="17599" y="9100"/>
                      <a:pt x="14557" y="10486"/>
                    </a:cubicBezTo>
                    <a:cubicBezTo>
                      <a:pt x="8821" y="13085"/>
                      <a:pt x="1563" y="2632"/>
                      <a:pt x="408" y="7579"/>
                    </a:cubicBezTo>
                    <a:cubicBezTo>
                      <a:pt x="-1383" y="15299"/>
                      <a:pt x="2968" y="23981"/>
                      <a:pt x="8628" y="29025"/>
                    </a:cubicBezTo>
                    <a:cubicBezTo>
                      <a:pt x="12594" y="32548"/>
                      <a:pt x="15655" y="32124"/>
                      <a:pt x="15501" y="28043"/>
                    </a:cubicBezTo>
                    <a:cubicBezTo>
                      <a:pt x="15501" y="28043"/>
                      <a:pt x="13267" y="22845"/>
                      <a:pt x="19890" y="21710"/>
                    </a:cubicBezTo>
                    <a:cubicBezTo>
                      <a:pt x="26512" y="20574"/>
                      <a:pt x="31383" y="27562"/>
                      <a:pt x="35868" y="19919"/>
                    </a:cubicBezTo>
                    <a:cubicBezTo>
                      <a:pt x="39603" y="13566"/>
                      <a:pt x="34059" y="-1295"/>
                      <a:pt x="23779" y="91"/>
                    </a:cubicBezTo>
                    <a:close/>
                  </a:path>
                </a:pathLst>
              </a:custGeom>
              <a:solidFill>
                <a:srgbClr val="F3BFBB"/>
              </a:solidFill>
              <a:ln w="0" cap="flat">
                <a:noFill/>
                <a:prstDash val="solid"/>
                <a:miter/>
              </a:ln>
            </p:spPr>
            <p:txBody>
              <a:bodyPr rtlCol="0" anchor="ctr"/>
              <a:lstStyle/>
              <a:p>
                <a:endParaRPr lang="en-US" dirty="0"/>
              </a:p>
            </p:txBody>
          </p:sp>
          <p:sp>
            <p:nvSpPr>
              <p:cNvPr id="1169" name="Freeform: Shape 1168">
                <a:extLst>
                  <a:ext uri="{FF2B5EF4-FFF2-40B4-BE49-F238E27FC236}">
                    <a16:creationId xmlns:a16="http://schemas.microsoft.com/office/drawing/2014/main" id="{2F44FAA1-9B94-AE1D-D02D-1E1521D0FC32}"/>
                  </a:ext>
                </a:extLst>
              </p:cNvPr>
              <p:cNvSpPr/>
              <p:nvPr/>
            </p:nvSpPr>
            <p:spPr>
              <a:xfrm>
                <a:off x="3374696" y="3272255"/>
                <a:ext cx="22173" cy="27962"/>
              </a:xfrm>
              <a:custGeom>
                <a:avLst/>
                <a:gdLst>
                  <a:gd name="connsiteX0" fmla="*/ 15675 w 22173"/>
                  <a:gd name="connsiteY0" fmla="*/ 11374 h 27962"/>
                  <a:gd name="connsiteX1" fmla="*/ 19968 w 22173"/>
                  <a:gd name="connsiteY1" fmla="*/ 1113 h 27962"/>
                  <a:gd name="connsiteX2" fmla="*/ 2527 w 22173"/>
                  <a:gd name="connsiteY2" fmla="*/ 4155 h 27962"/>
                  <a:gd name="connsiteX3" fmla="*/ 2257 w 22173"/>
                  <a:gd name="connsiteY3" fmla="*/ 9507 h 27962"/>
                  <a:gd name="connsiteX4" fmla="*/ 6396 w 22173"/>
                  <a:gd name="connsiteY4" fmla="*/ 13761 h 27962"/>
                  <a:gd name="connsiteX5" fmla="*/ 5376 w 22173"/>
                  <a:gd name="connsiteY5" fmla="*/ 26120 h 27962"/>
                  <a:gd name="connsiteX6" fmla="*/ 22163 w 22173"/>
                  <a:gd name="connsiteY6" fmla="*/ 19921 h 27962"/>
                  <a:gd name="connsiteX7" fmla="*/ 15656 w 22173"/>
                  <a:gd name="connsiteY7" fmla="*/ 11393 h 2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173" h="27962">
                    <a:moveTo>
                      <a:pt x="15675" y="11374"/>
                    </a:moveTo>
                    <a:cubicBezTo>
                      <a:pt x="14559" y="6658"/>
                      <a:pt x="23530" y="2711"/>
                      <a:pt x="19968" y="1113"/>
                    </a:cubicBezTo>
                    <a:cubicBezTo>
                      <a:pt x="14385" y="-1389"/>
                      <a:pt x="7186" y="632"/>
                      <a:pt x="2527" y="4155"/>
                    </a:cubicBezTo>
                    <a:cubicBezTo>
                      <a:pt x="-727" y="6619"/>
                      <a:pt x="-861" y="9006"/>
                      <a:pt x="2257" y="9507"/>
                    </a:cubicBezTo>
                    <a:cubicBezTo>
                      <a:pt x="2257" y="9507"/>
                      <a:pt x="6512" y="8602"/>
                      <a:pt x="6396" y="13761"/>
                    </a:cubicBezTo>
                    <a:cubicBezTo>
                      <a:pt x="6281" y="18940"/>
                      <a:pt x="274" y="21596"/>
                      <a:pt x="5376" y="26120"/>
                    </a:cubicBezTo>
                    <a:cubicBezTo>
                      <a:pt x="9630" y="29893"/>
                      <a:pt x="21701" y="27891"/>
                      <a:pt x="22163" y="19921"/>
                    </a:cubicBezTo>
                    <a:cubicBezTo>
                      <a:pt x="22471" y="14897"/>
                      <a:pt x="16253" y="13896"/>
                      <a:pt x="15656" y="11393"/>
                    </a:cubicBezTo>
                    <a:close/>
                  </a:path>
                </a:pathLst>
              </a:custGeom>
              <a:solidFill>
                <a:srgbClr val="F3BFBB"/>
              </a:solidFill>
              <a:ln w="0" cap="flat">
                <a:noFill/>
                <a:prstDash val="solid"/>
                <a:miter/>
              </a:ln>
            </p:spPr>
            <p:txBody>
              <a:bodyPr rtlCol="0" anchor="ctr"/>
              <a:lstStyle/>
              <a:p>
                <a:endParaRPr lang="en-US" dirty="0"/>
              </a:p>
            </p:txBody>
          </p:sp>
          <p:sp>
            <p:nvSpPr>
              <p:cNvPr id="1170" name="Freeform: Shape 1169">
                <a:extLst>
                  <a:ext uri="{FF2B5EF4-FFF2-40B4-BE49-F238E27FC236}">
                    <a16:creationId xmlns:a16="http://schemas.microsoft.com/office/drawing/2014/main" id="{F39D2C18-F1B4-000E-23D8-DB6F24FEA8F3}"/>
                  </a:ext>
                </a:extLst>
              </p:cNvPr>
              <p:cNvSpPr/>
              <p:nvPr/>
            </p:nvSpPr>
            <p:spPr>
              <a:xfrm>
                <a:off x="3242875" y="3182310"/>
                <a:ext cx="62584" cy="41447"/>
              </a:xfrm>
              <a:custGeom>
                <a:avLst/>
                <a:gdLst>
                  <a:gd name="connsiteX0" fmla="*/ 44791 w 62584"/>
                  <a:gd name="connsiteY0" fmla="*/ 19329 h 41447"/>
                  <a:gd name="connsiteX1" fmla="*/ 15183 w 62584"/>
                  <a:gd name="connsiteY1" fmla="*/ 752 h 41447"/>
                  <a:gd name="connsiteX2" fmla="*/ 4576 w 62584"/>
                  <a:gd name="connsiteY2" fmla="*/ 8471 h 41447"/>
                  <a:gd name="connsiteX3" fmla="*/ 4749 w 62584"/>
                  <a:gd name="connsiteY3" fmla="*/ 19002 h 41447"/>
                  <a:gd name="connsiteX4" fmla="*/ 43463 w 62584"/>
                  <a:gd name="connsiteY4" fmla="*/ 35885 h 41447"/>
                  <a:gd name="connsiteX5" fmla="*/ 61906 w 62584"/>
                  <a:gd name="connsiteY5" fmla="*/ 30899 h 41447"/>
                  <a:gd name="connsiteX6" fmla="*/ 44791 w 62584"/>
                  <a:gd name="connsiteY6" fmla="*/ 19310 h 4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584" h="41447">
                    <a:moveTo>
                      <a:pt x="44791" y="19329"/>
                    </a:moveTo>
                    <a:cubicBezTo>
                      <a:pt x="27196" y="15902"/>
                      <a:pt x="15183" y="752"/>
                      <a:pt x="15183" y="752"/>
                    </a:cubicBezTo>
                    <a:cubicBezTo>
                      <a:pt x="4537" y="-3021"/>
                      <a:pt x="5866" y="8645"/>
                      <a:pt x="4576" y="8471"/>
                    </a:cubicBezTo>
                    <a:cubicBezTo>
                      <a:pt x="3286" y="8298"/>
                      <a:pt x="-5146" y="16980"/>
                      <a:pt x="4749" y="19002"/>
                    </a:cubicBezTo>
                    <a:cubicBezTo>
                      <a:pt x="14644" y="21042"/>
                      <a:pt x="31951" y="24103"/>
                      <a:pt x="43463" y="35885"/>
                    </a:cubicBezTo>
                    <a:cubicBezTo>
                      <a:pt x="54956" y="47666"/>
                      <a:pt x="59903" y="38176"/>
                      <a:pt x="61906" y="30899"/>
                    </a:cubicBezTo>
                    <a:cubicBezTo>
                      <a:pt x="63908" y="23622"/>
                      <a:pt x="62387" y="22756"/>
                      <a:pt x="44791" y="19310"/>
                    </a:cubicBezTo>
                    <a:close/>
                  </a:path>
                </a:pathLst>
              </a:custGeom>
              <a:solidFill>
                <a:srgbClr val="E0B0AD"/>
              </a:solidFill>
              <a:ln w="0" cap="flat">
                <a:noFill/>
                <a:prstDash val="solid"/>
                <a:miter/>
              </a:ln>
            </p:spPr>
            <p:txBody>
              <a:bodyPr rtlCol="0" anchor="ctr"/>
              <a:lstStyle/>
              <a:p>
                <a:endParaRPr lang="en-US" dirty="0"/>
              </a:p>
            </p:txBody>
          </p:sp>
          <p:sp>
            <p:nvSpPr>
              <p:cNvPr id="1171" name="Freeform: Shape 1170">
                <a:extLst>
                  <a:ext uri="{FF2B5EF4-FFF2-40B4-BE49-F238E27FC236}">
                    <a16:creationId xmlns:a16="http://schemas.microsoft.com/office/drawing/2014/main" id="{4D80E74B-FACF-CC8A-AADC-54ADCADF780B}"/>
                  </a:ext>
                </a:extLst>
              </p:cNvPr>
              <p:cNvSpPr/>
              <p:nvPr/>
            </p:nvSpPr>
            <p:spPr>
              <a:xfrm>
                <a:off x="3373230" y="3111920"/>
                <a:ext cx="25765" cy="63993"/>
              </a:xfrm>
              <a:custGeom>
                <a:avLst/>
                <a:gdLst>
                  <a:gd name="connsiteX0" fmla="*/ 14889 w 25765"/>
                  <a:gd name="connsiteY0" fmla="*/ 2358 h 63993"/>
                  <a:gd name="connsiteX1" fmla="*/ 5051 w 25765"/>
                  <a:gd name="connsiteY1" fmla="*/ 6112 h 63993"/>
                  <a:gd name="connsiteX2" fmla="*/ 2376 w 25765"/>
                  <a:gd name="connsiteY2" fmla="*/ 48252 h 63993"/>
                  <a:gd name="connsiteX3" fmla="*/ 13349 w 25765"/>
                  <a:gd name="connsiteY3" fmla="*/ 63884 h 63993"/>
                  <a:gd name="connsiteX4" fmla="*/ 18392 w 25765"/>
                  <a:gd name="connsiteY4" fmla="*/ 43844 h 63993"/>
                  <a:gd name="connsiteX5" fmla="*/ 25765 w 25765"/>
                  <a:gd name="connsiteY5" fmla="*/ 9673 h 63993"/>
                  <a:gd name="connsiteX6" fmla="*/ 14889 w 25765"/>
                  <a:gd name="connsiteY6" fmla="*/ 2339 h 63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65" h="63993">
                    <a:moveTo>
                      <a:pt x="14889" y="2358"/>
                    </a:moveTo>
                    <a:cubicBezTo>
                      <a:pt x="14619" y="1088"/>
                      <a:pt x="3589" y="-3879"/>
                      <a:pt x="5051" y="6112"/>
                    </a:cubicBezTo>
                    <a:cubicBezTo>
                      <a:pt x="6514" y="16103"/>
                      <a:pt x="9537" y="33429"/>
                      <a:pt x="2376" y="48252"/>
                    </a:cubicBezTo>
                    <a:cubicBezTo>
                      <a:pt x="-4786" y="63076"/>
                      <a:pt x="5821" y="64481"/>
                      <a:pt x="13349" y="63884"/>
                    </a:cubicBezTo>
                    <a:cubicBezTo>
                      <a:pt x="20876" y="63288"/>
                      <a:pt x="21165" y="61555"/>
                      <a:pt x="18392" y="43844"/>
                    </a:cubicBezTo>
                    <a:cubicBezTo>
                      <a:pt x="15620" y="26133"/>
                      <a:pt x="25765" y="9673"/>
                      <a:pt x="25765" y="9673"/>
                    </a:cubicBezTo>
                    <a:cubicBezTo>
                      <a:pt x="25689" y="-1627"/>
                      <a:pt x="15158" y="3609"/>
                      <a:pt x="14889" y="2339"/>
                    </a:cubicBezTo>
                    <a:close/>
                  </a:path>
                </a:pathLst>
              </a:custGeom>
              <a:solidFill>
                <a:srgbClr val="E0B0AD"/>
              </a:solidFill>
              <a:ln w="0" cap="flat">
                <a:noFill/>
                <a:prstDash val="solid"/>
                <a:miter/>
              </a:ln>
            </p:spPr>
            <p:txBody>
              <a:bodyPr rtlCol="0" anchor="ctr"/>
              <a:lstStyle/>
              <a:p>
                <a:endParaRPr lang="en-US" dirty="0"/>
              </a:p>
            </p:txBody>
          </p:sp>
          <p:sp>
            <p:nvSpPr>
              <p:cNvPr id="1172" name="Freeform: Shape 1171">
                <a:extLst>
                  <a:ext uri="{FF2B5EF4-FFF2-40B4-BE49-F238E27FC236}">
                    <a16:creationId xmlns:a16="http://schemas.microsoft.com/office/drawing/2014/main" id="{DE52F42C-A241-8999-946F-4B8B4B067590}"/>
                  </a:ext>
                </a:extLst>
              </p:cNvPr>
              <p:cNvSpPr/>
              <p:nvPr/>
            </p:nvSpPr>
            <p:spPr>
              <a:xfrm>
                <a:off x="3448291" y="3165556"/>
                <a:ext cx="57931" cy="49891"/>
              </a:xfrm>
              <a:custGeom>
                <a:avLst/>
                <a:gdLst>
                  <a:gd name="connsiteX0" fmla="*/ 53043 w 57931"/>
                  <a:gd name="connsiteY0" fmla="*/ 7553 h 49891"/>
                  <a:gd name="connsiteX1" fmla="*/ 43725 w 57931"/>
                  <a:gd name="connsiteY1" fmla="*/ 2625 h 49891"/>
                  <a:gd name="connsiteX2" fmla="*/ 10248 w 57931"/>
                  <a:gd name="connsiteY2" fmla="*/ 28364 h 49891"/>
                  <a:gd name="connsiteX3" fmla="*/ 5724 w 57931"/>
                  <a:gd name="connsiteY3" fmla="*/ 46922 h 49891"/>
                  <a:gd name="connsiteX4" fmla="*/ 24128 w 57931"/>
                  <a:gd name="connsiteY4" fmla="*/ 37527 h 49891"/>
                  <a:gd name="connsiteX5" fmla="*/ 54698 w 57931"/>
                  <a:gd name="connsiteY5" fmla="*/ 20567 h 49891"/>
                  <a:gd name="connsiteX6" fmla="*/ 53062 w 57931"/>
                  <a:gd name="connsiteY6" fmla="*/ 7553 h 49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931" h="49891">
                    <a:moveTo>
                      <a:pt x="53043" y="7553"/>
                    </a:moveTo>
                    <a:cubicBezTo>
                      <a:pt x="53813" y="6514"/>
                      <a:pt x="50290" y="-5075"/>
                      <a:pt x="43725" y="2625"/>
                    </a:cubicBezTo>
                    <a:cubicBezTo>
                      <a:pt x="37161" y="10306"/>
                      <a:pt x="26111" y="23994"/>
                      <a:pt x="10248" y="28364"/>
                    </a:cubicBezTo>
                    <a:cubicBezTo>
                      <a:pt x="-5615" y="32753"/>
                      <a:pt x="314" y="41647"/>
                      <a:pt x="5724" y="46922"/>
                    </a:cubicBezTo>
                    <a:cubicBezTo>
                      <a:pt x="11133" y="52177"/>
                      <a:pt x="12635" y="51272"/>
                      <a:pt x="24128" y="37527"/>
                    </a:cubicBezTo>
                    <a:cubicBezTo>
                      <a:pt x="35621" y="23782"/>
                      <a:pt x="54698" y="20567"/>
                      <a:pt x="54698" y="20567"/>
                    </a:cubicBezTo>
                    <a:cubicBezTo>
                      <a:pt x="63149" y="13078"/>
                      <a:pt x="52273" y="8593"/>
                      <a:pt x="53062" y="7553"/>
                    </a:cubicBezTo>
                    <a:close/>
                  </a:path>
                </a:pathLst>
              </a:custGeom>
              <a:solidFill>
                <a:srgbClr val="E0B0AD"/>
              </a:solidFill>
              <a:ln w="0" cap="flat">
                <a:noFill/>
                <a:prstDash val="solid"/>
                <a:miter/>
              </a:ln>
            </p:spPr>
            <p:txBody>
              <a:bodyPr rtlCol="0" anchor="ctr"/>
              <a:lstStyle/>
              <a:p>
                <a:endParaRPr lang="en-US" dirty="0"/>
              </a:p>
            </p:txBody>
          </p:sp>
          <p:sp>
            <p:nvSpPr>
              <p:cNvPr id="1173" name="Freeform: Shape 1172">
                <a:extLst>
                  <a:ext uri="{FF2B5EF4-FFF2-40B4-BE49-F238E27FC236}">
                    <a16:creationId xmlns:a16="http://schemas.microsoft.com/office/drawing/2014/main" id="{BD46F317-D57E-F08D-5602-878534F7B1C4}"/>
                  </a:ext>
                </a:extLst>
              </p:cNvPr>
              <p:cNvSpPr/>
              <p:nvPr/>
            </p:nvSpPr>
            <p:spPr>
              <a:xfrm>
                <a:off x="3472367" y="3256624"/>
                <a:ext cx="63261" cy="23898"/>
              </a:xfrm>
              <a:custGeom>
                <a:avLst/>
                <a:gdLst>
                  <a:gd name="connsiteX0" fmla="*/ 56515 w 63261"/>
                  <a:gd name="connsiteY0" fmla="*/ 535 h 23898"/>
                  <a:gd name="connsiteX1" fmla="*/ 14490 w 63261"/>
                  <a:gd name="connsiteY1" fmla="*/ 4789 h 23898"/>
                  <a:gd name="connsiteX2" fmla="*/ 860 w 63261"/>
                  <a:gd name="connsiteY2" fmla="*/ 18169 h 23898"/>
                  <a:gd name="connsiteX3" fmla="*/ 21459 w 63261"/>
                  <a:gd name="connsiteY3" fmla="*/ 19882 h 23898"/>
                  <a:gd name="connsiteX4" fmla="*/ 56361 w 63261"/>
                  <a:gd name="connsiteY4" fmla="*/ 21557 h 23898"/>
                  <a:gd name="connsiteX5" fmla="*/ 61809 w 63261"/>
                  <a:gd name="connsiteY5" fmla="*/ 9621 h 23898"/>
                  <a:gd name="connsiteX6" fmla="*/ 56496 w 63261"/>
                  <a:gd name="connsiteY6" fmla="*/ 516 h 2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61" h="23898">
                    <a:moveTo>
                      <a:pt x="56515" y="535"/>
                    </a:moveTo>
                    <a:cubicBezTo>
                      <a:pt x="46890" y="3615"/>
                      <a:pt x="30295" y="9429"/>
                      <a:pt x="14490" y="4789"/>
                    </a:cubicBezTo>
                    <a:cubicBezTo>
                      <a:pt x="-1315" y="150"/>
                      <a:pt x="-949" y="10853"/>
                      <a:pt x="860" y="18169"/>
                    </a:cubicBezTo>
                    <a:cubicBezTo>
                      <a:pt x="2689" y="25484"/>
                      <a:pt x="4441" y="25503"/>
                      <a:pt x="21459" y="19882"/>
                    </a:cubicBezTo>
                    <a:cubicBezTo>
                      <a:pt x="38477" y="14261"/>
                      <a:pt x="56361" y="21557"/>
                      <a:pt x="56361" y="21557"/>
                    </a:cubicBezTo>
                    <a:cubicBezTo>
                      <a:pt x="67488" y="19632"/>
                      <a:pt x="60596" y="10103"/>
                      <a:pt x="61809" y="9621"/>
                    </a:cubicBezTo>
                    <a:cubicBezTo>
                      <a:pt x="63022" y="9140"/>
                      <a:pt x="66121" y="-2565"/>
                      <a:pt x="56496" y="516"/>
                    </a:cubicBezTo>
                    <a:close/>
                  </a:path>
                </a:pathLst>
              </a:custGeom>
              <a:solidFill>
                <a:srgbClr val="E0B0AD"/>
              </a:solidFill>
              <a:ln w="0" cap="flat">
                <a:noFill/>
                <a:prstDash val="solid"/>
                <a:miter/>
              </a:ln>
            </p:spPr>
            <p:txBody>
              <a:bodyPr rtlCol="0" anchor="ctr"/>
              <a:lstStyle/>
              <a:p>
                <a:endParaRPr lang="en-US" dirty="0"/>
              </a:p>
            </p:txBody>
          </p:sp>
          <p:sp>
            <p:nvSpPr>
              <p:cNvPr id="1174" name="Freeform: Shape 1173">
                <a:extLst>
                  <a:ext uri="{FF2B5EF4-FFF2-40B4-BE49-F238E27FC236}">
                    <a16:creationId xmlns:a16="http://schemas.microsoft.com/office/drawing/2014/main" id="{27A9BEB7-8A28-B60E-BEDE-9B95C852B20B}"/>
                  </a:ext>
                </a:extLst>
              </p:cNvPr>
              <p:cNvSpPr/>
              <p:nvPr/>
            </p:nvSpPr>
            <p:spPr>
              <a:xfrm>
                <a:off x="3431839" y="3337918"/>
                <a:ext cx="55759" cy="53324"/>
              </a:xfrm>
              <a:custGeom>
                <a:avLst/>
                <a:gdLst>
                  <a:gd name="connsiteX0" fmla="*/ 52400 w 55759"/>
                  <a:gd name="connsiteY0" fmla="*/ 37134 h 53324"/>
                  <a:gd name="connsiteX1" fmla="*/ 21175 w 55759"/>
                  <a:gd name="connsiteY1" fmla="*/ 8681 h 53324"/>
                  <a:gd name="connsiteX2" fmla="*/ 2116 w 55759"/>
                  <a:gd name="connsiteY2" fmla="*/ 7468 h 53324"/>
                  <a:gd name="connsiteX3" fmla="*/ 14591 w 55759"/>
                  <a:gd name="connsiteY3" fmla="*/ 23947 h 53324"/>
                  <a:gd name="connsiteX4" fmla="*/ 36653 w 55759"/>
                  <a:gd name="connsiteY4" fmla="*/ 51052 h 53324"/>
                  <a:gd name="connsiteX5" fmla="*/ 49166 w 55759"/>
                  <a:gd name="connsiteY5" fmla="*/ 47144 h 53324"/>
                  <a:gd name="connsiteX6" fmla="*/ 52381 w 55759"/>
                  <a:gd name="connsiteY6" fmla="*/ 37115 h 53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59" h="53324">
                    <a:moveTo>
                      <a:pt x="52400" y="37134"/>
                    </a:moveTo>
                    <a:cubicBezTo>
                      <a:pt x="43679" y="32013"/>
                      <a:pt x="28278" y="23543"/>
                      <a:pt x="21175" y="8681"/>
                    </a:cubicBezTo>
                    <a:cubicBezTo>
                      <a:pt x="14071" y="-6181"/>
                      <a:pt x="6352" y="1231"/>
                      <a:pt x="2116" y="7468"/>
                    </a:cubicBezTo>
                    <a:cubicBezTo>
                      <a:pt x="-2119" y="13705"/>
                      <a:pt x="-964" y="15034"/>
                      <a:pt x="14591" y="23947"/>
                    </a:cubicBezTo>
                    <a:cubicBezTo>
                      <a:pt x="30146" y="32860"/>
                      <a:pt x="36653" y="51052"/>
                      <a:pt x="36653" y="51052"/>
                    </a:cubicBezTo>
                    <a:cubicBezTo>
                      <a:pt x="45508" y="58060"/>
                      <a:pt x="48011" y="46567"/>
                      <a:pt x="49166" y="47144"/>
                    </a:cubicBezTo>
                    <a:cubicBezTo>
                      <a:pt x="50321" y="47722"/>
                      <a:pt x="61101" y="42216"/>
                      <a:pt x="52381" y="37115"/>
                    </a:cubicBezTo>
                    <a:close/>
                  </a:path>
                </a:pathLst>
              </a:custGeom>
              <a:solidFill>
                <a:srgbClr val="E0B0AD"/>
              </a:solidFill>
              <a:ln w="0" cap="flat">
                <a:noFill/>
                <a:prstDash val="solid"/>
                <a:miter/>
              </a:ln>
            </p:spPr>
            <p:txBody>
              <a:bodyPr rtlCol="0" anchor="ctr"/>
              <a:lstStyle/>
              <a:p>
                <a:endParaRPr lang="en-US" dirty="0"/>
              </a:p>
            </p:txBody>
          </p:sp>
          <p:sp>
            <p:nvSpPr>
              <p:cNvPr id="1175" name="Freeform: Shape 1174">
                <a:extLst>
                  <a:ext uri="{FF2B5EF4-FFF2-40B4-BE49-F238E27FC236}">
                    <a16:creationId xmlns:a16="http://schemas.microsoft.com/office/drawing/2014/main" id="{D64F5F6A-6E04-3D30-3C7F-ADE738D1C626}"/>
                  </a:ext>
                </a:extLst>
              </p:cNvPr>
              <p:cNvSpPr/>
              <p:nvPr/>
            </p:nvSpPr>
            <p:spPr>
              <a:xfrm>
                <a:off x="3331366" y="3357509"/>
                <a:ext cx="34588" cy="63465"/>
              </a:xfrm>
              <a:custGeom>
                <a:avLst/>
                <a:gdLst>
                  <a:gd name="connsiteX0" fmla="*/ 24314 w 34588"/>
                  <a:gd name="connsiteY0" fmla="*/ 352 h 63465"/>
                  <a:gd name="connsiteX1" fmla="*/ 15074 w 34588"/>
                  <a:gd name="connsiteY1" fmla="*/ 18467 h 63465"/>
                  <a:gd name="connsiteX2" fmla="*/ 424 w 34588"/>
                  <a:gd name="connsiteY2" fmla="*/ 49654 h 63465"/>
                  <a:gd name="connsiteX3" fmla="*/ 8259 w 34588"/>
                  <a:gd name="connsiteY3" fmla="*/ 59491 h 63465"/>
                  <a:gd name="connsiteX4" fmla="*/ 17827 w 34588"/>
                  <a:gd name="connsiteY4" fmla="*/ 58336 h 63465"/>
                  <a:gd name="connsiteX5" fmla="*/ 30244 w 34588"/>
                  <a:gd name="connsiteY5" fmla="*/ 18236 h 63465"/>
                  <a:gd name="connsiteX6" fmla="*/ 24295 w 34588"/>
                  <a:gd name="connsiteY6" fmla="*/ 352 h 6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588" h="63465">
                    <a:moveTo>
                      <a:pt x="24314" y="352"/>
                    </a:moveTo>
                    <a:cubicBezTo>
                      <a:pt x="17538" y="-957"/>
                      <a:pt x="16864" y="622"/>
                      <a:pt x="15074" y="18467"/>
                    </a:cubicBezTo>
                    <a:cubicBezTo>
                      <a:pt x="13284" y="36294"/>
                      <a:pt x="424" y="49654"/>
                      <a:pt x="424" y="49654"/>
                    </a:cubicBezTo>
                    <a:cubicBezTo>
                      <a:pt x="-2213" y="60608"/>
                      <a:pt x="8317" y="58201"/>
                      <a:pt x="8259" y="59491"/>
                    </a:cubicBezTo>
                    <a:cubicBezTo>
                      <a:pt x="8201" y="60800"/>
                      <a:pt x="16730" y="68385"/>
                      <a:pt x="17827" y="58336"/>
                    </a:cubicBezTo>
                    <a:cubicBezTo>
                      <a:pt x="18924" y="48287"/>
                      <a:pt x="20387" y="30769"/>
                      <a:pt x="30244" y="18236"/>
                    </a:cubicBezTo>
                    <a:cubicBezTo>
                      <a:pt x="40081" y="5704"/>
                      <a:pt x="31071" y="1661"/>
                      <a:pt x="24295" y="352"/>
                    </a:cubicBezTo>
                    <a:close/>
                  </a:path>
                </a:pathLst>
              </a:custGeom>
              <a:solidFill>
                <a:srgbClr val="E0B0AD"/>
              </a:solidFill>
              <a:ln w="0" cap="flat">
                <a:noFill/>
                <a:prstDash val="solid"/>
                <a:miter/>
              </a:ln>
            </p:spPr>
            <p:txBody>
              <a:bodyPr rtlCol="0" anchor="ctr"/>
              <a:lstStyle/>
              <a:p>
                <a:endParaRPr lang="en-US" dirty="0"/>
              </a:p>
            </p:txBody>
          </p:sp>
          <p:sp>
            <p:nvSpPr>
              <p:cNvPr id="1176" name="Freeform: Shape 1175">
                <a:extLst>
                  <a:ext uri="{FF2B5EF4-FFF2-40B4-BE49-F238E27FC236}">
                    <a16:creationId xmlns:a16="http://schemas.microsoft.com/office/drawing/2014/main" id="{61294845-AE4F-593E-A460-2F9701743A17}"/>
                  </a:ext>
                </a:extLst>
              </p:cNvPr>
              <p:cNvSpPr/>
              <p:nvPr/>
            </p:nvSpPr>
            <p:spPr>
              <a:xfrm>
                <a:off x="3247356" y="3307825"/>
                <a:ext cx="55181" cy="50560"/>
              </a:xfrm>
              <a:custGeom>
                <a:avLst/>
                <a:gdLst>
                  <a:gd name="connsiteX0" fmla="*/ 32437 w 55181"/>
                  <a:gd name="connsiteY0" fmla="*/ 12786 h 50560"/>
                  <a:gd name="connsiteX1" fmla="*/ 3195 w 55181"/>
                  <a:gd name="connsiteY1" fmla="*/ 31017 h 50560"/>
                  <a:gd name="connsiteX2" fmla="*/ 4427 w 55181"/>
                  <a:gd name="connsiteY2" fmla="*/ 43530 h 50560"/>
                  <a:gd name="connsiteX3" fmla="*/ 13090 w 55181"/>
                  <a:gd name="connsiteY3" fmla="*/ 47765 h 50560"/>
                  <a:gd name="connsiteX4" fmla="*/ 45296 w 55181"/>
                  <a:gd name="connsiteY4" fmla="*/ 20852 h 50560"/>
                  <a:gd name="connsiteX5" fmla="*/ 50032 w 55181"/>
                  <a:gd name="connsiteY5" fmla="*/ 2602 h 50560"/>
                  <a:gd name="connsiteX6" fmla="*/ 32437 w 55181"/>
                  <a:gd name="connsiteY6" fmla="*/ 12786 h 5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181" h="50560">
                    <a:moveTo>
                      <a:pt x="32437" y="12786"/>
                    </a:moveTo>
                    <a:cubicBezTo>
                      <a:pt x="21252" y="26781"/>
                      <a:pt x="3195" y="31017"/>
                      <a:pt x="3195" y="31017"/>
                    </a:cubicBezTo>
                    <a:cubicBezTo>
                      <a:pt x="-4968" y="38775"/>
                      <a:pt x="5177" y="42471"/>
                      <a:pt x="4427" y="43530"/>
                    </a:cubicBezTo>
                    <a:cubicBezTo>
                      <a:pt x="3676" y="44588"/>
                      <a:pt x="6718" y="55600"/>
                      <a:pt x="13090" y="47765"/>
                    </a:cubicBezTo>
                    <a:cubicBezTo>
                      <a:pt x="19462" y="39930"/>
                      <a:pt x="30223" y="26031"/>
                      <a:pt x="45296" y="20852"/>
                    </a:cubicBezTo>
                    <a:cubicBezTo>
                      <a:pt x="60370" y="15674"/>
                      <a:pt x="54999" y="7396"/>
                      <a:pt x="50032" y="2602"/>
                    </a:cubicBezTo>
                    <a:cubicBezTo>
                      <a:pt x="45065" y="-2191"/>
                      <a:pt x="43622" y="-1210"/>
                      <a:pt x="32437" y="12786"/>
                    </a:cubicBezTo>
                    <a:close/>
                  </a:path>
                </a:pathLst>
              </a:custGeom>
              <a:solidFill>
                <a:srgbClr val="E0B0AD"/>
              </a:solidFill>
              <a:ln w="0" cap="flat">
                <a:noFill/>
                <a:prstDash val="solid"/>
                <a:miter/>
              </a:ln>
            </p:spPr>
            <p:txBody>
              <a:bodyPr rtlCol="0" anchor="ctr"/>
              <a:lstStyle/>
              <a:p>
                <a:endParaRPr lang="en-US" dirty="0"/>
              </a:p>
            </p:txBody>
          </p:sp>
        </p:grpSp>
        <p:grpSp>
          <p:nvGrpSpPr>
            <p:cNvPr id="1177" name="Graphic 5">
              <a:extLst>
                <a:ext uri="{FF2B5EF4-FFF2-40B4-BE49-F238E27FC236}">
                  <a16:creationId xmlns:a16="http://schemas.microsoft.com/office/drawing/2014/main" id="{5DA2D9C6-32DA-1AE6-C858-C795E897B9BD}"/>
                </a:ext>
              </a:extLst>
            </p:cNvPr>
            <p:cNvGrpSpPr/>
            <p:nvPr/>
          </p:nvGrpSpPr>
          <p:grpSpPr>
            <a:xfrm>
              <a:off x="5024258" y="4137800"/>
              <a:ext cx="364646" cy="357664"/>
              <a:chOff x="5024258" y="4137800"/>
              <a:chExt cx="364646" cy="357664"/>
            </a:xfrm>
          </p:grpSpPr>
          <p:sp>
            <p:nvSpPr>
              <p:cNvPr id="1178" name="Freeform: Shape 1177">
                <a:extLst>
                  <a:ext uri="{FF2B5EF4-FFF2-40B4-BE49-F238E27FC236}">
                    <a16:creationId xmlns:a16="http://schemas.microsoft.com/office/drawing/2014/main" id="{B6F2EA32-DC9B-146D-721C-969457DB0E59}"/>
                  </a:ext>
                </a:extLst>
              </p:cNvPr>
              <p:cNvSpPr/>
              <p:nvPr/>
            </p:nvSpPr>
            <p:spPr>
              <a:xfrm rot="-985199">
                <a:off x="5077704" y="4188023"/>
                <a:ext cx="257616" cy="257616"/>
              </a:xfrm>
              <a:custGeom>
                <a:avLst/>
                <a:gdLst>
                  <a:gd name="connsiteX0" fmla="*/ 257617 w 257616"/>
                  <a:gd name="connsiteY0" fmla="*/ 128808 h 257616"/>
                  <a:gd name="connsiteX1" fmla="*/ 128809 w 257616"/>
                  <a:gd name="connsiteY1" fmla="*/ 257617 h 257616"/>
                  <a:gd name="connsiteX2" fmla="*/ 0 w 257616"/>
                  <a:gd name="connsiteY2" fmla="*/ 128808 h 257616"/>
                  <a:gd name="connsiteX3" fmla="*/ 128809 w 257616"/>
                  <a:gd name="connsiteY3" fmla="*/ 0 h 257616"/>
                  <a:gd name="connsiteX4" fmla="*/ 257617 w 257616"/>
                  <a:gd name="connsiteY4" fmla="*/ 128808 h 257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616" h="257616">
                    <a:moveTo>
                      <a:pt x="257617" y="128808"/>
                    </a:moveTo>
                    <a:cubicBezTo>
                      <a:pt x="257617" y="199947"/>
                      <a:pt x="199947" y="257617"/>
                      <a:pt x="128809" y="257617"/>
                    </a:cubicBezTo>
                    <a:cubicBezTo>
                      <a:pt x="57670" y="257617"/>
                      <a:pt x="0" y="199947"/>
                      <a:pt x="0" y="128808"/>
                    </a:cubicBezTo>
                    <a:cubicBezTo>
                      <a:pt x="0" y="57669"/>
                      <a:pt x="57670" y="0"/>
                      <a:pt x="128809" y="0"/>
                    </a:cubicBezTo>
                    <a:cubicBezTo>
                      <a:pt x="199947" y="0"/>
                      <a:pt x="257617" y="57669"/>
                      <a:pt x="257617" y="128808"/>
                    </a:cubicBezTo>
                    <a:close/>
                  </a:path>
                </a:pathLst>
              </a:custGeom>
              <a:solidFill>
                <a:srgbClr val="E0B0AD"/>
              </a:solidFill>
              <a:ln w="0" cap="flat">
                <a:noFill/>
                <a:prstDash val="solid"/>
                <a:miter/>
              </a:ln>
            </p:spPr>
            <p:txBody>
              <a:bodyPr rtlCol="0" anchor="ctr"/>
              <a:lstStyle/>
              <a:p>
                <a:endParaRPr lang="en-US" dirty="0"/>
              </a:p>
            </p:txBody>
          </p:sp>
          <p:sp>
            <p:nvSpPr>
              <p:cNvPr id="1179" name="Freeform: Shape 1178">
                <a:extLst>
                  <a:ext uri="{FF2B5EF4-FFF2-40B4-BE49-F238E27FC236}">
                    <a16:creationId xmlns:a16="http://schemas.microsoft.com/office/drawing/2014/main" id="{7594DF61-F420-D076-5A71-CA006E3939F0}"/>
                  </a:ext>
                </a:extLst>
              </p:cNvPr>
              <p:cNvSpPr/>
              <p:nvPr/>
            </p:nvSpPr>
            <p:spPr>
              <a:xfrm>
                <a:off x="5257927" y="4202810"/>
                <a:ext cx="77449" cy="63211"/>
              </a:xfrm>
              <a:custGeom>
                <a:avLst/>
                <a:gdLst>
                  <a:gd name="connsiteX0" fmla="*/ 66706 w 77449"/>
                  <a:gd name="connsiteY0" fmla="*/ 12702 h 63211"/>
                  <a:gd name="connsiteX1" fmla="*/ 57504 w 77449"/>
                  <a:gd name="connsiteY1" fmla="*/ 343 h 63211"/>
                  <a:gd name="connsiteX2" fmla="*/ 41410 w 77449"/>
                  <a:gd name="connsiteY2" fmla="*/ 17400 h 63211"/>
                  <a:gd name="connsiteX3" fmla="*/ 7490 w 77449"/>
                  <a:gd name="connsiteY3" fmla="*/ 34841 h 63211"/>
                  <a:gd name="connsiteX4" fmla="*/ 6624 w 77449"/>
                  <a:gd name="connsiteY4" fmla="*/ 54208 h 63211"/>
                  <a:gd name="connsiteX5" fmla="*/ 24354 w 77449"/>
                  <a:gd name="connsiteY5" fmla="*/ 56691 h 63211"/>
                  <a:gd name="connsiteX6" fmla="*/ 54828 w 77449"/>
                  <a:gd name="connsiteY6" fmla="*/ 31973 h 63211"/>
                  <a:gd name="connsiteX7" fmla="*/ 75812 w 77449"/>
                  <a:gd name="connsiteY7" fmla="*/ 19806 h 63211"/>
                  <a:gd name="connsiteX8" fmla="*/ 66706 w 77449"/>
                  <a:gd name="connsiteY8" fmla="*/ 12722 h 63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49" h="63211">
                    <a:moveTo>
                      <a:pt x="66706" y="12702"/>
                    </a:moveTo>
                    <a:cubicBezTo>
                      <a:pt x="66706" y="12702"/>
                      <a:pt x="66994" y="-2448"/>
                      <a:pt x="57504" y="343"/>
                    </a:cubicBezTo>
                    <a:cubicBezTo>
                      <a:pt x="48013" y="3115"/>
                      <a:pt x="53673" y="6196"/>
                      <a:pt x="41410" y="17400"/>
                    </a:cubicBezTo>
                    <a:cubicBezTo>
                      <a:pt x="29147" y="28604"/>
                      <a:pt x="20619" y="33590"/>
                      <a:pt x="7490" y="34841"/>
                    </a:cubicBezTo>
                    <a:cubicBezTo>
                      <a:pt x="-5735" y="36092"/>
                      <a:pt x="1560" y="46257"/>
                      <a:pt x="6624" y="54208"/>
                    </a:cubicBezTo>
                    <a:cubicBezTo>
                      <a:pt x="12668" y="63698"/>
                      <a:pt x="20523" y="67433"/>
                      <a:pt x="24354" y="56691"/>
                    </a:cubicBezTo>
                    <a:cubicBezTo>
                      <a:pt x="24354" y="56691"/>
                      <a:pt x="37675" y="33397"/>
                      <a:pt x="54828" y="31973"/>
                    </a:cubicBezTo>
                    <a:cubicBezTo>
                      <a:pt x="71981" y="30529"/>
                      <a:pt x="81471" y="26120"/>
                      <a:pt x="75812" y="19806"/>
                    </a:cubicBezTo>
                    <a:cubicBezTo>
                      <a:pt x="70152" y="13472"/>
                      <a:pt x="66706" y="12722"/>
                      <a:pt x="66706" y="12722"/>
                    </a:cubicBezTo>
                    <a:close/>
                  </a:path>
                </a:pathLst>
              </a:custGeom>
              <a:solidFill>
                <a:srgbClr val="F3BFBB"/>
              </a:solidFill>
              <a:ln w="0" cap="flat">
                <a:noFill/>
                <a:prstDash val="solid"/>
                <a:miter/>
              </a:ln>
            </p:spPr>
            <p:txBody>
              <a:bodyPr rtlCol="0" anchor="ctr"/>
              <a:lstStyle/>
              <a:p>
                <a:endParaRPr lang="en-US" dirty="0"/>
              </a:p>
            </p:txBody>
          </p:sp>
          <p:sp>
            <p:nvSpPr>
              <p:cNvPr id="1180" name="Freeform: Shape 1179">
                <a:extLst>
                  <a:ext uri="{FF2B5EF4-FFF2-40B4-BE49-F238E27FC236}">
                    <a16:creationId xmlns:a16="http://schemas.microsoft.com/office/drawing/2014/main" id="{143EB492-BC0E-A845-D252-FC1EE7FB5530}"/>
                  </a:ext>
                </a:extLst>
              </p:cNvPr>
              <p:cNvSpPr/>
              <p:nvPr/>
            </p:nvSpPr>
            <p:spPr>
              <a:xfrm>
                <a:off x="5261105" y="4373800"/>
                <a:ext cx="76963" cy="61198"/>
              </a:xfrm>
              <a:custGeom>
                <a:avLst/>
                <a:gdLst>
                  <a:gd name="connsiteX0" fmla="*/ 52324 w 76963"/>
                  <a:gd name="connsiteY0" fmla="*/ 26252 h 61198"/>
                  <a:gd name="connsiteX1" fmla="*/ 20906 w 76963"/>
                  <a:gd name="connsiteY1" fmla="*/ 4614 h 61198"/>
                  <a:gd name="connsiteX2" fmla="*/ 3446 w 76963"/>
                  <a:gd name="connsiteY2" fmla="*/ 13007 h 61198"/>
                  <a:gd name="connsiteX3" fmla="*/ 9644 w 76963"/>
                  <a:gd name="connsiteY3" fmla="*/ 29813 h 61198"/>
                  <a:gd name="connsiteX4" fmla="*/ 45836 w 76963"/>
                  <a:gd name="connsiteY4" fmla="*/ 44964 h 61198"/>
                  <a:gd name="connsiteX5" fmla="*/ 66493 w 76963"/>
                  <a:gd name="connsiteY5" fmla="*/ 57708 h 61198"/>
                  <a:gd name="connsiteX6" fmla="*/ 68437 w 76963"/>
                  <a:gd name="connsiteY6" fmla="*/ 46331 h 61198"/>
                  <a:gd name="connsiteX7" fmla="*/ 74982 w 76963"/>
                  <a:gd name="connsiteY7" fmla="*/ 32374 h 61198"/>
                  <a:gd name="connsiteX8" fmla="*/ 52343 w 76963"/>
                  <a:gd name="connsiteY8" fmla="*/ 26252 h 61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3" h="61198">
                    <a:moveTo>
                      <a:pt x="52324" y="26252"/>
                    </a:moveTo>
                    <a:cubicBezTo>
                      <a:pt x="36634" y="20746"/>
                      <a:pt x="28221" y="15587"/>
                      <a:pt x="20906" y="4614"/>
                    </a:cubicBezTo>
                    <a:cubicBezTo>
                      <a:pt x="13552" y="-6436"/>
                      <a:pt x="8046" y="4787"/>
                      <a:pt x="3446" y="13007"/>
                    </a:cubicBezTo>
                    <a:cubicBezTo>
                      <a:pt x="-2060" y="22806"/>
                      <a:pt x="-1637" y="31507"/>
                      <a:pt x="9644" y="29813"/>
                    </a:cubicBezTo>
                    <a:cubicBezTo>
                      <a:pt x="9644" y="29813"/>
                      <a:pt x="36461" y="30545"/>
                      <a:pt x="45836" y="44964"/>
                    </a:cubicBezTo>
                    <a:cubicBezTo>
                      <a:pt x="55211" y="59402"/>
                      <a:pt x="63586" y="65678"/>
                      <a:pt x="66493" y="57708"/>
                    </a:cubicBezTo>
                    <a:cubicBezTo>
                      <a:pt x="69400" y="49738"/>
                      <a:pt x="68437" y="46331"/>
                      <a:pt x="68437" y="46331"/>
                    </a:cubicBezTo>
                    <a:cubicBezTo>
                      <a:pt x="68437" y="46331"/>
                      <a:pt x="81913" y="39420"/>
                      <a:pt x="74982" y="32374"/>
                    </a:cubicBezTo>
                    <a:cubicBezTo>
                      <a:pt x="68052" y="25328"/>
                      <a:pt x="68014" y="31758"/>
                      <a:pt x="52343" y="26252"/>
                    </a:cubicBezTo>
                    <a:close/>
                  </a:path>
                </a:pathLst>
              </a:custGeom>
              <a:solidFill>
                <a:srgbClr val="F3BFBB"/>
              </a:solidFill>
              <a:ln w="0" cap="flat">
                <a:noFill/>
                <a:prstDash val="solid"/>
                <a:miter/>
              </a:ln>
            </p:spPr>
            <p:txBody>
              <a:bodyPr rtlCol="0" anchor="ctr"/>
              <a:lstStyle/>
              <a:p>
                <a:endParaRPr lang="en-US" dirty="0"/>
              </a:p>
            </p:txBody>
          </p:sp>
          <p:sp>
            <p:nvSpPr>
              <p:cNvPr id="1181" name="Freeform: Shape 1180">
                <a:extLst>
                  <a:ext uri="{FF2B5EF4-FFF2-40B4-BE49-F238E27FC236}">
                    <a16:creationId xmlns:a16="http://schemas.microsoft.com/office/drawing/2014/main" id="{BFE3BF5F-336E-26E7-1544-D39A27248CF2}"/>
                  </a:ext>
                </a:extLst>
              </p:cNvPr>
              <p:cNvSpPr/>
              <p:nvPr/>
            </p:nvSpPr>
            <p:spPr>
              <a:xfrm>
                <a:off x="5301673" y="4298412"/>
                <a:ext cx="77454" cy="37747"/>
              </a:xfrm>
              <a:custGeom>
                <a:avLst/>
                <a:gdLst>
                  <a:gd name="connsiteX0" fmla="*/ 73475 w 77454"/>
                  <a:gd name="connsiteY0" fmla="*/ 5925 h 37747"/>
                  <a:gd name="connsiteX1" fmla="*/ 50277 w 77454"/>
                  <a:gd name="connsiteY1" fmla="*/ 9390 h 37747"/>
                  <a:gd name="connsiteX2" fmla="*/ 12834 w 77454"/>
                  <a:gd name="connsiteY2" fmla="*/ 2132 h 37747"/>
                  <a:gd name="connsiteX3" fmla="*/ 186 w 77454"/>
                  <a:gd name="connsiteY3" fmla="*/ 16821 h 37747"/>
                  <a:gd name="connsiteX4" fmla="*/ 12584 w 77454"/>
                  <a:gd name="connsiteY4" fmla="*/ 29738 h 37747"/>
                  <a:gd name="connsiteX5" fmla="*/ 51818 w 77454"/>
                  <a:gd name="connsiteY5" fmla="*/ 29141 h 37747"/>
                  <a:gd name="connsiteX6" fmla="*/ 75843 w 77454"/>
                  <a:gd name="connsiteY6" fmla="*/ 32549 h 37747"/>
                  <a:gd name="connsiteX7" fmla="*/ 73071 w 77454"/>
                  <a:gd name="connsiteY7" fmla="*/ 21345 h 37747"/>
                  <a:gd name="connsiteX8" fmla="*/ 73475 w 77454"/>
                  <a:gd name="connsiteY8" fmla="*/ 5944 h 3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454" h="37747">
                    <a:moveTo>
                      <a:pt x="73475" y="5925"/>
                    </a:moveTo>
                    <a:cubicBezTo>
                      <a:pt x="64292" y="2248"/>
                      <a:pt x="66853" y="8158"/>
                      <a:pt x="50277" y="9390"/>
                    </a:cubicBezTo>
                    <a:cubicBezTo>
                      <a:pt x="33703" y="10622"/>
                      <a:pt x="23923" y="9274"/>
                      <a:pt x="12834" y="2132"/>
                    </a:cubicBezTo>
                    <a:cubicBezTo>
                      <a:pt x="1669" y="-5048"/>
                      <a:pt x="1130" y="7446"/>
                      <a:pt x="186" y="16821"/>
                    </a:cubicBezTo>
                    <a:cubicBezTo>
                      <a:pt x="-930" y="28006"/>
                      <a:pt x="2940" y="35802"/>
                      <a:pt x="12584" y="29738"/>
                    </a:cubicBezTo>
                    <a:cubicBezTo>
                      <a:pt x="12584" y="29738"/>
                      <a:pt x="37456" y="19670"/>
                      <a:pt x="51818" y="29141"/>
                    </a:cubicBezTo>
                    <a:cubicBezTo>
                      <a:pt x="66198" y="38613"/>
                      <a:pt x="76382" y="41019"/>
                      <a:pt x="75843" y="32549"/>
                    </a:cubicBezTo>
                    <a:cubicBezTo>
                      <a:pt x="75304" y="24078"/>
                      <a:pt x="73071" y="21345"/>
                      <a:pt x="73071" y="21345"/>
                    </a:cubicBezTo>
                    <a:cubicBezTo>
                      <a:pt x="73071" y="21345"/>
                      <a:pt x="82658" y="9621"/>
                      <a:pt x="73475" y="5944"/>
                    </a:cubicBezTo>
                    <a:close/>
                  </a:path>
                </a:pathLst>
              </a:custGeom>
              <a:solidFill>
                <a:srgbClr val="F3BFBB"/>
              </a:solidFill>
              <a:ln w="0" cap="flat">
                <a:noFill/>
                <a:prstDash val="solid"/>
                <a:miter/>
              </a:ln>
            </p:spPr>
            <p:txBody>
              <a:bodyPr rtlCol="0" anchor="ctr"/>
              <a:lstStyle/>
              <a:p>
                <a:endParaRPr lang="en-US" dirty="0"/>
              </a:p>
            </p:txBody>
          </p:sp>
          <p:sp>
            <p:nvSpPr>
              <p:cNvPr id="1182" name="Freeform: Shape 1181">
                <a:extLst>
                  <a:ext uri="{FF2B5EF4-FFF2-40B4-BE49-F238E27FC236}">
                    <a16:creationId xmlns:a16="http://schemas.microsoft.com/office/drawing/2014/main" id="{46144C6B-DC0D-5AD0-E242-D7505DB94D8D}"/>
                  </a:ext>
                </a:extLst>
              </p:cNvPr>
              <p:cNvSpPr/>
              <p:nvPr/>
            </p:nvSpPr>
            <p:spPr>
              <a:xfrm>
                <a:off x="5165793" y="4411321"/>
                <a:ext cx="42217" cy="77989"/>
              </a:xfrm>
              <a:custGeom>
                <a:avLst/>
                <a:gdLst>
                  <a:gd name="connsiteX0" fmla="*/ 25893 w 42217"/>
                  <a:gd name="connsiteY0" fmla="*/ 513 h 77989"/>
                  <a:gd name="connsiteX1" fmla="*/ 12128 w 42217"/>
                  <a:gd name="connsiteY1" fmla="*/ 11968 h 77989"/>
                  <a:gd name="connsiteX2" fmla="*/ 9972 w 42217"/>
                  <a:gd name="connsiteY2" fmla="*/ 51163 h 77989"/>
                  <a:gd name="connsiteX3" fmla="*/ 4890 w 42217"/>
                  <a:gd name="connsiteY3" fmla="*/ 74880 h 77989"/>
                  <a:gd name="connsiteX4" fmla="*/ 16267 w 42217"/>
                  <a:gd name="connsiteY4" fmla="*/ 72897 h 77989"/>
                  <a:gd name="connsiteX5" fmla="*/ 31610 w 42217"/>
                  <a:gd name="connsiteY5" fmla="*/ 74379 h 77989"/>
                  <a:gd name="connsiteX6" fmla="*/ 29801 w 42217"/>
                  <a:gd name="connsiteY6" fmla="*/ 50989 h 77989"/>
                  <a:gd name="connsiteX7" fmla="*/ 39677 w 42217"/>
                  <a:gd name="connsiteY7" fmla="*/ 14143 h 77989"/>
                  <a:gd name="connsiteX8" fmla="*/ 25912 w 42217"/>
                  <a:gd name="connsiteY8" fmla="*/ 494 h 7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17" h="77989">
                    <a:moveTo>
                      <a:pt x="25893" y="513"/>
                    </a:moveTo>
                    <a:cubicBezTo>
                      <a:pt x="14804" y="-1393"/>
                      <a:pt x="6757" y="1919"/>
                      <a:pt x="12128" y="11968"/>
                    </a:cubicBezTo>
                    <a:cubicBezTo>
                      <a:pt x="12128" y="11968"/>
                      <a:pt x="20426" y="37475"/>
                      <a:pt x="9972" y="51163"/>
                    </a:cubicBezTo>
                    <a:cubicBezTo>
                      <a:pt x="-481" y="64831"/>
                      <a:pt x="-3599" y="74822"/>
                      <a:pt x="4890" y="74880"/>
                    </a:cubicBezTo>
                    <a:cubicBezTo>
                      <a:pt x="13380" y="74938"/>
                      <a:pt x="16267" y="72897"/>
                      <a:pt x="16267" y="72897"/>
                    </a:cubicBezTo>
                    <a:cubicBezTo>
                      <a:pt x="16267" y="72897"/>
                      <a:pt x="27298" y="83293"/>
                      <a:pt x="31610" y="74379"/>
                    </a:cubicBezTo>
                    <a:cubicBezTo>
                      <a:pt x="35922" y="65485"/>
                      <a:pt x="29859" y="67603"/>
                      <a:pt x="29801" y="50989"/>
                    </a:cubicBezTo>
                    <a:cubicBezTo>
                      <a:pt x="29743" y="34376"/>
                      <a:pt x="31784" y="24712"/>
                      <a:pt x="39677" y="14143"/>
                    </a:cubicBezTo>
                    <a:cubicBezTo>
                      <a:pt x="47627" y="3497"/>
                      <a:pt x="35210" y="2092"/>
                      <a:pt x="25912" y="494"/>
                    </a:cubicBezTo>
                    <a:close/>
                  </a:path>
                </a:pathLst>
              </a:custGeom>
              <a:solidFill>
                <a:srgbClr val="F3BFBB"/>
              </a:solidFill>
              <a:ln w="0" cap="flat">
                <a:noFill/>
                <a:prstDash val="solid"/>
                <a:miter/>
              </a:ln>
            </p:spPr>
            <p:txBody>
              <a:bodyPr rtlCol="0" anchor="ctr"/>
              <a:lstStyle/>
              <a:p>
                <a:endParaRPr lang="en-US" dirty="0"/>
              </a:p>
            </p:txBody>
          </p:sp>
          <p:sp>
            <p:nvSpPr>
              <p:cNvPr id="1183" name="Freeform: Shape 1182">
                <a:extLst>
                  <a:ext uri="{FF2B5EF4-FFF2-40B4-BE49-F238E27FC236}">
                    <a16:creationId xmlns:a16="http://schemas.microsoft.com/office/drawing/2014/main" id="{B20A7368-1987-4231-F647-686F67FDAA54}"/>
                  </a:ext>
                </a:extLst>
              </p:cNvPr>
              <p:cNvSpPr/>
              <p:nvPr/>
            </p:nvSpPr>
            <p:spPr>
              <a:xfrm>
                <a:off x="5063313" y="4365202"/>
                <a:ext cx="77668" cy="62591"/>
              </a:xfrm>
              <a:custGeom>
                <a:avLst/>
                <a:gdLst>
                  <a:gd name="connsiteX0" fmla="*/ 53583 w 77668"/>
                  <a:gd name="connsiteY0" fmla="*/ 6436 h 62591"/>
                  <a:gd name="connsiteX1" fmla="*/ 22743 w 77668"/>
                  <a:gd name="connsiteY1" fmla="*/ 30711 h 62591"/>
                  <a:gd name="connsiteX2" fmla="*/ 1587 w 77668"/>
                  <a:gd name="connsiteY2" fmla="*/ 42570 h 62591"/>
                  <a:gd name="connsiteX3" fmla="*/ 10577 w 77668"/>
                  <a:gd name="connsiteY3" fmla="*/ 49789 h 62591"/>
                  <a:gd name="connsiteX4" fmla="*/ 19586 w 77668"/>
                  <a:gd name="connsiteY4" fmla="*/ 62283 h 62591"/>
                  <a:gd name="connsiteX5" fmla="*/ 35930 w 77668"/>
                  <a:gd name="connsiteY5" fmla="*/ 45458 h 62591"/>
                  <a:gd name="connsiteX6" fmla="*/ 70101 w 77668"/>
                  <a:gd name="connsiteY6" fmla="*/ 28517 h 62591"/>
                  <a:gd name="connsiteX7" fmla="*/ 71256 w 77668"/>
                  <a:gd name="connsiteY7" fmla="*/ 9169 h 62591"/>
                  <a:gd name="connsiteX8" fmla="*/ 53564 w 77668"/>
                  <a:gd name="connsiteY8" fmla="*/ 6416 h 6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68" h="62591">
                    <a:moveTo>
                      <a:pt x="53583" y="6436"/>
                    </a:moveTo>
                    <a:cubicBezTo>
                      <a:pt x="53583" y="6436"/>
                      <a:pt x="39915" y="29518"/>
                      <a:pt x="22743" y="30711"/>
                    </a:cubicBezTo>
                    <a:cubicBezTo>
                      <a:pt x="5571" y="31905"/>
                      <a:pt x="-3977" y="36159"/>
                      <a:pt x="1587" y="42570"/>
                    </a:cubicBezTo>
                    <a:cubicBezTo>
                      <a:pt x="7150" y="48980"/>
                      <a:pt x="10577" y="49789"/>
                      <a:pt x="10577" y="49789"/>
                    </a:cubicBezTo>
                    <a:cubicBezTo>
                      <a:pt x="10577" y="49789"/>
                      <a:pt x="10076" y="64920"/>
                      <a:pt x="19586" y="62283"/>
                    </a:cubicBezTo>
                    <a:cubicBezTo>
                      <a:pt x="29116" y="59646"/>
                      <a:pt x="23513" y="56488"/>
                      <a:pt x="35930" y="45458"/>
                    </a:cubicBezTo>
                    <a:cubicBezTo>
                      <a:pt x="48367" y="34427"/>
                      <a:pt x="56972" y="29575"/>
                      <a:pt x="70101" y="28517"/>
                    </a:cubicBezTo>
                    <a:cubicBezTo>
                      <a:pt x="83345" y="27458"/>
                      <a:pt x="76184" y="17197"/>
                      <a:pt x="71256" y="9169"/>
                    </a:cubicBezTo>
                    <a:cubicBezTo>
                      <a:pt x="65365" y="-398"/>
                      <a:pt x="57549" y="-4268"/>
                      <a:pt x="53564" y="6416"/>
                    </a:cubicBezTo>
                    <a:close/>
                  </a:path>
                </a:pathLst>
              </a:custGeom>
              <a:solidFill>
                <a:srgbClr val="F3BFBB"/>
              </a:solidFill>
              <a:ln w="0" cap="flat">
                <a:noFill/>
                <a:prstDash val="solid"/>
                <a:miter/>
              </a:ln>
            </p:spPr>
            <p:txBody>
              <a:bodyPr rtlCol="0" anchor="ctr"/>
              <a:lstStyle/>
              <a:p>
                <a:endParaRPr lang="en-US" dirty="0"/>
              </a:p>
            </p:txBody>
          </p:sp>
          <p:sp>
            <p:nvSpPr>
              <p:cNvPr id="1184" name="Freeform: Shape 1183">
                <a:extLst>
                  <a:ext uri="{FF2B5EF4-FFF2-40B4-BE49-F238E27FC236}">
                    <a16:creationId xmlns:a16="http://schemas.microsoft.com/office/drawing/2014/main" id="{37145FC6-00FD-FA7F-79BE-0B2D0B8074F1}"/>
                  </a:ext>
                </a:extLst>
              </p:cNvPr>
              <p:cNvSpPr/>
              <p:nvPr/>
            </p:nvSpPr>
            <p:spPr>
              <a:xfrm>
                <a:off x="5043132" y="4244448"/>
                <a:ext cx="77868" cy="56697"/>
              </a:xfrm>
              <a:custGeom>
                <a:avLst/>
                <a:gdLst>
                  <a:gd name="connsiteX0" fmla="*/ 67680 w 77868"/>
                  <a:gd name="connsiteY0" fmla="*/ 26526 h 56697"/>
                  <a:gd name="connsiteX1" fmla="*/ 30257 w 77868"/>
                  <a:gd name="connsiteY1" fmla="*/ 14687 h 56697"/>
                  <a:gd name="connsiteX2" fmla="*/ 8541 w 77868"/>
                  <a:gd name="connsiteY2" fmla="*/ 3848 h 56697"/>
                  <a:gd name="connsiteX3" fmla="*/ 7637 w 77868"/>
                  <a:gd name="connsiteY3" fmla="*/ 15360 h 56697"/>
                  <a:gd name="connsiteX4" fmla="*/ 2381 w 77868"/>
                  <a:gd name="connsiteY4" fmla="*/ 29837 h 56697"/>
                  <a:gd name="connsiteX5" fmla="*/ 25482 w 77868"/>
                  <a:gd name="connsiteY5" fmla="*/ 33899 h 56697"/>
                  <a:gd name="connsiteX6" fmla="*/ 58710 w 77868"/>
                  <a:gd name="connsiteY6" fmla="*/ 52630 h 56697"/>
                  <a:gd name="connsiteX7" fmla="*/ 75342 w 77868"/>
                  <a:gd name="connsiteY7" fmla="*/ 42697 h 56697"/>
                  <a:gd name="connsiteX8" fmla="*/ 67661 w 77868"/>
                  <a:gd name="connsiteY8" fmla="*/ 26526 h 5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8" h="56697">
                    <a:moveTo>
                      <a:pt x="67680" y="26526"/>
                    </a:moveTo>
                    <a:cubicBezTo>
                      <a:pt x="67680" y="26526"/>
                      <a:pt x="40902" y="28220"/>
                      <a:pt x="30257" y="14687"/>
                    </a:cubicBezTo>
                    <a:cubicBezTo>
                      <a:pt x="19611" y="1153"/>
                      <a:pt x="10717" y="-4353"/>
                      <a:pt x="8541" y="3848"/>
                    </a:cubicBezTo>
                    <a:cubicBezTo>
                      <a:pt x="6366" y="12049"/>
                      <a:pt x="7637" y="15360"/>
                      <a:pt x="7637" y="15360"/>
                    </a:cubicBezTo>
                    <a:cubicBezTo>
                      <a:pt x="7637" y="15360"/>
                      <a:pt x="-5165" y="23446"/>
                      <a:pt x="2381" y="29837"/>
                    </a:cubicBezTo>
                    <a:cubicBezTo>
                      <a:pt x="9927" y="36228"/>
                      <a:pt x="9370" y="29837"/>
                      <a:pt x="25482" y="33899"/>
                    </a:cubicBezTo>
                    <a:cubicBezTo>
                      <a:pt x="41596" y="37980"/>
                      <a:pt x="50451" y="42350"/>
                      <a:pt x="58710" y="52630"/>
                    </a:cubicBezTo>
                    <a:cubicBezTo>
                      <a:pt x="67026" y="62987"/>
                      <a:pt x="71492" y="51302"/>
                      <a:pt x="75342" y="42697"/>
                    </a:cubicBezTo>
                    <a:cubicBezTo>
                      <a:pt x="79944" y="32436"/>
                      <a:pt x="78750" y="23812"/>
                      <a:pt x="67661" y="26526"/>
                    </a:cubicBezTo>
                    <a:close/>
                  </a:path>
                </a:pathLst>
              </a:custGeom>
              <a:solidFill>
                <a:srgbClr val="F3BFBB"/>
              </a:solidFill>
              <a:ln w="0" cap="flat">
                <a:noFill/>
                <a:prstDash val="solid"/>
                <a:miter/>
              </a:ln>
            </p:spPr>
            <p:txBody>
              <a:bodyPr rtlCol="0" anchor="ctr"/>
              <a:lstStyle/>
              <a:p>
                <a:endParaRPr lang="en-US" dirty="0"/>
              </a:p>
            </p:txBody>
          </p:sp>
          <p:sp>
            <p:nvSpPr>
              <p:cNvPr id="1185" name="Freeform: Shape 1184">
                <a:extLst>
                  <a:ext uri="{FF2B5EF4-FFF2-40B4-BE49-F238E27FC236}">
                    <a16:creationId xmlns:a16="http://schemas.microsoft.com/office/drawing/2014/main" id="{E613DCA3-EFA4-AB6A-D1F4-A2235E89B685}"/>
                  </a:ext>
                </a:extLst>
              </p:cNvPr>
              <p:cNvSpPr/>
              <p:nvPr/>
            </p:nvSpPr>
            <p:spPr>
              <a:xfrm>
                <a:off x="5180034" y="4141525"/>
                <a:ext cx="33991" cy="77145"/>
              </a:xfrm>
              <a:custGeom>
                <a:avLst/>
                <a:gdLst>
                  <a:gd name="connsiteX0" fmla="*/ 26167 w 33991"/>
                  <a:gd name="connsiteY0" fmla="*/ 24397 h 77145"/>
                  <a:gd name="connsiteX1" fmla="*/ 26861 w 33991"/>
                  <a:gd name="connsiteY1" fmla="*/ 140 h 77145"/>
                  <a:gd name="connsiteX2" fmla="*/ 16041 w 33991"/>
                  <a:gd name="connsiteY2" fmla="*/ 4164 h 77145"/>
                  <a:gd name="connsiteX3" fmla="*/ 679 w 33991"/>
                  <a:gd name="connsiteY3" fmla="*/ 5492 h 77145"/>
                  <a:gd name="connsiteX4" fmla="*/ 6724 w 33991"/>
                  <a:gd name="connsiteY4" fmla="*/ 28151 h 77145"/>
                  <a:gd name="connsiteX5" fmla="*/ 3721 w 33991"/>
                  <a:gd name="connsiteY5" fmla="*/ 66171 h 77145"/>
                  <a:gd name="connsiteX6" fmla="*/ 19738 w 33991"/>
                  <a:gd name="connsiteY6" fmla="*/ 77087 h 77145"/>
                  <a:gd name="connsiteX7" fmla="*/ 31173 w 33991"/>
                  <a:gd name="connsiteY7" fmla="*/ 63322 h 77145"/>
                  <a:gd name="connsiteX8" fmla="*/ 26167 w 33991"/>
                  <a:gd name="connsiteY8" fmla="*/ 24397 h 77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991" h="77145">
                    <a:moveTo>
                      <a:pt x="26167" y="24397"/>
                    </a:moveTo>
                    <a:cubicBezTo>
                      <a:pt x="33964" y="9054"/>
                      <a:pt x="35215" y="-1342"/>
                      <a:pt x="26861" y="140"/>
                    </a:cubicBezTo>
                    <a:cubicBezTo>
                      <a:pt x="18505" y="1623"/>
                      <a:pt x="16041" y="4164"/>
                      <a:pt x="16041" y="4164"/>
                    </a:cubicBezTo>
                    <a:cubicBezTo>
                      <a:pt x="16041" y="4164"/>
                      <a:pt x="3317" y="-4037"/>
                      <a:pt x="679" y="5492"/>
                    </a:cubicBezTo>
                    <a:cubicBezTo>
                      <a:pt x="-1939" y="15022"/>
                      <a:pt x="3644" y="11826"/>
                      <a:pt x="6724" y="28151"/>
                    </a:cubicBezTo>
                    <a:cubicBezTo>
                      <a:pt x="9804" y="44476"/>
                      <a:pt x="9554" y="54351"/>
                      <a:pt x="3721" y="66171"/>
                    </a:cubicBezTo>
                    <a:cubicBezTo>
                      <a:pt x="-2170" y="78088"/>
                      <a:pt x="10304" y="77202"/>
                      <a:pt x="19738" y="77087"/>
                    </a:cubicBezTo>
                    <a:cubicBezTo>
                      <a:pt x="30980" y="76933"/>
                      <a:pt x="38296" y="72216"/>
                      <a:pt x="31173" y="63322"/>
                    </a:cubicBezTo>
                    <a:cubicBezTo>
                      <a:pt x="31173" y="63322"/>
                      <a:pt x="18371" y="39740"/>
                      <a:pt x="26167" y="24397"/>
                    </a:cubicBezTo>
                    <a:close/>
                  </a:path>
                </a:pathLst>
              </a:custGeom>
              <a:solidFill>
                <a:srgbClr val="F3BFBB"/>
              </a:solidFill>
              <a:ln w="0" cap="flat">
                <a:noFill/>
                <a:prstDash val="solid"/>
                <a:miter/>
              </a:ln>
            </p:spPr>
            <p:txBody>
              <a:bodyPr rtlCol="0" anchor="ctr"/>
              <a:lstStyle/>
              <a:p>
                <a:endParaRPr lang="en-US" dirty="0"/>
              </a:p>
            </p:txBody>
          </p:sp>
          <p:sp>
            <p:nvSpPr>
              <p:cNvPr id="1186" name="Freeform: Shape 1185">
                <a:extLst>
                  <a:ext uri="{FF2B5EF4-FFF2-40B4-BE49-F238E27FC236}">
                    <a16:creationId xmlns:a16="http://schemas.microsoft.com/office/drawing/2014/main" id="{AAD97EA1-3086-A5CD-4F3C-4F882EDF1C87}"/>
                  </a:ext>
                </a:extLst>
              </p:cNvPr>
              <p:cNvSpPr/>
              <p:nvPr/>
            </p:nvSpPr>
            <p:spPr>
              <a:xfrm>
                <a:off x="5108436" y="4314318"/>
                <a:ext cx="39375" cy="33665"/>
              </a:xfrm>
              <a:custGeom>
                <a:avLst/>
                <a:gdLst>
                  <a:gd name="connsiteX0" fmla="*/ 29675 w 39375"/>
                  <a:gd name="connsiteY0" fmla="*/ 2378 h 33665"/>
                  <a:gd name="connsiteX1" fmla="*/ 22417 w 39375"/>
                  <a:gd name="connsiteY1" fmla="*/ 3648 h 33665"/>
                  <a:gd name="connsiteX2" fmla="*/ 17970 w 39375"/>
                  <a:gd name="connsiteY2" fmla="*/ 10482 h 33665"/>
                  <a:gd name="connsiteX3" fmla="*/ 1087 w 39375"/>
                  <a:gd name="connsiteY3" fmla="*/ 12889 h 33665"/>
                  <a:gd name="connsiteX4" fmla="*/ 14505 w 39375"/>
                  <a:gd name="connsiteY4" fmla="*/ 33526 h 33665"/>
                  <a:gd name="connsiteX5" fmla="*/ 23976 w 39375"/>
                  <a:gd name="connsiteY5" fmla="*/ 22206 h 33665"/>
                  <a:gd name="connsiteX6" fmla="*/ 39050 w 39375"/>
                  <a:gd name="connsiteY6" fmla="*/ 24844 h 33665"/>
                  <a:gd name="connsiteX7" fmla="*/ 29675 w 39375"/>
                  <a:gd name="connsiteY7" fmla="*/ 2397 h 3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75" h="33665">
                    <a:moveTo>
                      <a:pt x="29675" y="2378"/>
                    </a:moveTo>
                    <a:cubicBezTo>
                      <a:pt x="25362" y="-1222"/>
                      <a:pt x="22128" y="-683"/>
                      <a:pt x="22417" y="3648"/>
                    </a:cubicBezTo>
                    <a:cubicBezTo>
                      <a:pt x="22417" y="3648"/>
                      <a:pt x="24939" y="9077"/>
                      <a:pt x="17970" y="10482"/>
                    </a:cubicBezTo>
                    <a:cubicBezTo>
                      <a:pt x="11001" y="11888"/>
                      <a:pt x="5611" y="4649"/>
                      <a:pt x="1087" y="12889"/>
                    </a:cubicBezTo>
                    <a:cubicBezTo>
                      <a:pt x="-2667" y="19723"/>
                      <a:pt x="3667" y="35297"/>
                      <a:pt x="14505" y="33526"/>
                    </a:cubicBezTo>
                    <a:cubicBezTo>
                      <a:pt x="21339" y="32390"/>
                      <a:pt x="20780" y="23785"/>
                      <a:pt x="23976" y="22206"/>
                    </a:cubicBezTo>
                    <a:cubicBezTo>
                      <a:pt x="29963" y="19261"/>
                      <a:pt x="37991" y="30118"/>
                      <a:pt x="39050" y="24844"/>
                    </a:cubicBezTo>
                    <a:cubicBezTo>
                      <a:pt x="40705" y="16604"/>
                      <a:pt x="35816" y="7556"/>
                      <a:pt x="29675" y="2397"/>
                    </a:cubicBezTo>
                    <a:close/>
                  </a:path>
                </a:pathLst>
              </a:custGeom>
              <a:solidFill>
                <a:srgbClr val="F3BFBB"/>
              </a:solidFill>
              <a:ln w="0" cap="flat">
                <a:noFill/>
                <a:prstDash val="solid"/>
                <a:miter/>
              </a:ln>
            </p:spPr>
            <p:txBody>
              <a:bodyPr rtlCol="0" anchor="ctr"/>
              <a:lstStyle/>
              <a:p>
                <a:endParaRPr lang="en-US" dirty="0"/>
              </a:p>
            </p:txBody>
          </p:sp>
          <p:sp>
            <p:nvSpPr>
              <p:cNvPr id="1187" name="Freeform: Shape 1186">
                <a:extLst>
                  <a:ext uri="{FF2B5EF4-FFF2-40B4-BE49-F238E27FC236}">
                    <a16:creationId xmlns:a16="http://schemas.microsoft.com/office/drawing/2014/main" id="{63EDE23B-0549-F4C4-1A05-4AD653980030}"/>
                  </a:ext>
                </a:extLst>
              </p:cNvPr>
              <p:cNvSpPr/>
              <p:nvPr/>
            </p:nvSpPr>
            <p:spPr>
              <a:xfrm>
                <a:off x="5173226" y="4246367"/>
                <a:ext cx="39788" cy="45495"/>
              </a:xfrm>
              <a:custGeom>
                <a:avLst/>
                <a:gdLst>
                  <a:gd name="connsiteX0" fmla="*/ 35343 w 39788"/>
                  <a:gd name="connsiteY0" fmla="*/ 24087 h 45495"/>
                  <a:gd name="connsiteX1" fmla="*/ 27046 w 39788"/>
                  <a:gd name="connsiteY1" fmla="*/ 19756 h 45495"/>
                  <a:gd name="connsiteX2" fmla="*/ 22445 w 39788"/>
                  <a:gd name="connsiteY2" fmla="*/ 775 h 45495"/>
                  <a:gd name="connsiteX3" fmla="*/ 403 w 39788"/>
                  <a:gd name="connsiteY3" fmla="*/ 18370 h 45495"/>
                  <a:gd name="connsiteX4" fmla="*/ 14360 w 39788"/>
                  <a:gd name="connsiteY4" fmla="*/ 27918 h 45495"/>
                  <a:gd name="connsiteX5" fmla="*/ 13032 w 39788"/>
                  <a:gd name="connsiteY5" fmla="*/ 45398 h 45495"/>
                  <a:gd name="connsiteX6" fmla="*/ 37596 w 39788"/>
                  <a:gd name="connsiteY6" fmla="*/ 32211 h 45495"/>
                  <a:gd name="connsiteX7" fmla="*/ 35343 w 39788"/>
                  <a:gd name="connsiteY7" fmla="*/ 24087 h 45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788" h="45495">
                    <a:moveTo>
                      <a:pt x="35343" y="24087"/>
                    </a:moveTo>
                    <a:cubicBezTo>
                      <a:pt x="35343" y="24087"/>
                      <a:pt x="29414" y="27572"/>
                      <a:pt x="27046" y="19756"/>
                    </a:cubicBezTo>
                    <a:cubicBezTo>
                      <a:pt x="24678" y="11959"/>
                      <a:pt x="32321" y="5010"/>
                      <a:pt x="22445" y="775"/>
                    </a:cubicBezTo>
                    <a:cubicBezTo>
                      <a:pt x="14225" y="-2748"/>
                      <a:pt x="-2831" y="6203"/>
                      <a:pt x="403" y="18370"/>
                    </a:cubicBezTo>
                    <a:cubicBezTo>
                      <a:pt x="2443" y="26051"/>
                      <a:pt x="12223" y="24453"/>
                      <a:pt x="14360" y="27918"/>
                    </a:cubicBezTo>
                    <a:cubicBezTo>
                      <a:pt x="18383" y="34425"/>
                      <a:pt x="6890" y="44763"/>
                      <a:pt x="13032" y="45398"/>
                    </a:cubicBezTo>
                    <a:cubicBezTo>
                      <a:pt x="22599" y="46380"/>
                      <a:pt x="32398" y="39796"/>
                      <a:pt x="37596" y="32211"/>
                    </a:cubicBezTo>
                    <a:cubicBezTo>
                      <a:pt x="41234" y="26898"/>
                      <a:pt x="40252" y="23279"/>
                      <a:pt x="35343" y="24087"/>
                    </a:cubicBezTo>
                    <a:close/>
                  </a:path>
                </a:pathLst>
              </a:custGeom>
              <a:solidFill>
                <a:srgbClr val="F3BFBB"/>
              </a:solidFill>
              <a:ln w="0" cap="flat">
                <a:noFill/>
                <a:prstDash val="solid"/>
                <a:miter/>
              </a:ln>
            </p:spPr>
            <p:txBody>
              <a:bodyPr rtlCol="0" anchor="ctr"/>
              <a:lstStyle/>
              <a:p>
                <a:endParaRPr lang="en-US" dirty="0"/>
              </a:p>
            </p:txBody>
          </p:sp>
          <p:sp>
            <p:nvSpPr>
              <p:cNvPr id="1188" name="Freeform: Shape 1187">
                <a:extLst>
                  <a:ext uri="{FF2B5EF4-FFF2-40B4-BE49-F238E27FC236}">
                    <a16:creationId xmlns:a16="http://schemas.microsoft.com/office/drawing/2014/main" id="{70C5FCB1-ED35-334D-28D1-8965C4FA33B8}"/>
                  </a:ext>
                </a:extLst>
              </p:cNvPr>
              <p:cNvSpPr/>
              <p:nvPr/>
            </p:nvSpPr>
            <p:spPr>
              <a:xfrm>
                <a:off x="5244572" y="4282675"/>
                <a:ext cx="43388" cy="33748"/>
              </a:xfrm>
              <a:custGeom>
                <a:avLst/>
                <a:gdLst>
                  <a:gd name="connsiteX0" fmla="*/ 33147 w 43388"/>
                  <a:gd name="connsiteY0" fmla="*/ 2026 h 33748"/>
                  <a:gd name="connsiteX1" fmla="*/ 18323 w 43388"/>
                  <a:gd name="connsiteY1" fmla="*/ 10169 h 33748"/>
                  <a:gd name="connsiteX2" fmla="*/ 3308 w 43388"/>
                  <a:gd name="connsiteY2" fmla="*/ 1102 h 33748"/>
                  <a:gd name="connsiteX3" fmla="*/ 4001 w 43388"/>
                  <a:gd name="connsiteY3" fmla="*/ 28977 h 33748"/>
                  <a:gd name="connsiteX4" fmla="*/ 12279 w 43388"/>
                  <a:gd name="connsiteY4" fmla="*/ 30633 h 33748"/>
                  <a:gd name="connsiteX5" fmla="*/ 19883 w 43388"/>
                  <a:gd name="connsiteY5" fmla="*/ 25165 h 33748"/>
                  <a:gd name="connsiteX6" fmla="*/ 38903 w 43388"/>
                  <a:gd name="connsiteY6" fmla="*/ 29612 h 33748"/>
                  <a:gd name="connsiteX7" fmla="*/ 33128 w 43388"/>
                  <a:gd name="connsiteY7" fmla="*/ 2006 h 3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88" h="33748">
                    <a:moveTo>
                      <a:pt x="33147" y="2026"/>
                    </a:moveTo>
                    <a:cubicBezTo>
                      <a:pt x="25370" y="389"/>
                      <a:pt x="22386" y="9842"/>
                      <a:pt x="18323" y="10169"/>
                    </a:cubicBezTo>
                    <a:cubicBezTo>
                      <a:pt x="10700" y="10823"/>
                      <a:pt x="6638" y="-4096"/>
                      <a:pt x="3308" y="1102"/>
                    </a:cubicBezTo>
                    <a:cubicBezTo>
                      <a:pt x="-1890" y="9206"/>
                      <a:pt x="-427" y="20911"/>
                      <a:pt x="4001" y="28977"/>
                    </a:cubicBezTo>
                    <a:cubicBezTo>
                      <a:pt x="7100" y="34618"/>
                      <a:pt x="10777" y="35368"/>
                      <a:pt x="12279" y="30633"/>
                    </a:cubicBezTo>
                    <a:cubicBezTo>
                      <a:pt x="12279" y="30633"/>
                      <a:pt x="11855" y="23779"/>
                      <a:pt x="19883" y="25165"/>
                    </a:cubicBezTo>
                    <a:cubicBezTo>
                      <a:pt x="27910" y="26551"/>
                      <a:pt x="30664" y="36523"/>
                      <a:pt x="38903" y="29612"/>
                    </a:cubicBezTo>
                    <a:cubicBezTo>
                      <a:pt x="45756" y="23856"/>
                      <a:pt x="45448" y="4605"/>
                      <a:pt x="33128" y="2006"/>
                    </a:cubicBezTo>
                    <a:close/>
                  </a:path>
                </a:pathLst>
              </a:custGeom>
              <a:solidFill>
                <a:srgbClr val="F3BFBB"/>
              </a:solidFill>
              <a:ln w="0" cap="flat">
                <a:noFill/>
                <a:prstDash val="solid"/>
                <a:miter/>
              </a:ln>
            </p:spPr>
            <p:txBody>
              <a:bodyPr rtlCol="0" anchor="ctr"/>
              <a:lstStyle/>
              <a:p>
                <a:endParaRPr lang="en-US" dirty="0"/>
              </a:p>
            </p:txBody>
          </p:sp>
          <p:sp>
            <p:nvSpPr>
              <p:cNvPr id="1189" name="Freeform: Shape 1188">
                <a:extLst>
                  <a:ext uri="{FF2B5EF4-FFF2-40B4-BE49-F238E27FC236}">
                    <a16:creationId xmlns:a16="http://schemas.microsoft.com/office/drawing/2014/main" id="{2DE669EA-AC92-0D7D-D1B9-36CBFC7C65AD}"/>
                  </a:ext>
                </a:extLst>
              </p:cNvPr>
              <p:cNvSpPr/>
              <p:nvPr/>
            </p:nvSpPr>
            <p:spPr>
              <a:xfrm>
                <a:off x="5194136" y="4323250"/>
                <a:ext cx="28566" cy="32994"/>
              </a:xfrm>
              <a:custGeom>
                <a:avLst/>
                <a:gdLst>
                  <a:gd name="connsiteX0" fmla="*/ 6771 w 28566"/>
                  <a:gd name="connsiteY0" fmla="*/ 1185 h 32994"/>
                  <a:gd name="connsiteX1" fmla="*/ 4288 w 28566"/>
                  <a:gd name="connsiteY1" fmla="*/ 7191 h 32994"/>
                  <a:gd name="connsiteX2" fmla="*/ 7291 w 28566"/>
                  <a:gd name="connsiteY2" fmla="*/ 13756 h 32994"/>
                  <a:gd name="connsiteX3" fmla="*/ 1112 w 28566"/>
                  <a:gd name="connsiteY3" fmla="*/ 27482 h 32994"/>
                  <a:gd name="connsiteX4" fmla="*/ 22846 w 28566"/>
                  <a:gd name="connsiteY4" fmla="*/ 27193 h 32994"/>
                  <a:gd name="connsiteX5" fmla="*/ 18861 w 28566"/>
                  <a:gd name="connsiteY5" fmla="*/ 14776 h 32994"/>
                  <a:gd name="connsiteX6" fmla="*/ 27947 w 28566"/>
                  <a:gd name="connsiteY6" fmla="*/ 4765 h 32994"/>
                  <a:gd name="connsiteX7" fmla="*/ 6752 w 28566"/>
                  <a:gd name="connsiteY7" fmla="*/ 1166 h 3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66" h="32994">
                    <a:moveTo>
                      <a:pt x="6771" y="1185"/>
                    </a:moveTo>
                    <a:cubicBezTo>
                      <a:pt x="2055" y="2686"/>
                      <a:pt x="938" y="5362"/>
                      <a:pt x="4288" y="7191"/>
                    </a:cubicBezTo>
                    <a:cubicBezTo>
                      <a:pt x="4288" y="7191"/>
                      <a:pt x="9543" y="7884"/>
                      <a:pt x="7291" y="13756"/>
                    </a:cubicBezTo>
                    <a:cubicBezTo>
                      <a:pt x="5039" y="19627"/>
                      <a:pt x="-2893" y="20224"/>
                      <a:pt x="1112" y="27482"/>
                    </a:cubicBezTo>
                    <a:cubicBezTo>
                      <a:pt x="4442" y="33526"/>
                      <a:pt x="19073" y="36145"/>
                      <a:pt x="22846" y="27193"/>
                    </a:cubicBezTo>
                    <a:cubicBezTo>
                      <a:pt x="25233" y="21552"/>
                      <a:pt x="18534" y="17895"/>
                      <a:pt x="18861" y="14776"/>
                    </a:cubicBezTo>
                    <a:cubicBezTo>
                      <a:pt x="19496" y="8904"/>
                      <a:pt x="31374" y="8057"/>
                      <a:pt x="27947" y="4765"/>
                    </a:cubicBezTo>
                    <a:cubicBezTo>
                      <a:pt x="22576" y="-355"/>
                      <a:pt x="13509" y="-991"/>
                      <a:pt x="6752" y="1166"/>
                    </a:cubicBezTo>
                    <a:close/>
                  </a:path>
                </a:pathLst>
              </a:custGeom>
              <a:solidFill>
                <a:srgbClr val="F3BFBB"/>
              </a:solidFill>
              <a:ln w="0" cap="flat">
                <a:noFill/>
                <a:prstDash val="solid"/>
                <a:miter/>
              </a:ln>
            </p:spPr>
            <p:txBody>
              <a:bodyPr rtlCol="0" anchor="ctr"/>
              <a:lstStyle/>
              <a:p>
                <a:endParaRPr lang="en-US" dirty="0"/>
              </a:p>
            </p:txBody>
          </p:sp>
          <p:sp>
            <p:nvSpPr>
              <p:cNvPr id="1190" name="Freeform: Shape 1189">
                <a:extLst>
                  <a:ext uri="{FF2B5EF4-FFF2-40B4-BE49-F238E27FC236}">
                    <a16:creationId xmlns:a16="http://schemas.microsoft.com/office/drawing/2014/main" id="{3DC67DAB-69E6-F9B9-3EE9-BD39594EA665}"/>
                  </a:ext>
                </a:extLst>
              </p:cNvPr>
              <p:cNvSpPr/>
              <p:nvPr/>
            </p:nvSpPr>
            <p:spPr>
              <a:xfrm>
                <a:off x="5079076" y="4166372"/>
                <a:ext cx="67239" cy="65242"/>
              </a:xfrm>
              <a:custGeom>
                <a:avLst/>
                <a:gdLst>
                  <a:gd name="connsiteX0" fmla="*/ 49717 w 67239"/>
                  <a:gd name="connsiteY0" fmla="*/ 36127 h 65242"/>
                  <a:gd name="connsiteX1" fmla="*/ 23382 w 67239"/>
                  <a:gd name="connsiteY1" fmla="*/ 2842 h 65242"/>
                  <a:gd name="connsiteX2" fmla="*/ 8115 w 67239"/>
                  <a:gd name="connsiteY2" fmla="*/ 7366 h 65242"/>
                  <a:gd name="connsiteX3" fmla="*/ 4034 w 67239"/>
                  <a:gd name="connsiteY3" fmla="*/ 19494 h 65242"/>
                  <a:gd name="connsiteX4" fmla="*/ 41477 w 67239"/>
                  <a:gd name="connsiteY4" fmla="*/ 54550 h 65242"/>
                  <a:gd name="connsiteX5" fmla="*/ 64598 w 67239"/>
                  <a:gd name="connsiteY5" fmla="*/ 56341 h 65242"/>
                  <a:gd name="connsiteX6" fmla="*/ 49717 w 67239"/>
                  <a:gd name="connsiteY6" fmla="*/ 36127 h 6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39" h="65242">
                    <a:moveTo>
                      <a:pt x="49717" y="36127"/>
                    </a:moveTo>
                    <a:cubicBezTo>
                      <a:pt x="30986" y="25058"/>
                      <a:pt x="23382" y="2842"/>
                      <a:pt x="23382" y="2842"/>
                    </a:cubicBezTo>
                    <a:cubicBezTo>
                      <a:pt x="12736" y="-5802"/>
                      <a:pt x="9521" y="8098"/>
                      <a:pt x="8115" y="7366"/>
                    </a:cubicBezTo>
                    <a:cubicBezTo>
                      <a:pt x="6710" y="6634"/>
                      <a:pt x="-6477" y="13141"/>
                      <a:pt x="4034" y="19494"/>
                    </a:cubicBezTo>
                    <a:cubicBezTo>
                      <a:pt x="14545" y="25847"/>
                      <a:pt x="33104" y="36397"/>
                      <a:pt x="41477" y="54550"/>
                    </a:cubicBezTo>
                    <a:cubicBezTo>
                      <a:pt x="49852" y="72704"/>
                      <a:pt x="59362" y="63848"/>
                      <a:pt x="64598" y="56341"/>
                    </a:cubicBezTo>
                    <a:cubicBezTo>
                      <a:pt x="69834" y="48833"/>
                      <a:pt x="68448" y="47216"/>
                      <a:pt x="49717" y="36127"/>
                    </a:cubicBezTo>
                    <a:close/>
                  </a:path>
                </a:pathLst>
              </a:custGeom>
              <a:solidFill>
                <a:srgbClr val="E0B0AD"/>
              </a:solidFill>
              <a:ln w="0" cap="flat">
                <a:noFill/>
                <a:prstDash val="solid"/>
                <a:miter/>
              </a:ln>
            </p:spPr>
            <p:txBody>
              <a:bodyPr rtlCol="0" anchor="ctr"/>
              <a:lstStyle/>
              <a:p>
                <a:endParaRPr lang="en-US" dirty="0"/>
              </a:p>
            </p:txBody>
          </p:sp>
          <p:sp>
            <p:nvSpPr>
              <p:cNvPr id="1191" name="Freeform: Shape 1190">
                <a:extLst>
                  <a:ext uri="{FF2B5EF4-FFF2-40B4-BE49-F238E27FC236}">
                    <a16:creationId xmlns:a16="http://schemas.microsoft.com/office/drawing/2014/main" id="{B544C988-526A-D037-0A0A-35D6C4B90896}"/>
                  </a:ext>
                </a:extLst>
              </p:cNvPr>
              <p:cNvSpPr/>
              <p:nvPr/>
            </p:nvSpPr>
            <p:spPr>
              <a:xfrm>
                <a:off x="5239591" y="4137800"/>
                <a:ext cx="50004" cy="76098"/>
              </a:xfrm>
              <a:custGeom>
                <a:avLst/>
                <a:gdLst>
                  <a:gd name="connsiteX0" fmla="*/ 39668 w 50004"/>
                  <a:gd name="connsiteY0" fmla="*/ 5502 h 76098"/>
                  <a:gd name="connsiteX1" fmla="*/ 26866 w 50004"/>
                  <a:gd name="connsiteY1" fmla="*/ 5810 h 76098"/>
                  <a:gd name="connsiteX2" fmla="*/ 6672 w 50004"/>
                  <a:gd name="connsiteY2" fmla="*/ 52956 h 76098"/>
                  <a:gd name="connsiteX3" fmla="*/ 12890 w 50004"/>
                  <a:gd name="connsiteY3" fmla="*/ 75306 h 76098"/>
                  <a:gd name="connsiteX4" fmla="*/ 26808 w 50004"/>
                  <a:gd name="connsiteY4" fmla="*/ 54419 h 76098"/>
                  <a:gd name="connsiteX5" fmla="*/ 49120 w 50004"/>
                  <a:gd name="connsiteY5" fmla="*/ 18304 h 76098"/>
                  <a:gd name="connsiteX6" fmla="*/ 39649 w 50004"/>
                  <a:gd name="connsiteY6" fmla="*/ 5502 h 7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4" h="76098">
                    <a:moveTo>
                      <a:pt x="39668" y="5502"/>
                    </a:moveTo>
                    <a:cubicBezTo>
                      <a:pt x="39880" y="3943"/>
                      <a:pt x="29253" y="-6241"/>
                      <a:pt x="26866" y="5810"/>
                    </a:cubicBezTo>
                    <a:cubicBezTo>
                      <a:pt x="24479" y="17842"/>
                      <a:pt x="20898" y="38903"/>
                      <a:pt x="6672" y="52956"/>
                    </a:cubicBezTo>
                    <a:cubicBezTo>
                      <a:pt x="-7536" y="67028"/>
                      <a:pt x="4034" y="72938"/>
                      <a:pt x="12890" y="75306"/>
                    </a:cubicBezTo>
                    <a:cubicBezTo>
                      <a:pt x="21746" y="77674"/>
                      <a:pt x="22785" y="75826"/>
                      <a:pt x="26808" y="54419"/>
                    </a:cubicBezTo>
                    <a:cubicBezTo>
                      <a:pt x="30832" y="33031"/>
                      <a:pt x="49120" y="18304"/>
                      <a:pt x="49120" y="18304"/>
                    </a:cubicBezTo>
                    <a:cubicBezTo>
                      <a:pt x="53625" y="5348"/>
                      <a:pt x="39437" y="7062"/>
                      <a:pt x="39649" y="5502"/>
                    </a:cubicBezTo>
                    <a:close/>
                  </a:path>
                </a:pathLst>
              </a:custGeom>
              <a:solidFill>
                <a:srgbClr val="E0B0AD"/>
              </a:solidFill>
              <a:ln w="0" cap="flat">
                <a:noFill/>
                <a:prstDash val="solid"/>
                <a:miter/>
              </a:ln>
            </p:spPr>
            <p:txBody>
              <a:bodyPr rtlCol="0" anchor="ctr"/>
              <a:lstStyle/>
              <a:p>
                <a:endParaRPr lang="en-US" dirty="0"/>
              </a:p>
            </p:txBody>
          </p:sp>
          <p:sp>
            <p:nvSpPr>
              <p:cNvPr id="1192" name="Freeform: Shape 1191">
                <a:extLst>
                  <a:ext uri="{FF2B5EF4-FFF2-40B4-BE49-F238E27FC236}">
                    <a16:creationId xmlns:a16="http://schemas.microsoft.com/office/drawing/2014/main" id="{974EBE77-58CE-BFE3-0900-7D15B79BA230}"/>
                  </a:ext>
                </a:extLst>
              </p:cNvPr>
              <p:cNvSpPr/>
              <p:nvPr/>
            </p:nvSpPr>
            <p:spPr>
              <a:xfrm>
                <a:off x="5311762" y="4245710"/>
                <a:ext cx="76084" cy="42395"/>
              </a:xfrm>
              <a:custGeom>
                <a:avLst/>
                <a:gdLst>
                  <a:gd name="connsiteX0" fmla="*/ 73165 w 76084"/>
                  <a:gd name="connsiteY0" fmla="*/ 10923 h 42395"/>
                  <a:gd name="connsiteX1" fmla="*/ 64522 w 76084"/>
                  <a:gd name="connsiteY1" fmla="*/ 1490 h 42395"/>
                  <a:gd name="connsiteX2" fmla="*/ 15739 w 76084"/>
                  <a:gd name="connsiteY2" fmla="*/ 17352 h 42395"/>
                  <a:gd name="connsiteX3" fmla="*/ 3015 w 76084"/>
                  <a:gd name="connsiteY3" fmla="*/ 36738 h 42395"/>
                  <a:gd name="connsiteX4" fmla="*/ 27887 w 76084"/>
                  <a:gd name="connsiteY4" fmla="*/ 33466 h 42395"/>
                  <a:gd name="connsiteX5" fmla="*/ 69758 w 76084"/>
                  <a:gd name="connsiteY5" fmla="*/ 26477 h 42395"/>
                  <a:gd name="connsiteX6" fmla="*/ 73165 w 76084"/>
                  <a:gd name="connsiteY6" fmla="*/ 10923 h 4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084" h="42395">
                    <a:moveTo>
                      <a:pt x="73165" y="10923"/>
                    </a:moveTo>
                    <a:cubicBezTo>
                      <a:pt x="74474" y="10037"/>
                      <a:pt x="75148" y="-4632"/>
                      <a:pt x="64522" y="1490"/>
                    </a:cubicBezTo>
                    <a:cubicBezTo>
                      <a:pt x="53895" y="7611"/>
                      <a:pt x="35684" y="18796"/>
                      <a:pt x="15739" y="17352"/>
                    </a:cubicBezTo>
                    <a:cubicBezTo>
                      <a:pt x="-4204" y="15909"/>
                      <a:pt x="-1028" y="28518"/>
                      <a:pt x="3015" y="36738"/>
                    </a:cubicBezTo>
                    <a:cubicBezTo>
                      <a:pt x="7057" y="44958"/>
                      <a:pt x="9156" y="44516"/>
                      <a:pt x="27887" y="33466"/>
                    </a:cubicBezTo>
                    <a:cubicBezTo>
                      <a:pt x="46637" y="22415"/>
                      <a:pt x="69758" y="26477"/>
                      <a:pt x="69758" y="26477"/>
                    </a:cubicBezTo>
                    <a:cubicBezTo>
                      <a:pt x="82482" y="21337"/>
                      <a:pt x="71856" y="11789"/>
                      <a:pt x="73165" y="10923"/>
                    </a:cubicBezTo>
                    <a:close/>
                  </a:path>
                </a:pathLst>
              </a:custGeom>
              <a:solidFill>
                <a:srgbClr val="E0B0AD"/>
              </a:solidFill>
              <a:ln w="0" cap="flat">
                <a:noFill/>
                <a:prstDash val="solid"/>
                <a:miter/>
              </a:ln>
            </p:spPr>
            <p:txBody>
              <a:bodyPr rtlCol="0" anchor="ctr"/>
              <a:lstStyle/>
              <a:p>
                <a:endParaRPr lang="en-US" dirty="0"/>
              </a:p>
            </p:txBody>
          </p:sp>
          <p:sp>
            <p:nvSpPr>
              <p:cNvPr id="1193" name="Freeform: Shape 1192">
                <a:extLst>
                  <a:ext uri="{FF2B5EF4-FFF2-40B4-BE49-F238E27FC236}">
                    <a16:creationId xmlns:a16="http://schemas.microsoft.com/office/drawing/2014/main" id="{CB34CFCE-197A-ABED-D2D4-AF3CBB2C3DA4}"/>
                  </a:ext>
                </a:extLst>
              </p:cNvPr>
              <p:cNvSpPr/>
              <p:nvPr/>
            </p:nvSpPr>
            <p:spPr>
              <a:xfrm>
                <a:off x="5311300" y="4347042"/>
                <a:ext cx="77604" cy="41263"/>
              </a:xfrm>
              <a:custGeom>
                <a:avLst/>
                <a:gdLst>
                  <a:gd name="connsiteX0" fmla="*/ 71009 w 77604"/>
                  <a:gd name="connsiteY0" fmla="*/ 16991 h 41263"/>
                  <a:gd name="connsiteX1" fmla="*/ 21188 w 77604"/>
                  <a:gd name="connsiteY1" fmla="*/ 4786 h 41263"/>
                  <a:gd name="connsiteX2" fmla="*/ 165 w 77604"/>
                  <a:gd name="connsiteY2" fmla="*/ 14565 h 41263"/>
                  <a:gd name="connsiteX3" fmla="*/ 23036 w 77604"/>
                  <a:gd name="connsiteY3" fmla="*/ 24884 h 41263"/>
                  <a:gd name="connsiteX4" fmla="*/ 62308 w 77604"/>
                  <a:gd name="connsiteY4" fmla="*/ 40997 h 41263"/>
                  <a:gd name="connsiteX5" fmla="*/ 73396 w 77604"/>
                  <a:gd name="connsiteY5" fmla="*/ 29562 h 41263"/>
                  <a:gd name="connsiteX6" fmla="*/ 71009 w 77604"/>
                  <a:gd name="connsiteY6" fmla="*/ 16991 h 4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604" h="41263">
                    <a:moveTo>
                      <a:pt x="71009" y="16991"/>
                    </a:moveTo>
                    <a:cubicBezTo>
                      <a:pt x="58746" y="16606"/>
                      <a:pt x="37378" y="16510"/>
                      <a:pt x="21188" y="4786"/>
                    </a:cubicBezTo>
                    <a:cubicBezTo>
                      <a:pt x="4978" y="-6938"/>
                      <a:pt x="1051" y="5441"/>
                      <a:pt x="165" y="14565"/>
                    </a:cubicBezTo>
                    <a:cubicBezTo>
                      <a:pt x="-720" y="23691"/>
                      <a:pt x="1282" y="24422"/>
                      <a:pt x="23036" y="24884"/>
                    </a:cubicBezTo>
                    <a:cubicBezTo>
                      <a:pt x="44789" y="25346"/>
                      <a:pt x="62308" y="40997"/>
                      <a:pt x="62308" y="40997"/>
                    </a:cubicBezTo>
                    <a:cubicBezTo>
                      <a:pt x="75822" y="43326"/>
                      <a:pt x="71818" y="29620"/>
                      <a:pt x="73396" y="29562"/>
                    </a:cubicBezTo>
                    <a:cubicBezTo>
                      <a:pt x="74975" y="29504"/>
                      <a:pt x="83272" y="17376"/>
                      <a:pt x="71009" y="16991"/>
                    </a:cubicBezTo>
                    <a:close/>
                  </a:path>
                </a:pathLst>
              </a:custGeom>
              <a:solidFill>
                <a:srgbClr val="E0B0AD"/>
              </a:solidFill>
              <a:ln w="0" cap="flat">
                <a:noFill/>
                <a:prstDash val="solid"/>
                <a:miter/>
              </a:ln>
            </p:spPr>
            <p:txBody>
              <a:bodyPr rtlCol="0" anchor="ctr"/>
              <a:lstStyle/>
              <a:p>
                <a:endParaRPr lang="en-US" dirty="0"/>
              </a:p>
            </p:txBody>
          </p:sp>
          <p:sp>
            <p:nvSpPr>
              <p:cNvPr id="1194" name="Freeform: Shape 1193">
                <a:extLst>
                  <a:ext uri="{FF2B5EF4-FFF2-40B4-BE49-F238E27FC236}">
                    <a16:creationId xmlns:a16="http://schemas.microsoft.com/office/drawing/2014/main" id="{4B3EF566-43C5-5D43-E8C2-5EAF7A06DFBB}"/>
                  </a:ext>
                </a:extLst>
              </p:cNvPr>
              <p:cNvSpPr/>
              <p:nvPr/>
            </p:nvSpPr>
            <p:spPr>
              <a:xfrm>
                <a:off x="5233207" y="4421479"/>
                <a:ext cx="52437" cy="73985"/>
              </a:xfrm>
              <a:custGeom>
                <a:avLst/>
                <a:gdLst>
                  <a:gd name="connsiteX0" fmla="*/ 25934 w 52437"/>
                  <a:gd name="connsiteY0" fmla="*/ 14110 h 73985"/>
                  <a:gd name="connsiteX1" fmla="*/ 4604 w 52437"/>
                  <a:gd name="connsiteY1" fmla="*/ 4985 h 73985"/>
                  <a:gd name="connsiteX2" fmla="*/ 12189 w 52437"/>
                  <a:gd name="connsiteY2" fmla="*/ 28914 h 73985"/>
                  <a:gd name="connsiteX3" fmla="*/ 26416 w 52437"/>
                  <a:gd name="connsiteY3" fmla="*/ 68918 h 73985"/>
                  <a:gd name="connsiteX4" fmla="*/ 42336 w 52437"/>
                  <a:gd name="connsiteY4" fmla="*/ 69534 h 73985"/>
                  <a:gd name="connsiteX5" fmla="*/ 50094 w 52437"/>
                  <a:gd name="connsiteY5" fmla="*/ 59369 h 73985"/>
                  <a:gd name="connsiteX6" fmla="*/ 25915 w 52437"/>
                  <a:gd name="connsiteY6" fmla="*/ 14129 h 73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37" h="73985">
                    <a:moveTo>
                      <a:pt x="25934" y="14110"/>
                    </a:moveTo>
                    <a:cubicBezTo>
                      <a:pt x="23855" y="-5776"/>
                      <a:pt x="11997" y="-443"/>
                      <a:pt x="4604" y="4985"/>
                    </a:cubicBezTo>
                    <a:cubicBezTo>
                      <a:pt x="-2788" y="10414"/>
                      <a:pt x="-1980" y="12397"/>
                      <a:pt x="12189" y="28914"/>
                    </a:cubicBezTo>
                    <a:cubicBezTo>
                      <a:pt x="26358" y="45432"/>
                      <a:pt x="26416" y="68918"/>
                      <a:pt x="26416" y="68918"/>
                    </a:cubicBezTo>
                    <a:cubicBezTo>
                      <a:pt x="33712" y="80526"/>
                      <a:pt x="41239" y="68398"/>
                      <a:pt x="42336" y="69534"/>
                    </a:cubicBezTo>
                    <a:cubicBezTo>
                      <a:pt x="43434" y="70670"/>
                      <a:pt x="58007" y="68764"/>
                      <a:pt x="50094" y="59369"/>
                    </a:cubicBezTo>
                    <a:cubicBezTo>
                      <a:pt x="42201" y="49975"/>
                      <a:pt x="28014" y="34016"/>
                      <a:pt x="25915" y="14129"/>
                    </a:cubicBezTo>
                    <a:close/>
                  </a:path>
                </a:pathLst>
              </a:custGeom>
              <a:solidFill>
                <a:srgbClr val="E0B0AD"/>
              </a:solidFill>
              <a:ln w="0" cap="flat">
                <a:noFill/>
                <a:prstDash val="solid"/>
                <a:miter/>
              </a:ln>
            </p:spPr>
            <p:txBody>
              <a:bodyPr rtlCol="0" anchor="ctr"/>
              <a:lstStyle/>
              <a:p>
                <a:endParaRPr lang="en-US" dirty="0"/>
              </a:p>
            </p:txBody>
          </p:sp>
          <p:sp>
            <p:nvSpPr>
              <p:cNvPr id="1195" name="Freeform: Shape 1194">
                <a:extLst>
                  <a:ext uri="{FF2B5EF4-FFF2-40B4-BE49-F238E27FC236}">
                    <a16:creationId xmlns:a16="http://schemas.microsoft.com/office/drawing/2014/main" id="{A5EC0CCA-D8F8-0978-46C0-DB3D5F6C123B}"/>
                  </a:ext>
                </a:extLst>
              </p:cNvPr>
              <p:cNvSpPr/>
              <p:nvPr/>
            </p:nvSpPr>
            <p:spPr>
              <a:xfrm>
                <a:off x="5093488" y="4406987"/>
                <a:ext cx="58512" cy="70273"/>
              </a:xfrm>
              <a:custGeom>
                <a:avLst/>
                <a:gdLst>
                  <a:gd name="connsiteX0" fmla="*/ 49666 w 58512"/>
                  <a:gd name="connsiteY0" fmla="*/ 1940 h 70273"/>
                  <a:gd name="connsiteX1" fmla="*/ 31744 w 58512"/>
                  <a:gd name="connsiteY1" fmla="*/ 18919 h 70273"/>
                  <a:gd name="connsiteX2" fmla="*/ 2309 w 58512"/>
                  <a:gd name="connsiteY2" fmla="*/ 48662 h 70273"/>
                  <a:gd name="connsiteX3" fmla="*/ 7276 w 58512"/>
                  <a:gd name="connsiteY3" fmla="*/ 63100 h 70273"/>
                  <a:gd name="connsiteX4" fmla="*/ 18692 w 58512"/>
                  <a:gd name="connsiteY4" fmla="*/ 65680 h 70273"/>
                  <a:gd name="connsiteX5" fmla="*/ 49185 w 58512"/>
                  <a:gd name="connsiteY5" fmla="*/ 24829 h 70273"/>
                  <a:gd name="connsiteX6" fmla="*/ 49647 w 58512"/>
                  <a:gd name="connsiteY6" fmla="*/ 1940 h 7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12" h="70273">
                    <a:moveTo>
                      <a:pt x="49666" y="1940"/>
                    </a:moveTo>
                    <a:cubicBezTo>
                      <a:pt x="42447" y="-2315"/>
                      <a:pt x="41023" y="-775"/>
                      <a:pt x="31744" y="18919"/>
                    </a:cubicBezTo>
                    <a:cubicBezTo>
                      <a:pt x="22465" y="38594"/>
                      <a:pt x="2309" y="48662"/>
                      <a:pt x="2309" y="48662"/>
                    </a:cubicBezTo>
                    <a:cubicBezTo>
                      <a:pt x="-5141" y="60116"/>
                      <a:pt x="7873" y="61637"/>
                      <a:pt x="7276" y="63100"/>
                    </a:cubicBezTo>
                    <a:cubicBezTo>
                      <a:pt x="6679" y="64563"/>
                      <a:pt x="13359" y="76730"/>
                      <a:pt x="18692" y="65680"/>
                    </a:cubicBezTo>
                    <a:cubicBezTo>
                      <a:pt x="24024" y="54630"/>
                      <a:pt x="32822" y="35186"/>
                      <a:pt x="49185" y="24829"/>
                    </a:cubicBezTo>
                    <a:cubicBezTo>
                      <a:pt x="65548" y="14472"/>
                      <a:pt x="56866" y="6194"/>
                      <a:pt x="49647" y="1940"/>
                    </a:cubicBezTo>
                    <a:close/>
                  </a:path>
                </a:pathLst>
              </a:custGeom>
              <a:solidFill>
                <a:srgbClr val="E0B0AD"/>
              </a:solidFill>
              <a:ln w="0" cap="flat">
                <a:noFill/>
                <a:prstDash val="solid"/>
                <a:miter/>
              </a:ln>
            </p:spPr>
            <p:txBody>
              <a:bodyPr rtlCol="0" anchor="ctr"/>
              <a:lstStyle/>
              <a:p>
                <a:endParaRPr lang="en-US" dirty="0"/>
              </a:p>
            </p:txBody>
          </p:sp>
          <p:sp>
            <p:nvSpPr>
              <p:cNvPr id="1196" name="Freeform: Shape 1195">
                <a:extLst>
                  <a:ext uri="{FF2B5EF4-FFF2-40B4-BE49-F238E27FC236}">
                    <a16:creationId xmlns:a16="http://schemas.microsoft.com/office/drawing/2014/main" id="{88DEE48C-B966-A0DE-BC99-E55CA875E428}"/>
                  </a:ext>
                </a:extLst>
              </p:cNvPr>
              <p:cNvSpPr/>
              <p:nvPr/>
            </p:nvSpPr>
            <p:spPr>
              <a:xfrm>
                <a:off x="5024258" y="4325957"/>
                <a:ext cx="74161" cy="43347"/>
              </a:xfrm>
              <a:custGeom>
                <a:avLst/>
                <a:gdLst>
                  <a:gd name="connsiteX0" fmla="*/ 47186 w 74161"/>
                  <a:gd name="connsiteY0" fmla="*/ 9489 h 43347"/>
                  <a:gd name="connsiteX1" fmla="*/ 6317 w 74161"/>
                  <a:gd name="connsiteY1" fmla="*/ 18479 h 43347"/>
                  <a:gd name="connsiteX2" fmla="*/ 2640 w 74161"/>
                  <a:gd name="connsiteY2" fmla="*/ 33302 h 43347"/>
                  <a:gd name="connsiteX3" fmla="*/ 10841 w 74161"/>
                  <a:gd name="connsiteY3" fmla="*/ 41677 h 43347"/>
                  <a:gd name="connsiteX4" fmla="*/ 58641 w 74161"/>
                  <a:gd name="connsiteY4" fmla="*/ 23946 h 43347"/>
                  <a:gd name="connsiteX5" fmla="*/ 71462 w 74161"/>
                  <a:gd name="connsiteY5" fmla="*/ 4984 h 43347"/>
                  <a:gd name="connsiteX6" fmla="*/ 47186 w 74161"/>
                  <a:gd name="connsiteY6" fmla="*/ 9489 h 43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1" h="43347">
                    <a:moveTo>
                      <a:pt x="47186" y="9489"/>
                    </a:moveTo>
                    <a:cubicBezTo>
                      <a:pt x="28706" y="20963"/>
                      <a:pt x="6317" y="18479"/>
                      <a:pt x="6317" y="18479"/>
                    </a:cubicBezTo>
                    <a:cubicBezTo>
                      <a:pt x="-6177" y="24043"/>
                      <a:pt x="3949" y="32398"/>
                      <a:pt x="2640" y="33302"/>
                    </a:cubicBezTo>
                    <a:cubicBezTo>
                      <a:pt x="1330" y="34207"/>
                      <a:pt x="349" y="48049"/>
                      <a:pt x="10841" y="41677"/>
                    </a:cubicBezTo>
                    <a:cubicBezTo>
                      <a:pt x="21332" y="35304"/>
                      <a:pt x="39274" y="23754"/>
                      <a:pt x="58641" y="23946"/>
                    </a:cubicBezTo>
                    <a:cubicBezTo>
                      <a:pt x="78007" y="24139"/>
                      <a:pt x="75216" y="12473"/>
                      <a:pt x="71462" y="4984"/>
                    </a:cubicBezTo>
                    <a:cubicBezTo>
                      <a:pt x="67708" y="-2504"/>
                      <a:pt x="65687" y="-1985"/>
                      <a:pt x="47186" y="9489"/>
                    </a:cubicBezTo>
                    <a:close/>
                  </a:path>
                </a:pathLst>
              </a:custGeom>
              <a:solidFill>
                <a:srgbClr val="E0B0AD"/>
              </a:solidFill>
              <a:ln w="0" cap="flat">
                <a:noFill/>
                <a:prstDash val="solid"/>
                <a:miter/>
              </a:ln>
            </p:spPr>
            <p:txBody>
              <a:bodyPr rtlCol="0" anchor="ctr"/>
              <a:lstStyle/>
              <a:p>
                <a:endParaRPr lang="en-US" dirty="0"/>
              </a:p>
            </p:txBody>
          </p:sp>
        </p:grpSp>
        <p:sp>
          <p:nvSpPr>
            <p:cNvPr id="1197" name="Freeform: Shape 1196">
              <a:extLst>
                <a:ext uri="{FF2B5EF4-FFF2-40B4-BE49-F238E27FC236}">
                  <a16:creationId xmlns:a16="http://schemas.microsoft.com/office/drawing/2014/main" id="{2137B8CC-E51D-24C7-825E-C254AC22C26A}"/>
                </a:ext>
              </a:extLst>
            </p:cNvPr>
            <p:cNvSpPr/>
            <p:nvPr/>
          </p:nvSpPr>
          <p:spPr>
            <a:xfrm rot="17053200">
              <a:off x="2872240" y="3830142"/>
              <a:ext cx="75155" cy="75155"/>
            </a:xfrm>
            <a:custGeom>
              <a:avLst/>
              <a:gdLst>
                <a:gd name="connsiteX0" fmla="*/ 75156 w 75155"/>
                <a:gd name="connsiteY0" fmla="*/ 37578 h 75155"/>
                <a:gd name="connsiteX1" fmla="*/ 37578 w 75155"/>
                <a:gd name="connsiteY1" fmla="*/ 75156 h 75155"/>
                <a:gd name="connsiteX2" fmla="*/ 0 w 75155"/>
                <a:gd name="connsiteY2" fmla="*/ 37578 h 75155"/>
                <a:gd name="connsiteX3" fmla="*/ 37578 w 75155"/>
                <a:gd name="connsiteY3" fmla="*/ 0 h 75155"/>
                <a:gd name="connsiteX4" fmla="*/ 75156 w 75155"/>
                <a:gd name="connsiteY4" fmla="*/ 37578 h 75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55" h="75155">
                  <a:moveTo>
                    <a:pt x="75156" y="37578"/>
                  </a:moveTo>
                  <a:cubicBezTo>
                    <a:pt x="75156" y="58332"/>
                    <a:pt x="58332" y="75156"/>
                    <a:pt x="37578" y="75156"/>
                  </a:cubicBezTo>
                  <a:cubicBezTo>
                    <a:pt x="16824" y="75156"/>
                    <a:pt x="0" y="58332"/>
                    <a:pt x="0" y="37578"/>
                  </a:cubicBezTo>
                  <a:cubicBezTo>
                    <a:pt x="0" y="16824"/>
                    <a:pt x="16824" y="0"/>
                    <a:pt x="37578" y="0"/>
                  </a:cubicBezTo>
                  <a:cubicBezTo>
                    <a:pt x="58332" y="0"/>
                    <a:pt x="75156" y="16824"/>
                    <a:pt x="75156" y="37578"/>
                  </a:cubicBezTo>
                  <a:close/>
                </a:path>
              </a:pathLst>
            </a:custGeom>
            <a:solidFill>
              <a:srgbClr val="FFFFFF"/>
            </a:solidFill>
            <a:ln w="0" cap="flat">
              <a:noFill/>
              <a:prstDash val="solid"/>
              <a:miter/>
            </a:ln>
          </p:spPr>
          <p:txBody>
            <a:bodyPr rtlCol="0" anchor="ctr"/>
            <a:lstStyle/>
            <a:p>
              <a:endParaRPr lang="en-US" dirty="0"/>
            </a:p>
          </p:txBody>
        </p:sp>
        <p:sp>
          <p:nvSpPr>
            <p:cNvPr id="1198" name="Freeform: Shape 1197">
              <a:extLst>
                <a:ext uri="{FF2B5EF4-FFF2-40B4-BE49-F238E27FC236}">
                  <a16:creationId xmlns:a16="http://schemas.microsoft.com/office/drawing/2014/main" id="{4F64404F-9230-81C4-BD4E-AA4F2EB7FDC9}"/>
                </a:ext>
              </a:extLst>
            </p:cNvPr>
            <p:cNvSpPr/>
            <p:nvPr/>
          </p:nvSpPr>
          <p:spPr>
            <a:xfrm>
              <a:off x="4405841" y="3747578"/>
              <a:ext cx="81431" cy="81431"/>
            </a:xfrm>
            <a:custGeom>
              <a:avLst/>
              <a:gdLst>
                <a:gd name="connsiteX0" fmla="*/ 81432 w 81431"/>
                <a:gd name="connsiteY0" fmla="*/ 40716 h 81431"/>
                <a:gd name="connsiteX1" fmla="*/ 40716 w 81431"/>
                <a:gd name="connsiteY1" fmla="*/ 81432 h 81431"/>
                <a:gd name="connsiteX2" fmla="*/ 0 w 81431"/>
                <a:gd name="connsiteY2" fmla="*/ 40716 h 81431"/>
                <a:gd name="connsiteX3" fmla="*/ 40716 w 81431"/>
                <a:gd name="connsiteY3" fmla="*/ 0 h 81431"/>
                <a:gd name="connsiteX4" fmla="*/ 81432 w 81431"/>
                <a:gd name="connsiteY4" fmla="*/ 40716 h 81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31" h="81431">
                  <a:moveTo>
                    <a:pt x="81432" y="40716"/>
                  </a:moveTo>
                  <a:cubicBezTo>
                    <a:pt x="81432" y="63203"/>
                    <a:pt x="63202" y="81432"/>
                    <a:pt x="40716" y="81432"/>
                  </a:cubicBezTo>
                  <a:cubicBezTo>
                    <a:pt x="18229" y="81432"/>
                    <a:pt x="0" y="63203"/>
                    <a:pt x="0" y="40716"/>
                  </a:cubicBezTo>
                  <a:cubicBezTo>
                    <a:pt x="0" y="18229"/>
                    <a:pt x="18229" y="0"/>
                    <a:pt x="40716" y="0"/>
                  </a:cubicBezTo>
                  <a:cubicBezTo>
                    <a:pt x="63202" y="0"/>
                    <a:pt x="81432" y="18229"/>
                    <a:pt x="81432" y="40716"/>
                  </a:cubicBezTo>
                  <a:close/>
                </a:path>
              </a:pathLst>
            </a:custGeom>
            <a:solidFill>
              <a:srgbClr val="FFFFFF"/>
            </a:solidFill>
            <a:ln w="0" cap="flat">
              <a:noFill/>
              <a:prstDash val="solid"/>
              <a:miter/>
            </a:ln>
          </p:spPr>
          <p:txBody>
            <a:bodyPr rtlCol="0" anchor="ctr"/>
            <a:lstStyle/>
            <a:p>
              <a:endParaRPr lang="en-US" dirty="0"/>
            </a:p>
          </p:txBody>
        </p:sp>
        <p:sp>
          <p:nvSpPr>
            <p:cNvPr id="1199" name="Freeform: Shape 1198">
              <a:extLst>
                <a:ext uri="{FF2B5EF4-FFF2-40B4-BE49-F238E27FC236}">
                  <a16:creationId xmlns:a16="http://schemas.microsoft.com/office/drawing/2014/main" id="{DEF212C0-F0FF-44A5-4F2B-8EBE9D59C039}"/>
                </a:ext>
              </a:extLst>
            </p:cNvPr>
            <p:cNvSpPr/>
            <p:nvPr/>
          </p:nvSpPr>
          <p:spPr>
            <a:xfrm rot="18900000">
              <a:off x="4851942" y="3893724"/>
              <a:ext cx="56366" cy="56366"/>
            </a:xfrm>
            <a:custGeom>
              <a:avLst/>
              <a:gdLst>
                <a:gd name="connsiteX0" fmla="*/ 56367 w 56366"/>
                <a:gd name="connsiteY0" fmla="*/ 28183 h 56366"/>
                <a:gd name="connsiteX1" fmla="*/ 28184 w 56366"/>
                <a:gd name="connsiteY1" fmla="*/ 56367 h 56366"/>
                <a:gd name="connsiteX2" fmla="*/ 0 w 56366"/>
                <a:gd name="connsiteY2" fmla="*/ 28183 h 56366"/>
                <a:gd name="connsiteX3" fmla="*/ 28184 w 56366"/>
                <a:gd name="connsiteY3" fmla="*/ 0 h 56366"/>
                <a:gd name="connsiteX4" fmla="*/ 56367 w 56366"/>
                <a:gd name="connsiteY4" fmla="*/ 28183 h 56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66" h="56366">
                  <a:moveTo>
                    <a:pt x="56367" y="28183"/>
                  </a:moveTo>
                  <a:cubicBezTo>
                    <a:pt x="56367" y="43749"/>
                    <a:pt x="43749" y="56367"/>
                    <a:pt x="28184" y="56367"/>
                  </a:cubicBezTo>
                  <a:cubicBezTo>
                    <a:pt x="12618" y="56367"/>
                    <a:pt x="0" y="43749"/>
                    <a:pt x="0" y="28183"/>
                  </a:cubicBezTo>
                  <a:cubicBezTo>
                    <a:pt x="0" y="12618"/>
                    <a:pt x="12618" y="0"/>
                    <a:pt x="28184" y="0"/>
                  </a:cubicBezTo>
                  <a:cubicBezTo>
                    <a:pt x="43749" y="0"/>
                    <a:pt x="56367" y="12618"/>
                    <a:pt x="56367" y="28183"/>
                  </a:cubicBezTo>
                  <a:close/>
                </a:path>
              </a:pathLst>
            </a:custGeom>
            <a:solidFill>
              <a:srgbClr val="E0B0AD"/>
            </a:solidFill>
            <a:ln w="0" cap="flat">
              <a:noFill/>
              <a:prstDash val="solid"/>
              <a:miter/>
            </a:ln>
          </p:spPr>
          <p:txBody>
            <a:bodyPr rtlCol="0" anchor="ctr"/>
            <a:lstStyle/>
            <a:p>
              <a:endParaRPr lang="en-US" dirty="0"/>
            </a:p>
          </p:txBody>
        </p:sp>
        <p:sp>
          <p:nvSpPr>
            <p:cNvPr id="1200" name="Freeform: Shape 1199">
              <a:extLst>
                <a:ext uri="{FF2B5EF4-FFF2-40B4-BE49-F238E27FC236}">
                  <a16:creationId xmlns:a16="http://schemas.microsoft.com/office/drawing/2014/main" id="{7BE69B23-2D37-6FE0-404C-C7DF75813DC7}"/>
                </a:ext>
              </a:extLst>
            </p:cNvPr>
            <p:cNvSpPr/>
            <p:nvPr/>
          </p:nvSpPr>
          <p:spPr>
            <a:xfrm rot="18900000">
              <a:off x="4201934" y="4385708"/>
              <a:ext cx="83857" cy="83857"/>
            </a:xfrm>
            <a:custGeom>
              <a:avLst/>
              <a:gdLst>
                <a:gd name="connsiteX0" fmla="*/ 83857 w 83857"/>
                <a:gd name="connsiteY0" fmla="*/ 41929 h 83857"/>
                <a:gd name="connsiteX1" fmla="*/ 41929 w 83857"/>
                <a:gd name="connsiteY1" fmla="*/ 83857 h 83857"/>
                <a:gd name="connsiteX2" fmla="*/ 0 w 83857"/>
                <a:gd name="connsiteY2" fmla="*/ 41929 h 83857"/>
                <a:gd name="connsiteX3" fmla="*/ 41929 w 83857"/>
                <a:gd name="connsiteY3" fmla="*/ 0 h 83857"/>
                <a:gd name="connsiteX4" fmla="*/ 83857 w 83857"/>
                <a:gd name="connsiteY4" fmla="*/ 41929 h 83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57" h="83857">
                  <a:moveTo>
                    <a:pt x="83857" y="41929"/>
                  </a:moveTo>
                  <a:cubicBezTo>
                    <a:pt x="83857" y="65085"/>
                    <a:pt x="65085" y="83857"/>
                    <a:pt x="41929" y="83857"/>
                  </a:cubicBezTo>
                  <a:cubicBezTo>
                    <a:pt x="18772" y="83857"/>
                    <a:pt x="0" y="65085"/>
                    <a:pt x="0" y="41929"/>
                  </a:cubicBezTo>
                  <a:cubicBezTo>
                    <a:pt x="0" y="18772"/>
                    <a:pt x="18772" y="0"/>
                    <a:pt x="41929" y="0"/>
                  </a:cubicBezTo>
                  <a:cubicBezTo>
                    <a:pt x="65085" y="0"/>
                    <a:pt x="83857" y="18772"/>
                    <a:pt x="83857" y="41929"/>
                  </a:cubicBezTo>
                  <a:close/>
                </a:path>
              </a:pathLst>
            </a:custGeom>
            <a:solidFill>
              <a:srgbClr val="E0B0AD"/>
            </a:solidFill>
            <a:ln w="0" cap="flat">
              <a:noFill/>
              <a:prstDash val="solid"/>
              <a:miter/>
            </a:ln>
          </p:spPr>
          <p:txBody>
            <a:bodyPr rtlCol="0" anchor="ctr"/>
            <a:lstStyle/>
            <a:p>
              <a:endParaRPr lang="en-US" dirty="0"/>
            </a:p>
          </p:txBody>
        </p:sp>
        <p:sp>
          <p:nvSpPr>
            <p:cNvPr id="1201" name="Freeform: Shape 1200">
              <a:extLst>
                <a:ext uri="{FF2B5EF4-FFF2-40B4-BE49-F238E27FC236}">
                  <a16:creationId xmlns:a16="http://schemas.microsoft.com/office/drawing/2014/main" id="{49FDFC0C-D783-C573-FDBF-39A326CFE7B2}"/>
                </a:ext>
              </a:extLst>
            </p:cNvPr>
            <p:cNvSpPr/>
            <p:nvPr/>
          </p:nvSpPr>
          <p:spPr>
            <a:xfrm rot="20796600">
              <a:off x="1911829" y="4524298"/>
              <a:ext cx="71305" cy="71305"/>
            </a:xfrm>
            <a:custGeom>
              <a:avLst/>
              <a:gdLst>
                <a:gd name="connsiteX0" fmla="*/ 71306 w 71305"/>
                <a:gd name="connsiteY0" fmla="*/ 35653 h 71305"/>
                <a:gd name="connsiteX1" fmla="*/ 35653 w 71305"/>
                <a:gd name="connsiteY1" fmla="*/ 71306 h 71305"/>
                <a:gd name="connsiteX2" fmla="*/ 0 w 71305"/>
                <a:gd name="connsiteY2" fmla="*/ 35653 h 71305"/>
                <a:gd name="connsiteX3" fmla="*/ 35653 w 71305"/>
                <a:gd name="connsiteY3" fmla="*/ 0 h 71305"/>
                <a:gd name="connsiteX4" fmla="*/ 71306 w 71305"/>
                <a:gd name="connsiteY4" fmla="*/ 35653 h 71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305" h="71305">
                  <a:moveTo>
                    <a:pt x="71306" y="35653"/>
                  </a:moveTo>
                  <a:cubicBezTo>
                    <a:pt x="71306" y="55343"/>
                    <a:pt x="55343" y="71306"/>
                    <a:pt x="35653" y="71306"/>
                  </a:cubicBezTo>
                  <a:cubicBezTo>
                    <a:pt x="15962" y="71306"/>
                    <a:pt x="0" y="55343"/>
                    <a:pt x="0" y="35653"/>
                  </a:cubicBezTo>
                  <a:cubicBezTo>
                    <a:pt x="0" y="15962"/>
                    <a:pt x="15962" y="0"/>
                    <a:pt x="35653" y="0"/>
                  </a:cubicBezTo>
                  <a:cubicBezTo>
                    <a:pt x="55343" y="0"/>
                    <a:pt x="71306" y="15962"/>
                    <a:pt x="71306" y="35653"/>
                  </a:cubicBezTo>
                  <a:close/>
                </a:path>
              </a:pathLst>
            </a:custGeom>
            <a:solidFill>
              <a:srgbClr val="E0B0AD"/>
            </a:solidFill>
            <a:ln w="0" cap="flat">
              <a:noFill/>
              <a:prstDash val="solid"/>
              <a:miter/>
            </a:ln>
          </p:spPr>
          <p:txBody>
            <a:bodyPr rtlCol="0" anchor="ctr"/>
            <a:lstStyle/>
            <a:p>
              <a:endParaRPr lang="en-US" dirty="0"/>
            </a:p>
          </p:txBody>
        </p:sp>
        <p:sp>
          <p:nvSpPr>
            <p:cNvPr id="1202" name="Freeform: Shape 1201">
              <a:extLst>
                <a:ext uri="{FF2B5EF4-FFF2-40B4-BE49-F238E27FC236}">
                  <a16:creationId xmlns:a16="http://schemas.microsoft.com/office/drawing/2014/main" id="{FACC1518-E2BC-49B6-A3D4-2BC1FEC34D21}"/>
                </a:ext>
              </a:extLst>
            </p:cNvPr>
            <p:cNvSpPr/>
            <p:nvPr/>
          </p:nvSpPr>
          <p:spPr>
            <a:xfrm>
              <a:off x="1279884" y="4080582"/>
              <a:ext cx="75155" cy="75155"/>
            </a:xfrm>
            <a:custGeom>
              <a:avLst/>
              <a:gdLst>
                <a:gd name="connsiteX0" fmla="*/ 75156 w 75155"/>
                <a:gd name="connsiteY0" fmla="*/ 37578 h 75155"/>
                <a:gd name="connsiteX1" fmla="*/ 37578 w 75155"/>
                <a:gd name="connsiteY1" fmla="*/ 75156 h 75155"/>
                <a:gd name="connsiteX2" fmla="*/ 0 w 75155"/>
                <a:gd name="connsiteY2" fmla="*/ 37578 h 75155"/>
                <a:gd name="connsiteX3" fmla="*/ 37578 w 75155"/>
                <a:gd name="connsiteY3" fmla="*/ 0 h 75155"/>
                <a:gd name="connsiteX4" fmla="*/ 75156 w 75155"/>
                <a:gd name="connsiteY4" fmla="*/ 37578 h 75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55" h="75155">
                  <a:moveTo>
                    <a:pt x="75156" y="37578"/>
                  </a:moveTo>
                  <a:cubicBezTo>
                    <a:pt x="75156" y="58332"/>
                    <a:pt x="58332" y="75156"/>
                    <a:pt x="37578" y="75156"/>
                  </a:cubicBezTo>
                  <a:cubicBezTo>
                    <a:pt x="16824" y="75156"/>
                    <a:pt x="0" y="58332"/>
                    <a:pt x="0" y="37578"/>
                  </a:cubicBezTo>
                  <a:cubicBezTo>
                    <a:pt x="0" y="16824"/>
                    <a:pt x="16824" y="0"/>
                    <a:pt x="37578" y="0"/>
                  </a:cubicBezTo>
                  <a:cubicBezTo>
                    <a:pt x="58332" y="0"/>
                    <a:pt x="75156" y="16824"/>
                    <a:pt x="75156" y="37578"/>
                  </a:cubicBezTo>
                  <a:close/>
                </a:path>
              </a:pathLst>
            </a:custGeom>
            <a:solidFill>
              <a:srgbClr val="E0B0AD"/>
            </a:solidFill>
            <a:ln w="0" cap="flat">
              <a:noFill/>
              <a:prstDash val="solid"/>
              <a:miter/>
            </a:ln>
          </p:spPr>
          <p:txBody>
            <a:bodyPr rtlCol="0" anchor="ctr"/>
            <a:lstStyle/>
            <a:p>
              <a:endParaRPr lang="en-US" dirty="0"/>
            </a:p>
          </p:txBody>
        </p:sp>
        <p:sp>
          <p:nvSpPr>
            <p:cNvPr id="1203" name="Freeform: Shape 1202">
              <a:extLst>
                <a:ext uri="{FF2B5EF4-FFF2-40B4-BE49-F238E27FC236}">
                  <a16:creationId xmlns:a16="http://schemas.microsoft.com/office/drawing/2014/main" id="{E6140665-DFF3-06CB-D5C9-CA8EAC3AF787}"/>
                </a:ext>
              </a:extLst>
            </p:cNvPr>
            <p:cNvSpPr/>
            <p:nvPr/>
          </p:nvSpPr>
          <p:spPr>
            <a:xfrm>
              <a:off x="1064350" y="4944336"/>
              <a:ext cx="128596" cy="130155"/>
            </a:xfrm>
            <a:custGeom>
              <a:avLst/>
              <a:gdLst>
                <a:gd name="connsiteX0" fmla="*/ 128597 w 128596"/>
                <a:gd name="connsiteY0" fmla="*/ 67629 h 130155"/>
                <a:gd name="connsiteX1" fmla="*/ 115275 w 128596"/>
                <a:gd name="connsiteY1" fmla="*/ 48339 h 130155"/>
                <a:gd name="connsiteX2" fmla="*/ 120511 w 128596"/>
                <a:gd name="connsiteY2" fmla="*/ 25488 h 130155"/>
                <a:gd name="connsiteX3" fmla="*/ 96409 w 128596"/>
                <a:gd name="connsiteY3" fmla="*/ 22196 h 130155"/>
                <a:gd name="connsiteX4" fmla="*/ 86475 w 128596"/>
                <a:gd name="connsiteY4" fmla="*/ 0 h 130155"/>
                <a:gd name="connsiteX5" fmla="*/ 49956 w 128596"/>
                <a:gd name="connsiteY5" fmla="*/ 4601 h 130155"/>
                <a:gd name="connsiteX6" fmla="*/ 35576 w 128596"/>
                <a:gd name="connsiteY6" fmla="*/ 22543 h 130155"/>
                <a:gd name="connsiteX7" fmla="*/ 12590 w 128596"/>
                <a:gd name="connsiteY7" fmla="*/ 22543 h 130155"/>
                <a:gd name="connsiteX8" fmla="*/ 0 w 128596"/>
                <a:gd name="connsiteY8" fmla="*/ 64991 h 130155"/>
                <a:gd name="connsiteX9" fmla="*/ 9722 w 128596"/>
                <a:gd name="connsiteY9" fmla="*/ 102319 h 130155"/>
                <a:gd name="connsiteX10" fmla="*/ 34305 w 128596"/>
                <a:gd name="connsiteY10" fmla="*/ 108017 h 130155"/>
                <a:gd name="connsiteX11" fmla="*/ 46414 w 128596"/>
                <a:gd name="connsiteY11" fmla="*/ 130156 h 130155"/>
                <a:gd name="connsiteX12" fmla="*/ 67686 w 128596"/>
                <a:gd name="connsiteY12" fmla="*/ 118952 h 130155"/>
                <a:gd name="connsiteX13" fmla="*/ 89594 w 128596"/>
                <a:gd name="connsiteY13" fmla="*/ 128847 h 130155"/>
                <a:gd name="connsiteX14" fmla="*/ 94445 w 128596"/>
                <a:gd name="connsiteY14" fmla="*/ 107825 h 130155"/>
                <a:gd name="connsiteX15" fmla="*/ 117450 w 128596"/>
                <a:gd name="connsiteY15" fmla="*/ 103051 h 130155"/>
                <a:gd name="connsiteX16" fmla="*/ 110270 w 128596"/>
                <a:gd name="connsiteY16" fmla="*/ 81335 h 130155"/>
                <a:gd name="connsiteX17" fmla="*/ 128597 w 128596"/>
                <a:gd name="connsiteY17" fmla="*/ 67648 h 13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8596" h="130155">
                  <a:moveTo>
                    <a:pt x="128597" y="67629"/>
                  </a:moveTo>
                  <a:cubicBezTo>
                    <a:pt x="121743" y="63413"/>
                    <a:pt x="116796" y="56232"/>
                    <a:pt x="115275" y="48339"/>
                  </a:cubicBezTo>
                  <a:cubicBezTo>
                    <a:pt x="113754" y="40446"/>
                    <a:pt x="115718" y="31937"/>
                    <a:pt x="120511" y="25488"/>
                  </a:cubicBezTo>
                  <a:cubicBezTo>
                    <a:pt x="112618" y="28549"/>
                    <a:pt x="103185" y="27259"/>
                    <a:pt x="96409" y="22196"/>
                  </a:cubicBezTo>
                  <a:cubicBezTo>
                    <a:pt x="89633" y="17114"/>
                    <a:pt x="85744" y="8432"/>
                    <a:pt x="86475" y="0"/>
                  </a:cubicBezTo>
                  <a:cubicBezTo>
                    <a:pt x="78044" y="10665"/>
                    <a:pt x="60775" y="12840"/>
                    <a:pt x="49956" y="4601"/>
                  </a:cubicBezTo>
                  <a:cubicBezTo>
                    <a:pt x="48166" y="12321"/>
                    <a:pt x="42718" y="19116"/>
                    <a:pt x="35576" y="22543"/>
                  </a:cubicBezTo>
                  <a:cubicBezTo>
                    <a:pt x="28434" y="25970"/>
                    <a:pt x="19732" y="25970"/>
                    <a:pt x="12590" y="22543"/>
                  </a:cubicBezTo>
                  <a:cubicBezTo>
                    <a:pt x="20560" y="36923"/>
                    <a:pt x="14515" y="57272"/>
                    <a:pt x="0" y="64991"/>
                  </a:cubicBezTo>
                  <a:cubicBezTo>
                    <a:pt x="12667" y="71883"/>
                    <a:pt x="17422" y="90133"/>
                    <a:pt x="9722" y="102319"/>
                  </a:cubicBezTo>
                  <a:cubicBezTo>
                    <a:pt x="18231" y="100664"/>
                    <a:pt x="27394" y="102781"/>
                    <a:pt x="34305" y="108017"/>
                  </a:cubicBezTo>
                  <a:cubicBezTo>
                    <a:pt x="41216" y="113254"/>
                    <a:pt x="45721" y="121512"/>
                    <a:pt x="46414" y="130156"/>
                  </a:cubicBezTo>
                  <a:cubicBezTo>
                    <a:pt x="51304" y="123457"/>
                    <a:pt x="59389" y="119202"/>
                    <a:pt x="67686" y="118952"/>
                  </a:cubicBezTo>
                  <a:cubicBezTo>
                    <a:pt x="75984" y="118702"/>
                    <a:pt x="84300" y="122456"/>
                    <a:pt x="89594" y="128847"/>
                  </a:cubicBezTo>
                  <a:cubicBezTo>
                    <a:pt x="84820" y="122436"/>
                    <a:pt x="87977" y="112541"/>
                    <a:pt x="94445" y="107825"/>
                  </a:cubicBezTo>
                  <a:cubicBezTo>
                    <a:pt x="100914" y="103108"/>
                    <a:pt x="109461" y="102454"/>
                    <a:pt x="117450" y="103051"/>
                  </a:cubicBezTo>
                  <a:cubicBezTo>
                    <a:pt x="110847" y="98276"/>
                    <a:pt x="107825" y="89094"/>
                    <a:pt x="110270" y="81335"/>
                  </a:cubicBezTo>
                  <a:cubicBezTo>
                    <a:pt x="112715" y="73558"/>
                    <a:pt x="120453" y="67783"/>
                    <a:pt x="128597" y="67648"/>
                  </a:cubicBezTo>
                  <a:close/>
                </a:path>
              </a:pathLst>
            </a:custGeom>
            <a:solidFill>
              <a:srgbClr val="2D304B">
                <a:alpha val="68000"/>
              </a:srgbClr>
            </a:solidFill>
            <a:ln w="0" cap="flat">
              <a:noFill/>
              <a:prstDash val="solid"/>
              <a:miter/>
            </a:ln>
          </p:spPr>
          <p:txBody>
            <a:bodyPr rtlCol="0" anchor="ctr"/>
            <a:lstStyle/>
            <a:p>
              <a:endParaRPr lang="en-US" dirty="0"/>
            </a:p>
          </p:txBody>
        </p:sp>
        <p:sp>
          <p:nvSpPr>
            <p:cNvPr id="1204" name="Freeform: Shape 1203">
              <a:extLst>
                <a:ext uri="{FF2B5EF4-FFF2-40B4-BE49-F238E27FC236}">
                  <a16:creationId xmlns:a16="http://schemas.microsoft.com/office/drawing/2014/main" id="{C6D91A2D-8CA0-992B-ACC1-33CFBD1BC0DB}"/>
                </a:ext>
              </a:extLst>
            </p:cNvPr>
            <p:cNvSpPr/>
            <p:nvPr/>
          </p:nvSpPr>
          <p:spPr>
            <a:xfrm>
              <a:off x="4895067" y="4660711"/>
              <a:ext cx="128596" cy="130155"/>
            </a:xfrm>
            <a:custGeom>
              <a:avLst/>
              <a:gdLst>
                <a:gd name="connsiteX0" fmla="*/ 128596 w 128596"/>
                <a:gd name="connsiteY0" fmla="*/ 67629 h 130155"/>
                <a:gd name="connsiteX1" fmla="*/ 115275 w 128596"/>
                <a:gd name="connsiteY1" fmla="*/ 48339 h 130155"/>
                <a:gd name="connsiteX2" fmla="*/ 120511 w 128596"/>
                <a:gd name="connsiteY2" fmla="*/ 25488 h 130155"/>
                <a:gd name="connsiteX3" fmla="*/ 96409 w 128596"/>
                <a:gd name="connsiteY3" fmla="*/ 22196 h 130155"/>
                <a:gd name="connsiteX4" fmla="*/ 86475 w 128596"/>
                <a:gd name="connsiteY4" fmla="*/ 0 h 130155"/>
                <a:gd name="connsiteX5" fmla="*/ 49956 w 128596"/>
                <a:gd name="connsiteY5" fmla="*/ 4601 h 130155"/>
                <a:gd name="connsiteX6" fmla="*/ 35576 w 128596"/>
                <a:gd name="connsiteY6" fmla="*/ 22543 h 130155"/>
                <a:gd name="connsiteX7" fmla="*/ 12590 w 128596"/>
                <a:gd name="connsiteY7" fmla="*/ 22543 h 130155"/>
                <a:gd name="connsiteX8" fmla="*/ 0 w 128596"/>
                <a:gd name="connsiteY8" fmla="*/ 64991 h 130155"/>
                <a:gd name="connsiteX9" fmla="*/ 9721 w 128596"/>
                <a:gd name="connsiteY9" fmla="*/ 102319 h 130155"/>
                <a:gd name="connsiteX10" fmla="*/ 34305 w 128596"/>
                <a:gd name="connsiteY10" fmla="*/ 108017 h 130155"/>
                <a:gd name="connsiteX11" fmla="*/ 46414 w 128596"/>
                <a:gd name="connsiteY11" fmla="*/ 130156 h 130155"/>
                <a:gd name="connsiteX12" fmla="*/ 67686 w 128596"/>
                <a:gd name="connsiteY12" fmla="*/ 118952 h 130155"/>
                <a:gd name="connsiteX13" fmla="*/ 89594 w 128596"/>
                <a:gd name="connsiteY13" fmla="*/ 128847 h 130155"/>
                <a:gd name="connsiteX14" fmla="*/ 94445 w 128596"/>
                <a:gd name="connsiteY14" fmla="*/ 107825 h 130155"/>
                <a:gd name="connsiteX15" fmla="*/ 117450 w 128596"/>
                <a:gd name="connsiteY15" fmla="*/ 103051 h 130155"/>
                <a:gd name="connsiteX16" fmla="*/ 110270 w 128596"/>
                <a:gd name="connsiteY16" fmla="*/ 81335 h 130155"/>
                <a:gd name="connsiteX17" fmla="*/ 128596 w 128596"/>
                <a:gd name="connsiteY17" fmla="*/ 67648 h 13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8596" h="130155">
                  <a:moveTo>
                    <a:pt x="128596" y="67629"/>
                  </a:moveTo>
                  <a:cubicBezTo>
                    <a:pt x="121743" y="63413"/>
                    <a:pt x="116796" y="56232"/>
                    <a:pt x="115275" y="48339"/>
                  </a:cubicBezTo>
                  <a:cubicBezTo>
                    <a:pt x="113754" y="40446"/>
                    <a:pt x="115717" y="31937"/>
                    <a:pt x="120511" y="25488"/>
                  </a:cubicBezTo>
                  <a:cubicBezTo>
                    <a:pt x="112618" y="28549"/>
                    <a:pt x="103185" y="27259"/>
                    <a:pt x="96409" y="22196"/>
                  </a:cubicBezTo>
                  <a:cubicBezTo>
                    <a:pt x="89632" y="17114"/>
                    <a:pt x="85744" y="8432"/>
                    <a:pt x="86475" y="0"/>
                  </a:cubicBezTo>
                  <a:cubicBezTo>
                    <a:pt x="78043" y="10665"/>
                    <a:pt x="60775" y="12840"/>
                    <a:pt x="49956" y="4601"/>
                  </a:cubicBezTo>
                  <a:cubicBezTo>
                    <a:pt x="48166" y="12321"/>
                    <a:pt x="42718" y="19116"/>
                    <a:pt x="35576" y="22543"/>
                  </a:cubicBezTo>
                  <a:cubicBezTo>
                    <a:pt x="28434" y="25970"/>
                    <a:pt x="19732" y="25970"/>
                    <a:pt x="12590" y="22543"/>
                  </a:cubicBezTo>
                  <a:cubicBezTo>
                    <a:pt x="20560" y="36923"/>
                    <a:pt x="14515" y="57272"/>
                    <a:pt x="0" y="64991"/>
                  </a:cubicBezTo>
                  <a:cubicBezTo>
                    <a:pt x="12667" y="71883"/>
                    <a:pt x="17422" y="90133"/>
                    <a:pt x="9721" y="102319"/>
                  </a:cubicBezTo>
                  <a:cubicBezTo>
                    <a:pt x="18231" y="100663"/>
                    <a:pt x="27394" y="102781"/>
                    <a:pt x="34305" y="108017"/>
                  </a:cubicBezTo>
                  <a:cubicBezTo>
                    <a:pt x="41216" y="113254"/>
                    <a:pt x="45721" y="121512"/>
                    <a:pt x="46414" y="130156"/>
                  </a:cubicBezTo>
                  <a:cubicBezTo>
                    <a:pt x="51304" y="123457"/>
                    <a:pt x="59389" y="119202"/>
                    <a:pt x="67686" y="118952"/>
                  </a:cubicBezTo>
                  <a:cubicBezTo>
                    <a:pt x="75984" y="118702"/>
                    <a:pt x="84300" y="122456"/>
                    <a:pt x="89594" y="128847"/>
                  </a:cubicBezTo>
                  <a:cubicBezTo>
                    <a:pt x="84820" y="122436"/>
                    <a:pt x="87977" y="112541"/>
                    <a:pt x="94445" y="107825"/>
                  </a:cubicBezTo>
                  <a:cubicBezTo>
                    <a:pt x="100914" y="103108"/>
                    <a:pt x="109461" y="102454"/>
                    <a:pt x="117450" y="103051"/>
                  </a:cubicBezTo>
                  <a:cubicBezTo>
                    <a:pt x="110847" y="98276"/>
                    <a:pt x="107825" y="89094"/>
                    <a:pt x="110270" y="81335"/>
                  </a:cubicBezTo>
                  <a:cubicBezTo>
                    <a:pt x="112714" y="73558"/>
                    <a:pt x="120453" y="67783"/>
                    <a:pt x="128596" y="67648"/>
                  </a:cubicBezTo>
                  <a:close/>
                </a:path>
              </a:pathLst>
            </a:custGeom>
            <a:solidFill>
              <a:srgbClr val="2D304B">
                <a:alpha val="68000"/>
              </a:srgbClr>
            </a:solidFill>
            <a:ln w="0" cap="flat">
              <a:noFill/>
              <a:prstDash val="solid"/>
              <a:miter/>
            </a:ln>
          </p:spPr>
          <p:txBody>
            <a:bodyPr rtlCol="0" anchor="ctr"/>
            <a:lstStyle/>
            <a:p>
              <a:endParaRPr lang="en-US" dirty="0"/>
            </a:p>
          </p:txBody>
        </p:sp>
        <p:grpSp>
          <p:nvGrpSpPr>
            <p:cNvPr id="1205" name="Graphic 5">
              <a:extLst>
                <a:ext uri="{FF2B5EF4-FFF2-40B4-BE49-F238E27FC236}">
                  <a16:creationId xmlns:a16="http://schemas.microsoft.com/office/drawing/2014/main" id="{1FCC626F-3517-AB94-F5B2-01B9EA3B6F3F}"/>
                </a:ext>
              </a:extLst>
            </p:cNvPr>
            <p:cNvGrpSpPr/>
            <p:nvPr/>
          </p:nvGrpSpPr>
          <p:grpSpPr>
            <a:xfrm>
              <a:off x="2119649" y="4072227"/>
              <a:ext cx="1997407" cy="1758160"/>
              <a:chOff x="2119649" y="4072227"/>
              <a:chExt cx="1997407" cy="1758160"/>
            </a:xfrm>
          </p:grpSpPr>
          <p:grpSp>
            <p:nvGrpSpPr>
              <p:cNvPr id="1206" name="Graphic 5">
                <a:extLst>
                  <a:ext uri="{FF2B5EF4-FFF2-40B4-BE49-F238E27FC236}">
                    <a16:creationId xmlns:a16="http://schemas.microsoft.com/office/drawing/2014/main" id="{1E3914A4-B232-3224-A95B-5B84E3CC21D9}"/>
                  </a:ext>
                </a:extLst>
              </p:cNvPr>
              <p:cNvGrpSpPr/>
              <p:nvPr/>
            </p:nvGrpSpPr>
            <p:grpSpPr>
              <a:xfrm>
                <a:off x="2842064" y="4085010"/>
                <a:ext cx="1228386" cy="167425"/>
                <a:chOff x="2842064" y="4085010"/>
                <a:chExt cx="1228386" cy="167425"/>
              </a:xfrm>
            </p:grpSpPr>
            <p:sp>
              <p:nvSpPr>
                <p:cNvPr id="1207" name="Freeform: Shape 1206">
                  <a:extLst>
                    <a:ext uri="{FF2B5EF4-FFF2-40B4-BE49-F238E27FC236}">
                      <a16:creationId xmlns:a16="http://schemas.microsoft.com/office/drawing/2014/main" id="{B95B3789-FF98-8E7F-0278-BD0B19D284D1}"/>
                    </a:ext>
                  </a:extLst>
                </p:cNvPr>
                <p:cNvSpPr/>
                <p:nvPr/>
              </p:nvSpPr>
              <p:spPr>
                <a:xfrm>
                  <a:off x="2842064" y="4166249"/>
                  <a:ext cx="355893" cy="7257"/>
                </a:xfrm>
                <a:custGeom>
                  <a:avLst/>
                  <a:gdLst>
                    <a:gd name="connsiteX0" fmla="*/ 353429 w 355893"/>
                    <a:gd name="connsiteY0" fmla="*/ 0 h 7257"/>
                    <a:gd name="connsiteX1" fmla="*/ 355893 w 355893"/>
                    <a:gd name="connsiteY1" fmla="*/ 2464 h 7257"/>
                    <a:gd name="connsiteX2" fmla="*/ 355893 w 355893"/>
                    <a:gd name="connsiteY2" fmla="*/ 4794 h 7257"/>
                    <a:gd name="connsiteX3" fmla="*/ 353429 w 355893"/>
                    <a:gd name="connsiteY3" fmla="*/ 7258 h 7257"/>
                    <a:gd name="connsiteX4" fmla="*/ 2464 w 355893"/>
                    <a:gd name="connsiteY4" fmla="*/ 7258 h 7257"/>
                    <a:gd name="connsiteX5" fmla="*/ 0 w 355893"/>
                    <a:gd name="connsiteY5" fmla="*/ 4794 h 7257"/>
                    <a:gd name="connsiteX6" fmla="*/ 0 w 355893"/>
                    <a:gd name="connsiteY6" fmla="*/ 2464 h 7257"/>
                    <a:gd name="connsiteX7" fmla="*/ 2464 w 355893"/>
                    <a:gd name="connsiteY7" fmla="*/ 0 h 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893" h="7257">
                      <a:moveTo>
                        <a:pt x="353429" y="0"/>
                      </a:moveTo>
                      <a:cubicBezTo>
                        <a:pt x="354790" y="0"/>
                        <a:pt x="355893" y="1103"/>
                        <a:pt x="355893" y="2464"/>
                      </a:cubicBezTo>
                      <a:lnTo>
                        <a:pt x="355893" y="4794"/>
                      </a:lnTo>
                      <a:cubicBezTo>
                        <a:pt x="355893" y="6154"/>
                        <a:pt x="354790" y="7258"/>
                        <a:pt x="353429" y="7258"/>
                      </a:cubicBezTo>
                      <a:lnTo>
                        <a:pt x="2464" y="7258"/>
                      </a:lnTo>
                      <a:cubicBezTo>
                        <a:pt x="1103" y="7258"/>
                        <a:pt x="0" y="6155"/>
                        <a:pt x="0" y="4794"/>
                      </a:cubicBezTo>
                      <a:lnTo>
                        <a:pt x="0" y="2464"/>
                      </a:lnTo>
                      <a:cubicBezTo>
                        <a:pt x="0" y="1103"/>
                        <a:pt x="1103" y="0"/>
                        <a:pt x="2464" y="0"/>
                      </a:cubicBezTo>
                      <a:close/>
                    </a:path>
                  </a:pathLst>
                </a:custGeom>
                <a:solidFill>
                  <a:srgbClr val="393C5E"/>
                </a:solidFill>
                <a:ln w="0" cap="flat">
                  <a:noFill/>
                  <a:prstDash val="solid"/>
                  <a:miter/>
                </a:ln>
              </p:spPr>
              <p:txBody>
                <a:bodyPr rtlCol="0" anchor="ctr"/>
                <a:lstStyle/>
                <a:p>
                  <a:endParaRPr lang="en-US" dirty="0"/>
                </a:p>
              </p:txBody>
            </p:sp>
            <p:sp>
              <p:nvSpPr>
                <p:cNvPr id="1208" name="Freeform: Shape 1207">
                  <a:extLst>
                    <a:ext uri="{FF2B5EF4-FFF2-40B4-BE49-F238E27FC236}">
                      <a16:creationId xmlns:a16="http://schemas.microsoft.com/office/drawing/2014/main" id="{C0B39326-9DF5-38C1-8D1E-B6149C323449}"/>
                    </a:ext>
                  </a:extLst>
                </p:cNvPr>
                <p:cNvSpPr/>
                <p:nvPr/>
              </p:nvSpPr>
              <p:spPr>
                <a:xfrm>
                  <a:off x="3853318" y="4134696"/>
                  <a:ext cx="197553" cy="70362"/>
                </a:xfrm>
                <a:custGeom>
                  <a:avLst/>
                  <a:gdLst>
                    <a:gd name="connsiteX0" fmla="*/ 120916 w 197553"/>
                    <a:gd name="connsiteY0" fmla="*/ 0 h 70362"/>
                    <a:gd name="connsiteX1" fmla="*/ 0 w 197553"/>
                    <a:gd name="connsiteY1" fmla="*/ 0 h 70362"/>
                    <a:gd name="connsiteX2" fmla="*/ 0 w 197553"/>
                    <a:gd name="connsiteY2" fmla="*/ 70362 h 70362"/>
                    <a:gd name="connsiteX3" fmla="*/ 120916 w 197553"/>
                    <a:gd name="connsiteY3" fmla="*/ 70362 h 70362"/>
                    <a:gd name="connsiteX4" fmla="*/ 154124 w 197553"/>
                    <a:gd name="connsiteY4" fmla="*/ 65261 h 70362"/>
                    <a:gd name="connsiteX5" fmla="*/ 197554 w 197553"/>
                    <a:gd name="connsiteY5" fmla="*/ 51516 h 70362"/>
                    <a:gd name="connsiteX6" fmla="*/ 197554 w 197553"/>
                    <a:gd name="connsiteY6" fmla="*/ 18885 h 70362"/>
                    <a:gd name="connsiteX7" fmla="*/ 154124 w 197553"/>
                    <a:gd name="connsiteY7" fmla="*/ 5140 h 70362"/>
                    <a:gd name="connsiteX8" fmla="*/ 120916 w 197553"/>
                    <a:gd name="connsiteY8" fmla="*/ 39 h 7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553" h="70362">
                      <a:moveTo>
                        <a:pt x="120916" y="0"/>
                      </a:moveTo>
                      <a:lnTo>
                        <a:pt x="0" y="0"/>
                      </a:lnTo>
                      <a:lnTo>
                        <a:pt x="0" y="70362"/>
                      </a:lnTo>
                      <a:lnTo>
                        <a:pt x="120916" y="70362"/>
                      </a:lnTo>
                      <a:cubicBezTo>
                        <a:pt x="132216" y="70362"/>
                        <a:pt x="143439" y="68630"/>
                        <a:pt x="154124" y="65261"/>
                      </a:cubicBezTo>
                      <a:lnTo>
                        <a:pt x="197554" y="51516"/>
                      </a:lnTo>
                      <a:lnTo>
                        <a:pt x="197554" y="18885"/>
                      </a:lnTo>
                      <a:lnTo>
                        <a:pt x="154124" y="5140"/>
                      </a:lnTo>
                      <a:cubicBezTo>
                        <a:pt x="143439" y="1752"/>
                        <a:pt x="132216" y="39"/>
                        <a:pt x="120916" y="39"/>
                      </a:cubicBezTo>
                      <a:close/>
                    </a:path>
                  </a:pathLst>
                </a:custGeom>
                <a:solidFill>
                  <a:srgbClr val="085260"/>
                </a:solidFill>
                <a:ln w="0" cap="flat">
                  <a:noFill/>
                  <a:prstDash val="solid"/>
                  <a:miter/>
                </a:ln>
              </p:spPr>
              <p:txBody>
                <a:bodyPr rtlCol="0" anchor="ctr"/>
                <a:lstStyle/>
                <a:p>
                  <a:endParaRPr lang="en-US" dirty="0"/>
                </a:p>
              </p:txBody>
            </p:sp>
            <p:sp>
              <p:nvSpPr>
                <p:cNvPr id="1209" name="Freeform: Shape 1208">
                  <a:extLst>
                    <a:ext uri="{FF2B5EF4-FFF2-40B4-BE49-F238E27FC236}">
                      <a16:creationId xmlns:a16="http://schemas.microsoft.com/office/drawing/2014/main" id="{5B4B60ED-8AB3-FBE1-B543-12D108B86812}"/>
                    </a:ext>
                  </a:extLst>
                </p:cNvPr>
                <p:cNvSpPr/>
                <p:nvPr/>
              </p:nvSpPr>
              <p:spPr>
                <a:xfrm>
                  <a:off x="3287532" y="4115118"/>
                  <a:ext cx="309460" cy="109518"/>
                </a:xfrm>
                <a:custGeom>
                  <a:avLst/>
                  <a:gdLst>
                    <a:gd name="connsiteX0" fmla="*/ 12590 w 309460"/>
                    <a:gd name="connsiteY0" fmla="*/ 7335 h 109518"/>
                    <a:gd name="connsiteX1" fmla="*/ 12359 w 309460"/>
                    <a:gd name="connsiteY1" fmla="*/ 95774 h 109518"/>
                    <a:gd name="connsiteX2" fmla="*/ 20195 w 309460"/>
                    <a:gd name="connsiteY2" fmla="*/ 108787 h 109518"/>
                    <a:gd name="connsiteX3" fmla="*/ 309460 w 309460"/>
                    <a:gd name="connsiteY3" fmla="*/ 109519 h 109518"/>
                    <a:gd name="connsiteX4" fmla="*/ 309460 w 309460"/>
                    <a:gd name="connsiteY4" fmla="*/ 0 h 109518"/>
                    <a:gd name="connsiteX5" fmla="*/ 17057 w 309460"/>
                    <a:gd name="connsiteY5" fmla="*/ 0 h 109518"/>
                    <a:gd name="connsiteX6" fmla="*/ 12590 w 309460"/>
                    <a:gd name="connsiteY6" fmla="*/ 7335 h 10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460" h="109518">
                      <a:moveTo>
                        <a:pt x="12590" y="7335"/>
                      </a:moveTo>
                      <a:cubicBezTo>
                        <a:pt x="-4119" y="34767"/>
                        <a:pt x="-4196" y="68264"/>
                        <a:pt x="12359" y="95774"/>
                      </a:cubicBezTo>
                      <a:lnTo>
                        <a:pt x="20195" y="108787"/>
                      </a:lnTo>
                      <a:lnTo>
                        <a:pt x="309460" y="109519"/>
                      </a:lnTo>
                      <a:lnTo>
                        <a:pt x="309460" y="0"/>
                      </a:lnTo>
                      <a:lnTo>
                        <a:pt x="17057" y="0"/>
                      </a:lnTo>
                      <a:lnTo>
                        <a:pt x="12590" y="7335"/>
                      </a:lnTo>
                      <a:close/>
                    </a:path>
                  </a:pathLst>
                </a:custGeom>
                <a:solidFill>
                  <a:srgbClr val="81CBE1"/>
                </a:solidFill>
                <a:ln w="0" cap="flat">
                  <a:noFill/>
                  <a:prstDash val="solid"/>
                  <a:miter/>
                </a:ln>
              </p:spPr>
              <p:txBody>
                <a:bodyPr rtlCol="0" anchor="ctr"/>
                <a:lstStyle/>
                <a:p>
                  <a:endParaRPr lang="en-US" dirty="0"/>
                </a:p>
              </p:txBody>
            </p:sp>
            <p:sp>
              <p:nvSpPr>
                <p:cNvPr id="1210" name="Freeform: Shape 1209">
                  <a:extLst>
                    <a:ext uri="{FF2B5EF4-FFF2-40B4-BE49-F238E27FC236}">
                      <a16:creationId xmlns:a16="http://schemas.microsoft.com/office/drawing/2014/main" id="{24D1B23A-62FD-4234-F5BE-93448B84A7DA}"/>
                    </a:ext>
                  </a:extLst>
                </p:cNvPr>
                <p:cNvSpPr/>
                <p:nvPr/>
              </p:nvSpPr>
              <p:spPr>
                <a:xfrm>
                  <a:off x="3621286" y="4119103"/>
                  <a:ext cx="225775" cy="101548"/>
                </a:xfrm>
                <a:custGeom>
                  <a:avLst/>
                  <a:gdLst>
                    <a:gd name="connsiteX0" fmla="*/ 0 w 225775"/>
                    <a:gd name="connsiteY0" fmla="*/ 0 h 101548"/>
                    <a:gd name="connsiteX1" fmla="*/ 225776 w 225775"/>
                    <a:gd name="connsiteY1" fmla="*/ 0 h 101548"/>
                    <a:gd name="connsiteX2" fmla="*/ 225776 w 225775"/>
                    <a:gd name="connsiteY2" fmla="*/ 101549 h 101548"/>
                    <a:gd name="connsiteX3" fmla="*/ 0 w 225775"/>
                    <a:gd name="connsiteY3" fmla="*/ 101549 h 101548"/>
                  </a:gdLst>
                  <a:ahLst/>
                  <a:cxnLst>
                    <a:cxn ang="0">
                      <a:pos x="connsiteX0" y="connsiteY0"/>
                    </a:cxn>
                    <a:cxn ang="0">
                      <a:pos x="connsiteX1" y="connsiteY1"/>
                    </a:cxn>
                    <a:cxn ang="0">
                      <a:pos x="connsiteX2" y="connsiteY2"/>
                    </a:cxn>
                    <a:cxn ang="0">
                      <a:pos x="connsiteX3" y="connsiteY3"/>
                    </a:cxn>
                  </a:cxnLst>
                  <a:rect l="l" t="t" r="r" b="b"/>
                  <a:pathLst>
                    <a:path w="225775" h="101548">
                      <a:moveTo>
                        <a:pt x="0" y="0"/>
                      </a:moveTo>
                      <a:lnTo>
                        <a:pt x="225776" y="0"/>
                      </a:lnTo>
                      <a:lnTo>
                        <a:pt x="225776" y="101549"/>
                      </a:lnTo>
                      <a:lnTo>
                        <a:pt x="0" y="101549"/>
                      </a:lnTo>
                      <a:close/>
                    </a:path>
                  </a:pathLst>
                </a:custGeom>
                <a:solidFill>
                  <a:srgbClr val="0A6D80"/>
                </a:solidFill>
                <a:ln w="0" cap="flat">
                  <a:noFill/>
                  <a:prstDash val="solid"/>
                  <a:miter/>
                </a:ln>
              </p:spPr>
              <p:txBody>
                <a:bodyPr rtlCol="0" anchor="ctr"/>
                <a:lstStyle/>
                <a:p>
                  <a:endParaRPr lang="en-US" dirty="0"/>
                </a:p>
              </p:txBody>
            </p:sp>
            <p:sp>
              <p:nvSpPr>
                <p:cNvPr id="1211" name="Freeform: Shape 1210">
                  <a:extLst>
                    <a:ext uri="{FF2B5EF4-FFF2-40B4-BE49-F238E27FC236}">
                      <a16:creationId xmlns:a16="http://schemas.microsoft.com/office/drawing/2014/main" id="{F29B52AF-A23D-8595-D21B-2F1057951C9E}"/>
                    </a:ext>
                  </a:extLst>
                </p:cNvPr>
                <p:cNvSpPr/>
                <p:nvPr/>
              </p:nvSpPr>
              <p:spPr>
                <a:xfrm>
                  <a:off x="3593064" y="4105320"/>
                  <a:ext cx="34497" cy="129116"/>
                </a:xfrm>
                <a:custGeom>
                  <a:avLst/>
                  <a:gdLst>
                    <a:gd name="connsiteX0" fmla="*/ 11762 w 34497"/>
                    <a:gd name="connsiteY0" fmla="*/ 0 h 129116"/>
                    <a:gd name="connsiteX1" fmla="*/ 22735 w 34497"/>
                    <a:gd name="connsiteY1" fmla="*/ 0 h 129116"/>
                    <a:gd name="connsiteX2" fmla="*/ 34498 w 34497"/>
                    <a:gd name="connsiteY2" fmla="*/ 11762 h 129116"/>
                    <a:gd name="connsiteX3" fmla="*/ 34498 w 34497"/>
                    <a:gd name="connsiteY3" fmla="*/ 117354 h 129116"/>
                    <a:gd name="connsiteX4" fmla="*/ 22735 w 34497"/>
                    <a:gd name="connsiteY4" fmla="*/ 129116 h 129116"/>
                    <a:gd name="connsiteX5" fmla="*/ 11762 w 34497"/>
                    <a:gd name="connsiteY5" fmla="*/ 129116 h 129116"/>
                    <a:gd name="connsiteX6" fmla="*/ 0 w 34497"/>
                    <a:gd name="connsiteY6" fmla="*/ 117354 h 129116"/>
                    <a:gd name="connsiteX7" fmla="*/ 0 w 34497"/>
                    <a:gd name="connsiteY7" fmla="*/ 11762 h 129116"/>
                    <a:gd name="connsiteX8" fmla="*/ 11762 w 34497"/>
                    <a:gd name="connsiteY8" fmla="*/ 0 h 12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97" h="129116">
                      <a:moveTo>
                        <a:pt x="11762" y="0"/>
                      </a:moveTo>
                      <a:lnTo>
                        <a:pt x="22735" y="0"/>
                      </a:lnTo>
                      <a:cubicBezTo>
                        <a:pt x="29223" y="0"/>
                        <a:pt x="34498" y="5275"/>
                        <a:pt x="34498" y="11762"/>
                      </a:cubicBezTo>
                      <a:lnTo>
                        <a:pt x="34498" y="117354"/>
                      </a:lnTo>
                      <a:cubicBezTo>
                        <a:pt x="34498" y="123842"/>
                        <a:pt x="29223" y="129116"/>
                        <a:pt x="22735" y="129116"/>
                      </a:cubicBezTo>
                      <a:lnTo>
                        <a:pt x="11762" y="129116"/>
                      </a:lnTo>
                      <a:cubicBezTo>
                        <a:pt x="5275" y="129116"/>
                        <a:pt x="0" y="123842"/>
                        <a:pt x="0" y="117354"/>
                      </a:cubicBezTo>
                      <a:lnTo>
                        <a:pt x="0" y="11762"/>
                      </a:lnTo>
                      <a:cubicBezTo>
                        <a:pt x="0" y="5275"/>
                        <a:pt x="5275" y="0"/>
                        <a:pt x="11762" y="0"/>
                      </a:cubicBezTo>
                      <a:close/>
                    </a:path>
                  </a:pathLst>
                </a:custGeom>
                <a:solidFill>
                  <a:srgbClr val="0A6D80"/>
                </a:solidFill>
                <a:ln w="0" cap="flat">
                  <a:noFill/>
                  <a:prstDash val="solid"/>
                  <a:miter/>
                </a:ln>
              </p:spPr>
              <p:txBody>
                <a:bodyPr rtlCol="0" anchor="ctr"/>
                <a:lstStyle/>
                <a:p>
                  <a:endParaRPr lang="en-US" dirty="0"/>
                </a:p>
              </p:txBody>
            </p:sp>
            <p:sp>
              <p:nvSpPr>
                <p:cNvPr id="1212" name="Freeform: Shape 1211">
                  <a:extLst>
                    <a:ext uri="{FF2B5EF4-FFF2-40B4-BE49-F238E27FC236}">
                      <a16:creationId xmlns:a16="http://schemas.microsoft.com/office/drawing/2014/main" id="{E9918A8C-2CBB-5B67-B5AA-E607EFE9844A}"/>
                    </a:ext>
                  </a:extLst>
                </p:cNvPr>
                <p:cNvSpPr/>
                <p:nvPr/>
              </p:nvSpPr>
              <p:spPr>
                <a:xfrm>
                  <a:off x="4035183" y="4104434"/>
                  <a:ext cx="35267" cy="129116"/>
                </a:xfrm>
                <a:custGeom>
                  <a:avLst/>
                  <a:gdLst>
                    <a:gd name="connsiteX0" fmla="*/ 23236 w 35267"/>
                    <a:gd name="connsiteY0" fmla="*/ 0 h 129116"/>
                    <a:gd name="connsiteX1" fmla="*/ 35268 w 35267"/>
                    <a:gd name="connsiteY1" fmla="*/ 12032 h 129116"/>
                    <a:gd name="connsiteX2" fmla="*/ 35268 w 35267"/>
                    <a:gd name="connsiteY2" fmla="*/ 117085 h 129116"/>
                    <a:gd name="connsiteX3" fmla="*/ 23236 w 35267"/>
                    <a:gd name="connsiteY3" fmla="*/ 129116 h 129116"/>
                    <a:gd name="connsiteX4" fmla="*/ 12032 w 35267"/>
                    <a:gd name="connsiteY4" fmla="*/ 129116 h 129116"/>
                    <a:gd name="connsiteX5" fmla="*/ 0 w 35267"/>
                    <a:gd name="connsiteY5" fmla="*/ 117085 h 129116"/>
                    <a:gd name="connsiteX6" fmla="*/ 0 w 35267"/>
                    <a:gd name="connsiteY6" fmla="*/ 12032 h 129116"/>
                    <a:gd name="connsiteX7" fmla="*/ 12032 w 35267"/>
                    <a:gd name="connsiteY7" fmla="*/ 0 h 12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67" h="129116">
                      <a:moveTo>
                        <a:pt x="23236" y="0"/>
                      </a:moveTo>
                      <a:cubicBezTo>
                        <a:pt x="29881" y="0"/>
                        <a:pt x="35268" y="5387"/>
                        <a:pt x="35268" y="12032"/>
                      </a:cubicBezTo>
                      <a:lnTo>
                        <a:pt x="35268" y="117085"/>
                      </a:lnTo>
                      <a:cubicBezTo>
                        <a:pt x="35268" y="123730"/>
                        <a:pt x="29881" y="129116"/>
                        <a:pt x="23236" y="129116"/>
                      </a:cubicBezTo>
                      <a:lnTo>
                        <a:pt x="12032" y="129116"/>
                      </a:lnTo>
                      <a:cubicBezTo>
                        <a:pt x="5387" y="129116"/>
                        <a:pt x="0" y="123730"/>
                        <a:pt x="0" y="117085"/>
                      </a:cubicBezTo>
                      <a:lnTo>
                        <a:pt x="0" y="12032"/>
                      </a:lnTo>
                      <a:cubicBezTo>
                        <a:pt x="0" y="5387"/>
                        <a:pt x="5387" y="0"/>
                        <a:pt x="12032" y="0"/>
                      </a:cubicBezTo>
                      <a:close/>
                    </a:path>
                  </a:pathLst>
                </a:custGeom>
                <a:solidFill>
                  <a:srgbClr val="0A6D80"/>
                </a:solidFill>
                <a:ln w="0" cap="flat">
                  <a:noFill/>
                  <a:prstDash val="solid"/>
                  <a:miter/>
                </a:ln>
              </p:spPr>
              <p:txBody>
                <a:bodyPr rtlCol="0" anchor="ctr"/>
                <a:lstStyle/>
                <a:p>
                  <a:endParaRPr lang="en-US" dirty="0"/>
                </a:p>
              </p:txBody>
            </p:sp>
            <p:sp>
              <p:nvSpPr>
                <p:cNvPr id="1213" name="Freeform: Shape 1212">
                  <a:extLst>
                    <a:ext uri="{FF2B5EF4-FFF2-40B4-BE49-F238E27FC236}">
                      <a16:creationId xmlns:a16="http://schemas.microsoft.com/office/drawing/2014/main" id="{8F5D96E5-1CA5-2C62-136F-B8347CAA7945}"/>
                    </a:ext>
                  </a:extLst>
                </p:cNvPr>
                <p:cNvSpPr/>
                <p:nvPr/>
              </p:nvSpPr>
              <p:spPr>
                <a:xfrm>
                  <a:off x="3179418" y="4141300"/>
                  <a:ext cx="72325" cy="57156"/>
                </a:xfrm>
                <a:custGeom>
                  <a:avLst/>
                  <a:gdLst>
                    <a:gd name="connsiteX0" fmla="*/ 366 w 72325"/>
                    <a:gd name="connsiteY0" fmla="*/ 28241 h 57156"/>
                    <a:gd name="connsiteX1" fmla="*/ 0 w 72325"/>
                    <a:gd name="connsiteY1" fmla="*/ 28241 h 57156"/>
                    <a:gd name="connsiteX2" fmla="*/ 192 w 72325"/>
                    <a:gd name="connsiteY2" fmla="*/ 28588 h 57156"/>
                    <a:gd name="connsiteX3" fmla="*/ 0 w 72325"/>
                    <a:gd name="connsiteY3" fmla="*/ 28915 h 57156"/>
                    <a:gd name="connsiteX4" fmla="*/ 366 w 72325"/>
                    <a:gd name="connsiteY4" fmla="*/ 28915 h 57156"/>
                    <a:gd name="connsiteX5" fmla="*/ 12070 w 72325"/>
                    <a:gd name="connsiteY5" fmla="*/ 50072 h 57156"/>
                    <a:gd name="connsiteX6" fmla="*/ 72326 w 72325"/>
                    <a:gd name="connsiteY6" fmla="*/ 57156 h 57156"/>
                    <a:gd name="connsiteX7" fmla="*/ 72326 w 72325"/>
                    <a:gd name="connsiteY7" fmla="*/ 0 h 57156"/>
                    <a:gd name="connsiteX8" fmla="*/ 12070 w 72325"/>
                    <a:gd name="connsiteY8" fmla="*/ 7084 h 57156"/>
                    <a:gd name="connsiteX9" fmla="*/ 366 w 72325"/>
                    <a:gd name="connsiteY9" fmla="*/ 28241 h 57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25" h="57156">
                      <a:moveTo>
                        <a:pt x="366" y="28241"/>
                      </a:moveTo>
                      <a:lnTo>
                        <a:pt x="0" y="28241"/>
                      </a:lnTo>
                      <a:lnTo>
                        <a:pt x="192" y="28588"/>
                      </a:lnTo>
                      <a:lnTo>
                        <a:pt x="0" y="28915"/>
                      </a:lnTo>
                      <a:lnTo>
                        <a:pt x="366" y="28915"/>
                      </a:lnTo>
                      <a:lnTo>
                        <a:pt x="12070" y="50072"/>
                      </a:lnTo>
                      <a:lnTo>
                        <a:pt x="72326" y="57156"/>
                      </a:lnTo>
                      <a:lnTo>
                        <a:pt x="72326" y="0"/>
                      </a:lnTo>
                      <a:lnTo>
                        <a:pt x="12070" y="7084"/>
                      </a:lnTo>
                      <a:lnTo>
                        <a:pt x="366" y="28241"/>
                      </a:lnTo>
                      <a:close/>
                    </a:path>
                  </a:pathLst>
                </a:custGeom>
                <a:solidFill>
                  <a:srgbClr val="2C2F49"/>
                </a:solidFill>
                <a:ln w="0" cap="flat">
                  <a:noFill/>
                  <a:prstDash val="solid"/>
                  <a:miter/>
                </a:ln>
              </p:spPr>
              <p:txBody>
                <a:bodyPr rtlCol="0" anchor="ctr"/>
                <a:lstStyle/>
                <a:p>
                  <a:endParaRPr lang="en-US" dirty="0"/>
                </a:p>
              </p:txBody>
            </p:sp>
            <p:sp>
              <p:nvSpPr>
                <p:cNvPr id="1214" name="Freeform: Shape 1213">
                  <a:extLst>
                    <a:ext uri="{FF2B5EF4-FFF2-40B4-BE49-F238E27FC236}">
                      <a16:creationId xmlns:a16="http://schemas.microsoft.com/office/drawing/2014/main" id="{764968CD-ECCD-E2D9-789B-4CF515025BEA}"/>
                    </a:ext>
                  </a:extLst>
                </p:cNvPr>
                <p:cNvSpPr/>
                <p:nvPr/>
              </p:nvSpPr>
              <p:spPr>
                <a:xfrm>
                  <a:off x="3247663" y="4097619"/>
                  <a:ext cx="589253" cy="144478"/>
                </a:xfrm>
                <a:custGeom>
                  <a:avLst/>
                  <a:gdLst>
                    <a:gd name="connsiteX0" fmla="*/ 22274 w 589253"/>
                    <a:gd name="connsiteY0" fmla="*/ 46087 h 144478"/>
                    <a:gd name="connsiteX1" fmla="*/ 0 w 589253"/>
                    <a:gd name="connsiteY1" fmla="*/ 46164 h 144478"/>
                    <a:gd name="connsiteX2" fmla="*/ 0 w 589253"/>
                    <a:gd name="connsiteY2" fmla="*/ 98334 h 144478"/>
                    <a:gd name="connsiteX3" fmla="*/ 22274 w 589253"/>
                    <a:gd name="connsiteY3" fmla="*/ 98411 h 144478"/>
                    <a:gd name="connsiteX4" fmla="*/ 52382 w 589253"/>
                    <a:gd name="connsiteY4" fmla="*/ 144479 h 144478"/>
                    <a:gd name="connsiteX5" fmla="*/ 589254 w 589253"/>
                    <a:gd name="connsiteY5" fmla="*/ 144479 h 144478"/>
                    <a:gd name="connsiteX6" fmla="*/ 589254 w 589253"/>
                    <a:gd name="connsiteY6" fmla="*/ 0 h 144478"/>
                    <a:gd name="connsiteX7" fmla="*/ 52382 w 589253"/>
                    <a:gd name="connsiteY7" fmla="*/ 0 h 144478"/>
                    <a:gd name="connsiteX8" fmla="*/ 22274 w 589253"/>
                    <a:gd name="connsiteY8" fmla="*/ 46068 h 144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253" h="144478">
                      <a:moveTo>
                        <a:pt x="22274" y="46087"/>
                      </a:moveTo>
                      <a:cubicBezTo>
                        <a:pt x="13803" y="46145"/>
                        <a:pt x="3850" y="46087"/>
                        <a:pt x="0" y="46164"/>
                      </a:cubicBezTo>
                      <a:lnTo>
                        <a:pt x="0" y="98334"/>
                      </a:lnTo>
                      <a:cubicBezTo>
                        <a:pt x="3869" y="98411"/>
                        <a:pt x="13803" y="98373"/>
                        <a:pt x="22274" y="98411"/>
                      </a:cubicBezTo>
                      <a:cubicBezTo>
                        <a:pt x="27606" y="116103"/>
                        <a:pt x="38175" y="131812"/>
                        <a:pt x="52382" y="144479"/>
                      </a:cubicBezTo>
                      <a:lnTo>
                        <a:pt x="589254" y="144479"/>
                      </a:lnTo>
                      <a:lnTo>
                        <a:pt x="589254" y="0"/>
                      </a:lnTo>
                      <a:lnTo>
                        <a:pt x="52382" y="0"/>
                      </a:lnTo>
                      <a:cubicBezTo>
                        <a:pt x="38156" y="12667"/>
                        <a:pt x="27587" y="28376"/>
                        <a:pt x="22274" y="46068"/>
                      </a:cubicBezTo>
                      <a:close/>
                    </a:path>
                  </a:pathLst>
                </a:custGeom>
                <a:solidFill>
                  <a:srgbClr val="FFFFFF">
                    <a:alpha val="81000"/>
                  </a:srgbClr>
                </a:solidFill>
                <a:ln w="0" cap="flat">
                  <a:noFill/>
                  <a:prstDash val="solid"/>
                  <a:miter/>
                </a:ln>
              </p:spPr>
              <p:txBody>
                <a:bodyPr rtlCol="0" anchor="ctr"/>
                <a:lstStyle/>
                <a:p>
                  <a:endParaRPr lang="en-US" dirty="0"/>
                </a:p>
              </p:txBody>
            </p:sp>
            <p:grpSp>
              <p:nvGrpSpPr>
                <p:cNvPr id="1215" name="Graphic 5">
                  <a:extLst>
                    <a:ext uri="{FF2B5EF4-FFF2-40B4-BE49-F238E27FC236}">
                      <a16:creationId xmlns:a16="http://schemas.microsoft.com/office/drawing/2014/main" id="{836BA152-BEAA-E095-7252-8DCD27D23FCA}"/>
                    </a:ext>
                  </a:extLst>
                </p:cNvPr>
                <p:cNvGrpSpPr/>
                <p:nvPr/>
              </p:nvGrpSpPr>
              <p:grpSpPr>
                <a:xfrm>
                  <a:off x="3346619" y="4154155"/>
                  <a:ext cx="424774" cy="54413"/>
                  <a:chOff x="3346619" y="4154155"/>
                  <a:chExt cx="424774" cy="54413"/>
                </a:xfrm>
                <a:solidFill>
                  <a:srgbClr val="393C5E"/>
                </a:solidFill>
              </p:grpSpPr>
              <p:sp>
                <p:nvSpPr>
                  <p:cNvPr id="1216" name="Freeform: Shape 1215">
                    <a:extLst>
                      <a:ext uri="{FF2B5EF4-FFF2-40B4-BE49-F238E27FC236}">
                        <a16:creationId xmlns:a16="http://schemas.microsoft.com/office/drawing/2014/main" id="{2D243E8B-5F57-D981-D18B-1442B9360CA4}"/>
                      </a:ext>
                    </a:extLst>
                  </p:cNvPr>
                  <p:cNvSpPr/>
                  <p:nvPr/>
                </p:nvSpPr>
                <p:spPr>
                  <a:xfrm rot="-12600">
                    <a:off x="3366798" y="4184073"/>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17" name="Freeform: Shape 1216">
                    <a:extLst>
                      <a:ext uri="{FF2B5EF4-FFF2-40B4-BE49-F238E27FC236}">
                        <a16:creationId xmlns:a16="http://schemas.microsoft.com/office/drawing/2014/main" id="{F7DEBED6-B52A-5BAF-2410-0906E87F480F}"/>
                      </a:ext>
                    </a:extLst>
                  </p:cNvPr>
                  <p:cNvSpPr/>
                  <p:nvPr/>
                </p:nvSpPr>
                <p:spPr>
                  <a:xfrm rot="-12600">
                    <a:off x="3385933" y="4184022"/>
                    <a:ext cx="4408" cy="24487"/>
                  </a:xfrm>
                  <a:custGeom>
                    <a:avLst/>
                    <a:gdLst>
                      <a:gd name="connsiteX0" fmla="*/ 0 w 4408"/>
                      <a:gd name="connsiteY0" fmla="*/ 0 h 24487"/>
                      <a:gd name="connsiteX1" fmla="*/ 4408 w 4408"/>
                      <a:gd name="connsiteY1" fmla="*/ 0 h 24487"/>
                      <a:gd name="connsiteX2" fmla="*/ 4408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8" y="0"/>
                        </a:lnTo>
                        <a:lnTo>
                          <a:pt x="4408"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18" name="Freeform: Shape 1217">
                    <a:extLst>
                      <a:ext uri="{FF2B5EF4-FFF2-40B4-BE49-F238E27FC236}">
                        <a16:creationId xmlns:a16="http://schemas.microsoft.com/office/drawing/2014/main" id="{E17C8767-B82D-28A5-7782-05FE2E1034C0}"/>
                      </a:ext>
                    </a:extLst>
                  </p:cNvPr>
                  <p:cNvSpPr/>
                  <p:nvPr/>
                </p:nvSpPr>
                <p:spPr>
                  <a:xfrm rot="-13200">
                    <a:off x="3407029" y="4183651"/>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19" name="Freeform: Shape 1218">
                    <a:extLst>
                      <a:ext uri="{FF2B5EF4-FFF2-40B4-BE49-F238E27FC236}">
                        <a16:creationId xmlns:a16="http://schemas.microsoft.com/office/drawing/2014/main" id="{00675B7B-702F-5335-E817-B26B688E99BE}"/>
                      </a:ext>
                    </a:extLst>
                  </p:cNvPr>
                  <p:cNvSpPr/>
                  <p:nvPr/>
                </p:nvSpPr>
                <p:spPr>
                  <a:xfrm rot="-13200">
                    <a:off x="3428358" y="4183666"/>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0" name="Freeform: Shape 1219">
                    <a:extLst>
                      <a:ext uri="{FF2B5EF4-FFF2-40B4-BE49-F238E27FC236}">
                        <a16:creationId xmlns:a16="http://schemas.microsoft.com/office/drawing/2014/main" id="{9169934F-40C0-33D7-CE26-32E2DE19EB74}"/>
                      </a:ext>
                    </a:extLst>
                  </p:cNvPr>
                  <p:cNvSpPr/>
                  <p:nvPr/>
                </p:nvSpPr>
                <p:spPr>
                  <a:xfrm rot="-13200">
                    <a:off x="3346720" y="4155583"/>
                    <a:ext cx="4966" cy="52747"/>
                  </a:xfrm>
                  <a:custGeom>
                    <a:avLst/>
                    <a:gdLst>
                      <a:gd name="connsiteX0" fmla="*/ 0 w 4966"/>
                      <a:gd name="connsiteY0" fmla="*/ 0 h 52747"/>
                      <a:gd name="connsiteX1" fmla="*/ 4967 w 4966"/>
                      <a:gd name="connsiteY1" fmla="*/ 0 h 52747"/>
                      <a:gd name="connsiteX2" fmla="*/ 4967 w 4966"/>
                      <a:gd name="connsiteY2" fmla="*/ 52748 h 52747"/>
                      <a:gd name="connsiteX3" fmla="*/ 0 w 4966"/>
                      <a:gd name="connsiteY3" fmla="*/ 52748 h 52747"/>
                    </a:gdLst>
                    <a:ahLst/>
                    <a:cxnLst>
                      <a:cxn ang="0">
                        <a:pos x="connsiteX0" y="connsiteY0"/>
                      </a:cxn>
                      <a:cxn ang="0">
                        <a:pos x="connsiteX1" y="connsiteY1"/>
                      </a:cxn>
                      <a:cxn ang="0">
                        <a:pos x="connsiteX2" y="connsiteY2"/>
                      </a:cxn>
                      <a:cxn ang="0">
                        <a:pos x="connsiteX3" y="connsiteY3"/>
                      </a:cxn>
                    </a:cxnLst>
                    <a:rect l="l" t="t" r="r" b="b"/>
                    <a:pathLst>
                      <a:path w="4966" h="52747">
                        <a:moveTo>
                          <a:pt x="0" y="0"/>
                        </a:moveTo>
                        <a:lnTo>
                          <a:pt x="4967" y="0"/>
                        </a:lnTo>
                        <a:lnTo>
                          <a:pt x="4967" y="52748"/>
                        </a:lnTo>
                        <a:lnTo>
                          <a:pt x="0" y="52748"/>
                        </a:lnTo>
                        <a:close/>
                      </a:path>
                    </a:pathLst>
                  </a:custGeom>
                  <a:solidFill>
                    <a:srgbClr val="393C5E"/>
                  </a:solidFill>
                  <a:ln w="0" cap="flat">
                    <a:noFill/>
                    <a:prstDash val="solid"/>
                    <a:miter/>
                  </a:ln>
                </p:spPr>
                <p:txBody>
                  <a:bodyPr rtlCol="0" anchor="ctr"/>
                  <a:lstStyle/>
                  <a:p>
                    <a:endParaRPr lang="en-US" dirty="0"/>
                  </a:p>
                </p:txBody>
              </p:sp>
              <p:sp>
                <p:nvSpPr>
                  <p:cNvPr id="1221" name="Freeform: Shape 1220">
                    <a:extLst>
                      <a:ext uri="{FF2B5EF4-FFF2-40B4-BE49-F238E27FC236}">
                        <a16:creationId xmlns:a16="http://schemas.microsoft.com/office/drawing/2014/main" id="{9FF7B32E-C233-E881-B222-84371DA317F4}"/>
                      </a:ext>
                    </a:extLst>
                  </p:cNvPr>
                  <p:cNvSpPr/>
                  <p:nvPr/>
                </p:nvSpPr>
                <p:spPr>
                  <a:xfrm rot="-13200">
                    <a:off x="3449403" y="4155246"/>
                    <a:ext cx="4966" cy="52747"/>
                  </a:xfrm>
                  <a:custGeom>
                    <a:avLst/>
                    <a:gdLst>
                      <a:gd name="connsiteX0" fmla="*/ 0 w 4966"/>
                      <a:gd name="connsiteY0" fmla="*/ 0 h 52747"/>
                      <a:gd name="connsiteX1" fmla="*/ 4967 w 4966"/>
                      <a:gd name="connsiteY1" fmla="*/ 0 h 52747"/>
                      <a:gd name="connsiteX2" fmla="*/ 4967 w 4966"/>
                      <a:gd name="connsiteY2" fmla="*/ 52748 h 52747"/>
                      <a:gd name="connsiteX3" fmla="*/ 0 w 4966"/>
                      <a:gd name="connsiteY3" fmla="*/ 52748 h 52747"/>
                    </a:gdLst>
                    <a:ahLst/>
                    <a:cxnLst>
                      <a:cxn ang="0">
                        <a:pos x="connsiteX0" y="connsiteY0"/>
                      </a:cxn>
                      <a:cxn ang="0">
                        <a:pos x="connsiteX1" y="connsiteY1"/>
                      </a:cxn>
                      <a:cxn ang="0">
                        <a:pos x="connsiteX2" y="connsiteY2"/>
                      </a:cxn>
                      <a:cxn ang="0">
                        <a:pos x="connsiteX3" y="connsiteY3"/>
                      </a:cxn>
                    </a:cxnLst>
                    <a:rect l="l" t="t" r="r" b="b"/>
                    <a:pathLst>
                      <a:path w="4966" h="52747">
                        <a:moveTo>
                          <a:pt x="0" y="0"/>
                        </a:moveTo>
                        <a:lnTo>
                          <a:pt x="4967" y="0"/>
                        </a:lnTo>
                        <a:lnTo>
                          <a:pt x="4967" y="52748"/>
                        </a:lnTo>
                        <a:lnTo>
                          <a:pt x="0" y="52748"/>
                        </a:lnTo>
                        <a:close/>
                      </a:path>
                    </a:pathLst>
                  </a:custGeom>
                  <a:solidFill>
                    <a:srgbClr val="393C5E"/>
                  </a:solidFill>
                  <a:ln w="0" cap="flat">
                    <a:noFill/>
                    <a:prstDash val="solid"/>
                    <a:miter/>
                  </a:ln>
                </p:spPr>
                <p:txBody>
                  <a:bodyPr rtlCol="0" anchor="ctr"/>
                  <a:lstStyle/>
                  <a:p>
                    <a:endParaRPr lang="en-US" dirty="0"/>
                  </a:p>
                </p:txBody>
              </p:sp>
              <p:sp>
                <p:nvSpPr>
                  <p:cNvPr id="1222" name="Freeform: Shape 1221">
                    <a:extLst>
                      <a:ext uri="{FF2B5EF4-FFF2-40B4-BE49-F238E27FC236}">
                        <a16:creationId xmlns:a16="http://schemas.microsoft.com/office/drawing/2014/main" id="{ED89329F-8E3D-E549-0ABA-915886A64A39}"/>
                      </a:ext>
                    </a:extLst>
                  </p:cNvPr>
                  <p:cNvSpPr/>
                  <p:nvPr/>
                </p:nvSpPr>
                <p:spPr>
                  <a:xfrm rot="-13200">
                    <a:off x="3472134" y="4183555"/>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3" name="Freeform: Shape 1222">
                    <a:extLst>
                      <a:ext uri="{FF2B5EF4-FFF2-40B4-BE49-F238E27FC236}">
                        <a16:creationId xmlns:a16="http://schemas.microsoft.com/office/drawing/2014/main" id="{DE00FE92-8459-112D-9952-BBF91F4AF47D}"/>
                      </a:ext>
                    </a:extLst>
                  </p:cNvPr>
                  <p:cNvSpPr/>
                  <p:nvPr/>
                </p:nvSpPr>
                <p:spPr>
                  <a:xfrm rot="-12600">
                    <a:off x="3491196" y="4183732"/>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4" name="Freeform: Shape 1223">
                    <a:extLst>
                      <a:ext uri="{FF2B5EF4-FFF2-40B4-BE49-F238E27FC236}">
                        <a16:creationId xmlns:a16="http://schemas.microsoft.com/office/drawing/2014/main" id="{A8787F22-4074-7D03-5A31-EF128E714FDA}"/>
                      </a:ext>
                    </a:extLst>
                  </p:cNvPr>
                  <p:cNvSpPr/>
                  <p:nvPr/>
                </p:nvSpPr>
                <p:spPr>
                  <a:xfrm rot="-13200">
                    <a:off x="3512195" y="4183574"/>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5" name="Freeform: Shape 1224">
                    <a:extLst>
                      <a:ext uri="{FF2B5EF4-FFF2-40B4-BE49-F238E27FC236}">
                        <a16:creationId xmlns:a16="http://schemas.microsoft.com/office/drawing/2014/main" id="{BEE0B604-8A31-9CCD-E085-5E48F45F3075}"/>
                      </a:ext>
                    </a:extLst>
                  </p:cNvPr>
                  <p:cNvSpPr/>
                  <p:nvPr/>
                </p:nvSpPr>
                <p:spPr>
                  <a:xfrm rot="-12600">
                    <a:off x="3533489" y="4183654"/>
                    <a:ext cx="4408" cy="24487"/>
                  </a:xfrm>
                  <a:custGeom>
                    <a:avLst/>
                    <a:gdLst>
                      <a:gd name="connsiteX0" fmla="*/ 0 w 4408"/>
                      <a:gd name="connsiteY0" fmla="*/ 0 h 24487"/>
                      <a:gd name="connsiteX1" fmla="*/ 4408 w 4408"/>
                      <a:gd name="connsiteY1" fmla="*/ 0 h 24487"/>
                      <a:gd name="connsiteX2" fmla="*/ 4408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8" y="0"/>
                        </a:lnTo>
                        <a:lnTo>
                          <a:pt x="4408"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6" name="Freeform: Shape 1225">
                    <a:extLst>
                      <a:ext uri="{FF2B5EF4-FFF2-40B4-BE49-F238E27FC236}">
                        <a16:creationId xmlns:a16="http://schemas.microsoft.com/office/drawing/2014/main" id="{28750471-0172-724D-C38F-2BEBE2FF1CFA}"/>
                      </a:ext>
                    </a:extLst>
                  </p:cNvPr>
                  <p:cNvSpPr/>
                  <p:nvPr/>
                </p:nvSpPr>
                <p:spPr>
                  <a:xfrm rot="-13200">
                    <a:off x="3554665" y="4154938"/>
                    <a:ext cx="4966" cy="52747"/>
                  </a:xfrm>
                  <a:custGeom>
                    <a:avLst/>
                    <a:gdLst>
                      <a:gd name="connsiteX0" fmla="*/ 0 w 4966"/>
                      <a:gd name="connsiteY0" fmla="*/ 0 h 52747"/>
                      <a:gd name="connsiteX1" fmla="*/ 4967 w 4966"/>
                      <a:gd name="connsiteY1" fmla="*/ 0 h 52747"/>
                      <a:gd name="connsiteX2" fmla="*/ 4967 w 4966"/>
                      <a:gd name="connsiteY2" fmla="*/ 52748 h 52747"/>
                      <a:gd name="connsiteX3" fmla="*/ 0 w 4966"/>
                      <a:gd name="connsiteY3" fmla="*/ 52748 h 52747"/>
                    </a:gdLst>
                    <a:ahLst/>
                    <a:cxnLst>
                      <a:cxn ang="0">
                        <a:pos x="connsiteX0" y="connsiteY0"/>
                      </a:cxn>
                      <a:cxn ang="0">
                        <a:pos x="connsiteX1" y="connsiteY1"/>
                      </a:cxn>
                      <a:cxn ang="0">
                        <a:pos x="connsiteX2" y="connsiteY2"/>
                      </a:cxn>
                      <a:cxn ang="0">
                        <a:pos x="connsiteX3" y="connsiteY3"/>
                      </a:cxn>
                    </a:cxnLst>
                    <a:rect l="l" t="t" r="r" b="b"/>
                    <a:pathLst>
                      <a:path w="4966" h="52747">
                        <a:moveTo>
                          <a:pt x="0" y="0"/>
                        </a:moveTo>
                        <a:lnTo>
                          <a:pt x="4967" y="0"/>
                        </a:lnTo>
                        <a:lnTo>
                          <a:pt x="4967" y="52748"/>
                        </a:lnTo>
                        <a:lnTo>
                          <a:pt x="0" y="52748"/>
                        </a:lnTo>
                        <a:close/>
                      </a:path>
                    </a:pathLst>
                  </a:custGeom>
                  <a:solidFill>
                    <a:srgbClr val="393C5E"/>
                  </a:solidFill>
                  <a:ln w="0" cap="flat">
                    <a:noFill/>
                    <a:prstDash val="solid"/>
                    <a:miter/>
                  </a:ln>
                </p:spPr>
                <p:txBody>
                  <a:bodyPr rtlCol="0" anchor="ctr"/>
                  <a:lstStyle/>
                  <a:p>
                    <a:endParaRPr lang="en-US" dirty="0"/>
                  </a:p>
                </p:txBody>
              </p:sp>
              <p:sp>
                <p:nvSpPr>
                  <p:cNvPr id="1227" name="Freeform: Shape 1226">
                    <a:extLst>
                      <a:ext uri="{FF2B5EF4-FFF2-40B4-BE49-F238E27FC236}">
                        <a16:creationId xmlns:a16="http://schemas.microsoft.com/office/drawing/2014/main" id="{A78FD7DF-F222-B5FC-B8B7-834FA2232AE5}"/>
                      </a:ext>
                    </a:extLst>
                  </p:cNvPr>
                  <p:cNvSpPr/>
                  <p:nvPr/>
                </p:nvSpPr>
                <p:spPr>
                  <a:xfrm rot="-13200">
                    <a:off x="3577454" y="4183074"/>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8" name="Freeform: Shape 1227">
                    <a:extLst>
                      <a:ext uri="{FF2B5EF4-FFF2-40B4-BE49-F238E27FC236}">
                        <a16:creationId xmlns:a16="http://schemas.microsoft.com/office/drawing/2014/main" id="{530D88AA-9B2C-CA11-8609-0C12C7A1E490}"/>
                      </a:ext>
                    </a:extLst>
                  </p:cNvPr>
                  <p:cNvSpPr/>
                  <p:nvPr/>
                </p:nvSpPr>
                <p:spPr>
                  <a:xfrm rot="-12600">
                    <a:off x="3596477" y="4183366"/>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29" name="Freeform: Shape 1228">
                    <a:extLst>
                      <a:ext uri="{FF2B5EF4-FFF2-40B4-BE49-F238E27FC236}">
                        <a16:creationId xmlns:a16="http://schemas.microsoft.com/office/drawing/2014/main" id="{C629A8D1-C0C1-B4BC-DDE6-C7654CE394E2}"/>
                      </a:ext>
                    </a:extLst>
                  </p:cNvPr>
                  <p:cNvSpPr/>
                  <p:nvPr/>
                </p:nvSpPr>
                <p:spPr>
                  <a:xfrm rot="-12600">
                    <a:off x="3617422" y="4183347"/>
                    <a:ext cx="4408" cy="24487"/>
                  </a:xfrm>
                  <a:custGeom>
                    <a:avLst/>
                    <a:gdLst>
                      <a:gd name="connsiteX0" fmla="*/ 0 w 4408"/>
                      <a:gd name="connsiteY0" fmla="*/ 0 h 24487"/>
                      <a:gd name="connsiteX1" fmla="*/ 4408 w 4408"/>
                      <a:gd name="connsiteY1" fmla="*/ 0 h 24487"/>
                      <a:gd name="connsiteX2" fmla="*/ 4408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8" y="0"/>
                        </a:lnTo>
                        <a:lnTo>
                          <a:pt x="4408"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30" name="Freeform: Shape 1229">
                    <a:extLst>
                      <a:ext uri="{FF2B5EF4-FFF2-40B4-BE49-F238E27FC236}">
                        <a16:creationId xmlns:a16="http://schemas.microsoft.com/office/drawing/2014/main" id="{7248529F-B1F6-EB19-F645-1DAA347CAFB2}"/>
                      </a:ext>
                    </a:extLst>
                  </p:cNvPr>
                  <p:cNvSpPr/>
                  <p:nvPr/>
                </p:nvSpPr>
                <p:spPr>
                  <a:xfrm rot="-13200">
                    <a:off x="3638922" y="4182896"/>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31" name="Freeform: Shape 1230">
                    <a:extLst>
                      <a:ext uri="{FF2B5EF4-FFF2-40B4-BE49-F238E27FC236}">
                        <a16:creationId xmlns:a16="http://schemas.microsoft.com/office/drawing/2014/main" id="{935D122D-9765-6675-FB91-870FA68D8CC0}"/>
                      </a:ext>
                    </a:extLst>
                  </p:cNvPr>
                  <p:cNvSpPr/>
                  <p:nvPr/>
                </p:nvSpPr>
                <p:spPr>
                  <a:xfrm rot="-12600">
                    <a:off x="3659779" y="4154968"/>
                    <a:ext cx="4966" cy="52747"/>
                  </a:xfrm>
                  <a:custGeom>
                    <a:avLst/>
                    <a:gdLst>
                      <a:gd name="connsiteX0" fmla="*/ 0 w 4966"/>
                      <a:gd name="connsiteY0" fmla="*/ 0 h 52747"/>
                      <a:gd name="connsiteX1" fmla="*/ 4967 w 4966"/>
                      <a:gd name="connsiteY1" fmla="*/ 0 h 52747"/>
                      <a:gd name="connsiteX2" fmla="*/ 4967 w 4966"/>
                      <a:gd name="connsiteY2" fmla="*/ 52748 h 52747"/>
                      <a:gd name="connsiteX3" fmla="*/ 0 w 4966"/>
                      <a:gd name="connsiteY3" fmla="*/ 52748 h 52747"/>
                    </a:gdLst>
                    <a:ahLst/>
                    <a:cxnLst>
                      <a:cxn ang="0">
                        <a:pos x="connsiteX0" y="connsiteY0"/>
                      </a:cxn>
                      <a:cxn ang="0">
                        <a:pos x="connsiteX1" y="connsiteY1"/>
                      </a:cxn>
                      <a:cxn ang="0">
                        <a:pos x="connsiteX2" y="connsiteY2"/>
                      </a:cxn>
                      <a:cxn ang="0">
                        <a:pos x="connsiteX3" y="connsiteY3"/>
                      </a:cxn>
                    </a:cxnLst>
                    <a:rect l="l" t="t" r="r" b="b"/>
                    <a:pathLst>
                      <a:path w="4966" h="52747">
                        <a:moveTo>
                          <a:pt x="0" y="0"/>
                        </a:moveTo>
                        <a:lnTo>
                          <a:pt x="4967" y="0"/>
                        </a:lnTo>
                        <a:lnTo>
                          <a:pt x="4967" y="52748"/>
                        </a:lnTo>
                        <a:lnTo>
                          <a:pt x="0" y="52748"/>
                        </a:lnTo>
                        <a:close/>
                      </a:path>
                    </a:pathLst>
                  </a:custGeom>
                  <a:solidFill>
                    <a:srgbClr val="393C5E"/>
                  </a:solidFill>
                  <a:ln w="0" cap="flat">
                    <a:noFill/>
                    <a:prstDash val="solid"/>
                    <a:miter/>
                  </a:ln>
                </p:spPr>
                <p:txBody>
                  <a:bodyPr rtlCol="0" anchor="ctr"/>
                  <a:lstStyle/>
                  <a:p>
                    <a:endParaRPr lang="en-US" dirty="0"/>
                  </a:p>
                </p:txBody>
              </p:sp>
              <p:sp>
                <p:nvSpPr>
                  <p:cNvPr id="1232" name="Freeform: Shape 1231">
                    <a:extLst>
                      <a:ext uri="{FF2B5EF4-FFF2-40B4-BE49-F238E27FC236}">
                        <a16:creationId xmlns:a16="http://schemas.microsoft.com/office/drawing/2014/main" id="{5202119A-CEC2-37F5-4322-ADDE6353615D}"/>
                      </a:ext>
                    </a:extLst>
                  </p:cNvPr>
                  <p:cNvSpPr/>
                  <p:nvPr/>
                </p:nvSpPr>
                <p:spPr>
                  <a:xfrm rot="-12600">
                    <a:off x="3683683" y="4183123"/>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33" name="Freeform: Shape 1232">
                    <a:extLst>
                      <a:ext uri="{FF2B5EF4-FFF2-40B4-BE49-F238E27FC236}">
                        <a16:creationId xmlns:a16="http://schemas.microsoft.com/office/drawing/2014/main" id="{AA87A8F1-A234-B098-B5E7-1CF003F5EF2F}"/>
                      </a:ext>
                    </a:extLst>
                  </p:cNvPr>
                  <p:cNvSpPr/>
                  <p:nvPr/>
                </p:nvSpPr>
                <p:spPr>
                  <a:xfrm rot="-13200">
                    <a:off x="3702988" y="4182630"/>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34" name="Freeform: Shape 1233">
                    <a:extLst>
                      <a:ext uri="{FF2B5EF4-FFF2-40B4-BE49-F238E27FC236}">
                        <a16:creationId xmlns:a16="http://schemas.microsoft.com/office/drawing/2014/main" id="{46DD3BE2-5693-FB82-8813-D07F740F4B1D}"/>
                      </a:ext>
                    </a:extLst>
                  </p:cNvPr>
                  <p:cNvSpPr/>
                  <p:nvPr/>
                </p:nvSpPr>
                <p:spPr>
                  <a:xfrm rot="-13200">
                    <a:off x="3723932" y="4182646"/>
                    <a:ext cx="4408" cy="24487"/>
                  </a:xfrm>
                  <a:custGeom>
                    <a:avLst/>
                    <a:gdLst>
                      <a:gd name="connsiteX0" fmla="*/ 0 w 4408"/>
                      <a:gd name="connsiteY0" fmla="*/ 0 h 24487"/>
                      <a:gd name="connsiteX1" fmla="*/ 4409 w 4408"/>
                      <a:gd name="connsiteY1" fmla="*/ 0 h 24487"/>
                      <a:gd name="connsiteX2" fmla="*/ 4409 w 4408"/>
                      <a:gd name="connsiteY2" fmla="*/ 24487 h 24487"/>
                      <a:gd name="connsiteX3" fmla="*/ 0 w 4408"/>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08" h="24487">
                        <a:moveTo>
                          <a:pt x="0" y="0"/>
                        </a:moveTo>
                        <a:lnTo>
                          <a:pt x="4409" y="0"/>
                        </a:lnTo>
                        <a:lnTo>
                          <a:pt x="4409"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35" name="Freeform: Shape 1234">
                    <a:extLst>
                      <a:ext uri="{FF2B5EF4-FFF2-40B4-BE49-F238E27FC236}">
                        <a16:creationId xmlns:a16="http://schemas.microsoft.com/office/drawing/2014/main" id="{E5A6FE98-AB00-D618-153C-E04C5659808E}"/>
                      </a:ext>
                    </a:extLst>
                  </p:cNvPr>
                  <p:cNvSpPr/>
                  <p:nvPr/>
                </p:nvSpPr>
                <p:spPr>
                  <a:xfrm rot="-12600">
                    <a:off x="3745150" y="4182917"/>
                    <a:ext cx="4427" cy="24487"/>
                  </a:xfrm>
                  <a:custGeom>
                    <a:avLst/>
                    <a:gdLst>
                      <a:gd name="connsiteX0" fmla="*/ 0 w 4427"/>
                      <a:gd name="connsiteY0" fmla="*/ 0 h 24487"/>
                      <a:gd name="connsiteX1" fmla="*/ 4428 w 4427"/>
                      <a:gd name="connsiteY1" fmla="*/ 0 h 24487"/>
                      <a:gd name="connsiteX2" fmla="*/ 4428 w 4427"/>
                      <a:gd name="connsiteY2" fmla="*/ 24487 h 24487"/>
                      <a:gd name="connsiteX3" fmla="*/ 0 w 4427"/>
                      <a:gd name="connsiteY3" fmla="*/ 24487 h 24487"/>
                    </a:gdLst>
                    <a:ahLst/>
                    <a:cxnLst>
                      <a:cxn ang="0">
                        <a:pos x="connsiteX0" y="connsiteY0"/>
                      </a:cxn>
                      <a:cxn ang="0">
                        <a:pos x="connsiteX1" y="connsiteY1"/>
                      </a:cxn>
                      <a:cxn ang="0">
                        <a:pos x="connsiteX2" y="connsiteY2"/>
                      </a:cxn>
                      <a:cxn ang="0">
                        <a:pos x="connsiteX3" y="connsiteY3"/>
                      </a:cxn>
                    </a:cxnLst>
                    <a:rect l="l" t="t" r="r" b="b"/>
                    <a:pathLst>
                      <a:path w="4427" h="24487">
                        <a:moveTo>
                          <a:pt x="0" y="0"/>
                        </a:moveTo>
                        <a:lnTo>
                          <a:pt x="4428" y="0"/>
                        </a:lnTo>
                        <a:lnTo>
                          <a:pt x="4428" y="24487"/>
                        </a:lnTo>
                        <a:lnTo>
                          <a:pt x="0" y="24487"/>
                        </a:lnTo>
                        <a:close/>
                      </a:path>
                    </a:pathLst>
                  </a:custGeom>
                  <a:solidFill>
                    <a:srgbClr val="393C5E"/>
                  </a:solidFill>
                  <a:ln w="0" cap="flat">
                    <a:noFill/>
                    <a:prstDash val="solid"/>
                    <a:miter/>
                  </a:ln>
                </p:spPr>
                <p:txBody>
                  <a:bodyPr rtlCol="0" anchor="ctr"/>
                  <a:lstStyle/>
                  <a:p>
                    <a:endParaRPr lang="en-US" dirty="0"/>
                  </a:p>
                </p:txBody>
              </p:sp>
              <p:sp>
                <p:nvSpPr>
                  <p:cNvPr id="1236" name="Freeform: Shape 1235">
                    <a:extLst>
                      <a:ext uri="{FF2B5EF4-FFF2-40B4-BE49-F238E27FC236}">
                        <a16:creationId xmlns:a16="http://schemas.microsoft.com/office/drawing/2014/main" id="{C2A8EFCE-8464-60BE-F86D-AE75C0BA16DC}"/>
                      </a:ext>
                    </a:extLst>
                  </p:cNvPr>
                  <p:cNvSpPr/>
                  <p:nvPr/>
                </p:nvSpPr>
                <p:spPr>
                  <a:xfrm rot="-13200">
                    <a:off x="3766326" y="4154164"/>
                    <a:ext cx="4966" cy="52747"/>
                  </a:xfrm>
                  <a:custGeom>
                    <a:avLst/>
                    <a:gdLst>
                      <a:gd name="connsiteX0" fmla="*/ 0 w 4966"/>
                      <a:gd name="connsiteY0" fmla="*/ 0 h 52747"/>
                      <a:gd name="connsiteX1" fmla="*/ 4967 w 4966"/>
                      <a:gd name="connsiteY1" fmla="*/ 0 h 52747"/>
                      <a:gd name="connsiteX2" fmla="*/ 4967 w 4966"/>
                      <a:gd name="connsiteY2" fmla="*/ 52748 h 52747"/>
                      <a:gd name="connsiteX3" fmla="*/ 0 w 4966"/>
                      <a:gd name="connsiteY3" fmla="*/ 52748 h 52747"/>
                    </a:gdLst>
                    <a:ahLst/>
                    <a:cxnLst>
                      <a:cxn ang="0">
                        <a:pos x="connsiteX0" y="connsiteY0"/>
                      </a:cxn>
                      <a:cxn ang="0">
                        <a:pos x="connsiteX1" y="connsiteY1"/>
                      </a:cxn>
                      <a:cxn ang="0">
                        <a:pos x="connsiteX2" y="connsiteY2"/>
                      </a:cxn>
                      <a:cxn ang="0">
                        <a:pos x="connsiteX3" y="connsiteY3"/>
                      </a:cxn>
                    </a:cxnLst>
                    <a:rect l="l" t="t" r="r" b="b"/>
                    <a:pathLst>
                      <a:path w="4966" h="52747">
                        <a:moveTo>
                          <a:pt x="0" y="0"/>
                        </a:moveTo>
                        <a:lnTo>
                          <a:pt x="4967" y="0"/>
                        </a:lnTo>
                        <a:lnTo>
                          <a:pt x="4967" y="52748"/>
                        </a:lnTo>
                        <a:lnTo>
                          <a:pt x="0" y="52748"/>
                        </a:lnTo>
                        <a:close/>
                      </a:path>
                    </a:pathLst>
                  </a:custGeom>
                  <a:solidFill>
                    <a:srgbClr val="393C5E"/>
                  </a:solidFill>
                  <a:ln w="0" cap="flat">
                    <a:noFill/>
                    <a:prstDash val="solid"/>
                    <a:miter/>
                  </a:ln>
                </p:spPr>
                <p:txBody>
                  <a:bodyPr rtlCol="0" anchor="ctr"/>
                  <a:lstStyle/>
                  <a:p>
                    <a:endParaRPr lang="en-US" dirty="0"/>
                  </a:p>
                </p:txBody>
              </p:sp>
            </p:grpSp>
            <p:sp>
              <p:nvSpPr>
                <p:cNvPr id="1237" name="Freeform: Shape 1236">
                  <a:extLst>
                    <a:ext uri="{FF2B5EF4-FFF2-40B4-BE49-F238E27FC236}">
                      <a16:creationId xmlns:a16="http://schemas.microsoft.com/office/drawing/2014/main" id="{6DEFC764-4A2C-D6DD-596D-3866D2CA5D5C}"/>
                    </a:ext>
                  </a:extLst>
                </p:cNvPr>
                <p:cNvSpPr/>
                <p:nvPr/>
              </p:nvSpPr>
              <p:spPr>
                <a:xfrm>
                  <a:off x="3826675" y="4085010"/>
                  <a:ext cx="31340" cy="167425"/>
                </a:xfrm>
                <a:custGeom>
                  <a:avLst/>
                  <a:gdLst>
                    <a:gd name="connsiteX0" fmla="*/ 7373 w 31340"/>
                    <a:gd name="connsiteY0" fmla="*/ 0 h 167425"/>
                    <a:gd name="connsiteX1" fmla="*/ 23968 w 31340"/>
                    <a:gd name="connsiteY1" fmla="*/ 0 h 167425"/>
                    <a:gd name="connsiteX2" fmla="*/ 31341 w 31340"/>
                    <a:gd name="connsiteY2" fmla="*/ 7373 h 167425"/>
                    <a:gd name="connsiteX3" fmla="*/ 31341 w 31340"/>
                    <a:gd name="connsiteY3" fmla="*/ 160053 h 167425"/>
                    <a:gd name="connsiteX4" fmla="*/ 23968 w 31340"/>
                    <a:gd name="connsiteY4" fmla="*/ 167426 h 167425"/>
                    <a:gd name="connsiteX5" fmla="*/ 7373 w 31340"/>
                    <a:gd name="connsiteY5" fmla="*/ 167426 h 167425"/>
                    <a:gd name="connsiteX6" fmla="*/ 0 w 31340"/>
                    <a:gd name="connsiteY6" fmla="*/ 160053 h 167425"/>
                    <a:gd name="connsiteX7" fmla="*/ 0 w 31340"/>
                    <a:gd name="connsiteY7" fmla="*/ 7373 h 167425"/>
                    <a:gd name="connsiteX8" fmla="*/ 7373 w 31340"/>
                    <a:gd name="connsiteY8" fmla="*/ 0 h 167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0" h="167425">
                      <a:moveTo>
                        <a:pt x="7373" y="0"/>
                      </a:moveTo>
                      <a:lnTo>
                        <a:pt x="23968" y="0"/>
                      </a:lnTo>
                      <a:cubicBezTo>
                        <a:pt x="28049" y="0"/>
                        <a:pt x="31341" y="3311"/>
                        <a:pt x="31341" y="7373"/>
                      </a:cubicBezTo>
                      <a:lnTo>
                        <a:pt x="31341" y="160053"/>
                      </a:lnTo>
                      <a:cubicBezTo>
                        <a:pt x="31341" y="164134"/>
                        <a:pt x="28030" y="167426"/>
                        <a:pt x="23968" y="167426"/>
                      </a:cubicBezTo>
                      <a:lnTo>
                        <a:pt x="7373" y="167426"/>
                      </a:lnTo>
                      <a:cubicBezTo>
                        <a:pt x="3292" y="167426"/>
                        <a:pt x="0" y="164115"/>
                        <a:pt x="0" y="160053"/>
                      </a:cubicBezTo>
                      <a:lnTo>
                        <a:pt x="0" y="7373"/>
                      </a:lnTo>
                      <a:cubicBezTo>
                        <a:pt x="0" y="3292"/>
                        <a:pt x="3311" y="0"/>
                        <a:pt x="7373" y="0"/>
                      </a:cubicBezTo>
                      <a:close/>
                    </a:path>
                  </a:pathLst>
                </a:custGeom>
                <a:solidFill>
                  <a:srgbClr val="0A6D80"/>
                </a:solidFill>
                <a:ln w="0" cap="flat">
                  <a:noFill/>
                  <a:prstDash val="solid"/>
                  <a:miter/>
                </a:ln>
              </p:spPr>
              <p:txBody>
                <a:bodyPr rtlCol="0" anchor="ctr"/>
                <a:lstStyle/>
                <a:p>
                  <a:endParaRPr lang="en-US" dirty="0"/>
                </a:p>
              </p:txBody>
            </p:sp>
            <p:sp>
              <p:nvSpPr>
                <p:cNvPr id="1238" name="Freeform: Shape 1237">
                  <a:extLst>
                    <a:ext uri="{FF2B5EF4-FFF2-40B4-BE49-F238E27FC236}">
                      <a16:creationId xmlns:a16="http://schemas.microsoft.com/office/drawing/2014/main" id="{07CBE065-A003-DBB5-977B-BF63B396AB45}"/>
                    </a:ext>
                  </a:extLst>
                </p:cNvPr>
                <p:cNvSpPr/>
                <p:nvPr/>
              </p:nvSpPr>
              <p:spPr>
                <a:xfrm>
                  <a:off x="3246065" y="4137238"/>
                  <a:ext cx="9914" cy="65280"/>
                </a:xfrm>
                <a:custGeom>
                  <a:avLst/>
                  <a:gdLst>
                    <a:gd name="connsiteX0" fmla="*/ 6873 w 9914"/>
                    <a:gd name="connsiteY0" fmla="*/ 0 h 65280"/>
                    <a:gd name="connsiteX1" fmla="*/ 9914 w 9914"/>
                    <a:gd name="connsiteY1" fmla="*/ 3042 h 65280"/>
                    <a:gd name="connsiteX2" fmla="*/ 9914 w 9914"/>
                    <a:gd name="connsiteY2" fmla="*/ 62238 h 65280"/>
                    <a:gd name="connsiteX3" fmla="*/ 6873 w 9914"/>
                    <a:gd name="connsiteY3" fmla="*/ 65280 h 65280"/>
                    <a:gd name="connsiteX4" fmla="*/ 3042 w 9914"/>
                    <a:gd name="connsiteY4" fmla="*/ 65280 h 65280"/>
                    <a:gd name="connsiteX5" fmla="*/ 0 w 9914"/>
                    <a:gd name="connsiteY5" fmla="*/ 62238 h 65280"/>
                    <a:gd name="connsiteX6" fmla="*/ 0 w 9914"/>
                    <a:gd name="connsiteY6" fmla="*/ 3042 h 65280"/>
                    <a:gd name="connsiteX7" fmla="*/ 3042 w 9914"/>
                    <a:gd name="connsiteY7" fmla="*/ 0 h 65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14" h="65280">
                      <a:moveTo>
                        <a:pt x="6873" y="0"/>
                      </a:moveTo>
                      <a:cubicBezTo>
                        <a:pt x="8552" y="0"/>
                        <a:pt x="9914" y="1362"/>
                        <a:pt x="9914" y="3042"/>
                      </a:cubicBezTo>
                      <a:lnTo>
                        <a:pt x="9914" y="62238"/>
                      </a:lnTo>
                      <a:cubicBezTo>
                        <a:pt x="9914" y="63918"/>
                        <a:pt x="8552" y="65280"/>
                        <a:pt x="6873" y="65280"/>
                      </a:cubicBezTo>
                      <a:lnTo>
                        <a:pt x="3042" y="65280"/>
                      </a:lnTo>
                      <a:cubicBezTo>
                        <a:pt x="1362" y="65280"/>
                        <a:pt x="0" y="63918"/>
                        <a:pt x="0" y="62238"/>
                      </a:cubicBezTo>
                      <a:lnTo>
                        <a:pt x="0" y="3042"/>
                      </a:lnTo>
                      <a:cubicBezTo>
                        <a:pt x="0" y="1362"/>
                        <a:pt x="1362" y="0"/>
                        <a:pt x="3042" y="0"/>
                      </a:cubicBezTo>
                      <a:close/>
                    </a:path>
                  </a:pathLst>
                </a:custGeom>
                <a:solidFill>
                  <a:srgbClr val="393C5E"/>
                </a:solidFill>
                <a:ln w="0" cap="flat">
                  <a:noFill/>
                  <a:prstDash val="solid"/>
                  <a:miter/>
                </a:ln>
              </p:spPr>
              <p:txBody>
                <a:bodyPr rtlCol="0" anchor="ctr"/>
                <a:lstStyle/>
                <a:p>
                  <a:endParaRPr lang="en-US" dirty="0"/>
                </a:p>
              </p:txBody>
            </p:sp>
          </p:grpSp>
          <p:grpSp>
            <p:nvGrpSpPr>
              <p:cNvPr id="1239" name="Graphic 5">
                <a:extLst>
                  <a:ext uri="{FF2B5EF4-FFF2-40B4-BE49-F238E27FC236}">
                    <a16:creationId xmlns:a16="http://schemas.microsoft.com/office/drawing/2014/main" id="{6F1C90C2-25DE-64CB-3B65-522B9A96ABEC}"/>
                  </a:ext>
                </a:extLst>
              </p:cNvPr>
              <p:cNvGrpSpPr/>
              <p:nvPr/>
            </p:nvGrpSpPr>
            <p:grpSpPr>
              <a:xfrm>
                <a:off x="2927230" y="4243808"/>
                <a:ext cx="1019224" cy="492561"/>
                <a:chOff x="2927230" y="4243808"/>
                <a:chExt cx="1019224" cy="492561"/>
              </a:xfrm>
            </p:grpSpPr>
            <p:sp>
              <p:nvSpPr>
                <p:cNvPr id="1240" name="Freeform: Shape 1239">
                  <a:extLst>
                    <a:ext uri="{FF2B5EF4-FFF2-40B4-BE49-F238E27FC236}">
                      <a16:creationId xmlns:a16="http://schemas.microsoft.com/office/drawing/2014/main" id="{7E6497E1-1C6E-0137-42FB-E431FCDB7502}"/>
                    </a:ext>
                  </a:extLst>
                </p:cNvPr>
                <p:cNvSpPr/>
                <p:nvPr/>
              </p:nvSpPr>
              <p:spPr>
                <a:xfrm>
                  <a:off x="3027624" y="4243808"/>
                  <a:ext cx="918830" cy="492561"/>
                </a:xfrm>
                <a:custGeom>
                  <a:avLst/>
                  <a:gdLst>
                    <a:gd name="connsiteX0" fmla="*/ 775969 w 918830"/>
                    <a:gd name="connsiteY0" fmla="*/ 3 h 492561"/>
                    <a:gd name="connsiteX1" fmla="*/ 299796 w 918830"/>
                    <a:gd name="connsiteY1" fmla="*/ 2948 h 492561"/>
                    <a:gd name="connsiteX2" fmla="*/ 217786 w 918830"/>
                    <a:gd name="connsiteY2" fmla="*/ 29649 h 492561"/>
                    <a:gd name="connsiteX3" fmla="*/ 128443 w 918830"/>
                    <a:gd name="connsiteY3" fmla="*/ 93890 h 492561"/>
                    <a:gd name="connsiteX4" fmla="*/ 53884 w 918830"/>
                    <a:gd name="connsiteY4" fmla="*/ 120360 h 492561"/>
                    <a:gd name="connsiteX5" fmla="*/ 3581 w 918830"/>
                    <a:gd name="connsiteY5" fmla="*/ 123325 h 492561"/>
                    <a:gd name="connsiteX6" fmla="*/ 135 w 918830"/>
                    <a:gd name="connsiteY6" fmla="*/ 243778 h 492561"/>
                    <a:gd name="connsiteX7" fmla="*/ 0 w 918830"/>
                    <a:gd name="connsiteY7" fmla="*/ 243778 h 492561"/>
                    <a:gd name="connsiteX8" fmla="*/ 77 w 918830"/>
                    <a:gd name="connsiteY8" fmla="*/ 246281 h 492561"/>
                    <a:gd name="connsiteX9" fmla="*/ 0 w 918830"/>
                    <a:gd name="connsiteY9" fmla="*/ 248783 h 492561"/>
                    <a:gd name="connsiteX10" fmla="*/ 135 w 918830"/>
                    <a:gd name="connsiteY10" fmla="*/ 248783 h 492561"/>
                    <a:gd name="connsiteX11" fmla="*/ 3581 w 918830"/>
                    <a:gd name="connsiteY11" fmla="*/ 369237 h 492561"/>
                    <a:gd name="connsiteX12" fmla="*/ 53884 w 918830"/>
                    <a:gd name="connsiteY12" fmla="*/ 372201 h 492561"/>
                    <a:gd name="connsiteX13" fmla="*/ 128443 w 918830"/>
                    <a:gd name="connsiteY13" fmla="*/ 398672 h 492561"/>
                    <a:gd name="connsiteX14" fmla="*/ 217786 w 918830"/>
                    <a:gd name="connsiteY14" fmla="*/ 462912 h 492561"/>
                    <a:gd name="connsiteX15" fmla="*/ 299796 w 918830"/>
                    <a:gd name="connsiteY15" fmla="*/ 489613 h 492561"/>
                    <a:gd name="connsiteX16" fmla="*/ 775969 w 918830"/>
                    <a:gd name="connsiteY16" fmla="*/ 492559 h 492561"/>
                    <a:gd name="connsiteX17" fmla="*/ 877248 w 918830"/>
                    <a:gd name="connsiteY17" fmla="*/ 450976 h 492561"/>
                    <a:gd name="connsiteX18" fmla="*/ 877248 w 918830"/>
                    <a:gd name="connsiteY18" fmla="*/ 450976 h 492561"/>
                    <a:gd name="connsiteX19" fmla="*/ 918830 w 918830"/>
                    <a:gd name="connsiteY19" fmla="*/ 350583 h 492561"/>
                    <a:gd name="connsiteX20" fmla="*/ 918830 w 918830"/>
                    <a:gd name="connsiteY20" fmla="*/ 141979 h 492561"/>
                    <a:gd name="connsiteX21" fmla="*/ 877248 w 918830"/>
                    <a:gd name="connsiteY21" fmla="*/ 41585 h 492561"/>
                    <a:gd name="connsiteX22" fmla="*/ 775969 w 918830"/>
                    <a:gd name="connsiteY22" fmla="*/ 3 h 49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8830" h="492561">
                      <a:moveTo>
                        <a:pt x="775969" y="3"/>
                      </a:moveTo>
                      <a:lnTo>
                        <a:pt x="299796" y="2948"/>
                      </a:lnTo>
                      <a:cubicBezTo>
                        <a:pt x="270342" y="3121"/>
                        <a:pt x="241696" y="12458"/>
                        <a:pt x="217786" y="29649"/>
                      </a:cubicBezTo>
                      <a:lnTo>
                        <a:pt x="128443" y="93890"/>
                      </a:lnTo>
                      <a:cubicBezTo>
                        <a:pt x="106593" y="109599"/>
                        <a:pt x="80739" y="118781"/>
                        <a:pt x="53884" y="120360"/>
                      </a:cubicBezTo>
                      <a:lnTo>
                        <a:pt x="3581" y="123325"/>
                      </a:lnTo>
                      <a:lnTo>
                        <a:pt x="135" y="243778"/>
                      </a:lnTo>
                      <a:lnTo>
                        <a:pt x="0" y="243778"/>
                      </a:lnTo>
                      <a:lnTo>
                        <a:pt x="77" y="246281"/>
                      </a:lnTo>
                      <a:lnTo>
                        <a:pt x="0" y="248783"/>
                      </a:lnTo>
                      <a:lnTo>
                        <a:pt x="135" y="248783"/>
                      </a:lnTo>
                      <a:lnTo>
                        <a:pt x="3581" y="369237"/>
                      </a:lnTo>
                      <a:lnTo>
                        <a:pt x="53884" y="372201"/>
                      </a:lnTo>
                      <a:cubicBezTo>
                        <a:pt x="80739" y="373780"/>
                        <a:pt x="106593" y="382963"/>
                        <a:pt x="128443" y="398672"/>
                      </a:cubicBezTo>
                      <a:lnTo>
                        <a:pt x="217786" y="462912"/>
                      </a:lnTo>
                      <a:cubicBezTo>
                        <a:pt x="241696" y="480103"/>
                        <a:pt x="270361" y="489440"/>
                        <a:pt x="299796" y="489613"/>
                      </a:cubicBezTo>
                      <a:lnTo>
                        <a:pt x="775969" y="492559"/>
                      </a:lnTo>
                      <a:cubicBezTo>
                        <a:pt x="813932" y="492790"/>
                        <a:pt x="850393" y="477812"/>
                        <a:pt x="877248" y="450976"/>
                      </a:cubicBezTo>
                      <a:lnTo>
                        <a:pt x="877248" y="450976"/>
                      </a:lnTo>
                      <a:cubicBezTo>
                        <a:pt x="903873" y="424352"/>
                        <a:pt x="918830" y="388238"/>
                        <a:pt x="918830" y="350583"/>
                      </a:cubicBezTo>
                      <a:lnTo>
                        <a:pt x="918830" y="141979"/>
                      </a:lnTo>
                      <a:cubicBezTo>
                        <a:pt x="918830" y="104324"/>
                        <a:pt x="903873" y="68209"/>
                        <a:pt x="877248" y="41585"/>
                      </a:cubicBezTo>
                      <a:cubicBezTo>
                        <a:pt x="850413" y="14749"/>
                        <a:pt x="813932" y="-228"/>
                        <a:pt x="775969" y="3"/>
                      </a:cubicBezTo>
                      <a:close/>
                    </a:path>
                  </a:pathLst>
                </a:custGeom>
                <a:solidFill>
                  <a:srgbClr val="81CBE1">
                    <a:alpha val="85000"/>
                  </a:srgbClr>
                </a:solidFill>
                <a:ln w="0" cap="flat">
                  <a:noFill/>
                  <a:prstDash val="solid"/>
                  <a:miter/>
                </a:ln>
              </p:spPr>
              <p:txBody>
                <a:bodyPr rtlCol="0" anchor="ctr"/>
                <a:lstStyle/>
                <a:p>
                  <a:endParaRPr lang="en-US" dirty="0"/>
                </a:p>
              </p:txBody>
            </p:sp>
            <p:sp>
              <p:nvSpPr>
                <p:cNvPr id="1241" name="Freeform: Shape 1240">
                  <a:extLst>
                    <a:ext uri="{FF2B5EF4-FFF2-40B4-BE49-F238E27FC236}">
                      <a16:creationId xmlns:a16="http://schemas.microsoft.com/office/drawing/2014/main" id="{E1B8BACF-AB98-28DD-9BE1-2E5EC3469414}"/>
                    </a:ext>
                  </a:extLst>
                </p:cNvPr>
                <p:cNvSpPr/>
                <p:nvPr/>
              </p:nvSpPr>
              <p:spPr>
                <a:xfrm>
                  <a:off x="3351772" y="4245409"/>
                  <a:ext cx="430490" cy="489360"/>
                </a:xfrm>
                <a:custGeom>
                  <a:avLst/>
                  <a:gdLst>
                    <a:gd name="connsiteX0" fmla="*/ 0 w 430490"/>
                    <a:gd name="connsiteY0" fmla="*/ 0 h 489360"/>
                    <a:gd name="connsiteX1" fmla="*/ 430491 w 430490"/>
                    <a:gd name="connsiteY1" fmla="*/ 0 h 489360"/>
                    <a:gd name="connsiteX2" fmla="*/ 430491 w 430490"/>
                    <a:gd name="connsiteY2" fmla="*/ 489360 h 489360"/>
                    <a:gd name="connsiteX3" fmla="*/ 0 w 430490"/>
                    <a:gd name="connsiteY3" fmla="*/ 489360 h 489360"/>
                  </a:gdLst>
                  <a:ahLst/>
                  <a:cxnLst>
                    <a:cxn ang="0">
                      <a:pos x="connsiteX0" y="connsiteY0"/>
                    </a:cxn>
                    <a:cxn ang="0">
                      <a:pos x="connsiteX1" y="connsiteY1"/>
                    </a:cxn>
                    <a:cxn ang="0">
                      <a:pos x="connsiteX2" y="connsiteY2"/>
                    </a:cxn>
                    <a:cxn ang="0">
                      <a:pos x="connsiteX3" y="connsiteY3"/>
                    </a:cxn>
                  </a:cxnLst>
                  <a:rect l="l" t="t" r="r" b="b"/>
                  <a:pathLst>
                    <a:path w="430490" h="489360">
                      <a:moveTo>
                        <a:pt x="0" y="0"/>
                      </a:moveTo>
                      <a:lnTo>
                        <a:pt x="430491" y="0"/>
                      </a:lnTo>
                      <a:lnTo>
                        <a:pt x="430491" y="489360"/>
                      </a:lnTo>
                      <a:lnTo>
                        <a:pt x="0" y="489360"/>
                      </a:lnTo>
                      <a:close/>
                    </a:path>
                  </a:pathLst>
                </a:custGeom>
                <a:solidFill>
                  <a:srgbClr val="077F96">
                    <a:alpha val="55000"/>
                  </a:srgbClr>
                </a:solidFill>
                <a:ln w="0" cap="flat">
                  <a:noFill/>
                  <a:prstDash val="solid"/>
                  <a:miter/>
                </a:ln>
              </p:spPr>
              <p:txBody>
                <a:bodyPr rtlCol="0" anchor="ctr"/>
                <a:lstStyle/>
                <a:p>
                  <a:endParaRPr lang="en-US" dirty="0"/>
                </a:p>
              </p:txBody>
            </p:sp>
            <p:grpSp>
              <p:nvGrpSpPr>
                <p:cNvPr id="1242" name="Graphic 5">
                  <a:extLst>
                    <a:ext uri="{FF2B5EF4-FFF2-40B4-BE49-F238E27FC236}">
                      <a16:creationId xmlns:a16="http://schemas.microsoft.com/office/drawing/2014/main" id="{3AEB0D2B-7557-9417-186B-B6BC76CDCEEA}"/>
                    </a:ext>
                  </a:extLst>
                </p:cNvPr>
                <p:cNvGrpSpPr/>
                <p:nvPr/>
              </p:nvGrpSpPr>
              <p:grpSpPr>
                <a:xfrm>
                  <a:off x="3566074" y="4392563"/>
                  <a:ext cx="195052" cy="195052"/>
                  <a:chOff x="3566074" y="4392563"/>
                  <a:chExt cx="195052" cy="195052"/>
                </a:xfrm>
              </p:grpSpPr>
              <p:sp>
                <p:nvSpPr>
                  <p:cNvPr id="1243" name="Freeform: Shape 1242">
                    <a:extLst>
                      <a:ext uri="{FF2B5EF4-FFF2-40B4-BE49-F238E27FC236}">
                        <a16:creationId xmlns:a16="http://schemas.microsoft.com/office/drawing/2014/main" id="{BB362E22-5A3E-EBD1-DDE9-BBAA01F746E1}"/>
                      </a:ext>
                    </a:extLst>
                  </p:cNvPr>
                  <p:cNvSpPr/>
                  <p:nvPr/>
                </p:nvSpPr>
                <p:spPr>
                  <a:xfrm>
                    <a:off x="3578914" y="4401919"/>
                    <a:ext cx="171816" cy="171816"/>
                  </a:xfrm>
                  <a:custGeom>
                    <a:avLst/>
                    <a:gdLst>
                      <a:gd name="connsiteX0" fmla="*/ 85590 w 171816"/>
                      <a:gd name="connsiteY0" fmla="*/ 1 h 171816"/>
                      <a:gd name="connsiteX1" fmla="*/ 1 w 171816"/>
                      <a:gd name="connsiteY1" fmla="*/ 86226 h 171816"/>
                      <a:gd name="connsiteX2" fmla="*/ 86226 w 171816"/>
                      <a:gd name="connsiteY2" fmla="*/ 171816 h 171816"/>
                      <a:gd name="connsiteX3" fmla="*/ 171816 w 171816"/>
                      <a:gd name="connsiteY3" fmla="*/ 85591 h 171816"/>
                      <a:gd name="connsiteX4" fmla="*/ 85590 w 171816"/>
                      <a:gd name="connsiteY4" fmla="*/ 1 h 171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816" h="171816">
                        <a:moveTo>
                          <a:pt x="85590" y="1"/>
                        </a:moveTo>
                        <a:cubicBezTo>
                          <a:pt x="38156" y="174"/>
                          <a:pt x="-173" y="38772"/>
                          <a:pt x="1" y="86226"/>
                        </a:cubicBezTo>
                        <a:cubicBezTo>
                          <a:pt x="174" y="133660"/>
                          <a:pt x="38772" y="171989"/>
                          <a:pt x="86226" y="171816"/>
                        </a:cubicBezTo>
                        <a:cubicBezTo>
                          <a:pt x="133660" y="171643"/>
                          <a:pt x="171989" y="133044"/>
                          <a:pt x="171816" y="85591"/>
                        </a:cubicBezTo>
                        <a:cubicBezTo>
                          <a:pt x="171642" y="38156"/>
                          <a:pt x="133044" y="-173"/>
                          <a:pt x="85590" y="1"/>
                        </a:cubicBezTo>
                        <a:close/>
                      </a:path>
                    </a:pathLst>
                  </a:custGeom>
                  <a:solidFill>
                    <a:srgbClr val="FFFFFF"/>
                  </a:solidFill>
                  <a:ln w="0" cap="flat">
                    <a:noFill/>
                    <a:prstDash val="solid"/>
                    <a:miter/>
                  </a:ln>
                </p:spPr>
                <p:txBody>
                  <a:bodyPr rtlCol="0" anchor="ctr"/>
                  <a:lstStyle/>
                  <a:p>
                    <a:endParaRPr lang="en-US" dirty="0"/>
                  </a:p>
                </p:txBody>
              </p:sp>
              <p:grpSp>
                <p:nvGrpSpPr>
                  <p:cNvPr id="1244" name="Graphic 5">
                    <a:extLst>
                      <a:ext uri="{FF2B5EF4-FFF2-40B4-BE49-F238E27FC236}">
                        <a16:creationId xmlns:a16="http://schemas.microsoft.com/office/drawing/2014/main" id="{0DECE795-A8A0-1CB6-3210-34D17A388D65}"/>
                      </a:ext>
                    </a:extLst>
                  </p:cNvPr>
                  <p:cNvGrpSpPr/>
                  <p:nvPr/>
                </p:nvGrpSpPr>
                <p:grpSpPr>
                  <a:xfrm>
                    <a:off x="3599250" y="4421423"/>
                    <a:ext cx="115888" cy="119504"/>
                    <a:chOff x="3599250" y="4421423"/>
                    <a:chExt cx="115888" cy="119504"/>
                  </a:xfrm>
                </p:grpSpPr>
                <p:sp>
                  <p:nvSpPr>
                    <p:cNvPr id="1245" name="Freeform: Shape 1244">
                      <a:extLst>
                        <a:ext uri="{FF2B5EF4-FFF2-40B4-BE49-F238E27FC236}">
                          <a16:creationId xmlns:a16="http://schemas.microsoft.com/office/drawing/2014/main" id="{3F7372BD-D79C-1155-43CE-77F52DA575C5}"/>
                        </a:ext>
                      </a:extLst>
                    </p:cNvPr>
                    <p:cNvSpPr/>
                    <p:nvPr/>
                  </p:nvSpPr>
                  <p:spPr>
                    <a:xfrm>
                      <a:off x="3614361" y="4440060"/>
                      <a:ext cx="82731" cy="82731"/>
                    </a:xfrm>
                    <a:custGeom>
                      <a:avLst/>
                      <a:gdLst>
                        <a:gd name="connsiteX0" fmla="*/ 59250 w 82731"/>
                        <a:gd name="connsiteY0" fmla="*/ 4077 h 82731"/>
                        <a:gd name="connsiteX1" fmla="*/ 4077 w 82731"/>
                        <a:gd name="connsiteY1" fmla="*/ 23482 h 82731"/>
                        <a:gd name="connsiteX2" fmla="*/ 23482 w 82731"/>
                        <a:gd name="connsiteY2" fmla="*/ 78655 h 82731"/>
                        <a:gd name="connsiteX3" fmla="*/ 78655 w 82731"/>
                        <a:gd name="connsiteY3" fmla="*/ 59250 h 82731"/>
                        <a:gd name="connsiteX4" fmla="*/ 59250 w 82731"/>
                        <a:gd name="connsiteY4" fmla="*/ 4077 h 82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31" h="82731">
                          <a:moveTo>
                            <a:pt x="59250" y="4077"/>
                          </a:moveTo>
                          <a:cubicBezTo>
                            <a:pt x="38651" y="-5799"/>
                            <a:pt x="13952" y="2883"/>
                            <a:pt x="4077" y="23482"/>
                          </a:cubicBezTo>
                          <a:cubicBezTo>
                            <a:pt x="-5799" y="44080"/>
                            <a:pt x="2883" y="68779"/>
                            <a:pt x="23482" y="78655"/>
                          </a:cubicBezTo>
                          <a:cubicBezTo>
                            <a:pt x="44080" y="88531"/>
                            <a:pt x="68779" y="79849"/>
                            <a:pt x="78655" y="59250"/>
                          </a:cubicBezTo>
                          <a:cubicBezTo>
                            <a:pt x="88531" y="38651"/>
                            <a:pt x="79849" y="13952"/>
                            <a:pt x="59250" y="4077"/>
                          </a:cubicBezTo>
                          <a:close/>
                        </a:path>
                      </a:pathLst>
                    </a:custGeom>
                    <a:solidFill>
                      <a:srgbClr val="DFB0AC"/>
                    </a:solidFill>
                    <a:ln w="0" cap="flat">
                      <a:noFill/>
                      <a:prstDash val="solid"/>
                      <a:miter/>
                    </a:ln>
                  </p:spPr>
                  <p:txBody>
                    <a:bodyPr rtlCol="0" anchor="ctr"/>
                    <a:lstStyle/>
                    <a:p>
                      <a:endParaRPr lang="en-US" dirty="0"/>
                    </a:p>
                  </p:txBody>
                </p:sp>
                <p:sp>
                  <p:nvSpPr>
                    <p:cNvPr id="1246" name="Freeform: Shape 1245">
                      <a:extLst>
                        <a:ext uri="{FF2B5EF4-FFF2-40B4-BE49-F238E27FC236}">
                          <a16:creationId xmlns:a16="http://schemas.microsoft.com/office/drawing/2014/main" id="{2B683AD5-231D-B80F-840E-35F1D7371FA7}"/>
                        </a:ext>
                      </a:extLst>
                    </p:cNvPr>
                    <p:cNvSpPr/>
                    <p:nvPr/>
                  </p:nvSpPr>
                  <p:spPr>
                    <a:xfrm>
                      <a:off x="3624313" y="4436387"/>
                      <a:ext cx="18284" cy="25407"/>
                    </a:xfrm>
                    <a:custGeom>
                      <a:avLst/>
                      <a:gdLst>
                        <a:gd name="connsiteX0" fmla="*/ 16474 w 18284"/>
                        <a:gd name="connsiteY0" fmla="*/ 18377 h 25407"/>
                        <a:gd name="connsiteX1" fmla="*/ 9967 w 18284"/>
                        <a:gd name="connsiteY1" fmla="*/ 7596 h 25407"/>
                        <a:gd name="connsiteX2" fmla="*/ 7022 w 18284"/>
                        <a:gd name="connsiteY2" fmla="*/ 377 h 25407"/>
                        <a:gd name="connsiteX3" fmla="*/ 4365 w 18284"/>
                        <a:gd name="connsiteY3" fmla="*/ 2957 h 25407"/>
                        <a:gd name="connsiteX4" fmla="*/ 34 w 18284"/>
                        <a:gd name="connsiteY4" fmla="*/ 5325 h 25407"/>
                        <a:gd name="connsiteX5" fmla="*/ 4750 w 18284"/>
                        <a:gd name="connsiteY5" fmla="*/ 11196 h 25407"/>
                        <a:gd name="connsiteX6" fmla="*/ 8793 w 18284"/>
                        <a:gd name="connsiteY6" fmla="*/ 22766 h 25407"/>
                        <a:gd name="connsiteX7" fmla="*/ 14915 w 18284"/>
                        <a:gd name="connsiteY7" fmla="*/ 23902 h 25407"/>
                        <a:gd name="connsiteX8" fmla="*/ 16494 w 18284"/>
                        <a:gd name="connsiteY8" fmla="*/ 18377 h 25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4" h="25407">
                          <a:moveTo>
                            <a:pt x="16474" y="18377"/>
                          </a:moveTo>
                          <a:cubicBezTo>
                            <a:pt x="16474" y="18377"/>
                            <a:pt x="9659" y="13102"/>
                            <a:pt x="9967" y="7596"/>
                          </a:cubicBezTo>
                          <a:cubicBezTo>
                            <a:pt x="10275" y="2071"/>
                            <a:pt x="9293" y="-1144"/>
                            <a:pt x="7022" y="377"/>
                          </a:cubicBezTo>
                          <a:cubicBezTo>
                            <a:pt x="4770" y="1898"/>
                            <a:pt x="4365" y="2957"/>
                            <a:pt x="4365" y="2957"/>
                          </a:cubicBezTo>
                          <a:cubicBezTo>
                            <a:pt x="4365" y="2957"/>
                            <a:pt x="-447" y="2187"/>
                            <a:pt x="34" y="5325"/>
                          </a:cubicBezTo>
                          <a:cubicBezTo>
                            <a:pt x="496" y="8462"/>
                            <a:pt x="1728" y="6807"/>
                            <a:pt x="4750" y="11196"/>
                          </a:cubicBezTo>
                          <a:cubicBezTo>
                            <a:pt x="7773" y="15585"/>
                            <a:pt x="8986" y="18531"/>
                            <a:pt x="8793" y="22766"/>
                          </a:cubicBezTo>
                          <a:cubicBezTo>
                            <a:pt x="8600" y="27020"/>
                            <a:pt x="12162" y="25153"/>
                            <a:pt x="14915" y="23902"/>
                          </a:cubicBezTo>
                          <a:cubicBezTo>
                            <a:pt x="18207" y="22400"/>
                            <a:pt x="19728" y="20071"/>
                            <a:pt x="16494" y="18377"/>
                          </a:cubicBezTo>
                          <a:close/>
                        </a:path>
                      </a:pathLst>
                    </a:custGeom>
                    <a:solidFill>
                      <a:srgbClr val="F3BFBA"/>
                    </a:solidFill>
                    <a:ln w="0" cap="flat">
                      <a:noFill/>
                      <a:prstDash val="solid"/>
                      <a:miter/>
                    </a:ln>
                  </p:spPr>
                  <p:txBody>
                    <a:bodyPr rtlCol="0" anchor="ctr"/>
                    <a:lstStyle/>
                    <a:p>
                      <a:endParaRPr lang="en-US" dirty="0"/>
                    </a:p>
                  </p:txBody>
                </p:sp>
                <p:sp>
                  <p:nvSpPr>
                    <p:cNvPr id="1247" name="Freeform: Shape 1246">
                      <a:extLst>
                        <a:ext uri="{FF2B5EF4-FFF2-40B4-BE49-F238E27FC236}">
                          <a16:creationId xmlns:a16="http://schemas.microsoft.com/office/drawing/2014/main" id="{E24AB350-00CF-E68B-36B5-B11977B3B05C}"/>
                        </a:ext>
                      </a:extLst>
                    </p:cNvPr>
                    <p:cNvSpPr/>
                    <p:nvPr/>
                  </p:nvSpPr>
                  <p:spPr>
                    <a:xfrm>
                      <a:off x="3676840" y="4443713"/>
                      <a:ext cx="21627" cy="23952"/>
                    </a:xfrm>
                    <a:custGeom>
                      <a:avLst/>
                      <a:gdLst>
                        <a:gd name="connsiteX0" fmla="*/ 20642 w 21627"/>
                        <a:gd name="connsiteY0" fmla="*/ 4274 h 23952"/>
                        <a:gd name="connsiteX1" fmla="*/ 17119 w 21627"/>
                        <a:gd name="connsiteY1" fmla="*/ 3158 h 23952"/>
                        <a:gd name="connsiteX2" fmla="*/ 12980 w 21627"/>
                        <a:gd name="connsiteY2" fmla="*/ 462 h 23952"/>
                        <a:gd name="connsiteX3" fmla="*/ 10034 w 21627"/>
                        <a:gd name="connsiteY3" fmla="*/ 7393 h 23952"/>
                        <a:gd name="connsiteX4" fmla="*/ 1756 w 21627"/>
                        <a:gd name="connsiteY4" fmla="*/ 16422 h 23952"/>
                        <a:gd name="connsiteX5" fmla="*/ 3662 w 21627"/>
                        <a:gd name="connsiteY5" fmla="*/ 22351 h 23952"/>
                        <a:gd name="connsiteX6" fmla="*/ 9284 w 21627"/>
                        <a:gd name="connsiteY6" fmla="*/ 21119 h 23952"/>
                        <a:gd name="connsiteX7" fmla="*/ 15713 w 21627"/>
                        <a:gd name="connsiteY7" fmla="*/ 10281 h 23952"/>
                        <a:gd name="connsiteX8" fmla="*/ 20680 w 21627"/>
                        <a:gd name="connsiteY8" fmla="*/ 4274 h 23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27" h="23952">
                          <a:moveTo>
                            <a:pt x="20642" y="4274"/>
                          </a:moveTo>
                          <a:cubicBezTo>
                            <a:pt x="18235" y="3004"/>
                            <a:pt x="17119" y="3158"/>
                            <a:pt x="17119" y="3158"/>
                          </a:cubicBezTo>
                          <a:cubicBezTo>
                            <a:pt x="17119" y="3158"/>
                            <a:pt x="15521" y="-1443"/>
                            <a:pt x="12980" y="462"/>
                          </a:cubicBezTo>
                          <a:cubicBezTo>
                            <a:pt x="10439" y="2349"/>
                            <a:pt x="12479" y="2657"/>
                            <a:pt x="10034" y="7393"/>
                          </a:cubicBezTo>
                          <a:cubicBezTo>
                            <a:pt x="7589" y="12129"/>
                            <a:pt x="5568" y="14593"/>
                            <a:pt x="1756" y="16422"/>
                          </a:cubicBezTo>
                          <a:cubicBezTo>
                            <a:pt x="-2094" y="18270"/>
                            <a:pt x="1237" y="20522"/>
                            <a:pt x="3662" y="22351"/>
                          </a:cubicBezTo>
                          <a:cubicBezTo>
                            <a:pt x="6531" y="24545"/>
                            <a:pt x="9322" y="24796"/>
                            <a:pt x="9284" y="21119"/>
                          </a:cubicBezTo>
                          <a:cubicBezTo>
                            <a:pt x="9284" y="21119"/>
                            <a:pt x="10708" y="12629"/>
                            <a:pt x="15713" y="10281"/>
                          </a:cubicBezTo>
                          <a:cubicBezTo>
                            <a:pt x="20719" y="7932"/>
                            <a:pt x="23087" y="5545"/>
                            <a:pt x="20680" y="4274"/>
                          </a:cubicBezTo>
                          <a:close/>
                        </a:path>
                      </a:pathLst>
                    </a:custGeom>
                    <a:solidFill>
                      <a:srgbClr val="F3BFBA"/>
                    </a:solidFill>
                    <a:ln w="0" cap="flat">
                      <a:noFill/>
                      <a:prstDash val="solid"/>
                      <a:miter/>
                    </a:ln>
                  </p:spPr>
                  <p:txBody>
                    <a:bodyPr rtlCol="0" anchor="ctr"/>
                    <a:lstStyle/>
                    <a:p>
                      <a:endParaRPr lang="en-US" dirty="0"/>
                    </a:p>
                  </p:txBody>
                </p:sp>
                <p:sp>
                  <p:nvSpPr>
                    <p:cNvPr id="1248" name="Freeform: Shape 1247">
                      <a:extLst>
                        <a:ext uri="{FF2B5EF4-FFF2-40B4-BE49-F238E27FC236}">
                          <a16:creationId xmlns:a16="http://schemas.microsoft.com/office/drawing/2014/main" id="{9174A321-4B2D-7482-C3D0-7EF20BB1A376}"/>
                        </a:ext>
                      </a:extLst>
                    </p:cNvPr>
                    <p:cNvSpPr/>
                    <p:nvPr/>
                  </p:nvSpPr>
                  <p:spPr>
                    <a:xfrm>
                      <a:off x="3654323" y="4426191"/>
                      <a:ext cx="14891" cy="25139"/>
                    </a:xfrm>
                    <a:custGeom>
                      <a:avLst/>
                      <a:gdLst>
                        <a:gd name="connsiteX0" fmla="*/ 13397 w 14891"/>
                        <a:gd name="connsiteY0" fmla="*/ 1468 h 25139"/>
                        <a:gd name="connsiteX1" fmla="*/ 9720 w 14891"/>
                        <a:gd name="connsiteY1" fmla="*/ 1853 h 25139"/>
                        <a:gd name="connsiteX2" fmla="*/ 4830 w 14891"/>
                        <a:gd name="connsiteY2" fmla="*/ 1044 h 25139"/>
                        <a:gd name="connsiteX3" fmla="*/ 4907 w 14891"/>
                        <a:gd name="connsiteY3" fmla="*/ 8571 h 25139"/>
                        <a:gd name="connsiteX4" fmla="*/ 942 w 14891"/>
                        <a:gd name="connsiteY4" fmla="*/ 20160 h 25139"/>
                        <a:gd name="connsiteX5" fmla="*/ 5061 w 14891"/>
                        <a:gd name="connsiteY5" fmla="*/ 24838 h 25139"/>
                        <a:gd name="connsiteX6" fmla="*/ 9720 w 14891"/>
                        <a:gd name="connsiteY6" fmla="*/ 21469 h 25139"/>
                        <a:gd name="connsiteX7" fmla="*/ 11260 w 14891"/>
                        <a:gd name="connsiteY7" fmla="*/ 8956 h 25139"/>
                        <a:gd name="connsiteX8" fmla="*/ 13416 w 14891"/>
                        <a:gd name="connsiteY8" fmla="*/ 1468 h 2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91" h="25139">
                          <a:moveTo>
                            <a:pt x="13397" y="1468"/>
                          </a:moveTo>
                          <a:cubicBezTo>
                            <a:pt x="10683" y="1256"/>
                            <a:pt x="9720" y="1853"/>
                            <a:pt x="9720" y="1853"/>
                          </a:cubicBezTo>
                          <a:cubicBezTo>
                            <a:pt x="9720" y="1853"/>
                            <a:pt x="6409" y="-1709"/>
                            <a:pt x="4830" y="1044"/>
                          </a:cubicBezTo>
                          <a:cubicBezTo>
                            <a:pt x="3252" y="3797"/>
                            <a:pt x="5254" y="3258"/>
                            <a:pt x="4907" y="8571"/>
                          </a:cubicBezTo>
                          <a:cubicBezTo>
                            <a:pt x="4561" y="13904"/>
                            <a:pt x="3695" y="16945"/>
                            <a:pt x="942" y="20160"/>
                          </a:cubicBezTo>
                          <a:cubicBezTo>
                            <a:pt x="-1830" y="23394"/>
                            <a:pt x="2116" y="24126"/>
                            <a:pt x="5061" y="24838"/>
                          </a:cubicBezTo>
                          <a:cubicBezTo>
                            <a:pt x="8565" y="25685"/>
                            <a:pt x="11222" y="24800"/>
                            <a:pt x="9720" y="21469"/>
                          </a:cubicBezTo>
                          <a:cubicBezTo>
                            <a:pt x="9720" y="21469"/>
                            <a:pt x="7622" y="13115"/>
                            <a:pt x="11260" y="8956"/>
                          </a:cubicBezTo>
                          <a:cubicBezTo>
                            <a:pt x="14918" y="4798"/>
                            <a:pt x="16131" y="1679"/>
                            <a:pt x="13416" y="1468"/>
                          </a:cubicBezTo>
                          <a:close/>
                        </a:path>
                      </a:pathLst>
                    </a:custGeom>
                    <a:solidFill>
                      <a:srgbClr val="F3BFBA"/>
                    </a:solidFill>
                    <a:ln w="0" cap="flat">
                      <a:noFill/>
                      <a:prstDash val="solid"/>
                      <a:miter/>
                    </a:ln>
                  </p:spPr>
                  <p:txBody>
                    <a:bodyPr rtlCol="0" anchor="ctr"/>
                    <a:lstStyle/>
                    <a:p>
                      <a:endParaRPr lang="en-US" dirty="0"/>
                    </a:p>
                  </p:txBody>
                </p:sp>
                <p:sp>
                  <p:nvSpPr>
                    <p:cNvPr id="1249" name="Freeform: Shape 1248">
                      <a:extLst>
                        <a:ext uri="{FF2B5EF4-FFF2-40B4-BE49-F238E27FC236}">
                          <a16:creationId xmlns:a16="http://schemas.microsoft.com/office/drawing/2014/main" id="{9C4B6232-BB71-2DC1-A4C1-FAF5084E0DF2}"/>
                        </a:ext>
                      </a:extLst>
                    </p:cNvPr>
                    <p:cNvSpPr/>
                    <p:nvPr/>
                  </p:nvSpPr>
                  <p:spPr>
                    <a:xfrm>
                      <a:off x="3684720" y="4485482"/>
                      <a:ext cx="25148" cy="16228"/>
                    </a:xfrm>
                    <a:custGeom>
                      <a:avLst/>
                      <a:gdLst>
                        <a:gd name="connsiteX0" fmla="*/ 24235 w 25148"/>
                        <a:gd name="connsiteY0" fmla="*/ 6320 h 16228"/>
                        <a:gd name="connsiteX1" fmla="*/ 16708 w 25148"/>
                        <a:gd name="connsiteY1" fmla="*/ 5858 h 16228"/>
                        <a:gd name="connsiteX2" fmla="*/ 5427 w 25148"/>
                        <a:gd name="connsiteY2" fmla="*/ 1084 h 16228"/>
                        <a:gd name="connsiteX3" fmla="*/ 480 w 25148"/>
                        <a:gd name="connsiteY3" fmla="*/ 4857 h 16228"/>
                        <a:gd name="connsiteX4" fmla="*/ 3521 w 25148"/>
                        <a:gd name="connsiteY4" fmla="*/ 9747 h 16228"/>
                        <a:gd name="connsiteX5" fmla="*/ 15880 w 25148"/>
                        <a:gd name="connsiteY5" fmla="*/ 12172 h 16228"/>
                        <a:gd name="connsiteX6" fmla="*/ 23196 w 25148"/>
                        <a:gd name="connsiteY6" fmla="*/ 14848 h 16228"/>
                        <a:gd name="connsiteX7" fmla="*/ 23061 w 25148"/>
                        <a:gd name="connsiteY7" fmla="*/ 11152 h 16228"/>
                        <a:gd name="connsiteX8" fmla="*/ 24216 w 25148"/>
                        <a:gd name="connsiteY8" fmla="*/ 6339 h 1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48" h="16228">
                          <a:moveTo>
                            <a:pt x="24235" y="6320"/>
                          </a:moveTo>
                          <a:cubicBezTo>
                            <a:pt x="21598" y="4549"/>
                            <a:pt x="22002" y="6570"/>
                            <a:pt x="16708" y="5858"/>
                          </a:cubicBezTo>
                          <a:cubicBezTo>
                            <a:pt x="11414" y="5146"/>
                            <a:pt x="8430" y="4068"/>
                            <a:pt x="5427" y="1084"/>
                          </a:cubicBezTo>
                          <a:cubicBezTo>
                            <a:pt x="2405" y="-1919"/>
                            <a:pt x="1404" y="1969"/>
                            <a:pt x="480" y="4857"/>
                          </a:cubicBezTo>
                          <a:cubicBezTo>
                            <a:pt x="-618" y="8303"/>
                            <a:pt x="75" y="10998"/>
                            <a:pt x="3521" y="9747"/>
                          </a:cubicBezTo>
                          <a:cubicBezTo>
                            <a:pt x="3521" y="9747"/>
                            <a:pt x="12011" y="8245"/>
                            <a:pt x="15880" y="12172"/>
                          </a:cubicBezTo>
                          <a:cubicBezTo>
                            <a:pt x="19769" y="16100"/>
                            <a:pt x="22811" y="17543"/>
                            <a:pt x="23196" y="14848"/>
                          </a:cubicBezTo>
                          <a:cubicBezTo>
                            <a:pt x="23600" y="12153"/>
                            <a:pt x="23061" y="11152"/>
                            <a:pt x="23061" y="11152"/>
                          </a:cubicBezTo>
                          <a:cubicBezTo>
                            <a:pt x="23061" y="11152"/>
                            <a:pt x="26853" y="8110"/>
                            <a:pt x="24216" y="6339"/>
                          </a:cubicBezTo>
                          <a:close/>
                        </a:path>
                      </a:pathLst>
                    </a:custGeom>
                    <a:solidFill>
                      <a:srgbClr val="F3BFBA"/>
                    </a:solidFill>
                    <a:ln w="0" cap="flat">
                      <a:noFill/>
                      <a:prstDash val="solid"/>
                      <a:miter/>
                    </a:ln>
                  </p:spPr>
                  <p:txBody>
                    <a:bodyPr rtlCol="0" anchor="ctr"/>
                    <a:lstStyle/>
                    <a:p>
                      <a:endParaRPr lang="en-US" dirty="0"/>
                    </a:p>
                  </p:txBody>
                </p:sp>
                <p:sp>
                  <p:nvSpPr>
                    <p:cNvPr id="1250" name="Freeform: Shape 1249">
                      <a:extLst>
                        <a:ext uri="{FF2B5EF4-FFF2-40B4-BE49-F238E27FC236}">
                          <a16:creationId xmlns:a16="http://schemas.microsoft.com/office/drawing/2014/main" id="{E160C00E-0FA2-FF5C-4F3A-914C6B7F05B3}"/>
                        </a:ext>
                      </a:extLst>
                    </p:cNvPr>
                    <p:cNvSpPr/>
                    <p:nvPr/>
                  </p:nvSpPr>
                  <p:spPr>
                    <a:xfrm>
                      <a:off x="3667343" y="4505381"/>
                      <a:ext cx="18037" cy="25458"/>
                    </a:xfrm>
                    <a:custGeom>
                      <a:avLst/>
                      <a:gdLst>
                        <a:gd name="connsiteX0" fmla="*/ 13390 w 18037"/>
                        <a:gd name="connsiteY0" fmla="*/ 14297 h 25458"/>
                        <a:gd name="connsiteX1" fmla="*/ 9521 w 18037"/>
                        <a:gd name="connsiteY1" fmla="*/ 2670 h 25458"/>
                        <a:gd name="connsiteX2" fmla="*/ 3418 w 18037"/>
                        <a:gd name="connsiteY2" fmla="*/ 1457 h 25458"/>
                        <a:gd name="connsiteX3" fmla="*/ 1763 w 18037"/>
                        <a:gd name="connsiteY3" fmla="*/ 6963 h 25458"/>
                        <a:gd name="connsiteX4" fmla="*/ 8116 w 18037"/>
                        <a:gd name="connsiteY4" fmla="*/ 17840 h 25458"/>
                        <a:gd name="connsiteX5" fmla="*/ 10946 w 18037"/>
                        <a:gd name="connsiteY5" fmla="*/ 25097 h 25458"/>
                        <a:gd name="connsiteX6" fmla="*/ 13641 w 18037"/>
                        <a:gd name="connsiteY6" fmla="*/ 22556 h 25458"/>
                        <a:gd name="connsiteX7" fmla="*/ 18011 w 18037"/>
                        <a:gd name="connsiteY7" fmla="*/ 20246 h 25458"/>
                        <a:gd name="connsiteX8" fmla="*/ 13390 w 18037"/>
                        <a:gd name="connsiteY8" fmla="*/ 14297 h 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37" h="25458">
                          <a:moveTo>
                            <a:pt x="13390" y="14297"/>
                          </a:moveTo>
                          <a:cubicBezTo>
                            <a:pt x="10426" y="9850"/>
                            <a:pt x="9271" y="6905"/>
                            <a:pt x="9521" y="2670"/>
                          </a:cubicBezTo>
                          <a:cubicBezTo>
                            <a:pt x="9771" y="-1585"/>
                            <a:pt x="6191" y="225"/>
                            <a:pt x="3418" y="1457"/>
                          </a:cubicBezTo>
                          <a:cubicBezTo>
                            <a:pt x="107" y="2901"/>
                            <a:pt x="-1452" y="5211"/>
                            <a:pt x="1763" y="6963"/>
                          </a:cubicBezTo>
                          <a:cubicBezTo>
                            <a:pt x="1763" y="6963"/>
                            <a:pt x="8501" y="12334"/>
                            <a:pt x="8116" y="17840"/>
                          </a:cubicBezTo>
                          <a:cubicBezTo>
                            <a:pt x="7731" y="23365"/>
                            <a:pt x="8674" y="26580"/>
                            <a:pt x="10946" y="25097"/>
                          </a:cubicBezTo>
                          <a:cubicBezTo>
                            <a:pt x="13236" y="23615"/>
                            <a:pt x="13641" y="22556"/>
                            <a:pt x="13641" y="22556"/>
                          </a:cubicBezTo>
                          <a:cubicBezTo>
                            <a:pt x="13641" y="22556"/>
                            <a:pt x="18434" y="23384"/>
                            <a:pt x="18011" y="20246"/>
                          </a:cubicBezTo>
                          <a:cubicBezTo>
                            <a:pt x="17587" y="17108"/>
                            <a:pt x="16336" y="18744"/>
                            <a:pt x="13390" y="14297"/>
                          </a:cubicBezTo>
                          <a:close/>
                        </a:path>
                      </a:pathLst>
                    </a:custGeom>
                    <a:solidFill>
                      <a:srgbClr val="F3BFBA"/>
                    </a:solidFill>
                    <a:ln w="0" cap="flat">
                      <a:noFill/>
                      <a:prstDash val="solid"/>
                      <a:miter/>
                    </a:ln>
                  </p:spPr>
                  <p:txBody>
                    <a:bodyPr rtlCol="0" anchor="ctr"/>
                    <a:lstStyle/>
                    <a:p>
                      <a:endParaRPr lang="en-US" dirty="0"/>
                    </a:p>
                  </p:txBody>
                </p:sp>
                <p:sp>
                  <p:nvSpPr>
                    <p:cNvPr id="1251" name="Freeform: Shape 1250">
                      <a:extLst>
                        <a:ext uri="{FF2B5EF4-FFF2-40B4-BE49-F238E27FC236}">
                          <a16:creationId xmlns:a16="http://schemas.microsoft.com/office/drawing/2014/main" id="{EDC5C73E-D671-27F2-9BF7-065CD79B3065}"/>
                        </a:ext>
                      </a:extLst>
                    </p:cNvPr>
                    <p:cNvSpPr/>
                    <p:nvPr/>
                  </p:nvSpPr>
                  <p:spPr>
                    <a:xfrm>
                      <a:off x="3625929" y="4506810"/>
                      <a:ext cx="20359" cy="24510"/>
                    </a:xfrm>
                    <a:custGeom>
                      <a:avLst/>
                      <a:gdLst>
                        <a:gd name="connsiteX0" fmla="*/ 16379 w 20359"/>
                        <a:gd name="connsiteY0" fmla="*/ 1278 h 24510"/>
                        <a:gd name="connsiteX1" fmla="*/ 10893 w 20359"/>
                        <a:gd name="connsiteY1" fmla="*/ 3011 h 24510"/>
                        <a:gd name="connsiteX2" fmla="*/ 5464 w 20359"/>
                        <a:gd name="connsiteY2" fmla="*/ 14388 h 24510"/>
                        <a:gd name="connsiteX3" fmla="*/ 1056 w 20359"/>
                        <a:gd name="connsiteY3" fmla="*/ 20818 h 24510"/>
                        <a:gd name="connsiteX4" fmla="*/ 4675 w 20359"/>
                        <a:gd name="connsiteY4" fmla="*/ 21627 h 24510"/>
                        <a:gd name="connsiteX5" fmla="*/ 9045 w 20359"/>
                        <a:gd name="connsiteY5" fmla="*/ 23937 h 24510"/>
                        <a:gd name="connsiteX6" fmla="*/ 11355 w 20359"/>
                        <a:gd name="connsiteY6" fmla="*/ 16776 h 24510"/>
                        <a:gd name="connsiteX7" fmla="*/ 18786 w 20359"/>
                        <a:gd name="connsiteY7" fmla="*/ 7035 h 24510"/>
                        <a:gd name="connsiteX8" fmla="*/ 16360 w 20359"/>
                        <a:gd name="connsiteY8" fmla="*/ 1298 h 2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359" h="24510">
                          <a:moveTo>
                            <a:pt x="16379" y="1278"/>
                          </a:moveTo>
                          <a:cubicBezTo>
                            <a:pt x="13319" y="-647"/>
                            <a:pt x="10527" y="-647"/>
                            <a:pt x="10893" y="3011"/>
                          </a:cubicBezTo>
                          <a:cubicBezTo>
                            <a:pt x="10893" y="3011"/>
                            <a:pt x="10238" y="11597"/>
                            <a:pt x="5464" y="14388"/>
                          </a:cubicBezTo>
                          <a:cubicBezTo>
                            <a:pt x="690" y="17180"/>
                            <a:pt x="-1447" y="19759"/>
                            <a:pt x="1056" y="20818"/>
                          </a:cubicBezTo>
                          <a:cubicBezTo>
                            <a:pt x="3577" y="21877"/>
                            <a:pt x="4675" y="21627"/>
                            <a:pt x="4675" y="21627"/>
                          </a:cubicBezTo>
                          <a:cubicBezTo>
                            <a:pt x="4675" y="21627"/>
                            <a:pt x="6677" y="26055"/>
                            <a:pt x="9045" y="23937"/>
                          </a:cubicBezTo>
                          <a:cubicBezTo>
                            <a:pt x="11413" y="21819"/>
                            <a:pt x="9353" y="21704"/>
                            <a:pt x="11355" y="16776"/>
                          </a:cubicBezTo>
                          <a:cubicBezTo>
                            <a:pt x="13357" y="11828"/>
                            <a:pt x="15147" y="9210"/>
                            <a:pt x="18786" y="7035"/>
                          </a:cubicBezTo>
                          <a:cubicBezTo>
                            <a:pt x="22444" y="4840"/>
                            <a:pt x="18921" y="2915"/>
                            <a:pt x="16360" y="1298"/>
                          </a:cubicBezTo>
                          <a:close/>
                        </a:path>
                      </a:pathLst>
                    </a:custGeom>
                    <a:solidFill>
                      <a:srgbClr val="F3BFBA"/>
                    </a:solidFill>
                    <a:ln w="0" cap="flat">
                      <a:noFill/>
                      <a:prstDash val="solid"/>
                      <a:miter/>
                    </a:ln>
                  </p:spPr>
                  <p:txBody>
                    <a:bodyPr rtlCol="0" anchor="ctr"/>
                    <a:lstStyle/>
                    <a:p>
                      <a:endParaRPr lang="en-US" dirty="0"/>
                    </a:p>
                  </p:txBody>
                </p:sp>
                <p:sp>
                  <p:nvSpPr>
                    <p:cNvPr id="1252" name="Freeform: Shape 1251">
                      <a:extLst>
                        <a:ext uri="{FF2B5EF4-FFF2-40B4-BE49-F238E27FC236}">
                          <a16:creationId xmlns:a16="http://schemas.microsoft.com/office/drawing/2014/main" id="{22335DF4-6425-5BFE-601F-CB9299B8ED5D}"/>
                        </a:ext>
                      </a:extLst>
                    </p:cNvPr>
                    <p:cNvSpPr/>
                    <p:nvPr/>
                  </p:nvSpPr>
                  <p:spPr>
                    <a:xfrm>
                      <a:off x="3599250" y="4471896"/>
                      <a:ext cx="24923" cy="12653"/>
                    </a:xfrm>
                    <a:custGeom>
                      <a:avLst/>
                      <a:gdLst>
                        <a:gd name="connsiteX0" fmla="*/ 20996 w 24923"/>
                        <a:gd name="connsiteY0" fmla="*/ 3062 h 12653"/>
                        <a:gd name="connsiteX1" fmla="*/ 8387 w 24923"/>
                        <a:gd name="connsiteY1" fmla="*/ 2927 h 12653"/>
                        <a:gd name="connsiteX2" fmla="*/ 706 w 24923"/>
                        <a:gd name="connsiteY2" fmla="*/ 1637 h 12653"/>
                        <a:gd name="connsiteX3" fmla="*/ 1495 w 24923"/>
                        <a:gd name="connsiteY3" fmla="*/ 5256 h 12653"/>
                        <a:gd name="connsiteX4" fmla="*/ 1226 w 24923"/>
                        <a:gd name="connsiteY4" fmla="*/ 10204 h 12653"/>
                        <a:gd name="connsiteX5" fmla="*/ 8695 w 24923"/>
                        <a:gd name="connsiteY5" fmla="*/ 9280 h 12653"/>
                        <a:gd name="connsiteX6" fmla="*/ 20650 w 24923"/>
                        <a:gd name="connsiteY6" fmla="*/ 11917 h 12653"/>
                        <a:gd name="connsiteX7" fmla="*/ 24827 w 24923"/>
                        <a:gd name="connsiteY7" fmla="*/ 7316 h 12653"/>
                        <a:gd name="connsiteX8" fmla="*/ 20958 w 24923"/>
                        <a:gd name="connsiteY8" fmla="*/ 3062 h 1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23" h="12653">
                          <a:moveTo>
                            <a:pt x="20996" y="3062"/>
                          </a:moveTo>
                          <a:cubicBezTo>
                            <a:pt x="20996" y="3062"/>
                            <a:pt x="12930" y="6084"/>
                            <a:pt x="8387" y="2927"/>
                          </a:cubicBezTo>
                          <a:cubicBezTo>
                            <a:pt x="3844" y="-230"/>
                            <a:pt x="610" y="-1096"/>
                            <a:pt x="706" y="1637"/>
                          </a:cubicBezTo>
                          <a:cubicBezTo>
                            <a:pt x="802" y="4352"/>
                            <a:pt x="1495" y="5256"/>
                            <a:pt x="1495" y="5256"/>
                          </a:cubicBezTo>
                          <a:cubicBezTo>
                            <a:pt x="1495" y="5256"/>
                            <a:pt x="-1681" y="8933"/>
                            <a:pt x="1226" y="10204"/>
                          </a:cubicBezTo>
                          <a:cubicBezTo>
                            <a:pt x="4152" y="11455"/>
                            <a:pt x="3362" y="9549"/>
                            <a:pt x="8695" y="9280"/>
                          </a:cubicBezTo>
                          <a:cubicBezTo>
                            <a:pt x="14028" y="9030"/>
                            <a:pt x="17146" y="9530"/>
                            <a:pt x="20650" y="11917"/>
                          </a:cubicBezTo>
                          <a:cubicBezTo>
                            <a:pt x="24173" y="14324"/>
                            <a:pt x="24462" y="10319"/>
                            <a:pt x="24827" y="7316"/>
                          </a:cubicBezTo>
                          <a:cubicBezTo>
                            <a:pt x="25289" y="3736"/>
                            <a:pt x="24096" y="1194"/>
                            <a:pt x="20958" y="3062"/>
                          </a:cubicBezTo>
                          <a:close/>
                        </a:path>
                      </a:pathLst>
                    </a:custGeom>
                    <a:solidFill>
                      <a:srgbClr val="F3BFBA"/>
                    </a:solidFill>
                    <a:ln w="0" cap="flat">
                      <a:noFill/>
                      <a:prstDash val="solid"/>
                      <a:miter/>
                    </a:ln>
                  </p:spPr>
                  <p:txBody>
                    <a:bodyPr rtlCol="0" anchor="ctr"/>
                    <a:lstStyle/>
                    <a:p>
                      <a:endParaRPr lang="en-US" dirty="0"/>
                    </a:p>
                  </p:txBody>
                </p:sp>
                <p:sp>
                  <p:nvSpPr>
                    <p:cNvPr id="1253" name="Freeform: Shape 1252">
                      <a:extLst>
                        <a:ext uri="{FF2B5EF4-FFF2-40B4-BE49-F238E27FC236}">
                          <a16:creationId xmlns:a16="http://schemas.microsoft.com/office/drawing/2014/main" id="{CEEF4507-231A-B9C1-39F6-2FB7027FB2C9}"/>
                        </a:ext>
                      </a:extLst>
                    </p:cNvPr>
                    <p:cNvSpPr/>
                    <p:nvPr/>
                  </p:nvSpPr>
                  <p:spPr>
                    <a:xfrm>
                      <a:off x="3651589" y="4500853"/>
                      <a:ext cx="10201" cy="12446"/>
                    </a:xfrm>
                    <a:custGeom>
                      <a:avLst/>
                      <a:gdLst>
                        <a:gd name="connsiteX0" fmla="*/ 7044 w 10201"/>
                        <a:gd name="connsiteY0" fmla="*/ 4984 h 12446"/>
                        <a:gd name="connsiteX1" fmla="*/ 8545 w 10201"/>
                        <a:gd name="connsiteY1" fmla="*/ 306 h 12446"/>
                        <a:gd name="connsiteX2" fmla="*/ 980 w 10201"/>
                        <a:gd name="connsiteY2" fmla="*/ 2288 h 12446"/>
                        <a:gd name="connsiteX3" fmla="*/ 1057 w 10201"/>
                        <a:gd name="connsiteY3" fmla="*/ 4656 h 12446"/>
                        <a:gd name="connsiteX4" fmla="*/ 3040 w 10201"/>
                        <a:gd name="connsiteY4" fmla="*/ 6370 h 12446"/>
                        <a:gd name="connsiteX5" fmla="*/ 3040 w 10201"/>
                        <a:gd name="connsiteY5" fmla="*/ 11837 h 12446"/>
                        <a:gd name="connsiteX6" fmla="*/ 10201 w 10201"/>
                        <a:gd name="connsiteY6" fmla="*/ 8487 h 12446"/>
                        <a:gd name="connsiteX7" fmla="*/ 7025 w 10201"/>
                        <a:gd name="connsiteY7" fmla="*/ 4964 h 12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01" h="12446">
                          <a:moveTo>
                            <a:pt x="7044" y="4984"/>
                          </a:moveTo>
                          <a:cubicBezTo>
                            <a:pt x="6370" y="2943"/>
                            <a:pt x="10182" y="883"/>
                            <a:pt x="8545" y="306"/>
                          </a:cubicBezTo>
                          <a:cubicBezTo>
                            <a:pt x="6004" y="-580"/>
                            <a:pt x="2905" y="575"/>
                            <a:pt x="980" y="2288"/>
                          </a:cubicBezTo>
                          <a:cubicBezTo>
                            <a:pt x="-349" y="3501"/>
                            <a:pt x="-329" y="4560"/>
                            <a:pt x="1057" y="4656"/>
                          </a:cubicBezTo>
                          <a:cubicBezTo>
                            <a:pt x="1057" y="4656"/>
                            <a:pt x="2905" y="4098"/>
                            <a:pt x="3040" y="6370"/>
                          </a:cubicBezTo>
                          <a:cubicBezTo>
                            <a:pt x="3174" y="8641"/>
                            <a:pt x="633" y="10047"/>
                            <a:pt x="3040" y="11837"/>
                          </a:cubicBezTo>
                          <a:cubicBezTo>
                            <a:pt x="5042" y="13338"/>
                            <a:pt x="10278" y="12010"/>
                            <a:pt x="10201" y="8487"/>
                          </a:cubicBezTo>
                          <a:cubicBezTo>
                            <a:pt x="10143" y="6273"/>
                            <a:pt x="7371" y="6062"/>
                            <a:pt x="7025" y="4964"/>
                          </a:cubicBezTo>
                          <a:close/>
                        </a:path>
                      </a:pathLst>
                    </a:custGeom>
                    <a:solidFill>
                      <a:srgbClr val="F3BFBA"/>
                    </a:solidFill>
                    <a:ln w="0" cap="flat">
                      <a:noFill/>
                      <a:prstDash val="solid"/>
                      <a:miter/>
                    </a:ln>
                  </p:spPr>
                  <p:txBody>
                    <a:bodyPr rtlCol="0" anchor="ctr"/>
                    <a:lstStyle/>
                    <a:p>
                      <a:endParaRPr lang="en-US" dirty="0"/>
                    </a:p>
                  </p:txBody>
                </p:sp>
                <p:sp>
                  <p:nvSpPr>
                    <p:cNvPr id="1254" name="Freeform: Shape 1253">
                      <a:extLst>
                        <a:ext uri="{FF2B5EF4-FFF2-40B4-BE49-F238E27FC236}">
                          <a16:creationId xmlns:a16="http://schemas.microsoft.com/office/drawing/2014/main" id="{1E431813-74A5-876B-FD91-B03B212B4A4A}"/>
                        </a:ext>
                      </a:extLst>
                    </p:cNvPr>
                    <p:cNvSpPr/>
                    <p:nvPr/>
                  </p:nvSpPr>
                  <p:spPr>
                    <a:xfrm>
                      <a:off x="3632532" y="4477380"/>
                      <a:ext cx="14437" cy="12197"/>
                    </a:xfrm>
                    <a:custGeom>
                      <a:avLst/>
                      <a:gdLst>
                        <a:gd name="connsiteX0" fmla="*/ 8468 w 14437"/>
                        <a:gd name="connsiteY0" fmla="*/ 1312 h 12197"/>
                        <a:gd name="connsiteX1" fmla="*/ 6716 w 14437"/>
                        <a:gd name="connsiteY1" fmla="*/ 3757 h 12197"/>
                        <a:gd name="connsiteX2" fmla="*/ 478 w 14437"/>
                        <a:gd name="connsiteY2" fmla="*/ 4373 h 12197"/>
                        <a:gd name="connsiteX3" fmla="*/ 5099 w 14437"/>
                        <a:gd name="connsiteY3" fmla="*/ 12170 h 12197"/>
                        <a:gd name="connsiteX4" fmla="*/ 8756 w 14437"/>
                        <a:gd name="connsiteY4" fmla="*/ 8146 h 12197"/>
                        <a:gd name="connsiteX5" fmla="*/ 14262 w 14437"/>
                        <a:gd name="connsiteY5" fmla="*/ 9340 h 12197"/>
                        <a:gd name="connsiteX6" fmla="*/ 11163 w 14437"/>
                        <a:gd name="connsiteY6" fmla="*/ 946 h 12197"/>
                        <a:gd name="connsiteX7" fmla="*/ 8468 w 14437"/>
                        <a:gd name="connsiteY7" fmla="*/ 1293 h 12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37" h="12197">
                          <a:moveTo>
                            <a:pt x="8468" y="1312"/>
                          </a:moveTo>
                          <a:cubicBezTo>
                            <a:pt x="8468" y="1312"/>
                            <a:pt x="9315" y="3353"/>
                            <a:pt x="6716" y="3757"/>
                          </a:cubicBezTo>
                          <a:cubicBezTo>
                            <a:pt x="4136" y="4161"/>
                            <a:pt x="2269" y="1428"/>
                            <a:pt x="478" y="4373"/>
                          </a:cubicBezTo>
                          <a:cubicBezTo>
                            <a:pt x="-1004" y="6837"/>
                            <a:pt x="1075" y="12651"/>
                            <a:pt x="5099" y="12170"/>
                          </a:cubicBezTo>
                          <a:cubicBezTo>
                            <a:pt x="7621" y="11862"/>
                            <a:pt x="7563" y="8685"/>
                            <a:pt x="8756" y="8146"/>
                          </a:cubicBezTo>
                          <a:cubicBezTo>
                            <a:pt x="11009" y="7164"/>
                            <a:pt x="13781" y="11265"/>
                            <a:pt x="14262" y="9340"/>
                          </a:cubicBezTo>
                          <a:cubicBezTo>
                            <a:pt x="14994" y="6337"/>
                            <a:pt x="13338" y="2929"/>
                            <a:pt x="11163" y="946"/>
                          </a:cubicBezTo>
                          <a:cubicBezTo>
                            <a:pt x="9642" y="-440"/>
                            <a:pt x="8429" y="-286"/>
                            <a:pt x="8468" y="1293"/>
                          </a:cubicBezTo>
                          <a:close/>
                        </a:path>
                      </a:pathLst>
                    </a:custGeom>
                    <a:solidFill>
                      <a:srgbClr val="F3BFBA"/>
                    </a:solidFill>
                    <a:ln w="0" cap="flat">
                      <a:noFill/>
                      <a:prstDash val="solid"/>
                      <a:miter/>
                    </a:ln>
                  </p:spPr>
                  <p:txBody>
                    <a:bodyPr rtlCol="0" anchor="ctr"/>
                    <a:lstStyle/>
                    <a:p>
                      <a:endParaRPr lang="en-US" dirty="0"/>
                    </a:p>
                  </p:txBody>
                </p:sp>
                <p:sp>
                  <p:nvSpPr>
                    <p:cNvPr id="1255" name="Freeform: Shape 1254">
                      <a:extLst>
                        <a:ext uri="{FF2B5EF4-FFF2-40B4-BE49-F238E27FC236}">
                          <a16:creationId xmlns:a16="http://schemas.microsoft.com/office/drawing/2014/main" id="{FE2C938B-05CB-894F-1343-678F2E9D35D4}"/>
                        </a:ext>
                      </a:extLst>
                    </p:cNvPr>
                    <p:cNvSpPr/>
                    <p:nvPr/>
                  </p:nvSpPr>
                  <p:spPr>
                    <a:xfrm>
                      <a:off x="3646720" y="4454696"/>
                      <a:ext cx="11459" cy="13767"/>
                    </a:xfrm>
                    <a:custGeom>
                      <a:avLst/>
                      <a:gdLst>
                        <a:gd name="connsiteX0" fmla="*/ 10912 w 11459"/>
                        <a:gd name="connsiteY0" fmla="*/ 2031 h 13767"/>
                        <a:gd name="connsiteX1" fmla="*/ 1883 w 11459"/>
                        <a:gd name="connsiteY1" fmla="*/ 2647 h 13767"/>
                        <a:gd name="connsiteX2" fmla="*/ 3827 w 11459"/>
                        <a:gd name="connsiteY2" fmla="*/ 7710 h 13767"/>
                        <a:gd name="connsiteX3" fmla="*/ 285 w 11459"/>
                        <a:gd name="connsiteY3" fmla="*/ 12080 h 13767"/>
                        <a:gd name="connsiteX4" fmla="*/ 9179 w 11459"/>
                        <a:gd name="connsiteY4" fmla="*/ 13101 h 13767"/>
                        <a:gd name="connsiteX5" fmla="*/ 10065 w 11459"/>
                        <a:gd name="connsiteY5" fmla="*/ 10540 h 13767"/>
                        <a:gd name="connsiteX6" fmla="*/ 8659 w 11459"/>
                        <a:gd name="connsiteY6" fmla="*/ 7884 h 13767"/>
                        <a:gd name="connsiteX7" fmla="*/ 10912 w 11459"/>
                        <a:gd name="connsiteY7" fmla="*/ 2031 h 13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59" h="13767">
                          <a:moveTo>
                            <a:pt x="10912" y="2031"/>
                          </a:moveTo>
                          <a:cubicBezTo>
                            <a:pt x="9391" y="-394"/>
                            <a:pt x="3250" y="-1164"/>
                            <a:pt x="1883" y="2647"/>
                          </a:cubicBezTo>
                          <a:cubicBezTo>
                            <a:pt x="1017" y="5035"/>
                            <a:pt x="3885" y="6421"/>
                            <a:pt x="3827" y="7710"/>
                          </a:cubicBezTo>
                          <a:cubicBezTo>
                            <a:pt x="3693" y="10155"/>
                            <a:pt x="-1216" y="10791"/>
                            <a:pt x="285" y="12080"/>
                          </a:cubicBezTo>
                          <a:cubicBezTo>
                            <a:pt x="2634" y="14083"/>
                            <a:pt x="6426" y="14140"/>
                            <a:pt x="9179" y="13101"/>
                          </a:cubicBezTo>
                          <a:cubicBezTo>
                            <a:pt x="11104" y="12369"/>
                            <a:pt x="11509" y="11233"/>
                            <a:pt x="10065" y="10540"/>
                          </a:cubicBezTo>
                          <a:cubicBezTo>
                            <a:pt x="10065" y="10540"/>
                            <a:pt x="7870" y="10367"/>
                            <a:pt x="8659" y="7884"/>
                          </a:cubicBezTo>
                          <a:cubicBezTo>
                            <a:pt x="9468" y="5381"/>
                            <a:pt x="12741" y="4958"/>
                            <a:pt x="10912" y="2031"/>
                          </a:cubicBezTo>
                          <a:close/>
                        </a:path>
                      </a:pathLst>
                    </a:custGeom>
                    <a:solidFill>
                      <a:srgbClr val="F3BFBA"/>
                    </a:solidFill>
                    <a:ln w="0" cap="flat">
                      <a:noFill/>
                      <a:prstDash val="solid"/>
                      <a:miter/>
                    </a:ln>
                  </p:spPr>
                  <p:txBody>
                    <a:bodyPr rtlCol="0" anchor="ctr"/>
                    <a:lstStyle/>
                    <a:p>
                      <a:endParaRPr lang="en-US" dirty="0"/>
                    </a:p>
                  </p:txBody>
                </p:sp>
                <p:sp>
                  <p:nvSpPr>
                    <p:cNvPr id="1256" name="Freeform: Shape 1255">
                      <a:extLst>
                        <a:ext uri="{FF2B5EF4-FFF2-40B4-BE49-F238E27FC236}">
                          <a16:creationId xmlns:a16="http://schemas.microsoft.com/office/drawing/2014/main" id="{47409CF6-693F-49BB-2143-399411185C6E}"/>
                        </a:ext>
                      </a:extLst>
                    </p:cNvPr>
                    <p:cNvSpPr/>
                    <p:nvPr/>
                  </p:nvSpPr>
                  <p:spPr>
                    <a:xfrm>
                      <a:off x="3657733" y="4476791"/>
                      <a:ext cx="10547" cy="9904"/>
                    </a:xfrm>
                    <a:custGeom>
                      <a:avLst/>
                      <a:gdLst>
                        <a:gd name="connsiteX0" fmla="*/ 9082 w 10547"/>
                        <a:gd name="connsiteY0" fmla="*/ 2768 h 9904"/>
                        <a:gd name="connsiteX1" fmla="*/ 4962 w 10547"/>
                        <a:gd name="connsiteY1" fmla="*/ 3480 h 9904"/>
                        <a:gd name="connsiteX2" fmla="*/ 2190 w 10547"/>
                        <a:gd name="connsiteY2" fmla="*/ 149 h 9904"/>
                        <a:gd name="connsiteX3" fmla="*/ 111 w 10547"/>
                        <a:gd name="connsiteY3" fmla="*/ 6733 h 9904"/>
                        <a:gd name="connsiteX4" fmla="*/ 1921 w 10547"/>
                        <a:gd name="connsiteY4" fmla="*/ 7792 h 9904"/>
                        <a:gd name="connsiteX5" fmla="*/ 4135 w 10547"/>
                        <a:gd name="connsiteY5" fmla="*/ 7118 h 9904"/>
                        <a:gd name="connsiteX6" fmla="*/ 8235 w 10547"/>
                        <a:gd name="connsiteY6" fmla="*/ 9698 h 9904"/>
                        <a:gd name="connsiteX7" fmla="*/ 9101 w 10547"/>
                        <a:gd name="connsiteY7" fmla="*/ 2768 h 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47" h="9904">
                          <a:moveTo>
                            <a:pt x="9082" y="2768"/>
                          </a:moveTo>
                          <a:cubicBezTo>
                            <a:pt x="7388" y="1766"/>
                            <a:pt x="5944" y="3730"/>
                            <a:pt x="4962" y="3480"/>
                          </a:cubicBezTo>
                          <a:cubicBezTo>
                            <a:pt x="3134" y="3018"/>
                            <a:pt x="3384" y="-794"/>
                            <a:pt x="2190" y="149"/>
                          </a:cubicBezTo>
                          <a:cubicBezTo>
                            <a:pt x="323" y="1632"/>
                            <a:pt x="-274" y="4481"/>
                            <a:pt x="111" y="6733"/>
                          </a:cubicBezTo>
                          <a:cubicBezTo>
                            <a:pt x="381" y="8312"/>
                            <a:pt x="1189" y="8774"/>
                            <a:pt x="1921" y="7792"/>
                          </a:cubicBezTo>
                          <a:cubicBezTo>
                            <a:pt x="1921" y="7792"/>
                            <a:pt x="2363" y="6156"/>
                            <a:pt x="4135" y="7118"/>
                          </a:cubicBezTo>
                          <a:cubicBezTo>
                            <a:pt x="5906" y="8100"/>
                            <a:pt x="5732" y="10641"/>
                            <a:pt x="8235" y="9698"/>
                          </a:cubicBezTo>
                          <a:cubicBezTo>
                            <a:pt x="10295" y="8909"/>
                            <a:pt x="11777" y="4365"/>
                            <a:pt x="9101" y="2768"/>
                          </a:cubicBezTo>
                          <a:close/>
                        </a:path>
                      </a:pathLst>
                    </a:custGeom>
                    <a:solidFill>
                      <a:srgbClr val="F3BFBA"/>
                    </a:solidFill>
                    <a:ln w="0" cap="flat">
                      <a:noFill/>
                      <a:prstDash val="solid"/>
                      <a:miter/>
                    </a:ln>
                  </p:spPr>
                  <p:txBody>
                    <a:bodyPr rtlCol="0" anchor="ctr"/>
                    <a:lstStyle/>
                    <a:p>
                      <a:endParaRPr lang="en-US" dirty="0"/>
                    </a:p>
                  </p:txBody>
                </p:sp>
                <p:sp>
                  <p:nvSpPr>
                    <p:cNvPr id="1257" name="Freeform: Shape 1256">
                      <a:extLst>
                        <a:ext uri="{FF2B5EF4-FFF2-40B4-BE49-F238E27FC236}">
                          <a16:creationId xmlns:a16="http://schemas.microsoft.com/office/drawing/2014/main" id="{7483AC0A-2C81-7DA1-C1B6-D749E219893D}"/>
                        </a:ext>
                      </a:extLst>
                    </p:cNvPr>
                    <p:cNvSpPr/>
                    <p:nvPr/>
                  </p:nvSpPr>
                  <p:spPr>
                    <a:xfrm>
                      <a:off x="3602872" y="4496097"/>
                      <a:ext cx="22370" cy="19794"/>
                    </a:xfrm>
                    <a:custGeom>
                      <a:avLst/>
                      <a:gdLst>
                        <a:gd name="connsiteX0" fmla="*/ 20051 w 22370"/>
                        <a:gd name="connsiteY0" fmla="*/ 1115 h 19794"/>
                        <a:gd name="connsiteX1" fmla="*/ 12966 w 22370"/>
                        <a:gd name="connsiteY1" fmla="*/ 4946 h 19794"/>
                        <a:gd name="connsiteX2" fmla="*/ 1204 w 22370"/>
                        <a:gd name="connsiteY2" fmla="*/ 11838 h 19794"/>
                        <a:gd name="connsiteX3" fmla="*/ 1974 w 22370"/>
                        <a:gd name="connsiteY3" fmla="*/ 16901 h 19794"/>
                        <a:gd name="connsiteX4" fmla="*/ 5651 w 22370"/>
                        <a:gd name="connsiteY4" fmla="*/ 18730 h 19794"/>
                        <a:gd name="connsiteX5" fmla="*/ 18453 w 22370"/>
                        <a:gd name="connsiteY5" fmla="*/ 8372 h 19794"/>
                        <a:gd name="connsiteX6" fmla="*/ 20051 w 22370"/>
                        <a:gd name="connsiteY6" fmla="*/ 1096 h 19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70" h="19794">
                          <a:moveTo>
                            <a:pt x="20051" y="1115"/>
                          </a:moveTo>
                          <a:cubicBezTo>
                            <a:pt x="17895" y="-887"/>
                            <a:pt x="17317" y="-521"/>
                            <a:pt x="12966" y="4946"/>
                          </a:cubicBezTo>
                          <a:cubicBezTo>
                            <a:pt x="8615" y="10413"/>
                            <a:pt x="1204" y="11838"/>
                            <a:pt x="1204" y="11838"/>
                          </a:cubicBezTo>
                          <a:cubicBezTo>
                            <a:pt x="-2011" y="14841"/>
                            <a:pt x="2263" y="16477"/>
                            <a:pt x="1974" y="16901"/>
                          </a:cubicBezTo>
                          <a:cubicBezTo>
                            <a:pt x="1685" y="17324"/>
                            <a:pt x="3168" y="21790"/>
                            <a:pt x="5651" y="18730"/>
                          </a:cubicBezTo>
                          <a:cubicBezTo>
                            <a:pt x="8134" y="15669"/>
                            <a:pt x="12312" y="10240"/>
                            <a:pt x="18453" y="8372"/>
                          </a:cubicBezTo>
                          <a:cubicBezTo>
                            <a:pt x="24594" y="6524"/>
                            <a:pt x="22207" y="3098"/>
                            <a:pt x="20051" y="1096"/>
                          </a:cubicBezTo>
                          <a:close/>
                        </a:path>
                      </a:pathLst>
                    </a:custGeom>
                    <a:solidFill>
                      <a:srgbClr val="DFB0AC"/>
                    </a:solidFill>
                    <a:ln w="0" cap="flat">
                      <a:noFill/>
                      <a:prstDash val="solid"/>
                      <a:miter/>
                    </a:ln>
                  </p:spPr>
                  <p:txBody>
                    <a:bodyPr rtlCol="0" anchor="ctr"/>
                    <a:lstStyle/>
                    <a:p>
                      <a:endParaRPr lang="en-US" dirty="0"/>
                    </a:p>
                  </p:txBody>
                </p:sp>
                <p:sp>
                  <p:nvSpPr>
                    <p:cNvPr id="1258" name="Freeform: Shape 1257">
                      <a:extLst>
                        <a:ext uri="{FF2B5EF4-FFF2-40B4-BE49-F238E27FC236}">
                          <a16:creationId xmlns:a16="http://schemas.microsoft.com/office/drawing/2014/main" id="{90131273-4D35-4603-5A2F-005E09179CC0}"/>
                        </a:ext>
                      </a:extLst>
                    </p:cNvPr>
                    <p:cNvSpPr/>
                    <p:nvPr/>
                  </p:nvSpPr>
                  <p:spPr>
                    <a:xfrm>
                      <a:off x="3601601" y="4447615"/>
                      <a:ext cx="23581" cy="18206"/>
                    </a:xfrm>
                    <a:custGeom>
                      <a:avLst/>
                      <a:gdLst>
                        <a:gd name="connsiteX0" fmla="*/ 17087 w 23581"/>
                        <a:gd name="connsiteY0" fmla="*/ 9209 h 18206"/>
                        <a:gd name="connsiteX1" fmla="*/ 6595 w 23581"/>
                        <a:gd name="connsiteY1" fmla="*/ 507 h 18206"/>
                        <a:gd name="connsiteX2" fmla="*/ 2109 w 23581"/>
                        <a:gd name="connsiteY2" fmla="*/ 2952 h 18206"/>
                        <a:gd name="connsiteX3" fmla="*/ 1647 w 23581"/>
                        <a:gd name="connsiteY3" fmla="*/ 7033 h 18206"/>
                        <a:gd name="connsiteX4" fmla="*/ 15739 w 23581"/>
                        <a:gd name="connsiteY4" fmla="*/ 15542 h 18206"/>
                        <a:gd name="connsiteX5" fmla="*/ 23112 w 23581"/>
                        <a:gd name="connsiteY5" fmla="*/ 14560 h 18206"/>
                        <a:gd name="connsiteX6" fmla="*/ 17087 w 23581"/>
                        <a:gd name="connsiteY6" fmla="*/ 9209 h 1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81" h="18206">
                          <a:moveTo>
                            <a:pt x="17087" y="9209"/>
                          </a:moveTo>
                          <a:cubicBezTo>
                            <a:pt x="10464" y="6975"/>
                            <a:pt x="6595" y="507"/>
                            <a:pt x="6595" y="507"/>
                          </a:cubicBezTo>
                          <a:cubicBezTo>
                            <a:pt x="2668" y="-1495"/>
                            <a:pt x="2591" y="3087"/>
                            <a:pt x="2109" y="2952"/>
                          </a:cubicBezTo>
                          <a:cubicBezTo>
                            <a:pt x="1628" y="2817"/>
                            <a:pt x="-2087" y="5743"/>
                            <a:pt x="1647" y="7033"/>
                          </a:cubicBezTo>
                          <a:cubicBezTo>
                            <a:pt x="5363" y="8323"/>
                            <a:pt x="11908" y="10402"/>
                            <a:pt x="15739" y="15542"/>
                          </a:cubicBezTo>
                          <a:cubicBezTo>
                            <a:pt x="19589" y="20682"/>
                            <a:pt x="21976" y="17275"/>
                            <a:pt x="23112" y="14560"/>
                          </a:cubicBezTo>
                          <a:cubicBezTo>
                            <a:pt x="24248" y="11846"/>
                            <a:pt x="23709" y="11442"/>
                            <a:pt x="17087" y="9209"/>
                          </a:cubicBezTo>
                          <a:close/>
                        </a:path>
                      </a:pathLst>
                    </a:custGeom>
                    <a:solidFill>
                      <a:srgbClr val="DFB0AC"/>
                    </a:solidFill>
                    <a:ln w="0" cap="flat">
                      <a:noFill/>
                      <a:prstDash val="solid"/>
                      <a:miter/>
                    </a:ln>
                  </p:spPr>
                  <p:txBody>
                    <a:bodyPr rtlCol="0" anchor="ctr"/>
                    <a:lstStyle/>
                    <a:p>
                      <a:endParaRPr lang="en-US" dirty="0"/>
                    </a:p>
                  </p:txBody>
                </p:sp>
                <p:sp>
                  <p:nvSpPr>
                    <p:cNvPr id="1259" name="Freeform: Shape 1258">
                      <a:extLst>
                        <a:ext uri="{FF2B5EF4-FFF2-40B4-BE49-F238E27FC236}">
                          <a16:creationId xmlns:a16="http://schemas.microsoft.com/office/drawing/2014/main" id="{8D1676E6-E7EB-1B19-BEBE-181E8DF1A1DF}"/>
                        </a:ext>
                      </a:extLst>
                    </p:cNvPr>
                    <p:cNvSpPr/>
                    <p:nvPr/>
                  </p:nvSpPr>
                  <p:spPr>
                    <a:xfrm>
                      <a:off x="3640747" y="4421423"/>
                      <a:ext cx="10866" cy="24557"/>
                    </a:xfrm>
                    <a:custGeom>
                      <a:avLst/>
                      <a:gdLst>
                        <a:gd name="connsiteX0" fmla="*/ 8472 w 10866"/>
                        <a:gd name="connsiteY0" fmla="*/ 2346 h 24557"/>
                        <a:gd name="connsiteX1" fmla="*/ 3679 w 10866"/>
                        <a:gd name="connsiteY1" fmla="*/ 575 h 24557"/>
                        <a:gd name="connsiteX2" fmla="*/ 291 w 10866"/>
                        <a:gd name="connsiteY2" fmla="*/ 2904 h 24557"/>
                        <a:gd name="connsiteX3" fmla="*/ 3178 w 10866"/>
                        <a:gd name="connsiteY3" fmla="*/ 19114 h 24557"/>
                        <a:gd name="connsiteX4" fmla="*/ 8780 w 10866"/>
                        <a:gd name="connsiteY4" fmla="*/ 24023 h 24557"/>
                        <a:gd name="connsiteX5" fmla="*/ 8838 w 10866"/>
                        <a:gd name="connsiteY5" fmla="*/ 15957 h 24557"/>
                        <a:gd name="connsiteX6" fmla="*/ 8472 w 10866"/>
                        <a:gd name="connsiteY6" fmla="*/ 2327 h 2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66" h="24557">
                          <a:moveTo>
                            <a:pt x="8472" y="2346"/>
                          </a:moveTo>
                          <a:cubicBezTo>
                            <a:pt x="7394" y="-1928"/>
                            <a:pt x="3891" y="1037"/>
                            <a:pt x="3679" y="575"/>
                          </a:cubicBezTo>
                          <a:cubicBezTo>
                            <a:pt x="3467" y="113"/>
                            <a:pt x="-1192" y="-753"/>
                            <a:pt x="291" y="2904"/>
                          </a:cubicBezTo>
                          <a:cubicBezTo>
                            <a:pt x="1773" y="6562"/>
                            <a:pt x="4507" y="12838"/>
                            <a:pt x="3178" y="19114"/>
                          </a:cubicBezTo>
                          <a:cubicBezTo>
                            <a:pt x="1831" y="25389"/>
                            <a:pt x="5989" y="24947"/>
                            <a:pt x="8780" y="24023"/>
                          </a:cubicBezTo>
                          <a:cubicBezTo>
                            <a:pt x="11572" y="23099"/>
                            <a:pt x="11533" y="22425"/>
                            <a:pt x="8838" y="15957"/>
                          </a:cubicBezTo>
                          <a:cubicBezTo>
                            <a:pt x="6143" y="9507"/>
                            <a:pt x="8472" y="2327"/>
                            <a:pt x="8472" y="2327"/>
                          </a:cubicBezTo>
                          <a:close/>
                        </a:path>
                      </a:pathLst>
                    </a:custGeom>
                    <a:solidFill>
                      <a:srgbClr val="DFB0AC"/>
                    </a:solidFill>
                    <a:ln w="0" cap="flat">
                      <a:noFill/>
                      <a:prstDash val="solid"/>
                      <a:miter/>
                    </a:ln>
                  </p:spPr>
                  <p:txBody>
                    <a:bodyPr rtlCol="0" anchor="ctr"/>
                    <a:lstStyle/>
                    <a:p>
                      <a:endParaRPr lang="en-US" dirty="0"/>
                    </a:p>
                  </p:txBody>
                </p:sp>
                <p:sp>
                  <p:nvSpPr>
                    <p:cNvPr id="1260" name="Freeform: Shape 1259">
                      <a:extLst>
                        <a:ext uri="{FF2B5EF4-FFF2-40B4-BE49-F238E27FC236}">
                          <a16:creationId xmlns:a16="http://schemas.microsoft.com/office/drawing/2014/main" id="{DCD788B2-12B9-93AB-7C6A-F7A30015A764}"/>
                        </a:ext>
                      </a:extLst>
                    </p:cNvPr>
                    <p:cNvSpPr/>
                    <p:nvPr/>
                  </p:nvSpPr>
                  <p:spPr>
                    <a:xfrm>
                      <a:off x="3670333" y="4425687"/>
                      <a:ext cx="15636" cy="24540"/>
                    </a:xfrm>
                    <a:custGeom>
                      <a:avLst/>
                      <a:gdLst>
                        <a:gd name="connsiteX0" fmla="*/ 12229 w 15636"/>
                        <a:gd name="connsiteY0" fmla="*/ 1701 h 24540"/>
                        <a:gd name="connsiteX1" fmla="*/ 8129 w 15636"/>
                        <a:gd name="connsiteY1" fmla="*/ 1894 h 24540"/>
                        <a:gd name="connsiteX2" fmla="*/ 2046 w 15636"/>
                        <a:gd name="connsiteY2" fmla="*/ 17198 h 24540"/>
                        <a:gd name="connsiteX3" fmla="*/ 4221 w 15636"/>
                        <a:gd name="connsiteY3" fmla="*/ 24321 h 24540"/>
                        <a:gd name="connsiteX4" fmla="*/ 8514 w 15636"/>
                        <a:gd name="connsiteY4" fmla="*/ 17506 h 24540"/>
                        <a:gd name="connsiteX5" fmla="*/ 15387 w 15636"/>
                        <a:gd name="connsiteY5" fmla="*/ 5725 h 24540"/>
                        <a:gd name="connsiteX6" fmla="*/ 12249 w 15636"/>
                        <a:gd name="connsiteY6" fmla="*/ 1701 h 2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636" h="24540">
                          <a:moveTo>
                            <a:pt x="12229" y="1701"/>
                          </a:moveTo>
                          <a:cubicBezTo>
                            <a:pt x="12287" y="1201"/>
                            <a:pt x="8783" y="-1976"/>
                            <a:pt x="8129" y="1894"/>
                          </a:cubicBezTo>
                          <a:cubicBezTo>
                            <a:pt x="7455" y="5783"/>
                            <a:pt x="6493" y="12559"/>
                            <a:pt x="2046" y="17198"/>
                          </a:cubicBezTo>
                          <a:cubicBezTo>
                            <a:pt x="-2401" y="21838"/>
                            <a:pt x="1372" y="23628"/>
                            <a:pt x="4221" y="24321"/>
                          </a:cubicBezTo>
                          <a:cubicBezTo>
                            <a:pt x="7089" y="25014"/>
                            <a:pt x="7397" y="24398"/>
                            <a:pt x="8514" y="17506"/>
                          </a:cubicBezTo>
                          <a:cubicBezTo>
                            <a:pt x="9631" y="10615"/>
                            <a:pt x="15387" y="5725"/>
                            <a:pt x="15387" y="5725"/>
                          </a:cubicBezTo>
                          <a:cubicBezTo>
                            <a:pt x="16734" y="1528"/>
                            <a:pt x="12191" y="2202"/>
                            <a:pt x="12249" y="1701"/>
                          </a:cubicBezTo>
                          <a:close/>
                        </a:path>
                      </a:pathLst>
                    </a:custGeom>
                    <a:solidFill>
                      <a:srgbClr val="DFB0AC"/>
                    </a:solidFill>
                    <a:ln w="0" cap="flat">
                      <a:noFill/>
                      <a:prstDash val="solid"/>
                      <a:miter/>
                    </a:ln>
                  </p:spPr>
                  <p:txBody>
                    <a:bodyPr rtlCol="0" anchor="ctr"/>
                    <a:lstStyle/>
                    <a:p>
                      <a:endParaRPr lang="en-US" dirty="0"/>
                    </a:p>
                  </p:txBody>
                </p:sp>
                <p:sp>
                  <p:nvSpPr>
                    <p:cNvPr id="1261" name="Freeform: Shape 1260">
                      <a:extLst>
                        <a:ext uri="{FF2B5EF4-FFF2-40B4-BE49-F238E27FC236}">
                          <a16:creationId xmlns:a16="http://schemas.microsoft.com/office/drawing/2014/main" id="{3DF4C33A-66C8-8FB1-094C-71F42818BFAC}"/>
                        </a:ext>
                      </a:extLst>
                    </p:cNvPr>
                    <p:cNvSpPr/>
                    <p:nvPr/>
                  </p:nvSpPr>
                  <p:spPr>
                    <a:xfrm>
                      <a:off x="3690801" y="4463720"/>
                      <a:ext cx="24337" cy="14327"/>
                    </a:xfrm>
                    <a:custGeom>
                      <a:avLst/>
                      <a:gdLst>
                        <a:gd name="connsiteX0" fmla="*/ 23295 w 24337"/>
                        <a:gd name="connsiteY0" fmla="*/ 3461 h 14327"/>
                        <a:gd name="connsiteX1" fmla="*/ 20407 w 24337"/>
                        <a:gd name="connsiteY1" fmla="*/ 535 h 14327"/>
                        <a:gd name="connsiteX2" fmla="*/ 4949 w 24337"/>
                        <a:gd name="connsiteY2" fmla="*/ 6214 h 14327"/>
                        <a:gd name="connsiteX3" fmla="*/ 1098 w 24337"/>
                        <a:gd name="connsiteY3" fmla="*/ 12586 h 14327"/>
                        <a:gd name="connsiteX4" fmla="*/ 9049 w 24337"/>
                        <a:gd name="connsiteY4" fmla="*/ 11238 h 14327"/>
                        <a:gd name="connsiteX5" fmla="*/ 22390 w 24337"/>
                        <a:gd name="connsiteY5" fmla="*/ 8485 h 14327"/>
                        <a:gd name="connsiteX6" fmla="*/ 23295 w 24337"/>
                        <a:gd name="connsiteY6" fmla="*/ 3442 h 1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37" h="14327">
                          <a:moveTo>
                            <a:pt x="23295" y="3461"/>
                          </a:moveTo>
                          <a:cubicBezTo>
                            <a:pt x="23699" y="3172"/>
                            <a:pt x="23738" y="-1564"/>
                            <a:pt x="20407" y="535"/>
                          </a:cubicBezTo>
                          <a:cubicBezTo>
                            <a:pt x="17077" y="2633"/>
                            <a:pt x="11359" y="6425"/>
                            <a:pt x="4949" y="6214"/>
                          </a:cubicBezTo>
                          <a:cubicBezTo>
                            <a:pt x="-1462" y="6002"/>
                            <a:pt x="-307" y="10006"/>
                            <a:pt x="1098" y="12586"/>
                          </a:cubicBezTo>
                          <a:cubicBezTo>
                            <a:pt x="2504" y="15165"/>
                            <a:pt x="3158" y="15011"/>
                            <a:pt x="9049" y="11238"/>
                          </a:cubicBezTo>
                          <a:cubicBezTo>
                            <a:pt x="14940" y="7465"/>
                            <a:pt x="22390" y="8485"/>
                            <a:pt x="22390" y="8485"/>
                          </a:cubicBezTo>
                          <a:cubicBezTo>
                            <a:pt x="26413" y="6676"/>
                            <a:pt x="22891" y="3750"/>
                            <a:pt x="23295" y="3442"/>
                          </a:cubicBezTo>
                          <a:close/>
                        </a:path>
                      </a:pathLst>
                    </a:custGeom>
                    <a:solidFill>
                      <a:srgbClr val="DFB0AC"/>
                    </a:solidFill>
                    <a:ln w="0" cap="flat">
                      <a:noFill/>
                      <a:prstDash val="solid"/>
                      <a:miter/>
                    </a:ln>
                  </p:spPr>
                  <p:txBody>
                    <a:bodyPr rtlCol="0" anchor="ctr"/>
                    <a:lstStyle/>
                    <a:p>
                      <a:endParaRPr lang="en-US" dirty="0"/>
                    </a:p>
                  </p:txBody>
                </p:sp>
                <p:sp>
                  <p:nvSpPr>
                    <p:cNvPr id="1262" name="Freeform: Shape 1261">
                      <a:extLst>
                        <a:ext uri="{FF2B5EF4-FFF2-40B4-BE49-F238E27FC236}">
                          <a16:creationId xmlns:a16="http://schemas.microsoft.com/office/drawing/2014/main" id="{39355208-B5A7-34CC-758B-5021A513EFEF}"/>
                        </a:ext>
                      </a:extLst>
                    </p:cNvPr>
                    <p:cNvSpPr/>
                    <p:nvPr/>
                  </p:nvSpPr>
                  <p:spPr>
                    <a:xfrm>
                      <a:off x="3681265" y="4503287"/>
                      <a:ext cx="21004" cy="20528"/>
                    </a:xfrm>
                    <a:custGeom>
                      <a:avLst/>
                      <a:gdLst>
                        <a:gd name="connsiteX0" fmla="*/ 19758 w 21004"/>
                        <a:gd name="connsiteY0" fmla="*/ 15024 h 20528"/>
                        <a:gd name="connsiteX1" fmla="*/ 8112 w 21004"/>
                        <a:gd name="connsiteY1" fmla="*/ 3512 h 20528"/>
                        <a:gd name="connsiteX2" fmla="*/ 854 w 21004"/>
                        <a:gd name="connsiteY2" fmla="*/ 2357 h 20528"/>
                        <a:gd name="connsiteX3" fmla="*/ 5455 w 21004"/>
                        <a:gd name="connsiteY3" fmla="*/ 8806 h 20528"/>
                        <a:gd name="connsiteX4" fmla="*/ 13618 w 21004"/>
                        <a:gd name="connsiteY4" fmla="*/ 19490 h 20528"/>
                        <a:gd name="connsiteX5" fmla="*/ 18430 w 21004"/>
                        <a:gd name="connsiteY5" fmla="*/ 18547 h 20528"/>
                        <a:gd name="connsiteX6" fmla="*/ 19758 w 21004"/>
                        <a:gd name="connsiteY6" fmla="*/ 15024 h 20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04" h="20528">
                          <a:moveTo>
                            <a:pt x="19758" y="15024"/>
                          </a:moveTo>
                          <a:cubicBezTo>
                            <a:pt x="16486" y="12829"/>
                            <a:pt x="10691" y="9172"/>
                            <a:pt x="8112" y="3512"/>
                          </a:cubicBezTo>
                          <a:cubicBezTo>
                            <a:pt x="5551" y="-2148"/>
                            <a:pt x="2529" y="239"/>
                            <a:pt x="854" y="2357"/>
                          </a:cubicBezTo>
                          <a:cubicBezTo>
                            <a:pt x="-821" y="4455"/>
                            <a:pt x="-397" y="4975"/>
                            <a:pt x="5455" y="8806"/>
                          </a:cubicBezTo>
                          <a:cubicBezTo>
                            <a:pt x="11307" y="12637"/>
                            <a:pt x="13618" y="19490"/>
                            <a:pt x="13618" y="19490"/>
                          </a:cubicBezTo>
                          <a:cubicBezTo>
                            <a:pt x="16929" y="22378"/>
                            <a:pt x="17988" y="18297"/>
                            <a:pt x="18430" y="18547"/>
                          </a:cubicBezTo>
                          <a:cubicBezTo>
                            <a:pt x="18873" y="18797"/>
                            <a:pt x="23031" y="17219"/>
                            <a:pt x="19758" y="15024"/>
                          </a:cubicBezTo>
                          <a:close/>
                        </a:path>
                      </a:pathLst>
                    </a:custGeom>
                    <a:solidFill>
                      <a:srgbClr val="DFB0AC"/>
                    </a:solidFill>
                    <a:ln w="0" cap="flat">
                      <a:noFill/>
                      <a:prstDash val="solid"/>
                      <a:miter/>
                    </a:ln>
                  </p:spPr>
                  <p:txBody>
                    <a:bodyPr rtlCol="0" anchor="ctr"/>
                    <a:lstStyle/>
                    <a:p>
                      <a:endParaRPr lang="en-US" dirty="0"/>
                    </a:p>
                  </p:txBody>
                </p:sp>
                <p:sp>
                  <p:nvSpPr>
                    <p:cNvPr id="1263" name="Freeform: Shape 1262">
                      <a:extLst>
                        <a:ext uri="{FF2B5EF4-FFF2-40B4-BE49-F238E27FC236}">
                          <a16:creationId xmlns:a16="http://schemas.microsoft.com/office/drawing/2014/main" id="{5776FBB7-9B12-EA3C-E837-F513C184F65A}"/>
                        </a:ext>
                      </a:extLst>
                    </p:cNvPr>
                    <p:cNvSpPr/>
                    <p:nvPr/>
                  </p:nvSpPr>
                  <p:spPr>
                    <a:xfrm>
                      <a:off x="3653364" y="4516802"/>
                      <a:ext cx="11149" cy="24126"/>
                    </a:xfrm>
                    <a:custGeom>
                      <a:avLst/>
                      <a:gdLst>
                        <a:gd name="connsiteX0" fmla="*/ 7309 w 11149"/>
                        <a:gd name="connsiteY0" fmla="*/ 5398 h 24126"/>
                        <a:gd name="connsiteX1" fmla="*/ 1842 w 11149"/>
                        <a:gd name="connsiteY1" fmla="*/ 470 h 24126"/>
                        <a:gd name="connsiteX2" fmla="*/ 2208 w 11149"/>
                        <a:gd name="connsiteY2" fmla="*/ 8382 h 24126"/>
                        <a:gd name="connsiteX3" fmla="*/ 3248 w 11149"/>
                        <a:gd name="connsiteY3" fmla="*/ 21781 h 24126"/>
                        <a:gd name="connsiteX4" fmla="*/ 7791 w 11149"/>
                        <a:gd name="connsiteY4" fmla="*/ 23609 h 24126"/>
                        <a:gd name="connsiteX5" fmla="*/ 10813 w 11149"/>
                        <a:gd name="connsiteY5" fmla="*/ 21376 h 24126"/>
                        <a:gd name="connsiteX6" fmla="*/ 7290 w 11149"/>
                        <a:gd name="connsiteY6" fmla="*/ 5398 h 24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9" h="24126">
                          <a:moveTo>
                            <a:pt x="7309" y="5398"/>
                          </a:moveTo>
                          <a:cubicBezTo>
                            <a:pt x="8234" y="-743"/>
                            <a:pt x="4403" y="-377"/>
                            <a:pt x="1842" y="470"/>
                          </a:cubicBezTo>
                          <a:cubicBezTo>
                            <a:pt x="-718" y="1336"/>
                            <a:pt x="-622" y="1991"/>
                            <a:pt x="2208" y="8382"/>
                          </a:cubicBezTo>
                          <a:cubicBezTo>
                            <a:pt x="5038" y="14773"/>
                            <a:pt x="3248" y="21781"/>
                            <a:pt x="3248" y="21781"/>
                          </a:cubicBezTo>
                          <a:cubicBezTo>
                            <a:pt x="4460" y="25997"/>
                            <a:pt x="7579" y="23147"/>
                            <a:pt x="7791" y="23609"/>
                          </a:cubicBezTo>
                          <a:cubicBezTo>
                            <a:pt x="8022" y="24072"/>
                            <a:pt x="12373" y="24996"/>
                            <a:pt x="10813" y="21376"/>
                          </a:cubicBezTo>
                          <a:cubicBezTo>
                            <a:pt x="9254" y="17757"/>
                            <a:pt x="6366" y="11539"/>
                            <a:pt x="7290" y="5398"/>
                          </a:cubicBezTo>
                          <a:close/>
                        </a:path>
                      </a:pathLst>
                    </a:custGeom>
                    <a:solidFill>
                      <a:srgbClr val="DFB0AC"/>
                    </a:solidFill>
                    <a:ln w="0" cap="flat">
                      <a:noFill/>
                      <a:prstDash val="solid"/>
                      <a:miter/>
                    </a:ln>
                  </p:spPr>
                  <p:txBody>
                    <a:bodyPr rtlCol="0" anchor="ctr"/>
                    <a:lstStyle/>
                    <a:p>
                      <a:endParaRPr lang="en-US" dirty="0"/>
                    </a:p>
                  </p:txBody>
                </p:sp>
              </p:grpSp>
              <p:grpSp>
                <p:nvGrpSpPr>
                  <p:cNvPr id="1264" name="Graphic 5">
                    <a:extLst>
                      <a:ext uri="{FF2B5EF4-FFF2-40B4-BE49-F238E27FC236}">
                        <a16:creationId xmlns:a16="http://schemas.microsoft.com/office/drawing/2014/main" id="{92013F3A-D219-0BFC-5DA5-16E6D8BFB46F}"/>
                      </a:ext>
                    </a:extLst>
                  </p:cNvPr>
                  <p:cNvGrpSpPr/>
                  <p:nvPr/>
                </p:nvGrpSpPr>
                <p:grpSpPr>
                  <a:xfrm>
                    <a:off x="3676018" y="4464657"/>
                    <a:ext cx="60007" cy="61874"/>
                    <a:chOff x="3676018" y="4464657"/>
                    <a:chExt cx="60007" cy="61874"/>
                  </a:xfrm>
                </p:grpSpPr>
                <p:sp>
                  <p:nvSpPr>
                    <p:cNvPr id="1265" name="Freeform: Shape 1264">
                      <a:extLst>
                        <a:ext uri="{FF2B5EF4-FFF2-40B4-BE49-F238E27FC236}">
                          <a16:creationId xmlns:a16="http://schemas.microsoft.com/office/drawing/2014/main" id="{2864635C-ED5A-5B38-04E4-FD612209C674}"/>
                        </a:ext>
                      </a:extLst>
                    </p:cNvPr>
                    <p:cNvSpPr/>
                    <p:nvPr/>
                  </p:nvSpPr>
                  <p:spPr>
                    <a:xfrm>
                      <a:off x="3683837" y="4474288"/>
                      <a:ext cx="42844" cy="42844"/>
                    </a:xfrm>
                    <a:custGeom>
                      <a:avLst/>
                      <a:gdLst>
                        <a:gd name="connsiteX0" fmla="*/ 30682 w 42844"/>
                        <a:gd name="connsiteY0" fmla="*/ 2114 h 42844"/>
                        <a:gd name="connsiteX1" fmla="*/ 2114 w 42844"/>
                        <a:gd name="connsiteY1" fmla="*/ 12163 h 42844"/>
                        <a:gd name="connsiteX2" fmla="*/ 12163 w 42844"/>
                        <a:gd name="connsiteY2" fmla="*/ 40731 h 42844"/>
                        <a:gd name="connsiteX3" fmla="*/ 40731 w 42844"/>
                        <a:gd name="connsiteY3" fmla="*/ 30682 h 42844"/>
                        <a:gd name="connsiteX4" fmla="*/ 30682 w 42844"/>
                        <a:gd name="connsiteY4" fmla="*/ 2114 h 42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844" h="42844">
                          <a:moveTo>
                            <a:pt x="30682" y="2114"/>
                          </a:moveTo>
                          <a:cubicBezTo>
                            <a:pt x="20017" y="-3007"/>
                            <a:pt x="7215" y="1498"/>
                            <a:pt x="2114" y="12163"/>
                          </a:cubicBezTo>
                          <a:cubicBezTo>
                            <a:pt x="-3007" y="22828"/>
                            <a:pt x="1497" y="35630"/>
                            <a:pt x="12163" y="40731"/>
                          </a:cubicBezTo>
                          <a:cubicBezTo>
                            <a:pt x="22828" y="45852"/>
                            <a:pt x="35630" y="41347"/>
                            <a:pt x="40731" y="30682"/>
                          </a:cubicBezTo>
                          <a:cubicBezTo>
                            <a:pt x="45852" y="20017"/>
                            <a:pt x="41347" y="7215"/>
                            <a:pt x="30682" y="2114"/>
                          </a:cubicBezTo>
                          <a:close/>
                        </a:path>
                      </a:pathLst>
                    </a:custGeom>
                    <a:solidFill>
                      <a:srgbClr val="DFB0AC"/>
                    </a:solidFill>
                    <a:ln w="0" cap="flat">
                      <a:noFill/>
                      <a:prstDash val="solid"/>
                      <a:miter/>
                    </a:ln>
                  </p:spPr>
                  <p:txBody>
                    <a:bodyPr rtlCol="0" anchor="ctr"/>
                    <a:lstStyle/>
                    <a:p>
                      <a:endParaRPr lang="en-US" dirty="0"/>
                    </a:p>
                  </p:txBody>
                </p:sp>
                <p:sp>
                  <p:nvSpPr>
                    <p:cNvPr id="1266" name="Freeform: Shape 1265">
                      <a:extLst>
                        <a:ext uri="{FF2B5EF4-FFF2-40B4-BE49-F238E27FC236}">
                          <a16:creationId xmlns:a16="http://schemas.microsoft.com/office/drawing/2014/main" id="{9C5372B6-21DB-C638-0033-A42F27343194}"/>
                        </a:ext>
                      </a:extLst>
                    </p:cNvPr>
                    <p:cNvSpPr/>
                    <p:nvPr/>
                  </p:nvSpPr>
                  <p:spPr>
                    <a:xfrm>
                      <a:off x="3688996" y="4472414"/>
                      <a:ext cx="9479" cy="13155"/>
                    </a:xfrm>
                    <a:custGeom>
                      <a:avLst/>
                      <a:gdLst>
                        <a:gd name="connsiteX0" fmla="*/ 8524 w 9479"/>
                        <a:gd name="connsiteY0" fmla="*/ 9513 h 13155"/>
                        <a:gd name="connsiteX1" fmla="*/ 5155 w 9479"/>
                        <a:gd name="connsiteY1" fmla="*/ 3930 h 13155"/>
                        <a:gd name="connsiteX2" fmla="*/ 3634 w 9479"/>
                        <a:gd name="connsiteY2" fmla="*/ 195 h 13155"/>
                        <a:gd name="connsiteX3" fmla="*/ 2268 w 9479"/>
                        <a:gd name="connsiteY3" fmla="*/ 1524 h 13155"/>
                        <a:gd name="connsiteX4" fmla="*/ 15 w 9479"/>
                        <a:gd name="connsiteY4" fmla="*/ 2756 h 13155"/>
                        <a:gd name="connsiteX5" fmla="*/ 2460 w 9479"/>
                        <a:gd name="connsiteY5" fmla="*/ 5797 h 13155"/>
                        <a:gd name="connsiteX6" fmla="*/ 4558 w 9479"/>
                        <a:gd name="connsiteY6" fmla="*/ 11784 h 13155"/>
                        <a:gd name="connsiteX7" fmla="*/ 7735 w 9479"/>
                        <a:gd name="connsiteY7" fmla="*/ 12381 h 13155"/>
                        <a:gd name="connsiteX8" fmla="*/ 8543 w 9479"/>
                        <a:gd name="connsiteY8" fmla="*/ 9513 h 1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79" h="13155">
                          <a:moveTo>
                            <a:pt x="8524" y="9513"/>
                          </a:moveTo>
                          <a:cubicBezTo>
                            <a:pt x="8524" y="9513"/>
                            <a:pt x="5001" y="6779"/>
                            <a:pt x="5155" y="3930"/>
                          </a:cubicBezTo>
                          <a:cubicBezTo>
                            <a:pt x="5309" y="1081"/>
                            <a:pt x="4809" y="-594"/>
                            <a:pt x="3634" y="195"/>
                          </a:cubicBezTo>
                          <a:cubicBezTo>
                            <a:pt x="2460" y="985"/>
                            <a:pt x="2268" y="1524"/>
                            <a:pt x="2268" y="1524"/>
                          </a:cubicBezTo>
                          <a:cubicBezTo>
                            <a:pt x="2268" y="1524"/>
                            <a:pt x="-216" y="1119"/>
                            <a:pt x="15" y="2756"/>
                          </a:cubicBezTo>
                          <a:cubicBezTo>
                            <a:pt x="246" y="4373"/>
                            <a:pt x="882" y="3526"/>
                            <a:pt x="2460" y="5797"/>
                          </a:cubicBezTo>
                          <a:cubicBezTo>
                            <a:pt x="4020" y="8069"/>
                            <a:pt x="4655" y="9590"/>
                            <a:pt x="4558" y="11784"/>
                          </a:cubicBezTo>
                          <a:cubicBezTo>
                            <a:pt x="4462" y="13998"/>
                            <a:pt x="6310" y="13016"/>
                            <a:pt x="7735" y="12381"/>
                          </a:cubicBezTo>
                          <a:cubicBezTo>
                            <a:pt x="9429" y="11611"/>
                            <a:pt x="10238" y="10398"/>
                            <a:pt x="8543" y="9513"/>
                          </a:cubicBezTo>
                          <a:close/>
                        </a:path>
                      </a:pathLst>
                    </a:custGeom>
                    <a:solidFill>
                      <a:srgbClr val="F3BFBA"/>
                    </a:solidFill>
                    <a:ln w="0" cap="flat">
                      <a:noFill/>
                      <a:prstDash val="solid"/>
                      <a:miter/>
                    </a:ln>
                  </p:spPr>
                  <p:txBody>
                    <a:bodyPr rtlCol="0" anchor="ctr"/>
                    <a:lstStyle/>
                    <a:p>
                      <a:endParaRPr lang="en-US" dirty="0"/>
                    </a:p>
                  </p:txBody>
                </p:sp>
                <p:sp>
                  <p:nvSpPr>
                    <p:cNvPr id="1267" name="Freeform: Shape 1266">
                      <a:extLst>
                        <a:ext uri="{FF2B5EF4-FFF2-40B4-BE49-F238E27FC236}">
                          <a16:creationId xmlns:a16="http://schemas.microsoft.com/office/drawing/2014/main" id="{29245E3D-E356-6777-D91E-C43928C57026}"/>
                        </a:ext>
                      </a:extLst>
                    </p:cNvPr>
                    <p:cNvSpPr/>
                    <p:nvPr/>
                  </p:nvSpPr>
                  <p:spPr>
                    <a:xfrm>
                      <a:off x="3716174" y="4476184"/>
                      <a:ext cx="11187" cy="12387"/>
                    </a:xfrm>
                    <a:custGeom>
                      <a:avLst/>
                      <a:gdLst>
                        <a:gd name="connsiteX0" fmla="*/ 10704 w 11187"/>
                        <a:gd name="connsiteY0" fmla="*/ 2220 h 12387"/>
                        <a:gd name="connsiteX1" fmla="*/ 8875 w 11187"/>
                        <a:gd name="connsiteY1" fmla="*/ 1642 h 12387"/>
                        <a:gd name="connsiteX2" fmla="*/ 6719 w 11187"/>
                        <a:gd name="connsiteY2" fmla="*/ 237 h 12387"/>
                        <a:gd name="connsiteX3" fmla="*/ 5198 w 11187"/>
                        <a:gd name="connsiteY3" fmla="*/ 3818 h 12387"/>
                        <a:gd name="connsiteX4" fmla="*/ 905 w 11187"/>
                        <a:gd name="connsiteY4" fmla="*/ 8496 h 12387"/>
                        <a:gd name="connsiteX5" fmla="*/ 1887 w 11187"/>
                        <a:gd name="connsiteY5" fmla="*/ 11557 h 12387"/>
                        <a:gd name="connsiteX6" fmla="*/ 4793 w 11187"/>
                        <a:gd name="connsiteY6" fmla="*/ 10921 h 12387"/>
                        <a:gd name="connsiteX7" fmla="*/ 8124 w 11187"/>
                        <a:gd name="connsiteY7" fmla="*/ 5300 h 12387"/>
                        <a:gd name="connsiteX8" fmla="*/ 10704 w 11187"/>
                        <a:gd name="connsiteY8" fmla="*/ 2201 h 1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87" h="12387">
                          <a:moveTo>
                            <a:pt x="10704" y="2220"/>
                          </a:moveTo>
                          <a:cubicBezTo>
                            <a:pt x="9452" y="1565"/>
                            <a:pt x="8875" y="1642"/>
                            <a:pt x="8875" y="1642"/>
                          </a:cubicBezTo>
                          <a:cubicBezTo>
                            <a:pt x="8875" y="1642"/>
                            <a:pt x="8047" y="-745"/>
                            <a:pt x="6719" y="237"/>
                          </a:cubicBezTo>
                          <a:cubicBezTo>
                            <a:pt x="5390" y="1219"/>
                            <a:pt x="6449" y="1373"/>
                            <a:pt x="5198" y="3818"/>
                          </a:cubicBezTo>
                          <a:cubicBezTo>
                            <a:pt x="3927" y="6282"/>
                            <a:pt x="2888" y="7533"/>
                            <a:pt x="905" y="8496"/>
                          </a:cubicBezTo>
                          <a:cubicBezTo>
                            <a:pt x="-1078" y="9458"/>
                            <a:pt x="635" y="10613"/>
                            <a:pt x="1887" y="11557"/>
                          </a:cubicBezTo>
                          <a:cubicBezTo>
                            <a:pt x="3369" y="12692"/>
                            <a:pt x="4813" y="12827"/>
                            <a:pt x="4793" y="10921"/>
                          </a:cubicBezTo>
                          <a:cubicBezTo>
                            <a:pt x="4793" y="10921"/>
                            <a:pt x="5525" y="6513"/>
                            <a:pt x="8124" y="5300"/>
                          </a:cubicBezTo>
                          <a:cubicBezTo>
                            <a:pt x="10723" y="4087"/>
                            <a:pt x="11936" y="2855"/>
                            <a:pt x="10704" y="2201"/>
                          </a:cubicBezTo>
                          <a:close/>
                        </a:path>
                      </a:pathLst>
                    </a:custGeom>
                    <a:solidFill>
                      <a:srgbClr val="F3BFBA"/>
                    </a:solidFill>
                    <a:ln w="0" cap="flat">
                      <a:noFill/>
                      <a:prstDash val="solid"/>
                      <a:miter/>
                    </a:ln>
                  </p:spPr>
                  <p:txBody>
                    <a:bodyPr rtlCol="0" anchor="ctr"/>
                    <a:lstStyle/>
                    <a:p>
                      <a:endParaRPr lang="en-US" dirty="0"/>
                    </a:p>
                  </p:txBody>
                </p:sp>
                <p:sp>
                  <p:nvSpPr>
                    <p:cNvPr id="1268" name="Freeform: Shape 1267">
                      <a:extLst>
                        <a:ext uri="{FF2B5EF4-FFF2-40B4-BE49-F238E27FC236}">
                          <a16:creationId xmlns:a16="http://schemas.microsoft.com/office/drawing/2014/main" id="{DC208EF9-9E07-A0F6-44FF-A41BFF49B61F}"/>
                        </a:ext>
                      </a:extLst>
                    </p:cNvPr>
                    <p:cNvSpPr/>
                    <p:nvPr/>
                  </p:nvSpPr>
                  <p:spPr>
                    <a:xfrm>
                      <a:off x="3704535" y="4467103"/>
                      <a:ext cx="7703" cy="13039"/>
                    </a:xfrm>
                    <a:custGeom>
                      <a:avLst/>
                      <a:gdLst>
                        <a:gd name="connsiteX0" fmla="*/ 6942 w 7703"/>
                        <a:gd name="connsiteY0" fmla="*/ 770 h 13039"/>
                        <a:gd name="connsiteX1" fmla="*/ 5036 w 7703"/>
                        <a:gd name="connsiteY1" fmla="*/ 963 h 13039"/>
                        <a:gd name="connsiteX2" fmla="*/ 2514 w 7703"/>
                        <a:gd name="connsiteY2" fmla="*/ 539 h 13039"/>
                        <a:gd name="connsiteX3" fmla="*/ 2553 w 7703"/>
                        <a:gd name="connsiteY3" fmla="*/ 4447 h 13039"/>
                        <a:gd name="connsiteX4" fmla="*/ 493 w 7703"/>
                        <a:gd name="connsiteY4" fmla="*/ 10454 h 13039"/>
                        <a:gd name="connsiteX5" fmla="*/ 2610 w 7703"/>
                        <a:gd name="connsiteY5" fmla="*/ 12879 h 13039"/>
                        <a:gd name="connsiteX6" fmla="*/ 5017 w 7703"/>
                        <a:gd name="connsiteY6" fmla="*/ 11127 h 13039"/>
                        <a:gd name="connsiteX7" fmla="*/ 5825 w 7703"/>
                        <a:gd name="connsiteY7" fmla="*/ 4659 h 13039"/>
                        <a:gd name="connsiteX8" fmla="*/ 6942 w 7703"/>
                        <a:gd name="connsiteY8" fmla="*/ 790 h 1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03" h="13039">
                          <a:moveTo>
                            <a:pt x="6942" y="770"/>
                          </a:moveTo>
                          <a:cubicBezTo>
                            <a:pt x="5537" y="655"/>
                            <a:pt x="5036" y="963"/>
                            <a:pt x="5036" y="963"/>
                          </a:cubicBezTo>
                          <a:cubicBezTo>
                            <a:pt x="5036" y="963"/>
                            <a:pt x="3323" y="-885"/>
                            <a:pt x="2514" y="539"/>
                          </a:cubicBezTo>
                          <a:cubicBezTo>
                            <a:pt x="1706" y="1964"/>
                            <a:pt x="2726" y="1675"/>
                            <a:pt x="2553" y="4447"/>
                          </a:cubicBezTo>
                          <a:cubicBezTo>
                            <a:pt x="2379" y="7200"/>
                            <a:pt x="1937" y="8779"/>
                            <a:pt x="493" y="10454"/>
                          </a:cubicBezTo>
                          <a:cubicBezTo>
                            <a:pt x="-951" y="12128"/>
                            <a:pt x="1089" y="12494"/>
                            <a:pt x="2610" y="12879"/>
                          </a:cubicBezTo>
                          <a:cubicBezTo>
                            <a:pt x="4420" y="13322"/>
                            <a:pt x="5806" y="12879"/>
                            <a:pt x="5017" y="11127"/>
                          </a:cubicBezTo>
                          <a:cubicBezTo>
                            <a:pt x="5017" y="11127"/>
                            <a:pt x="3919" y="6796"/>
                            <a:pt x="5825" y="4659"/>
                          </a:cubicBezTo>
                          <a:cubicBezTo>
                            <a:pt x="7712" y="2503"/>
                            <a:pt x="8347" y="886"/>
                            <a:pt x="6942" y="790"/>
                          </a:cubicBezTo>
                          <a:close/>
                        </a:path>
                      </a:pathLst>
                    </a:custGeom>
                    <a:solidFill>
                      <a:srgbClr val="F3BFBA"/>
                    </a:solidFill>
                    <a:ln w="0" cap="flat">
                      <a:noFill/>
                      <a:prstDash val="solid"/>
                      <a:miter/>
                    </a:ln>
                  </p:spPr>
                  <p:txBody>
                    <a:bodyPr rtlCol="0" anchor="ctr"/>
                    <a:lstStyle/>
                    <a:p>
                      <a:endParaRPr lang="en-US" dirty="0"/>
                    </a:p>
                  </p:txBody>
                </p:sp>
                <p:sp>
                  <p:nvSpPr>
                    <p:cNvPr id="1269" name="Freeform: Shape 1268">
                      <a:extLst>
                        <a:ext uri="{FF2B5EF4-FFF2-40B4-BE49-F238E27FC236}">
                          <a16:creationId xmlns:a16="http://schemas.microsoft.com/office/drawing/2014/main" id="{1E6EF56F-B388-86D5-21FD-702C4D16F7C4}"/>
                        </a:ext>
                      </a:extLst>
                    </p:cNvPr>
                    <p:cNvSpPr/>
                    <p:nvPr/>
                  </p:nvSpPr>
                  <p:spPr>
                    <a:xfrm>
                      <a:off x="3720300" y="4497824"/>
                      <a:ext cx="13048" cy="8378"/>
                    </a:xfrm>
                    <a:custGeom>
                      <a:avLst/>
                      <a:gdLst>
                        <a:gd name="connsiteX0" fmla="*/ 8638 w 13048"/>
                        <a:gd name="connsiteY0" fmla="*/ 3027 h 8378"/>
                        <a:gd name="connsiteX1" fmla="*/ 2805 w 13048"/>
                        <a:gd name="connsiteY1" fmla="*/ 563 h 8378"/>
                        <a:gd name="connsiteX2" fmla="*/ 244 w 13048"/>
                        <a:gd name="connsiteY2" fmla="*/ 2507 h 8378"/>
                        <a:gd name="connsiteX3" fmla="*/ 1823 w 13048"/>
                        <a:gd name="connsiteY3" fmla="*/ 5029 h 8378"/>
                        <a:gd name="connsiteX4" fmla="*/ 8234 w 13048"/>
                        <a:gd name="connsiteY4" fmla="*/ 6280 h 8378"/>
                        <a:gd name="connsiteX5" fmla="*/ 12026 w 13048"/>
                        <a:gd name="connsiteY5" fmla="*/ 7666 h 8378"/>
                        <a:gd name="connsiteX6" fmla="*/ 11968 w 13048"/>
                        <a:gd name="connsiteY6" fmla="*/ 5741 h 8378"/>
                        <a:gd name="connsiteX7" fmla="*/ 12565 w 13048"/>
                        <a:gd name="connsiteY7" fmla="*/ 3258 h 8378"/>
                        <a:gd name="connsiteX8" fmla="*/ 8676 w 13048"/>
                        <a:gd name="connsiteY8" fmla="*/ 3027 h 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48" h="8378">
                          <a:moveTo>
                            <a:pt x="8638" y="3027"/>
                          </a:moveTo>
                          <a:cubicBezTo>
                            <a:pt x="5904" y="2661"/>
                            <a:pt x="4364" y="2103"/>
                            <a:pt x="2805" y="563"/>
                          </a:cubicBezTo>
                          <a:cubicBezTo>
                            <a:pt x="1245" y="-997"/>
                            <a:pt x="726" y="1025"/>
                            <a:pt x="244" y="2507"/>
                          </a:cubicBezTo>
                          <a:cubicBezTo>
                            <a:pt x="-314" y="4297"/>
                            <a:pt x="33" y="5683"/>
                            <a:pt x="1823" y="5029"/>
                          </a:cubicBezTo>
                          <a:cubicBezTo>
                            <a:pt x="1823" y="5029"/>
                            <a:pt x="6212" y="4240"/>
                            <a:pt x="8234" y="6280"/>
                          </a:cubicBezTo>
                          <a:cubicBezTo>
                            <a:pt x="10236" y="8321"/>
                            <a:pt x="11814" y="9052"/>
                            <a:pt x="12026" y="7666"/>
                          </a:cubicBezTo>
                          <a:cubicBezTo>
                            <a:pt x="12238" y="6280"/>
                            <a:pt x="11968" y="5741"/>
                            <a:pt x="11968" y="5741"/>
                          </a:cubicBezTo>
                          <a:cubicBezTo>
                            <a:pt x="11968" y="5741"/>
                            <a:pt x="13932" y="4163"/>
                            <a:pt x="12565" y="3258"/>
                          </a:cubicBezTo>
                          <a:cubicBezTo>
                            <a:pt x="11198" y="2334"/>
                            <a:pt x="11410" y="3393"/>
                            <a:pt x="8676" y="3027"/>
                          </a:cubicBezTo>
                          <a:close/>
                        </a:path>
                      </a:pathLst>
                    </a:custGeom>
                    <a:solidFill>
                      <a:srgbClr val="F3BFBA"/>
                    </a:solidFill>
                    <a:ln w="0" cap="flat">
                      <a:noFill/>
                      <a:prstDash val="solid"/>
                      <a:miter/>
                    </a:ln>
                  </p:spPr>
                  <p:txBody>
                    <a:bodyPr rtlCol="0" anchor="ctr"/>
                    <a:lstStyle/>
                    <a:p>
                      <a:endParaRPr lang="en-US" dirty="0"/>
                    </a:p>
                  </p:txBody>
                </p:sp>
                <p:sp>
                  <p:nvSpPr>
                    <p:cNvPr id="1270" name="Freeform: Shape 1269">
                      <a:extLst>
                        <a:ext uri="{FF2B5EF4-FFF2-40B4-BE49-F238E27FC236}">
                          <a16:creationId xmlns:a16="http://schemas.microsoft.com/office/drawing/2014/main" id="{E5345119-1B34-81CE-31B0-80620E1CB63B}"/>
                        </a:ext>
                      </a:extLst>
                    </p:cNvPr>
                    <p:cNvSpPr/>
                    <p:nvPr/>
                  </p:nvSpPr>
                  <p:spPr>
                    <a:xfrm>
                      <a:off x="3711284" y="4508132"/>
                      <a:ext cx="9350" cy="13177"/>
                    </a:xfrm>
                    <a:custGeom>
                      <a:avLst/>
                      <a:gdLst>
                        <a:gd name="connsiteX0" fmla="*/ 6931 w 9350"/>
                        <a:gd name="connsiteY0" fmla="*/ 7407 h 13177"/>
                        <a:gd name="connsiteX1" fmla="*/ 4929 w 9350"/>
                        <a:gd name="connsiteY1" fmla="*/ 1382 h 13177"/>
                        <a:gd name="connsiteX2" fmla="*/ 1772 w 9350"/>
                        <a:gd name="connsiteY2" fmla="*/ 746 h 13177"/>
                        <a:gd name="connsiteX3" fmla="*/ 906 w 9350"/>
                        <a:gd name="connsiteY3" fmla="*/ 3595 h 13177"/>
                        <a:gd name="connsiteX4" fmla="*/ 4197 w 9350"/>
                        <a:gd name="connsiteY4" fmla="*/ 9236 h 13177"/>
                        <a:gd name="connsiteX5" fmla="*/ 5660 w 9350"/>
                        <a:gd name="connsiteY5" fmla="*/ 12990 h 13177"/>
                        <a:gd name="connsiteX6" fmla="*/ 7066 w 9350"/>
                        <a:gd name="connsiteY6" fmla="*/ 11681 h 13177"/>
                        <a:gd name="connsiteX7" fmla="*/ 9337 w 9350"/>
                        <a:gd name="connsiteY7" fmla="*/ 10487 h 13177"/>
                        <a:gd name="connsiteX8" fmla="*/ 6950 w 9350"/>
                        <a:gd name="connsiteY8" fmla="*/ 7407 h 1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50" h="13177">
                          <a:moveTo>
                            <a:pt x="6931" y="7407"/>
                          </a:moveTo>
                          <a:cubicBezTo>
                            <a:pt x="5391" y="5097"/>
                            <a:pt x="4794" y="3576"/>
                            <a:pt x="4929" y="1382"/>
                          </a:cubicBezTo>
                          <a:cubicBezTo>
                            <a:pt x="5064" y="-813"/>
                            <a:pt x="3196" y="111"/>
                            <a:pt x="1772" y="746"/>
                          </a:cubicBezTo>
                          <a:cubicBezTo>
                            <a:pt x="58" y="1497"/>
                            <a:pt x="-750" y="2691"/>
                            <a:pt x="906" y="3595"/>
                          </a:cubicBezTo>
                          <a:cubicBezTo>
                            <a:pt x="906" y="3595"/>
                            <a:pt x="4390" y="6368"/>
                            <a:pt x="4197" y="9236"/>
                          </a:cubicBezTo>
                          <a:cubicBezTo>
                            <a:pt x="4005" y="12085"/>
                            <a:pt x="4486" y="13760"/>
                            <a:pt x="5660" y="12990"/>
                          </a:cubicBezTo>
                          <a:cubicBezTo>
                            <a:pt x="6835" y="12220"/>
                            <a:pt x="7066" y="11681"/>
                            <a:pt x="7066" y="11681"/>
                          </a:cubicBezTo>
                          <a:cubicBezTo>
                            <a:pt x="7066" y="11681"/>
                            <a:pt x="9549" y="12104"/>
                            <a:pt x="9337" y="10487"/>
                          </a:cubicBezTo>
                          <a:cubicBezTo>
                            <a:pt x="9126" y="8851"/>
                            <a:pt x="8471" y="9717"/>
                            <a:pt x="6950" y="7407"/>
                          </a:cubicBezTo>
                          <a:close/>
                        </a:path>
                      </a:pathLst>
                    </a:custGeom>
                    <a:solidFill>
                      <a:srgbClr val="F3BFBA"/>
                    </a:solidFill>
                    <a:ln w="0" cap="flat">
                      <a:noFill/>
                      <a:prstDash val="solid"/>
                      <a:miter/>
                    </a:ln>
                  </p:spPr>
                  <p:txBody>
                    <a:bodyPr rtlCol="0" anchor="ctr"/>
                    <a:lstStyle/>
                    <a:p>
                      <a:endParaRPr lang="en-US" dirty="0"/>
                    </a:p>
                  </p:txBody>
                </p:sp>
                <p:sp>
                  <p:nvSpPr>
                    <p:cNvPr id="1271" name="Freeform: Shape 1270">
                      <a:extLst>
                        <a:ext uri="{FF2B5EF4-FFF2-40B4-BE49-F238E27FC236}">
                          <a16:creationId xmlns:a16="http://schemas.microsoft.com/office/drawing/2014/main" id="{7ACD1C09-4EAD-01A5-1233-3EE52ACA6E11}"/>
                        </a:ext>
                      </a:extLst>
                    </p:cNvPr>
                    <p:cNvSpPr/>
                    <p:nvPr/>
                  </p:nvSpPr>
                  <p:spPr>
                    <a:xfrm>
                      <a:off x="3689818" y="4508867"/>
                      <a:ext cx="10545" cy="12687"/>
                    </a:xfrm>
                    <a:custGeom>
                      <a:avLst/>
                      <a:gdLst>
                        <a:gd name="connsiteX0" fmla="*/ 8492 w 10545"/>
                        <a:gd name="connsiteY0" fmla="*/ 666 h 12687"/>
                        <a:gd name="connsiteX1" fmla="*/ 5642 w 10545"/>
                        <a:gd name="connsiteY1" fmla="*/ 1552 h 12687"/>
                        <a:gd name="connsiteX2" fmla="*/ 2832 w 10545"/>
                        <a:gd name="connsiteY2" fmla="*/ 7442 h 12687"/>
                        <a:gd name="connsiteX3" fmla="*/ 541 w 10545"/>
                        <a:gd name="connsiteY3" fmla="*/ 10773 h 12687"/>
                        <a:gd name="connsiteX4" fmla="*/ 2408 w 10545"/>
                        <a:gd name="connsiteY4" fmla="*/ 11196 h 12687"/>
                        <a:gd name="connsiteX5" fmla="*/ 4680 w 10545"/>
                        <a:gd name="connsiteY5" fmla="*/ 12390 h 12687"/>
                        <a:gd name="connsiteX6" fmla="*/ 5873 w 10545"/>
                        <a:gd name="connsiteY6" fmla="*/ 8674 h 12687"/>
                        <a:gd name="connsiteX7" fmla="*/ 9724 w 10545"/>
                        <a:gd name="connsiteY7" fmla="*/ 3631 h 12687"/>
                        <a:gd name="connsiteX8" fmla="*/ 8472 w 10545"/>
                        <a:gd name="connsiteY8" fmla="*/ 666 h 1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45" h="12687">
                          <a:moveTo>
                            <a:pt x="8492" y="666"/>
                          </a:moveTo>
                          <a:cubicBezTo>
                            <a:pt x="6913" y="-335"/>
                            <a:pt x="5469" y="-335"/>
                            <a:pt x="5642" y="1552"/>
                          </a:cubicBezTo>
                          <a:cubicBezTo>
                            <a:pt x="5642" y="1552"/>
                            <a:pt x="5296" y="5999"/>
                            <a:pt x="2832" y="7442"/>
                          </a:cubicBezTo>
                          <a:cubicBezTo>
                            <a:pt x="368" y="8886"/>
                            <a:pt x="-749" y="10215"/>
                            <a:pt x="541" y="10773"/>
                          </a:cubicBezTo>
                          <a:cubicBezTo>
                            <a:pt x="1850" y="11312"/>
                            <a:pt x="2408" y="11196"/>
                            <a:pt x="2408" y="11196"/>
                          </a:cubicBezTo>
                          <a:cubicBezTo>
                            <a:pt x="2408" y="11196"/>
                            <a:pt x="3448" y="13487"/>
                            <a:pt x="4680" y="12390"/>
                          </a:cubicBezTo>
                          <a:cubicBezTo>
                            <a:pt x="5912" y="11293"/>
                            <a:pt x="4834" y="11235"/>
                            <a:pt x="5873" y="8674"/>
                          </a:cubicBezTo>
                          <a:cubicBezTo>
                            <a:pt x="6913" y="6114"/>
                            <a:pt x="7837" y="4766"/>
                            <a:pt x="9724" y="3631"/>
                          </a:cubicBezTo>
                          <a:cubicBezTo>
                            <a:pt x="11630" y="2495"/>
                            <a:pt x="9801" y="1494"/>
                            <a:pt x="8472" y="666"/>
                          </a:cubicBezTo>
                          <a:close/>
                        </a:path>
                      </a:pathLst>
                    </a:custGeom>
                    <a:solidFill>
                      <a:srgbClr val="F3BFBA"/>
                    </a:solidFill>
                    <a:ln w="0" cap="flat">
                      <a:noFill/>
                      <a:prstDash val="solid"/>
                      <a:miter/>
                    </a:ln>
                  </p:spPr>
                  <p:txBody>
                    <a:bodyPr rtlCol="0" anchor="ctr"/>
                    <a:lstStyle/>
                    <a:p>
                      <a:endParaRPr lang="en-US" dirty="0"/>
                    </a:p>
                  </p:txBody>
                </p:sp>
                <p:sp>
                  <p:nvSpPr>
                    <p:cNvPr id="1272" name="Freeform: Shape 1271">
                      <a:extLst>
                        <a:ext uri="{FF2B5EF4-FFF2-40B4-BE49-F238E27FC236}">
                          <a16:creationId xmlns:a16="http://schemas.microsoft.com/office/drawing/2014/main" id="{6DC8C40F-C7FF-7802-47E5-9CC49EA66FFE}"/>
                        </a:ext>
                      </a:extLst>
                    </p:cNvPr>
                    <p:cNvSpPr/>
                    <p:nvPr/>
                  </p:nvSpPr>
                  <p:spPr>
                    <a:xfrm>
                      <a:off x="3676018" y="4490788"/>
                      <a:ext cx="12924" cy="6538"/>
                    </a:xfrm>
                    <a:custGeom>
                      <a:avLst/>
                      <a:gdLst>
                        <a:gd name="connsiteX0" fmla="*/ 10876 w 12924"/>
                        <a:gd name="connsiteY0" fmla="*/ 1593 h 6538"/>
                        <a:gd name="connsiteX1" fmla="*/ 4349 w 12924"/>
                        <a:gd name="connsiteY1" fmla="*/ 1515 h 6538"/>
                        <a:gd name="connsiteX2" fmla="*/ 365 w 12924"/>
                        <a:gd name="connsiteY2" fmla="*/ 842 h 6538"/>
                        <a:gd name="connsiteX3" fmla="*/ 769 w 12924"/>
                        <a:gd name="connsiteY3" fmla="*/ 2709 h 6538"/>
                        <a:gd name="connsiteX4" fmla="*/ 634 w 12924"/>
                        <a:gd name="connsiteY4" fmla="*/ 5269 h 6538"/>
                        <a:gd name="connsiteX5" fmla="*/ 4503 w 12924"/>
                        <a:gd name="connsiteY5" fmla="*/ 4788 h 6538"/>
                        <a:gd name="connsiteX6" fmla="*/ 10702 w 12924"/>
                        <a:gd name="connsiteY6" fmla="*/ 6155 h 6538"/>
                        <a:gd name="connsiteX7" fmla="*/ 12878 w 12924"/>
                        <a:gd name="connsiteY7" fmla="*/ 3768 h 6538"/>
                        <a:gd name="connsiteX8" fmla="*/ 10876 w 12924"/>
                        <a:gd name="connsiteY8" fmla="*/ 1573 h 6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4" h="6538">
                          <a:moveTo>
                            <a:pt x="10876" y="1593"/>
                          </a:moveTo>
                          <a:cubicBezTo>
                            <a:pt x="10876" y="1593"/>
                            <a:pt x="6698" y="3152"/>
                            <a:pt x="4349" y="1515"/>
                          </a:cubicBezTo>
                          <a:cubicBezTo>
                            <a:pt x="2001" y="-121"/>
                            <a:pt x="326" y="-564"/>
                            <a:pt x="365" y="842"/>
                          </a:cubicBezTo>
                          <a:cubicBezTo>
                            <a:pt x="422" y="2247"/>
                            <a:pt x="769" y="2709"/>
                            <a:pt x="769" y="2709"/>
                          </a:cubicBezTo>
                          <a:cubicBezTo>
                            <a:pt x="769" y="2709"/>
                            <a:pt x="-867" y="4615"/>
                            <a:pt x="634" y="5269"/>
                          </a:cubicBezTo>
                          <a:cubicBezTo>
                            <a:pt x="2136" y="5924"/>
                            <a:pt x="1751" y="4923"/>
                            <a:pt x="4503" y="4788"/>
                          </a:cubicBezTo>
                          <a:cubicBezTo>
                            <a:pt x="7256" y="4653"/>
                            <a:pt x="8893" y="4923"/>
                            <a:pt x="10702" y="6155"/>
                          </a:cubicBezTo>
                          <a:cubicBezTo>
                            <a:pt x="12531" y="7406"/>
                            <a:pt x="12666" y="5327"/>
                            <a:pt x="12878" y="3768"/>
                          </a:cubicBezTo>
                          <a:cubicBezTo>
                            <a:pt x="13109" y="1920"/>
                            <a:pt x="12493" y="591"/>
                            <a:pt x="10876" y="1573"/>
                          </a:cubicBezTo>
                          <a:close/>
                        </a:path>
                      </a:pathLst>
                    </a:custGeom>
                    <a:solidFill>
                      <a:srgbClr val="F3BFBA"/>
                    </a:solidFill>
                    <a:ln w="0" cap="flat">
                      <a:noFill/>
                      <a:prstDash val="solid"/>
                      <a:miter/>
                    </a:ln>
                  </p:spPr>
                  <p:txBody>
                    <a:bodyPr rtlCol="0" anchor="ctr"/>
                    <a:lstStyle/>
                    <a:p>
                      <a:endParaRPr lang="en-US" dirty="0"/>
                    </a:p>
                  </p:txBody>
                </p:sp>
                <p:sp>
                  <p:nvSpPr>
                    <p:cNvPr id="1273" name="Freeform: Shape 1272">
                      <a:extLst>
                        <a:ext uri="{FF2B5EF4-FFF2-40B4-BE49-F238E27FC236}">
                          <a16:creationId xmlns:a16="http://schemas.microsoft.com/office/drawing/2014/main" id="{85C960FB-8206-CC9D-1E73-BA80FF48CB9C}"/>
                        </a:ext>
                      </a:extLst>
                    </p:cNvPr>
                    <p:cNvSpPr/>
                    <p:nvPr/>
                  </p:nvSpPr>
                  <p:spPr>
                    <a:xfrm>
                      <a:off x="3703115" y="4505772"/>
                      <a:ext cx="5264" cy="6441"/>
                    </a:xfrm>
                    <a:custGeom>
                      <a:avLst/>
                      <a:gdLst>
                        <a:gd name="connsiteX0" fmla="*/ 3646 w 5264"/>
                        <a:gd name="connsiteY0" fmla="*/ 2586 h 6441"/>
                        <a:gd name="connsiteX1" fmla="*/ 4416 w 5264"/>
                        <a:gd name="connsiteY1" fmla="*/ 160 h 6441"/>
                        <a:gd name="connsiteX2" fmla="*/ 508 w 5264"/>
                        <a:gd name="connsiteY2" fmla="*/ 1181 h 6441"/>
                        <a:gd name="connsiteX3" fmla="*/ 546 w 5264"/>
                        <a:gd name="connsiteY3" fmla="*/ 2413 h 6441"/>
                        <a:gd name="connsiteX4" fmla="*/ 1567 w 5264"/>
                        <a:gd name="connsiteY4" fmla="*/ 3298 h 6441"/>
                        <a:gd name="connsiteX5" fmla="*/ 1567 w 5264"/>
                        <a:gd name="connsiteY5" fmla="*/ 6128 h 6441"/>
                        <a:gd name="connsiteX6" fmla="*/ 5263 w 5264"/>
                        <a:gd name="connsiteY6" fmla="*/ 4396 h 6441"/>
                        <a:gd name="connsiteX7" fmla="*/ 3627 w 5264"/>
                        <a:gd name="connsiteY7" fmla="*/ 2567 h 6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64" h="6441">
                          <a:moveTo>
                            <a:pt x="3646" y="2586"/>
                          </a:moveTo>
                          <a:cubicBezTo>
                            <a:pt x="3299" y="1527"/>
                            <a:pt x="5263" y="468"/>
                            <a:pt x="4416" y="160"/>
                          </a:cubicBezTo>
                          <a:cubicBezTo>
                            <a:pt x="3107" y="-302"/>
                            <a:pt x="1490" y="295"/>
                            <a:pt x="508" y="1181"/>
                          </a:cubicBezTo>
                          <a:cubicBezTo>
                            <a:pt x="-185" y="1797"/>
                            <a:pt x="-166" y="2355"/>
                            <a:pt x="546" y="2413"/>
                          </a:cubicBezTo>
                          <a:cubicBezTo>
                            <a:pt x="546" y="2413"/>
                            <a:pt x="1490" y="2124"/>
                            <a:pt x="1567" y="3298"/>
                          </a:cubicBezTo>
                          <a:cubicBezTo>
                            <a:pt x="1644" y="4473"/>
                            <a:pt x="315" y="5204"/>
                            <a:pt x="1567" y="6128"/>
                          </a:cubicBezTo>
                          <a:cubicBezTo>
                            <a:pt x="2606" y="6898"/>
                            <a:pt x="5321" y="6224"/>
                            <a:pt x="5263" y="4396"/>
                          </a:cubicBezTo>
                          <a:cubicBezTo>
                            <a:pt x="5244" y="3240"/>
                            <a:pt x="3800" y="3144"/>
                            <a:pt x="3627" y="2567"/>
                          </a:cubicBezTo>
                          <a:close/>
                        </a:path>
                      </a:pathLst>
                    </a:custGeom>
                    <a:solidFill>
                      <a:srgbClr val="F3BFBA"/>
                    </a:solidFill>
                    <a:ln w="0" cap="flat">
                      <a:noFill/>
                      <a:prstDash val="solid"/>
                      <a:miter/>
                    </a:ln>
                  </p:spPr>
                  <p:txBody>
                    <a:bodyPr rtlCol="0" anchor="ctr"/>
                    <a:lstStyle/>
                    <a:p>
                      <a:endParaRPr lang="en-US" dirty="0"/>
                    </a:p>
                  </p:txBody>
                </p:sp>
                <p:sp>
                  <p:nvSpPr>
                    <p:cNvPr id="1274" name="Freeform: Shape 1273">
                      <a:extLst>
                        <a:ext uri="{FF2B5EF4-FFF2-40B4-BE49-F238E27FC236}">
                          <a16:creationId xmlns:a16="http://schemas.microsoft.com/office/drawing/2014/main" id="{9E252DCF-19F4-6100-31F5-2C7B7FD064BA}"/>
                        </a:ext>
                      </a:extLst>
                    </p:cNvPr>
                    <p:cNvSpPr/>
                    <p:nvPr/>
                  </p:nvSpPr>
                  <p:spPr>
                    <a:xfrm>
                      <a:off x="3693248" y="4493637"/>
                      <a:ext cx="7464" cy="6323"/>
                    </a:xfrm>
                    <a:custGeom>
                      <a:avLst/>
                      <a:gdLst>
                        <a:gd name="connsiteX0" fmla="*/ 4388 w 7464"/>
                        <a:gd name="connsiteY0" fmla="*/ 669 h 6323"/>
                        <a:gd name="connsiteX1" fmla="*/ 3483 w 7464"/>
                        <a:gd name="connsiteY1" fmla="*/ 1939 h 6323"/>
                        <a:gd name="connsiteX2" fmla="*/ 249 w 7464"/>
                        <a:gd name="connsiteY2" fmla="*/ 2266 h 6323"/>
                        <a:gd name="connsiteX3" fmla="*/ 2636 w 7464"/>
                        <a:gd name="connsiteY3" fmla="*/ 6309 h 6323"/>
                        <a:gd name="connsiteX4" fmla="*/ 4523 w 7464"/>
                        <a:gd name="connsiteY4" fmla="*/ 4230 h 6323"/>
                        <a:gd name="connsiteX5" fmla="*/ 7372 w 7464"/>
                        <a:gd name="connsiteY5" fmla="*/ 4846 h 6323"/>
                        <a:gd name="connsiteX6" fmla="*/ 5774 w 7464"/>
                        <a:gd name="connsiteY6" fmla="*/ 495 h 6323"/>
                        <a:gd name="connsiteX7" fmla="*/ 4388 w 7464"/>
                        <a:gd name="connsiteY7" fmla="*/ 669 h 6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64" h="6323">
                          <a:moveTo>
                            <a:pt x="4388" y="669"/>
                          </a:moveTo>
                          <a:cubicBezTo>
                            <a:pt x="4388" y="669"/>
                            <a:pt x="4831" y="1727"/>
                            <a:pt x="3483" y="1939"/>
                          </a:cubicBezTo>
                          <a:cubicBezTo>
                            <a:pt x="2136" y="2151"/>
                            <a:pt x="1173" y="726"/>
                            <a:pt x="249" y="2266"/>
                          </a:cubicBezTo>
                          <a:cubicBezTo>
                            <a:pt x="-521" y="3537"/>
                            <a:pt x="557" y="6559"/>
                            <a:pt x="2636" y="6309"/>
                          </a:cubicBezTo>
                          <a:cubicBezTo>
                            <a:pt x="3945" y="6155"/>
                            <a:pt x="3906" y="4500"/>
                            <a:pt x="4523" y="4230"/>
                          </a:cubicBezTo>
                          <a:cubicBezTo>
                            <a:pt x="5697" y="3710"/>
                            <a:pt x="7121" y="5847"/>
                            <a:pt x="7372" y="4846"/>
                          </a:cubicBezTo>
                          <a:cubicBezTo>
                            <a:pt x="7757" y="3287"/>
                            <a:pt x="6890" y="1535"/>
                            <a:pt x="5774" y="495"/>
                          </a:cubicBezTo>
                          <a:cubicBezTo>
                            <a:pt x="4985" y="-236"/>
                            <a:pt x="4368" y="-140"/>
                            <a:pt x="4388" y="669"/>
                          </a:cubicBezTo>
                          <a:close/>
                        </a:path>
                      </a:pathLst>
                    </a:custGeom>
                    <a:solidFill>
                      <a:srgbClr val="F3BFBA"/>
                    </a:solidFill>
                    <a:ln w="0" cap="flat">
                      <a:noFill/>
                      <a:prstDash val="solid"/>
                      <a:miter/>
                    </a:ln>
                  </p:spPr>
                  <p:txBody>
                    <a:bodyPr rtlCol="0" anchor="ctr"/>
                    <a:lstStyle/>
                    <a:p>
                      <a:endParaRPr lang="en-US" dirty="0"/>
                    </a:p>
                  </p:txBody>
                </p:sp>
                <p:sp>
                  <p:nvSpPr>
                    <p:cNvPr id="1275" name="Freeform: Shape 1274">
                      <a:extLst>
                        <a:ext uri="{FF2B5EF4-FFF2-40B4-BE49-F238E27FC236}">
                          <a16:creationId xmlns:a16="http://schemas.microsoft.com/office/drawing/2014/main" id="{86111BE5-8F88-CB49-6055-4447431B4597}"/>
                        </a:ext>
                      </a:extLst>
                    </p:cNvPr>
                    <p:cNvSpPr/>
                    <p:nvPr/>
                  </p:nvSpPr>
                  <p:spPr>
                    <a:xfrm>
                      <a:off x="3700583" y="4481876"/>
                      <a:ext cx="5939" cy="7118"/>
                    </a:xfrm>
                    <a:custGeom>
                      <a:avLst/>
                      <a:gdLst>
                        <a:gd name="connsiteX0" fmla="*/ 5658 w 5939"/>
                        <a:gd name="connsiteY0" fmla="*/ 1052 h 7118"/>
                        <a:gd name="connsiteX1" fmla="*/ 980 w 5939"/>
                        <a:gd name="connsiteY1" fmla="*/ 1360 h 7118"/>
                        <a:gd name="connsiteX2" fmla="*/ 1981 w 5939"/>
                        <a:gd name="connsiteY2" fmla="*/ 3978 h 7118"/>
                        <a:gd name="connsiteX3" fmla="*/ 152 w 5939"/>
                        <a:gd name="connsiteY3" fmla="*/ 6250 h 7118"/>
                        <a:gd name="connsiteX4" fmla="*/ 4753 w 5939"/>
                        <a:gd name="connsiteY4" fmla="*/ 6769 h 7118"/>
                        <a:gd name="connsiteX5" fmla="*/ 5215 w 5939"/>
                        <a:gd name="connsiteY5" fmla="*/ 5441 h 7118"/>
                        <a:gd name="connsiteX6" fmla="*/ 4483 w 5939"/>
                        <a:gd name="connsiteY6" fmla="*/ 4055 h 7118"/>
                        <a:gd name="connsiteX7" fmla="*/ 5658 w 5939"/>
                        <a:gd name="connsiteY7" fmla="*/ 1033 h 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39" h="7118">
                          <a:moveTo>
                            <a:pt x="5658" y="1052"/>
                          </a:moveTo>
                          <a:cubicBezTo>
                            <a:pt x="4868" y="-199"/>
                            <a:pt x="1692" y="-604"/>
                            <a:pt x="980" y="1360"/>
                          </a:cubicBezTo>
                          <a:cubicBezTo>
                            <a:pt x="537" y="2592"/>
                            <a:pt x="2019" y="3304"/>
                            <a:pt x="1981" y="3978"/>
                          </a:cubicBezTo>
                          <a:cubicBezTo>
                            <a:pt x="1904" y="5249"/>
                            <a:pt x="-637" y="5576"/>
                            <a:pt x="152" y="6250"/>
                          </a:cubicBezTo>
                          <a:cubicBezTo>
                            <a:pt x="1365" y="7289"/>
                            <a:pt x="3328" y="7308"/>
                            <a:pt x="4753" y="6769"/>
                          </a:cubicBezTo>
                          <a:cubicBezTo>
                            <a:pt x="5754" y="6384"/>
                            <a:pt x="5966" y="5807"/>
                            <a:pt x="5215" y="5441"/>
                          </a:cubicBezTo>
                          <a:cubicBezTo>
                            <a:pt x="5215" y="5441"/>
                            <a:pt x="4079" y="5364"/>
                            <a:pt x="4483" y="4055"/>
                          </a:cubicBezTo>
                          <a:cubicBezTo>
                            <a:pt x="4907" y="2765"/>
                            <a:pt x="6601" y="2534"/>
                            <a:pt x="5658" y="1033"/>
                          </a:cubicBezTo>
                          <a:close/>
                        </a:path>
                      </a:pathLst>
                    </a:custGeom>
                    <a:solidFill>
                      <a:srgbClr val="F3BFBA"/>
                    </a:solidFill>
                    <a:ln w="0" cap="flat">
                      <a:noFill/>
                      <a:prstDash val="solid"/>
                      <a:miter/>
                    </a:ln>
                  </p:spPr>
                  <p:txBody>
                    <a:bodyPr rtlCol="0" anchor="ctr"/>
                    <a:lstStyle/>
                    <a:p>
                      <a:endParaRPr lang="en-US" dirty="0"/>
                    </a:p>
                  </p:txBody>
                </p:sp>
                <p:sp>
                  <p:nvSpPr>
                    <p:cNvPr id="1276" name="Freeform: Shape 1275">
                      <a:extLst>
                        <a:ext uri="{FF2B5EF4-FFF2-40B4-BE49-F238E27FC236}">
                          <a16:creationId xmlns:a16="http://schemas.microsoft.com/office/drawing/2014/main" id="{4F7E5321-3044-B7DB-A3AB-420C2930A641}"/>
                        </a:ext>
                      </a:extLst>
                    </p:cNvPr>
                    <p:cNvSpPr/>
                    <p:nvPr/>
                  </p:nvSpPr>
                  <p:spPr>
                    <a:xfrm>
                      <a:off x="3706283" y="4493325"/>
                      <a:ext cx="5456" cy="5114"/>
                    </a:xfrm>
                    <a:custGeom>
                      <a:avLst/>
                      <a:gdLst>
                        <a:gd name="connsiteX0" fmla="*/ 4713 w 5456"/>
                        <a:gd name="connsiteY0" fmla="*/ 1442 h 5114"/>
                        <a:gd name="connsiteX1" fmla="*/ 2576 w 5456"/>
                        <a:gd name="connsiteY1" fmla="*/ 1808 h 5114"/>
                        <a:gd name="connsiteX2" fmla="*/ 1133 w 5456"/>
                        <a:gd name="connsiteY2" fmla="*/ 75 h 5114"/>
                        <a:gd name="connsiteX3" fmla="*/ 54 w 5456"/>
                        <a:gd name="connsiteY3" fmla="*/ 3482 h 5114"/>
                        <a:gd name="connsiteX4" fmla="*/ 978 w 5456"/>
                        <a:gd name="connsiteY4" fmla="*/ 4021 h 5114"/>
                        <a:gd name="connsiteX5" fmla="*/ 2134 w 5456"/>
                        <a:gd name="connsiteY5" fmla="*/ 3675 h 5114"/>
                        <a:gd name="connsiteX6" fmla="*/ 4251 w 5456"/>
                        <a:gd name="connsiteY6" fmla="*/ 5003 h 5114"/>
                        <a:gd name="connsiteX7" fmla="*/ 4694 w 5456"/>
                        <a:gd name="connsiteY7" fmla="*/ 1423 h 5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56" h="5114">
                          <a:moveTo>
                            <a:pt x="4713" y="1442"/>
                          </a:moveTo>
                          <a:cubicBezTo>
                            <a:pt x="3847" y="922"/>
                            <a:pt x="3077" y="1942"/>
                            <a:pt x="2576" y="1808"/>
                          </a:cubicBezTo>
                          <a:cubicBezTo>
                            <a:pt x="1633" y="1577"/>
                            <a:pt x="1749" y="-406"/>
                            <a:pt x="1133" y="75"/>
                          </a:cubicBezTo>
                          <a:cubicBezTo>
                            <a:pt x="170" y="845"/>
                            <a:pt x="-138" y="2327"/>
                            <a:pt x="54" y="3482"/>
                          </a:cubicBezTo>
                          <a:cubicBezTo>
                            <a:pt x="189" y="4291"/>
                            <a:pt x="613" y="4541"/>
                            <a:pt x="978" y="4021"/>
                          </a:cubicBezTo>
                          <a:cubicBezTo>
                            <a:pt x="978" y="4021"/>
                            <a:pt x="1209" y="3174"/>
                            <a:pt x="2134" y="3675"/>
                          </a:cubicBezTo>
                          <a:cubicBezTo>
                            <a:pt x="3058" y="4175"/>
                            <a:pt x="2961" y="5504"/>
                            <a:pt x="4251" y="5003"/>
                          </a:cubicBezTo>
                          <a:cubicBezTo>
                            <a:pt x="5329" y="4599"/>
                            <a:pt x="6099" y="2250"/>
                            <a:pt x="4694" y="1423"/>
                          </a:cubicBezTo>
                          <a:close/>
                        </a:path>
                      </a:pathLst>
                    </a:custGeom>
                    <a:solidFill>
                      <a:srgbClr val="F3BFBA"/>
                    </a:solidFill>
                    <a:ln w="0" cap="flat">
                      <a:noFill/>
                      <a:prstDash val="solid"/>
                      <a:miter/>
                    </a:ln>
                  </p:spPr>
                  <p:txBody>
                    <a:bodyPr rtlCol="0" anchor="ctr"/>
                    <a:lstStyle/>
                    <a:p>
                      <a:endParaRPr lang="en-US" dirty="0"/>
                    </a:p>
                  </p:txBody>
                </p:sp>
                <p:sp>
                  <p:nvSpPr>
                    <p:cNvPr id="1277" name="Freeform: Shape 1276">
                      <a:extLst>
                        <a:ext uri="{FF2B5EF4-FFF2-40B4-BE49-F238E27FC236}">
                          <a16:creationId xmlns:a16="http://schemas.microsoft.com/office/drawing/2014/main" id="{61985B11-B046-9951-070C-54C40B5222A5}"/>
                        </a:ext>
                      </a:extLst>
                    </p:cNvPr>
                    <p:cNvSpPr/>
                    <p:nvPr/>
                  </p:nvSpPr>
                  <p:spPr>
                    <a:xfrm>
                      <a:off x="3677890" y="4503314"/>
                      <a:ext cx="11589" cy="10279"/>
                    </a:xfrm>
                    <a:custGeom>
                      <a:avLst/>
                      <a:gdLst>
                        <a:gd name="connsiteX0" fmla="*/ 6713 w 11589"/>
                        <a:gd name="connsiteY0" fmla="*/ 2581 h 10279"/>
                        <a:gd name="connsiteX1" fmla="*/ 630 w 11589"/>
                        <a:gd name="connsiteY1" fmla="*/ 6161 h 10279"/>
                        <a:gd name="connsiteX2" fmla="*/ 1015 w 11589"/>
                        <a:gd name="connsiteY2" fmla="*/ 8779 h 10279"/>
                        <a:gd name="connsiteX3" fmla="*/ 2920 w 11589"/>
                        <a:gd name="connsiteY3" fmla="*/ 9723 h 10279"/>
                        <a:gd name="connsiteX4" fmla="*/ 9562 w 11589"/>
                        <a:gd name="connsiteY4" fmla="*/ 4352 h 10279"/>
                        <a:gd name="connsiteX5" fmla="*/ 10390 w 11589"/>
                        <a:gd name="connsiteY5" fmla="*/ 578 h 10279"/>
                        <a:gd name="connsiteX6" fmla="*/ 6713 w 11589"/>
                        <a:gd name="connsiteY6" fmla="*/ 2561 h 1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89" h="10279">
                          <a:moveTo>
                            <a:pt x="6713" y="2581"/>
                          </a:moveTo>
                          <a:cubicBezTo>
                            <a:pt x="4461" y="5411"/>
                            <a:pt x="630" y="6161"/>
                            <a:pt x="630" y="6161"/>
                          </a:cubicBezTo>
                          <a:cubicBezTo>
                            <a:pt x="-1045" y="7721"/>
                            <a:pt x="1169" y="8568"/>
                            <a:pt x="1015" y="8779"/>
                          </a:cubicBezTo>
                          <a:cubicBezTo>
                            <a:pt x="861" y="8991"/>
                            <a:pt x="1631" y="11321"/>
                            <a:pt x="2920" y="9723"/>
                          </a:cubicBezTo>
                          <a:cubicBezTo>
                            <a:pt x="4210" y="8144"/>
                            <a:pt x="6366" y="5314"/>
                            <a:pt x="9562" y="4352"/>
                          </a:cubicBezTo>
                          <a:cubicBezTo>
                            <a:pt x="12738" y="3389"/>
                            <a:pt x="11506" y="1618"/>
                            <a:pt x="10390" y="578"/>
                          </a:cubicBezTo>
                          <a:cubicBezTo>
                            <a:pt x="9273" y="-461"/>
                            <a:pt x="8965" y="-269"/>
                            <a:pt x="6713" y="2561"/>
                          </a:cubicBezTo>
                          <a:close/>
                        </a:path>
                      </a:pathLst>
                    </a:custGeom>
                    <a:solidFill>
                      <a:srgbClr val="DFB0AC"/>
                    </a:solidFill>
                    <a:ln w="0" cap="flat">
                      <a:noFill/>
                      <a:prstDash val="solid"/>
                      <a:miter/>
                    </a:ln>
                  </p:spPr>
                  <p:txBody>
                    <a:bodyPr rtlCol="0" anchor="ctr"/>
                    <a:lstStyle/>
                    <a:p>
                      <a:endParaRPr lang="en-US" dirty="0"/>
                    </a:p>
                  </p:txBody>
                </p:sp>
                <p:sp>
                  <p:nvSpPr>
                    <p:cNvPr id="1278" name="Freeform: Shape 1277">
                      <a:extLst>
                        <a:ext uri="{FF2B5EF4-FFF2-40B4-BE49-F238E27FC236}">
                          <a16:creationId xmlns:a16="http://schemas.microsoft.com/office/drawing/2014/main" id="{F15E7842-679B-2FF4-38E4-17A950833847}"/>
                        </a:ext>
                      </a:extLst>
                    </p:cNvPr>
                    <p:cNvSpPr/>
                    <p:nvPr/>
                  </p:nvSpPr>
                  <p:spPr>
                    <a:xfrm>
                      <a:off x="3677230" y="4478217"/>
                      <a:ext cx="12220" cy="9434"/>
                    </a:xfrm>
                    <a:custGeom>
                      <a:avLst/>
                      <a:gdLst>
                        <a:gd name="connsiteX0" fmla="*/ 8855 w 12220"/>
                        <a:gd name="connsiteY0" fmla="*/ 4769 h 9434"/>
                        <a:gd name="connsiteX1" fmla="*/ 3426 w 12220"/>
                        <a:gd name="connsiteY1" fmla="*/ 264 h 9434"/>
                        <a:gd name="connsiteX2" fmla="*/ 1097 w 12220"/>
                        <a:gd name="connsiteY2" fmla="*/ 1535 h 9434"/>
                        <a:gd name="connsiteX3" fmla="*/ 847 w 12220"/>
                        <a:gd name="connsiteY3" fmla="*/ 3652 h 9434"/>
                        <a:gd name="connsiteX4" fmla="*/ 8143 w 12220"/>
                        <a:gd name="connsiteY4" fmla="*/ 8061 h 9434"/>
                        <a:gd name="connsiteX5" fmla="*/ 11974 w 12220"/>
                        <a:gd name="connsiteY5" fmla="*/ 7541 h 9434"/>
                        <a:gd name="connsiteX6" fmla="*/ 8855 w 12220"/>
                        <a:gd name="connsiteY6" fmla="*/ 4769 h 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20" h="9434">
                          <a:moveTo>
                            <a:pt x="8855" y="4769"/>
                          </a:moveTo>
                          <a:cubicBezTo>
                            <a:pt x="5428" y="3614"/>
                            <a:pt x="3426" y="264"/>
                            <a:pt x="3426" y="264"/>
                          </a:cubicBezTo>
                          <a:cubicBezTo>
                            <a:pt x="1405" y="-775"/>
                            <a:pt x="1347" y="1592"/>
                            <a:pt x="1097" y="1535"/>
                          </a:cubicBezTo>
                          <a:cubicBezTo>
                            <a:pt x="847" y="1458"/>
                            <a:pt x="-1078" y="2979"/>
                            <a:pt x="847" y="3652"/>
                          </a:cubicBezTo>
                          <a:cubicBezTo>
                            <a:pt x="2772" y="4326"/>
                            <a:pt x="6160" y="5385"/>
                            <a:pt x="8143" y="8061"/>
                          </a:cubicBezTo>
                          <a:cubicBezTo>
                            <a:pt x="10125" y="10717"/>
                            <a:pt x="11377" y="8946"/>
                            <a:pt x="11974" y="7541"/>
                          </a:cubicBezTo>
                          <a:cubicBezTo>
                            <a:pt x="12570" y="6136"/>
                            <a:pt x="12282" y="5924"/>
                            <a:pt x="8855" y="4769"/>
                          </a:cubicBezTo>
                          <a:close/>
                        </a:path>
                      </a:pathLst>
                    </a:custGeom>
                    <a:solidFill>
                      <a:srgbClr val="DFB0AC"/>
                    </a:solidFill>
                    <a:ln w="0" cap="flat">
                      <a:noFill/>
                      <a:prstDash val="solid"/>
                      <a:miter/>
                    </a:ln>
                  </p:spPr>
                  <p:txBody>
                    <a:bodyPr rtlCol="0" anchor="ctr"/>
                    <a:lstStyle/>
                    <a:p>
                      <a:endParaRPr lang="en-US" dirty="0"/>
                    </a:p>
                  </p:txBody>
                </p:sp>
                <p:sp>
                  <p:nvSpPr>
                    <p:cNvPr id="1279" name="Freeform: Shape 1278">
                      <a:extLst>
                        <a:ext uri="{FF2B5EF4-FFF2-40B4-BE49-F238E27FC236}">
                          <a16:creationId xmlns:a16="http://schemas.microsoft.com/office/drawing/2014/main" id="{8A0D7373-A80D-446D-3793-41CCC260A7E0}"/>
                        </a:ext>
                      </a:extLst>
                    </p:cNvPr>
                    <p:cNvSpPr/>
                    <p:nvPr/>
                  </p:nvSpPr>
                  <p:spPr>
                    <a:xfrm>
                      <a:off x="3697503" y="4464657"/>
                      <a:ext cx="5640" cy="12717"/>
                    </a:xfrm>
                    <a:custGeom>
                      <a:avLst/>
                      <a:gdLst>
                        <a:gd name="connsiteX0" fmla="*/ 4387 w 5640"/>
                        <a:gd name="connsiteY0" fmla="*/ 1214 h 12717"/>
                        <a:gd name="connsiteX1" fmla="*/ 1904 w 5640"/>
                        <a:gd name="connsiteY1" fmla="*/ 290 h 12717"/>
                        <a:gd name="connsiteX2" fmla="*/ 152 w 5640"/>
                        <a:gd name="connsiteY2" fmla="*/ 1503 h 12717"/>
                        <a:gd name="connsiteX3" fmla="*/ 1653 w 5640"/>
                        <a:gd name="connsiteY3" fmla="*/ 9897 h 12717"/>
                        <a:gd name="connsiteX4" fmla="*/ 4560 w 5640"/>
                        <a:gd name="connsiteY4" fmla="*/ 12438 h 12717"/>
                        <a:gd name="connsiteX5" fmla="*/ 4599 w 5640"/>
                        <a:gd name="connsiteY5" fmla="*/ 8260 h 12717"/>
                        <a:gd name="connsiteX6" fmla="*/ 4406 w 5640"/>
                        <a:gd name="connsiteY6" fmla="*/ 1195 h 12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0" h="12717">
                          <a:moveTo>
                            <a:pt x="4387" y="1214"/>
                          </a:moveTo>
                          <a:cubicBezTo>
                            <a:pt x="3829" y="-999"/>
                            <a:pt x="2019" y="541"/>
                            <a:pt x="1904" y="290"/>
                          </a:cubicBezTo>
                          <a:cubicBezTo>
                            <a:pt x="1788" y="59"/>
                            <a:pt x="-618" y="-403"/>
                            <a:pt x="152" y="1503"/>
                          </a:cubicBezTo>
                          <a:cubicBezTo>
                            <a:pt x="922" y="3390"/>
                            <a:pt x="2346" y="6643"/>
                            <a:pt x="1653" y="9897"/>
                          </a:cubicBezTo>
                          <a:cubicBezTo>
                            <a:pt x="960" y="13150"/>
                            <a:pt x="3116" y="12919"/>
                            <a:pt x="4560" y="12438"/>
                          </a:cubicBezTo>
                          <a:cubicBezTo>
                            <a:pt x="6004" y="11957"/>
                            <a:pt x="5985" y="11610"/>
                            <a:pt x="4599" y="8260"/>
                          </a:cubicBezTo>
                          <a:cubicBezTo>
                            <a:pt x="3213" y="4930"/>
                            <a:pt x="4406" y="1195"/>
                            <a:pt x="4406" y="1195"/>
                          </a:cubicBezTo>
                          <a:close/>
                        </a:path>
                      </a:pathLst>
                    </a:custGeom>
                    <a:solidFill>
                      <a:srgbClr val="DFB0AC"/>
                    </a:solidFill>
                    <a:ln w="0" cap="flat">
                      <a:noFill/>
                      <a:prstDash val="solid"/>
                      <a:miter/>
                    </a:ln>
                  </p:spPr>
                  <p:txBody>
                    <a:bodyPr rtlCol="0" anchor="ctr"/>
                    <a:lstStyle/>
                    <a:p>
                      <a:endParaRPr lang="en-US" dirty="0"/>
                    </a:p>
                  </p:txBody>
                </p:sp>
                <p:sp>
                  <p:nvSpPr>
                    <p:cNvPr id="1280" name="Freeform: Shape 1279">
                      <a:extLst>
                        <a:ext uri="{FF2B5EF4-FFF2-40B4-BE49-F238E27FC236}">
                          <a16:creationId xmlns:a16="http://schemas.microsoft.com/office/drawing/2014/main" id="{4EDE4877-C3C2-FE66-DF97-38838CB056FA}"/>
                        </a:ext>
                      </a:extLst>
                    </p:cNvPr>
                    <p:cNvSpPr/>
                    <p:nvPr/>
                  </p:nvSpPr>
                  <p:spPr>
                    <a:xfrm>
                      <a:off x="3712822" y="4466853"/>
                      <a:ext cx="8120" cy="12725"/>
                    </a:xfrm>
                    <a:custGeom>
                      <a:avLst/>
                      <a:gdLst>
                        <a:gd name="connsiteX0" fmla="*/ 6337 w 8120"/>
                        <a:gd name="connsiteY0" fmla="*/ 885 h 12725"/>
                        <a:gd name="connsiteX1" fmla="*/ 4219 w 8120"/>
                        <a:gd name="connsiteY1" fmla="*/ 982 h 12725"/>
                        <a:gd name="connsiteX2" fmla="*/ 1062 w 8120"/>
                        <a:gd name="connsiteY2" fmla="*/ 8913 h 12725"/>
                        <a:gd name="connsiteX3" fmla="*/ 2198 w 8120"/>
                        <a:gd name="connsiteY3" fmla="*/ 12609 h 12725"/>
                        <a:gd name="connsiteX4" fmla="*/ 4431 w 8120"/>
                        <a:gd name="connsiteY4" fmla="*/ 9086 h 12725"/>
                        <a:gd name="connsiteX5" fmla="*/ 7992 w 8120"/>
                        <a:gd name="connsiteY5" fmla="*/ 2984 h 12725"/>
                        <a:gd name="connsiteX6" fmla="*/ 6356 w 8120"/>
                        <a:gd name="connsiteY6" fmla="*/ 885 h 1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20" h="12725">
                          <a:moveTo>
                            <a:pt x="6337" y="885"/>
                          </a:moveTo>
                          <a:cubicBezTo>
                            <a:pt x="6356" y="616"/>
                            <a:pt x="4565" y="-1021"/>
                            <a:pt x="4219" y="982"/>
                          </a:cubicBezTo>
                          <a:cubicBezTo>
                            <a:pt x="3872" y="3003"/>
                            <a:pt x="3372" y="6507"/>
                            <a:pt x="1062" y="8913"/>
                          </a:cubicBezTo>
                          <a:cubicBezTo>
                            <a:pt x="-1248" y="11319"/>
                            <a:pt x="715" y="12243"/>
                            <a:pt x="2198" y="12609"/>
                          </a:cubicBezTo>
                          <a:cubicBezTo>
                            <a:pt x="3680" y="12975"/>
                            <a:pt x="3853" y="12648"/>
                            <a:pt x="4431" y="9086"/>
                          </a:cubicBezTo>
                          <a:cubicBezTo>
                            <a:pt x="5008" y="5506"/>
                            <a:pt x="7992" y="2984"/>
                            <a:pt x="7992" y="2984"/>
                          </a:cubicBezTo>
                          <a:cubicBezTo>
                            <a:pt x="8685" y="808"/>
                            <a:pt x="6337" y="1155"/>
                            <a:pt x="6356" y="885"/>
                          </a:cubicBezTo>
                          <a:close/>
                        </a:path>
                      </a:pathLst>
                    </a:custGeom>
                    <a:solidFill>
                      <a:srgbClr val="DFB0AC"/>
                    </a:solidFill>
                    <a:ln w="0" cap="flat">
                      <a:noFill/>
                      <a:prstDash val="solid"/>
                      <a:miter/>
                    </a:ln>
                  </p:spPr>
                  <p:txBody>
                    <a:bodyPr rtlCol="0" anchor="ctr"/>
                    <a:lstStyle/>
                    <a:p>
                      <a:endParaRPr lang="en-US" dirty="0"/>
                    </a:p>
                  </p:txBody>
                </p:sp>
                <p:sp>
                  <p:nvSpPr>
                    <p:cNvPr id="1281" name="Freeform: Shape 1280">
                      <a:extLst>
                        <a:ext uri="{FF2B5EF4-FFF2-40B4-BE49-F238E27FC236}">
                          <a16:creationId xmlns:a16="http://schemas.microsoft.com/office/drawing/2014/main" id="{5697048B-DD21-58A9-195E-86F2DBEC6E34}"/>
                        </a:ext>
                      </a:extLst>
                    </p:cNvPr>
                    <p:cNvSpPr/>
                    <p:nvPr/>
                  </p:nvSpPr>
                  <p:spPr>
                    <a:xfrm>
                      <a:off x="3723428" y="4486581"/>
                      <a:ext cx="12597" cy="7416"/>
                    </a:xfrm>
                    <a:custGeom>
                      <a:avLst/>
                      <a:gdLst>
                        <a:gd name="connsiteX0" fmla="*/ 10573 w 12597"/>
                        <a:gd name="connsiteY0" fmla="*/ 254 h 7416"/>
                        <a:gd name="connsiteX1" fmla="*/ 2565 w 12597"/>
                        <a:gd name="connsiteY1" fmla="*/ 3200 h 7416"/>
                        <a:gd name="connsiteX2" fmla="*/ 562 w 12597"/>
                        <a:gd name="connsiteY2" fmla="*/ 6511 h 7416"/>
                        <a:gd name="connsiteX3" fmla="*/ 4682 w 12597"/>
                        <a:gd name="connsiteY3" fmla="*/ 5818 h 7416"/>
                        <a:gd name="connsiteX4" fmla="*/ 11593 w 12597"/>
                        <a:gd name="connsiteY4" fmla="*/ 4393 h 7416"/>
                        <a:gd name="connsiteX5" fmla="*/ 12055 w 12597"/>
                        <a:gd name="connsiteY5" fmla="*/ 1795 h 7416"/>
                        <a:gd name="connsiteX6" fmla="*/ 10553 w 12597"/>
                        <a:gd name="connsiteY6" fmla="*/ 274 h 7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97" h="7416">
                          <a:moveTo>
                            <a:pt x="10573" y="254"/>
                          </a:moveTo>
                          <a:cubicBezTo>
                            <a:pt x="8840" y="1333"/>
                            <a:pt x="5895" y="3315"/>
                            <a:pt x="2565" y="3200"/>
                          </a:cubicBezTo>
                          <a:cubicBezTo>
                            <a:pt x="-766" y="3084"/>
                            <a:pt x="-150" y="5163"/>
                            <a:pt x="562" y="6511"/>
                          </a:cubicBezTo>
                          <a:cubicBezTo>
                            <a:pt x="1294" y="7859"/>
                            <a:pt x="1621" y="7762"/>
                            <a:pt x="4682" y="5818"/>
                          </a:cubicBezTo>
                          <a:cubicBezTo>
                            <a:pt x="7724" y="3854"/>
                            <a:pt x="11593" y="4393"/>
                            <a:pt x="11593" y="4393"/>
                          </a:cubicBezTo>
                          <a:cubicBezTo>
                            <a:pt x="13672" y="3450"/>
                            <a:pt x="11843" y="1949"/>
                            <a:pt x="12055" y="1795"/>
                          </a:cubicBezTo>
                          <a:cubicBezTo>
                            <a:pt x="12267" y="1640"/>
                            <a:pt x="12286" y="-804"/>
                            <a:pt x="10553" y="274"/>
                          </a:cubicBezTo>
                          <a:close/>
                        </a:path>
                      </a:pathLst>
                    </a:custGeom>
                    <a:solidFill>
                      <a:srgbClr val="DFB0AC"/>
                    </a:solidFill>
                    <a:ln w="0" cap="flat">
                      <a:noFill/>
                      <a:prstDash val="solid"/>
                      <a:miter/>
                    </a:ln>
                  </p:spPr>
                  <p:txBody>
                    <a:bodyPr rtlCol="0" anchor="ctr"/>
                    <a:lstStyle/>
                    <a:p>
                      <a:endParaRPr lang="en-US" dirty="0"/>
                    </a:p>
                  </p:txBody>
                </p:sp>
                <p:sp>
                  <p:nvSpPr>
                    <p:cNvPr id="1282" name="Freeform: Shape 1281">
                      <a:extLst>
                        <a:ext uri="{FF2B5EF4-FFF2-40B4-BE49-F238E27FC236}">
                          <a16:creationId xmlns:a16="http://schemas.microsoft.com/office/drawing/2014/main" id="{06DB0460-F1C0-4B6D-0251-D7C8AA497D41}"/>
                        </a:ext>
                      </a:extLst>
                    </p:cNvPr>
                    <p:cNvSpPr/>
                    <p:nvPr/>
                  </p:nvSpPr>
                  <p:spPr>
                    <a:xfrm>
                      <a:off x="3718507" y="4507043"/>
                      <a:ext cx="10882" cy="10626"/>
                    </a:xfrm>
                    <a:custGeom>
                      <a:avLst/>
                      <a:gdLst>
                        <a:gd name="connsiteX0" fmla="*/ 10219 w 10882"/>
                        <a:gd name="connsiteY0" fmla="*/ 7784 h 10626"/>
                        <a:gd name="connsiteX1" fmla="*/ 4193 w 10882"/>
                        <a:gd name="connsiteY1" fmla="*/ 1816 h 10626"/>
                        <a:gd name="connsiteX2" fmla="*/ 439 w 10882"/>
                        <a:gd name="connsiteY2" fmla="*/ 1220 h 10626"/>
                        <a:gd name="connsiteX3" fmla="*/ 2826 w 10882"/>
                        <a:gd name="connsiteY3" fmla="*/ 4569 h 10626"/>
                        <a:gd name="connsiteX4" fmla="*/ 7042 w 10882"/>
                        <a:gd name="connsiteY4" fmla="*/ 10094 h 10626"/>
                        <a:gd name="connsiteX5" fmla="*/ 9545 w 10882"/>
                        <a:gd name="connsiteY5" fmla="*/ 9613 h 10626"/>
                        <a:gd name="connsiteX6" fmla="*/ 10238 w 10882"/>
                        <a:gd name="connsiteY6" fmla="*/ 7784 h 1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82" h="10626">
                          <a:moveTo>
                            <a:pt x="10219" y="7784"/>
                          </a:moveTo>
                          <a:cubicBezTo>
                            <a:pt x="8524" y="6648"/>
                            <a:pt x="5521" y="4762"/>
                            <a:pt x="4193" y="1816"/>
                          </a:cubicBezTo>
                          <a:cubicBezTo>
                            <a:pt x="2865" y="-1110"/>
                            <a:pt x="1305" y="122"/>
                            <a:pt x="439" y="1220"/>
                          </a:cubicBezTo>
                          <a:cubicBezTo>
                            <a:pt x="-427" y="2317"/>
                            <a:pt x="-196" y="2586"/>
                            <a:pt x="2826" y="4569"/>
                          </a:cubicBezTo>
                          <a:cubicBezTo>
                            <a:pt x="5849" y="6552"/>
                            <a:pt x="7042" y="10094"/>
                            <a:pt x="7042" y="10094"/>
                          </a:cubicBezTo>
                          <a:cubicBezTo>
                            <a:pt x="8755" y="11577"/>
                            <a:pt x="9314" y="9478"/>
                            <a:pt x="9545" y="9613"/>
                          </a:cubicBezTo>
                          <a:cubicBezTo>
                            <a:pt x="9776" y="9748"/>
                            <a:pt x="11932" y="8920"/>
                            <a:pt x="10238" y="7784"/>
                          </a:cubicBezTo>
                          <a:close/>
                        </a:path>
                      </a:pathLst>
                    </a:custGeom>
                    <a:solidFill>
                      <a:srgbClr val="DFB0AC"/>
                    </a:solidFill>
                    <a:ln w="0" cap="flat">
                      <a:noFill/>
                      <a:prstDash val="solid"/>
                      <a:miter/>
                    </a:ln>
                  </p:spPr>
                  <p:txBody>
                    <a:bodyPr rtlCol="0" anchor="ctr"/>
                    <a:lstStyle/>
                    <a:p>
                      <a:endParaRPr lang="en-US" dirty="0"/>
                    </a:p>
                  </p:txBody>
                </p:sp>
                <p:sp>
                  <p:nvSpPr>
                    <p:cNvPr id="1283" name="Freeform: Shape 1282">
                      <a:extLst>
                        <a:ext uri="{FF2B5EF4-FFF2-40B4-BE49-F238E27FC236}">
                          <a16:creationId xmlns:a16="http://schemas.microsoft.com/office/drawing/2014/main" id="{17A536FF-352E-8C2E-A860-F41CD7E8EC3F}"/>
                        </a:ext>
                      </a:extLst>
                    </p:cNvPr>
                    <p:cNvSpPr/>
                    <p:nvPr/>
                  </p:nvSpPr>
                  <p:spPr>
                    <a:xfrm>
                      <a:off x="3704037" y="4514041"/>
                      <a:ext cx="5766" cy="12490"/>
                    </a:xfrm>
                    <a:custGeom>
                      <a:avLst/>
                      <a:gdLst>
                        <a:gd name="connsiteX0" fmla="*/ 3783 w 5766"/>
                        <a:gd name="connsiteY0" fmla="*/ 2788 h 12490"/>
                        <a:gd name="connsiteX1" fmla="*/ 953 w 5766"/>
                        <a:gd name="connsiteY1" fmla="*/ 247 h 12490"/>
                        <a:gd name="connsiteX2" fmla="*/ 1145 w 5766"/>
                        <a:gd name="connsiteY2" fmla="*/ 4347 h 12490"/>
                        <a:gd name="connsiteX3" fmla="*/ 1684 w 5766"/>
                        <a:gd name="connsiteY3" fmla="*/ 11278 h 12490"/>
                        <a:gd name="connsiteX4" fmla="*/ 4033 w 5766"/>
                        <a:gd name="connsiteY4" fmla="*/ 12221 h 12490"/>
                        <a:gd name="connsiteX5" fmla="*/ 5592 w 5766"/>
                        <a:gd name="connsiteY5" fmla="*/ 11066 h 12490"/>
                        <a:gd name="connsiteX6" fmla="*/ 3763 w 5766"/>
                        <a:gd name="connsiteY6" fmla="*/ 2788 h 1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6" h="12490">
                          <a:moveTo>
                            <a:pt x="3783" y="2788"/>
                          </a:moveTo>
                          <a:cubicBezTo>
                            <a:pt x="4264" y="-388"/>
                            <a:pt x="2281" y="-196"/>
                            <a:pt x="953" y="247"/>
                          </a:cubicBezTo>
                          <a:cubicBezTo>
                            <a:pt x="-376" y="690"/>
                            <a:pt x="-318" y="1036"/>
                            <a:pt x="1145" y="4347"/>
                          </a:cubicBezTo>
                          <a:cubicBezTo>
                            <a:pt x="2608" y="7658"/>
                            <a:pt x="1684" y="11278"/>
                            <a:pt x="1684" y="11278"/>
                          </a:cubicBezTo>
                          <a:cubicBezTo>
                            <a:pt x="2319" y="13453"/>
                            <a:pt x="3917" y="11990"/>
                            <a:pt x="4033" y="12221"/>
                          </a:cubicBezTo>
                          <a:cubicBezTo>
                            <a:pt x="4148" y="12452"/>
                            <a:pt x="6401" y="12933"/>
                            <a:pt x="5592" y="11066"/>
                          </a:cubicBezTo>
                          <a:cubicBezTo>
                            <a:pt x="4784" y="9199"/>
                            <a:pt x="3301" y="5964"/>
                            <a:pt x="3763" y="2788"/>
                          </a:cubicBezTo>
                          <a:close/>
                        </a:path>
                      </a:pathLst>
                    </a:custGeom>
                    <a:solidFill>
                      <a:srgbClr val="DFB0AC"/>
                    </a:solidFill>
                    <a:ln w="0" cap="flat">
                      <a:noFill/>
                      <a:prstDash val="solid"/>
                      <a:miter/>
                    </a:ln>
                  </p:spPr>
                  <p:txBody>
                    <a:bodyPr rtlCol="0" anchor="ctr"/>
                    <a:lstStyle/>
                    <a:p>
                      <a:endParaRPr lang="en-US" dirty="0"/>
                    </a:p>
                  </p:txBody>
                </p:sp>
              </p:grpSp>
              <p:grpSp>
                <p:nvGrpSpPr>
                  <p:cNvPr id="1284" name="Graphic 5">
                    <a:extLst>
                      <a:ext uri="{FF2B5EF4-FFF2-40B4-BE49-F238E27FC236}">
                        <a16:creationId xmlns:a16="http://schemas.microsoft.com/office/drawing/2014/main" id="{55CAFFBD-EC25-B3B6-2D7B-17EDC0FAEAB5}"/>
                      </a:ext>
                    </a:extLst>
                  </p:cNvPr>
                  <p:cNvGrpSpPr/>
                  <p:nvPr/>
                </p:nvGrpSpPr>
                <p:grpSpPr>
                  <a:xfrm>
                    <a:off x="3646678" y="4520873"/>
                    <a:ext cx="30391" cy="31317"/>
                    <a:chOff x="3646678" y="4520873"/>
                    <a:chExt cx="30391" cy="31317"/>
                  </a:xfrm>
                </p:grpSpPr>
                <p:sp>
                  <p:nvSpPr>
                    <p:cNvPr id="1285" name="Freeform: Shape 1284">
                      <a:extLst>
                        <a:ext uri="{FF2B5EF4-FFF2-40B4-BE49-F238E27FC236}">
                          <a16:creationId xmlns:a16="http://schemas.microsoft.com/office/drawing/2014/main" id="{31FF349B-0762-F6AD-029A-1FFC6E225FAA}"/>
                        </a:ext>
                      </a:extLst>
                    </p:cNvPr>
                    <p:cNvSpPr/>
                    <p:nvPr/>
                  </p:nvSpPr>
                  <p:spPr>
                    <a:xfrm>
                      <a:off x="3650658" y="4525748"/>
                      <a:ext cx="21675" cy="21684"/>
                    </a:xfrm>
                    <a:custGeom>
                      <a:avLst/>
                      <a:gdLst>
                        <a:gd name="connsiteX0" fmla="*/ 15521 w 21675"/>
                        <a:gd name="connsiteY0" fmla="*/ 1072 h 21684"/>
                        <a:gd name="connsiteX1" fmla="*/ 1064 w 21675"/>
                        <a:gd name="connsiteY1" fmla="*/ 6155 h 21684"/>
                        <a:gd name="connsiteX2" fmla="*/ 6146 w 21675"/>
                        <a:gd name="connsiteY2" fmla="*/ 20612 h 21684"/>
                        <a:gd name="connsiteX3" fmla="*/ 20604 w 21675"/>
                        <a:gd name="connsiteY3" fmla="*/ 15530 h 21684"/>
                        <a:gd name="connsiteX4" fmla="*/ 15521 w 21675"/>
                        <a:gd name="connsiteY4" fmla="*/ 1072 h 21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5" h="21684">
                          <a:moveTo>
                            <a:pt x="15521" y="1072"/>
                          </a:moveTo>
                          <a:cubicBezTo>
                            <a:pt x="10131" y="-1527"/>
                            <a:pt x="3643" y="764"/>
                            <a:pt x="1064" y="6155"/>
                          </a:cubicBezTo>
                          <a:cubicBezTo>
                            <a:pt x="-1516" y="11545"/>
                            <a:pt x="756" y="18032"/>
                            <a:pt x="6146" y="20612"/>
                          </a:cubicBezTo>
                          <a:cubicBezTo>
                            <a:pt x="11537" y="23211"/>
                            <a:pt x="18024" y="20920"/>
                            <a:pt x="20604" y="15530"/>
                          </a:cubicBezTo>
                          <a:cubicBezTo>
                            <a:pt x="23203" y="10120"/>
                            <a:pt x="20912" y="3652"/>
                            <a:pt x="15521" y="1072"/>
                          </a:cubicBezTo>
                          <a:close/>
                        </a:path>
                      </a:pathLst>
                    </a:custGeom>
                    <a:solidFill>
                      <a:srgbClr val="DFB0AC"/>
                    </a:solidFill>
                    <a:ln w="0" cap="flat">
                      <a:noFill/>
                      <a:prstDash val="solid"/>
                      <a:miter/>
                    </a:ln>
                  </p:spPr>
                  <p:txBody>
                    <a:bodyPr rtlCol="0" anchor="ctr"/>
                    <a:lstStyle/>
                    <a:p>
                      <a:endParaRPr lang="en-US" dirty="0"/>
                    </a:p>
                  </p:txBody>
                </p:sp>
                <p:sp>
                  <p:nvSpPr>
                    <p:cNvPr id="1286" name="Freeform: Shape 1285">
                      <a:extLst>
                        <a:ext uri="{FF2B5EF4-FFF2-40B4-BE49-F238E27FC236}">
                          <a16:creationId xmlns:a16="http://schemas.microsoft.com/office/drawing/2014/main" id="{19FBF429-BF2B-400C-2F84-CE578C8052CE}"/>
                        </a:ext>
                      </a:extLst>
                    </p:cNvPr>
                    <p:cNvSpPr/>
                    <p:nvPr/>
                  </p:nvSpPr>
                  <p:spPr>
                    <a:xfrm>
                      <a:off x="3653255" y="4524794"/>
                      <a:ext cx="4782" cy="6648"/>
                    </a:xfrm>
                    <a:custGeom>
                      <a:avLst/>
                      <a:gdLst>
                        <a:gd name="connsiteX0" fmla="*/ 4320 w 4782"/>
                        <a:gd name="connsiteY0" fmla="*/ 4817 h 6648"/>
                        <a:gd name="connsiteX1" fmla="*/ 2606 w 4782"/>
                        <a:gd name="connsiteY1" fmla="*/ 1988 h 6648"/>
                        <a:gd name="connsiteX2" fmla="*/ 1836 w 4782"/>
                        <a:gd name="connsiteY2" fmla="*/ 101 h 6648"/>
                        <a:gd name="connsiteX3" fmla="*/ 1143 w 4782"/>
                        <a:gd name="connsiteY3" fmla="*/ 775 h 6648"/>
                        <a:gd name="connsiteX4" fmla="*/ 8 w 4782"/>
                        <a:gd name="connsiteY4" fmla="*/ 1391 h 6648"/>
                        <a:gd name="connsiteX5" fmla="*/ 1240 w 4782"/>
                        <a:gd name="connsiteY5" fmla="*/ 2931 h 6648"/>
                        <a:gd name="connsiteX6" fmla="*/ 2298 w 4782"/>
                        <a:gd name="connsiteY6" fmla="*/ 5953 h 6648"/>
                        <a:gd name="connsiteX7" fmla="*/ 3896 w 4782"/>
                        <a:gd name="connsiteY7" fmla="*/ 6242 h 6648"/>
                        <a:gd name="connsiteX8" fmla="*/ 4300 w 4782"/>
                        <a:gd name="connsiteY8" fmla="*/ 4798 h 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2" h="6648">
                          <a:moveTo>
                            <a:pt x="4320" y="4817"/>
                          </a:moveTo>
                          <a:cubicBezTo>
                            <a:pt x="4320" y="4817"/>
                            <a:pt x="2529" y="3431"/>
                            <a:pt x="2606" y="1988"/>
                          </a:cubicBezTo>
                          <a:cubicBezTo>
                            <a:pt x="2683" y="544"/>
                            <a:pt x="2433" y="-303"/>
                            <a:pt x="1836" y="101"/>
                          </a:cubicBezTo>
                          <a:cubicBezTo>
                            <a:pt x="1240" y="505"/>
                            <a:pt x="1143" y="775"/>
                            <a:pt x="1143" y="775"/>
                          </a:cubicBezTo>
                          <a:cubicBezTo>
                            <a:pt x="1143" y="775"/>
                            <a:pt x="-108" y="582"/>
                            <a:pt x="8" y="1391"/>
                          </a:cubicBezTo>
                          <a:cubicBezTo>
                            <a:pt x="123" y="2219"/>
                            <a:pt x="450" y="1776"/>
                            <a:pt x="1240" y="2931"/>
                          </a:cubicBezTo>
                          <a:cubicBezTo>
                            <a:pt x="2029" y="4086"/>
                            <a:pt x="2356" y="4856"/>
                            <a:pt x="2298" y="5953"/>
                          </a:cubicBezTo>
                          <a:cubicBezTo>
                            <a:pt x="2240" y="7070"/>
                            <a:pt x="3184" y="6588"/>
                            <a:pt x="3896" y="6242"/>
                          </a:cubicBezTo>
                          <a:cubicBezTo>
                            <a:pt x="4762" y="5857"/>
                            <a:pt x="5167" y="5241"/>
                            <a:pt x="4300" y="4798"/>
                          </a:cubicBezTo>
                          <a:close/>
                        </a:path>
                      </a:pathLst>
                    </a:custGeom>
                    <a:solidFill>
                      <a:srgbClr val="F3BFBA"/>
                    </a:solidFill>
                    <a:ln w="0" cap="flat">
                      <a:noFill/>
                      <a:prstDash val="solid"/>
                      <a:miter/>
                    </a:ln>
                  </p:spPr>
                  <p:txBody>
                    <a:bodyPr rtlCol="0" anchor="ctr"/>
                    <a:lstStyle/>
                    <a:p>
                      <a:endParaRPr lang="en-US" dirty="0"/>
                    </a:p>
                  </p:txBody>
                </p:sp>
                <p:sp>
                  <p:nvSpPr>
                    <p:cNvPr id="1287" name="Freeform: Shape 1286">
                      <a:extLst>
                        <a:ext uri="{FF2B5EF4-FFF2-40B4-BE49-F238E27FC236}">
                          <a16:creationId xmlns:a16="http://schemas.microsoft.com/office/drawing/2014/main" id="{26604509-B940-8208-F11F-E0A1BD02DBB7}"/>
                        </a:ext>
                      </a:extLst>
                    </p:cNvPr>
                    <p:cNvSpPr/>
                    <p:nvPr/>
                  </p:nvSpPr>
                  <p:spPr>
                    <a:xfrm>
                      <a:off x="3667013" y="4526699"/>
                      <a:ext cx="5663" cy="6276"/>
                    </a:xfrm>
                    <a:custGeom>
                      <a:avLst/>
                      <a:gdLst>
                        <a:gd name="connsiteX0" fmla="*/ 4499 w 5663"/>
                        <a:gd name="connsiteY0" fmla="*/ 833 h 6276"/>
                        <a:gd name="connsiteX1" fmla="*/ 3402 w 5663"/>
                        <a:gd name="connsiteY1" fmla="*/ 121 h 6276"/>
                        <a:gd name="connsiteX2" fmla="*/ 2632 w 5663"/>
                        <a:gd name="connsiteY2" fmla="*/ 1931 h 6276"/>
                        <a:gd name="connsiteX3" fmla="*/ 456 w 5663"/>
                        <a:gd name="connsiteY3" fmla="*/ 4299 h 6276"/>
                        <a:gd name="connsiteX4" fmla="*/ 957 w 5663"/>
                        <a:gd name="connsiteY4" fmla="*/ 5858 h 6276"/>
                        <a:gd name="connsiteX5" fmla="*/ 2439 w 5663"/>
                        <a:gd name="connsiteY5" fmla="*/ 5531 h 6276"/>
                        <a:gd name="connsiteX6" fmla="*/ 4114 w 5663"/>
                        <a:gd name="connsiteY6" fmla="*/ 2682 h 6276"/>
                        <a:gd name="connsiteX7" fmla="*/ 5423 w 5663"/>
                        <a:gd name="connsiteY7" fmla="*/ 1103 h 6276"/>
                        <a:gd name="connsiteX8" fmla="*/ 4499 w 5663"/>
                        <a:gd name="connsiteY8" fmla="*/ 814 h 6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63" h="6276">
                          <a:moveTo>
                            <a:pt x="4499" y="833"/>
                          </a:moveTo>
                          <a:cubicBezTo>
                            <a:pt x="4499" y="833"/>
                            <a:pt x="4076" y="-379"/>
                            <a:pt x="3402" y="121"/>
                          </a:cubicBezTo>
                          <a:cubicBezTo>
                            <a:pt x="2728" y="622"/>
                            <a:pt x="3267" y="699"/>
                            <a:pt x="2632" y="1931"/>
                          </a:cubicBezTo>
                          <a:cubicBezTo>
                            <a:pt x="1996" y="3182"/>
                            <a:pt x="1458" y="3817"/>
                            <a:pt x="456" y="4299"/>
                          </a:cubicBezTo>
                          <a:cubicBezTo>
                            <a:pt x="-545" y="4780"/>
                            <a:pt x="322" y="5377"/>
                            <a:pt x="957" y="5858"/>
                          </a:cubicBezTo>
                          <a:cubicBezTo>
                            <a:pt x="1708" y="6435"/>
                            <a:pt x="2439" y="6493"/>
                            <a:pt x="2439" y="5531"/>
                          </a:cubicBezTo>
                          <a:cubicBezTo>
                            <a:pt x="2439" y="5531"/>
                            <a:pt x="2805" y="3298"/>
                            <a:pt x="4114" y="2682"/>
                          </a:cubicBezTo>
                          <a:cubicBezTo>
                            <a:pt x="5423" y="2065"/>
                            <a:pt x="6039" y="1449"/>
                            <a:pt x="5423" y="1103"/>
                          </a:cubicBezTo>
                          <a:cubicBezTo>
                            <a:pt x="4788" y="776"/>
                            <a:pt x="4499" y="814"/>
                            <a:pt x="4499" y="814"/>
                          </a:cubicBezTo>
                          <a:close/>
                        </a:path>
                      </a:pathLst>
                    </a:custGeom>
                    <a:solidFill>
                      <a:srgbClr val="F3BFBA"/>
                    </a:solidFill>
                    <a:ln w="0" cap="flat">
                      <a:noFill/>
                      <a:prstDash val="solid"/>
                      <a:miter/>
                    </a:ln>
                  </p:spPr>
                  <p:txBody>
                    <a:bodyPr rtlCol="0" anchor="ctr"/>
                    <a:lstStyle/>
                    <a:p>
                      <a:endParaRPr lang="en-US" dirty="0"/>
                    </a:p>
                  </p:txBody>
                </p:sp>
                <p:sp>
                  <p:nvSpPr>
                    <p:cNvPr id="1288" name="Freeform: Shape 1287">
                      <a:extLst>
                        <a:ext uri="{FF2B5EF4-FFF2-40B4-BE49-F238E27FC236}">
                          <a16:creationId xmlns:a16="http://schemas.microsoft.com/office/drawing/2014/main" id="{7979F7E4-DAD3-DE0D-2AFF-AE610FBD0423}"/>
                        </a:ext>
                      </a:extLst>
                    </p:cNvPr>
                    <p:cNvSpPr/>
                    <p:nvPr/>
                  </p:nvSpPr>
                  <p:spPr>
                    <a:xfrm>
                      <a:off x="3661137" y="4522114"/>
                      <a:ext cx="3892" cy="6618"/>
                    </a:xfrm>
                    <a:custGeom>
                      <a:avLst/>
                      <a:gdLst>
                        <a:gd name="connsiteX0" fmla="*/ 2540 w 3892"/>
                        <a:gd name="connsiteY0" fmla="*/ 490 h 6618"/>
                        <a:gd name="connsiteX1" fmla="*/ 1269 w 3892"/>
                        <a:gd name="connsiteY1" fmla="*/ 278 h 6618"/>
                        <a:gd name="connsiteX2" fmla="*/ 1288 w 3892"/>
                        <a:gd name="connsiteY2" fmla="*/ 2261 h 6618"/>
                        <a:gd name="connsiteX3" fmla="*/ 249 w 3892"/>
                        <a:gd name="connsiteY3" fmla="*/ 5303 h 6618"/>
                        <a:gd name="connsiteX4" fmla="*/ 1327 w 3892"/>
                        <a:gd name="connsiteY4" fmla="*/ 6535 h 6618"/>
                        <a:gd name="connsiteX5" fmla="*/ 2540 w 3892"/>
                        <a:gd name="connsiteY5" fmla="*/ 5649 h 6618"/>
                        <a:gd name="connsiteX6" fmla="*/ 2944 w 3892"/>
                        <a:gd name="connsiteY6" fmla="*/ 2376 h 6618"/>
                        <a:gd name="connsiteX7" fmla="*/ 3502 w 3892"/>
                        <a:gd name="connsiteY7" fmla="*/ 413 h 6618"/>
                        <a:gd name="connsiteX8" fmla="*/ 2540 w 3892"/>
                        <a:gd name="connsiteY8" fmla="*/ 509 h 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2" h="6618">
                          <a:moveTo>
                            <a:pt x="2540" y="490"/>
                          </a:moveTo>
                          <a:cubicBezTo>
                            <a:pt x="2540" y="490"/>
                            <a:pt x="1673" y="-453"/>
                            <a:pt x="1269" y="278"/>
                          </a:cubicBezTo>
                          <a:cubicBezTo>
                            <a:pt x="846" y="1010"/>
                            <a:pt x="1385" y="856"/>
                            <a:pt x="1288" y="2261"/>
                          </a:cubicBezTo>
                          <a:cubicBezTo>
                            <a:pt x="1192" y="3666"/>
                            <a:pt x="980" y="4455"/>
                            <a:pt x="249" y="5303"/>
                          </a:cubicBezTo>
                          <a:cubicBezTo>
                            <a:pt x="-483" y="6150"/>
                            <a:pt x="557" y="6342"/>
                            <a:pt x="1327" y="6535"/>
                          </a:cubicBezTo>
                          <a:cubicBezTo>
                            <a:pt x="2251" y="6766"/>
                            <a:pt x="2944" y="6535"/>
                            <a:pt x="2540" y="5649"/>
                          </a:cubicBezTo>
                          <a:cubicBezTo>
                            <a:pt x="2540" y="5649"/>
                            <a:pt x="1982" y="3455"/>
                            <a:pt x="2944" y="2376"/>
                          </a:cubicBezTo>
                          <a:cubicBezTo>
                            <a:pt x="3907" y="1279"/>
                            <a:pt x="4215" y="471"/>
                            <a:pt x="3502" y="413"/>
                          </a:cubicBezTo>
                          <a:cubicBezTo>
                            <a:pt x="2790" y="355"/>
                            <a:pt x="2540" y="509"/>
                            <a:pt x="2540" y="509"/>
                          </a:cubicBezTo>
                          <a:close/>
                        </a:path>
                      </a:pathLst>
                    </a:custGeom>
                    <a:solidFill>
                      <a:srgbClr val="F3BFBA"/>
                    </a:solidFill>
                    <a:ln w="0" cap="flat">
                      <a:noFill/>
                      <a:prstDash val="solid"/>
                      <a:miter/>
                    </a:ln>
                  </p:spPr>
                  <p:txBody>
                    <a:bodyPr rtlCol="0" anchor="ctr"/>
                    <a:lstStyle/>
                    <a:p>
                      <a:endParaRPr lang="en-US" dirty="0"/>
                    </a:p>
                  </p:txBody>
                </p:sp>
                <p:sp>
                  <p:nvSpPr>
                    <p:cNvPr id="1289" name="Freeform: Shape 1288">
                      <a:extLst>
                        <a:ext uri="{FF2B5EF4-FFF2-40B4-BE49-F238E27FC236}">
                          <a16:creationId xmlns:a16="http://schemas.microsoft.com/office/drawing/2014/main" id="{EB4C4070-07AF-87A0-1ACB-3764870B8BDD}"/>
                        </a:ext>
                      </a:extLst>
                    </p:cNvPr>
                    <p:cNvSpPr/>
                    <p:nvPr/>
                  </p:nvSpPr>
                  <p:spPr>
                    <a:xfrm>
                      <a:off x="3669097" y="4537662"/>
                      <a:ext cx="6587" cy="4254"/>
                    </a:xfrm>
                    <a:custGeom>
                      <a:avLst/>
                      <a:gdLst>
                        <a:gd name="connsiteX0" fmla="*/ 4379 w 6587"/>
                        <a:gd name="connsiteY0" fmla="*/ 1537 h 4254"/>
                        <a:gd name="connsiteX1" fmla="*/ 1415 w 6587"/>
                        <a:gd name="connsiteY1" fmla="*/ 285 h 4254"/>
                        <a:gd name="connsiteX2" fmla="*/ 125 w 6587"/>
                        <a:gd name="connsiteY2" fmla="*/ 1267 h 4254"/>
                        <a:gd name="connsiteX3" fmla="*/ 914 w 6587"/>
                        <a:gd name="connsiteY3" fmla="*/ 2557 h 4254"/>
                        <a:gd name="connsiteX4" fmla="*/ 4148 w 6587"/>
                        <a:gd name="connsiteY4" fmla="*/ 3192 h 4254"/>
                        <a:gd name="connsiteX5" fmla="*/ 6073 w 6587"/>
                        <a:gd name="connsiteY5" fmla="*/ 3885 h 4254"/>
                        <a:gd name="connsiteX6" fmla="*/ 6035 w 6587"/>
                        <a:gd name="connsiteY6" fmla="*/ 2923 h 4254"/>
                        <a:gd name="connsiteX7" fmla="*/ 6343 w 6587"/>
                        <a:gd name="connsiteY7" fmla="*/ 1671 h 4254"/>
                        <a:gd name="connsiteX8" fmla="*/ 4379 w 6587"/>
                        <a:gd name="connsiteY8" fmla="*/ 1556 h 4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7" h="4254">
                          <a:moveTo>
                            <a:pt x="4379" y="1537"/>
                          </a:moveTo>
                          <a:cubicBezTo>
                            <a:pt x="2993" y="1344"/>
                            <a:pt x="2204" y="1075"/>
                            <a:pt x="1415" y="285"/>
                          </a:cubicBezTo>
                          <a:cubicBezTo>
                            <a:pt x="625" y="-504"/>
                            <a:pt x="356" y="516"/>
                            <a:pt x="125" y="1267"/>
                          </a:cubicBezTo>
                          <a:cubicBezTo>
                            <a:pt x="-164" y="2172"/>
                            <a:pt x="29" y="2884"/>
                            <a:pt x="914" y="2557"/>
                          </a:cubicBezTo>
                          <a:cubicBezTo>
                            <a:pt x="914" y="2557"/>
                            <a:pt x="3128" y="2153"/>
                            <a:pt x="4148" y="3192"/>
                          </a:cubicBezTo>
                          <a:cubicBezTo>
                            <a:pt x="5168" y="4232"/>
                            <a:pt x="5958" y="4598"/>
                            <a:pt x="6073" y="3885"/>
                          </a:cubicBezTo>
                          <a:cubicBezTo>
                            <a:pt x="6169" y="3173"/>
                            <a:pt x="6035" y="2923"/>
                            <a:pt x="6035" y="2923"/>
                          </a:cubicBezTo>
                          <a:cubicBezTo>
                            <a:pt x="6035" y="2923"/>
                            <a:pt x="7036" y="2133"/>
                            <a:pt x="6343" y="1671"/>
                          </a:cubicBezTo>
                          <a:cubicBezTo>
                            <a:pt x="5650" y="1209"/>
                            <a:pt x="5765" y="1729"/>
                            <a:pt x="4379" y="1556"/>
                          </a:cubicBezTo>
                          <a:close/>
                        </a:path>
                      </a:pathLst>
                    </a:custGeom>
                    <a:solidFill>
                      <a:srgbClr val="F3BFBA"/>
                    </a:solidFill>
                    <a:ln w="0" cap="flat">
                      <a:noFill/>
                      <a:prstDash val="solid"/>
                      <a:miter/>
                    </a:ln>
                  </p:spPr>
                  <p:txBody>
                    <a:bodyPr rtlCol="0" anchor="ctr"/>
                    <a:lstStyle/>
                    <a:p>
                      <a:endParaRPr lang="en-US" dirty="0"/>
                    </a:p>
                  </p:txBody>
                </p:sp>
                <p:sp>
                  <p:nvSpPr>
                    <p:cNvPr id="1290" name="Freeform: Shape 1289">
                      <a:extLst>
                        <a:ext uri="{FF2B5EF4-FFF2-40B4-BE49-F238E27FC236}">
                          <a16:creationId xmlns:a16="http://schemas.microsoft.com/office/drawing/2014/main" id="{B09B95E6-73E4-EA79-43D7-C03D281ADD3B}"/>
                        </a:ext>
                      </a:extLst>
                    </p:cNvPr>
                    <p:cNvSpPr/>
                    <p:nvPr/>
                  </p:nvSpPr>
                  <p:spPr>
                    <a:xfrm>
                      <a:off x="3664534" y="4542888"/>
                      <a:ext cx="4750" cy="6663"/>
                    </a:xfrm>
                    <a:custGeom>
                      <a:avLst/>
                      <a:gdLst>
                        <a:gd name="connsiteX0" fmla="*/ 3513 w 4750"/>
                        <a:gd name="connsiteY0" fmla="*/ 3741 h 6663"/>
                        <a:gd name="connsiteX1" fmla="*/ 2493 w 4750"/>
                        <a:gd name="connsiteY1" fmla="*/ 699 h 6663"/>
                        <a:gd name="connsiteX2" fmla="*/ 895 w 4750"/>
                        <a:gd name="connsiteY2" fmla="*/ 372 h 6663"/>
                        <a:gd name="connsiteX3" fmla="*/ 452 w 4750"/>
                        <a:gd name="connsiteY3" fmla="*/ 1816 h 6663"/>
                        <a:gd name="connsiteX4" fmla="*/ 2127 w 4750"/>
                        <a:gd name="connsiteY4" fmla="*/ 4665 h 6663"/>
                        <a:gd name="connsiteX5" fmla="*/ 2878 w 4750"/>
                        <a:gd name="connsiteY5" fmla="*/ 6571 h 6663"/>
                        <a:gd name="connsiteX6" fmla="*/ 3590 w 4750"/>
                        <a:gd name="connsiteY6" fmla="*/ 5897 h 6663"/>
                        <a:gd name="connsiteX7" fmla="*/ 4745 w 4750"/>
                        <a:gd name="connsiteY7" fmla="*/ 5281 h 6663"/>
                        <a:gd name="connsiteX8" fmla="*/ 3532 w 4750"/>
                        <a:gd name="connsiteY8" fmla="*/ 3722 h 6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50" h="6663">
                          <a:moveTo>
                            <a:pt x="3513" y="3741"/>
                          </a:moveTo>
                          <a:cubicBezTo>
                            <a:pt x="2743" y="2567"/>
                            <a:pt x="2435" y="1797"/>
                            <a:pt x="2493" y="699"/>
                          </a:cubicBezTo>
                          <a:cubicBezTo>
                            <a:pt x="2551" y="-417"/>
                            <a:pt x="1627" y="64"/>
                            <a:pt x="895" y="372"/>
                          </a:cubicBezTo>
                          <a:cubicBezTo>
                            <a:pt x="29" y="757"/>
                            <a:pt x="-376" y="1354"/>
                            <a:pt x="452" y="1816"/>
                          </a:cubicBezTo>
                          <a:cubicBezTo>
                            <a:pt x="452" y="1816"/>
                            <a:pt x="2223" y="3221"/>
                            <a:pt x="2127" y="4665"/>
                          </a:cubicBezTo>
                          <a:cubicBezTo>
                            <a:pt x="2031" y="6109"/>
                            <a:pt x="2262" y="6956"/>
                            <a:pt x="2878" y="6571"/>
                          </a:cubicBezTo>
                          <a:cubicBezTo>
                            <a:pt x="3475" y="6186"/>
                            <a:pt x="3590" y="5897"/>
                            <a:pt x="3590" y="5897"/>
                          </a:cubicBezTo>
                          <a:cubicBezTo>
                            <a:pt x="3590" y="5897"/>
                            <a:pt x="4842" y="6109"/>
                            <a:pt x="4745" y="5281"/>
                          </a:cubicBezTo>
                          <a:cubicBezTo>
                            <a:pt x="4630" y="4453"/>
                            <a:pt x="4302" y="4896"/>
                            <a:pt x="3532" y="3722"/>
                          </a:cubicBezTo>
                          <a:close/>
                        </a:path>
                      </a:pathLst>
                    </a:custGeom>
                    <a:solidFill>
                      <a:srgbClr val="F3BFBA"/>
                    </a:solidFill>
                    <a:ln w="0" cap="flat">
                      <a:noFill/>
                      <a:prstDash val="solid"/>
                      <a:miter/>
                    </a:ln>
                  </p:spPr>
                  <p:txBody>
                    <a:bodyPr rtlCol="0" anchor="ctr"/>
                    <a:lstStyle/>
                    <a:p>
                      <a:endParaRPr lang="en-US" dirty="0"/>
                    </a:p>
                  </p:txBody>
                </p:sp>
                <p:sp>
                  <p:nvSpPr>
                    <p:cNvPr id="1291" name="Freeform: Shape 1290">
                      <a:extLst>
                        <a:ext uri="{FF2B5EF4-FFF2-40B4-BE49-F238E27FC236}">
                          <a16:creationId xmlns:a16="http://schemas.microsoft.com/office/drawing/2014/main" id="{3CCE4DB2-2AA9-D8EE-3403-3A90F9EF2751}"/>
                        </a:ext>
                      </a:extLst>
                    </p:cNvPr>
                    <p:cNvSpPr/>
                    <p:nvPr/>
                  </p:nvSpPr>
                  <p:spPr>
                    <a:xfrm>
                      <a:off x="3653679" y="4543256"/>
                      <a:ext cx="5349" cy="6423"/>
                    </a:xfrm>
                    <a:custGeom>
                      <a:avLst/>
                      <a:gdLst>
                        <a:gd name="connsiteX0" fmla="*/ 4300 w 5349"/>
                        <a:gd name="connsiteY0" fmla="*/ 332 h 6423"/>
                        <a:gd name="connsiteX1" fmla="*/ 2856 w 5349"/>
                        <a:gd name="connsiteY1" fmla="*/ 794 h 6423"/>
                        <a:gd name="connsiteX2" fmla="*/ 1431 w 5349"/>
                        <a:gd name="connsiteY2" fmla="*/ 3777 h 6423"/>
                        <a:gd name="connsiteX3" fmla="*/ 276 w 5349"/>
                        <a:gd name="connsiteY3" fmla="*/ 5452 h 6423"/>
                        <a:gd name="connsiteX4" fmla="*/ 1219 w 5349"/>
                        <a:gd name="connsiteY4" fmla="*/ 5664 h 6423"/>
                        <a:gd name="connsiteX5" fmla="*/ 2374 w 5349"/>
                        <a:gd name="connsiteY5" fmla="*/ 6280 h 6423"/>
                        <a:gd name="connsiteX6" fmla="*/ 2991 w 5349"/>
                        <a:gd name="connsiteY6" fmla="*/ 4394 h 6423"/>
                        <a:gd name="connsiteX7" fmla="*/ 4935 w 5349"/>
                        <a:gd name="connsiteY7" fmla="*/ 1833 h 6423"/>
                        <a:gd name="connsiteX8" fmla="*/ 4300 w 5349"/>
                        <a:gd name="connsiteY8" fmla="*/ 332 h 6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49" h="6423">
                          <a:moveTo>
                            <a:pt x="4300" y="332"/>
                          </a:moveTo>
                          <a:cubicBezTo>
                            <a:pt x="3491" y="-169"/>
                            <a:pt x="2760" y="-169"/>
                            <a:pt x="2856" y="794"/>
                          </a:cubicBezTo>
                          <a:cubicBezTo>
                            <a:pt x="2856" y="794"/>
                            <a:pt x="2683" y="3046"/>
                            <a:pt x="1431" y="3777"/>
                          </a:cubicBezTo>
                          <a:cubicBezTo>
                            <a:pt x="180" y="4509"/>
                            <a:pt x="-378" y="5183"/>
                            <a:pt x="276" y="5452"/>
                          </a:cubicBezTo>
                          <a:cubicBezTo>
                            <a:pt x="931" y="5722"/>
                            <a:pt x="1219" y="5664"/>
                            <a:pt x="1219" y="5664"/>
                          </a:cubicBezTo>
                          <a:cubicBezTo>
                            <a:pt x="1219" y="5664"/>
                            <a:pt x="1739" y="6819"/>
                            <a:pt x="2374" y="6280"/>
                          </a:cubicBezTo>
                          <a:cubicBezTo>
                            <a:pt x="2991" y="5722"/>
                            <a:pt x="2452" y="5703"/>
                            <a:pt x="2991" y="4394"/>
                          </a:cubicBezTo>
                          <a:cubicBezTo>
                            <a:pt x="3510" y="3104"/>
                            <a:pt x="3991" y="2411"/>
                            <a:pt x="4935" y="1833"/>
                          </a:cubicBezTo>
                          <a:cubicBezTo>
                            <a:pt x="5898" y="1256"/>
                            <a:pt x="4973" y="755"/>
                            <a:pt x="4300" y="332"/>
                          </a:cubicBezTo>
                          <a:close/>
                        </a:path>
                      </a:pathLst>
                    </a:custGeom>
                    <a:solidFill>
                      <a:srgbClr val="F3BFBA"/>
                    </a:solidFill>
                    <a:ln w="0" cap="flat">
                      <a:noFill/>
                      <a:prstDash val="solid"/>
                      <a:miter/>
                    </a:ln>
                  </p:spPr>
                  <p:txBody>
                    <a:bodyPr rtlCol="0" anchor="ctr"/>
                    <a:lstStyle/>
                    <a:p>
                      <a:endParaRPr lang="en-US" dirty="0"/>
                    </a:p>
                  </p:txBody>
                </p:sp>
                <p:sp>
                  <p:nvSpPr>
                    <p:cNvPr id="1292" name="Freeform: Shape 1291">
                      <a:extLst>
                        <a:ext uri="{FF2B5EF4-FFF2-40B4-BE49-F238E27FC236}">
                          <a16:creationId xmlns:a16="http://schemas.microsoft.com/office/drawing/2014/main" id="{2D69CA24-AC32-0CF8-19B4-692A0AAA3DC7}"/>
                        </a:ext>
                      </a:extLst>
                    </p:cNvPr>
                    <p:cNvSpPr/>
                    <p:nvPr/>
                  </p:nvSpPr>
                  <p:spPr>
                    <a:xfrm>
                      <a:off x="3646678" y="4534096"/>
                      <a:ext cx="6550" cy="3313"/>
                    </a:xfrm>
                    <a:custGeom>
                      <a:avLst/>
                      <a:gdLst>
                        <a:gd name="connsiteX0" fmla="*/ 5506 w 6550"/>
                        <a:gd name="connsiteY0" fmla="*/ 809 h 3313"/>
                        <a:gd name="connsiteX1" fmla="*/ 2195 w 6550"/>
                        <a:gd name="connsiteY1" fmla="*/ 771 h 3313"/>
                        <a:gd name="connsiteX2" fmla="*/ 174 w 6550"/>
                        <a:gd name="connsiteY2" fmla="*/ 424 h 3313"/>
                        <a:gd name="connsiteX3" fmla="*/ 386 w 6550"/>
                        <a:gd name="connsiteY3" fmla="*/ 1368 h 3313"/>
                        <a:gd name="connsiteX4" fmla="*/ 328 w 6550"/>
                        <a:gd name="connsiteY4" fmla="*/ 2657 h 3313"/>
                        <a:gd name="connsiteX5" fmla="*/ 2292 w 6550"/>
                        <a:gd name="connsiteY5" fmla="*/ 2426 h 3313"/>
                        <a:gd name="connsiteX6" fmla="*/ 5429 w 6550"/>
                        <a:gd name="connsiteY6" fmla="*/ 3119 h 3313"/>
                        <a:gd name="connsiteX7" fmla="*/ 6527 w 6550"/>
                        <a:gd name="connsiteY7" fmla="*/ 1907 h 3313"/>
                        <a:gd name="connsiteX8" fmla="*/ 5506 w 6550"/>
                        <a:gd name="connsiteY8" fmla="*/ 790 h 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 h="3313">
                          <a:moveTo>
                            <a:pt x="5506" y="809"/>
                          </a:moveTo>
                          <a:cubicBezTo>
                            <a:pt x="5506" y="809"/>
                            <a:pt x="3389" y="1599"/>
                            <a:pt x="2195" y="771"/>
                          </a:cubicBezTo>
                          <a:cubicBezTo>
                            <a:pt x="1002" y="-57"/>
                            <a:pt x="154" y="-288"/>
                            <a:pt x="174" y="424"/>
                          </a:cubicBezTo>
                          <a:cubicBezTo>
                            <a:pt x="193" y="1137"/>
                            <a:pt x="386" y="1368"/>
                            <a:pt x="386" y="1368"/>
                          </a:cubicBezTo>
                          <a:cubicBezTo>
                            <a:pt x="386" y="1368"/>
                            <a:pt x="-442" y="2330"/>
                            <a:pt x="328" y="2657"/>
                          </a:cubicBezTo>
                          <a:cubicBezTo>
                            <a:pt x="1098" y="2985"/>
                            <a:pt x="886" y="2484"/>
                            <a:pt x="2292" y="2426"/>
                          </a:cubicBezTo>
                          <a:cubicBezTo>
                            <a:pt x="3697" y="2369"/>
                            <a:pt x="4505" y="2503"/>
                            <a:pt x="5429" y="3119"/>
                          </a:cubicBezTo>
                          <a:cubicBezTo>
                            <a:pt x="6353" y="3755"/>
                            <a:pt x="6430" y="2696"/>
                            <a:pt x="6527" y="1907"/>
                          </a:cubicBezTo>
                          <a:cubicBezTo>
                            <a:pt x="6642" y="963"/>
                            <a:pt x="6334" y="309"/>
                            <a:pt x="5506" y="790"/>
                          </a:cubicBezTo>
                          <a:close/>
                        </a:path>
                      </a:pathLst>
                    </a:custGeom>
                    <a:solidFill>
                      <a:srgbClr val="F3BFBA"/>
                    </a:solidFill>
                    <a:ln w="0" cap="flat">
                      <a:noFill/>
                      <a:prstDash val="solid"/>
                      <a:miter/>
                    </a:ln>
                  </p:spPr>
                  <p:txBody>
                    <a:bodyPr rtlCol="0" anchor="ctr"/>
                    <a:lstStyle/>
                    <a:p>
                      <a:endParaRPr lang="en-US" dirty="0"/>
                    </a:p>
                  </p:txBody>
                </p:sp>
                <p:sp>
                  <p:nvSpPr>
                    <p:cNvPr id="1293" name="Freeform: Shape 1292">
                      <a:extLst>
                        <a:ext uri="{FF2B5EF4-FFF2-40B4-BE49-F238E27FC236}">
                          <a16:creationId xmlns:a16="http://schemas.microsoft.com/office/drawing/2014/main" id="{386826CE-4F3E-76F8-577A-D1791155044C}"/>
                        </a:ext>
                      </a:extLst>
                    </p:cNvPr>
                    <p:cNvSpPr/>
                    <p:nvPr/>
                  </p:nvSpPr>
                  <p:spPr>
                    <a:xfrm>
                      <a:off x="3660397" y="4541680"/>
                      <a:ext cx="2664" cy="3256"/>
                    </a:xfrm>
                    <a:custGeom>
                      <a:avLst/>
                      <a:gdLst>
                        <a:gd name="connsiteX0" fmla="*/ 1855 w 2664"/>
                        <a:gd name="connsiteY0" fmla="*/ 1311 h 3256"/>
                        <a:gd name="connsiteX1" fmla="*/ 2241 w 2664"/>
                        <a:gd name="connsiteY1" fmla="*/ 79 h 3256"/>
                        <a:gd name="connsiteX2" fmla="*/ 258 w 2664"/>
                        <a:gd name="connsiteY2" fmla="*/ 599 h 3256"/>
                        <a:gd name="connsiteX3" fmla="*/ 277 w 2664"/>
                        <a:gd name="connsiteY3" fmla="*/ 1215 h 3256"/>
                        <a:gd name="connsiteX4" fmla="*/ 797 w 2664"/>
                        <a:gd name="connsiteY4" fmla="*/ 1657 h 3256"/>
                        <a:gd name="connsiteX5" fmla="*/ 797 w 2664"/>
                        <a:gd name="connsiteY5" fmla="*/ 3101 h 3256"/>
                        <a:gd name="connsiteX6" fmla="*/ 2664 w 2664"/>
                        <a:gd name="connsiteY6" fmla="*/ 2216 h 3256"/>
                        <a:gd name="connsiteX7" fmla="*/ 1836 w 2664"/>
                        <a:gd name="connsiteY7" fmla="*/ 1292 h 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64" h="3256">
                          <a:moveTo>
                            <a:pt x="1855" y="1311"/>
                          </a:moveTo>
                          <a:cubicBezTo>
                            <a:pt x="1682" y="772"/>
                            <a:pt x="2683" y="233"/>
                            <a:pt x="2241" y="79"/>
                          </a:cubicBezTo>
                          <a:cubicBezTo>
                            <a:pt x="1567" y="-152"/>
                            <a:pt x="758" y="156"/>
                            <a:pt x="258" y="599"/>
                          </a:cubicBezTo>
                          <a:cubicBezTo>
                            <a:pt x="-89" y="907"/>
                            <a:pt x="-89" y="1195"/>
                            <a:pt x="277" y="1215"/>
                          </a:cubicBezTo>
                          <a:cubicBezTo>
                            <a:pt x="277" y="1215"/>
                            <a:pt x="758" y="1061"/>
                            <a:pt x="797" y="1657"/>
                          </a:cubicBezTo>
                          <a:cubicBezTo>
                            <a:pt x="835" y="2254"/>
                            <a:pt x="161" y="2620"/>
                            <a:pt x="797" y="3101"/>
                          </a:cubicBezTo>
                          <a:cubicBezTo>
                            <a:pt x="1317" y="3486"/>
                            <a:pt x="2703" y="3140"/>
                            <a:pt x="2664" y="2216"/>
                          </a:cubicBezTo>
                          <a:cubicBezTo>
                            <a:pt x="2664" y="1638"/>
                            <a:pt x="1932" y="1580"/>
                            <a:pt x="1836" y="1292"/>
                          </a:cubicBezTo>
                          <a:close/>
                        </a:path>
                      </a:pathLst>
                    </a:custGeom>
                    <a:solidFill>
                      <a:srgbClr val="F3BFBA"/>
                    </a:solidFill>
                    <a:ln w="0" cap="flat">
                      <a:noFill/>
                      <a:prstDash val="solid"/>
                      <a:miter/>
                    </a:ln>
                  </p:spPr>
                  <p:txBody>
                    <a:bodyPr rtlCol="0" anchor="ctr"/>
                    <a:lstStyle/>
                    <a:p>
                      <a:endParaRPr lang="en-US" dirty="0"/>
                    </a:p>
                  </p:txBody>
                </p:sp>
                <p:sp>
                  <p:nvSpPr>
                    <p:cNvPr id="1294" name="Freeform: Shape 1293">
                      <a:extLst>
                        <a:ext uri="{FF2B5EF4-FFF2-40B4-BE49-F238E27FC236}">
                          <a16:creationId xmlns:a16="http://schemas.microsoft.com/office/drawing/2014/main" id="{A7D0A5E4-1D4D-4F9E-27D4-DE179E9F9F59}"/>
                        </a:ext>
                      </a:extLst>
                    </p:cNvPr>
                    <p:cNvSpPr/>
                    <p:nvPr/>
                  </p:nvSpPr>
                  <p:spPr>
                    <a:xfrm>
                      <a:off x="3655410" y="4535522"/>
                      <a:ext cx="3789" cy="3203"/>
                    </a:xfrm>
                    <a:custGeom>
                      <a:avLst/>
                      <a:gdLst>
                        <a:gd name="connsiteX0" fmla="*/ 2223 w 3789"/>
                        <a:gd name="connsiteY0" fmla="*/ 366 h 3203"/>
                        <a:gd name="connsiteX1" fmla="*/ 1761 w 3789"/>
                        <a:gd name="connsiteY1" fmla="*/ 1001 h 3203"/>
                        <a:gd name="connsiteX2" fmla="*/ 124 w 3789"/>
                        <a:gd name="connsiteY2" fmla="*/ 1155 h 3203"/>
                        <a:gd name="connsiteX3" fmla="*/ 1337 w 3789"/>
                        <a:gd name="connsiteY3" fmla="*/ 3195 h 3203"/>
                        <a:gd name="connsiteX4" fmla="*/ 2300 w 3789"/>
                        <a:gd name="connsiteY4" fmla="*/ 2137 h 3203"/>
                        <a:gd name="connsiteX5" fmla="*/ 3743 w 3789"/>
                        <a:gd name="connsiteY5" fmla="*/ 2445 h 3203"/>
                        <a:gd name="connsiteX6" fmla="*/ 2935 w 3789"/>
                        <a:gd name="connsiteY6" fmla="*/ 250 h 3203"/>
                        <a:gd name="connsiteX7" fmla="*/ 2223 w 3789"/>
                        <a:gd name="connsiteY7" fmla="*/ 346 h 3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89" h="3203">
                          <a:moveTo>
                            <a:pt x="2223" y="366"/>
                          </a:moveTo>
                          <a:cubicBezTo>
                            <a:pt x="2223" y="366"/>
                            <a:pt x="2434" y="904"/>
                            <a:pt x="1761" y="1001"/>
                          </a:cubicBezTo>
                          <a:cubicBezTo>
                            <a:pt x="1087" y="1116"/>
                            <a:pt x="586" y="385"/>
                            <a:pt x="124" y="1155"/>
                          </a:cubicBezTo>
                          <a:cubicBezTo>
                            <a:pt x="-261" y="1790"/>
                            <a:pt x="278" y="3330"/>
                            <a:pt x="1337" y="3195"/>
                          </a:cubicBezTo>
                          <a:cubicBezTo>
                            <a:pt x="1992" y="3118"/>
                            <a:pt x="1972" y="2291"/>
                            <a:pt x="2300" y="2137"/>
                          </a:cubicBezTo>
                          <a:cubicBezTo>
                            <a:pt x="2896" y="1867"/>
                            <a:pt x="3609" y="2964"/>
                            <a:pt x="3743" y="2445"/>
                          </a:cubicBezTo>
                          <a:cubicBezTo>
                            <a:pt x="3936" y="1655"/>
                            <a:pt x="3493" y="770"/>
                            <a:pt x="2935" y="250"/>
                          </a:cubicBezTo>
                          <a:cubicBezTo>
                            <a:pt x="2531" y="-116"/>
                            <a:pt x="2223" y="-77"/>
                            <a:pt x="2223" y="346"/>
                          </a:cubicBezTo>
                          <a:close/>
                        </a:path>
                      </a:pathLst>
                    </a:custGeom>
                    <a:solidFill>
                      <a:srgbClr val="F3BFBA"/>
                    </a:solidFill>
                    <a:ln w="0" cap="flat">
                      <a:noFill/>
                      <a:prstDash val="solid"/>
                      <a:miter/>
                    </a:ln>
                  </p:spPr>
                  <p:txBody>
                    <a:bodyPr rtlCol="0" anchor="ctr"/>
                    <a:lstStyle/>
                    <a:p>
                      <a:endParaRPr lang="en-US" dirty="0"/>
                    </a:p>
                  </p:txBody>
                </p:sp>
                <p:sp>
                  <p:nvSpPr>
                    <p:cNvPr id="1295" name="Freeform: Shape 1294">
                      <a:extLst>
                        <a:ext uri="{FF2B5EF4-FFF2-40B4-BE49-F238E27FC236}">
                          <a16:creationId xmlns:a16="http://schemas.microsoft.com/office/drawing/2014/main" id="{FEB5AB9C-87E0-EDFE-147E-F19E8C6F096D}"/>
                        </a:ext>
                      </a:extLst>
                    </p:cNvPr>
                    <p:cNvSpPr/>
                    <p:nvPr/>
                  </p:nvSpPr>
                  <p:spPr>
                    <a:xfrm>
                      <a:off x="3659113" y="4529582"/>
                      <a:ext cx="3013" cy="3607"/>
                    </a:xfrm>
                    <a:custGeom>
                      <a:avLst/>
                      <a:gdLst>
                        <a:gd name="connsiteX0" fmla="*/ 2870 w 3013"/>
                        <a:gd name="connsiteY0" fmla="*/ 529 h 3607"/>
                        <a:gd name="connsiteX1" fmla="*/ 502 w 3013"/>
                        <a:gd name="connsiteY1" fmla="*/ 684 h 3607"/>
                        <a:gd name="connsiteX2" fmla="*/ 1002 w 3013"/>
                        <a:gd name="connsiteY2" fmla="*/ 2012 h 3607"/>
                        <a:gd name="connsiteX3" fmla="*/ 78 w 3013"/>
                        <a:gd name="connsiteY3" fmla="*/ 3167 h 3607"/>
                        <a:gd name="connsiteX4" fmla="*/ 2408 w 3013"/>
                        <a:gd name="connsiteY4" fmla="*/ 3436 h 3607"/>
                        <a:gd name="connsiteX5" fmla="*/ 2639 w 3013"/>
                        <a:gd name="connsiteY5" fmla="*/ 2763 h 3607"/>
                        <a:gd name="connsiteX6" fmla="*/ 2273 w 3013"/>
                        <a:gd name="connsiteY6" fmla="*/ 2070 h 3607"/>
                        <a:gd name="connsiteX7" fmla="*/ 2870 w 3013"/>
                        <a:gd name="connsiteY7" fmla="*/ 529 h 3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3" h="3607">
                          <a:moveTo>
                            <a:pt x="2870" y="529"/>
                          </a:moveTo>
                          <a:cubicBezTo>
                            <a:pt x="2465" y="-106"/>
                            <a:pt x="868" y="-298"/>
                            <a:pt x="502" y="684"/>
                          </a:cubicBezTo>
                          <a:cubicBezTo>
                            <a:pt x="271" y="1319"/>
                            <a:pt x="1022" y="1665"/>
                            <a:pt x="1002" y="2012"/>
                          </a:cubicBezTo>
                          <a:cubicBezTo>
                            <a:pt x="964" y="2647"/>
                            <a:pt x="-326" y="2820"/>
                            <a:pt x="78" y="3167"/>
                          </a:cubicBezTo>
                          <a:cubicBezTo>
                            <a:pt x="694" y="3687"/>
                            <a:pt x="1695" y="3706"/>
                            <a:pt x="2408" y="3436"/>
                          </a:cubicBezTo>
                          <a:cubicBezTo>
                            <a:pt x="2908" y="3244"/>
                            <a:pt x="3024" y="2955"/>
                            <a:pt x="2639" y="2763"/>
                          </a:cubicBezTo>
                          <a:cubicBezTo>
                            <a:pt x="2639" y="2763"/>
                            <a:pt x="2061" y="2724"/>
                            <a:pt x="2273" y="2070"/>
                          </a:cubicBezTo>
                          <a:cubicBezTo>
                            <a:pt x="2485" y="1415"/>
                            <a:pt x="3351" y="1300"/>
                            <a:pt x="2870" y="529"/>
                          </a:cubicBezTo>
                          <a:close/>
                        </a:path>
                      </a:pathLst>
                    </a:custGeom>
                    <a:solidFill>
                      <a:srgbClr val="F3BFBA"/>
                    </a:solidFill>
                    <a:ln w="0" cap="flat">
                      <a:noFill/>
                      <a:prstDash val="solid"/>
                      <a:miter/>
                    </a:ln>
                  </p:spPr>
                  <p:txBody>
                    <a:bodyPr rtlCol="0" anchor="ctr"/>
                    <a:lstStyle/>
                    <a:p>
                      <a:endParaRPr lang="en-US" dirty="0"/>
                    </a:p>
                  </p:txBody>
                </p:sp>
                <p:sp>
                  <p:nvSpPr>
                    <p:cNvPr id="1296" name="Freeform: Shape 1295">
                      <a:extLst>
                        <a:ext uri="{FF2B5EF4-FFF2-40B4-BE49-F238E27FC236}">
                          <a16:creationId xmlns:a16="http://schemas.microsoft.com/office/drawing/2014/main" id="{284CAC14-8901-5602-FCD8-9DBEDFF23251}"/>
                        </a:ext>
                      </a:extLst>
                    </p:cNvPr>
                    <p:cNvSpPr/>
                    <p:nvPr/>
                  </p:nvSpPr>
                  <p:spPr>
                    <a:xfrm>
                      <a:off x="3662006" y="4535385"/>
                      <a:ext cx="2756" cy="2597"/>
                    </a:xfrm>
                    <a:custGeom>
                      <a:avLst/>
                      <a:gdLst>
                        <a:gd name="connsiteX0" fmla="*/ 1305 w 2756"/>
                        <a:gd name="connsiteY0" fmla="*/ 906 h 2597"/>
                        <a:gd name="connsiteX1" fmla="*/ 574 w 2756"/>
                        <a:gd name="connsiteY1" fmla="*/ 40 h 2597"/>
                        <a:gd name="connsiteX2" fmla="*/ 34 w 2756"/>
                        <a:gd name="connsiteY2" fmla="*/ 1773 h 2597"/>
                        <a:gd name="connsiteX3" fmla="*/ 496 w 2756"/>
                        <a:gd name="connsiteY3" fmla="*/ 2042 h 2597"/>
                        <a:gd name="connsiteX4" fmla="*/ 1074 w 2756"/>
                        <a:gd name="connsiteY4" fmla="*/ 1869 h 2597"/>
                        <a:gd name="connsiteX5" fmla="*/ 2152 w 2756"/>
                        <a:gd name="connsiteY5" fmla="*/ 2543 h 2597"/>
                        <a:gd name="connsiteX6" fmla="*/ 2383 w 2756"/>
                        <a:gd name="connsiteY6" fmla="*/ 733 h 2597"/>
                        <a:gd name="connsiteX7" fmla="*/ 1305 w 2756"/>
                        <a:gd name="connsiteY7" fmla="*/ 925 h 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56" h="2597">
                          <a:moveTo>
                            <a:pt x="1305" y="906"/>
                          </a:moveTo>
                          <a:cubicBezTo>
                            <a:pt x="824" y="791"/>
                            <a:pt x="882" y="-210"/>
                            <a:pt x="574" y="40"/>
                          </a:cubicBezTo>
                          <a:cubicBezTo>
                            <a:pt x="92" y="425"/>
                            <a:pt x="-81" y="1176"/>
                            <a:pt x="34" y="1773"/>
                          </a:cubicBezTo>
                          <a:cubicBezTo>
                            <a:pt x="112" y="2177"/>
                            <a:pt x="323" y="2312"/>
                            <a:pt x="496" y="2042"/>
                          </a:cubicBezTo>
                          <a:cubicBezTo>
                            <a:pt x="496" y="2042"/>
                            <a:pt x="612" y="1619"/>
                            <a:pt x="1074" y="1869"/>
                          </a:cubicBezTo>
                          <a:cubicBezTo>
                            <a:pt x="1536" y="2119"/>
                            <a:pt x="1498" y="2793"/>
                            <a:pt x="2152" y="2543"/>
                          </a:cubicBezTo>
                          <a:cubicBezTo>
                            <a:pt x="2691" y="2331"/>
                            <a:pt x="3076" y="1157"/>
                            <a:pt x="2383" y="733"/>
                          </a:cubicBezTo>
                          <a:cubicBezTo>
                            <a:pt x="1940" y="463"/>
                            <a:pt x="1555" y="983"/>
                            <a:pt x="1305" y="925"/>
                          </a:cubicBezTo>
                          <a:close/>
                        </a:path>
                      </a:pathLst>
                    </a:custGeom>
                    <a:solidFill>
                      <a:srgbClr val="F3BFBA"/>
                    </a:solidFill>
                    <a:ln w="0" cap="flat">
                      <a:noFill/>
                      <a:prstDash val="solid"/>
                      <a:miter/>
                    </a:ln>
                  </p:spPr>
                  <p:txBody>
                    <a:bodyPr rtlCol="0" anchor="ctr"/>
                    <a:lstStyle/>
                    <a:p>
                      <a:endParaRPr lang="en-US" dirty="0"/>
                    </a:p>
                  </p:txBody>
                </p:sp>
                <p:sp>
                  <p:nvSpPr>
                    <p:cNvPr id="1297" name="Freeform: Shape 1296">
                      <a:extLst>
                        <a:ext uri="{FF2B5EF4-FFF2-40B4-BE49-F238E27FC236}">
                          <a16:creationId xmlns:a16="http://schemas.microsoft.com/office/drawing/2014/main" id="{363AA9B2-4BEB-2F97-9F82-03AC4D79B158}"/>
                        </a:ext>
                      </a:extLst>
                    </p:cNvPr>
                    <p:cNvSpPr/>
                    <p:nvPr/>
                  </p:nvSpPr>
                  <p:spPr>
                    <a:xfrm>
                      <a:off x="3647630" y="4540450"/>
                      <a:ext cx="5853" cy="5191"/>
                    </a:xfrm>
                    <a:custGeom>
                      <a:avLst/>
                      <a:gdLst>
                        <a:gd name="connsiteX0" fmla="*/ 3399 w 5853"/>
                        <a:gd name="connsiteY0" fmla="*/ 1290 h 5191"/>
                        <a:gd name="connsiteX1" fmla="*/ 319 w 5853"/>
                        <a:gd name="connsiteY1" fmla="*/ 3099 h 5191"/>
                        <a:gd name="connsiteX2" fmla="*/ 512 w 5853"/>
                        <a:gd name="connsiteY2" fmla="*/ 4428 h 5191"/>
                        <a:gd name="connsiteX3" fmla="*/ 1474 w 5853"/>
                        <a:gd name="connsiteY3" fmla="*/ 4909 h 5191"/>
                        <a:gd name="connsiteX4" fmla="*/ 4824 w 5853"/>
                        <a:gd name="connsiteY4" fmla="*/ 2195 h 5191"/>
                        <a:gd name="connsiteX5" fmla="*/ 5247 w 5853"/>
                        <a:gd name="connsiteY5" fmla="*/ 289 h 5191"/>
                        <a:gd name="connsiteX6" fmla="*/ 3399 w 5853"/>
                        <a:gd name="connsiteY6" fmla="*/ 1290 h 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3" h="5191">
                          <a:moveTo>
                            <a:pt x="3399" y="1290"/>
                          </a:moveTo>
                          <a:cubicBezTo>
                            <a:pt x="2263" y="2734"/>
                            <a:pt x="319" y="3099"/>
                            <a:pt x="319" y="3099"/>
                          </a:cubicBezTo>
                          <a:cubicBezTo>
                            <a:pt x="-528" y="3889"/>
                            <a:pt x="589" y="4312"/>
                            <a:pt x="512" y="4428"/>
                          </a:cubicBezTo>
                          <a:cubicBezTo>
                            <a:pt x="434" y="4543"/>
                            <a:pt x="820" y="5718"/>
                            <a:pt x="1474" y="4909"/>
                          </a:cubicBezTo>
                          <a:cubicBezTo>
                            <a:pt x="2129" y="4101"/>
                            <a:pt x="3226" y="2676"/>
                            <a:pt x="4824" y="2195"/>
                          </a:cubicBezTo>
                          <a:cubicBezTo>
                            <a:pt x="6441" y="1713"/>
                            <a:pt x="5806" y="809"/>
                            <a:pt x="5247" y="289"/>
                          </a:cubicBezTo>
                          <a:cubicBezTo>
                            <a:pt x="4689" y="-231"/>
                            <a:pt x="4535" y="-135"/>
                            <a:pt x="3399" y="1290"/>
                          </a:cubicBezTo>
                          <a:close/>
                        </a:path>
                      </a:pathLst>
                    </a:custGeom>
                    <a:solidFill>
                      <a:srgbClr val="DFB0AC"/>
                    </a:solidFill>
                    <a:ln w="0" cap="flat">
                      <a:noFill/>
                      <a:prstDash val="solid"/>
                      <a:miter/>
                    </a:ln>
                  </p:spPr>
                  <p:txBody>
                    <a:bodyPr rtlCol="0" anchor="ctr"/>
                    <a:lstStyle/>
                    <a:p>
                      <a:endParaRPr lang="en-US" dirty="0"/>
                    </a:p>
                  </p:txBody>
                </p:sp>
                <p:sp>
                  <p:nvSpPr>
                    <p:cNvPr id="1298" name="Freeform: Shape 1297">
                      <a:extLst>
                        <a:ext uri="{FF2B5EF4-FFF2-40B4-BE49-F238E27FC236}">
                          <a16:creationId xmlns:a16="http://schemas.microsoft.com/office/drawing/2014/main" id="{7EC50C45-DFEE-ED4F-BA78-EA46C83058F5}"/>
                        </a:ext>
                      </a:extLst>
                    </p:cNvPr>
                    <p:cNvSpPr/>
                    <p:nvPr/>
                  </p:nvSpPr>
                  <p:spPr>
                    <a:xfrm>
                      <a:off x="3647301" y="4527748"/>
                      <a:ext cx="6203" cy="4778"/>
                    </a:xfrm>
                    <a:custGeom>
                      <a:avLst/>
                      <a:gdLst>
                        <a:gd name="connsiteX0" fmla="*/ 4479 w 6203"/>
                        <a:gd name="connsiteY0" fmla="*/ 2403 h 4778"/>
                        <a:gd name="connsiteX1" fmla="*/ 1726 w 6203"/>
                        <a:gd name="connsiteY1" fmla="*/ 131 h 4778"/>
                        <a:gd name="connsiteX2" fmla="*/ 552 w 6203"/>
                        <a:gd name="connsiteY2" fmla="*/ 767 h 4778"/>
                        <a:gd name="connsiteX3" fmla="*/ 436 w 6203"/>
                        <a:gd name="connsiteY3" fmla="*/ 1845 h 4778"/>
                        <a:gd name="connsiteX4" fmla="*/ 4132 w 6203"/>
                        <a:gd name="connsiteY4" fmla="*/ 4078 h 4778"/>
                        <a:gd name="connsiteX5" fmla="*/ 6077 w 6203"/>
                        <a:gd name="connsiteY5" fmla="*/ 3827 h 4778"/>
                        <a:gd name="connsiteX6" fmla="*/ 4498 w 6203"/>
                        <a:gd name="connsiteY6" fmla="*/ 2422 h 4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 h="4778">
                          <a:moveTo>
                            <a:pt x="4479" y="2403"/>
                          </a:moveTo>
                          <a:cubicBezTo>
                            <a:pt x="2746" y="1825"/>
                            <a:pt x="1726" y="131"/>
                            <a:pt x="1726" y="131"/>
                          </a:cubicBezTo>
                          <a:cubicBezTo>
                            <a:pt x="706" y="-388"/>
                            <a:pt x="667" y="805"/>
                            <a:pt x="552" y="767"/>
                          </a:cubicBezTo>
                          <a:cubicBezTo>
                            <a:pt x="417" y="728"/>
                            <a:pt x="-545" y="1498"/>
                            <a:pt x="436" y="1845"/>
                          </a:cubicBezTo>
                          <a:cubicBezTo>
                            <a:pt x="1418" y="2191"/>
                            <a:pt x="3132" y="2730"/>
                            <a:pt x="4132" y="4078"/>
                          </a:cubicBezTo>
                          <a:cubicBezTo>
                            <a:pt x="5134" y="5425"/>
                            <a:pt x="5769" y="4540"/>
                            <a:pt x="6077" y="3827"/>
                          </a:cubicBezTo>
                          <a:cubicBezTo>
                            <a:pt x="6385" y="3115"/>
                            <a:pt x="6231" y="3019"/>
                            <a:pt x="4498" y="2422"/>
                          </a:cubicBezTo>
                          <a:close/>
                        </a:path>
                      </a:pathLst>
                    </a:custGeom>
                    <a:solidFill>
                      <a:srgbClr val="DFB0AC"/>
                    </a:solidFill>
                    <a:ln w="0" cap="flat">
                      <a:noFill/>
                      <a:prstDash val="solid"/>
                      <a:miter/>
                    </a:ln>
                  </p:spPr>
                  <p:txBody>
                    <a:bodyPr rtlCol="0" anchor="ctr"/>
                    <a:lstStyle/>
                    <a:p>
                      <a:endParaRPr lang="en-US" dirty="0"/>
                    </a:p>
                  </p:txBody>
                </p:sp>
                <p:sp>
                  <p:nvSpPr>
                    <p:cNvPr id="1299" name="Freeform: Shape 1298">
                      <a:extLst>
                        <a:ext uri="{FF2B5EF4-FFF2-40B4-BE49-F238E27FC236}">
                          <a16:creationId xmlns:a16="http://schemas.microsoft.com/office/drawing/2014/main" id="{A5F52101-89F7-8905-5504-02893E343223}"/>
                        </a:ext>
                      </a:extLst>
                    </p:cNvPr>
                    <p:cNvSpPr/>
                    <p:nvPr/>
                  </p:nvSpPr>
                  <p:spPr>
                    <a:xfrm>
                      <a:off x="3657576" y="4520873"/>
                      <a:ext cx="2830" cy="6445"/>
                    </a:xfrm>
                    <a:custGeom>
                      <a:avLst/>
                      <a:gdLst>
                        <a:gd name="connsiteX0" fmla="*/ 2212 w 2830"/>
                        <a:gd name="connsiteY0" fmla="*/ 614 h 6445"/>
                        <a:gd name="connsiteX1" fmla="*/ 961 w 2830"/>
                        <a:gd name="connsiteY1" fmla="*/ 152 h 6445"/>
                        <a:gd name="connsiteX2" fmla="*/ 75 w 2830"/>
                        <a:gd name="connsiteY2" fmla="*/ 768 h 6445"/>
                        <a:gd name="connsiteX3" fmla="*/ 826 w 2830"/>
                        <a:gd name="connsiteY3" fmla="*/ 5023 h 6445"/>
                        <a:gd name="connsiteX4" fmla="*/ 2289 w 2830"/>
                        <a:gd name="connsiteY4" fmla="*/ 6313 h 6445"/>
                        <a:gd name="connsiteX5" fmla="*/ 2289 w 2830"/>
                        <a:gd name="connsiteY5" fmla="*/ 4195 h 6445"/>
                        <a:gd name="connsiteX6" fmla="*/ 2193 w 2830"/>
                        <a:gd name="connsiteY6" fmla="*/ 614 h 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0" h="6445">
                          <a:moveTo>
                            <a:pt x="2212" y="614"/>
                          </a:moveTo>
                          <a:cubicBezTo>
                            <a:pt x="1923" y="-502"/>
                            <a:pt x="1019" y="268"/>
                            <a:pt x="961" y="152"/>
                          </a:cubicBezTo>
                          <a:cubicBezTo>
                            <a:pt x="903" y="37"/>
                            <a:pt x="-310" y="-194"/>
                            <a:pt x="75" y="768"/>
                          </a:cubicBezTo>
                          <a:cubicBezTo>
                            <a:pt x="460" y="1731"/>
                            <a:pt x="1173" y="3367"/>
                            <a:pt x="826" y="5023"/>
                          </a:cubicBezTo>
                          <a:cubicBezTo>
                            <a:pt x="480" y="6659"/>
                            <a:pt x="1558" y="6544"/>
                            <a:pt x="2289" y="6313"/>
                          </a:cubicBezTo>
                          <a:cubicBezTo>
                            <a:pt x="3021" y="6062"/>
                            <a:pt x="3001" y="5889"/>
                            <a:pt x="2289" y="4195"/>
                          </a:cubicBezTo>
                          <a:cubicBezTo>
                            <a:pt x="1577" y="2501"/>
                            <a:pt x="2193" y="614"/>
                            <a:pt x="2193" y="614"/>
                          </a:cubicBezTo>
                          <a:close/>
                        </a:path>
                      </a:pathLst>
                    </a:custGeom>
                    <a:solidFill>
                      <a:srgbClr val="DFB0AC"/>
                    </a:solidFill>
                    <a:ln w="0" cap="flat">
                      <a:noFill/>
                      <a:prstDash val="solid"/>
                      <a:miter/>
                    </a:ln>
                  </p:spPr>
                  <p:txBody>
                    <a:bodyPr rtlCol="0" anchor="ctr"/>
                    <a:lstStyle/>
                    <a:p>
                      <a:endParaRPr lang="en-US" dirty="0"/>
                    </a:p>
                  </p:txBody>
                </p:sp>
                <p:sp>
                  <p:nvSpPr>
                    <p:cNvPr id="1300" name="Freeform: Shape 1299">
                      <a:extLst>
                        <a:ext uri="{FF2B5EF4-FFF2-40B4-BE49-F238E27FC236}">
                          <a16:creationId xmlns:a16="http://schemas.microsoft.com/office/drawing/2014/main" id="{B3315226-E4D2-035F-99F3-35EEAFA95D7A}"/>
                        </a:ext>
                      </a:extLst>
                    </p:cNvPr>
                    <p:cNvSpPr/>
                    <p:nvPr/>
                  </p:nvSpPr>
                  <p:spPr>
                    <a:xfrm>
                      <a:off x="3665313" y="4521986"/>
                      <a:ext cx="4086" cy="6428"/>
                    </a:xfrm>
                    <a:custGeom>
                      <a:avLst/>
                      <a:gdLst>
                        <a:gd name="connsiteX0" fmla="*/ 3215 w 4086"/>
                        <a:gd name="connsiteY0" fmla="*/ 445 h 6428"/>
                        <a:gd name="connsiteX1" fmla="*/ 2137 w 4086"/>
                        <a:gd name="connsiteY1" fmla="*/ 502 h 6428"/>
                        <a:gd name="connsiteX2" fmla="*/ 539 w 4086"/>
                        <a:gd name="connsiteY2" fmla="*/ 4506 h 6428"/>
                        <a:gd name="connsiteX3" fmla="*/ 1117 w 4086"/>
                        <a:gd name="connsiteY3" fmla="*/ 6374 h 6428"/>
                        <a:gd name="connsiteX4" fmla="*/ 2233 w 4086"/>
                        <a:gd name="connsiteY4" fmla="*/ 4583 h 6428"/>
                        <a:gd name="connsiteX5" fmla="*/ 4024 w 4086"/>
                        <a:gd name="connsiteY5" fmla="*/ 1503 h 6428"/>
                        <a:gd name="connsiteX6" fmla="*/ 3196 w 4086"/>
                        <a:gd name="connsiteY6" fmla="*/ 445 h 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86" h="6428">
                          <a:moveTo>
                            <a:pt x="3215" y="445"/>
                          </a:moveTo>
                          <a:cubicBezTo>
                            <a:pt x="3215" y="310"/>
                            <a:pt x="2310" y="-518"/>
                            <a:pt x="2137" y="502"/>
                          </a:cubicBezTo>
                          <a:cubicBezTo>
                            <a:pt x="1964" y="1523"/>
                            <a:pt x="1714" y="3294"/>
                            <a:pt x="539" y="4506"/>
                          </a:cubicBezTo>
                          <a:cubicBezTo>
                            <a:pt x="-635" y="5719"/>
                            <a:pt x="366" y="6201"/>
                            <a:pt x="1117" y="6374"/>
                          </a:cubicBezTo>
                          <a:cubicBezTo>
                            <a:pt x="1867" y="6547"/>
                            <a:pt x="1945" y="6393"/>
                            <a:pt x="2233" y="4583"/>
                          </a:cubicBezTo>
                          <a:cubicBezTo>
                            <a:pt x="2522" y="2774"/>
                            <a:pt x="4024" y="1503"/>
                            <a:pt x="4024" y="1503"/>
                          </a:cubicBezTo>
                          <a:cubicBezTo>
                            <a:pt x="4370" y="406"/>
                            <a:pt x="3176" y="579"/>
                            <a:pt x="3196" y="445"/>
                          </a:cubicBezTo>
                          <a:close/>
                        </a:path>
                      </a:pathLst>
                    </a:custGeom>
                    <a:solidFill>
                      <a:srgbClr val="DFB0AC"/>
                    </a:solidFill>
                    <a:ln w="0" cap="flat">
                      <a:noFill/>
                      <a:prstDash val="solid"/>
                      <a:miter/>
                    </a:ln>
                  </p:spPr>
                  <p:txBody>
                    <a:bodyPr rtlCol="0" anchor="ctr"/>
                    <a:lstStyle/>
                    <a:p>
                      <a:endParaRPr lang="en-US" dirty="0"/>
                    </a:p>
                  </p:txBody>
                </p:sp>
                <p:sp>
                  <p:nvSpPr>
                    <p:cNvPr id="1301" name="Freeform: Shape 1300">
                      <a:extLst>
                        <a:ext uri="{FF2B5EF4-FFF2-40B4-BE49-F238E27FC236}">
                          <a16:creationId xmlns:a16="http://schemas.microsoft.com/office/drawing/2014/main" id="{70587A54-168C-AAFC-A5DE-F5AF60C552BC}"/>
                        </a:ext>
                      </a:extLst>
                    </p:cNvPr>
                    <p:cNvSpPr/>
                    <p:nvPr/>
                  </p:nvSpPr>
                  <p:spPr>
                    <a:xfrm>
                      <a:off x="3670679" y="4531959"/>
                      <a:ext cx="6389" cy="3749"/>
                    </a:xfrm>
                    <a:custGeom>
                      <a:avLst/>
                      <a:gdLst>
                        <a:gd name="connsiteX0" fmla="*/ 5357 w 6389"/>
                        <a:gd name="connsiteY0" fmla="*/ 136 h 3749"/>
                        <a:gd name="connsiteX1" fmla="*/ 1295 w 6389"/>
                        <a:gd name="connsiteY1" fmla="*/ 1618 h 3749"/>
                        <a:gd name="connsiteX2" fmla="*/ 294 w 6389"/>
                        <a:gd name="connsiteY2" fmla="*/ 3293 h 3749"/>
                        <a:gd name="connsiteX3" fmla="*/ 2373 w 6389"/>
                        <a:gd name="connsiteY3" fmla="*/ 2947 h 3749"/>
                        <a:gd name="connsiteX4" fmla="*/ 5877 w 6389"/>
                        <a:gd name="connsiteY4" fmla="*/ 2234 h 3749"/>
                        <a:gd name="connsiteX5" fmla="*/ 6108 w 6389"/>
                        <a:gd name="connsiteY5" fmla="*/ 906 h 3749"/>
                        <a:gd name="connsiteX6" fmla="*/ 5357 w 6389"/>
                        <a:gd name="connsiteY6" fmla="*/ 136 h 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9" h="3749">
                          <a:moveTo>
                            <a:pt x="5357" y="136"/>
                          </a:moveTo>
                          <a:cubicBezTo>
                            <a:pt x="4491" y="694"/>
                            <a:pt x="2989" y="1676"/>
                            <a:pt x="1295" y="1618"/>
                          </a:cubicBezTo>
                          <a:cubicBezTo>
                            <a:pt x="-399" y="1561"/>
                            <a:pt x="-72" y="2619"/>
                            <a:pt x="294" y="3293"/>
                          </a:cubicBezTo>
                          <a:cubicBezTo>
                            <a:pt x="660" y="3967"/>
                            <a:pt x="833" y="3928"/>
                            <a:pt x="2373" y="2947"/>
                          </a:cubicBezTo>
                          <a:cubicBezTo>
                            <a:pt x="3913" y="1965"/>
                            <a:pt x="5877" y="2234"/>
                            <a:pt x="5877" y="2234"/>
                          </a:cubicBezTo>
                          <a:cubicBezTo>
                            <a:pt x="6935" y="1753"/>
                            <a:pt x="6011" y="983"/>
                            <a:pt x="6108" y="906"/>
                          </a:cubicBezTo>
                          <a:cubicBezTo>
                            <a:pt x="6223" y="829"/>
                            <a:pt x="6223" y="-403"/>
                            <a:pt x="5357" y="136"/>
                          </a:cubicBezTo>
                          <a:close/>
                        </a:path>
                      </a:pathLst>
                    </a:custGeom>
                    <a:solidFill>
                      <a:srgbClr val="DFB0AC"/>
                    </a:solidFill>
                    <a:ln w="0" cap="flat">
                      <a:noFill/>
                      <a:prstDash val="solid"/>
                      <a:miter/>
                    </a:ln>
                  </p:spPr>
                  <p:txBody>
                    <a:bodyPr rtlCol="0" anchor="ctr"/>
                    <a:lstStyle/>
                    <a:p>
                      <a:endParaRPr lang="en-US" dirty="0"/>
                    </a:p>
                  </p:txBody>
                </p:sp>
                <p:sp>
                  <p:nvSpPr>
                    <p:cNvPr id="1302" name="Freeform: Shape 1301">
                      <a:extLst>
                        <a:ext uri="{FF2B5EF4-FFF2-40B4-BE49-F238E27FC236}">
                          <a16:creationId xmlns:a16="http://schemas.microsoft.com/office/drawing/2014/main" id="{2F7ABC1B-721E-11CB-8B57-5D73E8E0A021}"/>
                        </a:ext>
                      </a:extLst>
                    </p:cNvPr>
                    <p:cNvSpPr/>
                    <p:nvPr/>
                  </p:nvSpPr>
                  <p:spPr>
                    <a:xfrm>
                      <a:off x="3668168" y="4542318"/>
                      <a:ext cx="5522" cy="5371"/>
                    </a:xfrm>
                    <a:custGeom>
                      <a:avLst/>
                      <a:gdLst>
                        <a:gd name="connsiteX0" fmla="*/ 5192 w 5522"/>
                        <a:gd name="connsiteY0" fmla="*/ 3946 h 5371"/>
                        <a:gd name="connsiteX1" fmla="*/ 2131 w 5522"/>
                        <a:gd name="connsiteY1" fmla="*/ 924 h 5371"/>
                        <a:gd name="connsiteX2" fmla="*/ 225 w 5522"/>
                        <a:gd name="connsiteY2" fmla="*/ 615 h 5371"/>
                        <a:gd name="connsiteX3" fmla="*/ 1438 w 5522"/>
                        <a:gd name="connsiteY3" fmla="*/ 2310 h 5371"/>
                        <a:gd name="connsiteX4" fmla="*/ 3575 w 5522"/>
                        <a:gd name="connsiteY4" fmla="*/ 5101 h 5371"/>
                        <a:gd name="connsiteX5" fmla="*/ 4845 w 5522"/>
                        <a:gd name="connsiteY5" fmla="*/ 4851 h 5371"/>
                        <a:gd name="connsiteX6" fmla="*/ 5192 w 5522"/>
                        <a:gd name="connsiteY6" fmla="*/ 3927 h 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2" h="5371">
                          <a:moveTo>
                            <a:pt x="5192" y="3946"/>
                          </a:moveTo>
                          <a:cubicBezTo>
                            <a:pt x="4326" y="3368"/>
                            <a:pt x="2805" y="2406"/>
                            <a:pt x="2131" y="924"/>
                          </a:cubicBezTo>
                          <a:cubicBezTo>
                            <a:pt x="1457" y="-559"/>
                            <a:pt x="668" y="57"/>
                            <a:pt x="225" y="615"/>
                          </a:cubicBezTo>
                          <a:cubicBezTo>
                            <a:pt x="-218" y="1174"/>
                            <a:pt x="-102" y="1309"/>
                            <a:pt x="1438" y="2310"/>
                          </a:cubicBezTo>
                          <a:cubicBezTo>
                            <a:pt x="2978" y="3311"/>
                            <a:pt x="3575" y="5101"/>
                            <a:pt x="3575" y="5101"/>
                          </a:cubicBezTo>
                          <a:cubicBezTo>
                            <a:pt x="4441" y="5852"/>
                            <a:pt x="4730" y="4793"/>
                            <a:pt x="4845" y="4851"/>
                          </a:cubicBezTo>
                          <a:cubicBezTo>
                            <a:pt x="4961" y="4928"/>
                            <a:pt x="6058" y="4504"/>
                            <a:pt x="5192" y="3927"/>
                          </a:cubicBezTo>
                          <a:close/>
                        </a:path>
                      </a:pathLst>
                    </a:custGeom>
                    <a:solidFill>
                      <a:srgbClr val="DFB0AC"/>
                    </a:solidFill>
                    <a:ln w="0" cap="flat">
                      <a:noFill/>
                      <a:prstDash val="solid"/>
                      <a:miter/>
                    </a:ln>
                  </p:spPr>
                  <p:txBody>
                    <a:bodyPr rtlCol="0" anchor="ctr"/>
                    <a:lstStyle/>
                    <a:p>
                      <a:endParaRPr lang="en-US" dirty="0"/>
                    </a:p>
                  </p:txBody>
                </p:sp>
                <p:sp>
                  <p:nvSpPr>
                    <p:cNvPr id="1303" name="Freeform: Shape 1302">
                      <a:extLst>
                        <a:ext uri="{FF2B5EF4-FFF2-40B4-BE49-F238E27FC236}">
                          <a16:creationId xmlns:a16="http://schemas.microsoft.com/office/drawing/2014/main" id="{22F924F7-0DEB-30FE-28DA-C1397DFA9CE0}"/>
                        </a:ext>
                      </a:extLst>
                    </p:cNvPr>
                    <p:cNvSpPr/>
                    <p:nvPr/>
                  </p:nvSpPr>
                  <p:spPr>
                    <a:xfrm>
                      <a:off x="3660880" y="4545865"/>
                      <a:ext cx="2922" cy="6326"/>
                    </a:xfrm>
                    <a:custGeom>
                      <a:avLst/>
                      <a:gdLst>
                        <a:gd name="connsiteX0" fmla="*/ 1911 w 2922"/>
                        <a:gd name="connsiteY0" fmla="*/ 1419 h 6326"/>
                        <a:gd name="connsiteX1" fmla="*/ 487 w 2922"/>
                        <a:gd name="connsiteY1" fmla="*/ 129 h 6326"/>
                        <a:gd name="connsiteX2" fmla="*/ 583 w 2922"/>
                        <a:gd name="connsiteY2" fmla="*/ 2208 h 6326"/>
                        <a:gd name="connsiteX3" fmla="*/ 853 w 2922"/>
                        <a:gd name="connsiteY3" fmla="*/ 5712 h 6326"/>
                        <a:gd name="connsiteX4" fmla="*/ 2046 w 2922"/>
                        <a:gd name="connsiteY4" fmla="*/ 6193 h 6326"/>
                        <a:gd name="connsiteX5" fmla="*/ 2835 w 2922"/>
                        <a:gd name="connsiteY5" fmla="*/ 5615 h 6326"/>
                        <a:gd name="connsiteX6" fmla="*/ 1911 w 2922"/>
                        <a:gd name="connsiteY6" fmla="*/ 1419 h 6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2" h="6326">
                          <a:moveTo>
                            <a:pt x="1911" y="1419"/>
                          </a:moveTo>
                          <a:cubicBezTo>
                            <a:pt x="2162" y="-198"/>
                            <a:pt x="1141" y="-102"/>
                            <a:pt x="487" y="129"/>
                          </a:cubicBezTo>
                          <a:cubicBezTo>
                            <a:pt x="-187" y="360"/>
                            <a:pt x="-168" y="533"/>
                            <a:pt x="583" y="2208"/>
                          </a:cubicBezTo>
                          <a:cubicBezTo>
                            <a:pt x="1334" y="3883"/>
                            <a:pt x="853" y="5712"/>
                            <a:pt x="853" y="5712"/>
                          </a:cubicBezTo>
                          <a:cubicBezTo>
                            <a:pt x="1180" y="6809"/>
                            <a:pt x="1989" y="6078"/>
                            <a:pt x="2046" y="6193"/>
                          </a:cubicBezTo>
                          <a:cubicBezTo>
                            <a:pt x="2104" y="6309"/>
                            <a:pt x="3240" y="6559"/>
                            <a:pt x="2835" y="5615"/>
                          </a:cubicBezTo>
                          <a:cubicBezTo>
                            <a:pt x="2431" y="4672"/>
                            <a:pt x="1680" y="3036"/>
                            <a:pt x="1911" y="1419"/>
                          </a:cubicBezTo>
                          <a:close/>
                        </a:path>
                      </a:pathLst>
                    </a:custGeom>
                    <a:solidFill>
                      <a:srgbClr val="DFB0AC"/>
                    </a:solidFill>
                    <a:ln w="0" cap="flat">
                      <a:noFill/>
                      <a:prstDash val="solid"/>
                      <a:miter/>
                    </a:ln>
                  </p:spPr>
                  <p:txBody>
                    <a:bodyPr rtlCol="0" anchor="ctr"/>
                    <a:lstStyle/>
                    <a:p>
                      <a:endParaRPr lang="en-US" dirty="0"/>
                    </a:p>
                  </p:txBody>
                </p:sp>
              </p:grpSp>
              <p:grpSp>
                <p:nvGrpSpPr>
                  <p:cNvPr id="1304" name="Graphic 5">
                    <a:extLst>
                      <a:ext uri="{FF2B5EF4-FFF2-40B4-BE49-F238E27FC236}">
                        <a16:creationId xmlns:a16="http://schemas.microsoft.com/office/drawing/2014/main" id="{616F6D53-1812-7499-E627-1C1DEE942E12}"/>
                      </a:ext>
                    </a:extLst>
                  </p:cNvPr>
                  <p:cNvGrpSpPr/>
                  <p:nvPr/>
                </p:nvGrpSpPr>
                <p:grpSpPr>
                  <a:xfrm>
                    <a:off x="3566074" y="4392563"/>
                    <a:ext cx="195052" cy="195052"/>
                    <a:chOff x="3566074" y="4392563"/>
                    <a:chExt cx="195052" cy="195052"/>
                  </a:xfrm>
                  <a:solidFill>
                    <a:srgbClr val="30324E"/>
                  </a:solidFill>
                </p:grpSpPr>
                <p:sp>
                  <p:nvSpPr>
                    <p:cNvPr id="1305" name="Freeform: Shape 1304">
                      <a:extLst>
                        <a:ext uri="{FF2B5EF4-FFF2-40B4-BE49-F238E27FC236}">
                          <a16:creationId xmlns:a16="http://schemas.microsoft.com/office/drawing/2014/main" id="{37BB8286-D5DD-3B07-D304-7EE126C29F94}"/>
                        </a:ext>
                      </a:extLst>
                    </p:cNvPr>
                    <p:cNvSpPr/>
                    <p:nvPr/>
                  </p:nvSpPr>
                  <p:spPr>
                    <a:xfrm>
                      <a:off x="3566074" y="4392563"/>
                      <a:ext cx="195052" cy="195052"/>
                    </a:xfrm>
                    <a:custGeom>
                      <a:avLst/>
                      <a:gdLst>
                        <a:gd name="connsiteX0" fmla="*/ 97160 w 195052"/>
                        <a:gd name="connsiteY0" fmla="*/ 1 h 195052"/>
                        <a:gd name="connsiteX1" fmla="*/ 1 w 195052"/>
                        <a:gd name="connsiteY1" fmla="*/ 97892 h 195052"/>
                        <a:gd name="connsiteX2" fmla="*/ 97892 w 195052"/>
                        <a:gd name="connsiteY2" fmla="*/ 195052 h 195052"/>
                        <a:gd name="connsiteX3" fmla="*/ 195052 w 195052"/>
                        <a:gd name="connsiteY3" fmla="*/ 97161 h 195052"/>
                        <a:gd name="connsiteX4" fmla="*/ 97160 w 195052"/>
                        <a:gd name="connsiteY4" fmla="*/ 1 h 195052"/>
                        <a:gd name="connsiteX5" fmla="*/ 97815 w 195052"/>
                        <a:gd name="connsiteY5" fmla="*/ 178053 h 195052"/>
                        <a:gd name="connsiteX6" fmla="*/ 16999 w 195052"/>
                        <a:gd name="connsiteY6" fmla="*/ 97834 h 195052"/>
                        <a:gd name="connsiteX7" fmla="*/ 97218 w 195052"/>
                        <a:gd name="connsiteY7" fmla="*/ 17019 h 195052"/>
                        <a:gd name="connsiteX8" fmla="*/ 178034 w 195052"/>
                        <a:gd name="connsiteY8" fmla="*/ 97238 h 195052"/>
                        <a:gd name="connsiteX9" fmla="*/ 97815 w 195052"/>
                        <a:gd name="connsiteY9" fmla="*/ 178053 h 195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52" h="195052">
                          <a:moveTo>
                            <a:pt x="97160" y="1"/>
                          </a:moveTo>
                          <a:cubicBezTo>
                            <a:pt x="43393" y="193"/>
                            <a:pt x="-211" y="44105"/>
                            <a:pt x="1" y="97892"/>
                          </a:cubicBezTo>
                          <a:cubicBezTo>
                            <a:pt x="193" y="151660"/>
                            <a:pt x="44105" y="195264"/>
                            <a:pt x="97892" y="195052"/>
                          </a:cubicBezTo>
                          <a:cubicBezTo>
                            <a:pt x="151660" y="194859"/>
                            <a:pt x="195264" y="150948"/>
                            <a:pt x="195052" y="97161"/>
                          </a:cubicBezTo>
                          <a:cubicBezTo>
                            <a:pt x="194859" y="43393"/>
                            <a:pt x="150948" y="-211"/>
                            <a:pt x="97160" y="1"/>
                          </a:cubicBezTo>
                          <a:close/>
                          <a:moveTo>
                            <a:pt x="97815" y="178053"/>
                          </a:moveTo>
                          <a:cubicBezTo>
                            <a:pt x="53422" y="178227"/>
                            <a:pt x="17173" y="142227"/>
                            <a:pt x="16999" y="97834"/>
                          </a:cubicBezTo>
                          <a:cubicBezTo>
                            <a:pt x="16826" y="53442"/>
                            <a:pt x="52826" y="17192"/>
                            <a:pt x="97218" y="17019"/>
                          </a:cubicBezTo>
                          <a:cubicBezTo>
                            <a:pt x="141611" y="16845"/>
                            <a:pt x="177880" y="52845"/>
                            <a:pt x="178034" y="97238"/>
                          </a:cubicBezTo>
                          <a:cubicBezTo>
                            <a:pt x="178207" y="141630"/>
                            <a:pt x="142208" y="177880"/>
                            <a:pt x="97815" y="178053"/>
                          </a:cubicBezTo>
                          <a:close/>
                        </a:path>
                      </a:pathLst>
                    </a:custGeom>
                    <a:solidFill>
                      <a:srgbClr val="30324E"/>
                    </a:solidFill>
                    <a:ln w="0" cap="flat">
                      <a:noFill/>
                      <a:prstDash val="solid"/>
                      <a:miter/>
                    </a:ln>
                  </p:spPr>
                  <p:txBody>
                    <a:bodyPr rtlCol="0" anchor="ctr"/>
                    <a:lstStyle/>
                    <a:p>
                      <a:endParaRPr lang="en-US" dirty="0"/>
                    </a:p>
                  </p:txBody>
                </p:sp>
                <p:sp>
                  <p:nvSpPr>
                    <p:cNvPr id="1306" name="Freeform: Shape 1305">
                      <a:extLst>
                        <a:ext uri="{FF2B5EF4-FFF2-40B4-BE49-F238E27FC236}">
                          <a16:creationId xmlns:a16="http://schemas.microsoft.com/office/drawing/2014/main" id="{05C046B4-C0BF-E5AA-E466-2001664BA7F8}"/>
                        </a:ext>
                      </a:extLst>
                    </p:cNvPr>
                    <p:cNvSpPr/>
                    <p:nvPr/>
                  </p:nvSpPr>
                  <p:spPr>
                    <a:xfrm rot="-2713800">
                      <a:off x="3573247" y="4483377"/>
                      <a:ext cx="176339" cy="17017"/>
                    </a:xfrm>
                    <a:custGeom>
                      <a:avLst/>
                      <a:gdLst>
                        <a:gd name="connsiteX0" fmla="*/ 0 w 176339"/>
                        <a:gd name="connsiteY0" fmla="*/ 0 h 17017"/>
                        <a:gd name="connsiteX1" fmla="*/ 176339 w 176339"/>
                        <a:gd name="connsiteY1" fmla="*/ 0 h 17017"/>
                        <a:gd name="connsiteX2" fmla="*/ 176339 w 176339"/>
                        <a:gd name="connsiteY2" fmla="*/ 17018 h 17017"/>
                        <a:gd name="connsiteX3" fmla="*/ 0 w 176339"/>
                        <a:gd name="connsiteY3" fmla="*/ 17018 h 17017"/>
                      </a:gdLst>
                      <a:ahLst/>
                      <a:cxnLst>
                        <a:cxn ang="0">
                          <a:pos x="connsiteX0" y="connsiteY0"/>
                        </a:cxn>
                        <a:cxn ang="0">
                          <a:pos x="connsiteX1" y="connsiteY1"/>
                        </a:cxn>
                        <a:cxn ang="0">
                          <a:pos x="connsiteX2" y="connsiteY2"/>
                        </a:cxn>
                        <a:cxn ang="0">
                          <a:pos x="connsiteX3" y="connsiteY3"/>
                        </a:cxn>
                      </a:cxnLst>
                      <a:rect l="l" t="t" r="r" b="b"/>
                      <a:pathLst>
                        <a:path w="176339" h="17017">
                          <a:moveTo>
                            <a:pt x="0" y="0"/>
                          </a:moveTo>
                          <a:lnTo>
                            <a:pt x="176339" y="0"/>
                          </a:lnTo>
                          <a:lnTo>
                            <a:pt x="176339" y="17018"/>
                          </a:lnTo>
                          <a:lnTo>
                            <a:pt x="0" y="17018"/>
                          </a:lnTo>
                          <a:close/>
                        </a:path>
                      </a:pathLst>
                    </a:custGeom>
                    <a:solidFill>
                      <a:srgbClr val="30324E"/>
                    </a:solidFill>
                    <a:ln w="0" cap="flat">
                      <a:noFill/>
                      <a:prstDash val="solid"/>
                      <a:miter/>
                    </a:ln>
                  </p:spPr>
                  <p:txBody>
                    <a:bodyPr rtlCol="0" anchor="ctr"/>
                    <a:lstStyle/>
                    <a:p>
                      <a:endParaRPr lang="en-US" dirty="0"/>
                    </a:p>
                  </p:txBody>
                </p:sp>
              </p:grpSp>
            </p:grpSp>
            <p:grpSp>
              <p:nvGrpSpPr>
                <p:cNvPr id="1307" name="Graphic 5">
                  <a:extLst>
                    <a:ext uri="{FF2B5EF4-FFF2-40B4-BE49-F238E27FC236}">
                      <a16:creationId xmlns:a16="http://schemas.microsoft.com/office/drawing/2014/main" id="{2F70E0DA-B08E-F898-9C32-EB8E41C82D31}"/>
                    </a:ext>
                  </a:extLst>
                </p:cNvPr>
                <p:cNvGrpSpPr/>
                <p:nvPr/>
              </p:nvGrpSpPr>
              <p:grpSpPr>
                <a:xfrm>
                  <a:off x="3422268" y="4290572"/>
                  <a:ext cx="96179" cy="399079"/>
                  <a:chOff x="3422268" y="4290572"/>
                  <a:chExt cx="96179" cy="399079"/>
                </a:xfrm>
                <a:solidFill>
                  <a:srgbClr val="30324E"/>
                </a:solidFill>
              </p:grpSpPr>
              <p:sp>
                <p:nvSpPr>
                  <p:cNvPr id="1308" name="Freeform: Shape 1307">
                    <a:extLst>
                      <a:ext uri="{FF2B5EF4-FFF2-40B4-BE49-F238E27FC236}">
                        <a16:creationId xmlns:a16="http://schemas.microsoft.com/office/drawing/2014/main" id="{658397B1-D4C9-DF54-CDF7-19B3AC058339}"/>
                      </a:ext>
                    </a:extLst>
                  </p:cNvPr>
                  <p:cNvSpPr/>
                  <p:nvPr/>
                </p:nvSpPr>
                <p:spPr>
                  <a:xfrm>
                    <a:off x="3424730" y="4625842"/>
                    <a:ext cx="93717" cy="63808"/>
                  </a:xfrm>
                  <a:custGeom>
                    <a:avLst/>
                    <a:gdLst>
                      <a:gd name="connsiteX0" fmla="*/ 93583 w 93717"/>
                      <a:gd name="connsiteY0" fmla="*/ 26128 h 63808"/>
                      <a:gd name="connsiteX1" fmla="*/ 93063 w 93717"/>
                      <a:gd name="connsiteY1" fmla="*/ 23452 h 63808"/>
                      <a:gd name="connsiteX2" fmla="*/ 91908 w 93717"/>
                      <a:gd name="connsiteY2" fmla="*/ 22028 h 63808"/>
                      <a:gd name="connsiteX3" fmla="*/ 89925 w 93717"/>
                      <a:gd name="connsiteY3" fmla="*/ 21335 h 63808"/>
                      <a:gd name="connsiteX4" fmla="*/ 7550 w 93717"/>
                      <a:gd name="connsiteY4" fmla="*/ 852 h 63808"/>
                      <a:gd name="connsiteX5" fmla="*/ 3527 w 93717"/>
                      <a:gd name="connsiteY5" fmla="*/ 43 h 63808"/>
                      <a:gd name="connsiteX6" fmla="*/ 1197 w 93717"/>
                      <a:gd name="connsiteY6" fmla="*/ 390 h 63808"/>
                      <a:gd name="connsiteX7" fmla="*/ 177 w 93717"/>
                      <a:gd name="connsiteY7" fmla="*/ 2315 h 63808"/>
                      <a:gd name="connsiteX8" fmla="*/ 4 w 93717"/>
                      <a:gd name="connsiteY8" fmla="*/ 6242 h 63808"/>
                      <a:gd name="connsiteX9" fmla="*/ 177 w 93717"/>
                      <a:gd name="connsiteY9" fmla="*/ 10304 h 63808"/>
                      <a:gd name="connsiteX10" fmla="*/ 774 w 93717"/>
                      <a:gd name="connsiteY10" fmla="*/ 12576 h 63808"/>
                      <a:gd name="connsiteX11" fmla="*/ 1967 w 93717"/>
                      <a:gd name="connsiteY11" fmla="*/ 13692 h 63808"/>
                      <a:gd name="connsiteX12" fmla="*/ 3931 w 93717"/>
                      <a:gd name="connsiteY12" fmla="*/ 14231 h 63808"/>
                      <a:gd name="connsiteX13" fmla="*/ 75179 w 93717"/>
                      <a:gd name="connsiteY13" fmla="*/ 30575 h 63808"/>
                      <a:gd name="connsiteX14" fmla="*/ 75179 w 93717"/>
                      <a:gd name="connsiteY14" fmla="*/ 30633 h 63808"/>
                      <a:gd name="connsiteX15" fmla="*/ 3854 w 93717"/>
                      <a:gd name="connsiteY15" fmla="*/ 48498 h 63808"/>
                      <a:gd name="connsiteX16" fmla="*/ 2064 w 93717"/>
                      <a:gd name="connsiteY16" fmla="*/ 49095 h 63808"/>
                      <a:gd name="connsiteX17" fmla="*/ 1005 w 93717"/>
                      <a:gd name="connsiteY17" fmla="*/ 50173 h 63808"/>
                      <a:gd name="connsiteX18" fmla="*/ 523 w 93717"/>
                      <a:gd name="connsiteY18" fmla="*/ 52368 h 63808"/>
                      <a:gd name="connsiteX19" fmla="*/ 408 w 93717"/>
                      <a:gd name="connsiteY19" fmla="*/ 56314 h 63808"/>
                      <a:gd name="connsiteX20" fmla="*/ 620 w 93717"/>
                      <a:gd name="connsiteY20" fmla="*/ 60915 h 63808"/>
                      <a:gd name="connsiteX21" fmla="*/ 1563 w 93717"/>
                      <a:gd name="connsiteY21" fmla="*/ 63244 h 63808"/>
                      <a:gd name="connsiteX22" fmla="*/ 3815 w 93717"/>
                      <a:gd name="connsiteY22" fmla="*/ 63783 h 63808"/>
                      <a:gd name="connsiteX23" fmla="*/ 7897 w 93717"/>
                      <a:gd name="connsiteY23" fmla="*/ 62956 h 63808"/>
                      <a:gd name="connsiteX24" fmla="*/ 89848 w 93717"/>
                      <a:gd name="connsiteY24" fmla="*/ 41163 h 63808"/>
                      <a:gd name="connsiteX25" fmla="*/ 91388 w 93717"/>
                      <a:gd name="connsiteY25" fmla="*/ 40682 h 63808"/>
                      <a:gd name="connsiteX26" fmla="*/ 92428 w 93717"/>
                      <a:gd name="connsiteY26" fmla="*/ 39970 h 63808"/>
                      <a:gd name="connsiteX27" fmla="*/ 93140 w 93717"/>
                      <a:gd name="connsiteY27" fmla="*/ 38815 h 63808"/>
                      <a:gd name="connsiteX28" fmla="*/ 93564 w 93717"/>
                      <a:gd name="connsiteY28" fmla="*/ 37025 h 63808"/>
                      <a:gd name="connsiteX29" fmla="*/ 93717 w 93717"/>
                      <a:gd name="connsiteY29" fmla="*/ 34368 h 63808"/>
                      <a:gd name="connsiteX30" fmla="*/ 93717 w 93717"/>
                      <a:gd name="connsiteY30" fmla="*/ 30614 h 63808"/>
                      <a:gd name="connsiteX31" fmla="*/ 93583 w 93717"/>
                      <a:gd name="connsiteY31" fmla="*/ 26167 h 63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3717" h="63808">
                        <a:moveTo>
                          <a:pt x="93583" y="26128"/>
                        </a:moveTo>
                        <a:cubicBezTo>
                          <a:pt x="93506" y="24993"/>
                          <a:pt x="93333" y="24107"/>
                          <a:pt x="93063" y="23452"/>
                        </a:cubicBezTo>
                        <a:cubicBezTo>
                          <a:pt x="92793" y="22798"/>
                          <a:pt x="92408" y="22317"/>
                          <a:pt x="91908" y="22028"/>
                        </a:cubicBezTo>
                        <a:cubicBezTo>
                          <a:pt x="91407" y="21739"/>
                          <a:pt x="90753" y="21508"/>
                          <a:pt x="89925" y="21335"/>
                        </a:cubicBezTo>
                        <a:lnTo>
                          <a:pt x="7550" y="852"/>
                        </a:lnTo>
                        <a:cubicBezTo>
                          <a:pt x="5875" y="428"/>
                          <a:pt x="4528" y="159"/>
                          <a:pt x="3527" y="43"/>
                        </a:cubicBezTo>
                        <a:cubicBezTo>
                          <a:pt x="2526" y="-72"/>
                          <a:pt x="1755" y="43"/>
                          <a:pt x="1197" y="390"/>
                        </a:cubicBezTo>
                        <a:cubicBezTo>
                          <a:pt x="658" y="736"/>
                          <a:pt x="312" y="1391"/>
                          <a:pt x="177" y="2315"/>
                        </a:cubicBezTo>
                        <a:cubicBezTo>
                          <a:pt x="42" y="3239"/>
                          <a:pt x="-15" y="4548"/>
                          <a:pt x="4" y="6242"/>
                        </a:cubicBezTo>
                        <a:cubicBezTo>
                          <a:pt x="4" y="7955"/>
                          <a:pt x="81" y="9303"/>
                          <a:pt x="177" y="10304"/>
                        </a:cubicBezTo>
                        <a:cubicBezTo>
                          <a:pt x="273" y="11286"/>
                          <a:pt x="485" y="12056"/>
                          <a:pt x="774" y="12576"/>
                        </a:cubicBezTo>
                        <a:cubicBezTo>
                          <a:pt x="1062" y="13095"/>
                          <a:pt x="1467" y="13480"/>
                          <a:pt x="1967" y="13692"/>
                        </a:cubicBezTo>
                        <a:cubicBezTo>
                          <a:pt x="2468" y="13904"/>
                          <a:pt x="3122" y="14077"/>
                          <a:pt x="3931" y="14231"/>
                        </a:cubicBezTo>
                        <a:lnTo>
                          <a:pt x="75179" y="30575"/>
                        </a:lnTo>
                        <a:lnTo>
                          <a:pt x="75179" y="30633"/>
                        </a:lnTo>
                        <a:cubicBezTo>
                          <a:pt x="75179" y="30633"/>
                          <a:pt x="3854" y="48498"/>
                          <a:pt x="3854" y="48498"/>
                        </a:cubicBezTo>
                        <a:cubicBezTo>
                          <a:pt x="3141" y="48691"/>
                          <a:pt x="2545" y="48883"/>
                          <a:pt x="2064" y="49095"/>
                        </a:cubicBezTo>
                        <a:cubicBezTo>
                          <a:pt x="1582" y="49307"/>
                          <a:pt x="1236" y="49653"/>
                          <a:pt x="1005" y="50173"/>
                        </a:cubicBezTo>
                        <a:cubicBezTo>
                          <a:pt x="774" y="50693"/>
                          <a:pt x="620" y="51424"/>
                          <a:pt x="523" y="52368"/>
                        </a:cubicBezTo>
                        <a:cubicBezTo>
                          <a:pt x="427" y="53311"/>
                          <a:pt x="389" y="54639"/>
                          <a:pt x="408" y="56314"/>
                        </a:cubicBezTo>
                        <a:cubicBezTo>
                          <a:pt x="408" y="58297"/>
                          <a:pt x="504" y="59818"/>
                          <a:pt x="620" y="60915"/>
                        </a:cubicBezTo>
                        <a:cubicBezTo>
                          <a:pt x="754" y="62012"/>
                          <a:pt x="1062" y="62782"/>
                          <a:pt x="1563" y="63244"/>
                        </a:cubicBezTo>
                        <a:cubicBezTo>
                          <a:pt x="2064" y="63706"/>
                          <a:pt x="2814" y="63880"/>
                          <a:pt x="3815" y="63783"/>
                        </a:cubicBezTo>
                        <a:cubicBezTo>
                          <a:pt x="4816" y="63687"/>
                          <a:pt x="6183" y="63398"/>
                          <a:pt x="7897" y="62956"/>
                        </a:cubicBezTo>
                        <a:lnTo>
                          <a:pt x="89848" y="41163"/>
                        </a:lnTo>
                        <a:cubicBezTo>
                          <a:pt x="90464" y="41009"/>
                          <a:pt x="90984" y="40855"/>
                          <a:pt x="91388" y="40682"/>
                        </a:cubicBezTo>
                        <a:cubicBezTo>
                          <a:pt x="91792" y="40509"/>
                          <a:pt x="92139" y="40278"/>
                          <a:pt x="92428" y="39970"/>
                        </a:cubicBezTo>
                        <a:cubicBezTo>
                          <a:pt x="92716" y="39662"/>
                          <a:pt x="92947" y="39277"/>
                          <a:pt x="93140" y="38815"/>
                        </a:cubicBezTo>
                        <a:cubicBezTo>
                          <a:pt x="93333" y="38353"/>
                          <a:pt x="93467" y="37756"/>
                          <a:pt x="93564" y="37025"/>
                        </a:cubicBezTo>
                        <a:cubicBezTo>
                          <a:pt x="93660" y="36293"/>
                          <a:pt x="93698" y="35407"/>
                          <a:pt x="93717" y="34368"/>
                        </a:cubicBezTo>
                        <a:cubicBezTo>
                          <a:pt x="93717" y="33328"/>
                          <a:pt x="93717" y="32077"/>
                          <a:pt x="93717" y="30614"/>
                        </a:cubicBezTo>
                        <a:cubicBezTo>
                          <a:pt x="93717" y="28785"/>
                          <a:pt x="93660" y="27303"/>
                          <a:pt x="93583" y="26167"/>
                        </a:cubicBezTo>
                        <a:close/>
                      </a:path>
                    </a:pathLst>
                  </a:custGeom>
                  <a:solidFill>
                    <a:srgbClr val="30324E"/>
                  </a:solidFill>
                  <a:ln w="0" cap="flat">
                    <a:noFill/>
                    <a:prstDash val="solid"/>
                    <a:miter/>
                  </a:ln>
                </p:spPr>
                <p:txBody>
                  <a:bodyPr rtlCol="0" anchor="ctr"/>
                  <a:lstStyle/>
                  <a:p>
                    <a:endParaRPr lang="en-US" dirty="0"/>
                  </a:p>
                </p:txBody>
              </p:sp>
              <p:sp>
                <p:nvSpPr>
                  <p:cNvPr id="1309" name="Freeform: Shape 1308">
                    <a:extLst>
                      <a:ext uri="{FF2B5EF4-FFF2-40B4-BE49-F238E27FC236}">
                        <a16:creationId xmlns:a16="http://schemas.microsoft.com/office/drawing/2014/main" id="{72E7D36F-3165-0CA1-5748-65EFC5022314}"/>
                      </a:ext>
                    </a:extLst>
                  </p:cNvPr>
                  <p:cNvSpPr/>
                  <p:nvPr/>
                </p:nvSpPr>
                <p:spPr>
                  <a:xfrm>
                    <a:off x="3424419" y="4563068"/>
                    <a:ext cx="93724" cy="65311"/>
                  </a:xfrm>
                  <a:custGeom>
                    <a:avLst/>
                    <a:gdLst>
                      <a:gd name="connsiteX0" fmla="*/ 93009 w 93724"/>
                      <a:gd name="connsiteY0" fmla="*/ 52903 h 65311"/>
                      <a:gd name="connsiteX1" fmla="*/ 91931 w 93724"/>
                      <a:gd name="connsiteY1" fmla="*/ 51767 h 65311"/>
                      <a:gd name="connsiteX2" fmla="*/ 90237 w 93724"/>
                      <a:gd name="connsiteY2" fmla="*/ 51209 h 65311"/>
                      <a:gd name="connsiteX3" fmla="*/ 72083 w 93724"/>
                      <a:gd name="connsiteY3" fmla="*/ 46858 h 65311"/>
                      <a:gd name="connsiteX4" fmla="*/ 71852 w 93724"/>
                      <a:gd name="connsiteY4" fmla="*/ 20215 h 65311"/>
                      <a:gd name="connsiteX5" fmla="*/ 90429 w 93724"/>
                      <a:gd name="connsiteY5" fmla="*/ 15287 h 65311"/>
                      <a:gd name="connsiteX6" fmla="*/ 91931 w 93724"/>
                      <a:gd name="connsiteY6" fmla="*/ 14728 h 65311"/>
                      <a:gd name="connsiteX7" fmla="*/ 92816 w 93724"/>
                      <a:gd name="connsiteY7" fmla="*/ 13573 h 65311"/>
                      <a:gd name="connsiteX8" fmla="*/ 93220 w 93724"/>
                      <a:gd name="connsiteY8" fmla="*/ 11186 h 65311"/>
                      <a:gd name="connsiteX9" fmla="*/ 93297 w 93724"/>
                      <a:gd name="connsiteY9" fmla="*/ 6816 h 65311"/>
                      <a:gd name="connsiteX10" fmla="*/ 93086 w 93724"/>
                      <a:gd name="connsiteY10" fmla="*/ 2600 h 65311"/>
                      <a:gd name="connsiteX11" fmla="*/ 92142 w 93724"/>
                      <a:gd name="connsiteY11" fmla="*/ 463 h 65311"/>
                      <a:gd name="connsiteX12" fmla="*/ 89890 w 93724"/>
                      <a:gd name="connsiteY12" fmla="*/ 40 h 65311"/>
                      <a:gd name="connsiteX13" fmla="*/ 85809 w 93724"/>
                      <a:gd name="connsiteY13" fmla="*/ 887 h 65311"/>
                      <a:gd name="connsiteX14" fmla="*/ 3857 w 93724"/>
                      <a:gd name="connsiteY14" fmla="*/ 23507 h 65311"/>
                      <a:gd name="connsiteX15" fmla="*/ 1721 w 93724"/>
                      <a:gd name="connsiteY15" fmla="*/ 24315 h 65311"/>
                      <a:gd name="connsiteX16" fmla="*/ 546 w 93724"/>
                      <a:gd name="connsiteY16" fmla="*/ 25855 h 65311"/>
                      <a:gd name="connsiteX17" fmla="*/ 65 w 93724"/>
                      <a:gd name="connsiteY17" fmla="*/ 28839 h 65311"/>
                      <a:gd name="connsiteX18" fmla="*/ 7 w 93724"/>
                      <a:gd name="connsiteY18" fmla="*/ 33998 h 65311"/>
                      <a:gd name="connsiteX19" fmla="*/ 142 w 93724"/>
                      <a:gd name="connsiteY19" fmla="*/ 38503 h 65311"/>
                      <a:gd name="connsiteX20" fmla="*/ 662 w 93724"/>
                      <a:gd name="connsiteY20" fmla="*/ 41160 h 65311"/>
                      <a:gd name="connsiteX21" fmla="*/ 1817 w 93724"/>
                      <a:gd name="connsiteY21" fmla="*/ 42546 h 65311"/>
                      <a:gd name="connsiteX22" fmla="*/ 3800 w 93724"/>
                      <a:gd name="connsiteY22" fmla="*/ 43297 h 65311"/>
                      <a:gd name="connsiteX23" fmla="*/ 86175 w 93724"/>
                      <a:gd name="connsiteY23" fmla="*/ 64492 h 65311"/>
                      <a:gd name="connsiteX24" fmla="*/ 90198 w 93724"/>
                      <a:gd name="connsiteY24" fmla="*/ 65281 h 65311"/>
                      <a:gd name="connsiteX25" fmla="*/ 92527 w 93724"/>
                      <a:gd name="connsiteY25" fmla="*/ 64877 h 65311"/>
                      <a:gd name="connsiteX26" fmla="*/ 93548 w 93724"/>
                      <a:gd name="connsiteY26" fmla="*/ 62894 h 65311"/>
                      <a:gd name="connsiteX27" fmla="*/ 93721 w 93724"/>
                      <a:gd name="connsiteY27" fmla="*/ 58948 h 65311"/>
                      <a:gd name="connsiteX28" fmla="*/ 93548 w 93724"/>
                      <a:gd name="connsiteY28" fmla="*/ 55136 h 65311"/>
                      <a:gd name="connsiteX29" fmla="*/ 92989 w 93724"/>
                      <a:gd name="connsiteY29" fmla="*/ 52884 h 65311"/>
                      <a:gd name="connsiteX30" fmla="*/ 18142 w 93724"/>
                      <a:gd name="connsiteY30" fmla="*/ 34095 h 65311"/>
                      <a:gd name="connsiteX31" fmla="*/ 18142 w 93724"/>
                      <a:gd name="connsiteY31" fmla="*/ 34037 h 65311"/>
                      <a:gd name="connsiteX32" fmla="*/ 57433 w 93724"/>
                      <a:gd name="connsiteY32" fmla="*/ 23680 h 65311"/>
                      <a:gd name="connsiteX33" fmla="*/ 57606 w 93724"/>
                      <a:gd name="connsiteY33" fmla="*/ 43797 h 65311"/>
                      <a:gd name="connsiteX34" fmla="*/ 18142 w 93724"/>
                      <a:gd name="connsiteY34" fmla="*/ 34095 h 6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24" h="65311">
                        <a:moveTo>
                          <a:pt x="93009" y="52903"/>
                        </a:moveTo>
                        <a:cubicBezTo>
                          <a:pt x="92739" y="52383"/>
                          <a:pt x="92373" y="51998"/>
                          <a:pt x="91931" y="51767"/>
                        </a:cubicBezTo>
                        <a:cubicBezTo>
                          <a:pt x="91469" y="51536"/>
                          <a:pt x="90910" y="51344"/>
                          <a:pt x="90237" y="51209"/>
                        </a:cubicBezTo>
                        <a:lnTo>
                          <a:pt x="72083" y="46858"/>
                        </a:lnTo>
                        <a:lnTo>
                          <a:pt x="71852" y="20215"/>
                        </a:lnTo>
                        <a:lnTo>
                          <a:pt x="90429" y="15287"/>
                        </a:lnTo>
                        <a:cubicBezTo>
                          <a:pt x="91045" y="15132"/>
                          <a:pt x="91546" y="14940"/>
                          <a:pt x="91931" y="14728"/>
                        </a:cubicBezTo>
                        <a:cubicBezTo>
                          <a:pt x="92316" y="14497"/>
                          <a:pt x="92604" y="14112"/>
                          <a:pt x="92816" y="13573"/>
                        </a:cubicBezTo>
                        <a:cubicBezTo>
                          <a:pt x="93028" y="13015"/>
                          <a:pt x="93163" y="12226"/>
                          <a:pt x="93220" y="11186"/>
                        </a:cubicBezTo>
                        <a:cubicBezTo>
                          <a:pt x="93278" y="10147"/>
                          <a:pt x="93297" y="8683"/>
                          <a:pt x="93297" y="6816"/>
                        </a:cubicBezTo>
                        <a:cubicBezTo>
                          <a:pt x="93297" y="5026"/>
                          <a:pt x="93201" y="3620"/>
                          <a:pt x="93086" y="2600"/>
                        </a:cubicBezTo>
                        <a:cubicBezTo>
                          <a:pt x="92951" y="1580"/>
                          <a:pt x="92643" y="868"/>
                          <a:pt x="92142" y="463"/>
                        </a:cubicBezTo>
                        <a:cubicBezTo>
                          <a:pt x="91642" y="59"/>
                          <a:pt x="90891" y="-76"/>
                          <a:pt x="89890" y="40"/>
                        </a:cubicBezTo>
                        <a:cubicBezTo>
                          <a:pt x="88889" y="155"/>
                          <a:pt x="87522" y="444"/>
                          <a:pt x="85809" y="887"/>
                        </a:cubicBezTo>
                        <a:lnTo>
                          <a:pt x="3857" y="23507"/>
                        </a:lnTo>
                        <a:cubicBezTo>
                          <a:pt x="2952" y="23738"/>
                          <a:pt x="2240" y="24007"/>
                          <a:pt x="1721" y="24315"/>
                        </a:cubicBezTo>
                        <a:cubicBezTo>
                          <a:pt x="1201" y="24623"/>
                          <a:pt x="816" y="25143"/>
                          <a:pt x="546" y="25855"/>
                        </a:cubicBezTo>
                        <a:cubicBezTo>
                          <a:pt x="296" y="26568"/>
                          <a:pt x="123" y="27569"/>
                          <a:pt x="65" y="28839"/>
                        </a:cubicBezTo>
                        <a:cubicBezTo>
                          <a:pt x="7" y="30129"/>
                          <a:pt x="-12" y="31842"/>
                          <a:pt x="7" y="33998"/>
                        </a:cubicBezTo>
                        <a:cubicBezTo>
                          <a:pt x="7" y="35866"/>
                          <a:pt x="65" y="37367"/>
                          <a:pt x="142" y="38503"/>
                        </a:cubicBezTo>
                        <a:cubicBezTo>
                          <a:pt x="219" y="39639"/>
                          <a:pt x="392" y="40525"/>
                          <a:pt x="662" y="41160"/>
                        </a:cubicBezTo>
                        <a:cubicBezTo>
                          <a:pt x="931" y="41795"/>
                          <a:pt x="1316" y="42257"/>
                          <a:pt x="1817" y="42546"/>
                        </a:cubicBezTo>
                        <a:cubicBezTo>
                          <a:pt x="2317" y="42835"/>
                          <a:pt x="2972" y="43085"/>
                          <a:pt x="3800" y="43297"/>
                        </a:cubicBezTo>
                        <a:lnTo>
                          <a:pt x="86175" y="64492"/>
                        </a:lnTo>
                        <a:cubicBezTo>
                          <a:pt x="87850" y="64916"/>
                          <a:pt x="89197" y="65185"/>
                          <a:pt x="90198" y="65281"/>
                        </a:cubicBezTo>
                        <a:cubicBezTo>
                          <a:pt x="91199" y="65378"/>
                          <a:pt x="91969" y="65243"/>
                          <a:pt x="92527" y="64877"/>
                        </a:cubicBezTo>
                        <a:cubicBezTo>
                          <a:pt x="93066" y="64511"/>
                          <a:pt x="93413" y="63857"/>
                          <a:pt x="93548" y="62894"/>
                        </a:cubicBezTo>
                        <a:cubicBezTo>
                          <a:pt x="93682" y="61951"/>
                          <a:pt x="93740" y="60623"/>
                          <a:pt x="93721" y="58948"/>
                        </a:cubicBezTo>
                        <a:cubicBezTo>
                          <a:pt x="93721" y="57369"/>
                          <a:pt x="93644" y="56099"/>
                          <a:pt x="93548" y="55136"/>
                        </a:cubicBezTo>
                        <a:cubicBezTo>
                          <a:pt x="93451" y="54174"/>
                          <a:pt x="93259" y="53423"/>
                          <a:pt x="92989" y="52884"/>
                        </a:cubicBezTo>
                        <a:close/>
                        <a:moveTo>
                          <a:pt x="18142" y="34095"/>
                        </a:moveTo>
                        <a:lnTo>
                          <a:pt x="18142" y="34037"/>
                        </a:lnTo>
                        <a:cubicBezTo>
                          <a:pt x="18142" y="34037"/>
                          <a:pt x="57433" y="23680"/>
                          <a:pt x="57433" y="23680"/>
                        </a:cubicBezTo>
                        <a:lnTo>
                          <a:pt x="57606" y="43797"/>
                        </a:lnTo>
                        <a:lnTo>
                          <a:pt x="18142" y="34095"/>
                        </a:lnTo>
                        <a:close/>
                      </a:path>
                    </a:pathLst>
                  </a:custGeom>
                  <a:solidFill>
                    <a:srgbClr val="30324E"/>
                  </a:solidFill>
                  <a:ln w="0" cap="flat">
                    <a:noFill/>
                    <a:prstDash val="solid"/>
                    <a:miter/>
                  </a:ln>
                </p:spPr>
                <p:txBody>
                  <a:bodyPr rtlCol="0" anchor="ctr"/>
                  <a:lstStyle/>
                  <a:p>
                    <a:endParaRPr lang="en-US" dirty="0"/>
                  </a:p>
                </p:txBody>
              </p:sp>
              <p:sp>
                <p:nvSpPr>
                  <p:cNvPr id="1310" name="Freeform: Shape 1309">
                    <a:extLst>
                      <a:ext uri="{FF2B5EF4-FFF2-40B4-BE49-F238E27FC236}">
                        <a16:creationId xmlns:a16="http://schemas.microsoft.com/office/drawing/2014/main" id="{7F57CAFC-80AB-55A1-4B5E-A8D7B79A6AB4}"/>
                      </a:ext>
                    </a:extLst>
                  </p:cNvPr>
                  <p:cNvSpPr/>
                  <p:nvPr/>
                </p:nvSpPr>
                <p:spPr>
                  <a:xfrm>
                    <a:off x="3422730" y="4506375"/>
                    <a:ext cx="95660" cy="52695"/>
                  </a:xfrm>
                  <a:custGeom>
                    <a:avLst/>
                    <a:gdLst>
                      <a:gd name="connsiteX0" fmla="*/ 92849 w 95660"/>
                      <a:gd name="connsiteY0" fmla="*/ 8085 h 52695"/>
                      <a:gd name="connsiteX1" fmla="*/ 90346 w 95660"/>
                      <a:gd name="connsiteY1" fmla="*/ 3889 h 52695"/>
                      <a:gd name="connsiteX2" fmla="*/ 88209 w 95660"/>
                      <a:gd name="connsiteY2" fmla="*/ 1579 h 52695"/>
                      <a:gd name="connsiteX3" fmla="*/ 86727 w 95660"/>
                      <a:gd name="connsiteY3" fmla="*/ 712 h 52695"/>
                      <a:gd name="connsiteX4" fmla="*/ 85187 w 95660"/>
                      <a:gd name="connsiteY4" fmla="*/ 289 h 52695"/>
                      <a:gd name="connsiteX5" fmla="*/ 83031 w 95660"/>
                      <a:gd name="connsiteY5" fmla="*/ 58 h 52695"/>
                      <a:gd name="connsiteX6" fmla="*/ 79989 w 95660"/>
                      <a:gd name="connsiteY6" fmla="*/ 0 h 52695"/>
                      <a:gd name="connsiteX7" fmla="*/ 75869 w 95660"/>
                      <a:gd name="connsiteY7" fmla="*/ 135 h 52695"/>
                      <a:gd name="connsiteX8" fmla="*/ 73482 w 95660"/>
                      <a:gd name="connsiteY8" fmla="*/ 481 h 52695"/>
                      <a:gd name="connsiteX9" fmla="*/ 72346 w 95660"/>
                      <a:gd name="connsiteY9" fmla="*/ 1040 h 52695"/>
                      <a:gd name="connsiteX10" fmla="*/ 72058 w 95660"/>
                      <a:gd name="connsiteY10" fmla="*/ 1925 h 52695"/>
                      <a:gd name="connsiteX11" fmla="*/ 73213 w 95660"/>
                      <a:gd name="connsiteY11" fmla="*/ 3927 h 52695"/>
                      <a:gd name="connsiteX12" fmla="*/ 75812 w 95660"/>
                      <a:gd name="connsiteY12" fmla="*/ 7200 h 52695"/>
                      <a:gd name="connsiteX13" fmla="*/ 78468 w 95660"/>
                      <a:gd name="connsiteY13" fmla="*/ 11974 h 52695"/>
                      <a:gd name="connsiteX14" fmla="*/ 79700 w 95660"/>
                      <a:gd name="connsiteY14" fmla="*/ 18597 h 52695"/>
                      <a:gd name="connsiteX15" fmla="*/ 77871 w 95660"/>
                      <a:gd name="connsiteY15" fmla="*/ 26201 h 52695"/>
                      <a:gd name="connsiteX16" fmla="*/ 72154 w 95660"/>
                      <a:gd name="connsiteY16" fmla="*/ 31995 h 52695"/>
                      <a:gd name="connsiteX17" fmla="*/ 62336 w 95660"/>
                      <a:gd name="connsiteY17" fmla="*/ 35749 h 52695"/>
                      <a:gd name="connsiteX18" fmla="*/ 48206 w 95660"/>
                      <a:gd name="connsiteY18" fmla="*/ 37154 h 52695"/>
                      <a:gd name="connsiteX19" fmla="*/ 34807 w 95660"/>
                      <a:gd name="connsiteY19" fmla="*/ 36057 h 52695"/>
                      <a:gd name="connsiteX20" fmla="*/ 24642 w 95660"/>
                      <a:gd name="connsiteY20" fmla="*/ 32611 h 52695"/>
                      <a:gd name="connsiteX21" fmla="*/ 18155 w 95660"/>
                      <a:gd name="connsiteY21" fmla="*/ 27009 h 52695"/>
                      <a:gd name="connsiteX22" fmla="*/ 15845 w 95660"/>
                      <a:gd name="connsiteY22" fmla="*/ 19482 h 52695"/>
                      <a:gd name="connsiteX23" fmla="*/ 17038 w 95660"/>
                      <a:gd name="connsiteY23" fmla="*/ 12860 h 52695"/>
                      <a:gd name="connsiteX24" fmla="*/ 19791 w 95660"/>
                      <a:gd name="connsiteY24" fmla="*/ 8066 h 52695"/>
                      <a:gd name="connsiteX25" fmla="*/ 22563 w 95660"/>
                      <a:gd name="connsiteY25" fmla="*/ 4774 h 52695"/>
                      <a:gd name="connsiteX26" fmla="*/ 23796 w 95660"/>
                      <a:gd name="connsiteY26" fmla="*/ 2676 h 52695"/>
                      <a:gd name="connsiteX27" fmla="*/ 23353 w 95660"/>
                      <a:gd name="connsiteY27" fmla="*/ 1810 h 52695"/>
                      <a:gd name="connsiteX28" fmla="*/ 21986 w 95660"/>
                      <a:gd name="connsiteY28" fmla="*/ 1155 h 52695"/>
                      <a:gd name="connsiteX29" fmla="*/ 19541 w 95660"/>
                      <a:gd name="connsiteY29" fmla="*/ 789 h 52695"/>
                      <a:gd name="connsiteX30" fmla="*/ 15883 w 95660"/>
                      <a:gd name="connsiteY30" fmla="*/ 712 h 52695"/>
                      <a:gd name="connsiteX31" fmla="*/ 12514 w 95660"/>
                      <a:gd name="connsiteY31" fmla="*/ 828 h 52695"/>
                      <a:gd name="connsiteX32" fmla="*/ 10147 w 95660"/>
                      <a:gd name="connsiteY32" fmla="*/ 1097 h 52695"/>
                      <a:gd name="connsiteX33" fmla="*/ 8510 w 95660"/>
                      <a:gd name="connsiteY33" fmla="*/ 1559 h 52695"/>
                      <a:gd name="connsiteX34" fmla="*/ 6912 w 95660"/>
                      <a:gd name="connsiteY34" fmla="*/ 2580 h 52695"/>
                      <a:gd name="connsiteX35" fmla="*/ 4602 w 95660"/>
                      <a:gd name="connsiteY35" fmla="*/ 5198 h 52695"/>
                      <a:gd name="connsiteX36" fmla="*/ 2234 w 95660"/>
                      <a:gd name="connsiteY36" fmla="*/ 9414 h 52695"/>
                      <a:gd name="connsiteX37" fmla="*/ 598 w 95660"/>
                      <a:gd name="connsiteY37" fmla="*/ 14496 h 52695"/>
                      <a:gd name="connsiteX38" fmla="*/ 1 w 95660"/>
                      <a:gd name="connsiteY38" fmla="*/ 20194 h 52695"/>
                      <a:gd name="connsiteX39" fmla="*/ 3332 w 95660"/>
                      <a:gd name="connsiteY39" fmla="*/ 33516 h 52695"/>
                      <a:gd name="connsiteX40" fmla="*/ 12861 w 95660"/>
                      <a:gd name="connsiteY40" fmla="*/ 43835 h 52695"/>
                      <a:gd name="connsiteX41" fmla="*/ 28319 w 95660"/>
                      <a:gd name="connsiteY41" fmla="*/ 50457 h 52695"/>
                      <a:gd name="connsiteX42" fmla="*/ 49322 w 95660"/>
                      <a:gd name="connsiteY42" fmla="*/ 52690 h 52695"/>
                      <a:gd name="connsiteX43" fmla="*/ 69632 w 95660"/>
                      <a:gd name="connsiteY43" fmla="*/ 50322 h 52695"/>
                      <a:gd name="connsiteX44" fmla="*/ 84147 w 95660"/>
                      <a:gd name="connsiteY44" fmla="*/ 43892 h 52695"/>
                      <a:gd name="connsiteX45" fmla="*/ 92830 w 95660"/>
                      <a:gd name="connsiteY45" fmla="*/ 33843 h 52695"/>
                      <a:gd name="connsiteX46" fmla="*/ 95659 w 95660"/>
                      <a:gd name="connsiteY46" fmla="*/ 20656 h 52695"/>
                      <a:gd name="connsiteX47" fmla="*/ 94812 w 95660"/>
                      <a:gd name="connsiteY47" fmla="*/ 13726 h 52695"/>
                      <a:gd name="connsiteX48" fmla="*/ 92791 w 95660"/>
                      <a:gd name="connsiteY48" fmla="*/ 8047 h 52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5660" h="52695">
                        <a:moveTo>
                          <a:pt x="92849" y="8085"/>
                        </a:moveTo>
                        <a:cubicBezTo>
                          <a:pt x="92040" y="6430"/>
                          <a:pt x="91213" y="5024"/>
                          <a:pt x="90346" y="3889"/>
                        </a:cubicBezTo>
                        <a:cubicBezTo>
                          <a:pt x="89480" y="2753"/>
                          <a:pt x="88768" y="1983"/>
                          <a:pt x="88209" y="1579"/>
                        </a:cubicBezTo>
                        <a:cubicBezTo>
                          <a:pt x="87651" y="1174"/>
                          <a:pt x="87170" y="886"/>
                          <a:pt x="86727" y="712"/>
                        </a:cubicBezTo>
                        <a:cubicBezTo>
                          <a:pt x="86303" y="539"/>
                          <a:pt x="85784" y="385"/>
                          <a:pt x="85187" y="289"/>
                        </a:cubicBezTo>
                        <a:cubicBezTo>
                          <a:pt x="84590" y="193"/>
                          <a:pt x="83878" y="116"/>
                          <a:pt x="83031" y="58"/>
                        </a:cubicBezTo>
                        <a:cubicBezTo>
                          <a:pt x="82203" y="19"/>
                          <a:pt x="81183" y="0"/>
                          <a:pt x="79989" y="0"/>
                        </a:cubicBezTo>
                        <a:cubicBezTo>
                          <a:pt x="78276" y="0"/>
                          <a:pt x="76890" y="58"/>
                          <a:pt x="75869" y="135"/>
                        </a:cubicBezTo>
                        <a:cubicBezTo>
                          <a:pt x="74849" y="212"/>
                          <a:pt x="74041" y="327"/>
                          <a:pt x="73482" y="481"/>
                        </a:cubicBezTo>
                        <a:cubicBezTo>
                          <a:pt x="72905" y="635"/>
                          <a:pt x="72539" y="828"/>
                          <a:pt x="72346" y="1040"/>
                        </a:cubicBezTo>
                        <a:cubicBezTo>
                          <a:pt x="72154" y="1251"/>
                          <a:pt x="72058" y="1559"/>
                          <a:pt x="72058" y="1925"/>
                        </a:cubicBezTo>
                        <a:cubicBezTo>
                          <a:pt x="72058" y="2406"/>
                          <a:pt x="72443" y="3061"/>
                          <a:pt x="73213" y="3927"/>
                        </a:cubicBezTo>
                        <a:cubicBezTo>
                          <a:pt x="73983" y="4774"/>
                          <a:pt x="74849" y="5872"/>
                          <a:pt x="75812" y="7200"/>
                        </a:cubicBezTo>
                        <a:cubicBezTo>
                          <a:pt x="76774" y="8528"/>
                          <a:pt x="77660" y="10126"/>
                          <a:pt x="78468" y="11974"/>
                        </a:cubicBezTo>
                        <a:cubicBezTo>
                          <a:pt x="79277" y="13822"/>
                          <a:pt x="79681" y="16036"/>
                          <a:pt x="79700" y="18597"/>
                        </a:cubicBezTo>
                        <a:cubicBezTo>
                          <a:pt x="79720" y="21407"/>
                          <a:pt x="79104" y="23948"/>
                          <a:pt x="77871" y="26201"/>
                        </a:cubicBezTo>
                        <a:cubicBezTo>
                          <a:pt x="76620" y="28453"/>
                          <a:pt x="74714" y="30397"/>
                          <a:pt x="72154" y="31995"/>
                        </a:cubicBezTo>
                        <a:cubicBezTo>
                          <a:pt x="69594" y="33612"/>
                          <a:pt x="66321" y="34864"/>
                          <a:pt x="62336" y="35749"/>
                        </a:cubicBezTo>
                        <a:cubicBezTo>
                          <a:pt x="58351" y="36635"/>
                          <a:pt x="53654" y="37116"/>
                          <a:pt x="48206" y="37154"/>
                        </a:cubicBezTo>
                        <a:cubicBezTo>
                          <a:pt x="43239" y="37193"/>
                          <a:pt x="38773" y="36827"/>
                          <a:pt x="34807" y="36057"/>
                        </a:cubicBezTo>
                        <a:cubicBezTo>
                          <a:pt x="30841" y="35287"/>
                          <a:pt x="27453" y="34132"/>
                          <a:pt x="24642" y="32611"/>
                        </a:cubicBezTo>
                        <a:cubicBezTo>
                          <a:pt x="21832" y="31071"/>
                          <a:pt x="19676" y="29223"/>
                          <a:pt x="18155" y="27009"/>
                        </a:cubicBezTo>
                        <a:cubicBezTo>
                          <a:pt x="16634" y="24815"/>
                          <a:pt x="15864" y="22312"/>
                          <a:pt x="15845" y="19482"/>
                        </a:cubicBezTo>
                        <a:cubicBezTo>
                          <a:pt x="15826" y="16922"/>
                          <a:pt x="16230" y="14727"/>
                          <a:pt x="17038" y="12860"/>
                        </a:cubicBezTo>
                        <a:cubicBezTo>
                          <a:pt x="17866" y="11012"/>
                          <a:pt x="18771" y="9414"/>
                          <a:pt x="19791" y="8066"/>
                        </a:cubicBezTo>
                        <a:cubicBezTo>
                          <a:pt x="20812" y="6719"/>
                          <a:pt x="21736" y="5621"/>
                          <a:pt x="22563" y="4774"/>
                        </a:cubicBezTo>
                        <a:cubicBezTo>
                          <a:pt x="23391" y="3927"/>
                          <a:pt x="23796" y="3234"/>
                          <a:pt x="23796" y="2676"/>
                        </a:cubicBezTo>
                        <a:cubicBezTo>
                          <a:pt x="23796" y="2349"/>
                          <a:pt x="23642" y="2060"/>
                          <a:pt x="23353" y="1810"/>
                        </a:cubicBezTo>
                        <a:cubicBezTo>
                          <a:pt x="23064" y="1559"/>
                          <a:pt x="22602" y="1348"/>
                          <a:pt x="21986" y="1155"/>
                        </a:cubicBezTo>
                        <a:cubicBezTo>
                          <a:pt x="21370" y="982"/>
                          <a:pt x="20542" y="847"/>
                          <a:pt x="19541" y="789"/>
                        </a:cubicBezTo>
                        <a:cubicBezTo>
                          <a:pt x="18540" y="732"/>
                          <a:pt x="17327" y="693"/>
                          <a:pt x="15883" y="712"/>
                        </a:cubicBezTo>
                        <a:cubicBezTo>
                          <a:pt x="14555" y="712"/>
                          <a:pt x="13419" y="770"/>
                          <a:pt x="12514" y="828"/>
                        </a:cubicBezTo>
                        <a:cubicBezTo>
                          <a:pt x="11610" y="886"/>
                          <a:pt x="10820" y="982"/>
                          <a:pt x="10147" y="1097"/>
                        </a:cubicBezTo>
                        <a:cubicBezTo>
                          <a:pt x="9473" y="1213"/>
                          <a:pt x="8934" y="1367"/>
                          <a:pt x="8510" y="1559"/>
                        </a:cubicBezTo>
                        <a:cubicBezTo>
                          <a:pt x="8087" y="1752"/>
                          <a:pt x="7548" y="2079"/>
                          <a:pt x="6912" y="2580"/>
                        </a:cubicBezTo>
                        <a:cubicBezTo>
                          <a:pt x="6277" y="3080"/>
                          <a:pt x="5507" y="3946"/>
                          <a:pt x="4602" y="5198"/>
                        </a:cubicBezTo>
                        <a:cubicBezTo>
                          <a:pt x="3697" y="6449"/>
                          <a:pt x="2928" y="7854"/>
                          <a:pt x="2234" y="9414"/>
                        </a:cubicBezTo>
                        <a:cubicBezTo>
                          <a:pt x="1561" y="10973"/>
                          <a:pt x="1002" y="12667"/>
                          <a:pt x="598" y="14496"/>
                        </a:cubicBezTo>
                        <a:cubicBezTo>
                          <a:pt x="175" y="16325"/>
                          <a:pt x="-18" y="18231"/>
                          <a:pt x="1" y="20194"/>
                        </a:cubicBezTo>
                        <a:cubicBezTo>
                          <a:pt x="40" y="25065"/>
                          <a:pt x="1156" y="29493"/>
                          <a:pt x="3332" y="33516"/>
                        </a:cubicBezTo>
                        <a:cubicBezTo>
                          <a:pt x="5507" y="37539"/>
                          <a:pt x="8703" y="40966"/>
                          <a:pt x="12861" y="43835"/>
                        </a:cubicBezTo>
                        <a:cubicBezTo>
                          <a:pt x="17038" y="46684"/>
                          <a:pt x="22198" y="48898"/>
                          <a:pt x="28319" y="50457"/>
                        </a:cubicBezTo>
                        <a:cubicBezTo>
                          <a:pt x="34441" y="52016"/>
                          <a:pt x="41449" y="52767"/>
                          <a:pt x="49322" y="52690"/>
                        </a:cubicBezTo>
                        <a:cubicBezTo>
                          <a:pt x="57061" y="52632"/>
                          <a:pt x="63818" y="51843"/>
                          <a:pt x="69632" y="50322"/>
                        </a:cubicBezTo>
                        <a:cubicBezTo>
                          <a:pt x="75446" y="48820"/>
                          <a:pt x="80278" y="46664"/>
                          <a:pt x="84147" y="43892"/>
                        </a:cubicBezTo>
                        <a:cubicBezTo>
                          <a:pt x="88017" y="41120"/>
                          <a:pt x="90904" y="37770"/>
                          <a:pt x="92830" y="33843"/>
                        </a:cubicBezTo>
                        <a:cubicBezTo>
                          <a:pt x="94755" y="29916"/>
                          <a:pt x="95698" y="25527"/>
                          <a:pt x="95659" y="20656"/>
                        </a:cubicBezTo>
                        <a:cubicBezTo>
                          <a:pt x="95640" y="18173"/>
                          <a:pt x="95352" y="15863"/>
                          <a:pt x="94812" y="13726"/>
                        </a:cubicBezTo>
                        <a:cubicBezTo>
                          <a:pt x="94273" y="11589"/>
                          <a:pt x="93600" y="9703"/>
                          <a:pt x="92791" y="8047"/>
                        </a:cubicBezTo>
                        <a:close/>
                      </a:path>
                    </a:pathLst>
                  </a:custGeom>
                  <a:solidFill>
                    <a:srgbClr val="30324E"/>
                  </a:solidFill>
                  <a:ln w="0" cap="flat">
                    <a:noFill/>
                    <a:prstDash val="solid"/>
                    <a:miter/>
                  </a:ln>
                </p:spPr>
                <p:txBody>
                  <a:bodyPr rtlCol="0" anchor="ctr"/>
                  <a:lstStyle/>
                  <a:p>
                    <a:endParaRPr lang="en-US" dirty="0"/>
                  </a:p>
                </p:txBody>
              </p:sp>
              <p:sp>
                <p:nvSpPr>
                  <p:cNvPr id="1311" name="Freeform: Shape 1310">
                    <a:extLst>
                      <a:ext uri="{FF2B5EF4-FFF2-40B4-BE49-F238E27FC236}">
                        <a16:creationId xmlns:a16="http://schemas.microsoft.com/office/drawing/2014/main" id="{E261E202-E931-B84A-C19F-BAA501A39E53}"/>
                      </a:ext>
                    </a:extLst>
                  </p:cNvPr>
                  <p:cNvSpPr/>
                  <p:nvPr/>
                </p:nvSpPr>
                <p:spPr>
                  <a:xfrm>
                    <a:off x="3422268" y="4446921"/>
                    <a:ext cx="95660" cy="52721"/>
                  </a:xfrm>
                  <a:custGeom>
                    <a:avLst/>
                    <a:gdLst>
                      <a:gd name="connsiteX0" fmla="*/ 92830 w 95660"/>
                      <a:gd name="connsiteY0" fmla="*/ 8093 h 52721"/>
                      <a:gd name="connsiteX1" fmla="*/ 90327 w 95660"/>
                      <a:gd name="connsiteY1" fmla="*/ 3896 h 52721"/>
                      <a:gd name="connsiteX2" fmla="*/ 88190 w 95660"/>
                      <a:gd name="connsiteY2" fmla="*/ 1586 h 52721"/>
                      <a:gd name="connsiteX3" fmla="*/ 86708 w 95660"/>
                      <a:gd name="connsiteY3" fmla="*/ 720 h 52721"/>
                      <a:gd name="connsiteX4" fmla="*/ 85168 w 95660"/>
                      <a:gd name="connsiteY4" fmla="*/ 296 h 52721"/>
                      <a:gd name="connsiteX5" fmla="*/ 83012 w 95660"/>
                      <a:gd name="connsiteY5" fmla="*/ 65 h 52721"/>
                      <a:gd name="connsiteX6" fmla="*/ 79970 w 95660"/>
                      <a:gd name="connsiteY6" fmla="*/ 7 h 52721"/>
                      <a:gd name="connsiteX7" fmla="*/ 75850 w 95660"/>
                      <a:gd name="connsiteY7" fmla="*/ 142 h 52721"/>
                      <a:gd name="connsiteX8" fmla="*/ 73463 w 95660"/>
                      <a:gd name="connsiteY8" fmla="*/ 489 h 52721"/>
                      <a:gd name="connsiteX9" fmla="*/ 72327 w 95660"/>
                      <a:gd name="connsiteY9" fmla="*/ 1047 h 52721"/>
                      <a:gd name="connsiteX10" fmla="*/ 72058 w 95660"/>
                      <a:gd name="connsiteY10" fmla="*/ 1932 h 52721"/>
                      <a:gd name="connsiteX11" fmla="*/ 73213 w 95660"/>
                      <a:gd name="connsiteY11" fmla="*/ 3935 h 52721"/>
                      <a:gd name="connsiteX12" fmla="*/ 75812 w 95660"/>
                      <a:gd name="connsiteY12" fmla="*/ 7207 h 52721"/>
                      <a:gd name="connsiteX13" fmla="*/ 78468 w 95660"/>
                      <a:gd name="connsiteY13" fmla="*/ 11981 h 52721"/>
                      <a:gd name="connsiteX14" fmla="*/ 79700 w 95660"/>
                      <a:gd name="connsiteY14" fmla="*/ 18604 h 52721"/>
                      <a:gd name="connsiteX15" fmla="*/ 77871 w 95660"/>
                      <a:gd name="connsiteY15" fmla="*/ 26208 h 52721"/>
                      <a:gd name="connsiteX16" fmla="*/ 72154 w 95660"/>
                      <a:gd name="connsiteY16" fmla="*/ 32022 h 52721"/>
                      <a:gd name="connsiteX17" fmla="*/ 62336 w 95660"/>
                      <a:gd name="connsiteY17" fmla="*/ 35776 h 52721"/>
                      <a:gd name="connsiteX18" fmla="*/ 48206 w 95660"/>
                      <a:gd name="connsiteY18" fmla="*/ 37181 h 52721"/>
                      <a:gd name="connsiteX19" fmla="*/ 34807 w 95660"/>
                      <a:gd name="connsiteY19" fmla="*/ 36084 h 52721"/>
                      <a:gd name="connsiteX20" fmla="*/ 24642 w 95660"/>
                      <a:gd name="connsiteY20" fmla="*/ 32638 h 52721"/>
                      <a:gd name="connsiteX21" fmla="*/ 18155 w 95660"/>
                      <a:gd name="connsiteY21" fmla="*/ 27036 h 52721"/>
                      <a:gd name="connsiteX22" fmla="*/ 15845 w 95660"/>
                      <a:gd name="connsiteY22" fmla="*/ 19508 h 52721"/>
                      <a:gd name="connsiteX23" fmla="*/ 17038 w 95660"/>
                      <a:gd name="connsiteY23" fmla="*/ 12886 h 52721"/>
                      <a:gd name="connsiteX24" fmla="*/ 19791 w 95660"/>
                      <a:gd name="connsiteY24" fmla="*/ 8093 h 52721"/>
                      <a:gd name="connsiteX25" fmla="*/ 22563 w 95660"/>
                      <a:gd name="connsiteY25" fmla="*/ 4801 h 52721"/>
                      <a:gd name="connsiteX26" fmla="*/ 23796 w 95660"/>
                      <a:gd name="connsiteY26" fmla="*/ 2702 h 52721"/>
                      <a:gd name="connsiteX27" fmla="*/ 23353 w 95660"/>
                      <a:gd name="connsiteY27" fmla="*/ 1836 h 52721"/>
                      <a:gd name="connsiteX28" fmla="*/ 21986 w 95660"/>
                      <a:gd name="connsiteY28" fmla="*/ 1182 h 52721"/>
                      <a:gd name="connsiteX29" fmla="*/ 19541 w 95660"/>
                      <a:gd name="connsiteY29" fmla="*/ 816 h 52721"/>
                      <a:gd name="connsiteX30" fmla="*/ 15883 w 95660"/>
                      <a:gd name="connsiteY30" fmla="*/ 739 h 52721"/>
                      <a:gd name="connsiteX31" fmla="*/ 12514 w 95660"/>
                      <a:gd name="connsiteY31" fmla="*/ 854 h 52721"/>
                      <a:gd name="connsiteX32" fmla="*/ 10147 w 95660"/>
                      <a:gd name="connsiteY32" fmla="*/ 1124 h 52721"/>
                      <a:gd name="connsiteX33" fmla="*/ 8510 w 95660"/>
                      <a:gd name="connsiteY33" fmla="*/ 1586 h 52721"/>
                      <a:gd name="connsiteX34" fmla="*/ 6912 w 95660"/>
                      <a:gd name="connsiteY34" fmla="*/ 2606 h 52721"/>
                      <a:gd name="connsiteX35" fmla="*/ 4602 w 95660"/>
                      <a:gd name="connsiteY35" fmla="*/ 5224 h 52721"/>
                      <a:gd name="connsiteX36" fmla="*/ 2234 w 95660"/>
                      <a:gd name="connsiteY36" fmla="*/ 9440 h 52721"/>
                      <a:gd name="connsiteX37" fmla="*/ 598 w 95660"/>
                      <a:gd name="connsiteY37" fmla="*/ 14523 h 52721"/>
                      <a:gd name="connsiteX38" fmla="*/ 1 w 95660"/>
                      <a:gd name="connsiteY38" fmla="*/ 20221 h 52721"/>
                      <a:gd name="connsiteX39" fmla="*/ 3332 w 95660"/>
                      <a:gd name="connsiteY39" fmla="*/ 33543 h 52721"/>
                      <a:gd name="connsiteX40" fmla="*/ 12861 w 95660"/>
                      <a:gd name="connsiteY40" fmla="*/ 43861 h 52721"/>
                      <a:gd name="connsiteX41" fmla="*/ 28319 w 95660"/>
                      <a:gd name="connsiteY41" fmla="*/ 50483 h 52721"/>
                      <a:gd name="connsiteX42" fmla="*/ 49322 w 95660"/>
                      <a:gd name="connsiteY42" fmla="*/ 52716 h 52721"/>
                      <a:gd name="connsiteX43" fmla="*/ 69632 w 95660"/>
                      <a:gd name="connsiteY43" fmla="*/ 50349 h 52721"/>
                      <a:gd name="connsiteX44" fmla="*/ 84147 w 95660"/>
                      <a:gd name="connsiteY44" fmla="*/ 43919 h 52721"/>
                      <a:gd name="connsiteX45" fmla="*/ 92830 w 95660"/>
                      <a:gd name="connsiteY45" fmla="*/ 33870 h 52721"/>
                      <a:gd name="connsiteX46" fmla="*/ 95659 w 95660"/>
                      <a:gd name="connsiteY46" fmla="*/ 20683 h 52721"/>
                      <a:gd name="connsiteX47" fmla="*/ 94812 w 95660"/>
                      <a:gd name="connsiteY47" fmla="*/ 13752 h 52721"/>
                      <a:gd name="connsiteX48" fmla="*/ 92791 w 95660"/>
                      <a:gd name="connsiteY48" fmla="*/ 8073 h 52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95660" h="52721">
                        <a:moveTo>
                          <a:pt x="92830" y="8093"/>
                        </a:moveTo>
                        <a:cubicBezTo>
                          <a:pt x="92021" y="6437"/>
                          <a:pt x="91193" y="5032"/>
                          <a:pt x="90327" y="3896"/>
                        </a:cubicBezTo>
                        <a:cubicBezTo>
                          <a:pt x="89461" y="2760"/>
                          <a:pt x="88748" y="1990"/>
                          <a:pt x="88190" y="1586"/>
                        </a:cubicBezTo>
                        <a:cubicBezTo>
                          <a:pt x="87632" y="1182"/>
                          <a:pt x="87151" y="893"/>
                          <a:pt x="86708" y="720"/>
                        </a:cubicBezTo>
                        <a:cubicBezTo>
                          <a:pt x="86284" y="546"/>
                          <a:pt x="85764" y="392"/>
                          <a:pt x="85168" y="296"/>
                        </a:cubicBezTo>
                        <a:cubicBezTo>
                          <a:pt x="84571" y="200"/>
                          <a:pt x="83859" y="123"/>
                          <a:pt x="83012" y="65"/>
                        </a:cubicBezTo>
                        <a:cubicBezTo>
                          <a:pt x="82184" y="7"/>
                          <a:pt x="81163" y="-12"/>
                          <a:pt x="79970" y="7"/>
                        </a:cubicBezTo>
                        <a:cubicBezTo>
                          <a:pt x="78256" y="7"/>
                          <a:pt x="76870" y="65"/>
                          <a:pt x="75850" y="142"/>
                        </a:cubicBezTo>
                        <a:cubicBezTo>
                          <a:pt x="74830" y="219"/>
                          <a:pt x="74021" y="335"/>
                          <a:pt x="73463" y="489"/>
                        </a:cubicBezTo>
                        <a:cubicBezTo>
                          <a:pt x="72886" y="643"/>
                          <a:pt x="72520" y="816"/>
                          <a:pt x="72327" y="1047"/>
                        </a:cubicBezTo>
                        <a:cubicBezTo>
                          <a:pt x="72135" y="1259"/>
                          <a:pt x="72038" y="1567"/>
                          <a:pt x="72058" y="1932"/>
                        </a:cubicBezTo>
                        <a:cubicBezTo>
                          <a:pt x="72058" y="2414"/>
                          <a:pt x="72443" y="3068"/>
                          <a:pt x="73213" y="3935"/>
                        </a:cubicBezTo>
                        <a:cubicBezTo>
                          <a:pt x="73983" y="4782"/>
                          <a:pt x="74849" y="5879"/>
                          <a:pt x="75812" y="7207"/>
                        </a:cubicBezTo>
                        <a:cubicBezTo>
                          <a:pt x="76774" y="8535"/>
                          <a:pt x="77660" y="10133"/>
                          <a:pt x="78468" y="11981"/>
                        </a:cubicBezTo>
                        <a:cubicBezTo>
                          <a:pt x="79277" y="13829"/>
                          <a:pt x="79681" y="16043"/>
                          <a:pt x="79700" y="18604"/>
                        </a:cubicBezTo>
                        <a:cubicBezTo>
                          <a:pt x="79720" y="21414"/>
                          <a:pt x="79104" y="23955"/>
                          <a:pt x="77871" y="26208"/>
                        </a:cubicBezTo>
                        <a:cubicBezTo>
                          <a:pt x="76620" y="28460"/>
                          <a:pt x="74714" y="30405"/>
                          <a:pt x="72154" y="32022"/>
                        </a:cubicBezTo>
                        <a:cubicBezTo>
                          <a:pt x="69593" y="33639"/>
                          <a:pt x="66321" y="34890"/>
                          <a:pt x="62336" y="35776"/>
                        </a:cubicBezTo>
                        <a:cubicBezTo>
                          <a:pt x="58351" y="36661"/>
                          <a:pt x="53654" y="37142"/>
                          <a:pt x="48206" y="37181"/>
                        </a:cubicBezTo>
                        <a:cubicBezTo>
                          <a:pt x="43239" y="37219"/>
                          <a:pt x="38773" y="36854"/>
                          <a:pt x="34807" y="36084"/>
                        </a:cubicBezTo>
                        <a:cubicBezTo>
                          <a:pt x="30841" y="35314"/>
                          <a:pt x="27453" y="34158"/>
                          <a:pt x="24642" y="32638"/>
                        </a:cubicBezTo>
                        <a:cubicBezTo>
                          <a:pt x="21832" y="31117"/>
                          <a:pt x="19676" y="29249"/>
                          <a:pt x="18155" y="27036"/>
                        </a:cubicBezTo>
                        <a:cubicBezTo>
                          <a:pt x="16634" y="24841"/>
                          <a:pt x="15864" y="22338"/>
                          <a:pt x="15845" y="19508"/>
                        </a:cubicBezTo>
                        <a:cubicBezTo>
                          <a:pt x="15826" y="16948"/>
                          <a:pt x="16230" y="14754"/>
                          <a:pt x="17038" y="12886"/>
                        </a:cubicBezTo>
                        <a:cubicBezTo>
                          <a:pt x="17866" y="11038"/>
                          <a:pt x="18771" y="9440"/>
                          <a:pt x="19791" y="8093"/>
                        </a:cubicBezTo>
                        <a:cubicBezTo>
                          <a:pt x="20812" y="6745"/>
                          <a:pt x="21736" y="5648"/>
                          <a:pt x="22563" y="4801"/>
                        </a:cubicBezTo>
                        <a:cubicBezTo>
                          <a:pt x="23391" y="3954"/>
                          <a:pt x="23796" y="3261"/>
                          <a:pt x="23796" y="2702"/>
                        </a:cubicBezTo>
                        <a:cubicBezTo>
                          <a:pt x="23796" y="2375"/>
                          <a:pt x="23641" y="2086"/>
                          <a:pt x="23353" y="1836"/>
                        </a:cubicBezTo>
                        <a:cubicBezTo>
                          <a:pt x="23064" y="1586"/>
                          <a:pt x="22602" y="1374"/>
                          <a:pt x="21986" y="1182"/>
                        </a:cubicBezTo>
                        <a:cubicBezTo>
                          <a:pt x="21370" y="1008"/>
                          <a:pt x="20542" y="893"/>
                          <a:pt x="19541" y="816"/>
                        </a:cubicBezTo>
                        <a:cubicBezTo>
                          <a:pt x="18540" y="758"/>
                          <a:pt x="17327" y="720"/>
                          <a:pt x="15883" y="739"/>
                        </a:cubicBezTo>
                        <a:cubicBezTo>
                          <a:pt x="14555" y="739"/>
                          <a:pt x="13419" y="777"/>
                          <a:pt x="12514" y="854"/>
                        </a:cubicBezTo>
                        <a:cubicBezTo>
                          <a:pt x="11609" y="912"/>
                          <a:pt x="10820" y="1008"/>
                          <a:pt x="10147" y="1124"/>
                        </a:cubicBezTo>
                        <a:cubicBezTo>
                          <a:pt x="9473" y="1239"/>
                          <a:pt x="8934" y="1393"/>
                          <a:pt x="8510" y="1586"/>
                        </a:cubicBezTo>
                        <a:cubicBezTo>
                          <a:pt x="8087" y="1778"/>
                          <a:pt x="7548" y="2106"/>
                          <a:pt x="6912" y="2606"/>
                        </a:cubicBezTo>
                        <a:cubicBezTo>
                          <a:pt x="6277" y="3107"/>
                          <a:pt x="5507" y="3973"/>
                          <a:pt x="4602" y="5224"/>
                        </a:cubicBezTo>
                        <a:cubicBezTo>
                          <a:pt x="3717" y="6476"/>
                          <a:pt x="2928" y="7881"/>
                          <a:pt x="2234" y="9440"/>
                        </a:cubicBezTo>
                        <a:cubicBezTo>
                          <a:pt x="1561" y="11000"/>
                          <a:pt x="1002" y="12694"/>
                          <a:pt x="598" y="14523"/>
                        </a:cubicBezTo>
                        <a:cubicBezTo>
                          <a:pt x="175" y="16351"/>
                          <a:pt x="-18" y="18257"/>
                          <a:pt x="1" y="20221"/>
                        </a:cubicBezTo>
                        <a:cubicBezTo>
                          <a:pt x="40" y="25091"/>
                          <a:pt x="1156" y="29519"/>
                          <a:pt x="3332" y="33543"/>
                        </a:cubicBezTo>
                        <a:cubicBezTo>
                          <a:pt x="5507" y="37566"/>
                          <a:pt x="8703" y="40993"/>
                          <a:pt x="12861" y="43861"/>
                        </a:cubicBezTo>
                        <a:cubicBezTo>
                          <a:pt x="17038" y="46710"/>
                          <a:pt x="22198" y="48924"/>
                          <a:pt x="28319" y="50483"/>
                        </a:cubicBezTo>
                        <a:cubicBezTo>
                          <a:pt x="34441" y="52043"/>
                          <a:pt x="41449" y="52794"/>
                          <a:pt x="49322" y="52716"/>
                        </a:cubicBezTo>
                        <a:cubicBezTo>
                          <a:pt x="57061" y="52659"/>
                          <a:pt x="63818" y="51869"/>
                          <a:pt x="69632" y="50349"/>
                        </a:cubicBezTo>
                        <a:cubicBezTo>
                          <a:pt x="75446" y="48847"/>
                          <a:pt x="80278" y="46691"/>
                          <a:pt x="84147" y="43919"/>
                        </a:cubicBezTo>
                        <a:cubicBezTo>
                          <a:pt x="88017" y="41147"/>
                          <a:pt x="90904" y="37797"/>
                          <a:pt x="92830" y="33870"/>
                        </a:cubicBezTo>
                        <a:cubicBezTo>
                          <a:pt x="94755" y="29943"/>
                          <a:pt x="95698" y="25553"/>
                          <a:pt x="95659" y="20683"/>
                        </a:cubicBezTo>
                        <a:cubicBezTo>
                          <a:pt x="95640" y="18199"/>
                          <a:pt x="95351" y="15889"/>
                          <a:pt x="94812" y="13752"/>
                        </a:cubicBezTo>
                        <a:cubicBezTo>
                          <a:pt x="94273" y="11616"/>
                          <a:pt x="93600" y="9729"/>
                          <a:pt x="92791" y="8073"/>
                        </a:cubicBezTo>
                        <a:close/>
                      </a:path>
                    </a:pathLst>
                  </a:custGeom>
                  <a:solidFill>
                    <a:srgbClr val="30324E"/>
                  </a:solidFill>
                  <a:ln w="0" cap="flat">
                    <a:noFill/>
                    <a:prstDash val="solid"/>
                    <a:miter/>
                  </a:ln>
                </p:spPr>
                <p:txBody>
                  <a:bodyPr rtlCol="0" anchor="ctr"/>
                  <a:lstStyle/>
                  <a:p>
                    <a:endParaRPr lang="en-US" dirty="0"/>
                  </a:p>
                </p:txBody>
              </p:sp>
              <p:sp>
                <p:nvSpPr>
                  <p:cNvPr id="1312" name="Freeform: Shape 1311">
                    <a:extLst>
                      <a:ext uri="{FF2B5EF4-FFF2-40B4-BE49-F238E27FC236}">
                        <a16:creationId xmlns:a16="http://schemas.microsoft.com/office/drawing/2014/main" id="{27813907-A668-9DE9-B1C7-86BB53842519}"/>
                      </a:ext>
                    </a:extLst>
                  </p:cNvPr>
                  <p:cNvSpPr/>
                  <p:nvPr/>
                </p:nvSpPr>
                <p:spPr>
                  <a:xfrm>
                    <a:off x="3423039" y="4421998"/>
                    <a:ext cx="93540" cy="15188"/>
                  </a:xfrm>
                  <a:custGeom>
                    <a:avLst/>
                    <a:gdLst>
                      <a:gd name="connsiteX0" fmla="*/ 92694 w 93540"/>
                      <a:gd name="connsiteY0" fmla="*/ 1521 h 15188"/>
                      <a:gd name="connsiteX1" fmla="*/ 91750 w 93540"/>
                      <a:gd name="connsiteY1" fmla="*/ 347 h 15188"/>
                      <a:gd name="connsiteX2" fmla="*/ 90461 w 93540"/>
                      <a:gd name="connsiteY2" fmla="*/ 0 h 15188"/>
                      <a:gd name="connsiteX3" fmla="*/ 2965 w 93540"/>
                      <a:gd name="connsiteY3" fmla="*/ 731 h 15188"/>
                      <a:gd name="connsiteX4" fmla="*/ 1675 w 93540"/>
                      <a:gd name="connsiteY4" fmla="*/ 1097 h 15188"/>
                      <a:gd name="connsiteX5" fmla="*/ 751 w 93540"/>
                      <a:gd name="connsiteY5" fmla="*/ 2291 h 15188"/>
                      <a:gd name="connsiteX6" fmla="*/ 193 w 93540"/>
                      <a:gd name="connsiteY6" fmla="*/ 4485 h 15188"/>
                      <a:gd name="connsiteX7" fmla="*/ 0 w 93540"/>
                      <a:gd name="connsiteY7" fmla="*/ 7989 h 15188"/>
                      <a:gd name="connsiteX8" fmla="*/ 250 w 93540"/>
                      <a:gd name="connsiteY8" fmla="*/ 11435 h 15188"/>
                      <a:gd name="connsiteX9" fmla="*/ 847 w 93540"/>
                      <a:gd name="connsiteY9" fmla="*/ 13649 h 15188"/>
                      <a:gd name="connsiteX10" fmla="*/ 1790 w 93540"/>
                      <a:gd name="connsiteY10" fmla="*/ 14842 h 15188"/>
                      <a:gd name="connsiteX11" fmla="*/ 3080 w 93540"/>
                      <a:gd name="connsiteY11" fmla="*/ 15189 h 15188"/>
                      <a:gd name="connsiteX12" fmla="*/ 90576 w 93540"/>
                      <a:gd name="connsiteY12" fmla="*/ 14457 h 15188"/>
                      <a:gd name="connsiteX13" fmla="*/ 91866 w 93540"/>
                      <a:gd name="connsiteY13" fmla="*/ 14092 h 15188"/>
                      <a:gd name="connsiteX14" fmla="*/ 92790 w 93540"/>
                      <a:gd name="connsiteY14" fmla="*/ 12898 h 15188"/>
                      <a:gd name="connsiteX15" fmla="*/ 93348 w 93540"/>
                      <a:gd name="connsiteY15" fmla="*/ 10665 h 15188"/>
                      <a:gd name="connsiteX16" fmla="*/ 93541 w 93540"/>
                      <a:gd name="connsiteY16" fmla="*/ 7181 h 15188"/>
                      <a:gd name="connsiteX17" fmla="*/ 93290 w 93540"/>
                      <a:gd name="connsiteY17" fmla="*/ 3677 h 15188"/>
                      <a:gd name="connsiteX18" fmla="*/ 92694 w 93540"/>
                      <a:gd name="connsiteY18" fmla="*/ 1482 h 1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3540" h="15188">
                        <a:moveTo>
                          <a:pt x="92694" y="1521"/>
                        </a:moveTo>
                        <a:cubicBezTo>
                          <a:pt x="92443" y="982"/>
                          <a:pt x="92135" y="578"/>
                          <a:pt x="91750" y="347"/>
                        </a:cubicBezTo>
                        <a:cubicBezTo>
                          <a:pt x="91365" y="116"/>
                          <a:pt x="90942" y="0"/>
                          <a:pt x="90461" y="0"/>
                        </a:cubicBezTo>
                        <a:lnTo>
                          <a:pt x="2965" y="731"/>
                        </a:lnTo>
                        <a:cubicBezTo>
                          <a:pt x="2483" y="731"/>
                          <a:pt x="2060" y="866"/>
                          <a:pt x="1675" y="1097"/>
                        </a:cubicBezTo>
                        <a:cubicBezTo>
                          <a:pt x="1290" y="1328"/>
                          <a:pt x="982" y="1733"/>
                          <a:pt x="751" y="2291"/>
                        </a:cubicBezTo>
                        <a:cubicBezTo>
                          <a:pt x="520" y="2849"/>
                          <a:pt x="327" y="3581"/>
                          <a:pt x="193" y="4485"/>
                        </a:cubicBezTo>
                        <a:cubicBezTo>
                          <a:pt x="58" y="5410"/>
                          <a:pt x="0" y="6565"/>
                          <a:pt x="0" y="7989"/>
                        </a:cubicBezTo>
                        <a:cubicBezTo>
                          <a:pt x="0" y="9375"/>
                          <a:pt x="96" y="10530"/>
                          <a:pt x="250" y="11435"/>
                        </a:cubicBezTo>
                        <a:cubicBezTo>
                          <a:pt x="404" y="12340"/>
                          <a:pt x="597" y="13091"/>
                          <a:pt x="847" y="13649"/>
                        </a:cubicBezTo>
                        <a:cubicBezTo>
                          <a:pt x="1097" y="14207"/>
                          <a:pt x="1406" y="14611"/>
                          <a:pt x="1790" y="14842"/>
                        </a:cubicBezTo>
                        <a:cubicBezTo>
                          <a:pt x="2175" y="15073"/>
                          <a:pt x="2599" y="15189"/>
                          <a:pt x="3080" y="15189"/>
                        </a:cubicBezTo>
                        <a:lnTo>
                          <a:pt x="90576" y="14457"/>
                        </a:lnTo>
                        <a:cubicBezTo>
                          <a:pt x="91057" y="14457"/>
                          <a:pt x="91481" y="14323"/>
                          <a:pt x="91866" y="14092"/>
                        </a:cubicBezTo>
                        <a:cubicBezTo>
                          <a:pt x="92251" y="13841"/>
                          <a:pt x="92559" y="13456"/>
                          <a:pt x="92790" y="12898"/>
                        </a:cubicBezTo>
                        <a:cubicBezTo>
                          <a:pt x="93021" y="12340"/>
                          <a:pt x="93213" y="11608"/>
                          <a:pt x="93348" y="10665"/>
                        </a:cubicBezTo>
                        <a:cubicBezTo>
                          <a:pt x="93483" y="9722"/>
                          <a:pt x="93541" y="8567"/>
                          <a:pt x="93541" y="7181"/>
                        </a:cubicBezTo>
                        <a:cubicBezTo>
                          <a:pt x="93541" y="5756"/>
                          <a:pt x="93444" y="4582"/>
                          <a:pt x="93290" y="3677"/>
                        </a:cubicBezTo>
                        <a:cubicBezTo>
                          <a:pt x="93136" y="2772"/>
                          <a:pt x="92944" y="2041"/>
                          <a:pt x="92694" y="1482"/>
                        </a:cubicBezTo>
                        <a:close/>
                      </a:path>
                    </a:pathLst>
                  </a:custGeom>
                  <a:solidFill>
                    <a:srgbClr val="30324E"/>
                  </a:solidFill>
                  <a:ln w="0" cap="flat">
                    <a:noFill/>
                    <a:prstDash val="solid"/>
                    <a:miter/>
                  </a:ln>
                </p:spPr>
                <p:txBody>
                  <a:bodyPr rtlCol="0" anchor="ctr"/>
                  <a:lstStyle/>
                  <a:p>
                    <a:endParaRPr lang="en-US" dirty="0"/>
                  </a:p>
                </p:txBody>
              </p:sp>
              <p:sp>
                <p:nvSpPr>
                  <p:cNvPr id="1313" name="Freeform: Shape 1312">
                    <a:extLst>
                      <a:ext uri="{FF2B5EF4-FFF2-40B4-BE49-F238E27FC236}">
                        <a16:creationId xmlns:a16="http://schemas.microsoft.com/office/drawing/2014/main" id="{9CACE3FF-C5B0-1BB7-D88B-052821D2225E}"/>
                      </a:ext>
                    </a:extLst>
                  </p:cNvPr>
                  <p:cNvSpPr/>
                  <p:nvPr/>
                </p:nvSpPr>
                <p:spPr>
                  <a:xfrm>
                    <a:off x="3422539" y="4348053"/>
                    <a:ext cx="93790" cy="59179"/>
                  </a:xfrm>
                  <a:custGeom>
                    <a:avLst/>
                    <a:gdLst>
                      <a:gd name="connsiteX0" fmla="*/ 92905 w 93790"/>
                      <a:gd name="connsiteY0" fmla="*/ 46820 h 59179"/>
                      <a:gd name="connsiteX1" fmla="*/ 91923 w 93790"/>
                      <a:gd name="connsiteY1" fmla="*/ 45781 h 59179"/>
                      <a:gd name="connsiteX2" fmla="*/ 90634 w 93790"/>
                      <a:gd name="connsiteY2" fmla="*/ 45492 h 59179"/>
                      <a:gd name="connsiteX3" fmla="*/ 42159 w 93790"/>
                      <a:gd name="connsiteY3" fmla="*/ 45896 h 59179"/>
                      <a:gd name="connsiteX4" fmla="*/ 31591 w 93790"/>
                      <a:gd name="connsiteY4" fmla="*/ 46089 h 59179"/>
                      <a:gd name="connsiteX5" fmla="*/ 21311 w 93790"/>
                      <a:gd name="connsiteY5" fmla="*/ 46512 h 59179"/>
                      <a:gd name="connsiteX6" fmla="*/ 21311 w 93790"/>
                      <a:gd name="connsiteY6" fmla="*/ 46397 h 59179"/>
                      <a:gd name="connsiteX7" fmla="*/ 29993 w 93790"/>
                      <a:gd name="connsiteY7" fmla="*/ 43471 h 59179"/>
                      <a:gd name="connsiteX8" fmla="*/ 38309 w 93790"/>
                      <a:gd name="connsiteY8" fmla="*/ 40275 h 59179"/>
                      <a:gd name="connsiteX9" fmla="*/ 81489 w 93790"/>
                      <a:gd name="connsiteY9" fmla="*/ 22256 h 59179"/>
                      <a:gd name="connsiteX10" fmla="*/ 87303 w 93790"/>
                      <a:gd name="connsiteY10" fmla="*/ 19734 h 59179"/>
                      <a:gd name="connsiteX11" fmla="*/ 90865 w 93790"/>
                      <a:gd name="connsiteY11" fmla="*/ 17424 h 59179"/>
                      <a:gd name="connsiteX12" fmla="*/ 92674 w 93790"/>
                      <a:gd name="connsiteY12" fmla="*/ 14825 h 59179"/>
                      <a:gd name="connsiteX13" fmla="*/ 93155 w 93790"/>
                      <a:gd name="connsiteY13" fmla="*/ 11514 h 59179"/>
                      <a:gd name="connsiteX14" fmla="*/ 93098 w 93790"/>
                      <a:gd name="connsiteY14" fmla="*/ 5373 h 59179"/>
                      <a:gd name="connsiteX15" fmla="*/ 92693 w 93790"/>
                      <a:gd name="connsiteY15" fmla="*/ 3313 h 59179"/>
                      <a:gd name="connsiteX16" fmla="*/ 91423 w 93790"/>
                      <a:gd name="connsiteY16" fmla="*/ 1561 h 59179"/>
                      <a:gd name="connsiteX17" fmla="*/ 89267 w 93790"/>
                      <a:gd name="connsiteY17" fmla="*/ 406 h 59179"/>
                      <a:gd name="connsiteX18" fmla="*/ 86321 w 93790"/>
                      <a:gd name="connsiteY18" fmla="*/ 2 h 59179"/>
                      <a:gd name="connsiteX19" fmla="*/ 3042 w 93790"/>
                      <a:gd name="connsiteY19" fmla="*/ 695 h 59179"/>
                      <a:gd name="connsiteX20" fmla="*/ 1752 w 93790"/>
                      <a:gd name="connsiteY20" fmla="*/ 984 h 59179"/>
                      <a:gd name="connsiteX21" fmla="*/ 751 w 93790"/>
                      <a:gd name="connsiteY21" fmla="*/ 1946 h 59179"/>
                      <a:gd name="connsiteX22" fmla="*/ 154 w 93790"/>
                      <a:gd name="connsiteY22" fmla="*/ 3891 h 59179"/>
                      <a:gd name="connsiteX23" fmla="*/ 0 w 93790"/>
                      <a:gd name="connsiteY23" fmla="*/ 7009 h 59179"/>
                      <a:gd name="connsiteX24" fmla="*/ 212 w 93790"/>
                      <a:gd name="connsiteY24" fmla="*/ 10243 h 59179"/>
                      <a:gd name="connsiteX25" fmla="*/ 847 w 93790"/>
                      <a:gd name="connsiteY25" fmla="*/ 12265 h 59179"/>
                      <a:gd name="connsiteX26" fmla="*/ 1867 w 93790"/>
                      <a:gd name="connsiteY26" fmla="*/ 13362 h 59179"/>
                      <a:gd name="connsiteX27" fmla="*/ 3157 w 93790"/>
                      <a:gd name="connsiteY27" fmla="*/ 13689 h 59179"/>
                      <a:gd name="connsiteX28" fmla="*/ 46626 w 93790"/>
                      <a:gd name="connsiteY28" fmla="*/ 13323 h 59179"/>
                      <a:gd name="connsiteX29" fmla="*/ 57002 w 93790"/>
                      <a:gd name="connsiteY29" fmla="*/ 13150 h 59179"/>
                      <a:gd name="connsiteX30" fmla="*/ 67455 w 93790"/>
                      <a:gd name="connsiteY30" fmla="*/ 12823 h 59179"/>
                      <a:gd name="connsiteX31" fmla="*/ 67455 w 93790"/>
                      <a:gd name="connsiteY31" fmla="*/ 12881 h 59179"/>
                      <a:gd name="connsiteX32" fmla="*/ 61738 w 93790"/>
                      <a:gd name="connsiteY32" fmla="*/ 14960 h 59179"/>
                      <a:gd name="connsiteX33" fmla="*/ 55924 w 93790"/>
                      <a:gd name="connsiteY33" fmla="*/ 17155 h 59179"/>
                      <a:gd name="connsiteX34" fmla="*/ 49995 w 93790"/>
                      <a:gd name="connsiteY34" fmla="*/ 19484 h 59179"/>
                      <a:gd name="connsiteX35" fmla="*/ 43969 w 93790"/>
                      <a:gd name="connsiteY35" fmla="*/ 21929 h 59179"/>
                      <a:gd name="connsiteX36" fmla="*/ 10222 w 93790"/>
                      <a:gd name="connsiteY36" fmla="*/ 36020 h 59179"/>
                      <a:gd name="connsiteX37" fmla="*/ 5544 w 93790"/>
                      <a:gd name="connsiteY37" fmla="*/ 38080 h 59179"/>
                      <a:gd name="connsiteX38" fmla="*/ 2599 w 93790"/>
                      <a:gd name="connsiteY38" fmla="*/ 40217 h 59179"/>
                      <a:gd name="connsiteX39" fmla="*/ 1078 w 93790"/>
                      <a:gd name="connsiteY39" fmla="*/ 42778 h 59179"/>
                      <a:gd name="connsiteX40" fmla="*/ 635 w 93790"/>
                      <a:gd name="connsiteY40" fmla="*/ 46281 h 59179"/>
                      <a:gd name="connsiteX41" fmla="*/ 693 w 93790"/>
                      <a:gd name="connsiteY41" fmla="*/ 54020 h 59179"/>
                      <a:gd name="connsiteX42" fmla="*/ 2406 w 93790"/>
                      <a:gd name="connsiteY42" fmla="*/ 57716 h 59179"/>
                      <a:gd name="connsiteX43" fmla="*/ 7469 w 93790"/>
                      <a:gd name="connsiteY43" fmla="*/ 59179 h 59179"/>
                      <a:gd name="connsiteX44" fmla="*/ 90749 w 93790"/>
                      <a:gd name="connsiteY44" fmla="*/ 58486 h 59179"/>
                      <a:gd name="connsiteX45" fmla="*/ 92039 w 93790"/>
                      <a:gd name="connsiteY45" fmla="*/ 58198 h 59179"/>
                      <a:gd name="connsiteX46" fmla="*/ 93001 w 93790"/>
                      <a:gd name="connsiteY46" fmla="*/ 57197 h 59179"/>
                      <a:gd name="connsiteX47" fmla="*/ 93598 w 93790"/>
                      <a:gd name="connsiteY47" fmla="*/ 55214 h 59179"/>
                      <a:gd name="connsiteX48" fmla="*/ 93791 w 93790"/>
                      <a:gd name="connsiteY48" fmla="*/ 52037 h 59179"/>
                      <a:gd name="connsiteX49" fmla="*/ 93541 w 93790"/>
                      <a:gd name="connsiteY49" fmla="*/ 48803 h 59179"/>
                      <a:gd name="connsiteX50" fmla="*/ 92905 w 93790"/>
                      <a:gd name="connsiteY50" fmla="*/ 46801 h 59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93790" h="59179">
                        <a:moveTo>
                          <a:pt x="92905" y="46820"/>
                        </a:moveTo>
                        <a:cubicBezTo>
                          <a:pt x="92636" y="46320"/>
                          <a:pt x="92308" y="45992"/>
                          <a:pt x="91923" y="45781"/>
                        </a:cubicBezTo>
                        <a:cubicBezTo>
                          <a:pt x="91538" y="45569"/>
                          <a:pt x="91115" y="45492"/>
                          <a:pt x="90634" y="45492"/>
                        </a:cubicBezTo>
                        <a:lnTo>
                          <a:pt x="42159" y="45896"/>
                        </a:lnTo>
                        <a:cubicBezTo>
                          <a:pt x="38540" y="45935"/>
                          <a:pt x="35017" y="45992"/>
                          <a:pt x="31591" y="46089"/>
                        </a:cubicBezTo>
                        <a:cubicBezTo>
                          <a:pt x="28183" y="46185"/>
                          <a:pt x="24757" y="46320"/>
                          <a:pt x="21311" y="46512"/>
                        </a:cubicBezTo>
                        <a:lnTo>
                          <a:pt x="21311" y="46397"/>
                        </a:lnTo>
                        <a:cubicBezTo>
                          <a:pt x="24121" y="45530"/>
                          <a:pt x="27009" y="44568"/>
                          <a:pt x="29993" y="43471"/>
                        </a:cubicBezTo>
                        <a:cubicBezTo>
                          <a:pt x="32977" y="42393"/>
                          <a:pt x="35730" y="41314"/>
                          <a:pt x="38309" y="40275"/>
                        </a:cubicBezTo>
                        <a:lnTo>
                          <a:pt x="81489" y="22256"/>
                        </a:lnTo>
                        <a:cubicBezTo>
                          <a:pt x="83876" y="21332"/>
                          <a:pt x="85802" y="20485"/>
                          <a:pt x="87303" y="19734"/>
                        </a:cubicBezTo>
                        <a:cubicBezTo>
                          <a:pt x="88805" y="18983"/>
                          <a:pt x="89998" y="18213"/>
                          <a:pt x="90865" y="17424"/>
                        </a:cubicBezTo>
                        <a:cubicBezTo>
                          <a:pt x="91750" y="16635"/>
                          <a:pt x="92347" y="15768"/>
                          <a:pt x="92674" y="14825"/>
                        </a:cubicBezTo>
                        <a:cubicBezTo>
                          <a:pt x="93001" y="13901"/>
                          <a:pt x="93155" y="12784"/>
                          <a:pt x="93155" y="11514"/>
                        </a:cubicBezTo>
                        <a:lnTo>
                          <a:pt x="93098" y="5373"/>
                        </a:lnTo>
                        <a:cubicBezTo>
                          <a:pt x="93098" y="4680"/>
                          <a:pt x="92963" y="3987"/>
                          <a:pt x="92693" y="3313"/>
                        </a:cubicBezTo>
                        <a:cubicBezTo>
                          <a:pt x="92424" y="2639"/>
                          <a:pt x="92000" y="2062"/>
                          <a:pt x="91423" y="1561"/>
                        </a:cubicBezTo>
                        <a:cubicBezTo>
                          <a:pt x="90845" y="1080"/>
                          <a:pt x="90133" y="695"/>
                          <a:pt x="89267" y="406"/>
                        </a:cubicBezTo>
                        <a:cubicBezTo>
                          <a:pt x="88400" y="117"/>
                          <a:pt x="87419" y="-17"/>
                          <a:pt x="86321" y="2"/>
                        </a:cubicBezTo>
                        <a:lnTo>
                          <a:pt x="3042" y="695"/>
                        </a:lnTo>
                        <a:cubicBezTo>
                          <a:pt x="2560" y="695"/>
                          <a:pt x="2137" y="791"/>
                          <a:pt x="1752" y="984"/>
                        </a:cubicBezTo>
                        <a:cubicBezTo>
                          <a:pt x="1367" y="1176"/>
                          <a:pt x="1039" y="1484"/>
                          <a:pt x="751" y="1946"/>
                        </a:cubicBezTo>
                        <a:cubicBezTo>
                          <a:pt x="462" y="2408"/>
                          <a:pt x="269" y="3063"/>
                          <a:pt x="154" y="3891"/>
                        </a:cubicBezTo>
                        <a:cubicBezTo>
                          <a:pt x="38" y="4738"/>
                          <a:pt x="0" y="5777"/>
                          <a:pt x="0" y="7009"/>
                        </a:cubicBezTo>
                        <a:cubicBezTo>
                          <a:pt x="0" y="8318"/>
                          <a:pt x="77" y="9396"/>
                          <a:pt x="212" y="10243"/>
                        </a:cubicBezTo>
                        <a:cubicBezTo>
                          <a:pt x="346" y="11090"/>
                          <a:pt x="539" y="11764"/>
                          <a:pt x="847" y="12265"/>
                        </a:cubicBezTo>
                        <a:cubicBezTo>
                          <a:pt x="1136" y="12765"/>
                          <a:pt x="1482" y="13131"/>
                          <a:pt x="1867" y="13362"/>
                        </a:cubicBezTo>
                        <a:cubicBezTo>
                          <a:pt x="2252" y="13574"/>
                          <a:pt x="2676" y="13689"/>
                          <a:pt x="3157" y="13689"/>
                        </a:cubicBezTo>
                        <a:lnTo>
                          <a:pt x="46626" y="13323"/>
                        </a:lnTo>
                        <a:cubicBezTo>
                          <a:pt x="49918" y="13304"/>
                          <a:pt x="53383" y="13247"/>
                          <a:pt x="57002" y="13150"/>
                        </a:cubicBezTo>
                        <a:cubicBezTo>
                          <a:pt x="60621" y="13073"/>
                          <a:pt x="64106" y="12958"/>
                          <a:pt x="67455" y="12823"/>
                        </a:cubicBezTo>
                        <a:lnTo>
                          <a:pt x="67455" y="12881"/>
                        </a:lnTo>
                        <a:cubicBezTo>
                          <a:pt x="65549" y="13554"/>
                          <a:pt x="63644" y="14248"/>
                          <a:pt x="61738" y="14960"/>
                        </a:cubicBezTo>
                        <a:cubicBezTo>
                          <a:pt x="59832" y="15672"/>
                          <a:pt x="57888" y="16404"/>
                          <a:pt x="55924" y="17155"/>
                        </a:cubicBezTo>
                        <a:cubicBezTo>
                          <a:pt x="53941" y="17905"/>
                          <a:pt x="51978" y="18675"/>
                          <a:pt x="49995" y="19484"/>
                        </a:cubicBezTo>
                        <a:cubicBezTo>
                          <a:pt x="48031" y="20292"/>
                          <a:pt x="46010" y="21101"/>
                          <a:pt x="43969" y="21929"/>
                        </a:cubicBezTo>
                        <a:lnTo>
                          <a:pt x="10222" y="36020"/>
                        </a:lnTo>
                        <a:cubicBezTo>
                          <a:pt x="8374" y="36733"/>
                          <a:pt x="6815" y="37426"/>
                          <a:pt x="5544" y="38080"/>
                        </a:cubicBezTo>
                        <a:cubicBezTo>
                          <a:pt x="4293" y="38754"/>
                          <a:pt x="3292" y="39466"/>
                          <a:pt x="2599" y="40217"/>
                        </a:cubicBezTo>
                        <a:cubicBezTo>
                          <a:pt x="1887" y="40968"/>
                          <a:pt x="1386" y="41834"/>
                          <a:pt x="1078" y="42778"/>
                        </a:cubicBezTo>
                        <a:cubicBezTo>
                          <a:pt x="770" y="43721"/>
                          <a:pt x="635" y="44895"/>
                          <a:pt x="635" y="46281"/>
                        </a:cubicBezTo>
                        <a:lnTo>
                          <a:pt x="693" y="54020"/>
                        </a:lnTo>
                        <a:cubicBezTo>
                          <a:pt x="693" y="55483"/>
                          <a:pt x="1270" y="56715"/>
                          <a:pt x="2406" y="57716"/>
                        </a:cubicBezTo>
                        <a:cubicBezTo>
                          <a:pt x="3542" y="58717"/>
                          <a:pt x="5217" y="59199"/>
                          <a:pt x="7469" y="59179"/>
                        </a:cubicBezTo>
                        <a:lnTo>
                          <a:pt x="90749" y="58486"/>
                        </a:lnTo>
                        <a:cubicBezTo>
                          <a:pt x="91230" y="58486"/>
                          <a:pt x="91654" y="58390"/>
                          <a:pt x="92039" y="58198"/>
                        </a:cubicBezTo>
                        <a:cubicBezTo>
                          <a:pt x="92424" y="58005"/>
                          <a:pt x="92732" y="57678"/>
                          <a:pt x="93001" y="57197"/>
                        </a:cubicBezTo>
                        <a:cubicBezTo>
                          <a:pt x="93252" y="56715"/>
                          <a:pt x="93463" y="56061"/>
                          <a:pt x="93598" y="55214"/>
                        </a:cubicBezTo>
                        <a:cubicBezTo>
                          <a:pt x="93733" y="54367"/>
                          <a:pt x="93791" y="53308"/>
                          <a:pt x="93791" y="52037"/>
                        </a:cubicBezTo>
                        <a:cubicBezTo>
                          <a:pt x="93791" y="50728"/>
                          <a:pt x="93694" y="49650"/>
                          <a:pt x="93541" y="48803"/>
                        </a:cubicBezTo>
                        <a:cubicBezTo>
                          <a:pt x="93386" y="47956"/>
                          <a:pt x="93175" y="47302"/>
                          <a:pt x="92905" y="46801"/>
                        </a:cubicBezTo>
                        <a:close/>
                      </a:path>
                    </a:pathLst>
                  </a:custGeom>
                  <a:solidFill>
                    <a:srgbClr val="30324E"/>
                  </a:solidFill>
                  <a:ln w="0" cap="flat">
                    <a:noFill/>
                    <a:prstDash val="solid"/>
                    <a:miter/>
                  </a:ln>
                </p:spPr>
                <p:txBody>
                  <a:bodyPr rtlCol="0" anchor="ctr"/>
                  <a:lstStyle/>
                  <a:p>
                    <a:endParaRPr lang="en-US" dirty="0"/>
                  </a:p>
                </p:txBody>
              </p:sp>
              <p:sp>
                <p:nvSpPr>
                  <p:cNvPr id="1314" name="Freeform: Shape 1313">
                    <a:extLst>
                      <a:ext uri="{FF2B5EF4-FFF2-40B4-BE49-F238E27FC236}">
                        <a16:creationId xmlns:a16="http://schemas.microsoft.com/office/drawing/2014/main" id="{99F2897C-359C-4F4A-8F40-E9AC2030F854}"/>
                      </a:ext>
                    </a:extLst>
                  </p:cNvPr>
                  <p:cNvSpPr/>
                  <p:nvPr/>
                </p:nvSpPr>
                <p:spPr>
                  <a:xfrm>
                    <a:off x="3422346" y="4290572"/>
                    <a:ext cx="92944" cy="42699"/>
                  </a:xfrm>
                  <a:custGeom>
                    <a:avLst/>
                    <a:gdLst>
                      <a:gd name="connsiteX0" fmla="*/ 92251 w 92944"/>
                      <a:gd name="connsiteY0" fmla="*/ 1174 h 42699"/>
                      <a:gd name="connsiteX1" fmla="*/ 90999 w 92944"/>
                      <a:gd name="connsiteY1" fmla="*/ 501 h 42699"/>
                      <a:gd name="connsiteX2" fmla="*/ 88747 w 92944"/>
                      <a:gd name="connsiteY2" fmla="*/ 116 h 42699"/>
                      <a:gd name="connsiteX3" fmla="*/ 85282 w 92944"/>
                      <a:gd name="connsiteY3" fmla="*/ 0 h 42699"/>
                      <a:gd name="connsiteX4" fmla="*/ 81817 w 92944"/>
                      <a:gd name="connsiteY4" fmla="*/ 173 h 42699"/>
                      <a:gd name="connsiteX5" fmla="*/ 79565 w 92944"/>
                      <a:gd name="connsiteY5" fmla="*/ 597 h 42699"/>
                      <a:gd name="connsiteX6" fmla="*/ 78313 w 92944"/>
                      <a:gd name="connsiteY6" fmla="*/ 1290 h 42699"/>
                      <a:gd name="connsiteX7" fmla="*/ 77928 w 92944"/>
                      <a:gd name="connsiteY7" fmla="*/ 2195 h 42699"/>
                      <a:gd name="connsiteX8" fmla="*/ 78140 w 92944"/>
                      <a:gd name="connsiteY8" fmla="*/ 27741 h 42699"/>
                      <a:gd name="connsiteX9" fmla="*/ 51997 w 92944"/>
                      <a:gd name="connsiteY9" fmla="*/ 27952 h 42699"/>
                      <a:gd name="connsiteX10" fmla="*/ 51824 w 92944"/>
                      <a:gd name="connsiteY10" fmla="*/ 6507 h 42699"/>
                      <a:gd name="connsiteX11" fmla="*/ 51458 w 92944"/>
                      <a:gd name="connsiteY11" fmla="*/ 5602 h 42699"/>
                      <a:gd name="connsiteX12" fmla="*/ 50264 w 92944"/>
                      <a:gd name="connsiteY12" fmla="*/ 4928 h 42699"/>
                      <a:gd name="connsiteX13" fmla="*/ 48070 w 92944"/>
                      <a:gd name="connsiteY13" fmla="*/ 4543 h 42699"/>
                      <a:gd name="connsiteX14" fmla="*/ 44624 w 92944"/>
                      <a:gd name="connsiteY14" fmla="*/ 4428 h 42699"/>
                      <a:gd name="connsiteX15" fmla="*/ 41216 w 92944"/>
                      <a:gd name="connsiteY15" fmla="*/ 4601 h 42699"/>
                      <a:gd name="connsiteX16" fmla="*/ 39003 w 92944"/>
                      <a:gd name="connsiteY16" fmla="*/ 5024 h 42699"/>
                      <a:gd name="connsiteX17" fmla="*/ 37790 w 92944"/>
                      <a:gd name="connsiteY17" fmla="*/ 5717 h 42699"/>
                      <a:gd name="connsiteX18" fmla="*/ 37405 w 92944"/>
                      <a:gd name="connsiteY18" fmla="*/ 6622 h 42699"/>
                      <a:gd name="connsiteX19" fmla="*/ 37578 w 92944"/>
                      <a:gd name="connsiteY19" fmla="*/ 28068 h 42699"/>
                      <a:gd name="connsiteX20" fmla="*/ 14958 w 92944"/>
                      <a:gd name="connsiteY20" fmla="*/ 28260 h 42699"/>
                      <a:gd name="connsiteX21" fmla="*/ 14746 w 92944"/>
                      <a:gd name="connsiteY21" fmla="*/ 2926 h 42699"/>
                      <a:gd name="connsiteX22" fmla="*/ 14342 w 92944"/>
                      <a:gd name="connsiteY22" fmla="*/ 2060 h 42699"/>
                      <a:gd name="connsiteX23" fmla="*/ 13091 w 92944"/>
                      <a:gd name="connsiteY23" fmla="*/ 1405 h 42699"/>
                      <a:gd name="connsiteX24" fmla="*/ 10838 w 92944"/>
                      <a:gd name="connsiteY24" fmla="*/ 1020 h 42699"/>
                      <a:gd name="connsiteX25" fmla="*/ 7431 w 92944"/>
                      <a:gd name="connsiteY25" fmla="*/ 905 h 42699"/>
                      <a:gd name="connsiteX26" fmla="*/ 3889 w 92944"/>
                      <a:gd name="connsiteY26" fmla="*/ 1078 h 42699"/>
                      <a:gd name="connsiteX27" fmla="*/ 1598 w 92944"/>
                      <a:gd name="connsiteY27" fmla="*/ 1502 h 42699"/>
                      <a:gd name="connsiteX28" fmla="*/ 347 w 92944"/>
                      <a:gd name="connsiteY28" fmla="*/ 2175 h 42699"/>
                      <a:gd name="connsiteX29" fmla="*/ 0 w 92944"/>
                      <a:gd name="connsiteY29" fmla="*/ 3061 h 42699"/>
                      <a:gd name="connsiteX30" fmla="*/ 289 w 92944"/>
                      <a:gd name="connsiteY30" fmla="*/ 38483 h 42699"/>
                      <a:gd name="connsiteX31" fmla="*/ 1713 w 92944"/>
                      <a:gd name="connsiteY31" fmla="*/ 41505 h 42699"/>
                      <a:gd name="connsiteX32" fmla="*/ 6276 w 92944"/>
                      <a:gd name="connsiteY32" fmla="*/ 42699 h 42699"/>
                      <a:gd name="connsiteX33" fmla="*/ 87034 w 92944"/>
                      <a:gd name="connsiteY33" fmla="*/ 42025 h 42699"/>
                      <a:gd name="connsiteX34" fmla="*/ 91577 w 92944"/>
                      <a:gd name="connsiteY34" fmla="*/ 40754 h 42699"/>
                      <a:gd name="connsiteX35" fmla="*/ 92944 w 92944"/>
                      <a:gd name="connsiteY35" fmla="*/ 37693 h 42699"/>
                      <a:gd name="connsiteX36" fmla="*/ 92655 w 92944"/>
                      <a:gd name="connsiteY36" fmla="*/ 2060 h 42699"/>
                      <a:gd name="connsiteX37" fmla="*/ 92251 w 92944"/>
                      <a:gd name="connsiteY37" fmla="*/ 1155 h 42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92944" h="42699">
                        <a:moveTo>
                          <a:pt x="92251" y="1174"/>
                        </a:moveTo>
                        <a:cubicBezTo>
                          <a:pt x="91981" y="905"/>
                          <a:pt x="91558" y="674"/>
                          <a:pt x="90999" y="501"/>
                        </a:cubicBezTo>
                        <a:cubicBezTo>
                          <a:pt x="90422" y="327"/>
                          <a:pt x="89671" y="192"/>
                          <a:pt x="88747" y="116"/>
                        </a:cubicBezTo>
                        <a:cubicBezTo>
                          <a:pt x="87823" y="39"/>
                          <a:pt x="86649" y="0"/>
                          <a:pt x="85282" y="0"/>
                        </a:cubicBezTo>
                        <a:cubicBezTo>
                          <a:pt x="83896" y="0"/>
                          <a:pt x="82741" y="77"/>
                          <a:pt x="81817" y="173"/>
                        </a:cubicBezTo>
                        <a:cubicBezTo>
                          <a:pt x="80893" y="270"/>
                          <a:pt x="80142" y="423"/>
                          <a:pt x="79565" y="597"/>
                        </a:cubicBezTo>
                        <a:cubicBezTo>
                          <a:pt x="78987" y="789"/>
                          <a:pt x="78583" y="1020"/>
                          <a:pt x="78313" y="1290"/>
                        </a:cubicBezTo>
                        <a:cubicBezTo>
                          <a:pt x="78063" y="1559"/>
                          <a:pt x="77928" y="1867"/>
                          <a:pt x="77928" y="2195"/>
                        </a:cubicBezTo>
                        <a:lnTo>
                          <a:pt x="78140" y="27741"/>
                        </a:lnTo>
                        <a:lnTo>
                          <a:pt x="51997" y="27952"/>
                        </a:lnTo>
                        <a:lnTo>
                          <a:pt x="51824" y="6507"/>
                        </a:lnTo>
                        <a:cubicBezTo>
                          <a:pt x="51824" y="6179"/>
                          <a:pt x="51708" y="5872"/>
                          <a:pt x="51458" y="5602"/>
                        </a:cubicBezTo>
                        <a:cubicBezTo>
                          <a:pt x="51208" y="5333"/>
                          <a:pt x="50823" y="5101"/>
                          <a:pt x="50264" y="4928"/>
                        </a:cubicBezTo>
                        <a:cubicBezTo>
                          <a:pt x="49706" y="4755"/>
                          <a:pt x="48994" y="4620"/>
                          <a:pt x="48070" y="4543"/>
                        </a:cubicBezTo>
                        <a:cubicBezTo>
                          <a:pt x="47165" y="4466"/>
                          <a:pt x="46010" y="4428"/>
                          <a:pt x="44624" y="4428"/>
                        </a:cubicBezTo>
                        <a:cubicBezTo>
                          <a:pt x="43295" y="4428"/>
                          <a:pt x="42160" y="4486"/>
                          <a:pt x="41216" y="4601"/>
                        </a:cubicBezTo>
                        <a:cubicBezTo>
                          <a:pt x="40292" y="4697"/>
                          <a:pt x="39542" y="4851"/>
                          <a:pt x="39003" y="5024"/>
                        </a:cubicBezTo>
                        <a:cubicBezTo>
                          <a:pt x="38464" y="5217"/>
                          <a:pt x="38059" y="5448"/>
                          <a:pt x="37790" y="5717"/>
                        </a:cubicBezTo>
                        <a:cubicBezTo>
                          <a:pt x="37539" y="5987"/>
                          <a:pt x="37405" y="6295"/>
                          <a:pt x="37405" y="6622"/>
                        </a:cubicBezTo>
                        <a:lnTo>
                          <a:pt x="37578" y="28068"/>
                        </a:lnTo>
                        <a:lnTo>
                          <a:pt x="14958" y="28260"/>
                        </a:lnTo>
                        <a:lnTo>
                          <a:pt x="14746" y="2926"/>
                        </a:lnTo>
                        <a:cubicBezTo>
                          <a:pt x="14746" y="2599"/>
                          <a:pt x="14612" y="2310"/>
                          <a:pt x="14342" y="2060"/>
                        </a:cubicBezTo>
                        <a:cubicBezTo>
                          <a:pt x="14073" y="1810"/>
                          <a:pt x="13649" y="1598"/>
                          <a:pt x="13091" y="1405"/>
                        </a:cubicBezTo>
                        <a:cubicBezTo>
                          <a:pt x="12513" y="1232"/>
                          <a:pt x="11762" y="1097"/>
                          <a:pt x="10838" y="1020"/>
                        </a:cubicBezTo>
                        <a:cubicBezTo>
                          <a:pt x="9914" y="943"/>
                          <a:pt x="8779" y="905"/>
                          <a:pt x="7431" y="905"/>
                        </a:cubicBezTo>
                        <a:cubicBezTo>
                          <a:pt x="6006" y="905"/>
                          <a:pt x="4813" y="982"/>
                          <a:pt x="3889" y="1078"/>
                        </a:cubicBezTo>
                        <a:cubicBezTo>
                          <a:pt x="2965" y="1174"/>
                          <a:pt x="2195" y="1328"/>
                          <a:pt x="1598" y="1502"/>
                        </a:cubicBezTo>
                        <a:cubicBezTo>
                          <a:pt x="1001" y="1694"/>
                          <a:pt x="597" y="1906"/>
                          <a:pt x="347" y="2175"/>
                        </a:cubicBezTo>
                        <a:cubicBezTo>
                          <a:pt x="116" y="2426"/>
                          <a:pt x="0" y="2734"/>
                          <a:pt x="0" y="3061"/>
                        </a:cubicBezTo>
                        <a:lnTo>
                          <a:pt x="289" y="38483"/>
                        </a:lnTo>
                        <a:cubicBezTo>
                          <a:pt x="289" y="39696"/>
                          <a:pt x="770" y="40697"/>
                          <a:pt x="1713" y="41505"/>
                        </a:cubicBezTo>
                        <a:cubicBezTo>
                          <a:pt x="2657" y="42314"/>
                          <a:pt x="4178" y="42718"/>
                          <a:pt x="6276" y="42699"/>
                        </a:cubicBezTo>
                        <a:lnTo>
                          <a:pt x="87034" y="42025"/>
                        </a:lnTo>
                        <a:cubicBezTo>
                          <a:pt x="89132" y="42025"/>
                          <a:pt x="90653" y="41582"/>
                          <a:pt x="91577" y="40754"/>
                        </a:cubicBezTo>
                        <a:cubicBezTo>
                          <a:pt x="92501" y="39927"/>
                          <a:pt x="92963" y="38906"/>
                          <a:pt x="92944" y="37693"/>
                        </a:cubicBezTo>
                        <a:lnTo>
                          <a:pt x="92655" y="2060"/>
                        </a:lnTo>
                        <a:cubicBezTo>
                          <a:pt x="92655" y="1733"/>
                          <a:pt x="92520" y="1425"/>
                          <a:pt x="92251" y="1155"/>
                        </a:cubicBezTo>
                        <a:close/>
                      </a:path>
                    </a:pathLst>
                  </a:custGeom>
                  <a:solidFill>
                    <a:srgbClr val="30324E"/>
                  </a:solidFill>
                  <a:ln w="0" cap="flat">
                    <a:noFill/>
                    <a:prstDash val="solid"/>
                    <a:miter/>
                  </a:ln>
                </p:spPr>
                <p:txBody>
                  <a:bodyPr rtlCol="0" anchor="ctr"/>
                  <a:lstStyle/>
                  <a:p>
                    <a:endParaRPr lang="en-US" dirty="0"/>
                  </a:p>
                </p:txBody>
              </p:sp>
            </p:grpSp>
            <p:sp>
              <p:nvSpPr>
                <p:cNvPr id="1315" name="Freeform: Shape 1314">
                  <a:extLst>
                    <a:ext uri="{FF2B5EF4-FFF2-40B4-BE49-F238E27FC236}">
                      <a16:creationId xmlns:a16="http://schemas.microsoft.com/office/drawing/2014/main" id="{A57C6D56-2B5F-37D8-6681-025E3D5AF602}"/>
                    </a:ext>
                  </a:extLst>
                </p:cNvPr>
                <p:cNvSpPr/>
                <p:nvPr/>
              </p:nvSpPr>
              <p:spPr>
                <a:xfrm>
                  <a:off x="3014534" y="4316115"/>
                  <a:ext cx="916019" cy="176457"/>
                </a:xfrm>
                <a:custGeom>
                  <a:avLst/>
                  <a:gdLst>
                    <a:gd name="connsiteX0" fmla="*/ 872186 w 916019"/>
                    <a:gd name="connsiteY0" fmla="*/ 69653 h 176457"/>
                    <a:gd name="connsiteX1" fmla="*/ 770906 w 916019"/>
                    <a:gd name="connsiteY1" fmla="*/ 27570 h 176457"/>
                    <a:gd name="connsiteX2" fmla="*/ 294713 w 916019"/>
                    <a:gd name="connsiteY2" fmla="*/ 30554 h 176457"/>
                    <a:gd name="connsiteX3" fmla="*/ 212704 w 916019"/>
                    <a:gd name="connsiteY3" fmla="*/ 57582 h 176457"/>
                    <a:gd name="connsiteX4" fmla="*/ 123360 w 916019"/>
                    <a:gd name="connsiteY4" fmla="*/ 122593 h 176457"/>
                    <a:gd name="connsiteX5" fmla="*/ 48801 w 916019"/>
                    <a:gd name="connsiteY5" fmla="*/ 149371 h 176457"/>
                    <a:gd name="connsiteX6" fmla="*/ 0 w 916019"/>
                    <a:gd name="connsiteY6" fmla="*/ 152278 h 176457"/>
                    <a:gd name="connsiteX7" fmla="*/ 770 w 916019"/>
                    <a:gd name="connsiteY7" fmla="*/ 124807 h 176457"/>
                    <a:gd name="connsiteX8" fmla="*/ 51073 w 916019"/>
                    <a:gd name="connsiteY8" fmla="*/ 121804 h 176457"/>
                    <a:gd name="connsiteX9" fmla="*/ 125632 w 916019"/>
                    <a:gd name="connsiteY9" fmla="*/ 95025 h 176457"/>
                    <a:gd name="connsiteX10" fmla="*/ 214976 w 916019"/>
                    <a:gd name="connsiteY10" fmla="*/ 30015 h 176457"/>
                    <a:gd name="connsiteX11" fmla="*/ 296985 w 916019"/>
                    <a:gd name="connsiteY11" fmla="*/ 2986 h 176457"/>
                    <a:gd name="connsiteX12" fmla="*/ 773158 w 916019"/>
                    <a:gd name="connsiteY12" fmla="*/ 3 h 176457"/>
                    <a:gd name="connsiteX13" fmla="*/ 874438 w 916019"/>
                    <a:gd name="connsiteY13" fmla="*/ 42085 h 176457"/>
                    <a:gd name="connsiteX14" fmla="*/ 874438 w 916019"/>
                    <a:gd name="connsiteY14" fmla="*/ 42085 h 176457"/>
                    <a:gd name="connsiteX15" fmla="*/ 916020 w 916019"/>
                    <a:gd name="connsiteY15" fmla="*/ 143692 h 176457"/>
                    <a:gd name="connsiteX16" fmla="*/ 916020 w 916019"/>
                    <a:gd name="connsiteY16" fmla="*/ 176457 h 176457"/>
                    <a:gd name="connsiteX17" fmla="*/ 872166 w 916019"/>
                    <a:gd name="connsiteY17" fmla="*/ 69633 h 176457"/>
                    <a:gd name="connsiteX18" fmla="*/ 872166 w 916019"/>
                    <a:gd name="connsiteY18" fmla="*/ 69633 h 17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6019" h="176457">
                      <a:moveTo>
                        <a:pt x="872186" y="69653"/>
                      </a:moveTo>
                      <a:cubicBezTo>
                        <a:pt x="845350" y="42489"/>
                        <a:pt x="808869" y="27339"/>
                        <a:pt x="770906" y="27570"/>
                      </a:cubicBezTo>
                      <a:lnTo>
                        <a:pt x="294713" y="30554"/>
                      </a:lnTo>
                      <a:cubicBezTo>
                        <a:pt x="265260" y="30746"/>
                        <a:pt x="236614" y="40179"/>
                        <a:pt x="212704" y="57582"/>
                      </a:cubicBezTo>
                      <a:lnTo>
                        <a:pt x="123360" y="122593"/>
                      </a:lnTo>
                      <a:cubicBezTo>
                        <a:pt x="101510" y="138494"/>
                        <a:pt x="75656" y="147773"/>
                        <a:pt x="48801" y="149371"/>
                      </a:cubicBezTo>
                      <a:lnTo>
                        <a:pt x="0" y="152278"/>
                      </a:lnTo>
                      <a:lnTo>
                        <a:pt x="770" y="124807"/>
                      </a:lnTo>
                      <a:lnTo>
                        <a:pt x="51073" y="121804"/>
                      </a:lnTo>
                      <a:cubicBezTo>
                        <a:pt x="77928" y="120206"/>
                        <a:pt x="103782" y="110908"/>
                        <a:pt x="125632" y="95025"/>
                      </a:cubicBezTo>
                      <a:lnTo>
                        <a:pt x="214976" y="30015"/>
                      </a:lnTo>
                      <a:cubicBezTo>
                        <a:pt x="238885" y="12612"/>
                        <a:pt x="267550" y="3179"/>
                        <a:pt x="296985" y="2986"/>
                      </a:cubicBezTo>
                      <a:lnTo>
                        <a:pt x="773158" y="3"/>
                      </a:lnTo>
                      <a:cubicBezTo>
                        <a:pt x="811121" y="-229"/>
                        <a:pt x="847583" y="14922"/>
                        <a:pt x="874438" y="42085"/>
                      </a:cubicBezTo>
                      <a:lnTo>
                        <a:pt x="874438" y="42085"/>
                      </a:lnTo>
                      <a:cubicBezTo>
                        <a:pt x="901062" y="69037"/>
                        <a:pt x="916020" y="105575"/>
                        <a:pt x="916020" y="143692"/>
                      </a:cubicBezTo>
                      <a:lnTo>
                        <a:pt x="916020" y="176457"/>
                      </a:lnTo>
                      <a:cubicBezTo>
                        <a:pt x="916020" y="138340"/>
                        <a:pt x="898790" y="96585"/>
                        <a:pt x="872166" y="69633"/>
                      </a:cubicBezTo>
                      <a:lnTo>
                        <a:pt x="872166" y="69633"/>
                      </a:lnTo>
                      <a:close/>
                    </a:path>
                  </a:pathLst>
                </a:custGeom>
                <a:solidFill>
                  <a:srgbClr val="FFFFFF">
                    <a:alpha val="33000"/>
                  </a:srgbClr>
                </a:solidFill>
                <a:ln w="0" cap="flat">
                  <a:noFill/>
                  <a:prstDash val="solid"/>
                  <a:miter/>
                </a:ln>
              </p:spPr>
              <p:txBody>
                <a:bodyPr rtlCol="0" anchor="ctr"/>
                <a:lstStyle/>
                <a:p>
                  <a:endParaRPr lang="en-US" dirty="0"/>
                </a:p>
              </p:txBody>
            </p:sp>
            <p:sp>
              <p:nvSpPr>
                <p:cNvPr id="1316" name="Freeform: Shape 1315">
                  <a:extLst>
                    <a:ext uri="{FF2B5EF4-FFF2-40B4-BE49-F238E27FC236}">
                      <a16:creationId xmlns:a16="http://schemas.microsoft.com/office/drawing/2014/main" id="{B1C6BD5D-BAF2-91D5-47F7-2F0422138276}"/>
                    </a:ext>
                  </a:extLst>
                </p:cNvPr>
                <p:cNvSpPr/>
                <p:nvPr/>
              </p:nvSpPr>
              <p:spPr>
                <a:xfrm>
                  <a:off x="2927230" y="4309284"/>
                  <a:ext cx="134448" cy="361629"/>
                </a:xfrm>
                <a:custGeom>
                  <a:avLst/>
                  <a:gdLst>
                    <a:gd name="connsiteX0" fmla="*/ 93213 w 134448"/>
                    <a:gd name="connsiteY0" fmla="*/ 0 h 361629"/>
                    <a:gd name="connsiteX1" fmla="*/ 41236 w 134448"/>
                    <a:gd name="connsiteY1" fmla="*/ 0 h 361629"/>
                    <a:gd name="connsiteX2" fmla="*/ 0 w 134448"/>
                    <a:gd name="connsiteY2" fmla="*/ 39234 h 361629"/>
                    <a:gd name="connsiteX3" fmla="*/ 0 w 134448"/>
                    <a:gd name="connsiteY3" fmla="*/ 322396 h 361629"/>
                    <a:gd name="connsiteX4" fmla="*/ 41236 w 134448"/>
                    <a:gd name="connsiteY4" fmla="*/ 361630 h 361629"/>
                    <a:gd name="connsiteX5" fmla="*/ 93213 w 134448"/>
                    <a:gd name="connsiteY5" fmla="*/ 361630 h 361629"/>
                    <a:gd name="connsiteX6" fmla="*/ 134449 w 134448"/>
                    <a:gd name="connsiteY6" fmla="*/ 322396 h 361629"/>
                    <a:gd name="connsiteX7" fmla="*/ 134449 w 134448"/>
                    <a:gd name="connsiteY7" fmla="*/ 39234 h 361629"/>
                    <a:gd name="connsiteX8" fmla="*/ 93213 w 134448"/>
                    <a:gd name="connsiteY8" fmla="*/ 0 h 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448" h="361629">
                      <a:moveTo>
                        <a:pt x="93213" y="0"/>
                      </a:moveTo>
                      <a:lnTo>
                        <a:pt x="41236" y="0"/>
                      </a:lnTo>
                      <a:cubicBezTo>
                        <a:pt x="18462" y="0"/>
                        <a:pt x="0" y="17557"/>
                        <a:pt x="0" y="39234"/>
                      </a:cubicBezTo>
                      <a:lnTo>
                        <a:pt x="0" y="322396"/>
                      </a:lnTo>
                      <a:cubicBezTo>
                        <a:pt x="0" y="344073"/>
                        <a:pt x="18462" y="361630"/>
                        <a:pt x="41236" y="361630"/>
                      </a:cubicBezTo>
                      <a:lnTo>
                        <a:pt x="93213" y="361630"/>
                      </a:lnTo>
                      <a:cubicBezTo>
                        <a:pt x="115987" y="361630"/>
                        <a:pt x="134449" y="344073"/>
                        <a:pt x="134449" y="322396"/>
                      </a:cubicBezTo>
                      <a:lnTo>
                        <a:pt x="134449" y="39234"/>
                      </a:lnTo>
                      <a:cubicBezTo>
                        <a:pt x="134449" y="17557"/>
                        <a:pt x="115987" y="0"/>
                        <a:pt x="93213" y="0"/>
                      </a:cubicBezTo>
                      <a:close/>
                    </a:path>
                  </a:pathLst>
                </a:custGeom>
                <a:solidFill>
                  <a:srgbClr val="393C5E"/>
                </a:solidFill>
                <a:ln w="0" cap="flat">
                  <a:noFill/>
                  <a:prstDash val="solid"/>
                  <a:miter/>
                </a:ln>
              </p:spPr>
              <p:txBody>
                <a:bodyPr rtlCol="0" anchor="ctr"/>
                <a:lstStyle/>
                <a:p>
                  <a:endParaRPr lang="en-US" dirty="0"/>
                </a:p>
              </p:txBody>
            </p:sp>
          </p:grpSp>
          <p:sp>
            <p:nvSpPr>
              <p:cNvPr id="1317" name="Freeform: Shape 1316">
                <a:extLst>
                  <a:ext uri="{FF2B5EF4-FFF2-40B4-BE49-F238E27FC236}">
                    <a16:creationId xmlns:a16="http://schemas.microsoft.com/office/drawing/2014/main" id="{D4F5E03F-A449-9FAB-32DF-1F869970C7B7}"/>
                  </a:ext>
                </a:extLst>
              </p:cNvPr>
              <p:cNvSpPr/>
              <p:nvPr/>
            </p:nvSpPr>
            <p:spPr>
              <a:xfrm>
                <a:off x="2905207" y="4695459"/>
                <a:ext cx="120261" cy="43507"/>
              </a:xfrm>
              <a:custGeom>
                <a:avLst/>
                <a:gdLst>
                  <a:gd name="connsiteX0" fmla="*/ 107170 w 120261"/>
                  <a:gd name="connsiteY0" fmla="*/ 0 h 43507"/>
                  <a:gd name="connsiteX1" fmla="*/ 13091 w 120261"/>
                  <a:gd name="connsiteY1" fmla="*/ 0 h 43507"/>
                  <a:gd name="connsiteX2" fmla="*/ 0 w 120261"/>
                  <a:gd name="connsiteY2" fmla="*/ 13225 h 43507"/>
                  <a:gd name="connsiteX3" fmla="*/ 0 w 120261"/>
                  <a:gd name="connsiteY3" fmla="*/ 30282 h 43507"/>
                  <a:gd name="connsiteX4" fmla="*/ 13091 w 120261"/>
                  <a:gd name="connsiteY4" fmla="*/ 43507 h 43507"/>
                  <a:gd name="connsiteX5" fmla="*/ 107170 w 120261"/>
                  <a:gd name="connsiteY5" fmla="*/ 43507 h 43507"/>
                  <a:gd name="connsiteX6" fmla="*/ 120261 w 120261"/>
                  <a:gd name="connsiteY6" fmla="*/ 30282 h 43507"/>
                  <a:gd name="connsiteX7" fmla="*/ 120261 w 120261"/>
                  <a:gd name="connsiteY7" fmla="*/ 13225 h 43507"/>
                  <a:gd name="connsiteX8" fmla="*/ 107170 w 120261"/>
                  <a:gd name="connsiteY8" fmla="*/ 0 h 4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61" h="43507">
                    <a:moveTo>
                      <a:pt x="107170" y="0"/>
                    </a:moveTo>
                    <a:lnTo>
                      <a:pt x="13091" y="0"/>
                    </a:lnTo>
                    <a:cubicBezTo>
                      <a:pt x="5872" y="0"/>
                      <a:pt x="0" y="5929"/>
                      <a:pt x="0" y="13225"/>
                    </a:cubicBezTo>
                    <a:lnTo>
                      <a:pt x="0" y="30282"/>
                    </a:lnTo>
                    <a:cubicBezTo>
                      <a:pt x="0" y="37578"/>
                      <a:pt x="5852" y="43507"/>
                      <a:pt x="13091" y="43507"/>
                    </a:cubicBezTo>
                    <a:lnTo>
                      <a:pt x="107170" y="43507"/>
                    </a:lnTo>
                    <a:cubicBezTo>
                      <a:pt x="114389" y="43507"/>
                      <a:pt x="120261" y="37578"/>
                      <a:pt x="120261" y="30282"/>
                    </a:cubicBezTo>
                    <a:lnTo>
                      <a:pt x="120261" y="13225"/>
                    </a:lnTo>
                    <a:cubicBezTo>
                      <a:pt x="120261" y="5929"/>
                      <a:pt x="114409" y="0"/>
                      <a:pt x="107170" y="0"/>
                    </a:cubicBezTo>
                    <a:close/>
                  </a:path>
                </a:pathLst>
              </a:custGeom>
              <a:solidFill>
                <a:srgbClr val="F3BFBA"/>
              </a:solidFill>
              <a:ln w="0" cap="flat">
                <a:noFill/>
                <a:prstDash val="solid"/>
                <a:miter/>
              </a:ln>
            </p:spPr>
            <p:txBody>
              <a:bodyPr rtlCol="0" anchor="ctr"/>
              <a:lstStyle/>
              <a:p>
                <a:endParaRPr lang="en-US" dirty="0"/>
              </a:p>
            </p:txBody>
          </p:sp>
          <p:sp>
            <p:nvSpPr>
              <p:cNvPr id="1318" name="Freeform: Shape 1317">
                <a:extLst>
                  <a:ext uri="{FF2B5EF4-FFF2-40B4-BE49-F238E27FC236}">
                    <a16:creationId xmlns:a16="http://schemas.microsoft.com/office/drawing/2014/main" id="{3ADA3138-53AD-62A0-37E8-6D3F087AC5A6}"/>
                  </a:ext>
                </a:extLst>
              </p:cNvPr>
              <p:cNvSpPr/>
              <p:nvPr/>
            </p:nvSpPr>
            <p:spPr>
              <a:xfrm>
                <a:off x="2119688" y="4735732"/>
                <a:ext cx="1996907" cy="907992"/>
              </a:xfrm>
              <a:custGeom>
                <a:avLst/>
                <a:gdLst>
                  <a:gd name="connsiteX0" fmla="*/ 1909951 w 1996907"/>
                  <a:gd name="connsiteY0" fmla="*/ 100991 h 907992"/>
                  <a:gd name="connsiteX1" fmla="*/ 1773134 w 1996907"/>
                  <a:gd name="connsiteY1" fmla="*/ 0 h 907992"/>
                  <a:gd name="connsiteX2" fmla="*/ 838806 w 1996907"/>
                  <a:gd name="connsiteY2" fmla="*/ 0 h 907992"/>
                  <a:gd name="connsiteX3" fmla="*/ 575511 w 1996907"/>
                  <a:gd name="connsiteY3" fmla="*/ 111848 h 907992"/>
                  <a:gd name="connsiteX4" fmla="*/ 252902 w 1996907"/>
                  <a:gd name="connsiteY4" fmla="*/ 443062 h 907992"/>
                  <a:gd name="connsiteX5" fmla="*/ 234768 w 1996907"/>
                  <a:gd name="connsiteY5" fmla="*/ 456306 h 907992"/>
                  <a:gd name="connsiteX6" fmla="*/ 77276 w 1996907"/>
                  <a:gd name="connsiteY6" fmla="*/ 534658 h 907992"/>
                  <a:gd name="connsiteX7" fmla="*/ 1388 w 1996907"/>
                  <a:gd name="connsiteY7" fmla="*/ 657633 h 907992"/>
                  <a:gd name="connsiteX8" fmla="*/ 2 w 1996907"/>
                  <a:gd name="connsiteY8" fmla="*/ 839074 h 907992"/>
                  <a:gd name="connsiteX9" fmla="*/ 66899 w 1996907"/>
                  <a:gd name="connsiteY9" fmla="*/ 907992 h 907992"/>
                  <a:gd name="connsiteX10" fmla="*/ 1930010 w 1996907"/>
                  <a:gd name="connsiteY10" fmla="*/ 907992 h 907992"/>
                  <a:gd name="connsiteX11" fmla="*/ 1996907 w 1996907"/>
                  <a:gd name="connsiteY11" fmla="*/ 839594 h 907992"/>
                  <a:gd name="connsiteX12" fmla="*/ 1996907 w 1996907"/>
                  <a:gd name="connsiteY12" fmla="*/ 447836 h 907992"/>
                  <a:gd name="connsiteX13" fmla="*/ 1972593 w 1996907"/>
                  <a:gd name="connsiteY13" fmla="*/ 293905 h 907992"/>
                  <a:gd name="connsiteX14" fmla="*/ 1909989 w 1996907"/>
                  <a:gd name="connsiteY14" fmla="*/ 100971 h 90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6907" h="907992">
                    <a:moveTo>
                      <a:pt x="1909951" y="100991"/>
                    </a:moveTo>
                    <a:cubicBezTo>
                      <a:pt x="1890392" y="40697"/>
                      <a:pt x="1835257" y="0"/>
                      <a:pt x="1773134" y="0"/>
                    </a:cubicBezTo>
                    <a:lnTo>
                      <a:pt x="838806" y="0"/>
                    </a:lnTo>
                    <a:cubicBezTo>
                      <a:pt x="739991" y="0"/>
                      <a:pt x="645238" y="40254"/>
                      <a:pt x="575511" y="111848"/>
                    </a:cubicBezTo>
                    <a:lnTo>
                      <a:pt x="252902" y="443062"/>
                    </a:lnTo>
                    <a:cubicBezTo>
                      <a:pt x="247628" y="448471"/>
                      <a:pt x="241487" y="452957"/>
                      <a:pt x="234768" y="456306"/>
                    </a:cubicBezTo>
                    <a:lnTo>
                      <a:pt x="77276" y="534658"/>
                    </a:lnTo>
                    <a:cubicBezTo>
                      <a:pt x="31189" y="557586"/>
                      <a:pt x="1793" y="605232"/>
                      <a:pt x="1388" y="657633"/>
                    </a:cubicBezTo>
                    <a:lnTo>
                      <a:pt x="2" y="839074"/>
                    </a:lnTo>
                    <a:cubicBezTo>
                      <a:pt x="-287" y="877056"/>
                      <a:pt x="29745" y="907992"/>
                      <a:pt x="66899" y="907992"/>
                    </a:cubicBezTo>
                    <a:lnTo>
                      <a:pt x="1930010" y="907992"/>
                    </a:lnTo>
                    <a:cubicBezTo>
                      <a:pt x="1966953" y="907992"/>
                      <a:pt x="1996907" y="877364"/>
                      <a:pt x="1996907" y="839594"/>
                    </a:cubicBezTo>
                    <a:lnTo>
                      <a:pt x="1996907" y="447836"/>
                    </a:lnTo>
                    <a:cubicBezTo>
                      <a:pt x="1996907" y="395531"/>
                      <a:pt x="1988687" y="343553"/>
                      <a:pt x="1972593" y="293905"/>
                    </a:cubicBezTo>
                    <a:lnTo>
                      <a:pt x="1909989" y="100971"/>
                    </a:lnTo>
                    <a:close/>
                  </a:path>
                </a:pathLst>
              </a:custGeom>
              <a:solidFill>
                <a:srgbClr val="FFFFFF"/>
              </a:solidFill>
              <a:ln w="0" cap="flat">
                <a:noFill/>
                <a:prstDash val="solid"/>
                <a:miter/>
              </a:ln>
            </p:spPr>
            <p:txBody>
              <a:bodyPr rtlCol="0" anchor="ctr"/>
              <a:lstStyle/>
              <a:p>
                <a:endParaRPr lang="en-US" dirty="0"/>
              </a:p>
            </p:txBody>
          </p:sp>
          <p:sp>
            <p:nvSpPr>
              <p:cNvPr id="1319" name="Freeform: Shape 1318">
                <a:extLst>
                  <a:ext uri="{FF2B5EF4-FFF2-40B4-BE49-F238E27FC236}">
                    <a16:creationId xmlns:a16="http://schemas.microsoft.com/office/drawing/2014/main" id="{071087C3-165B-464E-7626-E00AB467E16E}"/>
                  </a:ext>
                </a:extLst>
              </p:cNvPr>
              <p:cNvSpPr/>
              <p:nvPr/>
            </p:nvSpPr>
            <p:spPr>
              <a:xfrm>
                <a:off x="2891924" y="4809925"/>
                <a:ext cx="607696" cy="764899"/>
              </a:xfrm>
              <a:custGeom>
                <a:avLst/>
                <a:gdLst>
                  <a:gd name="connsiteX0" fmla="*/ 549269 w 607696"/>
                  <a:gd name="connsiteY0" fmla="*/ 0 h 764899"/>
                  <a:gd name="connsiteX1" fmla="*/ 607696 w 607696"/>
                  <a:gd name="connsiteY1" fmla="*/ 58427 h 764899"/>
                  <a:gd name="connsiteX2" fmla="*/ 607696 w 607696"/>
                  <a:gd name="connsiteY2" fmla="*/ 706473 h 764899"/>
                  <a:gd name="connsiteX3" fmla="*/ 549269 w 607696"/>
                  <a:gd name="connsiteY3" fmla="*/ 764900 h 764899"/>
                  <a:gd name="connsiteX4" fmla="*/ 58427 w 607696"/>
                  <a:gd name="connsiteY4" fmla="*/ 764900 h 764899"/>
                  <a:gd name="connsiteX5" fmla="*/ 0 w 607696"/>
                  <a:gd name="connsiteY5" fmla="*/ 706473 h 764899"/>
                  <a:gd name="connsiteX6" fmla="*/ 0 w 607696"/>
                  <a:gd name="connsiteY6" fmla="*/ 58427 h 764899"/>
                  <a:gd name="connsiteX7" fmla="*/ 58427 w 607696"/>
                  <a:gd name="connsiteY7" fmla="*/ 0 h 76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7696" h="764899">
                    <a:moveTo>
                      <a:pt x="549269" y="0"/>
                    </a:moveTo>
                    <a:cubicBezTo>
                      <a:pt x="581538" y="0"/>
                      <a:pt x="607696" y="26158"/>
                      <a:pt x="607696" y="58427"/>
                    </a:cubicBezTo>
                    <a:lnTo>
                      <a:pt x="607696" y="706473"/>
                    </a:lnTo>
                    <a:cubicBezTo>
                      <a:pt x="607696" y="738741"/>
                      <a:pt x="581538" y="764900"/>
                      <a:pt x="549269" y="764900"/>
                    </a:cubicBezTo>
                    <a:lnTo>
                      <a:pt x="58427" y="764900"/>
                    </a:lnTo>
                    <a:cubicBezTo>
                      <a:pt x="26159" y="764900"/>
                      <a:pt x="0" y="738741"/>
                      <a:pt x="0" y="706473"/>
                    </a:cubicBezTo>
                    <a:lnTo>
                      <a:pt x="0" y="58427"/>
                    </a:lnTo>
                    <a:cubicBezTo>
                      <a:pt x="0" y="26158"/>
                      <a:pt x="26159" y="0"/>
                      <a:pt x="58427" y="0"/>
                    </a:cubicBezTo>
                    <a:close/>
                  </a:path>
                </a:pathLst>
              </a:custGeom>
              <a:solidFill>
                <a:srgbClr val="81CBE1">
                  <a:alpha val="30000"/>
                </a:srgbClr>
              </a:solidFill>
              <a:ln w="0" cap="flat">
                <a:noFill/>
                <a:prstDash val="solid"/>
                <a:miter/>
              </a:ln>
            </p:spPr>
            <p:txBody>
              <a:bodyPr rtlCol="0" anchor="ctr"/>
              <a:lstStyle/>
              <a:p>
                <a:endParaRPr lang="en-US" dirty="0"/>
              </a:p>
            </p:txBody>
          </p:sp>
          <p:sp>
            <p:nvSpPr>
              <p:cNvPr id="1320" name="Freeform: Shape 1319">
                <a:extLst>
                  <a:ext uri="{FF2B5EF4-FFF2-40B4-BE49-F238E27FC236}">
                    <a16:creationId xmlns:a16="http://schemas.microsoft.com/office/drawing/2014/main" id="{709190E9-2EB5-EA6F-6919-A76828412D71}"/>
                  </a:ext>
                </a:extLst>
              </p:cNvPr>
              <p:cNvSpPr/>
              <p:nvPr/>
            </p:nvSpPr>
            <p:spPr>
              <a:xfrm>
                <a:off x="2243262" y="5609361"/>
                <a:ext cx="1733243" cy="34343"/>
              </a:xfrm>
              <a:custGeom>
                <a:avLst/>
                <a:gdLst>
                  <a:gd name="connsiteX0" fmla="*/ 0 w 1733243"/>
                  <a:gd name="connsiteY0" fmla="*/ 0 h 34343"/>
                  <a:gd name="connsiteX1" fmla="*/ 1733244 w 1733243"/>
                  <a:gd name="connsiteY1" fmla="*/ 0 h 34343"/>
                  <a:gd name="connsiteX2" fmla="*/ 1733244 w 1733243"/>
                  <a:gd name="connsiteY2" fmla="*/ 34344 h 34343"/>
                  <a:gd name="connsiteX3" fmla="*/ 0 w 1733243"/>
                  <a:gd name="connsiteY3" fmla="*/ 34344 h 34343"/>
                </a:gdLst>
                <a:ahLst/>
                <a:cxnLst>
                  <a:cxn ang="0">
                    <a:pos x="connsiteX0" y="connsiteY0"/>
                  </a:cxn>
                  <a:cxn ang="0">
                    <a:pos x="connsiteX1" y="connsiteY1"/>
                  </a:cxn>
                  <a:cxn ang="0">
                    <a:pos x="connsiteX2" y="connsiteY2"/>
                  </a:cxn>
                  <a:cxn ang="0">
                    <a:pos x="connsiteX3" y="connsiteY3"/>
                  </a:cxn>
                </a:cxnLst>
                <a:rect l="l" t="t" r="r" b="b"/>
                <a:pathLst>
                  <a:path w="1733243" h="34343">
                    <a:moveTo>
                      <a:pt x="0" y="0"/>
                    </a:moveTo>
                    <a:lnTo>
                      <a:pt x="1733244" y="0"/>
                    </a:lnTo>
                    <a:lnTo>
                      <a:pt x="1733244" y="34344"/>
                    </a:lnTo>
                    <a:lnTo>
                      <a:pt x="0" y="34344"/>
                    </a:lnTo>
                    <a:close/>
                  </a:path>
                </a:pathLst>
              </a:custGeom>
              <a:solidFill>
                <a:srgbClr val="30324E"/>
              </a:solidFill>
              <a:ln w="0" cap="flat">
                <a:noFill/>
                <a:prstDash val="solid"/>
                <a:miter/>
              </a:ln>
            </p:spPr>
            <p:txBody>
              <a:bodyPr rtlCol="0" anchor="ctr"/>
              <a:lstStyle/>
              <a:p>
                <a:endParaRPr lang="en-US" dirty="0"/>
              </a:p>
            </p:txBody>
          </p:sp>
          <p:sp>
            <p:nvSpPr>
              <p:cNvPr id="1321" name="Freeform: Shape 1320">
                <a:extLst>
                  <a:ext uri="{FF2B5EF4-FFF2-40B4-BE49-F238E27FC236}">
                    <a16:creationId xmlns:a16="http://schemas.microsoft.com/office/drawing/2014/main" id="{7A3A509F-7B06-5F8D-20B0-D1A4052EA896}"/>
                  </a:ext>
                </a:extLst>
              </p:cNvPr>
              <p:cNvSpPr/>
              <p:nvPr/>
            </p:nvSpPr>
            <p:spPr>
              <a:xfrm>
                <a:off x="2446283" y="5203165"/>
                <a:ext cx="1670774" cy="87187"/>
              </a:xfrm>
              <a:custGeom>
                <a:avLst/>
                <a:gdLst>
                  <a:gd name="connsiteX0" fmla="*/ 0 w 1670774"/>
                  <a:gd name="connsiteY0" fmla="*/ 18596 h 87187"/>
                  <a:gd name="connsiteX1" fmla="*/ 0 w 1670774"/>
                  <a:gd name="connsiteY1" fmla="*/ 68572 h 87187"/>
                  <a:gd name="connsiteX2" fmla="*/ 18616 w 1670774"/>
                  <a:gd name="connsiteY2" fmla="*/ 87188 h 87187"/>
                  <a:gd name="connsiteX3" fmla="*/ 1670774 w 1670774"/>
                  <a:gd name="connsiteY3" fmla="*/ 87188 h 87187"/>
                  <a:gd name="connsiteX4" fmla="*/ 1670774 w 1670774"/>
                  <a:gd name="connsiteY4" fmla="*/ 0 h 87187"/>
                  <a:gd name="connsiteX5" fmla="*/ 18616 w 1670774"/>
                  <a:gd name="connsiteY5" fmla="*/ 0 h 87187"/>
                  <a:gd name="connsiteX6" fmla="*/ 0 w 1670774"/>
                  <a:gd name="connsiteY6" fmla="*/ 18616 h 8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0774" h="87187">
                    <a:moveTo>
                      <a:pt x="0" y="18596"/>
                    </a:moveTo>
                    <a:lnTo>
                      <a:pt x="0" y="68572"/>
                    </a:lnTo>
                    <a:cubicBezTo>
                      <a:pt x="0" y="78852"/>
                      <a:pt x="8336" y="87188"/>
                      <a:pt x="18616" y="87188"/>
                    </a:cubicBezTo>
                    <a:lnTo>
                      <a:pt x="1670774" y="87188"/>
                    </a:lnTo>
                    <a:lnTo>
                      <a:pt x="1670774" y="0"/>
                    </a:lnTo>
                    <a:lnTo>
                      <a:pt x="18616" y="0"/>
                    </a:lnTo>
                    <a:cubicBezTo>
                      <a:pt x="8336" y="0"/>
                      <a:pt x="0" y="8336"/>
                      <a:pt x="0" y="18616"/>
                    </a:cubicBezTo>
                    <a:close/>
                  </a:path>
                </a:pathLst>
              </a:custGeom>
              <a:solidFill>
                <a:srgbClr val="F3BFBA"/>
              </a:solidFill>
              <a:ln w="0" cap="flat">
                <a:noFill/>
                <a:prstDash val="solid"/>
                <a:miter/>
              </a:ln>
            </p:spPr>
            <p:txBody>
              <a:bodyPr rtlCol="0" anchor="ctr"/>
              <a:lstStyle/>
              <a:p>
                <a:endParaRPr lang="en-US" dirty="0"/>
              </a:p>
            </p:txBody>
          </p:sp>
          <p:sp>
            <p:nvSpPr>
              <p:cNvPr id="1322" name="Freeform: Shape 1321">
                <a:extLst>
                  <a:ext uri="{FF2B5EF4-FFF2-40B4-BE49-F238E27FC236}">
                    <a16:creationId xmlns:a16="http://schemas.microsoft.com/office/drawing/2014/main" id="{89614E67-16D7-E183-F2D0-0759F6805E50}"/>
                  </a:ext>
                </a:extLst>
              </p:cNvPr>
              <p:cNvSpPr/>
              <p:nvPr/>
            </p:nvSpPr>
            <p:spPr>
              <a:xfrm>
                <a:off x="2533470" y="4855219"/>
                <a:ext cx="317063" cy="316239"/>
              </a:xfrm>
              <a:custGeom>
                <a:avLst/>
                <a:gdLst>
                  <a:gd name="connsiteX0" fmla="*/ 274519 w 317063"/>
                  <a:gd name="connsiteY0" fmla="*/ 1621 h 316239"/>
                  <a:gd name="connsiteX1" fmla="*/ 239617 w 317063"/>
                  <a:gd name="connsiteY1" fmla="*/ 12998 h 316239"/>
                  <a:gd name="connsiteX2" fmla="*/ 164230 w 317063"/>
                  <a:gd name="connsiteY2" fmla="*/ 61626 h 316239"/>
                  <a:gd name="connsiteX3" fmla="*/ 8490 w 317063"/>
                  <a:gd name="connsiteY3" fmla="*/ 232094 h 316239"/>
                  <a:gd name="connsiteX4" fmla="*/ 0 w 317063"/>
                  <a:gd name="connsiteY4" fmla="*/ 254001 h 316239"/>
                  <a:gd name="connsiteX5" fmla="*/ 0 w 317063"/>
                  <a:gd name="connsiteY5" fmla="*/ 283763 h 316239"/>
                  <a:gd name="connsiteX6" fmla="*/ 32476 w 317063"/>
                  <a:gd name="connsiteY6" fmla="*/ 316240 h 316239"/>
                  <a:gd name="connsiteX7" fmla="*/ 284588 w 317063"/>
                  <a:gd name="connsiteY7" fmla="*/ 316240 h 316239"/>
                  <a:gd name="connsiteX8" fmla="*/ 317064 w 317063"/>
                  <a:gd name="connsiteY8" fmla="*/ 283763 h 316239"/>
                  <a:gd name="connsiteX9" fmla="*/ 317064 w 317063"/>
                  <a:gd name="connsiteY9" fmla="*/ 32499 h 316239"/>
                  <a:gd name="connsiteX10" fmla="*/ 274519 w 317063"/>
                  <a:gd name="connsiteY10" fmla="*/ 1621 h 316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7063" h="316239">
                    <a:moveTo>
                      <a:pt x="274519" y="1621"/>
                    </a:moveTo>
                    <a:lnTo>
                      <a:pt x="239617" y="12998"/>
                    </a:lnTo>
                    <a:cubicBezTo>
                      <a:pt x="210721" y="22431"/>
                      <a:pt x="184752" y="39179"/>
                      <a:pt x="164230" y="61626"/>
                    </a:cubicBezTo>
                    <a:lnTo>
                      <a:pt x="8490" y="232094"/>
                    </a:lnTo>
                    <a:cubicBezTo>
                      <a:pt x="3022" y="238081"/>
                      <a:pt x="0" y="245897"/>
                      <a:pt x="0" y="254001"/>
                    </a:cubicBezTo>
                    <a:lnTo>
                      <a:pt x="0" y="283763"/>
                    </a:lnTo>
                    <a:cubicBezTo>
                      <a:pt x="0" y="301705"/>
                      <a:pt x="14535" y="316240"/>
                      <a:pt x="32476" y="316240"/>
                    </a:cubicBezTo>
                    <a:lnTo>
                      <a:pt x="284588" y="316240"/>
                    </a:lnTo>
                    <a:cubicBezTo>
                      <a:pt x="302529" y="316240"/>
                      <a:pt x="317064" y="301705"/>
                      <a:pt x="317064" y="283763"/>
                    </a:cubicBezTo>
                    <a:lnTo>
                      <a:pt x="317064" y="32499"/>
                    </a:lnTo>
                    <a:cubicBezTo>
                      <a:pt x="317064" y="10418"/>
                      <a:pt x="295503" y="-5213"/>
                      <a:pt x="274519" y="1621"/>
                    </a:cubicBezTo>
                    <a:close/>
                  </a:path>
                </a:pathLst>
              </a:custGeom>
              <a:solidFill>
                <a:srgbClr val="81CBE1"/>
              </a:solidFill>
              <a:ln w="0" cap="flat">
                <a:noFill/>
                <a:prstDash val="solid"/>
                <a:miter/>
              </a:ln>
            </p:spPr>
            <p:txBody>
              <a:bodyPr rtlCol="0" anchor="ctr"/>
              <a:lstStyle/>
              <a:p>
                <a:endParaRPr lang="en-US" dirty="0"/>
              </a:p>
            </p:txBody>
          </p:sp>
          <p:grpSp>
            <p:nvGrpSpPr>
              <p:cNvPr id="1323" name="Graphic 5">
                <a:extLst>
                  <a:ext uri="{FF2B5EF4-FFF2-40B4-BE49-F238E27FC236}">
                    <a16:creationId xmlns:a16="http://schemas.microsoft.com/office/drawing/2014/main" id="{56B3B5EB-D84C-3596-4782-5C7A01A5148C}"/>
                  </a:ext>
                </a:extLst>
              </p:cNvPr>
              <p:cNvGrpSpPr/>
              <p:nvPr/>
            </p:nvGrpSpPr>
            <p:grpSpPr>
              <a:xfrm>
                <a:off x="2119649" y="5222012"/>
                <a:ext cx="1996907" cy="421712"/>
                <a:chOff x="2119649" y="5222012"/>
                <a:chExt cx="1996907" cy="421712"/>
              </a:xfrm>
            </p:grpSpPr>
            <p:sp>
              <p:nvSpPr>
                <p:cNvPr id="1324" name="Freeform: Shape 1323">
                  <a:extLst>
                    <a:ext uri="{FF2B5EF4-FFF2-40B4-BE49-F238E27FC236}">
                      <a16:creationId xmlns:a16="http://schemas.microsoft.com/office/drawing/2014/main" id="{89DDDC1F-74C9-6C0D-88C1-6B4D62991AC2}"/>
                    </a:ext>
                  </a:extLst>
                </p:cNvPr>
                <p:cNvSpPr/>
                <p:nvPr/>
              </p:nvSpPr>
              <p:spPr>
                <a:xfrm>
                  <a:off x="3704374" y="5532742"/>
                  <a:ext cx="412182" cy="110982"/>
                </a:xfrm>
                <a:custGeom>
                  <a:avLst/>
                  <a:gdLst>
                    <a:gd name="connsiteX0" fmla="*/ 0 w 412182"/>
                    <a:gd name="connsiteY0" fmla="*/ 110982 h 110982"/>
                    <a:gd name="connsiteX1" fmla="*/ 345286 w 412182"/>
                    <a:gd name="connsiteY1" fmla="*/ 110982 h 110982"/>
                    <a:gd name="connsiteX2" fmla="*/ 412183 w 412182"/>
                    <a:gd name="connsiteY2" fmla="*/ 42583 h 110982"/>
                    <a:gd name="connsiteX3" fmla="*/ 412183 w 412182"/>
                    <a:gd name="connsiteY3" fmla="*/ 0 h 110982"/>
                    <a:gd name="connsiteX4" fmla="*/ 0 w 412182"/>
                    <a:gd name="connsiteY4" fmla="*/ 0 h 110982"/>
                    <a:gd name="connsiteX5" fmla="*/ 0 w 412182"/>
                    <a:gd name="connsiteY5" fmla="*/ 110963 h 11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182" h="110982">
                      <a:moveTo>
                        <a:pt x="0" y="110982"/>
                      </a:moveTo>
                      <a:lnTo>
                        <a:pt x="345286" y="110982"/>
                      </a:lnTo>
                      <a:cubicBezTo>
                        <a:pt x="382229" y="110982"/>
                        <a:pt x="412183" y="80354"/>
                        <a:pt x="412183" y="42583"/>
                      </a:cubicBezTo>
                      <a:lnTo>
                        <a:pt x="412183" y="0"/>
                      </a:lnTo>
                      <a:lnTo>
                        <a:pt x="0" y="0"/>
                      </a:lnTo>
                      <a:lnTo>
                        <a:pt x="0" y="110963"/>
                      </a:lnTo>
                      <a:close/>
                    </a:path>
                  </a:pathLst>
                </a:custGeom>
                <a:solidFill>
                  <a:srgbClr val="30324E"/>
                </a:solidFill>
                <a:ln w="0" cap="flat">
                  <a:noFill/>
                  <a:prstDash val="solid"/>
                  <a:miter/>
                </a:ln>
              </p:spPr>
              <p:txBody>
                <a:bodyPr rtlCol="0" anchor="ctr"/>
                <a:lstStyle/>
                <a:p>
                  <a:endParaRPr lang="en-US" dirty="0"/>
                </a:p>
              </p:txBody>
            </p:sp>
            <p:sp>
              <p:nvSpPr>
                <p:cNvPr id="1325" name="Freeform: Shape 1324">
                  <a:extLst>
                    <a:ext uri="{FF2B5EF4-FFF2-40B4-BE49-F238E27FC236}">
                      <a16:creationId xmlns:a16="http://schemas.microsoft.com/office/drawing/2014/main" id="{891E23FE-D930-FA0E-DF38-53F0BB70C0E4}"/>
                    </a:ext>
                  </a:extLst>
                </p:cNvPr>
                <p:cNvSpPr/>
                <p:nvPr/>
              </p:nvSpPr>
              <p:spPr>
                <a:xfrm>
                  <a:off x="2119649" y="5532742"/>
                  <a:ext cx="419538" cy="110962"/>
                </a:xfrm>
                <a:custGeom>
                  <a:avLst/>
                  <a:gdLst>
                    <a:gd name="connsiteX0" fmla="*/ 2 w 419538"/>
                    <a:gd name="connsiteY0" fmla="*/ 42044 h 110962"/>
                    <a:gd name="connsiteX1" fmla="*/ 66899 w 419538"/>
                    <a:gd name="connsiteY1" fmla="*/ 110963 h 110962"/>
                    <a:gd name="connsiteX2" fmla="*/ 419539 w 419538"/>
                    <a:gd name="connsiteY2" fmla="*/ 110963 h 110962"/>
                    <a:gd name="connsiteX3" fmla="*/ 419539 w 419538"/>
                    <a:gd name="connsiteY3" fmla="*/ 0 h 110962"/>
                    <a:gd name="connsiteX4" fmla="*/ 329 w 419538"/>
                    <a:gd name="connsiteY4" fmla="*/ 0 h 110962"/>
                    <a:gd name="connsiteX5" fmla="*/ 2 w 419538"/>
                    <a:gd name="connsiteY5" fmla="*/ 42044 h 11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538" h="110962">
                      <a:moveTo>
                        <a:pt x="2" y="42044"/>
                      </a:moveTo>
                      <a:cubicBezTo>
                        <a:pt x="-287" y="80026"/>
                        <a:pt x="29745" y="110963"/>
                        <a:pt x="66899" y="110963"/>
                      </a:cubicBezTo>
                      <a:lnTo>
                        <a:pt x="419539" y="110963"/>
                      </a:lnTo>
                      <a:lnTo>
                        <a:pt x="419539" y="0"/>
                      </a:lnTo>
                      <a:lnTo>
                        <a:pt x="329" y="0"/>
                      </a:lnTo>
                      <a:lnTo>
                        <a:pt x="2" y="42044"/>
                      </a:lnTo>
                      <a:close/>
                    </a:path>
                  </a:pathLst>
                </a:custGeom>
                <a:solidFill>
                  <a:srgbClr val="30324E"/>
                </a:solidFill>
                <a:ln w="0" cap="flat">
                  <a:noFill/>
                  <a:prstDash val="solid"/>
                  <a:miter/>
                </a:ln>
              </p:spPr>
              <p:txBody>
                <a:bodyPr rtlCol="0" anchor="ctr"/>
                <a:lstStyle/>
                <a:p>
                  <a:endParaRPr lang="en-US" dirty="0"/>
                </a:p>
              </p:txBody>
            </p:sp>
            <p:sp>
              <p:nvSpPr>
                <p:cNvPr id="1326" name="Freeform: Shape 1325">
                  <a:extLst>
                    <a:ext uri="{FF2B5EF4-FFF2-40B4-BE49-F238E27FC236}">
                      <a16:creationId xmlns:a16="http://schemas.microsoft.com/office/drawing/2014/main" id="{5A1939F1-87C9-E1E1-6A31-2EFBB0FAFA97}"/>
                    </a:ext>
                  </a:extLst>
                </p:cNvPr>
                <p:cNvSpPr/>
                <p:nvPr/>
              </p:nvSpPr>
              <p:spPr>
                <a:xfrm>
                  <a:off x="4047850" y="5312588"/>
                  <a:ext cx="68706" cy="182306"/>
                </a:xfrm>
                <a:custGeom>
                  <a:avLst/>
                  <a:gdLst>
                    <a:gd name="connsiteX0" fmla="*/ 0 w 68706"/>
                    <a:gd name="connsiteY0" fmla="*/ 25103 h 182306"/>
                    <a:gd name="connsiteX1" fmla="*/ 0 w 68706"/>
                    <a:gd name="connsiteY1" fmla="*/ 157204 h 182306"/>
                    <a:gd name="connsiteX2" fmla="*/ 25103 w 68706"/>
                    <a:gd name="connsiteY2" fmla="*/ 182307 h 182306"/>
                    <a:gd name="connsiteX3" fmla="*/ 68707 w 68706"/>
                    <a:gd name="connsiteY3" fmla="*/ 182307 h 182306"/>
                    <a:gd name="connsiteX4" fmla="*/ 68707 w 68706"/>
                    <a:gd name="connsiteY4" fmla="*/ 0 h 182306"/>
                    <a:gd name="connsiteX5" fmla="*/ 25103 w 68706"/>
                    <a:gd name="connsiteY5" fmla="*/ 0 h 182306"/>
                    <a:gd name="connsiteX6" fmla="*/ 0 w 68706"/>
                    <a:gd name="connsiteY6" fmla="*/ 25103 h 182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06" h="182306">
                      <a:moveTo>
                        <a:pt x="0" y="25103"/>
                      </a:moveTo>
                      <a:lnTo>
                        <a:pt x="0" y="157204"/>
                      </a:lnTo>
                      <a:cubicBezTo>
                        <a:pt x="0" y="171064"/>
                        <a:pt x="11243" y="182307"/>
                        <a:pt x="25103" y="182307"/>
                      </a:cubicBezTo>
                      <a:lnTo>
                        <a:pt x="68707" y="182307"/>
                      </a:lnTo>
                      <a:lnTo>
                        <a:pt x="68707" y="0"/>
                      </a:lnTo>
                      <a:lnTo>
                        <a:pt x="25103" y="0"/>
                      </a:lnTo>
                      <a:cubicBezTo>
                        <a:pt x="11243" y="0"/>
                        <a:pt x="0" y="11243"/>
                        <a:pt x="0" y="25103"/>
                      </a:cubicBezTo>
                      <a:close/>
                    </a:path>
                  </a:pathLst>
                </a:custGeom>
                <a:solidFill>
                  <a:srgbClr val="C89F9C"/>
                </a:solidFill>
                <a:ln w="0" cap="flat">
                  <a:noFill/>
                  <a:prstDash val="solid"/>
                  <a:miter/>
                </a:ln>
              </p:spPr>
              <p:txBody>
                <a:bodyPr rtlCol="0" anchor="ctr"/>
                <a:lstStyle/>
                <a:p>
                  <a:endParaRPr lang="en-US" dirty="0"/>
                </a:p>
              </p:txBody>
            </p:sp>
            <p:sp>
              <p:nvSpPr>
                <p:cNvPr id="1327" name="Freeform: Shape 1326">
                  <a:extLst>
                    <a:ext uri="{FF2B5EF4-FFF2-40B4-BE49-F238E27FC236}">
                      <a16:creationId xmlns:a16="http://schemas.microsoft.com/office/drawing/2014/main" id="{F7E692EB-2484-99B3-6976-80FA0E4A53CD}"/>
                    </a:ext>
                  </a:extLst>
                </p:cNvPr>
                <p:cNvSpPr/>
                <p:nvPr/>
              </p:nvSpPr>
              <p:spPr>
                <a:xfrm>
                  <a:off x="2120902" y="5222012"/>
                  <a:ext cx="173239" cy="190373"/>
                </a:xfrm>
                <a:custGeom>
                  <a:avLst/>
                  <a:gdLst>
                    <a:gd name="connsiteX0" fmla="*/ 135 w 173239"/>
                    <a:gd name="connsiteY0" fmla="*/ 171334 h 190373"/>
                    <a:gd name="connsiteX1" fmla="*/ 0 w 173239"/>
                    <a:gd name="connsiteY1" fmla="*/ 190373 h 190373"/>
                    <a:gd name="connsiteX2" fmla="*/ 173240 w 173239"/>
                    <a:gd name="connsiteY2" fmla="*/ 0 h 190373"/>
                    <a:gd name="connsiteX3" fmla="*/ 76022 w 173239"/>
                    <a:gd name="connsiteY3" fmla="*/ 48358 h 190373"/>
                    <a:gd name="connsiteX4" fmla="*/ 135 w 173239"/>
                    <a:gd name="connsiteY4" fmla="*/ 171334 h 1903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39" h="190373">
                      <a:moveTo>
                        <a:pt x="135" y="171334"/>
                      </a:moveTo>
                      <a:lnTo>
                        <a:pt x="0" y="190373"/>
                      </a:lnTo>
                      <a:cubicBezTo>
                        <a:pt x="132736" y="180440"/>
                        <a:pt x="165809" y="45779"/>
                        <a:pt x="173240" y="0"/>
                      </a:cubicBezTo>
                      <a:lnTo>
                        <a:pt x="76022" y="48358"/>
                      </a:lnTo>
                      <a:cubicBezTo>
                        <a:pt x="29935" y="71286"/>
                        <a:pt x="539" y="118933"/>
                        <a:pt x="135" y="171334"/>
                      </a:cubicBezTo>
                      <a:close/>
                    </a:path>
                  </a:pathLst>
                </a:custGeom>
                <a:solidFill>
                  <a:srgbClr val="C89F9C"/>
                </a:solidFill>
                <a:ln w="0" cap="flat">
                  <a:noFill/>
                  <a:prstDash val="solid"/>
                  <a:miter/>
                </a:ln>
              </p:spPr>
              <p:txBody>
                <a:bodyPr rtlCol="0" anchor="ctr"/>
                <a:lstStyle/>
                <a:p>
                  <a:endParaRPr lang="en-US" dirty="0"/>
                </a:p>
              </p:txBody>
            </p:sp>
          </p:grpSp>
          <p:grpSp>
            <p:nvGrpSpPr>
              <p:cNvPr id="1328" name="Graphic 5">
                <a:extLst>
                  <a:ext uri="{FF2B5EF4-FFF2-40B4-BE49-F238E27FC236}">
                    <a16:creationId xmlns:a16="http://schemas.microsoft.com/office/drawing/2014/main" id="{AA4919BC-E4D7-8249-7FE8-CC326E36128C}"/>
                  </a:ext>
                </a:extLst>
              </p:cNvPr>
              <p:cNvGrpSpPr/>
              <p:nvPr/>
            </p:nvGrpSpPr>
            <p:grpSpPr>
              <a:xfrm>
                <a:off x="3551458" y="5398817"/>
                <a:ext cx="431571" cy="431571"/>
                <a:chOff x="3551458" y="5398817"/>
                <a:chExt cx="431571" cy="431571"/>
              </a:xfrm>
            </p:grpSpPr>
            <p:sp>
              <p:nvSpPr>
                <p:cNvPr id="1329" name="Freeform: Shape 1328">
                  <a:extLst>
                    <a:ext uri="{FF2B5EF4-FFF2-40B4-BE49-F238E27FC236}">
                      <a16:creationId xmlns:a16="http://schemas.microsoft.com/office/drawing/2014/main" id="{D243F414-2026-1C89-DA96-A8E35BDFEC24}"/>
                    </a:ext>
                  </a:extLst>
                </p:cNvPr>
                <p:cNvSpPr/>
                <p:nvPr/>
              </p:nvSpPr>
              <p:spPr>
                <a:xfrm>
                  <a:off x="3592198" y="5434504"/>
                  <a:ext cx="350059" cy="208988"/>
                </a:xfrm>
                <a:custGeom>
                  <a:avLst/>
                  <a:gdLst>
                    <a:gd name="connsiteX0" fmla="*/ 175030 w 350059"/>
                    <a:gd name="connsiteY0" fmla="*/ 0 h 208988"/>
                    <a:gd name="connsiteX1" fmla="*/ 0 w 350059"/>
                    <a:gd name="connsiteY1" fmla="*/ 175030 h 208988"/>
                    <a:gd name="connsiteX2" fmla="*/ 3311 w 350059"/>
                    <a:gd name="connsiteY2" fmla="*/ 208989 h 208988"/>
                    <a:gd name="connsiteX3" fmla="*/ 346730 w 350059"/>
                    <a:gd name="connsiteY3" fmla="*/ 208989 h 208988"/>
                    <a:gd name="connsiteX4" fmla="*/ 350060 w 350059"/>
                    <a:gd name="connsiteY4" fmla="*/ 175030 h 208988"/>
                    <a:gd name="connsiteX5" fmla="*/ 175030 w 350059"/>
                    <a:gd name="connsiteY5" fmla="*/ 0 h 20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059" h="208988">
                      <a:moveTo>
                        <a:pt x="175030" y="0"/>
                      </a:moveTo>
                      <a:cubicBezTo>
                        <a:pt x="78351" y="0"/>
                        <a:pt x="0" y="78371"/>
                        <a:pt x="0" y="175030"/>
                      </a:cubicBezTo>
                      <a:cubicBezTo>
                        <a:pt x="0" y="186658"/>
                        <a:pt x="1155" y="197996"/>
                        <a:pt x="3311" y="208989"/>
                      </a:cubicBezTo>
                      <a:lnTo>
                        <a:pt x="346730" y="208989"/>
                      </a:lnTo>
                      <a:cubicBezTo>
                        <a:pt x="348886" y="197996"/>
                        <a:pt x="350060" y="186658"/>
                        <a:pt x="350060" y="175030"/>
                      </a:cubicBezTo>
                      <a:cubicBezTo>
                        <a:pt x="350060" y="78352"/>
                        <a:pt x="271689" y="0"/>
                        <a:pt x="175030" y="0"/>
                      </a:cubicBezTo>
                      <a:close/>
                    </a:path>
                  </a:pathLst>
                </a:custGeom>
                <a:solidFill>
                  <a:srgbClr val="30324E"/>
                </a:solidFill>
                <a:ln w="0" cap="flat">
                  <a:noFill/>
                  <a:prstDash val="solid"/>
                  <a:miter/>
                </a:ln>
              </p:spPr>
              <p:txBody>
                <a:bodyPr rtlCol="0" anchor="ctr"/>
                <a:lstStyle/>
                <a:p>
                  <a:endParaRPr lang="en-US" dirty="0"/>
                </a:p>
              </p:txBody>
            </p:sp>
            <p:sp>
              <p:nvSpPr>
                <p:cNvPr id="1330" name="Freeform: Shape 1329">
                  <a:extLst>
                    <a:ext uri="{FF2B5EF4-FFF2-40B4-BE49-F238E27FC236}">
                      <a16:creationId xmlns:a16="http://schemas.microsoft.com/office/drawing/2014/main" id="{8896604F-F7CE-D2BB-6E0D-09232C40ED80}"/>
                    </a:ext>
                  </a:extLst>
                </p:cNvPr>
                <p:cNvSpPr/>
                <p:nvPr/>
              </p:nvSpPr>
              <p:spPr>
                <a:xfrm rot="-2700000">
                  <a:off x="3614660" y="5462019"/>
                  <a:ext cx="305166" cy="305166"/>
                </a:xfrm>
                <a:custGeom>
                  <a:avLst/>
                  <a:gdLst>
                    <a:gd name="connsiteX0" fmla="*/ 305167 w 305166"/>
                    <a:gd name="connsiteY0" fmla="*/ 152583 h 305166"/>
                    <a:gd name="connsiteX1" fmla="*/ 152583 w 305166"/>
                    <a:gd name="connsiteY1" fmla="*/ 305167 h 305166"/>
                    <a:gd name="connsiteX2" fmla="*/ 0 w 305166"/>
                    <a:gd name="connsiteY2" fmla="*/ 152583 h 305166"/>
                    <a:gd name="connsiteX3" fmla="*/ 152583 w 305166"/>
                    <a:gd name="connsiteY3" fmla="*/ 0 h 305166"/>
                    <a:gd name="connsiteX4" fmla="*/ 305167 w 305166"/>
                    <a:gd name="connsiteY4" fmla="*/ 152583 h 305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66" h="305166">
                      <a:moveTo>
                        <a:pt x="305167" y="152583"/>
                      </a:moveTo>
                      <a:cubicBezTo>
                        <a:pt x="305167" y="236853"/>
                        <a:pt x="236853" y="305167"/>
                        <a:pt x="152583" y="305167"/>
                      </a:cubicBezTo>
                      <a:cubicBezTo>
                        <a:pt x="68314" y="305167"/>
                        <a:pt x="0" y="236853"/>
                        <a:pt x="0" y="152583"/>
                      </a:cubicBezTo>
                      <a:cubicBezTo>
                        <a:pt x="0" y="68314"/>
                        <a:pt x="68314" y="0"/>
                        <a:pt x="152583" y="0"/>
                      </a:cubicBezTo>
                      <a:cubicBezTo>
                        <a:pt x="236853" y="0"/>
                        <a:pt x="305167" y="68314"/>
                        <a:pt x="305167" y="152583"/>
                      </a:cubicBezTo>
                      <a:close/>
                    </a:path>
                  </a:pathLst>
                </a:custGeom>
                <a:solidFill>
                  <a:srgbClr val="40456B"/>
                </a:solidFill>
                <a:ln w="0" cap="flat">
                  <a:noFill/>
                  <a:prstDash val="solid"/>
                  <a:miter/>
                </a:ln>
              </p:spPr>
              <p:txBody>
                <a:bodyPr rtlCol="0" anchor="ctr"/>
                <a:lstStyle/>
                <a:p>
                  <a:endParaRPr lang="en-US" dirty="0"/>
                </a:p>
              </p:txBody>
            </p:sp>
            <p:sp>
              <p:nvSpPr>
                <p:cNvPr id="1331" name="Freeform: Shape 1330">
                  <a:extLst>
                    <a:ext uri="{FF2B5EF4-FFF2-40B4-BE49-F238E27FC236}">
                      <a16:creationId xmlns:a16="http://schemas.microsoft.com/office/drawing/2014/main" id="{56AC1650-4769-4FDA-03D6-3FB83C1AFE86}"/>
                    </a:ext>
                  </a:extLst>
                </p:cNvPr>
                <p:cNvSpPr/>
                <p:nvPr/>
              </p:nvSpPr>
              <p:spPr>
                <a:xfrm rot="-156000">
                  <a:off x="3692054" y="5539152"/>
                  <a:ext cx="150581" cy="150581"/>
                </a:xfrm>
                <a:custGeom>
                  <a:avLst/>
                  <a:gdLst>
                    <a:gd name="connsiteX0" fmla="*/ 150581 w 150581"/>
                    <a:gd name="connsiteY0" fmla="*/ 75291 h 150581"/>
                    <a:gd name="connsiteX1" fmla="*/ 75291 w 150581"/>
                    <a:gd name="connsiteY1" fmla="*/ 150581 h 150581"/>
                    <a:gd name="connsiteX2" fmla="*/ 0 w 150581"/>
                    <a:gd name="connsiteY2" fmla="*/ 75291 h 150581"/>
                    <a:gd name="connsiteX3" fmla="*/ 75291 w 150581"/>
                    <a:gd name="connsiteY3" fmla="*/ 0 h 150581"/>
                    <a:gd name="connsiteX4" fmla="*/ 150581 w 150581"/>
                    <a:gd name="connsiteY4" fmla="*/ 75291 h 150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581" h="150581">
                      <a:moveTo>
                        <a:pt x="150581" y="75291"/>
                      </a:moveTo>
                      <a:cubicBezTo>
                        <a:pt x="150581" y="116873"/>
                        <a:pt x="116873" y="150581"/>
                        <a:pt x="75291" y="150581"/>
                      </a:cubicBezTo>
                      <a:cubicBezTo>
                        <a:pt x="33709" y="150581"/>
                        <a:pt x="0" y="116873"/>
                        <a:pt x="0" y="75291"/>
                      </a:cubicBezTo>
                      <a:cubicBezTo>
                        <a:pt x="0" y="33709"/>
                        <a:pt x="33709" y="0"/>
                        <a:pt x="75291" y="0"/>
                      </a:cubicBezTo>
                      <a:cubicBezTo>
                        <a:pt x="116873" y="0"/>
                        <a:pt x="150581" y="33709"/>
                        <a:pt x="150581" y="75291"/>
                      </a:cubicBezTo>
                      <a:close/>
                    </a:path>
                  </a:pathLst>
                </a:custGeom>
                <a:solidFill>
                  <a:srgbClr val="30324E"/>
                </a:solidFill>
                <a:ln w="0" cap="flat">
                  <a:noFill/>
                  <a:prstDash val="solid"/>
                  <a:miter/>
                </a:ln>
              </p:spPr>
              <p:txBody>
                <a:bodyPr rtlCol="0" anchor="ctr"/>
                <a:lstStyle/>
                <a:p>
                  <a:endParaRPr lang="en-US" dirty="0"/>
                </a:p>
              </p:txBody>
            </p:sp>
          </p:grpSp>
          <p:grpSp>
            <p:nvGrpSpPr>
              <p:cNvPr id="1332" name="Graphic 5">
                <a:extLst>
                  <a:ext uri="{FF2B5EF4-FFF2-40B4-BE49-F238E27FC236}">
                    <a16:creationId xmlns:a16="http://schemas.microsoft.com/office/drawing/2014/main" id="{08769F8C-997B-8A98-2618-B8FDCCCF53C3}"/>
                  </a:ext>
                </a:extLst>
              </p:cNvPr>
              <p:cNvGrpSpPr/>
              <p:nvPr/>
            </p:nvGrpSpPr>
            <p:grpSpPr>
              <a:xfrm>
                <a:off x="2230368" y="5398807"/>
                <a:ext cx="431571" cy="431571"/>
                <a:chOff x="2230368" y="5398807"/>
                <a:chExt cx="431571" cy="431571"/>
              </a:xfrm>
            </p:grpSpPr>
            <p:sp>
              <p:nvSpPr>
                <p:cNvPr id="1333" name="Freeform: Shape 1332">
                  <a:extLst>
                    <a:ext uri="{FF2B5EF4-FFF2-40B4-BE49-F238E27FC236}">
                      <a16:creationId xmlns:a16="http://schemas.microsoft.com/office/drawing/2014/main" id="{98AF0EF8-4468-04FD-736D-7FFC145EC1F8}"/>
                    </a:ext>
                  </a:extLst>
                </p:cNvPr>
                <p:cNvSpPr/>
                <p:nvPr/>
              </p:nvSpPr>
              <p:spPr>
                <a:xfrm>
                  <a:off x="2271118" y="5434504"/>
                  <a:ext cx="350079" cy="208988"/>
                </a:xfrm>
                <a:custGeom>
                  <a:avLst/>
                  <a:gdLst>
                    <a:gd name="connsiteX0" fmla="*/ 175030 w 350079"/>
                    <a:gd name="connsiteY0" fmla="*/ 0 h 208988"/>
                    <a:gd name="connsiteX1" fmla="*/ 0 w 350079"/>
                    <a:gd name="connsiteY1" fmla="*/ 175030 h 208988"/>
                    <a:gd name="connsiteX2" fmla="*/ 3330 w 350079"/>
                    <a:gd name="connsiteY2" fmla="*/ 208989 h 208988"/>
                    <a:gd name="connsiteX3" fmla="*/ 346749 w 350079"/>
                    <a:gd name="connsiteY3" fmla="*/ 208989 h 208988"/>
                    <a:gd name="connsiteX4" fmla="*/ 350079 w 350079"/>
                    <a:gd name="connsiteY4" fmla="*/ 175030 h 208988"/>
                    <a:gd name="connsiteX5" fmla="*/ 175049 w 350079"/>
                    <a:gd name="connsiteY5" fmla="*/ 0 h 208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079" h="208988">
                      <a:moveTo>
                        <a:pt x="175030" y="0"/>
                      </a:moveTo>
                      <a:cubicBezTo>
                        <a:pt x="78352" y="0"/>
                        <a:pt x="0" y="78371"/>
                        <a:pt x="0" y="175030"/>
                      </a:cubicBezTo>
                      <a:cubicBezTo>
                        <a:pt x="0" y="186658"/>
                        <a:pt x="1155" y="197996"/>
                        <a:pt x="3330" y="208989"/>
                      </a:cubicBezTo>
                      <a:lnTo>
                        <a:pt x="346749" y="208989"/>
                      </a:lnTo>
                      <a:cubicBezTo>
                        <a:pt x="348905" y="197996"/>
                        <a:pt x="350079" y="186658"/>
                        <a:pt x="350079" y="175030"/>
                      </a:cubicBezTo>
                      <a:cubicBezTo>
                        <a:pt x="350079" y="78352"/>
                        <a:pt x="271709" y="0"/>
                        <a:pt x="175049" y="0"/>
                      </a:cubicBezTo>
                      <a:close/>
                    </a:path>
                  </a:pathLst>
                </a:custGeom>
                <a:solidFill>
                  <a:srgbClr val="30324E"/>
                </a:solidFill>
                <a:ln w="0" cap="flat">
                  <a:noFill/>
                  <a:prstDash val="solid"/>
                  <a:miter/>
                </a:ln>
              </p:spPr>
              <p:txBody>
                <a:bodyPr rtlCol="0" anchor="ctr"/>
                <a:lstStyle/>
                <a:p>
                  <a:endParaRPr lang="en-US" dirty="0"/>
                </a:p>
              </p:txBody>
            </p:sp>
            <p:sp>
              <p:nvSpPr>
                <p:cNvPr id="1334" name="Freeform: Shape 1333">
                  <a:extLst>
                    <a:ext uri="{FF2B5EF4-FFF2-40B4-BE49-F238E27FC236}">
                      <a16:creationId xmlns:a16="http://schemas.microsoft.com/office/drawing/2014/main" id="{CD2A0321-6462-5E58-94DD-3AB84B6FAECA}"/>
                    </a:ext>
                  </a:extLst>
                </p:cNvPr>
                <p:cNvSpPr/>
                <p:nvPr/>
              </p:nvSpPr>
              <p:spPr>
                <a:xfrm rot="-2700000">
                  <a:off x="2293570" y="5462009"/>
                  <a:ext cx="305166" cy="305166"/>
                </a:xfrm>
                <a:custGeom>
                  <a:avLst/>
                  <a:gdLst>
                    <a:gd name="connsiteX0" fmla="*/ 305167 w 305166"/>
                    <a:gd name="connsiteY0" fmla="*/ 152583 h 305166"/>
                    <a:gd name="connsiteX1" fmla="*/ 152583 w 305166"/>
                    <a:gd name="connsiteY1" fmla="*/ 305167 h 305166"/>
                    <a:gd name="connsiteX2" fmla="*/ 0 w 305166"/>
                    <a:gd name="connsiteY2" fmla="*/ 152583 h 305166"/>
                    <a:gd name="connsiteX3" fmla="*/ 152583 w 305166"/>
                    <a:gd name="connsiteY3" fmla="*/ 0 h 305166"/>
                    <a:gd name="connsiteX4" fmla="*/ 305167 w 305166"/>
                    <a:gd name="connsiteY4" fmla="*/ 152583 h 305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66" h="305166">
                      <a:moveTo>
                        <a:pt x="305167" y="152583"/>
                      </a:moveTo>
                      <a:cubicBezTo>
                        <a:pt x="305167" y="236853"/>
                        <a:pt x="236853" y="305167"/>
                        <a:pt x="152583" y="305167"/>
                      </a:cubicBezTo>
                      <a:cubicBezTo>
                        <a:pt x="68314" y="305167"/>
                        <a:pt x="0" y="236853"/>
                        <a:pt x="0" y="152583"/>
                      </a:cubicBezTo>
                      <a:cubicBezTo>
                        <a:pt x="0" y="68314"/>
                        <a:pt x="68314" y="0"/>
                        <a:pt x="152583" y="0"/>
                      </a:cubicBezTo>
                      <a:cubicBezTo>
                        <a:pt x="236853" y="0"/>
                        <a:pt x="305167" y="68314"/>
                        <a:pt x="305167" y="152583"/>
                      </a:cubicBezTo>
                      <a:close/>
                    </a:path>
                  </a:pathLst>
                </a:custGeom>
                <a:solidFill>
                  <a:srgbClr val="40456B"/>
                </a:solidFill>
                <a:ln w="0" cap="flat">
                  <a:noFill/>
                  <a:prstDash val="solid"/>
                  <a:miter/>
                </a:ln>
              </p:spPr>
              <p:txBody>
                <a:bodyPr rtlCol="0" anchor="ctr"/>
                <a:lstStyle/>
                <a:p>
                  <a:endParaRPr lang="en-US" dirty="0"/>
                </a:p>
              </p:txBody>
            </p:sp>
            <p:sp>
              <p:nvSpPr>
                <p:cNvPr id="1335" name="Freeform: Shape 1334">
                  <a:extLst>
                    <a:ext uri="{FF2B5EF4-FFF2-40B4-BE49-F238E27FC236}">
                      <a16:creationId xmlns:a16="http://schemas.microsoft.com/office/drawing/2014/main" id="{2DB7BD3E-EBD6-2AF3-B55A-84572317DBFB}"/>
                    </a:ext>
                  </a:extLst>
                </p:cNvPr>
                <p:cNvSpPr/>
                <p:nvPr/>
              </p:nvSpPr>
              <p:spPr>
                <a:xfrm>
                  <a:off x="2370857" y="5539307"/>
                  <a:ext cx="150581" cy="150581"/>
                </a:xfrm>
                <a:custGeom>
                  <a:avLst/>
                  <a:gdLst>
                    <a:gd name="connsiteX0" fmla="*/ 150581 w 150581"/>
                    <a:gd name="connsiteY0" fmla="*/ 75291 h 150581"/>
                    <a:gd name="connsiteX1" fmla="*/ 75291 w 150581"/>
                    <a:gd name="connsiteY1" fmla="*/ 150581 h 150581"/>
                    <a:gd name="connsiteX2" fmla="*/ 0 w 150581"/>
                    <a:gd name="connsiteY2" fmla="*/ 75291 h 150581"/>
                    <a:gd name="connsiteX3" fmla="*/ 75291 w 150581"/>
                    <a:gd name="connsiteY3" fmla="*/ 0 h 150581"/>
                    <a:gd name="connsiteX4" fmla="*/ 150581 w 150581"/>
                    <a:gd name="connsiteY4" fmla="*/ 75291 h 150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581" h="150581">
                      <a:moveTo>
                        <a:pt x="150581" y="75291"/>
                      </a:moveTo>
                      <a:cubicBezTo>
                        <a:pt x="150581" y="116873"/>
                        <a:pt x="116872" y="150581"/>
                        <a:pt x="75291" y="150581"/>
                      </a:cubicBezTo>
                      <a:cubicBezTo>
                        <a:pt x="33709" y="150581"/>
                        <a:pt x="0" y="116873"/>
                        <a:pt x="0" y="75291"/>
                      </a:cubicBezTo>
                      <a:cubicBezTo>
                        <a:pt x="0" y="33709"/>
                        <a:pt x="33709" y="0"/>
                        <a:pt x="75291" y="0"/>
                      </a:cubicBezTo>
                      <a:cubicBezTo>
                        <a:pt x="116872" y="0"/>
                        <a:pt x="150581" y="33709"/>
                        <a:pt x="150581" y="75291"/>
                      </a:cubicBezTo>
                      <a:close/>
                    </a:path>
                  </a:pathLst>
                </a:custGeom>
                <a:solidFill>
                  <a:srgbClr val="30324E"/>
                </a:solidFill>
                <a:ln w="0" cap="flat">
                  <a:noFill/>
                  <a:prstDash val="solid"/>
                  <a:miter/>
                </a:ln>
              </p:spPr>
              <p:txBody>
                <a:bodyPr rtlCol="0" anchor="ctr"/>
                <a:lstStyle/>
                <a:p>
                  <a:endParaRPr lang="en-US" dirty="0"/>
                </a:p>
              </p:txBody>
            </p:sp>
          </p:grpSp>
          <p:sp>
            <p:nvSpPr>
              <p:cNvPr id="1336" name="Freeform: Shape 1335">
                <a:extLst>
                  <a:ext uri="{FF2B5EF4-FFF2-40B4-BE49-F238E27FC236}">
                    <a16:creationId xmlns:a16="http://schemas.microsoft.com/office/drawing/2014/main" id="{0007A9DD-8362-28DA-40D2-EB9D72AC68B3}"/>
                  </a:ext>
                </a:extLst>
              </p:cNvPr>
              <p:cNvSpPr/>
              <p:nvPr/>
            </p:nvSpPr>
            <p:spPr>
              <a:xfrm rot="-553201">
                <a:off x="3635514" y="4851165"/>
                <a:ext cx="287109" cy="287109"/>
              </a:xfrm>
              <a:custGeom>
                <a:avLst/>
                <a:gdLst>
                  <a:gd name="connsiteX0" fmla="*/ 287109 w 287109"/>
                  <a:gd name="connsiteY0" fmla="*/ 143555 h 287109"/>
                  <a:gd name="connsiteX1" fmla="*/ 143555 w 287109"/>
                  <a:gd name="connsiteY1" fmla="*/ 287109 h 287109"/>
                  <a:gd name="connsiteX2" fmla="*/ 0 w 287109"/>
                  <a:gd name="connsiteY2" fmla="*/ 143554 h 287109"/>
                  <a:gd name="connsiteX3" fmla="*/ 143555 w 287109"/>
                  <a:gd name="connsiteY3" fmla="*/ 0 h 287109"/>
                  <a:gd name="connsiteX4" fmla="*/ 287109 w 287109"/>
                  <a:gd name="connsiteY4" fmla="*/ 143555 h 287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109" h="287109">
                    <a:moveTo>
                      <a:pt x="287109" y="143555"/>
                    </a:moveTo>
                    <a:cubicBezTo>
                      <a:pt x="287109" y="222838"/>
                      <a:pt x="222838" y="287109"/>
                      <a:pt x="143555" y="287109"/>
                    </a:cubicBezTo>
                    <a:cubicBezTo>
                      <a:pt x="64272" y="287109"/>
                      <a:pt x="0" y="222837"/>
                      <a:pt x="0" y="143554"/>
                    </a:cubicBezTo>
                    <a:cubicBezTo>
                      <a:pt x="0" y="64271"/>
                      <a:pt x="64272" y="0"/>
                      <a:pt x="143555" y="0"/>
                    </a:cubicBezTo>
                    <a:cubicBezTo>
                      <a:pt x="222838" y="0"/>
                      <a:pt x="287109" y="64271"/>
                      <a:pt x="287109" y="143555"/>
                    </a:cubicBezTo>
                    <a:close/>
                  </a:path>
                </a:pathLst>
              </a:custGeom>
              <a:solidFill>
                <a:srgbClr val="C89F9C"/>
              </a:solidFill>
              <a:ln w="0" cap="flat">
                <a:noFill/>
                <a:prstDash val="solid"/>
                <a:miter/>
              </a:ln>
            </p:spPr>
            <p:txBody>
              <a:bodyPr rtlCol="0" anchor="ctr"/>
              <a:lstStyle/>
              <a:p>
                <a:endParaRPr lang="en-US" dirty="0"/>
              </a:p>
            </p:txBody>
          </p:sp>
          <p:grpSp>
            <p:nvGrpSpPr>
              <p:cNvPr id="1337" name="Graphic 5">
                <a:extLst>
                  <a:ext uri="{FF2B5EF4-FFF2-40B4-BE49-F238E27FC236}">
                    <a16:creationId xmlns:a16="http://schemas.microsoft.com/office/drawing/2014/main" id="{D43D442C-DBCD-BE46-36E5-2DFBF9F7517C}"/>
                  </a:ext>
                </a:extLst>
              </p:cNvPr>
              <p:cNvGrpSpPr/>
              <p:nvPr/>
            </p:nvGrpSpPr>
            <p:grpSpPr>
              <a:xfrm>
                <a:off x="3697559" y="4913399"/>
                <a:ext cx="162940" cy="162940"/>
                <a:chOff x="3697559" y="4913399"/>
                <a:chExt cx="162940" cy="162940"/>
              </a:xfrm>
              <a:solidFill>
                <a:srgbClr val="FFFFFF"/>
              </a:solidFill>
            </p:grpSpPr>
            <p:sp>
              <p:nvSpPr>
                <p:cNvPr id="1338" name="Freeform: Shape 1337">
                  <a:extLst>
                    <a:ext uri="{FF2B5EF4-FFF2-40B4-BE49-F238E27FC236}">
                      <a16:creationId xmlns:a16="http://schemas.microsoft.com/office/drawing/2014/main" id="{9DC4C5D0-7DC5-3F3C-5EF6-A693E66DC810}"/>
                    </a:ext>
                  </a:extLst>
                </p:cNvPr>
                <p:cNvSpPr/>
                <p:nvPr/>
              </p:nvSpPr>
              <p:spPr>
                <a:xfrm>
                  <a:off x="3697559" y="4971961"/>
                  <a:ext cx="162940" cy="45798"/>
                </a:xfrm>
                <a:custGeom>
                  <a:avLst/>
                  <a:gdLst>
                    <a:gd name="connsiteX0" fmla="*/ 0 w 162940"/>
                    <a:gd name="connsiteY0" fmla="*/ 0 h 45798"/>
                    <a:gd name="connsiteX1" fmla="*/ 162941 w 162940"/>
                    <a:gd name="connsiteY1" fmla="*/ 0 h 45798"/>
                    <a:gd name="connsiteX2" fmla="*/ 162941 w 162940"/>
                    <a:gd name="connsiteY2" fmla="*/ 45798 h 45798"/>
                    <a:gd name="connsiteX3" fmla="*/ 0 w 162940"/>
                    <a:gd name="connsiteY3" fmla="*/ 45798 h 45798"/>
                  </a:gdLst>
                  <a:ahLst/>
                  <a:cxnLst>
                    <a:cxn ang="0">
                      <a:pos x="connsiteX0" y="connsiteY0"/>
                    </a:cxn>
                    <a:cxn ang="0">
                      <a:pos x="connsiteX1" y="connsiteY1"/>
                    </a:cxn>
                    <a:cxn ang="0">
                      <a:pos x="connsiteX2" y="connsiteY2"/>
                    </a:cxn>
                    <a:cxn ang="0">
                      <a:pos x="connsiteX3" y="connsiteY3"/>
                    </a:cxn>
                  </a:cxnLst>
                  <a:rect l="l" t="t" r="r" b="b"/>
                  <a:pathLst>
                    <a:path w="162940" h="45798">
                      <a:moveTo>
                        <a:pt x="0" y="0"/>
                      </a:moveTo>
                      <a:lnTo>
                        <a:pt x="162941" y="0"/>
                      </a:lnTo>
                      <a:lnTo>
                        <a:pt x="162941" y="45798"/>
                      </a:lnTo>
                      <a:lnTo>
                        <a:pt x="0" y="45798"/>
                      </a:lnTo>
                      <a:close/>
                    </a:path>
                  </a:pathLst>
                </a:custGeom>
                <a:solidFill>
                  <a:srgbClr val="FFFFFF"/>
                </a:solidFill>
                <a:ln w="0" cap="flat">
                  <a:noFill/>
                  <a:prstDash val="solid"/>
                  <a:miter/>
                </a:ln>
              </p:spPr>
              <p:txBody>
                <a:bodyPr rtlCol="0" anchor="ctr"/>
                <a:lstStyle/>
                <a:p>
                  <a:endParaRPr lang="en-US" dirty="0"/>
                </a:p>
              </p:txBody>
            </p:sp>
            <p:sp>
              <p:nvSpPr>
                <p:cNvPr id="1339" name="Freeform: Shape 1338">
                  <a:extLst>
                    <a:ext uri="{FF2B5EF4-FFF2-40B4-BE49-F238E27FC236}">
                      <a16:creationId xmlns:a16="http://schemas.microsoft.com/office/drawing/2014/main" id="{01A60070-2B5F-B252-D0D7-4A2A6158FE19}"/>
                    </a:ext>
                  </a:extLst>
                </p:cNvPr>
                <p:cNvSpPr/>
                <p:nvPr/>
              </p:nvSpPr>
              <p:spPr>
                <a:xfrm>
                  <a:off x="3756120" y="4913399"/>
                  <a:ext cx="45798" cy="162940"/>
                </a:xfrm>
                <a:custGeom>
                  <a:avLst/>
                  <a:gdLst>
                    <a:gd name="connsiteX0" fmla="*/ 0 w 45798"/>
                    <a:gd name="connsiteY0" fmla="*/ 0 h 162940"/>
                    <a:gd name="connsiteX1" fmla="*/ 45798 w 45798"/>
                    <a:gd name="connsiteY1" fmla="*/ 0 h 162940"/>
                    <a:gd name="connsiteX2" fmla="*/ 45798 w 45798"/>
                    <a:gd name="connsiteY2" fmla="*/ 162940 h 162940"/>
                    <a:gd name="connsiteX3" fmla="*/ 0 w 45798"/>
                    <a:gd name="connsiteY3" fmla="*/ 162940 h 162940"/>
                  </a:gdLst>
                  <a:ahLst/>
                  <a:cxnLst>
                    <a:cxn ang="0">
                      <a:pos x="connsiteX0" y="connsiteY0"/>
                    </a:cxn>
                    <a:cxn ang="0">
                      <a:pos x="connsiteX1" y="connsiteY1"/>
                    </a:cxn>
                    <a:cxn ang="0">
                      <a:pos x="connsiteX2" y="connsiteY2"/>
                    </a:cxn>
                    <a:cxn ang="0">
                      <a:pos x="connsiteX3" y="connsiteY3"/>
                    </a:cxn>
                  </a:cxnLst>
                  <a:rect l="l" t="t" r="r" b="b"/>
                  <a:pathLst>
                    <a:path w="45798" h="162940">
                      <a:moveTo>
                        <a:pt x="0" y="0"/>
                      </a:moveTo>
                      <a:lnTo>
                        <a:pt x="45798" y="0"/>
                      </a:lnTo>
                      <a:lnTo>
                        <a:pt x="45798" y="162940"/>
                      </a:lnTo>
                      <a:lnTo>
                        <a:pt x="0" y="162940"/>
                      </a:lnTo>
                      <a:close/>
                    </a:path>
                  </a:pathLst>
                </a:custGeom>
                <a:solidFill>
                  <a:srgbClr val="FFFFFF"/>
                </a:solidFill>
                <a:ln w="0" cap="flat">
                  <a:noFill/>
                  <a:prstDash val="solid"/>
                  <a:miter/>
                </a:ln>
              </p:spPr>
              <p:txBody>
                <a:bodyPr rtlCol="0" anchor="ctr"/>
                <a:lstStyle/>
                <a:p>
                  <a:endParaRPr lang="en-US" dirty="0"/>
                </a:p>
              </p:txBody>
            </p:sp>
          </p:grpSp>
          <p:grpSp>
            <p:nvGrpSpPr>
              <p:cNvPr id="1340" name="Graphic 5">
                <a:extLst>
                  <a:ext uri="{FF2B5EF4-FFF2-40B4-BE49-F238E27FC236}">
                    <a16:creationId xmlns:a16="http://schemas.microsoft.com/office/drawing/2014/main" id="{64132E0A-0526-3E30-926C-2F87B9E0A0A4}"/>
                  </a:ext>
                </a:extLst>
              </p:cNvPr>
              <p:cNvGrpSpPr/>
              <p:nvPr/>
            </p:nvGrpSpPr>
            <p:grpSpPr>
              <a:xfrm>
                <a:off x="2956203" y="4855261"/>
                <a:ext cx="491458" cy="316197"/>
                <a:chOff x="2956203" y="4855261"/>
                <a:chExt cx="491458" cy="316197"/>
              </a:xfrm>
            </p:grpSpPr>
            <p:sp>
              <p:nvSpPr>
                <p:cNvPr id="1341" name="Freeform: Shape 1340">
                  <a:extLst>
                    <a:ext uri="{FF2B5EF4-FFF2-40B4-BE49-F238E27FC236}">
                      <a16:creationId xmlns:a16="http://schemas.microsoft.com/office/drawing/2014/main" id="{DEF775B8-6797-EB96-2A03-A1D913280EC9}"/>
                    </a:ext>
                  </a:extLst>
                </p:cNvPr>
                <p:cNvSpPr/>
                <p:nvPr/>
              </p:nvSpPr>
              <p:spPr>
                <a:xfrm>
                  <a:off x="2956203" y="4855280"/>
                  <a:ext cx="491439" cy="316178"/>
                </a:xfrm>
                <a:custGeom>
                  <a:avLst/>
                  <a:gdLst>
                    <a:gd name="connsiteX0" fmla="*/ 476250 w 491439"/>
                    <a:gd name="connsiteY0" fmla="*/ 0 h 316178"/>
                    <a:gd name="connsiteX1" fmla="*/ 491439 w 491439"/>
                    <a:gd name="connsiteY1" fmla="*/ 15189 h 316178"/>
                    <a:gd name="connsiteX2" fmla="*/ 491439 w 491439"/>
                    <a:gd name="connsiteY2" fmla="*/ 300989 h 316178"/>
                    <a:gd name="connsiteX3" fmla="*/ 476250 w 491439"/>
                    <a:gd name="connsiteY3" fmla="*/ 316178 h 316178"/>
                    <a:gd name="connsiteX4" fmla="*/ 15189 w 491439"/>
                    <a:gd name="connsiteY4" fmla="*/ 316178 h 316178"/>
                    <a:gd name="connsiteX5" fmla="*/ 0 w 491439"/>
                    <a:gd name="connsiteY5" fmla="*/ 300989 h 316178"/>
                    <a:gd name="connsiteX6" fmla="*/ 0 w 491439"/>
                    <a:gd name="connsiteY6" fmla="*/ 15189 h 316178"/>
                    <a:gd name="connsiteX7" fmla="*/ 15189 w 491439"/>
                    <a:gd name="connsiteY7" fmla="*/ 0 h 316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439" h="316178">
                      <a:moveTo>
                        <a:pt x="476250" y="0"/>
                      </a:moveTo>
                      <a:cubicBezTo>
                        <a:pt x="484639" y="0"/>
                        <a:pt x="491439" y="6800"/>
                        <a:pt x="491439" y="15189"/>
                      </a:cubicBezTo>
                      <a:lnTo>
                        <a:pt x="491439" y="300989"/>
                      </a:lnTo>
                      <a:cubicBezTo>
                        <a:pt x="491439" y="309378"/>
                        <a:pt x="484639" y="316178"/>
                        <a:pt x="476250" y="316178"/>
                      </a:cubicBezTo>
                      <a:lnTo>
                        <a:pt x="15189" y="316178"/>
                      </a:lnTo>
                      <a:cubicBezTo>
                        <a:pt x="6800" y="316178"/>
                        <a:pt x="0" y="309378"/>
                        <a:pt x="0" y="300989"/>
                      </a:cubicBezTo>
                      <a:lnTo>
                        <a:pt x="0" y="15189"/>
                      </a:lnTo>
                      <a:cubicBezTo>
                        <a:pt x="0" y="6800"/>
                        <a:pt x="6800" y="0"/>
                        <a:pt x="15189" y="0"/>
                      </a:cubicBezTo>
                      <a:close/>
                    </a:path>
                  </a:pathLst>
                </a:custGeom>
                <a:solidFill>
                  <a:srgbClr val="81CBE1"/>
                </a:solidFill>
                <a:ln w="0" cap="flat">
                  <a:noFill/>
                  <a:prstDash val="solid"/>
                  <a:miter/>
                </a:ln>
              </p:spPr>
              <p:txBody>
                <a:bodyPr rtlCol="0" anchor="ctr"/>
                <a:lstStyle/>
                <a:p>
                  <a:endParaRPr lang="en-US" dirty="0"/>
                </a:p>
              </p:txBody>
            </p:sp>
            <p:grpSp>
              <p:nvGrpSpPr>
                <p:cNvPr id="1342" name="Graphic 5">
                  <a:extLst>
                    <a:ext uri="{FF2B5EF4-FFF2-40B4-BE49-F238E27FC236}">
                      <a16:creationId xmlns:a16="http://schemas.microsoft.com/office/drawing/2014/main" id="{3ACE58C3-C5C7-DB8E-D63B-B0A19A90BA5A}"/>
                    </a:ext>
                  </a:extLst>
                </p:cNvPr>
                <p:cNvGrpSpPr/>
                <p:nvPr/>
              </p:nvGrpSpPr>
              <p:grpSpPr>
                <a:xfrm>
                  <a:off x="2956203" y="4855261"/>
                  <a:ext cx="491458" cy="316197"/>
                  <a:chOff x="2956203" y="4855261"/>
                  <a:chExt cx="491458" cy="316197"/>
                </a:xfrm>
                <a:solidFill>
                  <a:srgbClr val="FFFFFF"/>
                </a:solidFill>
              </p:grpSpPr>
              <p:sp>
                <p:nvSpPr>
                  <p:cNvPr id="1343" name="Freeform: Shape 1342">
                    <a:extLst>
                      <a:ext uri="{FF2B5EF4-FFF2-40B4-BE49-F238E27FC236}">
                        <a16:creationId xmlns:a16="http://schemas.microsoft.com/office/drawing/2014/main" id="{DDA06F7C-A7D1-5167-2E64-E08E8946ED29}"/>
                      </a:ext>
                    </a:extLst>
                  </p:cNvPr>
                  <p:cNvSpPr/>
                  <p:nvPr/>
                </p:nvSpPr>
                <p:spPr>
                  <a:xfrm>
                    <a:off x="2988102" y="4855261"/>
                    <a:ext cx="459559" cy="316197"/>
                  </a:xfrm>
                  <a:custGeom>
                    <a:avLst/>
                    <a:gdLst>
                      <a:gd name="connsiteX0" fmla="*/ 0 w 459559"/>
                      <a:gd name="connsiteY0" fmla="*/ 19 h 316197"/>
                      <a:gd name="connsiteX1" fmla="*/ 384654 w 459559"/>
                      <a:gd name="connsiteY1" fmla="*/ 316197 h 316197"/>
                      <a:gd name="connsiteX2" fmla="*/ 442388 w 459559"/>
                      <a:gd name="connsiteY2" fmla="*/ 316197 h 316197"/>
                      <a:gd name="connsiteX3" fmla="*/ 459560 w 459559"/>
                      <a:gd name="connsiteY3" fmla="*/ 297505 h 316197"/>
                      <a:gd name="connsiteX4" fmla="*/ 459560 w 459559"/>
                      <a:gd name="connsiteY4" fmla="*/ 272055 h 316197"/>
                      <a:gd name="connsiteX5" fmla="*/ 195186 w 459559"/>
                      <a:gd name="connsiteY5" fmla="*/ 0 h 316197"/>
                      <a:gd name="connsiteX6" fmla="*/ 0 w 459559"/>
                      <a:gd name="connsiteY6" fmla="*/ 0 h 316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9559" h="316197">
                        <a:moveTo>
                          <a:pt x="0" y="19"/>
                        </a:moveTo>
                        <a:cubicBezTo>
                          <a:pt x="96467" y="78544"/>
                          <a:pt x="291402" y="237596"/>
                          <a:pt x="384654" y="316197"/>
                        </a:cubicBezTo>
                        <a:lnTo>
                          <a:pt x="442388" y="316197"/>
                        </a:lnTo>
                        <a:cubicBezTo>
                          <a:pt x="451879" y="316197"/>
                          <a:pt x="459560" y="307823"/>
                          <a:pt x="459560" y="297505"/>
                        </a:cubicBezTo>
                        <a:lnTo>
                          <a:pt x="459560" y="272055"/>
                        </a:lnTo>
                        <a:lnTo>
                          <a:pt x="195186" y="0"/>
                        </a:lnTo>
                        <a:lnTo>
                          <a:pt x="0" y="0"/>
                        </a:lnTo>
                        <a:close/>
                      </a:path>
                    </a:pathLst>
                  </a:custGeom>
                  <a:solidFill>
                    <a:srgbClr val="FFFFFF"/>
                  </a:solidFill>
                  <a:ln w="0" cap="flat">
                    <a:noFill/>
                    <a:prstDash val="solid"/>
                    <a:miter/>
                  </a:ln>
                </p:spPr>
                <p:txBody>
                  <a:bodyPr rtlCol="0" anchor="ctr"/>
                  <a:lstStyle/>
                  <a:p>
                    <a:endParaRPr lang="en-US" dirty="0"/>
                  </a:p>
                </p:txBody>
              </p:sp>
              <p:sp>
                <p:nvSpPr>
                  <p:cNvPr id="1344" name="Freeform: Shape 1343">
                    <a:extLst>
                      <a:ext uri="{FF2B5EF4-FFF2-40B4-BE49-F238E27FC236}">
                        <a16:creationId xmlns:a16="http://schemas.microsoft.com/office/drawing/2014/main" id="{F04D7A98-23A9-9A26-4177-2EC24EF6E0FA}"/>
                      </a:ext>
                    </a:extLst>
                  </p:cNvPr>
                  <p:cNvSpPr/>
                  <p:nvPr/>
                </p:nvSpPr>
                <p:spPr>
                  <a:xfrm>
                    <a:off x="2956203" y="4903331"/>
                    <a:ext cx="271419" cy="268127"/>
                  </a:xfrm>
                  <a:custGeom>
                    <a:avLst/>
                    <a:gdLst>
                      <a:gd name="connsiteX0" fmla="*/ 0 w 271419"/>
                      <a:gd name="connsiteY0" fmla="*/ 121666 h 268127"/>
                      <a:gd name="connsiteX1" fmla="*/ 209778 w 271419"/>
                      <a:gd name="connsiteY1" fmla="*/ 268128 h 268127"/>
                      <a:gd name="connsiteX2" fmla="*/ 271420 w 271419"/>
                      <a:gd name="connsiteY2" fmla="*/ 268128 h 268127"/>
                      <a:gd name="connsiteX3" fmla="*/ 0 w 271419"/>
                      <a:gd name="connsiteY3" fmla="*/ 0 h 268127"/>
                      <a:gd name="connsiteX4" fmla="*/ 0 w 271419"/>
                      <a:gd name="connsiteY4" fmla="*/ 121666 h 2681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419" h="268127">
                        <a:moveTo>
                          <a:pt x="0" y="121666"/>
                        </a:moveTo>
                        <a:lnTo>
                          <a:pt x="209778" y="268128"/>
                        </a:lnTo>
                        <a:lnTo>
                          <a:pt x="271420" y="268128"/>
                        </a:lnTo>
                        <a:lnTo>
                          <a:pt x="0" y="0"/>
                        </a:lnTo>
                        <a:lnTo>
                          <a:pt x="0" y="121666"/>
                        </a:lnTo>
                        <a:close/>
                      </a:path>
                    </a:pathLst>
                  </a:custGeom>
                  <a:solidFill>
                    <a:srgbClr val="FFFFFF"/>
                  </a:solidFill>
                  <a:ln w="0" cap="flat">
                    <a:noFill/>
                    <a:prstDash val="solid"/>
                    <a:miter/>
                  </a:ln>
                </p:spPr>
                <p:txBody>
                  <a:bodyPr rtlCol="0" anchor="ctr"/>
                  <a:lstStyle/>
                  <a:p>
                    <a:endParaRPr lang="en-US" dirty="0"/>
                  </a:p>
                </p:txBody>
              </p:sp>
            </p:grpSp>
          </p:grpSp>
          <p:grpSp>
            <p:nvGrpSpPr>
              <p:cNvPr id="1345" name="Graphic 5">
                <a:extLst>
                  <a:ext uri="{FF2B5EF4-FFF2-40B4-BE49-F238E27FC236}">
                    <a16:creationId xmlns:a16="http://schemas.microsoft.com/office/drawing/2014/main" id="{EDE817FF-D34E-DB05-7DFB-028B0DA4EF91}"/>
                  </a:ext>
                </a:extLst>
              </p:cNvPr>
              <p:cNvGrpSpPr/>
              <p:nvPr/>
            </p:nvGrpSpPr>
            <p:grpSpPr>
              <a:xfrm>
                <a:off x="2558285" y="4915209"/>
                <a:ext cx="292230" cy="256249"/>
                <a:chOff x="2558285" y="4915209"/>
                <a:chExt cx="292230" cy="256249"/>
              </a:xfrm>
              <a:solidFill>
                <a:srgbClr val="FFFFFF"/>
              </a:solidFill>
            </p:grpSpPr>
            <p:sp>
              <p:nvSpPr>
                <p:cNvPr id="1346" name="Freeform: Shape 1345">
                  <a:extLst>
                    <a:ext uri="{FF2B5EF4-FFF2-40B4-BE49-F238E27FC236}">
                      <a16:creationId xmlns:a16="http://schemas.microsoft.com/office/drawing/2014/main" id="{9BDA68BA-3A5D-F45A-4CDC-48A57D2B83AC}"/>
                    </a:ext>
                  </a:extLst>
                </p:cNvPr>
                <p:cNvSpPr/>
                <p:nvPr/>
              </p:nvSpPr>
              <p:spPr>
                <a:xfrm>
                  <a:off x="2647013" y="4915209"/>
                  <a:ext cx="203502" cy="236922"/>
                </a:xfrm>
                <a:custGeom>
                  <a:avLst/>
                  <a:gdLst>
                    <a:gd name="connsiteX0" fmla="*/ 50688 w 203502"/>
                    <a:gd name="connsiteY0" fmla="*/ 1636 h 236922"/>
                    <a:gd name="connsiteX1" fmla="*/ 0 w 203502"/>
                    <a:gd name="connsiteY1" fmla="*/ 57118 h 236922"/>
                    <a:gd name="connsiteX2" fmla="*/ 200711 w 203502"/>
                    <a:gd name="connsiteY2" fmla="*/ 236922 h 236922"/>
                    <a:gd name="connsiteX3" fmla="*/ 203502 w 203502"/>
                    <a:gd name="connsiteY3" fmla="*/ 223774 h 236922"/>
                    <a:gd name="connsiteX4" fmla="*/ 203502 w 203502"/>
                    <a:gd name="connsiteY4" fmla="*/ 169236 h 236922"/>
                    <a:gd name="connsiteX5" fmla="*/ 52209 w 203502"/>
                    <a:gd name="connsiteY5" fmla="*/ 0 h 236922"/>
                    <a:gd name="connsiteX6" fmla="*/ 50669 w 203502"/>
                    <a:gd name="connsiteY6" fmla="*/ 1636 h 236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502" h="236922">
                      <a:moveTo>
                        <a:pt x="50688" y="1636"/>
                      </a:moveTo>
                      <a:lnTo>
                        <a:pt x="0" y="57118"/>
                      </a:lnTo>
                      <a:lnTo>
                        <a:pt x="200711" y="236922"/>
                      </a:lnTo>
                      <a:cubicBezTo>
                        <a:pt x="202501" y="232898"/>
                        <a:pt x="203502" y="228452"/>
                        <a:pt x="203502" y="223774"/>
                      </a:cubicBezTo>
                      <a:lnTo>
                        <a:pt x="203502" y="169236"/>
                      </a:lnTo>
                      <a:cubicBezTo>
                        <a:pt x="160226" y="121532"/>
                        <a:pt x="87053" y="39234"/>
                        <a:pt x="52209" y="0"/>
                      </a:cubicBezTo>
                      <a:cubicBezTo>
                        <a:pt x="51689" y="539"/>
                        <a:pt x="51169" y="1078"/>
                        <a:pt x="50669" y="1636"/>
                      </a:cubicBezTo>
                      <a:close/>
                    </a:path>
                  </a:pathLst>
                </a:custGeom>
                <a:solidFill>
                  <a:srgbClr val="FFFFFF"/>
                </a:solidFill>
                <a:ln w="0" cap="flat">
                  <a:noFill/>
                  <a:prstDash val="solid"/>
                  <a:miter/>
                </a:ln>
              </p:spPr>
              <p:txBody>
                <a:bodyPr rtlCol="0" anchor="ctr"/>
                <a:lstStyle/>
                <a:p>
                  <a:endParaRPr lang="en-US" dirty="0"/>
                </a:p>
              </p:txBody>
            </p:sp>
            <p:sp>
              <p:nvSpPr>
                <p:cNvPr id="1347" name="Freeform: Shape 1346">
                  <a:extLst>
                    <a:ext uri="{FF2B5EF4-FFF2-40B4-BE49-F238E27FC236}">
                      <a16:creationId xmlns:a16="http://schemas.microsoft.com/office/drawing/2014/main" id="{8FF1D124-A6BE-1984-341C-9A01E6A759EB}"/>
                    </a:ext>
                  </a:extLst>
                </p:cNvPr>
                <p:cNvSpPr/>
                <p:nvPr/>
              </p:nvSpPr>
              <p:spPr>
                <a:xfrm>
                  <a:off x="2558285" y="5016200"/>
                  <a:ext cx="218383" cy="155259"/>
                </a:xfrm>
                <a:custGeom>
                  <a:avLst/>
                  <a:gdLst>
                    <a:gd name="connsiteX0" fmla="*/ 0 w 218383"/>
                    <a:gd name="connsiteY0" fmla="*/ 53248 h 155259"/>
                    <a:gd name="connsiteX1" fmla="*/ 164346 w 218383"/>
                    <a:gd name="connsiteY1" fmla="*/ 155259 h 155259"/>
                    <a:gd name="connsiteX2" fmla="*/ 218383 w 218383"/>
                    <a:gd name="connsiteY2" fmla="*/ 155259 h 155259"/>
                    <a:gd name="connsiteX3" fmla="*/ 48647 w 218383"/>
                    <a:gd name="connsiteY3" fmla="*/ 0 h 155259"/>
                    <a:gd name="connsiteX4" fmla="*/ 0 w 218383"/>
                    <a:gd name="connsiteY4" fmla="*/ 53248 h 155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383" h="155259">
                      <a:moveTo>
                        <a:pt x="0" y="53248"/>
                      </a:moveTo>
                      <a:lnTo>
                        <a:pt x="164346" y="155259"/>
                      </a:lnTo>
                      <a:lnTo>
                        <a:pt x="218383" y="155259"/>
                      </a:lnTo>
                      <a:lnTo>
                        <a:pt x="48647" y="0"/>
                      </a:lnTo>
                      <a:lnTo>
                        <a:pt x="0" y="53248"/>
                      </a:lnTo>
                      <a:close/>
                    </a:path>
                  </a:pathLst>
                </a:custGeom>
                <a:solidFill>
                  <a:srgbClr val="FFFFFF"/>
                </a:solidFill>
                <a:ln w="0" cap="flat">
                  <a:noFill/>
                  <a:prstDash val="solid"/>
                  <a:miter/>
                </a:ln>
              </p:spPr>
              <p:txBody>
                <a:bodyPr rtlCol="0" anchor="ctr"/>
                <a:lstStyle/>
                <a:p>
                  <a:endParaRPr lang="en-US" dirty="0"/>
                </a:p>
              </p:txBody>
            </p:sp>
          </p:grpSp>
          <p:sp>
            <p:nvSpPr>
              <p:cNvPr id="1348" name="Freeform: Shape 1347">
                <a:extLst>
                  <a:ext uri="{FF2B5EF4-FFF2-40B4-BE49-F238E27FC236}">
                    <a16:creationId xmlns:a16="http://schemas.microsoft.com/office/drawing/2014/main" id="{751338C2-EF73-854B-37C1-DEA39A7F9911}"/>
                  </a:ext>
                </a:extLst>
              </p:cNvPr>
              <p:cNvSpPr/>
              <p:nvPr/>
            </p:nvSpPr>
            <p:spPr>
              <a:xfrm>
                <a:off x="2964577" y="5236181"/>
                <a:ext cx="104359" cy="14534"/>
              </a:xfrm>
              <a:custGeom>
                <a:avLst/>
                <a:gdLst>
                  <a:gd name="connsiteX0" fmla="*/ 97930 w 104359"/>
                  <a:gd name="connsiteY0" fmla="*/ 0 h 14534"/>
                  <a:gd name="connsiteX1" fmla="*/ 104360 w 104359"/>
                  <a:gd name="connsiteY1" fmla="*/ 6430 h 14534"/>
                  <a:gd name="connsiteX2" fmla="*/ 104360 w 104359"/>
                  <a:gd name="connsiteY2" fmla="*/ 8105 h 14534"/>
                  <a:gd name="connsiteX3" fmla="*/ 97930 w 104359"/>
                  <a:gd name="connsiteY3" fmla="*/ 14534 h 14534"/>
                  <a:gd name="connsiteX4" fmla="*/ 6430 w 104359"/>
                  <a:gd name="connsiteY4" fmla="*/ 14534 h 14534"/>
                  <a:gd name="connsiteX5" fmla="*/ 0 w 104359"/>
                  <a:gd name="connsiteY5" fmla="*/ 8105 h 14534"/>
                  <a:gd name="connsiteX6" fmla="*/ 0 w 104359"/>
                  <a:gd name="connsiteY6" fmla="*/ 6430 h 14534"/>
                  <a:gd name="connsiteX7" fmla="*/ 6430 w 104359"/>
                  <a:gd name="connsiteY7" fmla="*/ 0 h 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359" h="14534">
                    <a:moveTo>
                      <a:pt x="97930" y="0"/>
                    </a:moveTo>
                    <a:cubicBezTo>
                      <a:pt x="101481" y="0"/>
                      <a:pt x="104360" y="2879"/>
                      <a:pt x="104360" y="6430"/>
                    </a:cubicBezTo>
                    <a:lnTo>
                      <a:pt x="104360" y="8105"/>
                    </a:lnTo>
                    <a:cubicBezTo>
                      <a:pt x="104360" y="11656"/>
                      <a:pt x="101481" y="14534"/>
                      <a:pt x="97930" y="14534"/>
                    </a:cubicBezTo>
                    <a:lnTo>
                      <a:pt x="6430" y="14534"/>
                    </a:lnTo>
                    <a:cubicBezTo>
                      <a:pt x="2879" y="14534"/>
                      <a:pt x="0" y="11656"/>
                      <a:pt x="0" y="8105"/>
                    </a:cubicBezTo>
                    <a:lnTo>
                      <a:pt x="0" y="6430"/>
                    </a:lnTo>
                    <a:cubicBezTo>
                      <a:pt x="0" y="2879"/>
                      <a:pt x="2879" y="0"/>
                      <a:pt x="6430" y="0"/>
                    </a:cubicBezTo>
                    <a:close/>
                  </a:path>
                </a:pathLst>
              </a:custGeom>
              <a:solidFill>
                <a:srgbClr val="40456B"/>
              </a:solidFill>
              <a:ln w="0" cap="flat">
                <a:noFill/>
                <a:prstDash val="solid"/>
                <a:miter/>
              </a:ln>
            </p:spPr>
            <p:txBody>
              <a:bodyPr rtlCol="0" anchor="ctr"/>
              <a:lstStyle/>
              <a:p>
                <a:endParaRPr lang="en-US" dirty="0"/>
              </a:p>
            </p:txBody>
          </p:sp>
          <p:sp>
            <p:nvSpPr>
              <p:cNvPr id="1349" name="Freeform: Shape 1348">
                <a:extLst>
                  <a:ext uri="{FF2B5EF4-FFF2-40B4-BE49-F238E27FC236}">
                    <a16:creationId xmlns:a16="http://schemas.microsoft.com/office/drawing/2014/main" id="{C0C6F88A-7DC2-8570-BA3A-EA5A319EE307}"/>
                  </a:ext>
                </a:extLst>
              </p:cNvPr>
              <p:cNvSpPr/>
              <p:nvPr/>
            </p:nvSpPr>
            <p:spPr>
              <a:xfrm>
                <a:off x="3337180" y="4090284"/>
                <a:ext cx="25815" cy="651626"/>
              </a:xfrm>
              <a:custGeom>
                <a:avLst/>
                <a:gdLst>
                  <a:gd name="connsiteX0" fmla="*/ 0 w 25815"/>
                  <a:gd name="connsiteY0" fmla="*/ 0 h 651626"/>
                  <a:gd name="connsiteX1" fmla="*/ 25816 w 25815"/>
                  <a:gd name="connsiteY1" fmla="*/ 0 h 651626"/>
                  <a:gd name="connsiteX2" fmla="*/ 25816 w 25815"/>
                  <a:gd name="connsiteY2" fmla="*/ 651627 h 651626"/>
                  <a:gd name="connsiteX3" fmla="*/ 0 w 25815"/>
                  <a:gd name="connsiteY3" fmla="*/ 651627 h 651626"/>
                </a:gdLst>
                <a:ahLst/>
                <a:cxnLst>
                  <a:cxn ang="0">
                    <a:pos x="connsiteX0" y="connsiteY0"/>
                  </a:cxn>
                  <a:cxn ang="0">
                    <a:pos x="connsiteX1" y="connsiteY1"/>
                  </a:cxn>
                  <a:cxn ang="0">
                    <a:pos x="connsiteX2" y="connsiteY2"/>
                  </a:cxn>
                  <a:cxn ang="0">
                    <a:pos x="connsiteX3" y="connsiteY3"/>
                  </a:cxn>
                </a:cxnLst>
                <a:rect l="l" t="t" r="r" b="b"/>
                <a:pathLst>
                  <a:path w="25815" h="651626">
                    <a:moveTo>
                      <a:pt x="0" y="0"/>
                    </a:moveTo>
                    <a:lnTo>
                      <a:pt x="25816" y="0"/>
                    </a:lnTo>
                    <a:lnTo>
                      <a:pt x="25816" y="651627"/>
                    </a:lnTo>
                    <a:lnTo>
                      <a:pt x="0" y="651627"/>
                    </a:lnTo>
                    <a:close/>
                  </a:path>
                </a:pathLst>
              </a:custGeom>
              <a:solidFill>
                <a:srgbClr val="F3BFBA"/>
              </a:solidFill>
              <a:ln w="0" cap="flat">
                <a:noFill/>
                <a:prstDash val="solid"/>
                <a:miter/>
              </a:ln>
            </p:spPr>
            <p:txBody>
              <a:bodyPr rtlCol="0" anchor="ctr"/>
              <a:lstStyle/>
              <a:p>
                <a:endParaRPr lang="en-US" dirty="0"/>
              </a:p>
            </p:txBody>
          </p:sp>
          <p:sp>
            <p:nvSpPr>
              <p:cNvPr id="1350" name="Freeform: Shape 1349">
                <a:extLst>
                  <a:ext uri="{FF2B5EF4-FFF2-40B4-BE49-F238E27FC236}">
                    <a16:creationId xmlns:a16="http://schemas.microsoft.com/office/drawing/2014/main" id="{8A11AA4E-2D85-F305-87EF-D4BC430BD79D}"/>
                  </a:ext>
                </a:extLst>
              </p:cNvPr>
              <p:cNvSpPr/>
              <p:nvPr/>
            </p:nvSpPr>
            <p:spPr>
              <a:xfrm>
                <a:off x="3770636" y="4090284"/>
                <a:ext cx="25815" cy="651626"/>
              </a:xfrm>
              <a:custGeom>
                <a:avLst/>
                <a:gdLst>
                  <a:gd name="connsiteX0" fmla="*/ 0 w 25815"/>
                  <a:gd name="connsiteY0" fmla="*/ 0 h 651626"/>
                  <a:gd name="connsiteX1" fmla="*/ 25816 w 25815"/>
                  <a:gd name="connsiteY1" fmla="*/ 0 h 651626"/>
                  <a:gd name="connsiteX2" fmla="*/ 25816 w 25815"/>
                  <a:gd name="connsiteY2" fmla="*/ 651627 h 651626"/>
                  <a:gd name="connsiteX3" fmla="*/ 0 w 25815"/>
                  <a:gd name="connsiteY3" fmla="*/ 651627 h 651626"/>
                </a:gdLst>
                <a:ahLst/>
                <a:cxnLst>
                  <a:cxn ang="0">
                    <a:pos x="connsiteX0" y="connsiteY0"/>
                  </a:cxn>
                  <a:cxn ang="0">
                    <a:pos x="connsiteX1" y="connsiteY1"/>
                  </a:cxn>
                  <a:cxn ang="0">
                    <a:pos x="connsiteX2" y="connsiteY2"/>
                  </a:cxn>
                  <a:cxn ang="0">
                    <a:pos x="connsiteX3" y="connsiteY3"/>
                  </a:cxn>
                </a:cxnLst>
                <a:rect l="l" t="t" r="r" b="b"/>
                <a:pathLst>
                  <a:path w="25815" h="651626">
                    <a:moveTo>
                      <a:pt x="0" y="0"/>
                    </a:moveTo>
                    <a:lnTo>
                      <a:pt x="25816" y="0"/>
                    </a:lnTo>
                    <a:lnTo>
                      <a:pt x="25816" y="651627"/>
                    </a:lnTo>
                    <a:lnTo>
                      <a:pt x="0" y="651627"/>
                    </a:lnTo>
                    <a:close/>
                  </a:path>
                </a:pathLst>
              </a:custGeom>
              <a:solidFill>
                <a:srgbClr val="F3BFBA"/>
              </a:solidFill>
              <a:ln w="0" cap="flat">
                <a:noFill/>
                <a:prstDash val="solid"/>
                <a:miter/>
              </a:ln>
            </p:spPr>
            <p:txBody>
              <a:bodyPr rtlCol="0" anchor="ctr"/>
              <a:lstStyle/>
              <a:p>
                <a:endParaRPr lang="en-US" dirty="0"/>
              </a:p>
            </p:txBody>
          </p:sp>
          <p:sp>
            <p:nvSpPr>
              <p:cNvPr id="1351" name="Freeform: Shape 1350">
                <a:extLst>
                  <a:ext uri="{FF2B5EF4-FFF2-40B4-BE49-F238E27FC236}">
                    <a16:creationId xmlns:a16="http://schemas.microsoft.com/office/drawing/2014/main" id="{DD03E6F1-0E3B-C369-2ED8-3D33FDD6A464}"/>
                  </a:ext>
                </a:extLst>
              </p:cNvPr>
              <p:cNvSpPr/>
              <p:nvPr/>
            </p:nvSpPr>
            <p:spPr>
              <a:xfrm>
                <a:off x="3330731" y="4072227"/>
                <a:ext cx="38713" cy="46452"/>
              </a:xfrm>
              <a:custGeom>
                <a:avLst/>
                <a:gdLst>
                  <a:gd name="connsiteX0" fmla="*/ 25527 w 38713"/>
                  <a:gd name="connsiteY0" fmla="*/ 0 h 46452"/>
                  <a:gd name="connsiteX1" fmla="*/ 38714 w 38713"/>
                  <a:gd name="connsiteY1" fmla="*/ 13187 h 46452"/>
                  <a:gd name="connsiteX2" fmla="*/ 38714 w 38713"/>
                  <a:gd name="connsiteY2" fmla="*/ 33266 h 46452"/>
                  <a:gd name="connsiteX3" fmla="*/ 25527 w 38713"/>
                  <a:gd name="connsiteY3" fmla="*/ 46453 h 46452"/>
                  <a:gd name="connsiteX4" fmla="*/ 13187 w 38713"/>
                  <a:gd name="connsiteY4" fmla="*/ 46453 h 46452"/>
                  <a:gd name="connsiteX5" fmla="*/ 0 w 38713"/>
                  <a:gd name="connsiteY5" fmla="*/ 33266 h 46452"/>
                  <a:gd name="connsiteX6" fmla="*/ 0 w 38713"/>
                  <a:gd name="connsiteY6" fmla="*/ 13187 h 46452"/>
                  <a:gd name="connsiteX7" fmla="*/ 13187 w 38713"/>
                  <a:gd name="connsiteY7" fmla="*/ 0 h 4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13" h="46452">
                    <a:moveTo>
                      <a:pt x="25527" y="0"/>
                    </a:moveTo>
                    <a:cubicBezTo>
                      <a:pt x="32810" y="0"/>
                      <a:pt x="38714" y="5904"/>
                      <a:pt x="38714" y="13187"/>
                    </a:cubicBezTo>
                    <a:lnTo>
                      <a:pt x="38714" y="33266"/>
                    </a:lnTo>
                    <a:cubicBezTo>
                      <a:pt x="38714" y="40549"/>
                      <a:pt x="32810" y="46453"/>
                      <a:pt x="25527" y="46453"/>
                    </a:cubicBezTo>
                    <a:lnTo>
                      <a:pt x="13187" y="46453"/>
                    </a:lnTo>
                    <a:cubicBezTo>
                      <a:pt x="5904" y="46453"/>
                      <a:pt x="0" y="40549"/>
                      <a:pt x="0" y="33266"/>
                    </a:cubicBezTo>
                    <a:lnTo>
                      <a:pt x="0" y="13187"/>
                    </a:lnTo>
                    <a:cubicBezTo>
                      <a:pt x="0" y="5904"/>
                      <a:pt x="5904" y="0"/>
                      <a:pt x="13187" y="0"/>
                    </a:cubicBezTo>
                    <a:close/>
                  </a:path>
                </a:pathLst>
              </a:custGeom>
              <a:solidFill>
                <a:srgbClr val="E5B4AF"/>
              </a:solidFill>
              <a:ln w="0" cap="flat">
                <a:noFill/>
                <a:prstDash val="solid"/>
                <a:miter/>
              </a:ln>
            </p:spPr>
            <p:txBody>
              <a:bodyPr rtlCol="0" anchor="ctr"/>
              <a:lstStyle/>
              <a:p>
                <a:endParaRPr lang="en-US" dirty="0"/>
              </a:p>
            </p:txBody>
          </p:sp>
          <p:sp>
            <p:nvSpPr>
              <p:cNvPr id="1352" name="Freeform: Shape 1351">
                <a:extLst>
                  <a:ext uri="{FF2B5EF4-FFF2-40B4-BE49-F238E27FC236}">
                    <a16:creationId xmlns:a16="http://schemas.microsoft.com/office/drawing/2014/main" id="{32AB3180-32AB-E46C-9FF4-7D491402A6AC}"/>
                  </a:ext>
                </a:extLst>
              </p:cNvPr>
              <p:cNvSpPr/>
              <p:nvPr/>
            </p:nvSpPr>
            <p:spPr>
              <a:xfrm>
                <a:off x="3764186" y="4072227"/>
                <a:ext cx="38713" cy="46452"/>
              </a:xfrm>
              <a:custGeom>
                <a:avLst/>
                <a:gdLst>
                  <a:gd name="connsiteX0" fmla="*/ 25527 w 38713"/>
                  <a:gd name="connsiteY0" fmla="*/ 0 h 46452"/>
                  <a:gd name="connsiteX1" fmla="*/ 38714 w 38713"/>
                  <a:gd name="connsiteY1" fmla="*/ 13187 h 46452"/>
                  <a:gd name="connsiteX2" fmla="*/ 38714 w 38713"/>
                  <a:gd name="connsiteY2" fmla="*/ 33266 h 46452"/>
                  <a:gd name="connsiteX3" fmla="*/ 25527 w 38713"/>
                  <a:gd name="connsiteY3" fmla="*/ 46453 h 46452"/>
                  <a:gd name="connsiteX4" fmla="*/ 13187 w 38713"/>
                  <a:gd name="connsiteY4" fmla="*/ 46453 h 46452"/>
                  <a:gd name="connsiteX5" fmla="*/ 0 w 38713"/>
                  <a:gd name="connsiteY5" fmla="*/ 33266 h 46452"/>
                  <a:gd name="connsiteX6" fmla="*/ 0 w 38713"/>
                  <a:gd name="connsiteY6" fmla="*/ 13187 h 46452"/>
                  <a:gd name="connsiteX7" fmla="*/ 13187 w 38713"/>
                  <a:gd name="connsiteY7" fmla="*/ 0 h 4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13" h="46452">
                    <a:moveTo>
                      <a:pt x="25527" y="0"/>
                    </a:moveTo>
                    <a:cubicBezTo>
                      <a:pt x="32810" y="0"/>
                      <a:pt x="38714" y="5904"/>
                      <a:pt x="38714" y="13187"/>
                    </a:cubicBezTo>
                    <a:lnTo>
                      <a:pt x="38714" y="33266"/>
                    </a:lnTo>
                    <a:cubicBezTo>
                      <a:pt x="38714" y="40549"/>
                      <a:pt x="32810" y="46453"/>
                      <a:pt x="25527" y="46453"/>
                    </a:cubicBezTo>
                    <a:lnTo>
                      <a:pt x="13187" y="46453"/>
                    </a:lnTo>
                    <a:cubicBezTo>
                      <a:pt x="5904" y="46453"/>
                      <a:pt x="0" y="40549"/>
                      <a:pt x="0" y="33266"/>
                    </a:cubicBezTo>
                    <a:lnTo>
                      <a:pt x="0" y="13187"/>
                    </a:lnTo>
                    <a:cubicBezTo>
                      <a:pt x="0" y="5904"/>
                      <a:pt x="5904" y="0"/>
                      <a:pt x="13187" y="0"/>
                    </a:cubicBezTo>
                    <a:close/>
                  </a:path>
                </a:pathLst>
              </a:custGeom>
              <a:solidFill>
                <a:srgbClr val="E5B4AF"/>
              </a:solidFill>
              <a:ln w="0" cap="flat">
                <a:noFill/>
                <a:prstDash val="solid"/>
                <a:miter/>
              </a:ln>
            </p:spPr>
            <p:txBody>
              <a:bodyPr rtlCol="0" anchor="ctr"/>
              <a:lstStyle/>
              <a:p>
                <a:endParaRPr lang="en-US" dirty="0"/>
              </a:p>
            </p:txBody>
          </p:sp>
          <p:sp>
            <p:nvSpPr>
              <p:cNvPr id="1353" name="Freeform: Shape 1352">
                <a:extLst>
                  <a:ext uri="{FF2B5EF4-FFF2-40B4-BE49-F238E27FC236}">
                    <a16:creationId xmlns:a16="http://schemas.microsoft.com/office/drawing/2014/main" id="{07F85DEA-9C9A-D56D-64AF-7859B09AAAA8}"/>
                  </a:ext>
                </a:extLst>
              </p:cNvPr>
              <p:cNvSpPr/>
              <p:nvPr/>
            </p:nvSpPr>
            <p:spPr>
              <a:xfrm>
                <a:off x="3764186" y="4703159"/>
                <a:ext cx="38713" cy="46452"/>
              </a:xfrm>
              <a:custGeom>
                <a:avLst/>
                <a:gdLst>
                  <a:gd name="connsiteX0" fmla="*/ 25527 w 38713"/>
                  <a:gd name="connsiteY0" fmla="*/ 0 h 46452"/>
                  <a:gd name="connsiteX1" fmla="*/ 38714 w 38713"/>
                  <a:gd name="connsiteY1" fmla="*/ 13187 h 46452"/>
                  <a:gd name="connsiteX2" fmla="*/ 38714 w 38713"/>
                  <a:gd name="connsiteY2" fmla="*/ 33266 h 46452"/>
                  <a:gd name="connsiteX3" fmla="*/ 25527 w 38713"/>
                  <a:gd name="connsiteY3" fmla="*/ 46453 h 46452"/>
                  <a:gd name="connsiteX4" fmla="*/ 13187 w 38713"/>
                  <a:gd name="connsiteY4" fmla="*/ 46453 h 46452"/>
                  <a:gd name="connsiteX5" fmla="*/ 0 w 38713"/>
                  <a:gd name="connsiteY5" fmla="*/ 33266 h 46452"/>
                  <a:gd name="connsiteX6" fmla="*/ 0 w 38713"/>
                  <a:gd name="connsiteY6" fmla="*/ 13187 h 46452"/>
                  <a:gd name="connsiteX7" fmla="*/ 13187 w 38713"/>
                  <a:gd name="connsiteY7" fmla="*/ 0 h 4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13" h="46452">
                    <a:moveTo>
                      <a:pt x="25527" y="0"/>
                    </a:moveTo>
                    <a:cubicBezTo>
                      <a:pt x="32810" y="0"/>
                      <a:pt x="38714" y="5904"/>
                      <a:pt x="38714" y="13187"/>
                    </a:cubicBezTo>
                    <a:lnTo>
                      <a:pt x="38714" y="33266"/>
                    </a:lnTo>
                    <a:cubicBezTo>
                      <a:pt x="38714" y="40549"/>
                      <a:pt x="32810" y="46453"/>
                      <a:pt x="25527" y="46453"/>
                    </a:cubicBezTo>
                    <a:lnTo>
                      <a:pt x="13187" y="46453"/>
                    </a:lnTo>
                    <a:cubicBezTo>
                      <a:pt x="5904" y="46453"/>
                      <a:pt x="0" y="40549"/>
                      <a:pt x="0" y="33266"/>
                    </a:cubicBezTo>
                    <a:lnTo>
                      <a:pt x="0" y="13187"/>
                    </a:lnTo>
                    <a:cubicBezTo>
                      <a:pt x="0" y="5904"/>
                      <a:pt x="5904" y="0"/>
                      <a:pt x="13187" y="0"/>
                    </a:cubicBezTo>
                    <a:close/>
                  </a:path>
                </a:pathLst>
              </a:custGeom>
              <a:solidFill>
                <a:srgbClr val="E5B4AF"/>
              </a:solidFill>
              <a:ln w="0" cap="flat">
                <a:noFill/>
                <a:prstDash val="solid"/>
                <a:miter/>
              </a:ln>
            </p:spPr>
            <p:txBody>
              <a:bodyPr rtlCol="0" anchor="ctr"/>
              <a:lstStyle/>
              <a:p>
                <a:endParaRPr lang="en-US" dirty="0"/>
              </a:p>
            </p:txBody>
          </p:sp>
          <p:sp>
            <p:nvSpPr>
              <p:cNvPr id="1354" name="Freeform: Shape 1353">
                <a:extLst>
                  <a:ext uri="{FF2B5EF4-FFF2-40B4-BE49-F238E27FC236}">
                    <a16:creationId xmlns:a16="http://schemas.microsoft.com/office/drawing/2014/main" id="{BD9748CE-6F87-6AC1-B307-692E65F5D734}"/>
                  </a:ext>
                </a:extLst>
              </p:cNvPr>
              <p:cNvSpPr/>
              <p:nvPr/>
            </p:nvSpPr>
            <p:spPr>
              <a:xfrm>
                <a:off x="3330731" y="4703159"/>
                <a:ext cx="38713" cy="46452"/>
              </a:xfrm>
              <a:custGeom>
                <a:avLst/>
                <a:gdLst>
                  <a:gd name="connsiteX0" fmla="*/ 25527 w 38713"/>
                  <a:gd name="connsiteY0" fmla="*/ 0 h 46452"/>
                  <a:gd name="connsiteX1" fmla="*/ 38714 w 38713"/>
                  <a:gd name="connsiteY1" fmla="*/ 13187 h 46452"/>
                  <a:gd name="connsiteX2" fmla="*/ 38714 w 38713"/>
                  <a:gd name="connsiteY2" fmla="*/ 33266 h 46452"/>
                  <a:gd name="connsiteX3" fmla="*/ 25527 w 38713"/>
                  <a:gd name="connsiteY3" fmla="*/ 46453 h 46452"/>
                  <a:gd name="connsiteX4" fmla="*/ 13187 w 38713"/>
                  <a:gd name="connsiteY4" fmla="*/ 46453 h 46452"/>
                  <a:gd name="connsiteX5" fmla="*/ 0 w 38713"/>
                  <a:gd name="connsiteY5" fmla="*/ 33266 h 46452"/>
                  <a:gd name="connsiteX6" fmla="*/ 0 w 38713"/>
                  <a:gd name="connsiteY6" fmla="*/ 13187 h 46452"/>
                  <a:gd name="connsiteX7" fmla="*/ 13187 w 38713"/>
                  <a:gd name="connsiteY7" fmla="*/ 0 h 4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13" h="46452">
                    <a:moveTo>
                      <a:pt x="25527" y="0"/>
                    </a:moveTo>
                    <a:cubicBezTo>
                      <a:pt x="32810" y="0"/>
                      <a:pt x="38714" y="5904"/>
                      <a:pt x="38714" y="13187"/>
                    </a:cubicBezTo>
                    <a:lnTo>
                      <a:pt x="38714" y="33266"/>
                    </a:lnTo>
                    <a:cubicBezTo>
                      <a:pt x="38714" y="40549"/>
                      <a:pt x="32810" y="46453"/>
                      <a:pt x="25527" y="46453"/>
                    </a:cubicBezTo>
                    <a:lnTo>
                      <a:pt x="13187" y="46453"/>
                    </a:lnTo>
                    <a:cubicBezTo>
                      <a:pt x="5904" y="46453"/>
                      <a:pt x="0" y="40549"/>
                      <a:pt x="0" y="33266"/>
                    </a:cubicBezTo>
                    <a:lnTo>
                      <a:pt x="0" y="13187"/>
                    </a:lnTo>
                    <a:cubicBezTo>
                      <a:pt x="0" y="5904"/>
                      <a:pt x="5904" y="0"/>
                      <a:pt x="13187" y="0"/>
                    </a:cubicBezTo>
                    <a:close/>
                  </a:path>
                </a:pathLst>
              </a:custGeom>
              <a:solidFill>
                <a:srgbClr val="E5B4AF"/>
              </a:solidFill>
              <a:ln w="0" cap="flat">
                <a:noFill/>
                <a:prstDash val="solid"/>
                <a:miter/>
              </a:ln>
            </p:spPr>
            <p:txBody>
              <a:bodyPr rtlCol="0" anchor="ctr"/>
              <a:lstStyle/>
              <a:p>
                <a:endParaRPr lang="en-US" dirty="0"/>
              </a:p>
            </p:txBody>
          </p:sp>
        </p:grpSp>
        <p:grpSp>
          <p:nvGrpSpPr>
            <p:cNvPr id="1355" name="Graphic 5">
              <a:extLst>
                <a:ext uri="{FF2B5EF4-FFF2-40B4-BE49-F238E27FC236}">
                  <a16:creationId xmlns:a16="http://schemas.microsoft.com/office/drawing/2014/main" id="{A714DC41-0265-E5CB-AB41-5EA6E7E89D05}"/>
                </a:ext>
              </a:extLst>
            </p:cNvPr>
            <p:cNvGrpSpPr/>
            <p:nvPr/>
          </p:nvGrpSpPr>
          <p:grpSpPr>
            <a:xfrm>
              <a:off x="4638208" y="4949063"/>
              <a:ext cx="845475" cy="818099"/>
              <a:chOff x="4638208" y="4949063"/>
              <a:chExt cx="845475" cy="818099"/>
            </a:xfrm>
          </p:grpSpPr>
          <p:grpSp>
            <p:nvGrpSpPr>
              <p:cNvPr id="1356" name="Graphic 5">
                <a:extLst>
                  <a:ext uri="{FF2B5EF4-FFF2-40B4-BE49-F238E27FC236}">
                    <a16:creationId xmlns:a16="http://schemas.microsoft.com/office/drawing/2014/main" id="{0BD5115A-FF85-0961-4292-3553D8F7AE46}"/>
                  </a:ext>
                </a:extLst>
              </p:cNvPr>
              <p:cNvGrpSpPr/>
              <p:nvPr/>
            </p:nvGrpSpPr>
            <p:grpSpPr>
              <a:xfrm>
                <a:off x="4638208" y="4949063"/>
                <a:ext cx="845475" cy="692732"/>
                <a:chOff x="4638208" y="4949063"/>
                <a:chExt cx="845475" cy="692732"/>
              </a:xfrm>
            </p:grpSpPr>
            <p:grpSp>
              <p:nvGrpSpPr>
                <p:cNvPr id="1357" name="Graphic 5">
                  <a:extLst>
                    <a:ext uri="{FF2B5EF4-FFF2-40B4-BE49-F238E27FC236}">
                      <a16:creationId xmlns:a16="http://schemas.microsoft.com/office/drawing/2014/main" id="{398C1FC0-CE0B-8881-D661-79983BA6EBE9}"/>
                    </a:ext>
                  </a:extLst>
                </p:cNvPr>
                <p:cNvGrpSpPr/>
                <p:nvPr/>
              </p:nvGrpSpPr>
              <p:grpSpPr>
                <a:xfrm>
                  <a:off x="5012036" y="4949063"/>
                  <a:ext cx="471647" cy="691812"/>
                  <a:chOff x="5012036" y="4949063"/>
                  <a:chExt cx="471647" cy="691812"/>
                </a:xfrm>
              </p:grpSpPr>
              <p:sp>
                <p:nvSpPr>
                  <p:cNvPr id="1358" name="Freeform: Shape 1357">
                    <a:extLst>
                      <a:ext uri="{FF2B5EF4-FFF2-40B4-BE49-F238E27FC236}">
                        <a16:creationId xmlns:a16="http://schemas.microsoft.com/office/drawing/2014/main" id="{5FAE9DD6-E2CE-7263-5E34-667AFC9506E3}"/>
                      </a:ext>
                    </a:extLst>
                  </p:cNvPr>
                  <p:cNvSpPr/>
                  <p:nvPr/>
                </p:nvSpPr>
                <p:spPr>
                  <a:xfrm>
                    <a:off x="5012036" y="4949063"/>
                    <a:ext cx="471647" cy="584792"/>
                  </a:xfrm>
                  <a:custGeom>
                    <a:avLst/>
                    <a:gdLst>
                      <a:gd name="connsiteX0" fmla="*/ 416072 w 471647"/>
                      <a:gd name="connsiteY0" fmla="*/ 200007 h 584792"/>
                      <a:gd name="connsiteX1" fmla="*/ 464045 w 471647"/>
                      <a:gd name="connsiteY1" fmla="*/ 54220 h 584792"/>
                      <a:gd name="connsiteX2" fmla="*/ 418729 w 471647"/>
                      <a:gd name="connsiteY2" fmla="*/ 8421 h 584792"/>
                      <a:gd name="connsiteX3" fmla="*/ 352370 w 471647"/>
                      <a:gd name="connsiteY3" fmla="*/ 105 h 584792"/>
                      <a:gd name="connsiteX4" fmla="*/ 282085 w 471647"/>
                      <a:gd name="connsiteY4" fmla="*/ 9192 h 584792"/>
                      <a:gd name="connsiteX5" fmla="*/ 244969 w 471647"/>
                      <a:gd name="connsiteY5" fmla="*/ 64519 h 584792"/>
                      <a:gd name="connsiteX6" fmla="*/ 260966 w 471647"/>
                      <a:gd name="connsiteY6" fmla="*/ 128355 h 584792"/>
                      <a:gd name="connsiteX7" fmla="*/ 214841 w 471647"/>
                      <a:gd name="connsiteY7" fmla="*/ 151841 h 584792"/>
                      <a:gd name="connsiteX8" fmla="*/ 159494 w 471647"/>
                      <a:gd name="connsiteY8" fmla="*/ 145873 h 584792"/>
                      <a:gd name="connsiteX9" fmla="*/ 109769 w 471647"/>
                      <a:gd name="connsiteY9" fmla="*/ 179428 h 584792"/>
                      <a:gd name="connsiteX10" fmla="*/ 111213 w 471647"/>
                      <a:gd name="connsiteY10" fmla="*/ 239395 h 584792"/>
                      <a:gd name="connsiteX11" fmla="*/ 123938 w 471647"/>
                      <a:gd name="connsiteY11" fmla="*/ 264036 h 584792"/>
                      <a:gd name="connsiteX12" fmla="*/ 99489 w 471647"/>
                      <a:gd name="connsiteY12" fmla="*/ 299111 h 584792"/>
                      <a:gd name="connsiteX13" fmla="*/ 55366 w 471647"/>
                      <a:gd name="connsiteY13" fmla="*/ 312087 h 584792"/>
                      <a:gd name="connsiteX14" fmla="*/ 96 w 471647"/>
                      <a:gd name="connsiteY14" fmla="*/ 404260 h 584792"/>
                      <a:gd name="connsiteX15" fmla="*/ 51978 w 471647"/>
                      <a:gd name="connsiteY15" fmla="*/ 503210 h 584792"/>
                      <a:gd name="connsiteX16" fmla="*/ 151602 w 471647"/>
                      <a:gd name="connsiteY16" fmla="*/ 558961 h 584792"/>
                      <a:gd name="connsiteX17" fmla="*/ 307997 w 471647"/>
                      <a:gd name="connsiteY17" fmla="*/ 579579 h 584792"/>
                      <a:gd name="connsiteX18" fmla="*/ 395030 w 471647"/>
                      <a:gd name="connsiteY18" fmla="*/ 462764 h 584792"/>
                      <a:gd name="connsiteX19" fmla="*/ 383287 w 471647"/>
                      <a:gd name="connsiteY19" fmla="*/ 383123 h 584792"/>
                      <a:gd name="connsiteX20" fmla="*/ 468376 w 471647"/>
                      <a:gd name="connsiteY20" fmla="*/ 319768 h 584792"/>
                      <a:gd name="connsiteX21" fmla="*/ 451551 w 471647"/>
                      <a:gd name="connsiteY21" fmla="*/ 257240 h 584792"/>
                      <a:gd name="connsiteX22" fmla="*/ 416091 w 471647"/>
                      <a:gd name="connsiteY22" fmla="*/ 199969 h 584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1647" h="584792">
                        <a:moveTo>
                          <a:pt x="416072" y="200007"/>
                        </a:moveTo>
                        <a:cubicBezTo>
                          <a:pt x="407312" y="148203"/>
                          <a:pt x="475673" y="105446"/>
                          <a:pt x="464045" y="54220"/>
                        </a:cubicBezTo>
                        <a:cubicBezTo>
                          <a:pt x="459079" y="32370"/>
                          <a:pt x="439808" y="16045"/>
                          <a:pt x="418729" y="8421"/>
                        </a:cubicBezTo>
                        <a:cubicBezTo>
                          <a:pt x="397668" y="798"/>
                          <a:pt x="374778" y="413"/>
                          <a:pt x="352370" y="105"/>
                        </a:cubicBezTo>
                        <a:cubicBezTo>
                          <a:pt x="328557" y="-222"/>
                          <a:pt x="303896" y="-376"/>
                          <a:pt x="282085" y="9192"/>
                        </a:cubicBezTo>
                        <a:cubicBezTo>
                          <a:pt x="260273" y="18759"/>
                          <a:pt x="242062" y="40879"/>
                          <a:pt x="244969" y="64519"/>
                        </a:cubicBezTo>
                        <a:cubicBezTo>
                          <a:pt x="247683" y="86715"/>
                          <a:pt x="267858" y="107083"/>
                          <a:pt x="260966" y="128355"/>
                        </a:cubicBezTo>
                        <a:cubicBezTo>
                          <a:pt x="255230" y="146047"/>
                          <a:pt x="233399" y="153016"/>
                          <a:pt x="214841" y="151841"/>
                        </a:cubicBezTo>
                        <a:cubicBezTo>
                          <a:pt x="196283" y="150686"/>
                          <a:pt x="178014" y="144141"/>
                          <a:pt x="159494" y="145873"/>
                        </a:cubicBezTo>
                        <a:cubicBezTo>
                          <a:pt x="138722" y="147818"/>
                          <a:pt x="119337" y="160909"/>
                          <a:pt x="109769" y="179428"/>
                        </a:cubicBezTo>
                        <a:cubicBezTo>
                          <a:pt x="100201" y="197967"/>
                          <a:pt x="100760" y="221337"/>
                          <a:pt x="111213" y="239395"/>
                        </a:cubicBezTo>
                        <a:cubicBezTo>
                          <a:pt x="115872" y="247461"/>
                          <a:pt x="122494" y="254834"/>
                          <a:pt x="123938" y="264036"/>
                        </a:cubicBezTo>
                        <a:cubicBezTo>
                          <a:pt x="126344" y="279206"/>
                          <a:pt x="113542" y="292951"/>
                          <a:pt x="99489" y="299111"/>
                        </a:cubicBezTo>
                        <a:cubicBezTo>
                          <a:pt x="85436" y="305291"/>
                          <a:pt x="69669" y="306542"/>
                          <a:pt x="55366" y="312087"/>
                        </a:cubicBezTo>
                        <a:cubicBezTo>
                          <a:pt x="19694" y="325890"/>
                          <a:pt x="-1617" y="366047"/>
                          <a:pt x="96" y="404260"/>
                        </a:cubicBezTo>
                        <a:cubicBezTo>
                          <a:pt x="1810" y="442474"/>
                          <a:pt x="23332" y="477838"/>
                          <a:pt x="51978" y="503210"/>
                        </a:cubicBezTo>
                        <a:cubicBezTo>
                          <a:pt x="80623" y="528583"/>
                          <a:pt x="115930" y="545120"/>
                          <a:pt x="151602" y="558961"/>
                        </a:cubicBezTo>
                        <a:cubicBezTo>
                          <a:pt x="201462" y="578289"/>
                          <a:pt x="256250" y="593074"/>
                          <a:pt x="307997" y="579579"/>
                        </a:cubicBezTo>
                        <a:cubicBezTo>
                          <a:pt x="359743" y="566103"/>
                          <a:pt x="405002" y="515300"/>
                          <a:pt x="395030" y="462764"/>
                        </a:cubicBezTo>
                        <a:cubicBezTo>
                          <a:pt x="389909" y="435774"/>
                          <a:pt x="371564" y="407976"/>
                          <a:pt x="383287" y="383123"/>
                        </a:cubicBezTo>
                        <a:cubicBezTo>
                          <a:pt x="398765" y="350319"/>
                          <a:pt x="453611" y="352879"/>
                          <a:pt x="468376" y="319768"/>
                        </a:cubicBezTo>
                        <a:cubicBezTo>
                          <a:pt x="477636" y="298996"/>
                          <a:pt x="465720" y="275009"/>
                          <a:pt x="451551" y="257240"/>
                        </a:cubicBezTo>
                        <a:cubicBezTo>
                          <a:pt x="437363" y="239472"/>
                          <a:pt x="419883" y="222377"/>
                          <a:pt x="416091" y="199969"/>
                        </a:cubicBezTo>
                        <a:close/>
                      </a:path>
                    </a:pathLst>
                  </a:custGeom>
                  <a:solidFill>
                    <a:srgbClr val="80CDE2"/>
                  </a:solidFill>
                  <a:ln w="0" cap="flat">
                    <a:noFill/>
                    <a:prstDash val="solid"/>
                    <a:miter/>
                  </a:ln>
                </p:spPr>
                <p:txBody>
                  <a:bodyPr rtlCol="0" anchor="ctr"/>
                  <a:lstStyle/>
                  <a:p>
                    <a:endParaRPr lang="en-US" dirty="0"/>
                  </a:p>
                </p:txBody>
              </p:sp>
              <p:sp>
                <p:nvSpPr>
                  <p:cNvPr id="1359" name="Freeform: Shape 1358">
                    <a:extLst>
                      <a:ext uri="{FF2B5EF4-FFF2-40B4-BE49-F238E27FC236}">
                        <a16:creationId xmlns:a16="http://schemas.microsoft.com/office/drawing/2014/main" id="{CDE2BC2A-F775-58AB-C74E-E8F2773EFE03}"/>
                      </a:ext>
                    </a:extLst>
                  </p:cNvPr>
                  <p:cNvSpPr/>
                  <p:nvPr/>
                </p:nvSpPr>
                <p:spPr>
                  <a:xfrm>
                    <a:off x="5170876" y="5022687"/>
                    <a:ext cx="207544" cy="618188"/>
                  </a:xfrm>
                  <a:custGeom>
                    <a:avLst/>
                    <a:gdLst>
                      <a:gd name="connsiteX0" fmla="*/ 0 w 207544"/>
                      <a:gd name="connsiteY0" fmla="*/ 618188 h 618188"/>
                      <a:gd name="connsiteX1" fmla="*/ 9645 w 207544"/>
                      <a:gd name="connsiteY1" fmla="*/ 618188 h 618188"/>
                      <a:gd name="connsiteX2" fmla="*/ 207545 w 207544"/>
                      <a:gd name="connsiteY2" fmla="*/ 5313 h 618188"/>
                      <a:gd name="connsiteX3" fmla="*/ 199479 w 207544"/>
                      <a:gd name="connsiteY3" fmla="*/ 0 h 618188"/>
                      <a:gd name="connsiteX4" fmla="*/ 0 w 207544"/>
                      <a:gd name="connsiteY4" fmla="*/ 618188 h 618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544" h="618188">
                        <a:moveTo>
                          <a:pt x="0" y="618188"/>
                        </a:moveTo>
                        <a:lnTo>
                          <a:pt x="9645" y="618188"/>
                        </a:lnTo>
                        <a:cubicBezTo>
                          <a:pt x="17075" y="298929"/>
                          <a:pt x="205369" y="8605"/>
                          <a:pt x="207545" y="5313"/>
                        </a:cubicBezTo>
                        <a:lnTo>
                          <a:pt x="199479" y="0"/>
                        </a:lnTo>
                        <a:cubicBezTo>
                          <a:pt x="197303" y="3311"/>
                          <a:pt x="7488" y="295888"/>
                          <a:pt x="0" y="618188"/>
                        </a:cubicBezTo>
                        <a:close/>
                      </a:path>
                    </a:pathLst>
                  </a:custGeom>
                  <a:solidFill>
                    <a:srgbClr val="FFFFFF"/>
                  </a:solidFill>
                  <a:ln w="0" cap="flat">
                    <a:noFill/>
                    <a:prstDash val="solid"/>
                    <a:miter/>
                  </a:ln>
                </p:spPr>
                <p:txBody>
                  <a:bodyPr rtlCol="0" anchor="ctr"/>
                  <a:lstStyle/>
                  <a:p>
                    <a:endParaRPr lang="en-US" dirty="0"/>
                  </a:p>
                </p:txBody>
              </p:sp>
              <p:sp>
                <p:nvSpPr>
                  <p:cNvPr id="1360" name="Freeform: Shape 1359">
                    <a:extLst>
                      <a:ext uri="{FF2B5EF4-FFF2-40B4-BE49-F238E27FC236}">
                        <a16:creationId xmlns:a16="http://schemas.microsoft.com/office/drawing/2014/main" id="{9E20F633-C25B-42C6-85FA-963783407C05}"/>
                      </a:ext>
                    </a:extLst>
                  </p:cNvPr>
                  <p:cNvSpPr/>
                  <p:nvPr/>
                </p:nvSpPr>
                <p:spPr>
                  <a:xfrm rot="-1078800">
                    <a:off x="5220323" y="5142769"/>
                    <a:ext cx="9663" cy="144786"/>
                  </a:xfrm>
                  <a:custGeom>
                    <a:avLst/>
                    <a:gdLst>
                      <a:gd name="connsiteX0" fmla="*/ 0 w 9663"/>
                      <a:gd name="connsiteY0" fmla="*/ 0 h 144786"/>
                      <a:gd name="connsiteX1" fmla="*/ 9664 w 9663"/>
                      <a:gd name="connsiteY1" fmla="*/ 0 h 144786"/>
                      <a:gd name="connsiteX2" fmla="*/ 9664 w 9663"/>
                      <a:gd name="connsiteY2" fmla="*/ 144787 h 144786"/>
                      <a:gd name="connsiteX3" fmla="*/ 0 w 9663"/>
                      <a:gd name="connsiteY3" fmla="*/ 144787 h 144786"/>
                    </a:gdLst>
                    <a:ahLst/>
                    <a:cxnLst>
                      <a:cxn ang="0">
                        <a:pos x="connsiteX0" y="connsiteY0"/>
                      </a:cxn>
                      <a:cxn ang="0">
                        <a:pos x="connsiteX1" y="connsiteY1"/>
                      </a:cxn>
                      <a:cxn ang="0">
                        <a:pos x="connsiteX2" y="connsiteY2"/>
                      </a:cxn>
                      <a:cxn ang="0">
                        <a:pos x="connsiteX3" y="connsiteY3"/>
                      </a:cxn>
                    </a:cxnLst>
                    <a:rect l="l" t="t" r="r" b="b"/>
                    <a:pathLst>
                      <a:path w="9663" h="144786">
                        <a:moveTo>
                          <a:pt x="0" y="0"/>
                        </a:moveTo>
                        <a:lnTo>
                          <a:pt x="9664" y="0"/>
                        </a:lnTo>
                        <a:lnTo>
                          <a:pt x="9664" y="144787"/>
                        </a:lnTo>
                        <a:lnTo>
                          <a:pt x="0" y="144787"/>
                        </a:lnTo>
                        <a:close/>
                      </a:path>
                    </a:pathLst>
                  </a:custGeom>
                  <a:solidFill>
                    <a:srgbClr val="FFFFFF"/>
                  </a:solidFill>
                  <a:ln w="0" cap="flat">
                    <a:noFill/>
                    <a:prstDash val="solid"/>
                    <a:miter/>
                  </a:ln>
                </p:spPr>
                <p:txBody>
                  <a:bodyPr rtlCol="0" anchor="ctr"/>
                  <a:lstStyle/>
                  <a:p>
                    <a:endParaRPr lang="en-US" dirty="0"/>
                  </a:p>
                </p:txBody>
              </p:sp>
              <p:sp>
                <p:nvSpPr>
                  <p:cNvPr id="1361" name="Freeform: Shape 1360">
                    <a:extLst>
                      <a:ext uri="{FF2B5EF4-FFF2-40B4-BE49-F238E27FC236}">
                        <a16:creationId xmlns:a16="http://schemas.microsoft.com/office/drawing/2014/main" id="{78E0815D-F353-4C0D-021C-61885020FB4F}"/>
                      </a:ext>
                    </a:extLst>
                  </p:cNvPr>
                  <p:cNvSpPr/>
                  <p:nvPr/>
                </p:nvSpPr>
                <p:spPr>
                  <a:xfrm rot="-2176200">
                    <a:off x="5203788" y="5298951"/>
                    <a:ext cx="202250" cy="9663"/>
                  </a:xfrm>
                  <a:custGeom>
                    <a:avLst/>
                    <a:gdLst>
                      <a:gd name="connsiteX0" fmla="*/ 0 w 202250"/>
                      <a:gd name="connsiteY0" fmla="*/ 0 h 9663"/>
                      <a:gd name="connsiteX1" fmla="*/ 202251 w 202250"/>
                      <a:gd name="connsiteY1" fmla="*/ 0 h 9663"/>
                      <a:gd name="connsiteX2" fmla="*/ 202251 w 202250"/>
                      <a:gd name="connsiteY2" fmla="*/ 9664 h 9663"/>
                      <a:gd name="connsiteX3" fmla="*/ 0 w 202250"/>
                      <a:gd name="connsiteY3" fmla="*/ 9664 h 9663"/>
                    </a:gdLst>
                    <a:ahLst/>
                    <a:cxnLst>
                      <a:cxn ang="0">
                        <a:pos x="connsiteX0" y="connsiteY0"/>
                      </a:cxn>
                      <a:cxn ang="0">
                        <a:pos x="connsiteX1" y="connsiteY1"/>
                      </a:cxn>
                      <a:cxn ang="0">
                        <a:pos x="connsiteX2" y="connsiteY2"/>
                      </a:cxn>
                      <a:cxn ang="0">
                        <a:pos x="connsiteX3" y="connsiteY3"/>
                      </a:cxn>
                    </a:cxnLst>
                    <a:rect l="l" t="t" r="r" b="b"/>
                    <a:pathLst>
                      <a:path w="202250" h="9663">
                        <a:moveTo>
                          <a:pt x="0" y="0"/>
                        </a:moveTo>
                        <a:lnTo>
                          <a:pt x="202251" y="0"/>
                        </a:lnTo>
                        <a:lnTo>
                          <a:pt x="202251" y="9664"/>
                        </a:lnTo>
                        <a:lnTo>
                          <a:pt x="0" y="9664"/>
                        </a:lnTo>
                        <a:close/>
                      </a:path>
                    </a:pathLst>
                  </a:custGeom>
                  <a:solidFill>
                    <a:srgbClr val="FFFFFF"/>
                  </a:solidFill>
                  <a:ln w="0" cap="flat">
                    <a:noFill/>
                    <a:prstDash val="solid"/>
                    <a:miter/>
                  </a:ln>
                </p:spPr>
                <p:txBody>
                  <a:bodyPr rtlCol="0" anchor="ctr"/>
                  <a:lstStyle/>
                  <a:p>
                    <a:endParaRPr lang="en-US" dirty="0"/>
                  </a:p>
                </p:txBody>
              </p:sp>
              <p:sp>
                <p:nvSpPr>
                  <p:cNvPr id="1362" name="Freeform: Shape 1361">
                    <a:extLst>
                      <a:ext uri="{FF2B5EF4-FFF2-40B4-BE49-F238E27FC236}">
                        <a16:creationId xmlns:a16="http://schemas.microsoft.com/office/drawing/2014/main" id="{0FA8A729-8085-4E67-6138-21C1E81F0457}"/>
                      </a:ext>
                    </a:extLst>
                  </p:cNvPr>
                  <p:cNvSpPr/>
                  <p:nvPr/>
                </p:nvSpPr>
                <p:spPr>
                  <a:xfrm>
                    <a:off x="5097279" y="5303039"/>
                    <a:ext cx="258040" cy="155702"/>
                  </a:xfrm>
                  <a:custGeom>
                    <a:avLst/>
                    <a:gdLst>
                      <a:gd name="connsiteX0" fmla="*/ 99200 w 258040"/>
                      <a:gd name="connsiteY0" fmla="*/ 144229 h 155702"/>
                      <a:gd name="connsiteX1" fmla="*/ 8163 w 258040"/>
                      <a:gd name="connsiteY1" fmla="*/ 0 h 155702"/>
                      <a:gd name="connsiteX2" fmla="*/ 0 w 258040"/>
                      <a:gd name="connsiteY2" fmla="*/ 5159 h 155702"/>
                      <a:gd name="connsiteX3" fmla="*/ 95004 w 258040"/>
                      <a:gd name="connsiteY3" fmla="*/ 155702 h 155702"/>
                      <a:gd name="connsiteX4" fmla="*/ 258040 w 258040"/>
                      <a:gd name="connsiteY4" fmla="*/ 103840 h 155702"/>
                      <a:gd name="connsiteX5" fmla="*/ 255114 w 258040"/>
                      <a:gd name="connsiteY5" fmla="*/ 94619 h 155702"/>
                      <a:gd name="connsiteX6" fmla="*/ 99200 w 258040"/>
                      <a:gd name="connsiteY6" fmla="*/ 144229 h 155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40" h="155702">
                        <a:moveTo>
                          <a:pt x="99200" y="144229"/>
                        </a:moveTo>
                        <a:lnTo>
                          <a:pt x="8163" y="0"/>
                        </a:lnTo>
                        <a:lnTo>
                          <a:pt x="0" y="5159"/>
                        </a:lnTo>
                        <a:lnTo>
                          <a:pt x="95004" y="155702"/>
                        </a:lnTo>
                        <a:lnTo>
                          <a:pt x="258040" y="103840"/>
                        </a:lnTo>
                        <a:lnTo>
                          <a:pt x="255114" y="94619"/>
                        </a:lnTo>
                        <a:lnTo>
                          <a:pt x="99200" y="144229"/>
                        </a:lnTo>
                        <a:close/>
                      </a:path>
                    </a:pathLst>
                  </a:custGeom>
                  <a:solidFill>
                    <a:srgbClr val="FFFFFF"/>
                  </a:solidFill>
                  <a:ln w="0" cap="flat">
                    <a:noFill/>
                    <a:prstDash val="solid"/>
                    <a:miter/>
                  </a:ln>
                </p:spPr>
                <p:txBody>
                  <a:bodyPr rtlCol="0" anchor="ctr"/>
                  <a:lstStyle/>
                  <a:p>
                    <a:endParaRPr lang="en-US" dirty="0"/>
                  </a:p>
                </p:txBody>
              </p:sp>
            </p:grpSp>
            <p:sp>
              <p:nvSpPr>
                <p:cNvPr id="1363" name="Freeform: Shape 1362">
                  <a:extLst>
                    <a:ext uri="{FF2B5EF4-FFF2-40B4-BE49-F238E27FC236}">
                      <a16:creationId xmlns:a16="http://schemas.microsoft.com/office/drawing/2014/main" id="{293BF729-02BC-4D7D-7808-4353574E9058}"/>
                    </a:ext>
                  </a:extLst>
                </p:cNvPr>
                <p:cNvSpPr/>
                <p:nvPr/>
              </p:nvSpPr>
              <p:spPr>
                <a:xfrm>
                  <a:off x="4638208" y="5255387"/>
                  <a:ext cx="385187" cy="386408"/>
                </a:xfrm>
                <a:custGeom>
                  <a:avLst/>
                  <a:gdLst>
                    <a:gd name="connsiteX0" fmla="*/ 326470 w 385187"/>
                    <a:gd name="connsiteY0" fmla="*/ 155227 h 386408"/>
                    <a:gd name="connsiteX1" fmla="*/ 294321 w 385187"/>
                    <a:gd name="connsiteY1" fmla="*/ 155766 h 386408"/>
                    <a:gd name="connsiteX2" fmla="*/ 270700 w 385187"/>
                    <a:gd name="connsiteY2" fmla="*/ 137458 h 386408"/>
                    <a:gd name="connsiteX3" fmla="*/ 274069 w 385187"/>
                    <a:gd name="connsiteY3" fmla="*/ 118362 h 386408"/>
                    <a:gd name="connsiteX4" fmla="*/ 262538 w 385187"/>
                    <a:gd name="connsiteY4" fmla="*/ 78050 h 386408"/>
                    <a:gd name="connsiteX5" fmla="*/ 222380 w 385187"/>
                    <a:gd name="connsiteY5" fmla="*/ 66018 h 386408"/>
                    <a:gd name="connsiteX6" fmla="*/ 186708 w 385187"/>
                    <a:gd name="connsiteY6" fmla="*/ 81534 h 386408"/>
                    <a:gd name="connsiteX7" fmla="*/ 151036 w 385187"/>
                    <a:gd name="connsiteY7" fmla="*/ 75470 h 386408"/>
                    <a:gd name="connsiteX8" fmla="*/ 148418 w 385187"/>
                    <a:gd name="connsiteY8" fmla="*/ 29557 h 386408"/>
                    <a:gd name="connsiteX9" fmla="*/ 112130 w 385187"/>
                    <a:gd name="connsiteY9" fmla="*/ 372 h 386408"/>
                    <a:gd name="connsiteX10" fmla="*/ 63348 w 385187"/>
                    <a:gd name="connsiteY10" fmla="*/ 8958 h 386408"/>
                    <a:gd name="connsiteX11" fmla="*/ 20803 w 385187"/>
                    <a:gd name="connsiteY11" fmla="*/ 28325 h 386408"/>
                    <a:gd name="connsiteX12" fmla="*/ 108 w 385187"/>
                    <a:gd name="connsiteY12" fmla="*/ 68309 h 386408"/>
                    <a:gd name="connsiteX13" fmla="*/ 62481 w 385187"/>
                    <a:gd name="connsiteY13" fmla="*/ 155574 h 386408"/>
                    <a:gd name="connsiteX14" fmla="*/ 50758 w 385187"/>
                    <a:gd name="connsiteY14" fmla="*/ 201179 h 386408"/>
                    <a:gd name="connsiteX15" fmla="*/ 52548 w 385187"/>
                    <a:gd name="connsiteY15" fmla="*/ 246400 h 386408"/>
                    <a:gd name="connsiteX16" fmla="*/ 122525 w 385187"/>
                    <a:gd name="connsiteY16" fmla="*/ 270945 h 386408"/>
                    <a:gd name="connsiteX17" fmla="*/ 131265 w 385187"/>
                    <a:gd name="connsiteY17" fmla="*/ 326523 h 386408"/>
                    <a:gd name="connsiteX18" fmla="*/ 213659 w 385187"/>
                    <a:gd name="connsiteY18" fmla="*/ 386316 h 386408"/>
                    <a:gd name="connsiteX19" fmla="*/ 313707 w 385187"/>
                    <a:gd name="connsiteY19" fmla="*/ 339979 h 386408"/>
                    <a:gd name="connsiteX20" fmla="*/ 368553 w 385187"/>
                    <a:gd name="connsiteY20" fmla="*/ 282033 h 386408"/>
                    <a:gd name="connsiteX21" fmla="*/ 382548 w 385187"/>
                    <a:gd name="connsiteY21" fmla="*/ 205222 h 386408"/>
                    <a:gd name="connsiteX22" fmla="*/ 326470 w 385187"/>
                    <a:gd name="connsiteY22" fmla="*/ 155246 h 386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5187" h="386408">
                      <a:moveTo>
                        <a:pt x="326470" y="155227"/>
                      </a:moveTo>
                      <a:cubicBezTo>
                        <a:pt x="315767" y="154515"/>
                        <a:pt x="304986" y="156960"/>
                        <a:pt x="294321" y="155766"/>
                      </a:cubicBezTo>
                      <a:cubicBezTo>
                        <a:pt x="283656" y="154573"/>
                        <a:pt x="272260" y="148066"/>
                        <a:pt x="270700" y="137458"/>
                      </a:cubicBezTo>
                      <a:cubicBezTo>
                        <a:pt x="269757" y="131009"/>
                        <a:pt x="272625" y="124714"/>
                        <a:pt x="274069" y="118362"/>
                      </a:cubicBezTo>
                      <a:cubicBezTo>
                        <a:pt x="277284" y="104135"/>
                        <a:pt x="272779" y="88426"/>
                        <a:pt x="262538" y="78050"/>
                      </a:cubicBezTo>
                      <a:cubicBezTo>
                        <a:pt x="252296" y="67674"/>
                        <a:pt x="236645" y="62996"/>
                        <a:pt x="222380" y="66018"/>
                      </a:cubicBezTo>
                      <a:cubicBezTo>
                        <a:pt x="209655" y="68713"/>
                        <a:pt x="198855" y="76895"/>
                        <a:pt x="186708" y="81534"/>
                      </a:cubicBezTo>
                      <a:cubicBezTo>
                        <a:pt x="174561" y="86174"/>
                        <a:pt x="158544" y="86078"/>
                        <a:pt x="151036" y="75470"/>
                      </a:cubicBezTo>
                      <a:cubicBezTo>
                        <a:pt x="142007" y="62707"/>
                        <a:pt x="151209" y="44919"/>
                        <a:pt x="148418" y="29557"/>
                      </a:cubicBezTo>
                      <a:cubicBezTo>
                        <a:pt x="145434" y="13174"/>
                        <a:pt x="128666" y="2201"/>
                        <a:pt x="112130" y="372"/>
                      </a:cubicBezTo>
                      <a:cubicBezTo>
                        <a:pt x="95593" y="-1457"/>
                        <a:pt x="79172" y="3780"/>
                        <a:pt x="63348" y="8958"/>
                      </a:cubicBezTo>
                      <a:cubicBezTo>
                        <a:pt x="48467" y="13829"/>
                        <a:pt x="33278" y="18853"/>
                        <a:pt x="20803" y="28325"/>
                      </a:cubicBezTo>
                      <a:cubicBezTo>
                        <a:pt x="8328" y="37796"/>
                        <a:pt x="-1124" y="52716"/>
                        <a:pt x="108" y="68309"/>
                      </a:cubicBezTo>
                      <a:cubicBezTo>
                        <a:pt x="3015" y="104905"/>
                        <a:pt x="57534" y="119189"/>
                        <a:pt x="62481" y="155574"/>
                      </a:cubicBezTo>
                      <a:cubicBezTo>
                        <a:pt x="64618" y="171321"/>
                        <a:pt x="56514" y="186356"/>
                        <a:pt x="50758" y="201179"/>
                      </a:cubicBezTo>
                      <a:cubicBezTo>
                        <a:pt x="45002" y="215983"/>
                        <a:pt x="42056" y="234484"/>
                        <a:pt x="52548" y="246400"/>
                      </a:cubicBezTo>
                      <a:cubicBezTo>
                        <a:pt x="69296" y="265420"/>
                        <a:pt x="105373" y="252291"/>
                        <a:pt x="122525" y="270945"/>
                      </a:cubicBezTo>
                      <a:cubicBezTo>
                        <a:pt x="135520" y="285075"/>
                        <a:pt x="129070" y="307445"/>
                        <a:pt x="131265" y="326523"/>
                      </a:cubicBezTo>
                      <a:cubicBezTo>
                        <a:pt x="135558" y="363658"/>
                        <a:pt x="176332" y="388107"/>
                        <a:pt x="213659" y="386316"/>
                      </a:cubicBezTo>
                      <a:cubicBezTo>
                        <a:pt x="250987" y="384526"/>
                        <a:pt x="284464" y="363253"/>
                        <a:pt x="313707" y="339979"/>
                      </a:cubicBezTo>
                      <a:cubicBezTo>
                        <a:pt x="334633" y="323327"/>
                        <a:pt x="354731" y="304923"/>
                        <a:pt x="368553" y="282033"/>
                      </a:cubicBezTo>
                      <a:cubicBezTo>
                        <a:pt x="382375" y="259144"/>
                        <a:pt x="389363" y="231076"/>
                        <a:pt x="382548" y="205222"/>
                      </a:cubicBezTo>
                      <a:cubicBezTo>
                        <a:pt x="375734" y="179368"/>
                        <a:pt x="353152" y="157018"/>
                        <a:pt x="326470" y="155246"/>
                      </a:cubicBezTo>
                      <a:close/>
                    </a:path>
                  </a:pathLst>
                </a:custGeom>
                <a:solidFill>
                  <a:srgbClr val="383C5D"/>
                </a:solidFill>
                <a:ln w="0" cap="flat">
                  <a:noFill/>
                  <a:prstDash val="solid"/>
                  <a:miter/>
                </a:ln>
              </p:spPr>
              <p:txBody>
                <a:bodyPr rtlCol="0" anchor="ctr"/>
                <a:lstStyle/>
                <a:p>
                  <a:endParaRPr lang="en-US" dirty="0"/>
                </a:p>
              </p:txBody>
            </p:sp>
            <p:sp>
              <p:nvSpPr>
                <p:cNvPr id="1364" name="Freeform: Shape 1363">
                  <a:extLst>
                    <a:ext uri="{FF2B5EF4-FFF2-40B4-BE49-F238E27FC236}">
                      <a16:creationId xmlns:a16="http://schemas.microsoft.com/office/drawing/2014/main" id="{18FA7106-C907-07B3-E309-9C6A6F376DB3}"/>
                    </a:ext>
                  </a:extLst>
                </p:cNvPr>
                <p:cNvSpPr/>
                <p:nvPr/>
              </p:nvSpPr>
              <p:spPr>
                <a:xfrm>
                  <a:off x="4708582" y="5314609"/>
                  <a:ext cx="249108" cy="326266"/>
                </a:xfrm>
                <a:custGeom>
                  <a:avLst/>
                  <a:gdLst>
                    <a:gd name="connsiteX0" fmla="*/ 4274 w 249108"/>
                    <a:gd name="connsiteY0" fmla="*/ 0 h 326266"/>
                    <a:gd name="connsiteX1" fmla="*/ 0 w 249108"/>
                    <a:gd name="connsiteY1" fmla="*/ 5236 h 326266"/>
                    <a:gd name="connsiteX2" fmla="*/ 241793 w 249108"/>
                    <a:gd name="connsiteY2" fmla="*/ 326266 h 326266"/>
                    <a:gd name="connsiteX3" fmla="*/ 249108 w 249108"/>
                    <a:gd name="connsiteY3" fmla="*/ 326266 h 326266"/>
                    <a:gd name="connsiteX4" fmla="*/ 4274 w 249108"/>
                    <a:gd name="connsiteY4" fmla="*/ 19 h 326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08" h="326266">
                      <a:moveTo>
                        <a:pt x="4274" y="0"/>
                      </a:moveTo>
                      <a:lnTo>
                        <a:pt x="0" y="5236"/>
                      </a:lnTo>
                      <a:cubicBezTo>
                        <a:pt x="1964" y="6853"/>
                        <a:pt x="161323" y="139108"/>
                        <a:pt x="241793" y="326266"/>
                      </a:cubicBezTo>
                      <a:lnTo>
                        <a:pt x="249108" y="326266"/>
                      </a:lnTo>
                      <a:cubicBezTo>
                        <a:pt x="168273" y="136066"/>
                        <a:pt x="6276" y="1637"/>
                        <a:pt x="4274" y="19"/>
                      </a:cubicBezTo>
                      <a:close/>
                    </a:path>
                  </a:pathLst>
                </a:custGeom>
                <a:solidFill>
                  <a:srgbClr val="FFFFFF"/>
                </a:solidFill>
                <a:ln w="0" cap="flat">
                  <a:noFill/>
                  <a:prstDash val="solid"/>
                  <a:miter/>
                </a:ln>
              </p:spPr>
              <p:txBody>
                <a:bodyPr rtlCol="0" anchor="ctr"/>
                <a:lstStyle/>
                <a:p>
                  <a:endParaRPr lang="en-US" dirty="0"/>
                </a:p>
              </p:txBody>
            </p:sp>
            <p:sp>
              <p:nvSpPr>
                <p:cNvPr id="1365" name="Freeform: Shape 1364">
                  <a:extLst>
                    <a:ext uri="{FF2B5EF4-FFF2-40B4-BE49-F238E27FC236}">
                      <a16:creationId xmlns:a16="http://schemas.microsoft.com/office/drawing/2014/main" id="{14A1EFAF-244B-1991-D52E-C52564D27719}"/>
                    </a:ext>
                  </a:extLst>
                </p:cNvPr>
                <p:cNvSpPr/>
                <p:nvPr/>
              </p:nvSpPr>
              <p:spPr>
                <a:xfrm rot="-5362800">
                  <a:off x="4799246" y="5409353"/>
                  <a:ext cx="101202" cy="6757"/>
                </a:xfrm>
                <a:custGeom>
                  <a:avLst/>
                  <a:gdLst>
                    <a:gd name="connsiteX0" fmla="*/ 0 w 101202"/>
                    <a:gd name="connsiteY0" fmla="*/ 0 h 6757"/>
                    <a:gd name="connsiteX1" fmla="*/ 101203 w 101202"/>
                    <a:gd name="connsiteY1" fmla="*/ 0 h 6757"/>
                    <a:gd name="connsiteX2" fmla="*/ 101203 w 101202"/>
                    <a:gd name="connsiteY2" fmla="*/ 6757 h 6757"/>
                    <a:gd name="connsiteX3" fmla="*/ 0 w 101202"/>
                    <a:gd name="connsiteY3" fmla="*/ 6757 h 6757"/>
                  </a:gdLst>
                  <a:ahLst/>
                  <a:cxnLst>
                    <a:cxn ang="0">
                      <a:pos x="connsiteX0" y="connsiteY0"/>
                    </a:cxn>
                    <a:cxn ang="0">
                      <a:pos x="connsiteX1" y="connsiteY1"/>
                    </a:cxn>
                    <a:cxn ang="0">
                      <a:pos x="connsiteX2" y="connsiteY2"/>
                    </a:cxn>
                    <a:cxn ang="0">
                      <a:pos x="connsiteX3" y="connsiteY3"/>
                    </a:cxn>
                  </a:cxnLst>
                  <a:rect l="l" t="t" r="r" b="b"/>
                  <a:pathLst>
                    <a:path w="101202" h="6757">
                      <a:moveTo>
                        <a:pt x="0" y="0"/>
                      </a:moveTo>
                      <a:lnTo>
                        <a:pt x="101203" y="0"/>
                      </a:lnTo>
                      <a:lnTo>
                        <a:pt x="101203" y="6757"/>
                      </a:lnTo>
                      <a:lnTo>
                        <a:pt x="0" y="6757"/>
                      </a:lnTo>
                      <a:close/>
                    </a:path>
                  </a:pathLst>
                </a:custGeom>
                <a:solidFill>
                  <a:srgbClr val="FFFFFF"/>
                </a:solidFill>
                <a:ln w="0" cap="flat">
                  <a:noFill/>
                  <a:prstDash val="solid"/>
                  <a:miter/>
                </a:ln>
              </p:spPr>
              <p:txBody>
                <a:bodyPr rtlCol="0" anchor="ctr"/>
                <a:lstStyle/>
                <a:p>
                  <a:endParaRPr lang="en-US" dirty="0"/>
                </a:p>
              </p:txBody>
            </p:sp>
            <p:sp>
              <p:nvSpPr>
                <p:cNvPr id="1366" name="Freeform: Shape 1365">
                  <a:extLst>
                    <a:ext uri="{FF2B5EF4-FFF2-40B4-BE49-F238E27FC236}">
                      <a16:creationId xmlns:a16="http://schemas.microsoft.com/office/drawing/2014/main" id="{06E74882-561D-3E79-E82A-0BC0A70C5539}"/>
                    </a:ext>
                  </a:extLst>
                </p:cNvPr>
                <p:cNvSpPr/>
                <p:nvPr/>
              </p:nvSpPr>
              <p:spPr>
                <a:xfrm rot="-4265399">
                  <a:off x="4811486" y="5417613"/>
                  <a:ext cx="6757" cy="141360"/>
                </a:xfrm>
                <a:custGeom>
                  <a:avLst/>
                  <a:gdLst>
                    <a:gd name="connsiteX0" fmla="*/ 0 w 6757"/>
                    <a:gd name="connsiteY0" fmla="*/ 0 h 141360"/>
                    <a:gd name="connsiteX1" fmla="*/ 6757 w 6757"/>
                    <a:gd name="connsiteY1" fmla="*/ 0 h 141360"/>
                    <a:gd name="connsiteX2" fmla="*/ 6757 w 6757"/>
                    <a:gd name="connsiteY2" fmla="*/ 141360 h 141360"/>
                    <a:gd name="connsiteX3" fmla="*/ 0 w 6757"/>
                    <a:gd name="connsiteY3" fmla="*/ 141360 h 141360"/>
                  </a:gdLst>
                  <a:ahLst/>
                  <a:cxnLst>
                    <a:cxn ang="0">
                      <a:pos x="connsiteX0" y="connsiteY0"/>
                    </a:cxn>
                    <a:cxn ang="0">
                      <a:pos x="connsiteX1" y="connsiteY1"/>
                    </a:cxn>
                    <a:cxn ang="0">
                      <a:pos x="connsiteX2" y="connsiteY2"/>
                    </a:cxn>
                    <a:cxn ang="0">
                      <a:pos x="connsiteX3" y="connsiteY3"/>
                    </a:cxn>
                  </a:cxnLst>
                  <a:rect l="l" t="t" r="r" b="b"/>
                  <a:pathLst>
                    <a:path w="6757" h="141360">
                      <a:moveTo>
                        <a:pt x="0" y="0"/>
                      </a:moveTo>
                      <a:lnTo>
                        <a:pt x="6757" y="0"/>
                      </a:lnTo>
                      <a:lnTo>
                        <a:pt x="6757" y="141360"/>
                      </a:lnTo>
                      <a:lnTo>
                        <a:pt x="0" y="141360"/>
                      </a:lnTo>
                      <a:close/>
                    </a:path>
                  </a:pathLst>
                </a:custGeom>
                <a:solidFill>
                  <a:srgbClr val="FFFFFF"/>
                </a:solidFill>
                <a:ln w="0" cap="flat">
                  <a:noFill/>
                  <a:prstDash val="solid"/>
                  <a:miter/>
                </a:ln>
              </p:spPr>
              <p:txBody>
                <a:bodyPr rtlCol="0" anchor="ctr"/>
                <a:lstStyle/>
                <a:p>
                  <a:endParaRPr lang="en-US" dirty="0"/>
                </a:p>
              </p:txBody>
            </p:sp>
            <p:sp>
              <p:nvSpPr>
                <p:cNvPr id="1367" name="Freeform: Shape 1366">
                  <a:extLst>
                    <a:ext uri="{FF2B5EF4-FFF2-40B4-BE49-F238E27FC236}">
                      <a16:creationId xmlns:a16="http://schemas.microsoft.com/office/drawing/2014/main" id="{8746028C-F701-AC56-8747-7288CA169CB0}"/>
                    </a:ext>
                  </a:extLst>
                </p:cNvPr>
                <p:cNvSpPr/>
                <p:nvPr/>
              </p:nvSpPr>
              <p:spPr>
                <a:xfrm>
                  <a:off x="4802931" y="5446478"/>
                  <a:ext cx="151601" cy="121974"/>
                </a:xfrm>
                <a:custGeom>
                  <a:avLst/>
                  <a:gdLst>
                    <a:gd name="connsiteX0" fmla="*/ 114370 w 151601"/>
                    <a:gd name="connsiteY0" fmla="*/ 115179 h 121974"/>
                    <a:gd name="connsiteX1" fmla="*/ 19 w 151601"/>
                    <a:gd name="connsiteY1" fmla="*/ 114563 h 121974"/>
                    <a:gd name="connsiteX2" fmla="*/ 0 w 151601"/>
                    <a:gd name="connsiteY2" fmla="*/ 121320 h 121974"/>
                    <a:gd name="connsiteX3" fmla="*/ 119568 w 151601"/>
                    <a:gd name="connsiteY3" fmla="*/ 121975 h 121974"/>
                    <a:gd name="connsiteX4" fmla="*/ 151602 w 151601"/>
                    <a:gd name="connsiteY4" fmla="*/ 1733 h 121974"/>
                    <a:gd name="connsiteX5" fmla="*/ 145056 w 151601"/>
                    <a:gd name="connsiteY5" fmla="*/ 0 h 121974"/>
                    <a:gd name="connsiteX6" fmla="*/ 114370 w 151601"/>
                    <a:gd name="connsiteY6" fmla="*/ 115179 h 12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601" h="121974">
                      <a:moveTo>
                        <a:pt x="114370" y="115179"/>
                      </a:moveTo>
                      <a:lnTo>
                        <a:pt x="19" y="114563"/>
                      </a:lnTo>
                      <a:lnTo>
                        <a:pt x="0" y="121320"/>
                      </a:lnTo>
                      <a:lnTo>
                        <a:pt x="119568" y="121975"/>
                      </a:lnTo>
                      <a:lnTo>
                        <a:pt x="151602" y="1733"/>
                      </a:lnTo>
                      <a:lnTo>
                        <a:pt x="145056" y="0"/>
                      </a:lnTo>
                      <a:lnTo>
                        <a:pt x="114370" y="115179"/>
                      </a:lnTo>
                      <a:close/>
                    </a:path>
                  </a:pathLst>
                </a:custGeom>
                <a:solidFill>
                  <a:srgbClr val="FFFFFF"/>
                </a:solidFill>
                <a:ln w="0" cap="flat">
                  <a:noFill/>
                  <a:prstDash val="solid"/>
                  <a:miter/>
                </a:ln>
              </p:spPr>
              <p:txBody>
                <a:bodyPr rtlCol="0" anchor="ctr"/>
                <a:lstStyle/>
                <a:p>
                  <a:endParaRPr lang="en-US" dirty="0"/>
                </a:p>
              </p:txBody>
            </p:sp>
          </p:grpSp>
          <p:grpSp>
            <p:nvGrpSpPr>
              <p:cNvPr id="1368" name="Graphic 5">
                <a:extLst>
                  <a:ext uri="{FF2B5EF4-FFF2-40B4-BE49-F238E27FC236}">
                    <a16:creationId xmlns:a16="http://schemas.microsoft.com/office/drawing/2014/main" id="{0760F974-C0F7-C608-F5B7-A664A47741FC}"/>
                  </a:ext>
                </a:extLst>
              </p:cNvPr>
              <p:cNvGrpSpPr/>
              <p:nvPr/>
            </p:nvGrpSpPr>
            <p:grpSpPr>
              <a:xfrm>
                <a:off x="4752926" y="5507417"/>
                <a:ext cx="705047" cy="259745"/>
                <a:chOff x="4752926" y="5507417"/>
                <a:chExt cx="705047" cy="259745"/>
              </a:xfrm>
            </p:grpSpPr>
            <p:sp>
              <p:nvSpPr>
                <p:cNvPr id="1369" name="Freeform: Shape 1368">
                  <a:extLst>
                    <a:ext uri="{FF2B5EF4-FFF2-40B4-BE49-F238E27FC236}">
                      <a16:creationId xmlns:a16="http://schemas.microsoft.com/office/drawing/2014/main" id="{2D539DC8-5E29-FC9A-4A30-8701BC425BCA}"/>
                    </a:ext>
                  </a:extLst>
                </p:cNvPr>
                <p:cNvSpPr/>
                <p:nvPr/>
              </p:nvSpPr>
              <p:spPr>
                <a:xfrm>
                  <a:off x="4752926" y="5507417"/>
                  <a:ext cx="705047" cy="259745"/>
                </a:xfrm>
                <a:custGeom>
                  <a:avLst/>
                  <a:gdLst>
                    <a:gd name="connsiteX0" fmla="*/ 653023 w 705047"/>
                    <a:gd name="connsiteY0" fmla="*/ 181779 h 259745"/>
                    <a:gd name="connsiteX1" fmla="*/ 602624 w 705047"/>
                    <a:gd name="connsiteY1" fmla="*/ 84388 h 259745"/>
                    <a:gd name="connsiteX2" fmla="*/ 536978 w 705047"/>
                    <a:gd name="connsiteY2" fmla="*/ 97016 h 259745"/>
                    <a:gd name="connsiteX3" fmla="*/ 435506 w 705047"/>
                    <a:gd name="connsiteY3" fmla="*/ 1185 h 259745"/>
                    <a:gd name="connsiteX4" fmla="*/ 310760 w 705047"/>
                    <a:gd name="connsiteY4" fmla="*/ 63808 h 259745"/>
                    <a:gd name="connsiteX5" fmla="*/ 229886 w 705047"/>
                    <a:gd name="connsiteY5" fmla="*/ 52431 h 259745"/>
                    <a:gd name="connsiteX6" fmla="*/ 194099 w 705047"/>
                    <a:gd name="connsiteY6" fmla="*/ 125835 h 259745"/>
                    <a:gd name="connsiteX7" fmla="*/ 88700 w 705047"/>
                    <a:gd name="connsiteY7" fmla="*/ 120368 h 259745"/>
                    <a:gd name="connsiteX8" fmla="*/ 11676 w 705047"/>
                    <a:gd name="connsiteY8" fmla="*/ 196679 h 259745"/>
                    <a:gd name="connsiteX9" fmla="*/ 5169 w 705047"/>
                    <a:gd name="connsiteY9" fmla="*/ 254047 h 259745"/>
                    <a:gd name="connsiteX10" fmla="*/ 9636 w 705047"/>
                    <a:gd name="connsiteY10" fmla="*/ 259745 h 259745"/>
                    <a:gd name="connsiteX11" fmla="*/ 685134 w 705047"/>
                    <a:gd name="connsiteY11" fmla="*/ 259745 h 259745"/>
                    <a:gd name="connsiteX12" fmla="*/ 704904 w 705047"/>
                    <a:gd name="connsiteY12" fmla="*/ 220454 h 259745"/>
                    <a:gd name="connsiteX13" fmla="*/ 653023 w 705047"/>
                    <a:gd name="connsiteY13" fmla="*/ 181759 h 25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05047" h="259745">
                      <a:moveTo>
                        <a:pt x="653023" y="181779"/>
                      </a:moveTo>
                      <a:cubicBezTo>
                        <a:pt x="662706" y="179776"/>
                        <a:pt x="670734" y="104678"/>
                        <a:pt x="602624" y="84388"/>
                      </a:cubicBezTo>
                      <a:cubicBezTo>
                        <a:pt x="580485" y="77785"/>
                        <a:pt x="555305" y="82925"/>
                        <a:pt x="536978" y="97016"/>
                      </a:cubicBezTo>
                      <a:cubicBezTo>
                        <a:pt x="526987" y="48485"/>
                        <a:pt x="484519" y="8385"/>
                        <a:pt x="435506" y="1185"/>
                      </a:cubicBezTo>
                      <a:cubicBezTo>
                        <a:pt x="386474" y="-6015"/>
                        <a:pt x="334284" y="20186"/>
                        <a:pt x="310760" y="63808"/>
                      </a:cubicBezTo>
                      <a:cubicBezTo>
                        <a:pt x="289834" y="43595"/>
                        <a:pt x="255567" y="38782"/>
                        <a:pt x="229886" y="52431"/>
                      </a:cubicBezTo>
                      <a:cubicBezTo>
                        <a:pt x="204186" y="66099"/>
                        <a:pt x="189036" y="97190"/>
                        <a:pt x="194099" y="125835"/>
                      </a:cubicBezTo>
                      <a:cubicBezTo>
                        <a:pt x="163682" y="105159"/>
                        <a:pt x="122158" y="105102"/>
                        <a:pt x="88700" y="120368"/>
                      </a:cubicBezTo>
                      <a:cubicBezTo>
                        <a:pt x="55241" y="135634"/>
                        <a:pt x="29368" y="164453"/>
                        <a:pt x="11676" y="196679"/>
                      </a:cubicBezTo>
                      <a:cubicBezTo>
                        <a:pt x="1955" y="214390"/>
                        <a:pt x="-5380" y="236836"/>
                        <a:pt x="5169" y="254047"/>
                      </a:cubicBezTo>
                      <a:cubicBezTo>
                        <a:pt x="6459" y="256164"/>
                        <a:pt x="7980" y="258032"/>
                        <a:pt x="9636" y="259745"/>
                      </a:cubicBezTo>
                      <a:lnTo>
                        <a:pt x="685134" y="259745"/>
                      </a:lnTo>
                      <a:cubicBezTo>
                        <a:pt x="696088" y="249099"/>
                        <a:pt x="703769" y="235585"/>
                        <a:pt x="704904" y="220454"/>
                      </a:cubicBezTo>
                      <a:cubicBezTo>
                        <a:pt x="707234" y="189344"/>
                        <a:pt x="680802" y="176022"/>
                        <a:pt x="653023" y="181759"/>
                      </a:cubicBezTo>
                      <a:close/>
                    </a:path>
                  </a:pathLst>
                </a:custGeom>
                <a:solidFill>
                  <a:srgbClr val="E0B0AD"/>
                </a:solidFill>
                <a:ln w="0" cap="flat">
                  <a:noFill/>
                  <a:prstDash val="solid"/>
                  <a:miter/>
                </a:ln>
              </p:spPr>
              <p:txBody>
                <a:bodyPr rtlCol="0" anchor="ctr"/>
                <a:lstStyle/>
                <a:p>
                  <a:endParaRPr lang="en-US" dirty="0"/>
                </a:p>
              </p:txBody>
            </p:sp>
            <p:grpSp>
              <p:nvGrpSpPr>
                <p:cNvPr id="1370" name="Graphic 5">
                  <a:extLst>
                    <a:ext uri="{FF2B5EF4-FFF2-40B4-BE49-F238E27FC236}">
                      <a16:creationId xmlns:a16="http://schemas.microsoft.com/office/drawing/2014/main" id="{6F596A17-387C-CC90-73FD-DA5639417737}"/>
                    </a:ext>
                  </a:extLst>
                </p:cNvPr>
                <p:cNvGrpSpPr/>
                <p:nvPr/>
              </p:nvGrpSpPr>
              <p:grpSpPr>
                <a:xfrm>
                  <a:off x="4818695" y="5581301"/>
                  <a:ext cx="592107" cy="170597"/>
                  <a:chOff x="4818695" y="5581301"/>
                  <a:chExt cx="592107" cy="170597"/>
                </a:xfrm>
                <a:solidFill>
                  <a:srgbClr val="FFFFFF"/>
                </a:solidFill>
              </p:grpSpPr>
              <p:sp>
                <p:nvSpPr>
                  <p:cNvPr id="1371" name="Freeform: Shape 1370">
                    <a:extLst>
                      <a:ext uri="{FF2B5EF4-FFF2-40B4-BE49-F238E27FC236}">
                        <a16:creationId xmlns:a16="http://schemas.microsoft.com/office/drawing/2014/main" id="{9729D1EE-A185-6E9D-9E88-6646373DEA8E}"/>
                      </a:ext>
                    </a:extLst>
                  </p:cNvPr>
                  <p:cNvSpPr/>
                  <p:nvPr/>
                </p:nvSpPr>
                <p:spPr>
                  <a:xfrm rot="-4468799">
                    <a:off x="4843628" y="5690450"/>
                    <a:ext cx="44912" cy="6352"/>
                  </a:xfrm>
                  <a:custGeom>
                    <a:avLst/>
                    <a:gdLst>
                      <a:gd name="connsiteX0" fmla="*/ 0 w 44912"/>
                      <a:gd name="connsiteY0" fmla="*/ 0 h 6352"/>
                      <a:gd name="connsiteX1" fmla="*/ 44913 w 44912"/>
                      <a:gd name="connsiteY1" fmla="*/ 0 h 6352"/>
                      <a:gd name="connsiteX2" fmla="*/ 44913 w 44912"/>
                      <a:gd name="connsiteY2" fmla="*/ 6353 h 6352"/>
                      <a:gd name="connsiteX3" fmla="*/ 0 w 44912"/>
                      <a:gd name="connsiteY3" fmla="*/ 6353 h 6352"/>
                    </a:gdLst>
                    <a:ahLst/>
                    <a:cxnLst>
                      <a:cxn ang="0">
                        <a:pos x="connsiteX0" y="connsiteY0"/>
                      </a:cxn>
                      <a:cxn ang="0">
                        <a:pos x="connsiteX1" y="connsiteY1"/>
                      </a:cxn>
                      <a:cxn ang="0">
                        <a:pos x="connsiteX2" y="connsiteY2"/>
                      </a:cxn>
                      <a:cxn ang="0">
                        <a:pos x="connsiteX3" y="connsiteY3"/>
                      </a:cxn>
                    </a:cxnLst>
                    <a:rect l="l" t="t" r="r" b="b"/>
                    <a:pathLst>
                      <a:path w="44912" h="6352">
                        <a:moveTo>
                          <a:pt x="0" y="0"/>
                        </a:moveTo>
                        <a:lnTo>
                          <a:pt x="44913" y="0"/>
                        </a:lnTo>
                        <a:lnTo>
                          <a:pt x="44913"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72" name="Freeform: Shape 1371">
                    <a:extLst>
                      <a:ext uri="{FF2B5EF4-FFF2-40B4-BE49-F238E27FC236}">
                        <a16:creationId xmlns:a16="http://schemas.microsoft.com/office/drawing/2014/main" id="{9B3D9C27-F7F5-06B0-DB65-8936D0CA625F}"/>
                      </a:ext>
                    </a:extLst>
                  </p:cNvPr>
                  <p:cNvSpPr/>
                  <p:nvPr/>
                </p:nvSpPr>
                <p:spPr>
                  <a:xfrm>
                    <a:off x="4920578" y="5658682"/>
                    <a:ext cx="12662" cy="38290"/>
                  </a:xfrm>
                  <a:custGeom>
                    <a:avLst/>
                    <a:gdLst>
                      <a:gd name="connsiteX0" fmla="*/ 7215 w 12662"/>
                      <a:gd name="connsiteY0" fmla="*/ 0 h 38290"/>
                      <a:gd name="connsiteX1" fmla="*/ 1421 w 12662"/>
                      <a:gd name="connsiteY1" fmla="*/ 38290 h 38290"/>
                      <a:gd name="connsiteX2" fmla="*/ 7600 w 12662"/>
                      <a:gd name="connsiteY2" fmla="*/ 36789 h 38290"/>
                      <a:gd name="connsiteX3" fmla="*/ 12663 w 12662"/>
                      <a:gd name="connsiteY3" fmla="*/ 3253 h 38290"/>
                      <a:gd name="connsiteX4" fmla="*/ 7215 w 12662"/>
                      <a:gd name="connsiteY4" fmla="*/ 0 h 38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62" h="38290">
                        <a:moveTo>
                          <a:pt x="7215" y="0"/>
                        </a:moveTo>
                        <a:cubicBezTo>
                          <a:pt x="400" y="11416"/>
                          <a:pt x="-1718" y="25373"/>
                          <a:pt x="1421" y="38290"/>
                        </a:cubicBezTo>
                        <a:lnTo>
                          <a:pt x="7600" y="36789"/>
                        </a:lnTo>
                        <a:cubicBezTo>
                          <a:pt x="4847" y="25469"/>
                          <a:pt x="6695" y="13245"/>
                          <a:pt x="12663" y="3253"/>
                        </a:cubicBezTo>
                        <a:lnTo>
                          <a:pt x="7215" y="0"/>
                        </a:lnTo>
                        <a:close/>
                      </a:path>
                    </a:pathLst>
                  </a:custGeom>
                  <a:solidFill>
                    <a:srgbClr val="FFFFFF"/>
                  </a:solidFill>
                  <a:ln w="0" cap="flat">
                    <a:noFill/>
                    <a:prstDash val="solid"/>
                    <a:miter/>
                  </a:ln>
                </p:spPr>
                <p:txBody>
                  <a:bodyPr rtlCol="0" anchor="ctr"/>
                  <a:lstStyle/>
                  <a:p>
                    <a:endParaRPr lang="en-US" dirty="0"/>
                  </a:p>
                </p:txBody>
              </p:sp>
              <p:sp>
                <p:nvSpPr>
                  <p:cNvPr id="1373" name="Freeform: Shape 1372">
                    <a:extLst>
                      <a:ext uri="{FF2B5EF4-FFF2-40B4-BE49-F238E27FC236}">
                        <a16:creationId xmlns:a16="http://schemas.microsoft.com/office/drawing/2014/main" id="{C94C21AC-23F0-F8A0-B7F8-232C78CB8009}"/>
                      </a:ext>
                    </a:extLst>
                  </p:cNvPr>
                  <p:cNvSpPr/>
                  <p:nvPr/>
                </p:nvSpPr>
                <p:spPr>
                  <a:xfrm rot="-4696800">
                    <a:off x="4941740" y="5735432"/>
                    <a:ext cx="23659" cy="6352"/>
                  </a:xfrm>
                  <a:custGeom>
                    <a:avLst/>
                    <a:gdLst>
                      <a:gd name="connsiteX0" fmla="*/ 0 w 23659"/>
                      <a:gd name="connsiteY0" fmla="*/ 0 h 6352"/>
                      <a:gd name="connsiteX1" fmla="*/ 23660 w 23659"/>
                      <a:gd name="connsiteY1" fmla="*/ 0 h 6352"/>
                      <a:gd name="connsiteX2" fmla="*/ 23660 w 23659"/>
                      <a:gd name="connsiteY2" fmla="*/ 6353 h 6352"/>
                      <a:gd name="connsiteX3" fmla="*/ 0 w 23659"/>
                      <a:gd name="connsiteY3" fmla="*/ 6353 h 6352"/>
                    </a:gdLst>
                    <a:ahLst/>
                    <a:cxnLst>
                      <a:cxn ang="0">
                        <a:pos x="connsiteX0" y="connsiteY0"/>
                      </a:cxn>
                      <a:cxn ang="0">
                        <a:pos x="connsiteX1" y="connsiteY1"/>
                      </a:cxn>
                      <a:cxn ang="0">
                        <a:pos x="connsiteX2" y="connsiteY2"/>
                      </a:cxn>
                      <a:cxn ang="0">
                        <a:pos x="connsiteX3" y="connsiteY3"/>
                      </a:cxn>
                    </a:cxnLst>
                    <a:rect l="l" t="t" r="r" b="b"/>
                    <a:pathLst>
                      <a:path w="23659" h="6352">
                        <a:moveTo>
                          <a:pt x="0" y="0"/>
                        </a:moveTo>
                        <a:lnTo>
                          <a:pt x="23660" y="0"/>
                        </a:lnTo>
                        <a:lnTo>
                          <a:pt x="23660"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74" name="Freeform: Shape 1373">
                    <a:extLst>
                      <a:ext uri="{FF2B5EF4-FFF2-40B4-BE49-F238E27FC236}">
                        <a16:creationId xmlns:a16="http://schemas.microsoft.com/office/drawing/2014/main" id="{64D7CE7D-E59A-7D6F-CC00-D3F9CACE8984}"/>
                      </a:ext>
                    </a:extLst>
                  </p:cNvPr>
                  <p:cNvSpPr/>
                  <p:nvPr/>
                </p:nvSpPr>
                <p:spPr>
                  <a:xfrm rot="-4973399">
                    <a:off x="4972635" y="5696115"/>
                    <a:ext cx="55385" cy="6352"/>
                  </a:xfrm>
                  <a:custGeom>
                    <a:avLst/>
                    <a:gdLst>
                      <a:gd name="connsiteX0" fmla="*/ 0 w 55385"/>
                      <a:gd name="connsiteY0" fmla="*/ 0 h 6352"/>
                      <a:gd name="connsiteX1" fmla="*/ 55385 w 55385"/>
                      <a:gd name="connsiteY1" fmla="*/ 0 h 6352"/>
                      <a:gd name="connsiteX2" fmla="*/ 55385 w 55385"/>
                      <a:gd name="connsiteY2" fmla="*/ 6353 h 6352"/>
                      <a:gd name="connsiteX3" fmla="*/ 0 w 55385"/>
                      <a:gd name="connsiteY3" fmla="*/ 6353 h 6352"/>
                    </a:gdLst>
                    <a:ahLst/>
                    <a:cxnLst>
                      <a:cxn ang="0">
                        <a:pos x="connsiteX0" y="connsiteY0"/>
                      </a:cxn>
                      <a:cxn ang="0">
                        <a:pos x="connsiteX1" y="connsiteY1"/>
                      </a:cxn>
                      <a:cxn ang="0">
                        <a:pos x="connsiteX2" y="connsiteY2"/>
                      </a:cxn>
                      <a:cxn ang="0">
                        <a:pos x="connsiteX3" y="connsiteY3"/>
                      </a:cxn>
                    </a:cxnLst>
                    <a:rect l="l" t="t" r="r" b="b"/>
                    <a:pathLst>
                      <a:path w="55385" h="6352">
                        <a:moveTo>
                          <a:pt x="0" y="0"/>
                        </a:moveTo>
                        <a:lnTo>
                          <a:pt x="55385" y="0"/>
                        </a:lnTo>
                        <a:lnTo>
                          <a:pt x="55385"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75" name="Freeform: Shape 1374">
                    <a:extLst>
                      <a:ext uri="{FF2B5EF4-FFF2-40B4-BE49-F238E27FC236}">
                        <a16:creationId xmlns:a16="http://schemas.microsoft.com/office/drawing/2014/main" id="{E5C8C5DE-317F-57AE-C4E6-2886B4F401CE}"/>
                      </a:ext>
                    </a:extLst>
                  </p:cNvPr>
                  <p:cNvSpPr/>
                  <p:nvPr/>
                </p:nvSpPr>
                <p:spPr>
                  <a:xfrm rot="-4555800">
                    <a:off x="5023910" y="5635270"/>
                    <a:ext cx="55442" cy="6352"/>
                  </a:xfrm>
                  <a:custGeom>
                    <a:avLst/>
                    <a:gdLst>
                      <a:gd name="connsiteX0" fmla="*/ 0 w 55442"/>
                      <a:gd name="connsiteY0" fmla="*/ 0 h 6352"/>
                      <a:gd name="connsiteX1" fmla="*/ 55443 w 55442"/>
                      <a:gd name="connsiteY1" fmla="*/ 0 h 6352"/>
                      <a:gd name="connsiteX2" fmla="*/ 55443 w 55442"/>
                      <a:gd name="connsiteY2" fmla="*/ 6353 h 6352"/>
                      <a:gd name="connsiteX3" fmla="*/ 0 w 55442"/>
                      <a:gd name="connsiteY3" fmla="*/ 6353 h 6352"/>
                    </a:gdLst>
                    <a:ahLst/>
                    <a:cxnLst>
                      <a:cxn ang="0">
                        <a:pos x="connsiteX0" y="connsiteY0"/>
                      </a:cxn>
                      <a:cxn ang="0">
                        <a:pos x="connsiteX1" y="connsiteY1"/>
                      </a:cxn>
                      <a:cxn ang="0">
                        <a:pos x="connsiteX2" y="connsiteY2"/>
                      </a:cxn>
                      <a:cxn ang="0">
                        <a:pos x="connsiteX3" y="connsiteY3"/>
                      </a:cxn>
                    </a:cxnLst>
                    <a:rect l="l" t="t" r="r" b="b"/>
                    <a:pathLst>
                      <a:path w="55442" h="6352">
                        <a:moveTo>
                          <a:pt x="0" y="0"/>
                        </a:moveTo>
                        <a:lnTo>
                          <a:pt x="55443" y="0"/>
                        </a:lnTo>
                        <a:lnTo>
                          <a:pt x="55443"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76" name="Freeform: Shape 1375">
                    <a:extLst>
                      <a:ext uri="{FF2B5EF4-FFF2-40B4-BE49-F238E27FC236}">
                        <a16:creationId xmlns:a16="http://schemas.microsoft.com/office/drawing/2014/main" id="{6BE8DE8A-E487-B221-1364-A809DDAA8904}"/>
                      </a:ext>
                    </a:extLst>
                  </p:cNvPr>
                  <p:cNvSpPr/>
                  <p:nvPr/>
                </p:nvSpPr>
                <p:spPr>
                  <a:xfrm rot="-92400">
                    <a:off x="5069406" y="5685393"/>
                    <a:ext cx="6352" cy="30705"/>
                  </a:xfrm>
                  <a:custGeom>
                    <a:avLst/>
                    <a:gdLst>
                      <a:gd name="connsiteX0" fmla="*/ 0 w 6352"/>
                      <a:gd name="connsiteY0" fmla="*/ 0 h 30705"/>
                      <a:gd name="connsiteX1" fmla="*/ 6353 w 6352"/>
                      <a:gd name="connsiteY1" fmla="*/ 0 h 30705"/>
                      <a:gd name="connsiteX2" fmla="*/ 6353 w 6352"/>
                      <a:gd name="connsiteY2" fmla="*/ 30705 h 30705"/>
                      <a:gd name="connsiteX3" fmla="*/ 0 w 6352"/>
                      <a:gd name="connsiteY3" fmla="*/ 30705 h 30705"/>
                    </a:gdLst>
                    <a:ahLst/>
                    <a:cxnLst>
                      <a:cxn ang="0">
                        <a:pos x="connsiteX0" y="connsiteY0"/>
                      </a:cxn>
                      <a:cxn ang="0">
                        <a:pos x="connsiteX1" y="connsiteY1"/>
                      </a:cxn>
                      <a:cxn ang="0">
                        <a:pos x="connsiteX2" y="connsiteY2"/>
                      </a:cxn>
                      <a:cxn ang="0">
                        <a:pos x="connsiteX3" y="connsiteY3"/>
                      </a:cxn>
                    </a:cxnLst>
                    <a:rect l="l" t="t" r="r" b="b"/>
                    <a:pathLst>
                      <a:path w="6352" h="30705">
                        <a:moveTo>
                          <a:pt x="0" y="0"/>
                        </a:moveTo>
                        <a:lnTo>
                          <a:pt x="6353" y="0"/>
                        </a:lnTo>
                        <a:lnTo>
                          <a:pt x="6353" y="30705"/>
                        </a:lnTo>
                        <a:lnTo>
                          <a:pt x="0" y="30705"/>
                        </a:lnTo>
                        <a:close/>
                      </a:path>
                    </a:pathLst>
                  </a:custGeom>
                  <a:solidFill>
                    <a:srgbClr val="FFFFFF"/>
                  </a:solidFill>
                  <a:ln w="0" cap="flat">
                    <a:noFill/>
                    <a:prstDash val="solid"/>
                    <a:miter/>
                  </a:ln>
                </p:spPr>
                <p:txBody>
                  <a:bodyPr rtlCol="0" anchor="ctr"/>
                  <a:lstStyle/>
                  <a:p>
                    <a:endParaRPr lang="en-US" dirty="0"/>
                  </a:p>
                </p:txBody>
              </p:sp>
              <p:sp>
                <p:nvSpPr>
                  <p:cNvPr id="1377" name="Freeform: Shape 1376">
                    <a:extLst>
                      <a:ext uri="{FF2B5EF4-FFF2-40B4-BE49-F238E27FC236}">
                        <a16:creationId xmlns:a16="http://schemas.microsoft.com/office/drawing/2014/main" id="{57A12F5A-A600-2AEF-50F3-00F85ECF0903}"/>
                      </a:ext>
                    </a:extLst>
                  </p:cNvPr>
                  <p:cNvSpPr/>
                  <p:nvPr/>
                </p:nvSpPr>
                <p:spPr>
                  <a:xfrm rot="-4513802">
                    <a:off x="5113873" y="5597922"/>
                    <a:ext cx="39272" cy="6352"/>
                  </a:xfrm>
                  <a:custGeom>
                    <a:avLst/>
                    <a:gdLst>
                      <a:gd name="connsiteX0" fmla="*/ 0 w 39272"/>
                      <a:gd name="connsiteY0" fmla="*/ 0 h 6352"/>
                      <a:gd name="connsiteX1" fmla="*/ 39272 w 39272"/>
                      <a:gd name="connsiteY1" fmla="*/ 0 h 6352"/>
                      <a:gd name="connsiteX2" fmla="*/ 39272 w 39272"/>
                      <a:gd name="connsiteY2" fmla="*/ 6353 h 6352"/>
                      <a:gd name="connsiteX3" fmla="*/ 0 w 39272"/>
                      <a:gd name="connsiteY3" fmla="*/ 6353 h 6352"/>
                    </a:gdLst>
                    <a:ahLst/>
                    <a:cxnLst>
                      <a:cxn ang="0">
                        <a:pos x="connsiteX0" y="connsiteY0"/>
                      </a:cxn>
                      <a:cxn ang="0">
                        <a:pos x="connsiteX1" y="connsiteY1"/>
                      </a:cxn>
                      <a:cxn ang="0">
                        <a:pos x="connsiteX2" y="connsiteY2"/>
                      </a:cxn>
                      <a:cxn ang="0">
                        <a:pos x="connsiteX3" y="connsiteY3"/>
                      </a:cxn>
                    </a:cxnLst>
                    <a:rect l="l" t="t" r="r" b="b"/>
                    <a:pathLst>
                      <a:path w="39272" h="6352">
                        <a:moveTo>
                          <a:pt x="0" y="0"/>
                        </a:moveTo>
                        <a:lnTo>
                          <a:pt x="39272" y="0"/>
                        </a:lnTo>
                        <a:lnTo>
                          <a:pt x="39272"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78" name="Freeform: Shape 1377">
                    <a:extLst>
                      <a:ext uri="{FF2B5EF4-FFF2-40B4-BE49-F238E27FC236}">
                        <a16:creationId xmlns:a16="http://schemas.microsoft.com/office/drawing/2014/main" id="{D59FC4B4-4EDE-18F1-0A73-24CF020E370F}"/>
                      </a:ext>
                    </a:extLst>
                  </p:cNvPr>
                  <p:cNvSpPr/>
                  <p:nvPr/>
                </p:nvSpPr>
                <p:spPr>
                  <a:xfrm rot="-4303200">
                    <a:off x="5136624" y="5661944"/>
                    <a:ext cx="43507" cy="6352"/>
                  </a:xfrm>
                  <a:custGeom>
                    <a:avLst/>
                    <a:gdLst>
                      <a:gd name="connsiteX0" fmla="*/ 0 w 43507"/>
                      <a:gd name="connsiteY0" fmla="*/ 0 h 6352"/>
                      <a:gd name="connsiteX1" fmla="*/ 43507 w 43507"/>
                      <a:gd name="connsiteY1" fmla="*/ 0 h 6352"/>
                      <a:gd name="connsiteX2" fmla="*/ 43507 w 43507"/>
                      <a:gd name="connsiteY2" fmla="*/ 6353 h 6352"/>
                      <a:gd name="connsiteX3" fmla="*/ 0 w 43507"/>
                      <a:gd name="connsiteY3" fmla="*/ 6353 h 6352"/>
                    </a:gdLst>
                    <a:ahLst/>
                    <a:cxnLst>
                      <a:cxn ang="0">
                        <a:pos x="connsiteX0" y="connsiteY0"/>
                      </a:cxn>
                      <a:cxn ang="0">
                        <a:pos x="connsiteX1" y="connsiteY1"/>
                      </a:cxn>
                      <a:cxn ang="0">
                        <a:pos x="connsiteX2" y="connsiteY2"/>
                      </a:cxn>
                      <a:cxn ang="0">
                        <a:pos x="connsiteX3" y="connsiteY3"/>
                      </a:cxn>
                    </a:cxnLst>
                    <a:rect l="l" t="t" r="r" b="b"/>
                    <a:pathLst>
                      <a:path w="43507" h="6352">
                        <a:moveTo>
                          <a:pt x="0" y="0"/>
                        </a:moveTo>
                        <a:lnTo>
                          <a:pt x="43507" y="0"/>
                        </a:lnTo>
                        <a:lnTo>
                          <a:pt x="43507"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79" name="Freeform: Shape 1378">
                    <a:extLst>
                      <a:ext uri="{FF2B5EF4-FFF2-40B4-BE49-F238E27FC236}">
                        <a16:creationId xmlns:a16="http://schemas.microsoft.com/office/drawing/2014/main" id="{13640CCB-521E-8202-FB04-9964086102C8}"/>
                      </a:ext>
                    </a:extLst>
                  </p:cNvPr>
                  <p:cNvSpPr/>
                  <p:nvPr/>
                </p:nvSpPr>
                <p:spPr>
                  <a:xfrm rot="-4070999">
                    <a:off x="5183162" y="5713841"/>
                    <a:ext cx="36557" cy="6352"/>
                  </a:xfrm>
                  <a:custGeom>
                    <a:avLst/>
                    <a:gdLst>
                      <a:gd name="connsiteX0" fmla="*/ 0 w 36557"/>
                      <a:gd name="connsiteY0" fmla="*/ 0 h 6352"/>
                      <a:gd name="connsiteX1" fmla="*/ 36558 w 36557"/>
                      <a:gd name="connsiteY1" fmla="*/ 0 h 6352"/>
                      <a:gd name="connsiteX2" fmla="*/ 36558 w 36557"/>
                      <a:gd name="connsiteY2" fmla="*/ 6353 h 6352"/>
                      <a:gd name="connsiteX3" fmla="*/ 0 w 36557"/>
                      <a:gd name="connsiteY3" fmla="*/ 6353 h 6352"/>
                    </a:gdLst>
                    <a:ahLst/>
                    <a:cxnLst>
                      <a:cxn ang="0">
                        <a:pos x="connsiteX0" y="connsiteY0"/>
                      </a:cxn>
                      <a:cxn ang="0">
                        <a:pos x="connsiteX1" y="connsiteY1"/>
                      </a:cxn>
                      <a:cxn ang="0">
                        <a:pos x="connsiteX2" y="connsiteY2"/>
                      </a:cxn>
                      <a:cxn ang="0">
                        <a:pos x="connsiteX3" y="connsiteY3"/>
                      </a:cxn>
                    </a:cxnLst>
                    <a:rect l="l" t="t" r="r" b="b"/>
                    <a:pathLst>
                      <a:path w="36557" h="6352">
                        <a:moveTo>
                          <a:pt x="0" y="0"/>
                        </a:moveTo>
                        <a:lnTo>
                          <a:pt x="36558" y="0"/>
                        </a:lnTo>
                        <a:lnTo>
                          <a:pt x="36558"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80" name="Freeform: Shape 1379">
                    <a:extLst>
                      <a:ext uri="{FF2B5EF4-FFF2-40B4-BE49-F238E27FC236}">
                        <a16:creationId xmlns:a16="http://schemas.microsoft.com/office/drawing/2014/main" id="{E3B5AEB5-150E-DB35-4DDC-E4A5E34D9C28}"/>
                      </a:ext>
                    </a:extLst>
                  </p:cNvPr>
                  <p:cNvSpPr/>
                  <p:nvPr/>
                </p:nvSpPr>
                <p:spPr>
                  <a:xfrm rot="-3992999">
                    <a:off x="5217664" y="5619992"/>
                    <a:ext cx="29877" cy="6352"/>
                  </a:xfrm>
                  <a:custGeom>
                    <a:avLst/>
                    <a:gdLst>
                      <a:gd name="connsiteX0" fmla="*/ 0 w 29877"/>
                      <a:gd name="connsiteY0" fmla="*/ 0 h 6352"/>
                      <a:gd name="connsiteX1" fmla="*/ 29877 w 29877"/>
                      <a:gd name="connsiteY1" fmla="*/ 0 h 6352"/>
                      <a:gd name="connsiteX2" fmla="*/ 29877 w 29877"/>
                      <a:gd name="connsiteY2" fmla="*/ 6353 h 6352"/>
                      <a:gd name="connsiteX3" fmla="*/ 0 w 29877"/>
                      <a:gd name="connsiteY3" fmla="*/ 6353 h 6352"/>
                    </a:gdLst>
                    <a:ahLst/>
                    <a:cxnLst>
                      <a:cxn ang="0">
                        <a:pos x="connsiteX0" y="connsiteY0"/>
                      </a:cxn>
                      <a:cxn ang="0">
                        <a:pos x="connsiteX1" y="connsiteY1"/>
                      </a:cxn>
                      <a:cxn ang="0">
                        <a:pos x="connsiteX2" y="connsiteY2"/>
                      </a:cxn>
                      <a:cxn ang="0">
                        <a:pos x="connsiteX3" y="connsiteY3"/>
                      </a:cxn>
                    </a:cxnLst>
                    <a:rect l="l" t="t" r="r" b="b"/>
                    <a:pathLst>
                      <a:path w="29877" h="6352">
                        <a:moveTo>
                          <a:pt x="0" y="0"/>
                        </a:moveTo>
                        <a:lnTo>
                          <a:pt x="29877" y="0"/>
                        </a:lnTo>
                        <a:lnTo>
                          <a:pt x="29877"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81" name="Freeform: Shape 1380">
                    <a:extLst>
                      <a:ext uri="{FF2B5EF4-FFF2-40B4-BE49-F238E27FC236}">
                        <a16:creationId xmlns:a16="http://schemas.microsoft.com/office/drawing/2014/main" id="{7698C7DB-6346-4481-407F-AE85B5C557E9}"/>
                      </a:ext>
                    </a:extLst>
                  </p:cNvPr>
                  <p:cNvSpPr/>
                  <p:nvPr/>
                </p:nvSpPr>
                <p:spPr>
                  <a:xfrm rot="-3118799">
                    <a:off x="5252038" y="5682663"/>
                    <a:ext cx="39830" cy="6352"/>
                  </a:xfrm>
                  <a:custGeom>
                    <a:avLst/>
                    <a:gdLst>
                      <a:gd name="connsiteX0" fmla="*/ 0 w 39830"/>
                      <a:gd name="connsiteY0" fmla="*/ 0 h 6352"/>
                      <a:gd name="connsiteX1" fmla="*/ 39830 w 39830"/>
                      <a:gd name="connsiteY1" fmla="*/ 0 h 6352"/>
                      <a:gd name="connsiteX2" fmla="*/ 39830 w 39830"/>
                      <a:gd name="connsiteY2" fmla="*/ 6353 h 6352"/>
                      <a:gd name="connsiteX3" fmla="*/ 0 w 39830"/>
                      <a:gd name="connsiteY3" fmla="*/ 6353 h 6352"/>
                    </a:gdLst>
                    <a:ahLst/>
                    <a:cxnLst>
                      <a:cxn ang="0">
                        <a:pos x="connsiteX0" y="connsiteY0"/>
                      </a:cxn>
                      <a:cxn ang="0">
                        <a:pos x="connsiteX1" y="connsiteY1"/>
                      </a:cxn>
                      <a:cxn ang="0">
                        <a:pos x="connsiteX2" y="connsiteY2"/>
                      </a:cxn>
                      <a:cxn ang="0">
                        <a:pos x="connsiteX3" y="connsiteY3"/>
                      </a:cxn>
                    </a:cxnLst>
                    <a:rect l="l" t="t" r="r" b="b"/>
                    <a:pathLst>
                      <a:path w="39830" h="6352">
                        <a:moveTo>
                          <a:pt x="0" y="0"/>
                        </a:moveTo>
                        <a:lnTo>
                          <a:pt x="39830" y="0"/>
                        </a:lnTo>
                        <a:lnTo>
                          <a:pt x="39830"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82" name="Freeform: Shape 1381">
                    <a:extLst>
                      <a:ext uri="{FF2B5EF4-FFF2-40B4-BE49-F238E27FC236}">
                        <a16:creationId xmlns:a16="http://schemas.microsoft.com/office/drawing/2014/main" id="{956727CC-0AEA-90A3-1A61-9473F9E7EC85}"/>
                      </a:ext>
                    </a:extLst>
                  </p:cNvPr>
                  <p:cNvSpPr/>
                  <p:nvPr/>
                </p:nvSpPr>
                <p:spPr>
                  <a:xfrm rot="-3933000">
                    <a:off x="5326858" y="5649561"/>
                    <a:ext cx="39329" cy="6352"/>
                  </a:xfrm>
                  <a:custGeom>
                    <a:avLst/>
                    <a:gdLst>
                      <a:gd name="connsiteX0" fmla="*/ 0 w 39329"/>
                      <a:gd name="connsiteY0" fmla="*/ 0 h 6352"/>
                      <a:gd name="connsiteX1" fmla="*/ 39330 w 39329"/>
                      <a:gd name="connsiteY1" fmla="*/ 0 h 6352"/>
                      <a:gd name="connsiteX2" fmla="*/ 39330 w 39329"/>
                      <a:gd name="connsiteY2" fmla="*/ 6353 h 6352"/>
                      <a:gd name="connsiteX3" fmla="*/ 0 w 39329"/>
                      <a:gd name="connsiteY3" fmla="*/ 6353 h 6352"/>
                    </a:gdLst>
                    <a:ahLst/>
                    <a:cxnLst>
                      <a:cxn ang="0">
                        <a:pos x="connsiteX0" y="connsiteY0"/>
                      </a:cxn>
                      <a:cxn ang="0">
                        <a:pos x="connsiteX1" y="connsiteY1"/>
                      </a:cxn>
                      <a:cxn ang="0">
                        <a:pos x="connsiteX2" y="connsiteY2"/>
                      </a:cxn>
                      <a:cxn ang="0">
                        <a:pos x="connsiteX3" y="connsiteY3"/>
                      </a:cxn>
                    </a:cxnLst>
                    <a:rect l="l" t="t" r="r" b="b"/>
                    <a:pathLst>
                      <a:path w="39329" h="6352">
                        <a:moveTo>
                          <a:pt x="0" y="0"/>
                        </a:moveTo>
                        <a:lnTo>
                          <a:pt x="39330" y="0"/>
                        </a:lnTo>
                        <a:lnTo>
                          <a:pt x="39330"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83" name="Freeform: Shape 1382">
                    <a:extLst>
                      <a:ext uri="{FF2B5EF4-FFF2-40B4-BE49-F238E27FC236}">
                        <a16:creationId xmlns:a16="http://schemas.microsoft.com/office/drawing/2014/main" id="{38D4C924-2BB8-E00C-FAD1-6BA08B7D8D19}"/>
                      </a:ext>
                    </a:extLst>
                  </p:cNvPr>
                  <p:cNvSpPr/>
                  <p:nvPr/>
                </p:nvSpPr>
                <p:spPr>
                  <a:xfrm rot="-3245399">
                    <a:off x="5306730" y="5711754"/>
                    <a:ext cx="31744" cy="6352"/>
                  </a:xfrm>
                  <a:custGeom>
                    <a:avLst/>
                    <a:gdLst>
                      <a:gd name="connsiteX0" fmla="*/ 0 w 31744"/>
                      <a:gd name="connsiteY0" fmla="*/ 0 h 6352"/>
                      <a:gd name="connsiteX1" fmla="*/ 31745 w 31744"/>
                      <a:gd name="connsiteY1" fmla="*/ 0 h 6352"/>
                      <a:gd name="connsiteX2" fmla="*/ 31745 w 31744"/>
                      <a:gd name="connsiteY2" fmla="*/ 6353 h 6352"/>
                      <a:gd name="connsiteX3" fmla="*/ 0 w 31744"/>
                      <a:gd name="connsiteY3" fmla="*/ 6353 h 6352"/>
                    </a:gdLst>
                    <a:ahLst/>
                    <a:cxnLst>
                      <a:cxn ang="0">
                        <a:pos x="connsiteX0" y="connsiteY0"/>
                      </a:cxn>
                      <a:cxn ang="0">
                        <a:pos x="connsiteX1" y="connsiteY1"/>
                      </a:cxn>
                      <a:cxn ang="0">
                        <a:pos x="connsiteX2" y="connsiteY2"/>
                      </a:cxn>
                      <a:cxn ang="0">
                        <a:pos x="connsiteX3" y="connsiteY3"/>
                      </a:cxn>
                    </a:cxnLst>
                    <a:rect l="l" t="t" r="r" b="b"/>
                    <a:pathLst>
                      <a:path w="31744" h="6352">
                        <a:moveTo>
                          <a:pt x="0" y="0"/>
                        </a:moveTo>
                        <a:lnTo>
                          <a:pt x="31745" y="0"/>
                        </a:lnTo>
                        <a:lnTo>
                          <a:pt x="31745"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84" name="Freeform: Shape 1383">
                    <a:extLst>
                      <a:ext uri="{FF2B5EF4-FFF2-40B4-BE49-F238E27FC236}">
                        <a16:creationId xmlns:a16="http://schemas.microsoft.com/office/drawing/2014/main" id="{9D742FDC-4A21-777E-BE74-9CFFD9EB261C}"/>
                      </a:ext>
                    </a:extLst>
                  </p:cNvPr>
                  <p:cNvSpPr/>
                  <p:nvPr/>
                </p:nvSpPr>
                <p:spPr>
                  <a:xfrm rot="-2553000">
                    <a:off x="5366997" y="5718521"/>
                    <a:ext cx="47973" cy="6352"/>
                  </a:xfrm>
                  <a:custGeom>
                    <a:avLst/>
                    <a:gdLst>
                      <a:gd name="connsiteX0" fmla="*/ 0 w 47973"/>
                      <a:gd name="connsiteY0" fmla="*/ 0 h 6352"/>
                      <a:gd name="connsiteX1" fmla="*/ 47973 w 47973"/>
                      <a:gd name="connsiteY1" fmla="*/ 0 h 6352"/>
                      <a:gd name="connsiteX2" fmla="*/ 47973 w 47973"/>
                      <a:gd name="connsiteY2" fmla="*/ 6353 h 6352"/>
                      <a:gd name="connsiteX3" fmla="*/ 0 w 47973"/>
                      <a:gd name="connsiteY3" fmla="*/ 6353 h 6352"/>
                    </a:gdLst>
                    <a:ahLst/>
                    <a:cxnLst>
                      <a:cxn ang="0">
                        <a:pos x="connsiteX0" y="connsiteY0"/>
                      </a:cxn>
                      <a:cxn ang="0">
                        <a:pos x="connsiteX1" y="connsiteY1"/>
                      </a:cxn>
                      <a:cxn ang="0">
                        <a:pos x="connsiteX2" y="connsiteY2"/>
                      </a:cxn>
                      <a:cxn ang="0">
                        <a:pos x="connsiteX3" y="connsiteY3"/>
                      </a:cxn>
                    </a:cxnLst>
                    <a:rect l="l" t="t" r="r" b="b"/>
                    <a:pathLst>
                      <a:path w="47973" h="6352">
                        <a:moveTo>
                          <a:pt x="0" y="0"/>
                        </a:moveTo>
                        <a:lnTo>
                          <a:pt x="47973" y="0"/>
                        </a:lnTo>
                        <a:lnTo>
                          <a:pt x="47973" y="6353"/>
                        </a:lnTo>
                        <a:lnTo>
                          <a:pt x="0" y="6353"/>
                        </a:lnTo>
                        <a:close/>
                      </a:path>
                    </a:pathLst>
                  </a:custGeom>
                  <a:solidFill>
                    <a:srgbClr val="FFFFFF"/>
                  </a:solidFill>
                  <a:ln w="0" cap="flat">
                    <a:noFill/>
                    <a:prstDash val="solid"/>
                    <a:miter/>
                  </a:ln>
                </p:spPr>
                <p:txBody>
                  <a:bodyPr rtlCol="0" anchor="ctr"/>
                  <a:lstStyle/>
                  <a:p>
                    <a:endParaRPr lang="en-US" dirty="0"/>
                  </a:p>
                </p:txBody>
              </p:sp>
              <p:sp>
                <p:nvSpPr>
                  <p:cNvPr id="1385" name="Freeform: Shape 1384">
                    <a:extLst>
                      <a:ext uri="{FF2B5EF4-FFF2-40B4-BE49-F238E27FC236}">
                        <a16:creationId xmlns:a16="http://schemas.microsoft.com/office/drawing/2014/main" id="{2F09CA84-FDAD-030E-0EBC-9CC803A5B612}"/>
                      </a:ext>
                    </a:extLst>
                  </p:cNvPr>
                  <p:cNvSpPr/>
                  <p:nvPr/>
                </p:nvSpPr>
                <p:spPr>
                  <a:xfrm rot="-913799">
                    <a:off x="4822459" y="5722070"/>
                    <a:ext cx="6352" cy="29511"/>
                  </a:xfrm>
                  <a:custGeom>
                    <a:avLst/>
                    <a:gdLst>
                      <a:gd name="connsiteX0" fmla="*/ 0 w 6352"/>
                      <a:gd name="connsiteY0" fmla="*/ 0 h 29511"/>
                      <a:gd name="connsiteX1" fmla="*/ 6353 w 6352"/>
                      <a:gd name="connsiteY1" fmla="*/ 0 h 29511"/>
                      <a:gd name="connsiteX2" fmla="*/ 6353 w 6352"/>
                      <a:gd name="connsiteY2" fmla="*/ 29512 h 29511"/>
                      <a:gd name="connsiteX3" fmla="*/ 0 w 6352"/>
                      <a:gd name="connsiteY3" fmla="*/ 29512 h 29511"/>
                    </a:gdLst>
                    <a:ahLst/>
                    <a:cxnLst>
                      <a:cxn ang="0">
                        <a:pos x="connsiteX0" y="connsiteY0"/>
                      </a:cxn>
                      <a:cxn ang="0">
                        <a:pos x="connsiteX1" y="connsiteY1"/>
                      </a:cxn>
                      <a:cxn ang="0">
                        <a:pos x="connsiteX2" y="connsiteY2"/>
                      </a:cxn>
                      <a:cxn ang="0">
                        <a:pos x="connsiteX3" y="connsiteY3"/>
                      </a:cxn>
                    </a:cxnLst>
                    <a:rect l="l" t="t" r="r" b="b"/>
                    <a:pathLst>
                      <a:path w="6352" h="29511">
                        <a:moveTo>
                          <a:pt x="0" y="0"/>
                        </a:moveTo>
                        <a:lnTo>
                          <a:pt x="6353" y="0"/>
                        </a:lnTo>
                        <a:lnTo>
                          <a:pt x="6353" y="29512"/>
                        </a:lnTo>
                        <a:lnTo>
                          <a:pt x="0" y="29512"/>
                        </a:lnTo>
                        <a:close/>
                      </a:path>
                    </a:pathLst>
                  </a:custGeom>
                  <a:solidFill>
                    <a:srgbClr val="FFFFFF"/>
                  </a:solidFill>
                  <a:ln w="0" cap="flat">
                    <a:noFill/>
                    <a:prstDash val="solid"/>
                    <a:miter/>
                  </a:ln>
                </p:spPr>
                <p:txBody>
                  <a:bodyPr rtlCol="0" anchor="ctr"/>
                  <a:lstStyle/>
                  <a:p>
                    <a:endParaRPr lang="en-US" dirty="0"/>
                  </a:p>
                </p:txBody>
              </p:sp>
            </p:grpSp>
          </p:grpSp>
        </p:grpSp>
        <p:grpSp>
          <p:nvGrpSpPr>
            <p:cNvPr id="1386" name="Graphic 5">
              <a:extLst>
                <a:ext uri="{FF2B5EF4-FFF2-40B4-BE49-F238E27FC236}">
                  <a16:creationId xmlns:a16="http://schemas.microsoft.com/office/drawing/2014/main" id="{D8409C6A-D99A-329D-72FE-2A4D09FF120B}"/>
                </a:ext>
              </a:extLst>
            </p:cNvPr>
            <p:cNvGrpSpPr/>
            <p:nvPr/>
          </p:nvGrpSpPr>
          <p:grpSpPr>
            <a:xfrm>
              <a:off x="2025597" y="3468838"/>
              <a:ext cx="559555" cy="564924"/>
              <a:chOff x="2025597" y="3468838"/>
              <a:chExt cx="559555" cy="564924"/>
            </a:xfrm>
          </p:grpSpPr>
          <p:sp>
            <p:nvSpPr>
              <p:cNvPr id="1387" name="Freeform: Shape 1386">
                <a:extLst>
                  <a:ext uri="{FF2B5EF4-FFF2-40B4-BE49-F238E27FC236}">
                    <a16:creationId xmlns:a16="http://schemas.microsoft.com/office/drawing/2014/main" id="{9838DD90-1604-F588-3258-06C27CDBBF2B}"/>
                  </a:ext>
                </a:extLst>
              </p:cNvPr>
              <p:cNvSpPr/>
              <p:nvPr/>
            </p:nvSpPr>
            <p:spPr>
              <a:xfrm rot="-2700000">
                <a:off x="2105896" y="3562299"/>
                <a:ext cx="387715" cy="387715"/>
              </a:xfrm>
              <a:custGeom>
                <a:avLst/>
                <a:gdLst>
                  <a:gd name="connsiteX0" fmla="*/ 387715 w 387715"/>
                  <a:gd name="connsiteY0" fmla="*/ 193858 h 387715"/>
                  <a:gd name="connsiteX1" fmla="*/ 193858 w 387715"/>
                  <a:gd name="connsiteY1" fmla="*/ 387715 h 387715"/>
                  <a:gd name="connsiteX2" fmla="*/ 0 w 387715"/>
                  <a:gd name="connsiteY2" fmla="*/ 193858 h 387715"/>
                  <a:gd name="connsiteX3" fmla="*/ 193858 w 387715"/>
                  <a:gd name="connsiteY3" fmla="*/ 0 h 387715"/>
                  <a:gd name="connsiteX4" fmla="*/ 387715 w 387715"/>
                  <a:gd name="connsiteY4" fmla="*/ 193858 h 387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715" h="387715">
                    <a:moveTo>
                      <a:pt x="387715" y="193858"/>
                    </a:moveTo>
                    <a:cubicBezTo>
                      <a:pt x="387715" y="300922"/>
                      <a:pt x="300922" y="387715"/>
                      <a:pt x="193858" y="387715"/>
                    </a:cubicBezTo>
                    <a:cubicBezTo>
                      <a:pt x="86793" y="387715"/>
                      <a:pt x="0" y="300922"/>
                      <a:pt x="0" y="193858"/>
                    </a:cubicBezTo>
                    <a:cubicBezTo>
                      <a:pt x="0" y="86793"/>
                      <a:pt x="86793" y="0"/>
                      <a:pt x="193858" y="0"/>
                    </a:cubicBezTo>
                    <a:cubicBezTo>
                      <a:pt x="300922" y="0"/>
                      <a:pt x="387715" y="86793"/>
                      <a:pt x="387715" y="193858"/>
                    </a:cubicBezTo>
                    <a:close/>
                  </a:path>
                </a:pathLst>
              </a:custGeom>
              <a:solidFill>
                <a:srgbClr val="E0B0AD"/>
              </a:solidFill>
              <a:ln w="0" cap="flat">
                <a:noFill/>
                <a:prstDash val="solid"/>
                <a:miter/>
              </a:ln>
            </p:spPr>
            <p:txBody>
              <a:bodyPr rtlCol="0" anchor="ctr"/>
              <a:lstStyle/>
              <a:p>
                <a:endParaRPr lang="en-US" dirty="0"/>
              </a:p>
            </p:txBody>
          </p:sp>
          <p:sp>
            <p:nvSpPr>
              <p:cNvPr id="1388" name="Freeform: Shape 1387">
                <a:extLst>
                  <a:ext uri="{FF2B5EF4-FFF2-40B4-BE49-F238E27FC236}">
                    <a16:creationId xmlns:a16="http://schemas.microsoft.com/office/drawing/2014/main" id="{899D91E4-5FDA-DEC0-CEB3-BFED9796E634}"/>
                  </a:ext>
                </a:extLst>
              </p:cNvPr>
              <p:cNvSpPr/>
              <p:nvPr/>
            </p:nvSpPr>
            <p:spPr>
              <a:xfrm>
                <a:off x="2335041" y="3537768"/>
                <a:ext cx="102035" cy="111782"/>
              </a:xfrm>
              <a:custGeom>
                <a:avLst/>
                <a:gdLst>
                  <a:gd name="connsiteX0" fmla="*/ 97650 w 102035"/>
                  <a:gd name="connsiteY0" fmla="*/ 20438 h 111782"/>
                  <a:gd name="connsiteX1" fmla="*/ 81172 w 102035"/>
                  <a:gd name="connsiteY1" fmla="*/ 14971 h 111782"/>
                  <a:gd name="connsiteX2" fmla="*/ 61901 w 102035"/>
                  <a:gd name="connsiteY2" fmla="*/ 2073 h 111782"/>
                  <a:gd name="connsiteX3" fmla="*/ 47656 w 102035"/>
                  <a:gd name="connsiteY3" fmla="*/ 34376 h 111782"/>
                  <a:gd name="connsiteX4" fmla="*/ 8326 w 102035"/>
                  <a:gd name="connsiteY4" fmla="*/ 76189 h 111782"/>
                  <a:gd name="connsiteX5" fmla="*/ 16854 w 102035"/>
                  <a:gd name="connsiteY5" fmla="*/ 104084 h 111782"/>
                  <a:gd name="connsiteX6" fmla="*/ 43247 w 102035"/>
                  <a:gd name="connsiteY6" fmla="*/ 98693 h 111782"/>
                  <a:gd name="connsiteX7" fmla="*/ 74029 w 102035"/>
                  <a:gd name="connsiteY7" fmla="*/ 48275 h 111782"/>
                  <a:gd name="connsiteX8" fmla="*/ 97670 w 102035"/>
                  <a:gd name="connsiteY8" fmla="*/ 20438 h 11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035" h="111782">
                    <a:moveTo>
                      <a:pt x="97650" y="20438"/>
                    </a:moveTo>
                    <a:cubicBezTo>
                      <a:pt x="86446" y="14316"/>
                      <a:pt x="81172" y="14971"/>
                      <a:pt x="81172" y="14971"/>
                    </a:cubicBezTo>
                    <a:cubicBezTo>
                      <a:pt x="81172" y="14971"/>
                      <a:pt x="73952" y="-6648"/>
                      <a:pt x="61901" y="2073"/>
                    </a:cubicBezTo>
                    <a:cubicBezTo>
                      <a:pt x="49850" y="10793"/>
                      <a:pt x="59399" y="12295"/>
                      <a:pt x="47656" y="34376"/>
                    </a:cubicBezTo>
                    <a:cubicBezTo>
                      <a:pt x="35893" y="56457"/>
                      <a:pt x="26306" y="67815"/>
                      <a:pt x="8326" y="76189"/>
                    </a:cubicBezTo>
                    <a:cubicBezTo>
                      <a:pt x="-9789" y="84621"/>
                      <a:pt x="5669" y="95344"/>
                      <a:pt x="16854" y="104084"/>
                    </a:cubicBezTo>
                    <a:cubicBezTo>
                      <a:pt x="30195" y="114499"/>
                      <a:pt x="43228" y="115846"/>
                      <a:pt x="43247" y="98693"/>
                    </a:cubicBezTo>
                    <a:cubicBezTo>
                      <a:pt x="43247" y="98693"/>
                      <a:pt x="50409" y="58959"/>
                      <a:pt x="74029" y="48275"/>
                    </a:cubicBezTo>
                    <a:cubicBezTo>
                      <a:pt x="97631" y="37591"/>
                      <a:pt x="108874" y="26579"/>
                      <a:pt x="97670" y="20438"/>
                    </a:cubicBezTo>
                    <a:close/>
                  </a:path>
                </a:pathLst>
              </a:custGeom>
              <a:solidFill>
                <a:srgbClr val="F3BFBB"/>
              </a:solidFill>
              <a:ln w="0" cap="flat">
                <a:noFill/>
                <a:prstDash val="solid"/>
                <a:miter/>
              </a:ln>
            </p:spPr>
            <p:txBody>
              <a:bodyPr rtlCol="0" anchor="ctr"/>
              <a:lstStyle/>
              <a:p>
                <a:endParaRPr lang="en-US" dirty="0"/>
              </a:p>
            </p:txBody>
          </p:sp>
          <p:sp>
            <p:nvSpPr>
              <p:cNvPr id="1389" name="Freeform: Shape 1388">
                <a:extLst>
                  <a:ext uri="{FF2B5EF4-FFF2-40B4-BE49-F238E27FC236}">
                    <a16:creationId xmlns:a16="http://schemas.microsoft.com/office/drawing/2014/main" id="{5899D3B1-443D-101A-6AA9-FEE0FC5CF72B}"/>
                  </a:ext>
                </a:extLst>
              </p:cNvPr>
              <p:cNvSpPr/>
              <p:nvPr/>
            </p:nvSpPr>
            <p:spPr>
              <a:xfrm>
                <a:off x="2416480" y="3801407"/>
                <a:ext cx="117379" cy="63533"/>
              </a:xfrm>
              <a:custGeom>
                <a:avLst/>
                <a:gdLst>
                  <a:gd name="connsiteX0" fmla="*/ 111947 w 117379"/>
                  <a:gd name="connsiteY0" fmla="*/ 15975 h 63533"/>
                  <a:gd name="connsiteX1" fmla="*/ 76756 w 117379"/>
                  <a:gd name="connsiteY1" fmla="*/ 18709 h 63533"/>
                  <a:gd name="connsiteX2" fmla="*/ 21313 w 117379"/>
                  <a:gd name="connsiteY2" fmla="*/ 3828 h 63533"/>
                  <a:gd name="connsiteX3" fmla="*/ 772 w 117379"/>
                  <a:gd name="connsiteY3" fmla="*/ 24523 h 63533"/>
                  <a:gd name="connsiteX4" fmla="*/ 18002 w 117379"/>
                  <a:gd name="connsiteY4" fmla="*/ 45237 h 63533"/>
                  <a:gd name="connsiteX5" fmla="*/ 76968 w 117379"/>
                  <a:gd name="connsiteY5" fmla="*/ 48510 h 63533"/>
                  <a:gd name="connsiteX6" fmla="*/ 112678 w 117379"/>
                  <a:gd name="connsiteY6" fmla="*/ 56172 h 63533"/>
                  <a:gd name="connsiteX7" fmla="*/ 109714 w 117379"/>
                  <a:gd name="connsiteY7" fmla="*/ 39057 h 63533"/>
                  <a:gd name="connsiteX8" fmla="*/ 111966 w 117379"/>
                  <a:gd name="connsiteY8" fmla="*/ 15975 h 6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379" h="63533">
                    <a:moveTo>
                      <a:pt x="111947" y="15975"/>
                    </a:moveTo>
                    <a:cubicBezTo>
                      <a:pt x="98567" y="9469"/>
                      <a:pt x="101763" y="18613"/>
                      <a:pt x="76756" y="18709"/>
                    </a:cubicBezTo>
                    <a:cubicBezTo>
                      <a:pt x="51749" y="18805"/>
                      <a:pt x="37195" y="15725"/>
                      <a:pt x="21313" y="3828"/>
                    </a:cubicBezTo>
                    <a:cubicBezTo>
                      <a:pt x="5316" y="-8146"/>
                      <a:pt x="3179" y="10547"/>
                      <a:pt x="772" y="24523"/>
                    </a:cubicBezTo>
                    <a:cubicBezTo>
                      <a:pt x="-2096" y="41194"/>
                      <a:pt x="2890" y="53322"/>
                      <a:pt x="18002" y="45237"/>
                    </a:cubicBezTo>
                    <a:cubicBezTo>
                      <a:pt x="18002" y="45237"/>
                      <a:pt x="56408" y="32762"/>
                      <a:pt x="76968" y="48510"/>
                    </a:cubicBezTo>
                    <a:cubicBezTo>
                      <a:pt x="97547" y="64257"/>
                      <a:pt x="112563" y="68954"/>
                      <a:pt x="112678" y="56172"/>
                    </a:cubicBezTo>
                    <a:cubicBezTo>
                      <a:pt x="112775" y="43408"/>
                      <a:pt x="109714" y="39057"/>
                      <a:pt x="109714" y="39057"/>
                    </a:cubicBezTo>
                    <a:cubicBezTo>
                      <a:pt x="109714" y="39057"/>
                      <a:pt x="125346" y="22482"/>
                      <a:pt x="111966" y="15975"/>
                    </a:cubicBezTo>
                    <a:close/>
                  </a:path>
                </a:pathLst>
              </a:custGeom>
              <a:solidFill>
                <a:srgbClr val="F3BFBB"/>
              </a:solidFill>
              <a:ln w="0" cap="flat">
                <a:noFill/>
                <a:prstDash val="solid"/>
                <a:miter/>
              </a:ln>
            </p:spPr>
            <p:txBody>
              <a:bodyPr rtlCol="0" anchor="ctr"/>
              <a:lstStyle/>
              <a:p>
                <a:endParaRPr lang="en-US" dirty="0"/>
              </a:p>
            </p:txBody>
          </p:sp>
          <p:sp>
            <p:nvSpPr>
              <p:cNvPr id="1390" name="Freeform: Shape 1389">
                <a:extLst>
                  <a:ext uri="{FF2B5EF4-FFF2-40B4-BE49-F238E27FC236}">
                    <a16:creationId xmlns:a16="http://schemas.microsoft.com/office/drawing/2014/main" id="{3624B6F2-E999-0DAF-3CCE-FFBD3205BD43}"/>
                  </a:ext>
                </a:extLst>
              </p:cNvPr>
              <p:cNvSpPr/>
              <p:nvPr/>
            </p:nvSpPr>
            <p:spPr>
              <a:xfrm>
                <a:off x="2430678" y="3653233"/>
                <a:ext cx="119572" cy="70981"/>
              </a:xfrm>
              <a:custGeom>
                <a:avLst/>
                <a:gdLst>
                  <a:gd name="connsiteX0" fmla="*/ 109068 w 119572"/>
                  <a:gd name="connsiteY0" fmla="*/ 22097 h 70981"/>
                  <a:gd name="connsiteX1" fmla="*/ 101888 w 119572"/>
                  <a:gd name="connsiteY1" fmla="*/ 35 h 70981"/>
                  <a:gd name="connsiteX2" fmla="*/ 70720 w 119572"/>
                  <a:gd name="connsiteY2" fmla="*/ 16629 h 70981"/>
                  <a:gd name="connsiteX3" fmla="*/ 13949 w 119572"/>
                  <a:gd name="connsiteY3" fmla="*/ 25196 h 70981"/>
                  <a:gd name="connsiteX4" fmla="*/ 3419 w 119572"/>
                  <a:gd name="connsiteY4" fmla="*/ 52398 h 70981"/>
                  <a:gd name="connsiteX5" fmla="*/ 27502 w 119572"/>
                  <a:gd name="connsiteY5" fmla="*/ 64468 h 70981"/>
                  <a:gd name="connsiteX6" fmla="*/ 82848 w 119572"/>
                  <a:gd name="connsiteY6" fmla="*/ 43850 h 70981"/>
                  <a:gd name="connsiteX7" fmla="*/ 118636 w 119572"/>
                  <a:gd name="connsiteY7" fmla="*/ 36573 h 70981"/>
                  <a:gd name="connsiteX8" fmla="*/ 109068 w 119572"/>
                  <a:gd name="connsiteY8" fmla="*/ 22077 h 70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72" h="70981">
                    <a:moveTo>
                      <a:pt x="109068" y="22097"/>
                    </a:moveTo>
                    <a:cubicBezTo>
                      <a:pt x="109068" y="22097"/>
                      <a:pt x="116749" y="632"/>
                      <a:pt x="101888" y="35"/>
                    </a:cubicBezTo>
                    <a:cubicBezTo>
                      <a:pt x="87026" y="-562"/>
                      <a:pt x="93610" y="6523"/>
                      <a:pt x="70720" y="16629"/>
                    </a:cubicBezTo>
                    <a:cubicBezTo>
                      <a:pt x="47831" y="26717"/>
                      <a:pt x="33277" y="29739"/>
                      <a:pt x="13949" y="25196"/>
                    </a:cubicBezTo>
                    <a:cubicBezTo>
                      <a:pt x="-5514" y="20634"/>
                      <a:pt x="11" y="38614"/>
                      <a:pt x="3419" y="52398"/>
                    </a:cubicBezTo>
                    <a:cubicBezTo>
                      <a:pt x="7462" y="68838"/>
                      <a:pt x="16875" y="77944"/>
                      <a:pt x="27502" y="64468"/>
                    </a:cubicBezTo>
                    <a:cubicBezTo>
                      <a:pt x="27502" y="64468"/>
                      <a:pt x="57687" y="37652"/>
                      <a:pt x="82848" y="43850"/>
                    </a:cubicBezTo>
                    <a:cubicBezTo>
                      <a:pt x="108009" y="50049"/>
                      <a:pt x="123660" y="48317"/>
                      <a:pt x="118636" y="36573"/>
                    </a:cubicBezTo>
                    <a:cubicBezTo>
                      <a:pt x="113611" y="24830"/>
                      <a:pt x="109068" y="22077"/>
                      <a:pt x="109068" y="22077"/>
                    </a:cubicBezTo>
                    <a:close/>
                  </a:path>
                </a:pathLst>
              </a:custGeom>
              <a:solidFill>
                <a:srgbClr val="F3BFBB"/>
              </a:solidFill>
              <a:ln w="0" cap="flat">
                <a:noFill/>
                <a:prstDash val="solid"/>
                <a:miter/>
              </a:ln>
            </p:spPr>
            <p:txBody>
              <a:bodyPr rtlCol="0" anchor="ctr"/>
              <a:lstStyle/>
              <a:p>
                <a:endParaRPr lang="en-US" dirty="0"/>
              </a:p>
            </p:txBody>
          </p:sp>
          <p:sp>
            <p:nvSpPr>
              <p:cNvPr id="1391" name="Freeform: Shape 1390">
                <a:extLst>
                  <a:ext uri="{FF2B5EF4-FFF2-40B4-BE49-F238E27FC236}">
                    <a16:creationId xmlns:a16="http://schemas.microsoft.com/office/drawing/2014/main" id="{4A6C4CAD-2193-CA62-1650-B1D7A535CAFB}"/>
                  </a:ext>
                </a:extLst>
              </p:cNvPr>
              <p:cNvSpPr/>
              <p:nvPr/>
            </p:nvSpPr>
            <p:spPr>
              <a:xfrm>
                <a:off x="2306946" y="3895942"/>
                <a:ext cx="65060" cy="118894"/>
              </a:xfrm>
              <a:custGeom>
                <a:avLst/>
                <a:gdLst>
                  <a:gd name="connsiteX0" fmla="*/ 45931 w 65060"/>
                  <a:gd name="connsiteY0" fmla="*/ 14596 h 118894"/>
                  <a:gd name="connsiteX1" fmla="*/ 19538 w 65060"/>
                  <a:gd name="connsiteY1" fmla="*/ 2179 h 118894"/>
                  <a:gd name="connsiteX2" fmla="*/ 5793 w 65060"/>
                  <a:gd name="connsiteY2" fmla="*/ 25357 h 118894"/>
                  <a:gd name="connsiteX3" fmla="*/ 22464 w 65060"/>
                  <a:gd name="connsiteY3" fmla="*/ 82013 h 118894"/>
                  <a:gd name="connsiteX4" fmla="*/ 27200 w 65060"/>
                  <a:gd name="connsiteY4" fmla="*/ 118224 h 118894"/>
                  <a:gd name="connsiteX5" fmla="*/ 42331 w 65060"/>
                  <a:gd name="connsiteY5" fmla="*/ 109696 h 118894"/>
                  <a:gd name="connsiteX6" fmla="*/ 64836 w 65060"/>
                  <a:gd name="connsiteY6" fmla="*/ 104094 h 118894"/>
                  <a:gd name="connsiteX7" fmla="*/ 50474 w 65060"/>
                  <a:gd name="connsiteY7" fmla="*/ 71848 h 118894"/>
                  <a:gd name="connsiteX8" fmla="*/ 45931 w 65060"/>
                  <a:gd name="connsiteY8" fmla="*/ 14615 h 118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060" h="118894">
                    <a:moveTo>
                      <a:pt x="45931" y="14596"/>
                    </a:moveTo>
                    <a:cubicBezTo>
                      <a:pt x="51860" y="-4501"/>
                      <a:pt x="33533" y="-247"/>
                      <a:pt x="19538" y="2179"/>
                    </a:cubicBezTo>
                    <a:cubicBezTo>
                      <a:pt x="2867" y="5066"/>
                      <a:pt x="-6894" y="13806"/>
                      <a:pt x="5793" y="25357"/>
                    </a:cubicBezTo>
                    <a:cubicBezTo>
                      <a:pt x="5793" y="25357"/>
                      <a:pt x="30415" y="57371"/>
                      <a:pt x="22464" y="82013"/>
                    </a:cubicBezTo>
                    <a:cubicBezTo>
                      <a:pt x="14513" y="106673"/>
                      <a:pt x="15129" y="122401"/>
                      <a:pt x="27200" y="118224"/>
                    </a:cubicBezTo>
                    <a:cubicBezTo>
                      <a:pt x="39270" y="114046"/>
                      <a:pt x="42331" y="109696"/>
                      <a:pt x="42331" y="109696"/>
                    </a:cubicBezTo>
                    <a:cubicBezTo>
                      <a:pt x="42331" y="109696"/>
                      <a:pt x="63199" y="118878"/>
                      <a:pt x="64836" y="104094"/>
                    </a:cubicBezTo>
                    <a:cubicBezTo>
                      <a:pt x="66472" y="89309"/>
                      <a:pt x="58945" y="95373"/>
                      <a:pt x="50474" y="71848"/>
                    </a:cubicBezTo>
                    <a:cubicBezTo>
                      <a:pt x="42023" y="48304"/>
                      <a:pt x="40040" y="33577"/>
                      <a:pt x="45931" y="14615"/>
                    </a:cubicBezTo>
                    <a:close/>
                  </a:path>
                </a:pathLst>
              </a:custGeom>
              <a:solidFill>
                <a:srgbClr val="F3BFBB"/>
              </a:solidFill>
              <a:ln w="0" cap="flat">
                <a:noFill/>
                <a:prstDash val="solid"/>
                <a:miter/>
              </a:ln>
            </p:spPr>
            <p:txBody>
              <a:bodyPr rtlCol="0" anchor="ctr"/>
              <a:lstStyle/>
              <a:p>
                <a:endParaRPr lang="en-US" dirty="0"/>
              </a:p>
            </p:txBody>
          </p:sp>
          <p:sp>
            <p:nvSpPr>
              <p:cNvPr id="1392" name="Freeform: Shape 1391">
                <a:extLst>
                  <a:ext uri="{FF2B5EF4-FFF2-40B4-BE49-F238E27FC236}">
                    <a16:creationId xmlns:a16="http://schemas.microsoft.com/office/drawing/2014/main" id="{8827822D-319A-A49A-8BCF-514D9103CAD2}"/>
                  </a:ext>
                </a:extLst>
              </p:cNvPr>
              <p:cNvSpPr/>
              <p:nvPr/>
            </p:nvSpPr>
            <p:spPr>
              <a:xfrm>
                <a:off x="2140341" y="3865801"/>
                <a:ext cx="102896" cy="111270"/>
              </a:xfrm>
              <a:custGeom>
                <a:avLst/>
                <a:gdLst>
                  <a:gd name="connsiteX0" fmla="*/ 86307 w 102896"/>
                  <a:gd name="connsiteY0" fmla="*/ 7948 h 111270"/>
                  <a:gd name="connsiteX1" fmla="*/ 59837 w 102896"/>
                  <a:gd name="connsiteY1" fmla="*/ 12953 h 111270"/>
                  <a:gd name="connsiteX2" fmla="*/ 28323 w 102896"/>
                  <a:gd name="connsiteY2" fmla="*/ 62910 h 111270"/>
                  <a:gd name="connsiteX3" fmla="*/ 4279 w 102896"/>
                  <a:gd name="connsiteY3" fmla="*/ 90381 h 111270"/>
                  <a:gd name="connsiteX4" fmla="*/ 20681 w 102896"/>
                  <a:gd name="connsiteY4" fmla="*/ 96098 h 111270"/>
                  <a:gd name="connsiteX5" fmla="*/ 39758 w 102896"/>
                  <a:gd name="connsiteY5" fmla="*/ 109285 h 111270"/>
                  <a:gd name="connsiteX6" fmla="*/ 54485 w 102896"/>
                  <a:gd name="connsiteY6" fmla="*/ 77194 h 111270"/>
                  <a:gd name="connsiteX7" fmla="*/ 94431 w 102896"/>
                  <a:gd name="connsiteY7" fmla="*/ 35958 h 111270"/>
                  <a:gd name="connsiteX8" fmla="*/ 86327 w 102896"/>
                  <a:gd name="connsiteY8" fmla="*/ 7948 h 111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896" h="111270">
                    <a:moveTo>
                      <a:pt x="86307" y="7948"/>
                    </a:moveTo>
                    <a:cubicBezTo>
                      <a:pt x="73120" y="-2659"/>
                      <a:pt x="60107" y="-4199"/>
                      <a:pt x="59837" y="12953"/>
                    </a:cubicBezTo>
                    <a:cubicBezTo>
                      <a:pt x="59837" y="12953"/>
                      <a:pt x="52079" y="52572"/>
                      <a:pt x="28323" y="62910"/>
                    </a:cubicBezTo>
                    <a:cubicBezTo>
                      <a:pt x="4568" y="73248"/>
                      <a:pt x="-6829" y="84105"/>
                      <a:pt x="4279" y="90381"/>
                    </a:cubicBezTo>
                    <a:cubicBezTo>
                      <a:pt x="15387" y="96676"/>
                      <a:pt x="20681" y="96098"/>
                      <a:pt x="20681" y="96098"/>
                    </a:cubicBezTo>
                    <a:cubicBezTo>
                      <a:pt x="20681" y="96098"/>
                      <a:pt x="27573" y="117814"/>
                      <a:pt x="39758" y="109285"/>
                    </a:cubicBezTo>
                    <a:cubicBezTo>
                      <a:pt x="51944" y="100738"/>
                      <a:pt x="42396" y="99102"/>
                      <a:pt x="54485" y="77194"/>
                    </a:cubicBezTo>
                    <a:cubicBezTo>
                      <a:pt x="66556" y="55286"/>
                      <a:pt x="76316" y="44063"/>
                      <a:pt x="94431" y="35958"/>
                    </a:cubicBezTo>
                    <a:cubicBezTo>
                      <a:pt x="112681" y="27796"/>
                      <a:pt x="97377" y="16842"/>
                      <a:pt x="86327" y="7948"/>
                    </a:cubicBezTo>
                    <a:close/>
                  </a:path>
                </a:pathLst>
              </a:custGeom>
              <a:solidFill>
                <a:srgbClr val="F3BFBB"/>
              </a:solidFill>
              <a:ln w="0" cap="flat">
                <a:noFill/>
                <a:prstDash val="solid"/>
                <a:miter/>
              </a:ln>
            </p:spPr>
            <p:txBody>
              <a:bodyPr rtlCol="0" anchor="ctr"/>
              <a:lstStyle/>
              <a:p>
                <a:endParaRPr lang="en-US" dirty="0"/>
              </a:p>
            </p:txBody>
          </p:sp>
          <p:sp>
            <p:nvSpPr>
              <p:cNvPr id="1393" name="Freeform: Shape 1392">
                <a:extLst>
                  <a:ext uri="{FF2B5EF4-FFF2-40B4-BE49-F238E27FC236}">
                    <a16:creationId xmlns:a16="http://schemas.microsoft.com/office/drawing/2014/main" id="{7DA5C729-B2B2-606E-F2B3-A7975D73A0AD}"/>
                  </a:ext>
                </a:extLst>
              </p:cNvPr>
              <p:cNvSpPr/>
              <p:nvPr/>
            </p:nvSpPr>
            <p:spPr>
              <a:xfrm>
                <a:off x="2043783" y="3728705"/>
                <a:ext cx="116291" cy="54939"/>
              </a:xfrm>
              <a:custGeom>
                <a:avLst/>
                <a:gdLst>
                  <a:gd name="connsiteX0" fmla="*/ 97083 w 116291"/>
                  <a:gd name="connsiteY0" fmla="*/ 10345 h 54939"/>
                  <a:gd name="connsiteX1" fmla="*/ 38060 w 116291"/>
                  <a:gd name="connsiteY1" fmla="*/ 12385 h 54939"/>
                  <a:gd name="connsiteX2" fmla="*/ 1810 w 116291"/>
                  <a:gd name="connsiteY2" fmla="*/ 7958 h 54939"/>
                  <a:gd name="connsiteX3" fmla="*/ 6315 w 116291"/>
                  <a:gd name="connsiteY3" fmla="*/ 24725 h 54939"/>
                  <a:gd name="connsiteX4" fmla="*/ 6141 w 116291"/>
                  <a:gd name="connsiteY4" fmla="*/ 47923 h 54939"/>
                  <a:gd name="connsiteX5" fmla="*/ 40947 w 116291"/>
                  <a:gd name="connsiteY5" fmla="*/ 42051 h 54939"/>
                  <a:gd name="connsiteX6" fmla="*/ 97507 w 116291"/>
                  <a:gd name="connsiteY6" fmla="*/ 51889 h 54939"/>
                  <a:gd name="connsiteX7" fmla="*/ 116103 w 116291"/>
                  <a:gd name="connsiteY7" fmla="*/ 29423 h 54939"/>
                  <a:gd name="connsiteX8" fmla="*/ 97083 w 116291"/>
                  <a:gd name="connsiteY8" fmla="*/ 10345 h 5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91" h="54939">
                    <a:moveTo>
                      <a:pt x="97083" y="10345"/>
                    </a:moveTo>
                    <a:cubicBezTo>
                      <a:pt x="97083" y="10345"/>
                      <a:pt x="59948" y="26227"/>
                      <a:pt x="38060" y="12385"/>
                    </a:cubicBezTo>
                    <a:cubicBezTo>
                      <a:pt x="16152" y="-1456"/>
                      <a:pt x="770" y="-4767"/>
                      <a:pt x="1810" y="7958"/>
                    </a:cubicBezTo>
                    <a:cubicBezTo>
                      <a:pt x="2869" y="20683"/>
                      <a:pt x="6315" y="24725"/>
                      <a:pt x="6315" y="24725"/>
                    </a:cubicBezTo>
                    <a:cubicBezTo>
                      <a:pt x="6315" y="24725"/>
                      <a:pt x="-7777" y="42648"/>
                      <a:pt x="6141" y="47923"/>
                    </a:cubicBezTo>
                    <a:cubicBezTo>
                      <a:pt x="20060" y="53198"/>
                      <a:pt x="16056" y="44381"/>
                      <a:pt x="40947" y="42051"/>
                    </a:cubicBezTo>
                    <a:cubicBezTo>
                      <a:pt x="65858" y="39722"/>
                      <a:pt x="80623" y="41474"/>
                      <a:pt x="97507" y="51889"/>
                    </a:cubicBezTo>
                    <a:cubicBezTo>
                      <a:pt x="114524" y="62380"/>
                      <a:pt x="114967" y="43572"/>
                      <a:pt x="116103" y="29423"/>
                    </a:cubicBezTo>
                    <a:cubicBezTo>
                      <a:pt x="117470" y="12559"/>
                      <a:pt x="111425" y="931"/>
                      <a:pt x="97083" y="10345"/>
                    </a:cubicBezTo>
                    <a:close/>
                  </a:path>
                </a:pathLst>
              </a:custGeom>
              <a:solidFill>
                <a:srgbClr val="F3BFBB"/>
              </a:solidFill>
              <a:ln w="0" cap="flat">
                <a:noFill/>
                <a:prstDash val="solid"/>
                <a:miter/>
              </a:ln>
            </p:spPr>
            <p:txBody>
              <a:bodyPr rtlCol="0" anchor="ctr"/>
              <a:lstStyle/>
              <a:p>
                <a:endParaRPr lang="en-US" dirty="0"/>
              </a:p>
            </p:txBody>
          </p:sp>
          <p:sp>
            <p:nvSpPr>
              <p:cNvPr id="1394" name="Freeform: Shape 1393">
                <a:extLst>
                  <a:ext uri="{FF2B5EF4-FFF2-40B4-BE49-F238E27FC236}">
                    <a16:creationId xmlns:a16="http://schemas.microsoft.com/office/drawing/2014/main" id="{FF95EBBB-F6B5-3D98-C0C0-907C89D56FAD}"/>
                  </a:ext>
                </a:extLst>
              </p:cNvPr>
              <p:cNvSpPr/>
              <p:nvPr/>
            </p:nvSpPr>
            <p:spPr>
              <a:xfrm>
                <a:off x="2177521" y="3505877"/>
                <a:ext cx="80054" cy="119710"/>
              </a:xfrm>
              <a:custGeom>
                <a:avLst/>
                <a:gdLst>
                  <a:gd name="connsiteX0" fmla="*/ 72421 w 80054"/>
                  <a:gd name="connsiteY0" fmla="*/ 88848 h 119710"/>
                  <a:gd name="connsiteX1" fmla="*/ 45719 w 80054"/>
                  <a:gd name="connsiteY1" fmla="*/ 36158 h 119710"/>
                  <a:gd name="connsiteX2" fmla="*/ 34477 w 80054"/>
                  <a:gd name="connsiteY2" fmla="*/ 1410 h 119710"/>
                  <a:gd name="connsiteX3" fmla="*/ 21155 w 80054"/>
                  <a:gd name="connsiteY3" fmla="*/ 12557 h 119710"/>
                  <a:gd name="connsiteX4" fmla="*/ 37 w 80054"/>
                  <a:gd name="connsiteY4" fmla="*/ 22163 h 119710"/>
                  <a:gd name="connsiteX5" fmla="*/ 20019 w 80054"/>
                  <a:gd name="connsiteY5" fmla="*/ 51270 h 119710"/>
                  <a:gd name="connsiteX6" fmla="*/ 34900 w 80054"/>
                  <a:gd name="connsiteY6" fmla="*/ 106713 h 119710"/>
                  <a:gd name="connsiteX7" fmla="*/ 63103 w 80054"/>
                  <a:gd name="connsiteY7" fmla="*/ 114125 h 119710"/>
                  <a:gd name="connsiteX8" fmla="*/ 72401 w 80054"/>
                  <a:gd name="connsiteY8" fmla="*/ 88829 h 11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54" h="119710">
                    <a:moveTo>
                      <a:pt x="72421" y="88848"/>
                    </a:moveTo>
                    <a:cubicBezTo>
                      <a:pt x="72421" y="88848"/>
                      <a:pt x="42389" y="61859"/>
                      <a:pt x="45719" y="36158"/>
                    </a:cubicBezTo>
                    <a:cubicBezTo>
                      <a:pt x="49050" y="10458"/>
                      <a:pt x="45585" y="-4885"/>
                      <a:pt x="34477" y="1410"/>
                    </a:cubicBezTo>
                    <a:cubicBezTo>
                      <a:pt x="23369" y="7725"/>
                      <a:pt x="21155" y="12557"/>
                      <a:pt x="21155" y="12557"/>
                    </a:cubicBezTo>
                    <a:cubicBezTo>
                      <a:pt x="21155" y="12557"/>
                      <a:pt x="-1022" y="7320"/>
                      <a:pt x="37" y="22163"/>
                    </a:cubicBezTo>
                    <a:cubicBezTo>
                      <a:pt x="1115" y="37005"/>
                      <a:pt x="7410" y="29652"/>
                      <a:pt x="20019" y="51270"/>
                    </a:cubicBezTo>
                    <a:cubicBezTo>
                      <a:pt x="32610" y="72870"/>
                      <a:pt x="37249" y="87000"/>
                      <a:pt x="34900" y="106713"/>
                    </a:cubicBezTo>
                    <a:cubicBezTo>
                      <a:pt x="32552" y="126561"/>
                      <a:pt x="49801" y="119053"/>
                      <a:pt x="63103" y="114125"/>
                    </a:cubicBezTo>
                    <a:cubicBezTo>
                      <a:pt x="78985" y="108253"/>
                      <a:pt x="86974" y="97877"/>
                      <a:pt x="72401" y="88829"/>
                    </a:cubicBezTo>
                    <a:close/>
                  </a:path>
                </a:pathLst>
              </a:custGeom>
              <a:solidFill>
                <a:srgbClr val="F3BFBB"/>
              </a:solidFill>
              <a:ln w="0" cap="flat">
                <a:noFill/>
                <a:prstDash val="solid"/>
                <a:miter/>
              </a:ln>
            </p:spPr>
            <p:txBody>
              <a:bodyPr rtlCol="0" anchor="ctr"/>
              <a:lstStyle/>
              <a:p>
                <a:endParaRPr lang="en-US" dirty="0"/>
              </a:p>
            </p:txBody>
          </p:sp>
          <p:sp>
            <p:nvSpPr>
              <p:cNvPr id="1395" name="Freeform: Shape 1394">
                <a:extLst>
                  <a:ext uri="{FF2B5EF4-FFF2-40B4-BE49-F238E27FC236}">
                    <a16:creationId xmlns:a16="http://schemas.microsoft.com/office/drawing/2014/main" id="{5C6B63CD-7238-3181-8932-081F198F794E}"/>
                  </a:ext>
                </a:extLst>
              </p:cNvPr>
              <p:cNvSpPr/>
              <p:nvPr/>
            </p:nvSpPr>
            <p:spPr>
              <a:xfrm>
                <a:off x="2167210" y="3788906"/>
                <a:ext cx="60072" cy="54971"/>
              </a:xfrm>
              <a:custGeom>
                <a:avLst/>
                <a:gdLst>
                  <a:gd name="connsiteX0" fmla="*/ 35394 w 60072"/>
                  <a:gd name="connsiteY0" fmla="*/ 1255 h 54971"/>
                  <a:gd name="connsiteX1" fmla="*/ 25749 w 60072"/>
                  <a:gd name="connsiteY1" fmla="*/ 6703 h 54971"/>
                  <a:gd name="connsiteX2" fmla="*/ 22881 w 60072"/>
                  <a:gd name="connsiteY2" fmla="*/ 18658 h 54971"/>
                  <a:gd name="connsiteX3" fmla="*/ 145 w 60072"/>
                  <a:gd name="connsiteY3" fmla="*/ 30555 h 54971"/>
                  <a:gd name="connsiteX4" fmla="*/ 29580 w 60072"/>
                  <a:gd name="connsiteY4" fmla="*/ 53060 h 54971"/>
                  <a:gd name="connsiteX5" fmla="*/ 37319 w 60072"/>
                  <a:gd name="connsiteY5" fmla="*/ 32250 h 54971"/>
                  <a:gd name="connsiteX6" fmla="*/ 60016 w 60072"/>
                  <a:gd name="connsiteY6" fmla="*/ 28380 h 54971"/>
                  <a:gd name="connsiteX7" fmla="*/ 35413 w 60072"/>
                  <a:gd name="connsiteY7" fmla="*/ 1275 h 54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72" h="54971">
                    <a:moveTo>
                      <a:pt x="35394" y="1255"/>
                    </a:moveTo>
                    <a:cubicBezTo>
                      <a:pt x="27482" y="-1690"/>
                      <a:pt x="23170" y="716"/>
                      <a:pt x="25749" y="6703"/>
                    </a:cubicBezTo>
                    <a:cubicBezTo>
                      <a:pt x="25749" y="6703"/>
                      <a:pt x="32064" y="13153"/>
                      <a:pt x="22881" y="18658"/>
                    </a:cubicBezTo>
                    <a:cubicBezTo>
                      <a:pt x="13698" y="24164"/>
                      <a:pt x="2417" y="16618"/>
                      <a:pt x="145" y="30555"/>
                    </a:cubicBezTo>
                    <a:cubicBezTo>
                      <a:pt x="-1741" y="42145"/>
                      <a:pt x="15084" y="61049"/>
                      <a:pt x="29580" y="53060"/>
                    </a:cubicBezTo>
                    <a:cubicBezTo>
                      <a:pt x="38705" y="48016"/>
                      <a:pt x="33565" y="36080"/>
                      <a:pt x="37319" y="32250"/>
                    </a:cubicBezTo>
                    <a:cubicBezTo>
                      <a:pt x="44346" y="25069"/>
                      <a:pt x="61171" y="36408"/>
                      <a:pt x="60016" y="28380"/>
                    </a:cubicBezTo>
                    <a:cubicBezTo>
                      <a:pt x="58226" y="15867"/>
                      <a:pt x="46714" y="5471"/>
                      <a:pt x="35413" y="1275"/>
                    </a:cubicBezTo>
                    <a:close/>
                  </a:path>
                </a:pathLst>
              </a:custGeom>
              <a:solidFill>
                <a:srgbClr val="F3BFBB"/>
              </a:solidFill>
              <a:ln w="0" cap="flat">
                <a:noFill/>
                <a:prstDash val="solid"/>
                <a:miter/>
              </a:ln>
            </p:spPr>
            <p:txBody>
              <a:bodyPr rtlCol="0" anchor="ctr"/>
              <a:lstStyle/>
              <a:p>
                <a:endParaRPr lang="en-US" dirty="0"/>
              </a:p>
            </p:txBody>
          </p:sp>
          <p:sp>
            <p:nvSpPr>
              <p:cNvPr id="1396" name="Freeform: Shape 1395">
                <a:extLst>
                  <a:ext uri="{FF2B5EF4-FFF2-40B4-BE49-F238E27FC236}">
                    <a16:creationId xmlns:a16="http://schemas.microsoft.com/office/drawing/2014/main" id="{89A147A8-719A-3757-9EFA-1DF4518F0AAF}"/>
                  </a:ext>
                </a:extLst>
              </p:cNvPr>
              <p:cNvSpPr/>
              <p:nvPr/>
            </p:nvSpPr>
            <p:spPr>
              <a:xfrm>
                <a:off x="2223725" y="3662502"/>
                <a:ext cx="63631" cy="68241"/>
              </a:xfrm>
              <a:custGeom>
                <a:avLst/>
                <a:gdLst>
                  <a:gd name="connsiteX0" fmla="*/ 55517 w 63631"/>
                  <a:gd name="connsiteY0" fmla="*/ 26592 h 68241"/>
                  <a:gd name="connsiteX1" fmla="*/ 41579 w 63631"/>
                  <a:gd name="connsiteY1" fmla="*/ 24628 h 68241"/>
                  <a:gd name="connsiteX2" fmla="*/ 25485 w 63631"/>
                  <a:gd name="connsiteY2" fmla="*/ 26 h 68241"/>
                  <a:gd name="connsiteX3" fmla="*/ 3077 w 63631"/>
                  <a:gd name="connsiteY3" fmla="*/ 36083 h 68241"/>
                  <a:gd name="connsiteX4" fmla="*/ 27680 w 63631"/>
                  <a:gd name="connsiteY4" fmla="*/ 42609 h 68241"/>
                  <a:gd name="connsiteX5" fmla="*/ 34591 w 63631"/>
                  <a:gd name="connsiteY5" fmla="*/ 68078 h 68241"/>
                  <a:gd name="connsiteX6" fmla="*/ 62794 w 63631"/>
                  <a:gd name="connsiteY6" fmla="*/ 37007 h 68241"/>
                  <a:gd name="connsiteX7" fmla="*/ 55517 w 63631"/>
                  <a:gd name="connsiteY7" fmla="*/ 26611 h 68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631" h="68241">
                    <a:moveTo>
                      <a:pt x="55517" y="26592"/>
                    </a:moveTo>
                    <a:cubicBezTo>
                      <a:pt x="55517" y="26592"/>
                      <a:pt x="48875" y="34504"/>
                      <a:pt x="41579" y="24628"/>
                    </a:cubicBezTo>
                    <a:cubicBezTo>
                      <a:pt x="34283" y="14772"/>
                      <a:pt x="41637" y="1065"/>
                      <a:pt x="25485" y="26"/>
                    </a:cubicBezTo>
                    <a:cubicBezTo>
                      <a:pt x="12048" y="-841"/>
                      <a:pt x="-7646" y="20451"/>
                      <a:pt x="3077" y="36083"/>
                    </a:cubicBezTo>
                    <a:cubicBezTo>
                      <a:pt x="9834" y="45939"/>
                      <a:pt x="22906" y="38759"/>
                      <a:pt x="27680" y="42609"/>
                    </a:cubicBezTo>
                    <a:cubicBezTo>
                      <a:pt x="36651" y="49828"/>
                      <a:pt x="25562" y="70273"/>
                      <a:pt x="34591" y="68078"/>
                    </a:cubicBezTo>
                    <a:cubicBezTo>
                      <a:pt x="48663" y="64651"/>
                      <a:pt x="59251" y="50386"/>
                      <a:pt x="62794" y="37007"/>
                    </a:cubicBezTo>
                    <a:cubicBezTo>
                      <a:pt x="65277" y="27651"/>
                      <a:pt x="62062" y="22992"/>
                      <a:pt x="55517" y="26611"/>
                    </a:cubicBezTo>
                    <a:close/>
                  </a:path>
                </a:pathLst>
              </a:custGeom>
              <a:solidFill>
                <a:srgbClr val="F3BFBB"/>
              </a:solidFill>
              <a:ln w="0" cap="flat">
                <a:noFill/>
                <a:prstDash val="solid"/>
                <a:miter/>
              </a:ln>
            </p:spPr>
            <p:txBody>
              <a:bodyPr rtlCol="0" anchor="ctr"/>
              <a:lstStyle/>
              <a:p>
                <a:endParaRPr lang="en-US" dirty="0"/>
              </a:p>
            </p:txBody>
          </p:sp>
          <p:sp>
            <p:nvSpPr>
              <p:cNvPr id="1397" name="Freeform: Shape 1396">
                <a:extLst>
                  <a:ext uri="{FF2B5EF4-FFF2-40B4-BE49-F238E27FC236}">
                    <a16:creationId xmlns:a16="http://schemas.microsoft.com/office/drawing/2014/main" id="{E184FB99-A3D2-DC2E-7918-FCCDBE222759}"/>
                  </a:ext>
                </a:extLst>
              </p:cNvPr>
              <p:cNvSpPr/>
              <p:nvPr/>
            </p:nvSpPr>
            <p:spPr>
              <a:xfrm>
                <a:off x="2340980" y="3674279"/>
                <a:ext cx="67727" cy="57426"/>
              </a:xfrm>
              <a:custGeom>
                <a:avLst/>
                <a:gdLst>
                  <a:gd name="connsiteX0" fmla="*/ 43508 w 67727"/>
                  <a:gd name="connsiteY0" fmla="*/ 184 h 57426"/>
                  <a:gd name="connsiteX1" fmla="*/ 26605 w 67727"/>
                  <a:gd name="connsiteY1" fmla="*/ 19204 h 57426"/>
                  <a:gd name="connsiteX2" fmla="*/ 751 w 67727"/>
                  <a:gd name="connsiteY2" fmla="*/ 13890 h 57426"/>
                  <a:gd name="connsiteX3" fmla="*/ 15767 w 67727"/>
                  <a:gd name="connsiteY3" fmla="*/ 53066 h 57426"/>
                  <a:gd name="connsiteX4" fmla="*/ 28338 w 67727"/>
                  <a:gd name="connsiteY4" fmla="*/ 51256 h 57426"/>
                  <a:gd name="connsiteX5" fmla="*/ 36365 w 67727"/>
                  <a:gd name="connsiteY5" fmla="*/ 39687 h 57426"/>
                  <a:gd name="connsiteX6" fmla="*/ 65588 w 67727"/>
                  <a:gd name="connsiteY6" fmla="*/ 36414 h 57426"/>
                  <a:gd name="connsiteX7" fmla="*/ 43508 w 67727"/>
                  <a:gd name="connsiteY7" fmla="*/ 164 h 5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727" h="57426">
                    <a:moveTo>
                      <a:pt x="43508" y="184"/>
                    </a:moveTo>
                    <a:cubicBezTo>
                      <a:pt x="31668" y="1781"/>
                      <a:pt x="32188" y="16662"/>
                      <a:pt x="26605" y="19204"/>
                    </a:cubicBezTo>
                    <a:cubicBezTo>
                      <a:pt x="16113" y="23959"/>
                      <a:pt x="2869" y="4862"/>
                      <a:pt x="751" y="13890"/>
                    </a:cubicBezTo>
                    <a:cubicBezTo>
                      <a:pt x="-2541" y="28001"/>
                      <a:pt x="5448" y="43883"/>
                      <a:pt x="15767" y="53066"/>
                    </a:cubicBezTo>
                    <a:cubicBezTo>
                      <a:pt x="23005" y="59515"/>
                      <a:pt x="28607" y="58726"/>
                      <a:pt x="28338" y="51256"/>
                    </a:cubicBezTo>
                    <a:cubicBezTo>
                      <a:pt x="28338" y="51256"/>
                      <a:pt x="24276" y="41746"/>
                      <a:pt x="36365" y="39687"/>
                    </a:cubicBezTo>
                    <a:cubicBezTo>
                      <a:pt x="48455" y="37627"/>
                      <a:pt x="57368" y="50371"/>
                      <a:pt x="65588" y="36414"/>
                    </a:cubicBezTo>
                    <a:cubicBezTo>
                      <a:pt x="72422" y="24806"/>
                      <a:pt x="62296" y="-2358"/>
                      <a:pt x="43508" y="164"/>
                    </a:cubicBezTo>
                    <a:close/>
                  </a:path>
                </a:pathLst>
              </a:custGeom>
              <a:solidFill>
                <a:srgbClr val="F3BFBB"/>
              </a:solidFill>
              <a:ln w="0" cap="flat">
                <a:noFill/>
                <a:prstDash val="solid"/>
                <a:miter/>
              </a:ln>
            </p:spPr>
            <p:txBody>
              <a:bodyPr rtlCol="0" anchor="ctr"/>
              <a:lstStyle/>
              <a:p>
                <a:endParaRPr lang="en-US" dirty="0"/>
              </a:p>
            </p:txBody>
          </p:sp>
          <p:sp>
            <p:nvSpPr>
              <p:cNvPr id="1398" name="Freeform: Shape 1397">
                <a:extLst>
                  <a:ext uri="{FF2B5EF4-FFF2-40B4-BE49-F238E27FC236}">
                    <a16:creationId xmlns:a16="http://schemas.microsoft.com/office/drawing/2014/main" id="{67323785-B295-AC17-AC38-744445EFD2F3}"/>
                  </a:ext>
                </a:extLst>
              </p:cNvPr>
              <p:cNvSpPr/>
              <p:nvPr/>
            </p:nvSpPr>
            <p:spPr>
              <a:xfrm>
                <a:off x="2290954" y="3761903"/>
                <a:ext cx="40553" cy="51096"/>
              </a:xfrm>
              <a:custGeom>
                <a:avLst/>
                <a:gdLst>
                  <a:gd name="connsiteX0" fmla="*/ 28638 w 40553"/>
                  <a:gd name="connsiteY0" fmla="*/ 20809 h 51096"/>
                  <a:gd name="connsiteX1" fmla="*/ 36473 w 40553"/>
                  <a:gd name="connsiteY1" fmla="*/ 2039 h 51096"/>
                  <a:gd name="connsiteX2" fmla="*/ 4612 w 40553"/>
                  <a:gd name="connsiteY2" fmla="*/ 7603 h 51096"/>
                  <a:gd name="connsiteX3" fmla="*/ 4131 w 40553"/>
                  <a:gd name="connsiteY3" fmla="*/ 17382 h 51096"/>
                  <a:gd name="connsiteX4" fmla="*/ 11697 w 40553"/>
                  <a:gd name="connsiteY4" fmla="*/ 25160 h 51096"/>
                  <a:gd name="connsiteX5" fmla="*/ 9849 w 40553"/>
                  <a:gd name="connsiteY5" fmla="*/ 47741 h 51096"/>
                  <a:gd name="connsiteX6" fmla="*/ 40535 w 40553"/>
                  <a:gd name="connsiteY6" fmla="*/ 36402 h 51096"/>
                  <a:gd name="connsiteX7" fmla="*/ 28638 w 40553"/>
                  <a:gd name="connsiteY7" fmla="*/ 20790 h 51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53" h="51096">
                    <a:moveTo>
                      <a:pt x="28638" y="20809"/>
                    </a:moveTo>
                    <a:cubicBezTo>
                      <a:pt x="26597" y="12165"/>
                      <a:pt x="42999" y="4965"/>
                      <a:pt x="36473" y="2039"/>
                    </a:cubicBezTo>
                    <a:cubicBezTo>
                      <a:pt x="26289" y="-2543"/>
                      <a:pt x="13102" y="1154"/>
                      <a:pt x="4612" y="7603"/>
                    </a:cubicBezTo>
                    <a:cubicBezTo>
                      <a:pt x="-1336" y="12127"/>
                      <a:pt x="-1567" y="16477"/>
                      <a:pt x="4131" y="17382"/>
                    </a:cubicBezTo>
                    <a:cubicBezTo>
                      <a:pt x="4131" y="17382"/>
                      <a:pt x="11928" y="15707"/>
                      <a:pt x="11697" y="25160"/>
                    </a:cubicBezTo>
                    <a:cubicBezTo>
                      <a:pt x="11466" y="34612"/>
                      <a:pt x="512" y="39482"/>
                      <a:pt x="9849" y="47741"/>
                    </a:cubicBezTo>
                    <a:cubicBezTo>
                      <a:pt x="17607" y="54614"/>
                      <a:pt x="39668" y="50975"/>
                      <a:pt x="40535" y="36402"/>
                    </a:cubicBezTo>
                    <a:cubicBezTo>
                      <a:pt x="41074" y="27200"/>
                      <a:pt x="29735" y="25391"/>
                      <a:pt x="28638" y="20790"/>
                    </a:cubicBezTo>
                    <a:close/>
                  </a:path>
                </a:pathLst>
              </a:custGeom>
              <a:solidFill>
                <a:srgbClr val="F3BFBB"/>
              </a:solidFill>
              <a:ln w="0" cap="flat">
                <a:noFill/>
                <a:prstDash val="solid"/>
                <a:miter/>
              </a:ln>
            </p:spPr>
            <p:txBody>
              <a:bodyPr rtlCol="0" anchor="ctr"/>
              <a:lstStyle/>
              <a:p>
                <a:endParaRPr lang="en-US" dirty="0"/>
              </a:p>
            </p:txBody>
          </p:sp>
          <p:sp>
            <p:nvSpPr>
              <p:cNvPr id="1399" name="Freeform: Shape 1398">
                <a:extLst>
                  <a:ext uri="{FF2B5EF4-FFF2-40B4-BE49-F238E27FC236}">
                    <a16:creationId xmlns:a16="http://schemas.microsoft.com/office/drawing/2014/main" id="{21F6E2CE-2369-EA39-AA2D-6A8E3184096D}"/>
                  </a:ext>
                </a:extLst>
              </p:cNvPr>
              <p:cNvSpPr/>
              <p:nvPr/>
            </p:nvSpPr>
            <p:spPr>
              <a:xfrm>
                <a:off x="2050016" y="3597525"/>
                <a:ext cx="114361" cy="75787"/>
              </a:xfrm>
              <a:custGeom>
                <a:avLst/>
                <a:gdLst>
                  <a:gd name="connsiteX0" fmla="*/ 81859 w 114361"/>
                  <a:gd name="connsiteY0" fmla="*/ 35337 h 75787"/>
                  <a:gd name="connsiteX1" fmla="*/ 27745 w 114361"/>
                  <a:gd name="connsiteY1" fmla="*/ 1378 h 75787"/>
                  <a:gd name="connsiteX2" fmla="*/ 8359 w 114361"/>
                  <a:gd name="connsiteY2" fmla="*/ 15489 h 75787"/>
                  <a:gd name="connsiteX3" fmla="*/ 8686 w 114361"/>
                  <a:gd name="connsiteY3" fmla="*/ 34740 h 75787"/>
                  <a:gd name="connsiteX4" fmla="*/ 79434 w 114361"/>
                  <a:gd name="connsiteY4" fmla="*/ 65619 h 75787"/>
                  <a:gd name="connsiteX5" fmla="*/ 113123 w 114361"/>
                  <a:gd name="connsiteY5" fmla="*/ 56494 h 75787"/>
                  <a:gd name="connsiteX6" fmla="*/ 81840 w 114361"/>
                  <a:gd name="connsiteY6" fmla="*/ 35318 h 7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61" h="75787">
                    <a:moveTo>
                      <a:pt x="81859" y="35337"/>
                    </a:moveTo>
                    <a:cubicBezTo>
                      <a:pt x="49710" y="29061"/>
                      <a:pt x="27745" y="1378"/>
                      <a:pt x="27745" y="1378"/>
                    </a:cubicBezTo>
                    <a:cubicBezTo>
                      <a:pt x="8301" y="-5533"/>
                      <a:pt x="10727" y="15816"/>
                      <a:pt x="8359" y="15489"/>
                    </a:cubicBezTo>
                    <a:cubicBezTo>
                      <a:pt x="6010" y="15162"/>
                      <a:pt x="-9410" y="31025"/>
                      <a:pt x="8686" y="34740"/>
                    </a:cubicBezTo>
                    <a:cubicBezTo>
                      <a:pt x="26782" y="38455"/>
                      <a:pt x="58431" y="44077"/>
                      <a:pt x="79434" y="65619"/>
                    </a:cubicBezTo>
                    <a:cubicBezTo>
                      <a:pt x="100456" y="87160"/>
                      <a:pt x="109465" y="69796"/>
                      <a:pt x="113123" y="56494"/>
                    </a:cubicBezTo>
                    <a:cubicBezTo>
                      <a:pt x="116780" y="43191"/>
                      <a:pt x="113989" y="41613"/>
                      <a:pt x="81840" y="35318"/>
                    </a:cubicBezTo>
                    <a:close/>
                  </a:path>
                </a:pathLst>
              </a:custGeom>
              <a:solidFill>
                <a:srgbClr val="E0B0AD"/>
              </a:solidFill>
              <a:ln w="0" cap="flat">
                <a:noFill/>
                <a:prstDash val="solid"/>
                <a:miter/>
              </a:ln>
            </p:spPr>
            <p:txBody>
              <a:bodyPr rtlCol="0" anchor="ctr"/>
              <a:lstStyle/>
              <a:p>
                <a:endParaRPr lang="en-US" dirty="0"/>
              </a:p>
            </p:txBody>
          </p:sp>
          <p:sp>
            <p:nvSpPr>
              <p:cNvPr id="1400" name="Freeform: Shape 1399">
                <a:extLst>
                  <a:ext uri="{FF2B5EF4-FFF2-40B4-BE49-F238E27FC236}">
                    <a16:creationId xmlns:a16="http://schemas.microsoft.com/office/drawing/2014/main" id="{68F46037-836A-EACD-F2CA-9A149FBC22C2}"/>
                  </a:ext>
                </a:extLst>
              </p:cNvPr>
              <p:cNvSpPr/>
              <p:nvPr/>
            </p:nvSpPr>
            <p:spPr>
              <a:xfrm>
                <a:off x="2288250" y="3468838"/>
                <a:ext cx="47089" cy="117002"/>
              </a:xfrm>
              <a:custGeom>
                <a:avLst/>
                <a:gdLst>
                  <a:gd name="connsiteX0" fmla="*/ 27222 w 47089"/>
                  <a:gd name="connsiteY0" fmla="*/ 4317 h 117002"/>
                  <a:gd name="connsiteX1" fmla="*/ 9222 w 47089"/>
                  <a:gd name="connsiteY1" fmla="*/ 11190 h 117002"/>
                  <a:gd name="connsiteX2" fmla="*/ 4333 w 47089"/>
                  <a:gd name="connsiteY2" fmla="*/ 88232 h 117002"/>
                  <a:gd name="connsiteX3" fmla="*/ 24392 w 47089"/>
                  <a:gd name="connsiteY3" fmla="*/ 116801 h 117002"/>
                  <a:gd name="connsiteX4" fmla="*/ 33633 w 47089"/>
                  <a:gd name="connsiteY4" fmla="*/ 80185 h 117002"/>
                  <a:gd name="connsiteX5" fmla="*/ 47089 w 47089"/>
                  <a:gd name="connsiteY5" fmla="*/ 17735 h 117002"/>
                  <a:gd name="connsiteX6" fmla="*/ 27203 w 47089"/>
                  <a:gd name="connsiteY6" fmla="*/ 4336 h 117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089" h="117002">
                    <a:moveTo>
                      <a:pt x="27222" y="4317"/>
                    </a:moveTo>
                    <a:cubicBezTo>
                      <a:pt x="26722" y="1988"/>
                      <a:pt x="6547" y="-7099"/>
                      <a:pt x="9222" y="11190"/>
                    </a:cubicBezTo>
                    <a:cubicBezTo>
                      <a:pt x="11898" y="29478"/>
                      <a:pt x="17423" y="61127"/>
                      <a:pt x="4333" y="88232"/>
                    </a:cubicBezTo>
                    <a:cubicBezTo>
                      <a:pt x="-8739" y="115338"/>
                      <a:pt x="10647" y="117898"/>
                      <a:pt x="24392" y="116801"/>
                    </a:cubicBezTo>
                    <a:cubicBezTo>
                      <a:pt x="38137" y="115703"/>
                      <a:pt x="38676" y="112546"/>
                      <a:pt x="33633" y="80185"/>
                    </a:cubicBezTo>
                    <a:cubicBezTo>
                      <a:pt x="28570" y="47824"/>
                      <a:pt x="47089" y="17735"/>
                      <a:pt x="47089" y="17735"/>
                    </a:cubicBezTo>
                    <a:cubicBezTo>
                      <a:pt x="46954" y="-2902"/>
                      <a:pt x="27703" y="6666"/>
                      <a:pt x="27203" y="4336"/>
                    </a:cubicBezTo>
                    <a:close/>
                  </a:path>
                </a:pathLst>
              </a:custGeom>
              <a:solidFill>
                <a:srgbClr val="E0B0AD"/>
              </a:solidFill>
              <a:ln w="0" cap="flat">
                <a:noFill/>
                <a:prstDash val="solid"/>
                <a:miter/>
              </a:ln>
            </p:spPr>
            <p:txBody>
              <a:bodyPr rtlCol="0" anchor="ctr"/>
              <a:lstStyle/>
              <a:p>
                <a:endParaRPr lang="en-US" dirty="0"/>
              </a:p>
            </p:txBody>
          </p:sp>
          <p:sp>
            <p:nvSpPr>
              <p:cNvPr id="1401" name="Freeform: Shape 1400">
                <a:extLst>
                  <a:ext uri="{FF2B5EF4-FFF2-40B4-BE49-F238E27FC236}">
                    <a16:creationId xmlns:a16="http://schemas.microsoft.com/office/drawing/2014/main" id="{A2A73B6D-EA04-115D-AB40-CB6738887055}"/>
                  </a:ext>
                </a:extLst>
              </p:cNvPr>
              <p:cNvSpPr/>
              <p:nvPr/>
            </p:nvSpPr>
            <p:spPr>
              <a:xfrm>
                <a:off x="2425459" y="3566892"/>
                <a:ext cx="105872" cy="91175"/>
              </a:xfrm>
              <a:custGeom>
                <a:avLst/>
                <a:gdLst>
                  <a:gd name="connsiteX0" fmla="*/ 96961 w 105872"/>
                  <a:gd name="connsiteY0" fmla="*/ 13799 h 91175"/>
                  <a:gd name="connsiteX1" fmla="*/ 79943 w 105872"/>
                  <a:gd name="connsiteY1" fmla="*/ 4790 h 91175"/>
                  <a:gd name="connsiteX2" fmla="*/ 18744 w 105872"/>
                  <a:gd name="connsiteY2" fmla="*/ 51839 h 91175"/>
                  <a:gd name="connsiteX3" fmla="*/ 10467 w 105872"/>
                  <a:gd name="connsiteY3" fmla="*/ 85740 h 91175"/>
                  <a:gd name="connsiteX4" fmla="*/ 44098 w 105872"/>
                  <a:gd name="connsiteY4" fmla="*/ 68568 h 91175"/>
                  <a:gd name="connsiteX5" fmla="*/ 99964 w 105872"/>
                  <a:gd name="connsiteY5" fmla="*/ 37574 h 91175"/>
                  <a:gd name="connsiteX6" fmla="*/ 96961 w 105872"/>
                  <a:gd name="connsiteY6" fmla="*/ 13799 h 9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 h="91175">
                    <a:moveTo>
                      <a:pt x="96961" y="13799"/>
                    </a:moveTo>
                    <a:cubicBezTo>
                      <a:pt x="98386" y="11893"/>
                      <a:pt x="91937" y="-9263"/>
                      <a:pt x="79943" y="4790"/>
                    </a:cubicBezTo>
                    <a:cubicBezTo>
                      <a:pt x="67950" y="18843"/>
                      <a:pt x="47756" y="43850"/>
                      <a:pt x="18744" y="51839"/>
                    </a:cubicBezTo>
                    <a:cubicBezTo>
                      <a:pt x="-10267" y="59848"/>
                      <a:pt x="571" y="76134"/>
                      <a:pt x="10467" y="85740"/>
                    </a:cubicBezTo>
                    <a:cubicBezTo>
                      <a:pt x="20342" y="95366"/>
                      <a:pt x="23076" y="93691"/>
                      <a:pt x="44098" y="68568"/>
                    </a:cubicBezTo>
                    <a:cubicBezTo>
                      <a:pt x="65120" y="43446"/>
                      <a:pt x="99964" y="37574"/>
                      <a:pt x="99964" y="37574"/>
                    </a:cubicBezTo>
                    <a:cubicBezTo>
                      <a:pt x="115404" y="23867"/>
                      <a:pt x="95537" y="15686"/>
                      <a:pt x="96961" y="13799"/>
                    </a:cubicBezTo>
                    <a:close/>
                  </a:path>
                </a:pathLst>
              </a:custGeom>
              <a:solidFill>
                <a:srgbClr val="E0B0AD"/>
              </a:solidFill>
              <a:ln w="0" cap="flat">
                <a:noFill/>
                <a:prstDash val="solid"/>
                <a:miter/>
              </a:ln>
            </p:spPr>
            <p:txBody>
              <a:bodyPr rtlCol="0" anchor="ctr"/>
              <a:lstStyle/>
              <a:p>
                <a:endParaRPr lang="en-US" dirty="0"/>
              </a:p>
            </p:txBody>
          </p:sp>
          <p:sp>
            <p:nvSpPr>
              <p:cNvPr id="1402" name="Freeform: Shape 1401">
                <a:extLst>
                  <a:ext uri="{FF2B5EF4-FFF2-40B4-BE49-F238E27FC236}">
                    <a16:creationId xmlns:a16="http://schemas.microsoft.com/office/drawing/2014/main" id="{80AA0813-A147-8E57-A613-FBD5C2A6F705}"/>
                  </a:ext>
                </a:extLst>
              </p:cNvPr>
              <p:cNvSpPr/>
              <p:nvPr/>
            </p:nvSpPr>
            <p:spPr>
              <a:xfrm>
                <a:off x="2469486" y="3733394"/>
                <a:ext cx="115666" cy="43656"/>
              </a:xfrm>
              <a:custGeom>
                <a:avLst/>
                <a:gdLst>
                  <a:gd name="connsiteX0" fmla="*/ 113017 w 115666"/>
                  <a:gd name="connsiteY0" fmla="*/ 17573 h 43656"/>
                  <a:gd name="connsiteX1" fmla="*/ 103296 w 115666"/>
                  <a:gd name="connsiteY1" fmla="*/ 940 h 43656"/>
                  <a:gd name="connsiteX2" fmla="*/ 26484 w 115666"/>
                  <a:gd name="connsiteY2" fmla="*/ 8717 h 43656"/>
                  <a:gd name="connsiteX3" fmla="*/ 1593 w 115666"/>
                  <a:gd name="connsiteY3" fmla="*/ 33186 h 43656"/>
                  <a:gd name="connsiteX4" fmla="*/ 39228 w 115666"/>
                  <a:gd name="connsiteY4" fmla="*/ 36304 h 43656"/>
                  <a:gd name="connsiteX5" fmla="*/ 103045 w 115666"/>
                  <a:gd name="connsiteY5" fmla="*/ 39365 h 43656"/>
                  <a:gd name="connsiteX6" fmla="*/ 113017 w 115666"/>
                  <a:gd name="connsiteY6" fmla="*/ 17573 h 4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666" h="43656">
                    <a:moveTo>
                      <a:pt x="113017" y="17573"/>
                    </a:moveTo>
                    <a:cubicBezTo>
                      <a:pt x="115231" y="16707"/>
                      <a:pt x="120891" y="-4681"/>
                      <a:pt x="103296" y="940"/>
                    </a:cubicBezTo>
                    <a:cubicBezTo>
                      <a:pt x="85700" y="6561"/>
                      <a:pt x="55380" y="17188"/>
                      <a:pt x="26484" y="8717"/>
                    </a:cubicBezTo>
                    <a:cubicBezTo>
                      <a:pt x="-2392" y="247"/>
                      <a:pt x="-1757" y="19806"/>
                      <a:pt x="1593" y="33186"/>
                    </a:cubicBezTo>
                    <a:cubicBezTo>
                      <a:pt x="4923" y="46565"/>
                      <a:pt x="8138" y="46584"/>
                      <a:pt x="39228" y="36304"/>
                    </a:cubicBezTo>
                    <a:cubicBezTo>
                      <a:pt x="70319" y="26024"/>
                      <a:pt x="103045" y="39365"/>
                      <a:pt x="103045" y="39365"/>
                    </a:cubicBezTo>
                    <a:cubicBezTo>
                      <a:pt x="123394" y="35861"/>
                      <a:pt x="110803" y="18439"/>
                      <a:pt x="113017" y="17573"/>
                    </a:cubicBezTo>
                    <a:close/>
                  </a:path>
                </a:pathLst>
              </a:custGeom>
              <a:solidFill>
                <a:srgbClr val="E0B0AD"/>
              </a:solidFill>
              <a:ln w="0" cap="flat">
                <a:noFill/>
                <a:prstDash val="solid"/>
                <a:miter/>
              </a:ln>
            </p:spPr>
            <p:txBody>
              <a:bodyPr rtlCol="0" anchor="ctr"/>
              <a:lstStyle/>
              <a:p>
                <a:endParaRPr lang="en-US" dirty="0"/>
              </a:p>
            </p:txBody>
          </p:sp>
          <p:sp>
            <p:nvSpPr>
              <p:cNvPr id="1403" name="Freeform: Shape 1402">
                <a:extLst>
                  <a:ext uri="{FF2B5EF4-FFF2-40B4-BE49-F238E27FC236}">
                    <a16:creationId xmlns:a16="http://schemas.microsoft.com/office/drawing/2014/main" id="{3A538D69-FD17-83FA-2124-A593BC1E9652}"/>
                  </a:ext>
                </a:extLst>
              </p:cNvPr>
              <p:cNvSpPr/>
              <p:nvPr/>
            </p:nvSpPr>
            <p:spPr>
              <a:xfrm>
                <a:off x="2395407" y="3881962"/>
                <a:ext cx="101943" cy="97467"/>
              </a:xfrm>
              <a:custGeom>
                <a:avLst/>
                <a:gdLst>
                  <a:gd name="connsiteX0" fmla="*/ 95770 w 101943"/>
                  <a:gd name="connsiteY0" fmla="*/ 67867 h 97467"/>
                  <a:gd name="connsiteX1" fmla="*/ 38710 w 101943"/>
                  <a:gd name="connsiteY1" fmla="*/ 15870 h 97467"/>
                  <a:gd name="connsiteX2" fmla="*/ 3865 w 101943"/>
                  <a:gd name="connsiteY2" fmla="*/ 13656 h 97467"/>
                  <a:gd name="connsiteX3" fmla="*/ 26678 w 101943"/>
                  <a:gd name="connsiteY3" fmla="*/ 43765 h 97467"/>
                  <a:gd name="connsiteX4" fmla="*/ 66989 w 101943"/>
                  <a:gd name="connsiteY4" fmla="*/ 93317 h 97467"/>
                  <a:gd name="connsiteX5" fmla="*/ 89879 w 101943"/>
                  <a:gd name="connsiteY5" fmla="*/ 86194 h 97467"/>
                  <a:gd name="connsiteX6" fmla="*/ 95770 w 101943"/>
                  <a:gd name="connsiteY6" fmla="*/ 67848 h 97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943" h="97467">
                    <a:moveTo>
                      <a:pt x="95770" y="67867"/>
                    </a:moveTo>
                    <a:cubicBezTo>
                      <a:pt x="79830" y="58530"/>
                      <a:pt x="51685" y="43033"/>
                      <a:pt x="38710" y="15870"/>
                    </a:cubicBezTo>
                    <a:cubicBezTo>
                      <a:pt x="25734" y="-11293"/>
                      <a:pt x="11604" y="2241"/>
                      <a:pt x="3865" y="13656"/>
                    </a:cubicBezTo>
                    <a:cubicBezTo>
                      <a:pt x="-3874" y="25072"/>
                      <a:pt x="-1756" y="27479"/>
                      <a:pt x="26678" y="43765"/>
                    </a:cubicBezTo>
                    <a:cubicBezTo>
                      <a:pt x="55092" y="60051"/>
                      <a:pt x="66989" y="93317"/>
                      <a:pt x="66989" y="93317"/>
                    </a:cubicBezTo>
                    <a:cubicBezTo>
                      <a:pt x="83179" y="106119"/>
                      <a:pt x="87761" y="85116"/>
                      <a:pt x="89879" y="86194"/>
                    </a:cubicBezTo>
                    <a:cubicBezTo>
                      <a:pt x="91996" y="87253"/>
                      <a:pt x="111709" y="77204"/>
                      <a:pt x="95770" y="67848"/>
                    </a:cubicBezTo>
                    <a:close/>
                  </a:path>
                </a:pathLst>
              </a:custGeom>
              <a:solidFill>
                <a:srgbClr val="E0B0AD"/>
              </a:solidFill>
              <a:ln w="0" cap="flat">
                <a:noFill/>
                <a:prstDash val="solid"/>
                <a:miter/>
              </a:ln>
            </p:spPr>
            <p:txBody>
              <a:bodyPr rtlCol="0" anchor="ctr"/>
              <a:lstStyle/>
              <a:p>
                <a:endParaRPr lang="en-US" dirty="0"/>
              </a:p>
            </p:txBody>
          </p:sp>
          <p:sp>
            <p:nvSpPr>
              <p:cNvPr id="1404" name="Freeform: Shape 1403">
                <a:extLst>
                  <a:ext uri="{FF2B5EF4-FFF2-40B4-BE49-F238E27FC236}">
                    <a16:creationId xmlns:a16="http://schemas.microsoft.com/office/drawing/2014/main" id="{0735E402-3101-889B-F68E-21D2DF83F5B9}"/>
                  </a:ext>
                </a:extLst>
              </p:cNvPr>
              <p:cNvSpPr/>
              <p:nvPr/>
            </p:nvSpPr>
            <p:spPr>
              <a:xfrm>
                <a:off x="2211803" y="3917764"/>
                <a:ext cx="63243" cy="115999"/>
              </a:xfrm>
              <a:custGeom>
                <a:avLst/>
                <a:gdLst>
                  <a:gd name="connsiteX0" fmla="*/ 44395 w 63243"/>
                  <a:gd name="connsiteY0" fmla="*/ 648 h 115999"/>
                  <a:gd name="connsiteX1" fmla="*/ 27532 w 63243"/>
                  <a:gd name="connsiteY1" fmla="*/ 33740 h 115999"/>
                  <a:gd name="connsiteX2" fmla="*/ 773 w 63243"/>
                  <a:gd name="connsiteY2" fmla="*/ 90762 h 115999"/>
                  <a:gd name="connsiteX3" fmla="*/ 15095 w 63243"/>
                  <a:gd name="connsiteY3" fmla="*/ 108742 h 115999"/>
                  <a:gd name="connsiteX4" fmla="*/ 32595 w 63243"/>
                  <a:gd name="connsiteY4" fmla="*/ 106644 h 115999"/>
                  <a:gd name="connsiteX5" fmla="*/ 55291 w 63243"/>
                  <a:gd name="connsiteY5" fmla="*/ 33355 h 115999"/>
                  <a:gd name="connsiteX6" fmla="*/ 44434 w 63243"/>
                  <a:gd name="connsiteY6" fmla="*/ 667 h 11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243" h="115999">
                    <a:moveTo>
                      <a:pt x="44395" y="648"/>
                    </a:moveTo>
                    <a:cubicBezTo>
                      <a:pt x="32017" y="-1759"/>
                      <a:pt x="30785" y="1148"/>
                      <a:pt x="27532" y="33740"/>
                    </a:cubicBezTo>
                    <a:cubicBezTo>
                      <a:pt x="24278" y="66332"/>
                      <a:pt x="773" y="90762"/>
                      <a:pt x="773" y="90762"/>
                    </a:cubicBezTo>
                    <a:cubicBezTo>
                      <a:pt x="-4040" y="110763"/>
                      <a:pt x="15211" y="106374"/>
                      <a:pt x="15095" y="108742"/>
                    </a:cubicBezTo>
                    <a:cubicBezTo>
                      <a:pt x="14980" y="111110"/>
                      <a:pt x="30592" y="124990"/>
                      <a:pt x="32595" y="106644"/>
                    </a:cubicBezTo>
                    <a:cubicBezTo>
                      <a:pt x="34597" y="88278"/>
                      <a:pt x="37292" y="56264"/>
                      <a:pt x="55291" y="33355"/>
                    </a:cubicBezTo>
                    <a:cubicBezTo>
                      <a:pt x="73291" y="10446"/>
                      <a:pt x="56812" y="3054"/>
                      <a:pt x="44434" y="667"/>
                    </a:cubicBezTo>
                    <a:close/>
                  </a:path>
                </a:pathLst>
              </a:custGeom>
              <a:solidFill>
                <a:srgbClr val="E0B0AD"/>
              </a:solidFill>
              <a:ln w="0" cap="flat">
                <a:noFill/>
                <a:prstDash val="solid"/>
                <a:miter/>
              </a:ln>
            </p:spPr>
            <p:txBody>
              <a:bodyPr rtlCol="0" anchor="ctr"/>
              <a:lstStyle/>
              <a:p>
                <a:endParaRPr lang="en-US" dirty="0"/>
              </a:p>
            </p:txBody>
          </p:sp>
          <p:sp>
            <p:nvSpPr>
              <p:cNvPr id="1405" name="Freeform: Shape 1404">
                <a:extLst>
                  <a:ext uri="{FF2B5EF4-FFF2-40B4-BE49-F238E27FC236}">
                    <a16:creationId xmlns:a16="http://schemas.microsoft.com/office/drawing/2014/main" id="{84423A68-06FD-91E4-C7EF-2C4C9AC3183D}"/>
                  </a:ext>
                </a:extLst>
              </p:cNvPr>
              <p:cNvSpPr/>
              <p:nvPr/>
            </p:nvSpPr>
            <p:spPr>
              <a:xfrm>
                <a:off x="2058207" y="3826939"/>
                <a:ext cx="100844" cy="92404"/>
              </a:xfrm>
              <a:custGeom>
                <a:avLst/>
                <a:gdLst>
                  <a:gd name="connsiteX0" fmla="*/ 91418 w 100844"/>
                  <a:gd name="connsiteY0" fmla="*/ 4747 h 92404"/>
                  <a:gd name="connsiteX1" fmla="*/ 59269 w 100844"/>
                  <a:gd name="connsiteY1" fmla="*/ 23363 h 92404"/>
                  <a:gd name="connsiteX2" fmla="*/ 5828 w 100844"/>
                  <a:gd name="connsiteY2" fmla="*/ 56686 h 92404"/>
                  <a:gd name="connsiteX3" fmla="*/ 8080 w 100844"/>
                  <a:gd name="connsiteY3" fmla="*/ 79556 h 92404"/>
                  <a:gd name="connsiteX4" fmla="*/ 23905 w 100844"/>
                  <a:gd name="connsiteY4" fmla="*/ 87295 h 92404"/>
                  <a:gd name="connsiteX5" fmla="*/ 82774 w 100844"/>
                  <a:gd name="connsiteY5" fmla="*/ 38090 h 92404"/>
                  <a:gd name="connsiteX6" fmla="*/ 91418 w 100844"/>
                  <a:gd name="connsiteY6" fmla="*/ 4728 h 9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844" h="92404">
                    <a:moveTo>
                      <a:pt x="91418" y="4747"/>
                    </a:moveTo>
                    <a:cubicBezTo>
                      <a:pt x="82331" y="-3993"/>
                      <a:pt x="79713" y="-2222"/>
                      <a:pt x="59269" y="23363"/>
                    </a:cubicBezTo>
                    <a:cubicBezTo>
                      <a:pt x="38824" y="48947"/>
                      <a:pt x="5828" y="56686"/>
                      <a:pt x="5828" y="56686"/>
                    </a:cubicBezTo>
                    <a:cubicBezTo>
                      <a:pt x="-9072" y="70874"/>
                      <a:pt x="9467" y="77631"/>
                      <a:pt x="8080" y="79556"/>
                    </a:cubicBezTo>
                    <a:cubicBezTo>
                      <a:pt x="6694" y="81481"/>
                      <a:pt x="12258" y="101618"/>
                      <a:pt x="23905" y="87295"/>
                    </a:cubicBezTo>
                    <a:cubicBezTo>
                      <a:pt x="35571" y="72972"/>
                      <a:pt x="55226" y="47542"/>
                      <a:pt x="82774" y="38090"/>
                    </a:cubicBezTo>
                    <a:cubicBezTo>
                      <a:pt x="110342" y="28618"/>
                      <a:pt x="100504" y="13487"/>
                      <a:pt x="91418" y="4728"/>
                    </a:cubicBezTo>
                    <a:close/>
                  </a:path>
                </a:pathLst>
              </a:custGeom>
              <a:solidFill>
                <a:srgbClr val="E0B0AD"/>
              </a:solidFill>
              <a:ln w="0" cap="flat">
                <a:noFill/>
                <a:prstDash val="solid"/>
                <a:miter/>
              </a:ln>
            </p:spPr>
            <p:txBody>
              <a:bodyPr rtlCol="0" anchor="ctr"/>
              <a:lstStyle/>
              <a:p>
                <a:endParaRPr lang="en-US" dirty="0"/>
              </a:p>
            </p:txBody>
          </p:sp>
        </p:grpSp>
        <p:sp>
          <p:nvSpPr>
            <p:cNvPr id="1406" name="Freeform: Shape 1405">
              <a:extLst>
                <a:ext uri="{FF2B5EF4-FFF2-40B4-BE49-F238E27FC236}">
                  <a16:creationId xmlns:a16="http://schemas.microsoft.com/office/drawing/2014/main" id="{90D1458A-82F9-3ACC-74C8-9199E3F3BCDD}"/>
                </a:ext>
              </a:extLst>
            </p:cNvPr>
            <p:cNvSpPr/>
            <p:nvPr/>
          </p:nvSpPr>
          <p:spPr>
            <a:xfrm>
              <a:off x="1111381" y="5768490"/>
              <a:ext cx="4604163" cy="56366"/>
            </a:xfrm>
            <a:custGeom>
              <a:avLst/>
              <a:gdLst>
                <a:gd name="connsiteX0" fmla="*/ 4575980 w 4604163"/>
                <a:gd name="connsiteY0" fmla="*/ 0 h 56366"/>
                <a:gd name="connsiteX1" fmla="*/ 28183 w 4604163"/>
                <a:gd name="connsiteY1" fmla="*/ 0 h 56366"/>
                <a:gd name="connsiteX2" fmla="*/ 0 w 4604163"/>
                <a:gd name="connsiteY2" fmla="*/ 28183 h 56366"/>
                <a:gd name="connsiteX3" fmla="*/ 28183 w 4604163"/>
                <a:gd name="connsiteY3" fmla="*/ 56367 h 56366"/>
                <a:gd name="connsiteX4" fmla="*/ 4575980 w 4604163"/>
                <a:gd name="connsiteY4" fmla="*/ 56367 h 56366"/>
                <a:gd name="connsiteX5" fmla="*/ 4604164 w 4604163"/>
                <a:gd name="connsiteY5" fmla="*/ 28183 h 56366"/>
                <a:gd name="connsiteX6" fmla="*/ 4575980 w 4604163"/>
                <a:gd name="connsiteY6" fmla="*/ 0 h 56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04163" h="56366">
                  <a:moveTo>
                    <a:pt x="4575980" y="0"/>
                  </a:moveTo>
                  <a:lnTo>
                    <a:pt x="28183" y="0"/>
                  </a:lnTo>
                  <a:cubicBezTo>
                    <a:pt x="12686" y="0"/>
                    <a:pt x="0" y="12687"/>
                    <a:pt x="0" y="28183"/>
                  </a:cubicBezTo>
                  <a:cubicBezTo>
                    <a:pt x="0" y="43681"/>
                    <a:pt x="12686" y="56367"/>
                    <a:pt x="28183" y="56367"/>
                  </a:cubicBezTo>
                  <a:lnTo>
                    <a:pt x="4575980" y="56367"/>
                  </a:lnTo>
                  <a:cubicBezTo>
                    <a:pt x="4591477" y="56367"/>
                    <a:pt x="4604164" y="43681"/>
                    <a:pt x="4604164" y="28183"/>
                  </a:cubicBezTo>
                  <a:cubicBezTo>
                    <a:pt x="4604164" y="12687"/>
                    <a:pt x="4591477" y="0"/>
                    <a:pt x="4575980" y="0"/>
                  </a:cubicBezTo>
                  <a:close/>
                </a:path>
              </a:pathLst>
            </a:custGeom>
            <a:solidFill>
              <a:srgbClr val="007F96"/>
            </a:solidFill>
            <a:ln w="0" cap="flat">
              <a:noFill/>
              <a:prstDash val="solid"/>
              <a:miter/>
            </a:ln>
          </p:spPr>
          <p:txBody>
            <a:bodyPr rtlCol="0" anchor="ctr"/>
            <a:lstStyle/>
            <a:p>
              <a:endParaRPr lang="en-US" dirty="0"/>
            </a:p>
          </p:txBody>
        </p:sp>
      </p:grpSp>
      <p:grpSp>
        <p:nvGrpSpPr>
          <p:cNvPr id="1120" name="Group 1119">
            <a:extLst>
              <a:ext uri="{FF2B5EF4-FFF2-40B4-BE49-F238E27FC236}">
                <a16:creationId xmlns:a16="http://schemas.microsoft.com/office/drawing/2014/main" id="{67117532-47C0-AF07-D591-7438A80B19C9}"/>
              </a:ext>
            </a:extLst>
          </p:cNvPr>
          <p:cNvGrpSpPr/>
          <p:nvPr/>
        </p:nvGrpSpPr>
        <p:grpSpPr>
          <a:xfrm>
            <a:off x="7355738" y="2979890"/>
            <a:ext cx="3074163" cy="2845710"/>
            <a:chOff x="7355738" y="2979890"/>
            <a:chExt cx="3074163" cy="2845710"/>
          </a:xfrm>
        </p:grpSpPr>
        <p:sp>
          <p:nvSpPr>
            <p:cNvPr id="10" name="Freeform: Shape 9">
              <a:extLst>
                <a:ext uri="{FF2B5EF4-FFF2-40B4-BE49-F238E27FC236}">
                  <a16:creationId xmlns:a16="http://schemas.microsoft.com/office/drawing/2014/main" id="{0A8C99D7-A368-82D0-6871-00B4B8C5C020}"/>
                </a:ext>
              </a:extLst>
            </p:cNvPr>
            <p:cNvSpPr/>
            <p:nvPr/>
          </p:nvSpPr>
          <p:spPr>
            <a:xfrm>
              <a:off x="7355738" y="3297520"/>
              <a:ext cx="2987478" cy="2282682"/>
            </a:xfrm>
            <a:custGeom>
              <a:avLst/>
              <a:gdLst>
                <a:gd name="connsiteX0" fmla="*/ 2754509 w 2987478"/>
                <a:gd name="connsiteY0" fmla="*/ 1208968 h 2282682"/>
                <a:gd name="connsiteX1" fmla="*/ 2833557 w 2987478"/>
                <a:gd name="connsiteY1" fmla="*/ 888060 h 2282682"/>
                <a:gd name="connsiteX2" fmla="*/ 2625090 w 2987478"/>
                <a:gd name="connsiteY2" fmla="*/ 310200 h 2282682"/>
                <a:gd name="connsiteX3" fmla="*/ 2179263 w 2987478"/>
                <a:gd name="connsiteY3" fmla="*/ 302588 h 2282682"/>
                <a:gd name="connsiteX4" fmla="*/ 1742570 w 2987478"/>
                <a:gd name="connsiteY4" fmla="*/ 225294 h 2282682"/>
                <a:gd name="connsiteX5" fmla="*/ 1599665 w 2987478"/>
                <a:gd name="connsiteY5" fmla="*/ 52255 h 2282682"/>
                <a:gd name="connsiteX6" fmla="*/ 1571021 w 2987478"/>
                <a:gd name="connsiteY6" fmla="*/ 31339 h 2282682"/>
                <a:gd name="connsiteX7" fmla="*/ 1195108 w 2987478"/>
                <a:gd name="connsiteY7" fmla="*/ 94666 h 2282682"/>
                <a:gd name="connsiteX8" fmla="*/ 904978 w 2987478"/>
                <a:gd name="connsiteY8" fmla="*/ 215365 h 2282682"/>
                <a:gd name="connsiteX9" fmla="*/ 639587 w 2987478"/>
                <a:gd name="connsiteY9" fmla="*/ 190709 h 2282682"/>
                <a:gd name="connsiteX10" fmla="*/ 466863 w 2987478"/>
                <a:gd name="connsiteY10" fmla="*/ 238598 h 2282682"/>
                <a:gd name="connsiteX11" fmla="*/ 320863 w 2987478"/>
                <a:gd name="connsiteY11" fmla="*/ 525534 h 2282682"/>
                <a:gd name="connsiteX12" fmla="*/ 315452 w 2987478"/>
                <a:gd name="connsiteY12" fmla="*/ 974124 h 2282682"/>
                <a:gd name="connsiteX13" fmla="*/ 232680 w 2987478"/>
                <a:gd name="connsiteY13" fmla="*/ 1166127 h 2282682"/>
                <a:gd name="connsiteX14" fmla="*/ 111386 w 2987478"/>
                <a:gd name="connsiteY14" fmla="*/ 1307791 h 2282682"/>
                <a:gd name="connsiteX15" fmla="*/ 12365 w 2987478"/>
                <a:gd name="connsiteY15" fmla="*/ 1472374 h 2282682"/>
                <a:gd name="connsiteX16" fmla="*/ 30170 w 2987478"/>
                <a:gd name="connsiteY16" fmla="*/ 1669821 h 2282682"/>
                <a:gd name="connsiteX17" fmla="*/ 173208 w 2987478"/>
                <a:gd name="connsiteY17" fmla="*/ 1829489 h 2282682"/>
                <a:gd name="connsiteX18" fmla="*/ 181366 w 2987478"/>
                <a:gd name="connsiteY18" fmla="*/ 1933788 h 2282682"/>
                <a:gd name="connsiteX19" fmla="*/ 529313 w 2987478"/>
                <a:gd name="connsiteY19" fmla="*/ 2278575 h 2282682"/>
                <a:gd name="connsiteX20" fmla="*/ 1079225 w 2987478"/>
                <a:gd name="connsiteY20" fmla="*/ 2160905 h 2282682"/>
                <a:gd name="connsiteX21" fmla="*/ 2276265 w 2987478"/>
                <a:gd name="connsiteY21" fmla="*/ 2133966 h 2282682"/>
                <a:gd name="connsiteX22" fmla="*/ 2654809 w 2987478"/>
                <a:gd name="connsiteY22" fmla="*/ 2211293 h 2282682"/>
                <a:gd name="connsiteX23" fmla="*/ 2968354 w 2987478"/>
                <a:gd name="connsiteY23" fmla="*/ 2019059 h 2282682"/>
                <a:gd name="connsiteX24" fmla="*/ 2754459 w 2987478"/>
                <a:gd name="connsiteY24" fmla="*/ 1208985 h 228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87478" h="2282682">
                  <a:moveTo>
                    <a:pt x="2754509" y="1208968"/>
                  </a:moveTo>
                  <a:cubicBezTo>
                    <a:pt x="2773224" y="1098695"/>
                    <a:pt x="2816215" y="998764"/>
                    <a:pt x="2833557" y="888060"/>
                  </a:cubicBezTo>
                  <a:cubicBezTo>
                    <a:pt x="2869399" y="659355"/>
                    <a:pt x="2777212" y="403810"/>
                    <a:pt x="2625090" y="310200"/>
                  </a:cubicBezTo>
                  <a:cubicBezTo>
                    <a:pt x="2486817" y="225111"/>
                    <a:pt x="2328225" y="269062"/>
                    <a:pt x="2179263" y="302588"/>
                  </a:cubicBezTo>
                  <a:cubicBezTo>
                    <a:pt x="2030301" y="336130"/>
                    <a:pt x="1863765" y="352048"/>
                    <a:pt x="1742570" y="225294"/>
                  </a:cubicBezTo>
                  <a:cubicBezTo>
                    <a:pt x="1692050" y="172457"/>
                    <a:pt x="1653478" y="98141"/>
                    <a:pt x="1599665" y="52255"/>
                  </a:cubicBezTo>
                  <a:cubicBezTo>
                    <a:pt x="1590316" y="44279"/>
                    <a:pt x="1580751" y="37329"/>
                    <a:pt x="1571021" y="31339"/>
                  </a:cubicBezTo>
                  <a:cubicBezTo>
                    <a:pt x="1455386" y="-39916"/>
                    <a:pt x="1314483" y="22916"/>
                    <a:pt x="1195108" y="94666"/>
                  </a:cubicBezTo>
                  <a:cubicBezTo>
                    <a:pt x="1103368" y="149820"/>
                    <a:pt x="1006399" y="211791"/>
                    <a:pt x="904978" y="215365"/>
                  </a:cubicBezTo>
                  <a:cubicBezTo>
                    <a:pt x="816332" y="218492"/>
                    <a:pt x="729490" y="183991"/>
                    <a:pt x="639587" y="190709"/>
                  </a:cubicBezTo>
                  <a:cubicBezTo>
                    <a:pt x="580959" y="195078"/>
                    <a:pt x="516655" y="196947"/>
                    <a:pt x="466863" y="238598"/>
                  </a:cubicBezTo>
                  <a:cubicBezTo>
                    <a:pt x="383314" y="308495"/>
                    <a:pt x="312308" y="392325"/>
                    <a:pt x="320863" y="525534"/>
                  </a:cubicBezTo>
                  <a:cubicBezTo>
                    <a:pt x="330278" y="671997"/>
                    <a:pt x="348183" y="830557"/>
                    <a:pt x="315452" y="974124"/>
                  </a:cubicBezTo>
                  <a:cubicBezTo>
                    <a:pt x="299367" y="1044650"/>
                    <a:pt x="270905" y="1110675"/>
                    <a:pt x="232680" y="1166127"/>
                  </a:cubicBezTo>
                  <a:cubicBezTo>
                    <a:pt x="196507" y="1218599"/>
                    <a:pt x="152242" y="1261060"/>
                    <a:pt x="111386" y="1307791"/>
                  </a:cubicBezTo>
                  <a:cubicBezTo>
                    <a:pt x="70530" y="1354522"/>
                    <a:pt x="32057" y="1407507"/>
                    <a:pt x="12365" y="1472374"/>
                  </a:cubicBezTo>
                  <a:cubicBezTo>
                    <a:pt x="-7327" y="1537241"/>
                    <a:pt x="-4977" y="1616272"/>
                    <a:pt x="30170" y="1669821"/>
                  </a:cubicBezTo>
                  <a:cubicBezTo>
                    <a:pt x="71341" y="1732553"/>
                    <a:pt x="150273" y="1753452"/>
                    <a:pt x="173208" y="1829489"/>
                  </a:cubicBezTo>
                  <a:cubicBezTo>
                    <a:pt x="183104" y="1862319"/>
                    <a:pt x="179910" y="1898724"/>
                    <a:pt x="181366" y="1933788"/>
                  </a:cubicBezTo>
                  <a:cubicBezTo>
                    <a:pt x="190252" y="2147899"/>
                    <a:pt x="380815" y="2259877"/>
                    <a:pt x="529313" y="2278575"/>
                  </a:cubicBezTo>
                  <a:cubicBezTo>
                    <a:pt x="716782" y="2302189"/>
                    <a:pt x="898905" y="2218789"/>
                    <a:pt x="1079225" y="2160905"/>
                  </a:cubicBezTo>
                  <a:cubicBezTo>
                    <a:pt x="1465331" y="2036963"/>
                    <a:pt x="1885294" y="2027514"/>
                    <a:pt x="2276265" y="2133966"/>
                  </a:cubicBezTo>
                  <a:cubicBezTo>
                    <a:pt x="2401101" y="2167954"/>
                    <a:pt x="2525704" y="2213874"/>
                    <a:pt x="2654809" y="2211293"/>
                  </a:cubicBezTo>
                  <a:cubicBezTo>
                    <a:pt x="2783897" y="2208711"/>
                    <a:pt x="2922616" y="2143646"/>
                    <a:pt x="2968354" y="2019059"/>
                  </a:cubicBezTo>
                  <a:cubicBezTo>
                    <a:pt x="3074722" y="1729326"/>
                    <a:pt x="2700232" y="1528504"/>
                    <a:pt x="2754459" y="1208985"/>
                  </a:cubicBezTo>
                  <a:close/>
                </a:path>
              </a:pathLst>
            </a:custGeom>
            <a:solidFill>
              <a:schemeClr val="accent3">
                <a:lumMod val="20000"/>
                <a:lumOff val="80000"/>
              </a:schemeClr>
            </a:solidFill>
            <a:ln w="0" cap="flat">
              <a:noFill/>
              <a:prstDash val="solid"/>
              <a:miter/>
            </a:ln>
          </p:spPr>
          <p:txBody>
            <a:bodyPr rtlCol="0" anchor="ctr"/>
            <a:lstStyle/>
            <a:p>
              <a:endParaRPr lang="en-US" dirty="0"/>
            </a:p>
          </p:txBody>
        </p:sp>
        <p:grpSp>
          <p:nvGrpSpPr>
            <p:cNvPr id="11" name="Graphic 7">
              <a:extLst>
                <a:ext uri="{FF2B5EF4-FFF2-40B4-BE49-F238E27FC236}">
                  <a16:creationId xmlns:a16="http://schemas.microsoft.com/office/drawing/2014/main" id="{4F3BA2A0-4C83-E715-9B77-F6DA1DE7B3F8}"/>
                </a:ext>
              </a:extLst>
            </p:cNvPr>
            <p:cNvGrpSpPr/>
            <p:nvPr/>
          </p:nvGrpSpPr>
          <p:grpSpPr>
            <a:xfrm>
              <a:off x="8589722" y="3227123"/>
              <a:ext cx="390768" cy="513341"/>
              <a:chOff x="8589722" y="3227123"/>
              <a:chExt cx="390768" cy="513341"/>
            </a:xfrm>
          </p:grpSpPr>
          <p:grpSp>
            <p:nvGrpSpPr>
              <p:cNvPr id="12" name="Graphic 7">
                <a:extLst>
                  <a:ext uri="{FF2B5EF4-FFF2-40B4-BE49-F238E27FC236}">
                    <a16:creationId xmlns:a16="http://schemas.microsoft.com/office/drawing/2014/main" id="{D2B49BAE-C5C4-F125-5806-6580C5ABEDAA}"/>
                  </a:ext>
                </a:extLst>
              </p:cNvPr>
              <p:cNvGrpSpPr/>
              <p:nvPr/>
            </p:nvGrpSpPr>
            <p:grpSpPr>
              <a:xfrm>
                <a:off x="8589722" y="3227123"/>
                <a:ext cx="390768" cy="513341"/>
                <a:chOff x="8589722" y="3227123"/>
                <a:chExt cx="390768" cy="513341"/>
              </a:xfrm>
            </p:grpSpPr>
            <p:sp>
              <p:nvSpPr>
                <p:cNvPr id="13" name="Freeform: Shape 12">
                  <a:extLst>
                    <a:ext uri="{FF2B5EF4-FFF2-40B4-BE49-F238E27FC236}">
                      <a16:creationId xmlns:a16="http://schemas.microsoft.com/office/drawing/2014/main" id="{06364489-50A3-7118-3203-1BC94972C2E9}"/>
                    </a:ext>
                  </a:extLst>
                </p:cNvPr>
                <p:cNvSpPr/>
                <p:nvPr/>
              </p:nvSpPr>
              <p:spPr>
                <a:xfrm>
                  <a:off x="8589722" y="3227123"/>
                  <a:ext cx="390768" cy="513341"/>
                </a:xfrm>
                <a:custGeom>
                  <a:avLst/>
                  <a:gdLst>
                    <a:gd name="connsiteX0" fmla="*/ 196580 w 390768"/>
                    <a:gd name="connsiteY0" fmla="*/ 17 h 513341"/>
                    <a:gd name="connsiteX1" fmla="*/ 196530 w 390768"/>
                    <a:gd name="connsiteY1" fmla="*/ 50 h 513341"/>
                    <a:gd name="connsiteX2" fmla="*/ 196481 w 390768"/>
                    <a:gd name="connsiteY2" fmla="*/ 17 h 513341"/>
                    <a:gd name="connsiteX3" fmla="*/ 8781 w 390768"/>
                    <a:gd name="connsiteY3" fmla="*/ 113765 h 513341"/>
                    <a:gd name="connsiteX4" fmla="*/ 193486 w 390768"/>
                    <a:gd name="connsiteY4" fmla="*/ 513242 h 513341"/>
                    <a:gd name="connsiteX5" fmla="*/ 193635 w 390768"/>
                    <a:gd name="connsiteY5" fmla="*/ 513291 h 513341"/>
                    <a:gd name="connsiteX6" fmla="*/ 193783 w 390768"/>
                    <a:gd name="connsiteY6" fmla="*/ 513341 h 513341"/>
                    <a:gd name="connsiteX7" fmla="*/ 193783 w 390768"/>
                    <a:gd name="connsiteY7" fmla="*/ 513225 h 513341"/>
                    <a:gd name="connsiteX8" fmla="*/ 383006 w 390768"/>
                    <a:gd name="connsiteY8" fmla="*/ 115867 h 513341"/>
                    <a:gd name="connsiteX9" fmla="*/ 196597 w 390768"/>
                    <a:gd name="connsiteY9" fmla="*/ 0 h 51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768" h="513341">
                      <a:moveTo>
                        <a:pt x="196580" y="17"/>
                      </a:moveTo>
                      <a:cubicBezTo>
                        <a:pt x="196580" y="17"/>
                        <a:pt x="196547" y="50"/>
                        <a:pt x="196530" y="50"/>
                      </a:cubicBezTo>
                      <a:cubicBezTo>
                        <a:pt x="196514" y="50"/>
                        <a:pt x="196497" y="17"/>
                        <a:pt x="196481" y="17"/>
                      </a:cubicBezTo>
                      <a:cubicBezTo>
                        <a:pt x="196481" y="17"/>
                        <a:pt x="133881" y="90665"/>
                        <a:pt x="8781" y="113765"/>
                      </a:cubicBezTo>
                      <a:cubicBezTo>
                        <a:pt x="-8528" y="198555"/>
                        <a:pt x="-22097" y="435865"/>
                        <a:pt x="193486" y="513242"/>
                      </a:cubicBezTo>
                      <a:cubicBezTo>
                        <a:pt x="193486" y="513242"/>
                        <a:pt x="193585" y="513308"/>
                        <a:pt x="193635" y="513291"/>
                      </a:cubicBezTo>
                      <a:cubicBezTo>
                        <a:pt x="193684" y="513308"/>
                        <a:pt x="193734" y="513325"/>
                        <a:pt x="193783" y="513341"/>
                      </a:cubicBezTo>
                      <a:lnTo>
                        <a:pt x="193783" y="513225"/>
                      </a:lnTo>
                      <a:cubicBezTo>
                        <a:pt x="410227" y="438298"/>
                        <a:pt x="399338" y="200855"/>
                        <a:pt x="383006" y="115867"/>
                      </a:cubicBezTo>
                      <a:cubicBezTo>
                        <a:pt x="258170" y="91343"/>
                        <a:pt x="196597" y="0"/>
                        <a:pt x="196597" y="0"/>
                      </a:cubicBezTo>
                      <a:close/>
                    </a:path>
                  </a:pathLst>
                </a:custGeom>
                <a:solidFill>
                  <a:srgbClr val="FFFFFF"/>
                </a:solidFill>
                <a:ln w="0" cap="flat">
                  <a:noFill/>
                  <a:prstDash val="solid"/>
                  <a:miter/>
                </a:ln>
              </p:spPr>
              <p:txBody>
                <a:bodyPr rtlCol="0" anchor="ctr"/>
                <a:lstStyle/>
                <a:p>
                  <a:endParaRPr lang="en-US" dirty="0"/>
                </a:p>
              </p:txBody>
            </p:sp>
            <p:grpSp>
              <p:nvGrpSpPr>
                <p:cNvPr id="14" name="Graphic 7">
                  <a:extLst>
                    <a:ext uri="{FF2B5EF4-FFF2-40B4-BE49-F238E27FC236}">
                      <a16:creationId xmlns:a16="http://schemas.microsoft.com/office/drawing/2014/main" id="{1C946C99-A85D-E520-8D82-FEDD4BF08E00}"/>
                    </a:ext>
                  </a:extLst>
                </p:cNvPr>
                <p:cNvGrpSpPr/>
                <p:nvPr/>
              </p:nvGrpSpPr>
              <p:grpSpPr>
                <a:xfrm>
                  <a:off x="8589722" y="3227123"/>
                  <a:ext cx="390768" cy="513341"/>
                  <a:chOff x="8589722" y="3227123"/>
                  <a:chExt cx="390768" cy="513341"/>
                </a:xfrm>
              </p:grpSpPr>
              <p:sp>
                <p:nvSpPr>
                  <p:cNvPr id="15" name="Freeform: Shape 14">
                    <a:extLst>
                      <a:ext uri="{FF2B5EF4-FFF2-40B4-BE49-F238E27FC236}">
                        <a16:creationId xmlns:a16="http://schemas.microsoft.com/office/drawing/2014/main" id="{E7B24E0C-340D-9F4C-CC6B-1CE0BFF02852}"/>
                      </a:ext>
                    </a:extLst>
                  </p:cNvPr>
                  <p:cNvSpPr/>
                  <p:nvPr/>
                </p:nvSpPr>
                <p:spPr>
                  <a:xfrm>
                    <a:off x="8589722" y="3227123"/>
                    <a:ext cx="390768" cy="513341"/>
                  </a:xfrm>
                  <a:custGeom>
                    <a:avLst/>
                    <a:gdLst>
                      <a:gd name="connsiteX0" fmla="*/ 196580 w 390768"/>
                      <a:gd name="connsiteY0" fmla="*/ 17 h 513341"/>
                      <a:gd name="connsiteX1" fmla="*/ 196530 w 390768"/>
                      <a:gd name="connsiteY1" fmla="*/ 50 h 513341"/>
                      <a:gd name="connsiteX2" fmla="*/ 196481 w 390768"/>
                      <a:gd name="connsiteY2" fmla="*/ 17 h 513341"/>
                      <a:gd name="connsiteX3" fmla="*/ 8781 w 390768"/>
                      <a:gd name="connsiteY3" fmla="*/ 113765 h 513341"/>
                      <a:gd name="connsiteX4" fmla="*/ 193486 w 390768"/>
                      <a:gd name="connsiteY4" fmla="*/ 513242 h 513341"/>
                      <a:gd name="connsiteX5" fmla="*/ 193635 w 390768"/>
                      <a:gd name="connsiteY5" fmla="*/ 513291 h 513341"/>
                      <a:gd name="connsiteX6" fmla="*/ 193783 w 390768"/>
                      <a:gd name="connsiteY6" fmla="*/ 513341 h 513341"/>
                      <a:gd name="connsiteX7" fmla="*/ 193783 w 390768"/>
                      <a:gd name="connsiteY7" fmla="*/ 513225 h 513341"/>
                      <a:gd name="connsiteX8" fmla="*/ 383006 w 390768"/>
                      <a:gd name="connsiteY8" fmla="*/ 115867 h 513341"/>
                      <a:gd name="connsiteX9" fmla="*/ 196597 w 390768"/>
                      <a:gd name="connsiteY9" fmla="*/ 0 h 513341"/>
                      <a:gd name="connsiteX10" fmla="*/ 193982 w 390768"/>
                      <a:gd name="connsiteY10" fmla="*/ 470499 h 513341"/>
                      <a:gd name="connsiteX11" fmla="*/ 193982 w 390768"/>
                      <a:gd name="connsiteY11" fmla="*/ 470599 h 513341"/>
                      <a:gd name="connsiteX12" fmla="*/ 193866 w 390768"/>
                      <a:gd name="connsiteY12" fmla="*/ 470549 h 513341"/>
                      <a:gd name="connsiteX13" fmla="*/ 193734 w 390768"/>
                      <a:gd name="connsiteY13" fmla="*/ 470499 h 513341"/>
                      <a:gd name="connsiteX14" fmla="*/ 41032 w 390768"/>
                      <a:gd name="connsiteY14" fmla="*/ 140225 h 513341"/>
                      <a:gd name="connsiteX15" fmla="*/ 196216 w 390768"/>
                      <a:gd name="connsiteY15" fmla="*/ 46184 h 513341"/>
                      <a:gd name="connsiteX16" fmla="*/ 196266 w 390768"/>
                      <a:gd name="connsiteY16" fmla="*/ 46218 h 513341"/>
                      <a:gd name="connsiteX17" fmla="*/ 196315 w 390768"/>
                      <a:gd name="connsiteY17" fmla="*/ 46184 h 513341"/>
                      <a:gd name="connsiteX18" fmla="*/ 350440 w 390768"/>
                      <a:gd name="connsiteY18" fmla="*/ 141979 h 513341"/>
                      <a:gd name="connsiteX19" fmla="*/ 193999 w 390768"/>
                      <a:gd name="connsiteY19" fmla="*/ 470499 h 51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768" h="513341">
                        <a:moveTo>
                          <a:pt x="196580" y="17"/>
                        </a:moveTo>
                        <a:cubicBezTo>
                          <a:pt x="196580" y="17"/>
                          <a:pt x="196547" y="50"/>
                          <a:pt x="196530" y="50"/>
                        </a:cubicBezTo>
                        <a:cubicBezTo>
                          <a:pt x="196514" y="50"/>
                          <a:pt x="196497" y="17"/>
                          <a:pt x="196481" y="17"/>
                        </a:cubicBezTo>
                        <a:cubicBezTo>
                          <a:pt x="196481" y="17"/>
                          <a:pt x="133881" y="90665"/>
                          <a:pt x="8781" y="113765"/>
                        </a:cubicBezTo>
                        <a:cubicBezTo>
                          <a:pt x="-8528" y="198555"/>
                          <a:pt x="-22097" y="435865"/>
                          <a:pt x="193486" y="513242"/>
                        </a:cubicBezTo>
                        <a:cubicBezTo>
                          <a:pt x="193486" y="513242"/>
                          <a:pt x="193585" y="513308"/>
                          <a:pt x="193635" y="513291"/>
                        </a:cubicBezTo>
                        <a:cubicBezTo>
                          <a:pt x="193684" y="513308"/>
                          <a:pt x="193734" y="513325"/>
                          <a:pt x="193783" y="513341"/>
                        </a:cubicBezTo>
                        <a:lnTo>
                          <a:pt x="193783" y="513225"/>
                        </a:lnTo>
                        <a:cubicBezTo>
                          <a:pt x="410227" y="438298"/>
                          <a:pt x="399338" y="200855"/>
                          <a:pt x="383006" y="115867"/>
                        </a:cubicBezTo>
                        <a:cubicBezTo>
                          <a:pt x="258170" y="91343"/>
                          <a:pt x="196597" y="0"/>
                          <a:pt x="196597" y="0"/>
                        </a:cubicBezTo>
                        <a:close/>
                        <a:moveTo>
                          <a:pt x="193982" y="470499"/>
                        </a:moveTo>
                        <a:lnTo>
                          <a:pt x="193982" y="470599"/>
                        </a:lnTo>
                        <a:cubicBezTo>
                          <a:pt x="193982" y="470599"/>
                          <a:pt x="193899" y="470565"/>
                          <a:pt x="193866" y="470549"/>
                        </a:cubicBezTo>
                        <a:cubicBezTo>
                          <a:pt x="193817" y="470549"/>
                          <a:pt x="193734" y="470499"/>
                          <a:pt x="193734" y="470499"/>
                        </a:cubicBezTo>
                        <a:cubicBezTo>
                          <a:pt x="15499" y="406526"/>
                          <a:pt x="26718" y="210321"/>
                          <a:pt x="41032" y="140225"/>
                        </a:cubicBezTo>
                        <a:cubicBezTo>
                          <a:pt x="144471" y="121129"/>
                          <a:pt x="196216" y="46184"/>
                          <a:pt x="196216" y="46184"/>
                        </a:cubicBezTo>
                        <a:cubicBezTo>
                          <a:pt x="196216" y="46184"/>
                          <a:pt x="196249" y="46201"/>
                          <a:pt x="196266" y="46218"/>
                        </a:cubicBezTo>
                        <a:cubicBezTo>
                          <a:pt x="196266" y="46218"/>
                          <a:pt x="196299" y="46184"/>
                          <a:pt x="196315" y="46184"/>
                        </a:cubicBezTo>
                        <a:cubicBezTo>
                          <a:pt x="196315" y="46184"/>
                          <a:pt x="247216" y="121708"/>
                          <a:pt x="350440" y="141979"/>
                        </a:cubicBezTo>
                        <a:cubicBezTo>
                          <a:pt x="363960" y="212240"/>
                          <a:pt x="372945" y="408545"/>
                          <a:pt x="193999" y="470499"/>
                        </a:cubicBezTo>
                        <a:close/>
                      </a:path>
                    </a:pathLst>
                  </a:custGeom>
                  <a:solidFill>
                    <a:srgbClr val="007F96"/>
                  </a:solidFill>
                  <a:ln w="0"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EBAC05AE-6CF6-F147-2712-A79A90958C82}"/>
                      </a:ext>
                    </a:extLst>
                  </p:cNvPr>
                  <p:cNvSpPr/>
                  <p:nvPr/>
                </p:nvSpPr>
                <p:spPr>
                  <a:xfrm>
                    <a:off x="8623479" y="3273291"/>
                    <a:ext cx="323075" cy="424414"/>
                  </a:xfrm>
                  <a:custGeom>
                    <a:avLst/>
                    <a:gdLst>
                      <a:gd name="connsiteX0" fmla="*/ 162542 w 323075"/>
                      <a:gd name="connsiteY0" fmla="*/ 0 h 424414"/>
                      <a:gd name="connsiteX1" fmla="*/ 162493 w 323075"/>
                      <a:gd name="connsiteY1" fmla="*/ 33 h 424414"/>
                      <a:gd name="connsiteX2" fmla="*/ 162443 w 323075"/>
                      <a:gd name="connsiteY2" fmla="*/ 0 h 424414"/>
                      <a:gd name="connsiteX3" fmla="*/ 7259 w 323075"/>
                      <a:gd name="connsiteY3" fmla="*/ 94040 h 424414"/>
                      <a:gd name="connsiteX4" fmla="*/ 159961 w 323075"/>
                      <a:gd name="connsiteY4" fmla="*/ 424315 h 424414"/>
                      <a:gd name="connsiteX5" fmla="*/ 160093 w 323075"/>
                      <a:gd name="connsiteY5" fmla="*/ 424364 h 424414"/>
                      <a:gd name="connsiteX6" fmla="*/ 160209 w 323075"/>
                      <a:gd name="connsiteY6" fmla="*/ 424414 h 424414"/>
                      <a:gd name="connsiteX7" fmla="*/ 160209 w 323075"/>
                      <a:gd name="connsiteY7" fmla="*/ 424315 h 424414"/>
                      <a:gd name="connsiteX8" fmla="*/ 316651 w 323075"/>
                      <a:gd name="connsiteY8" fmla="*/ 95794 h 424414"/>
                      <a:gd name="connsiteX9" fmla="*/ 162526 w 323075"/>
                      <a:gd name="connsiteY9" fmla="*/ 0 h 424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075" h="424414">
                        <a:moveTo>
                          <a:pt x="162542" y="0"/>
                        </a:moveTo>
                        <a:cubicBezTo>
                          <a:pt x="162542" y="0"/>
                          <a:pt x="162509" y="17"/>
                          <a:pt x="162493" y="33"/>
                        </a:cubicBezTo>
                        <a:cubicBezTo>
                          <a:pt x="162493" y="33"/>
                          <a:pt x="162460" y="0"/>
                          <a:pt x="162443" y="0"/>
                        </a:cubicBezTo>
                        <a:cubicBezTo>
                          <a:pt x="162443" y="0"/>
                          <a:pt x="110699" y="74944"/>
                          <a:pt x="7259" y="94040"/>
                        </a:cubicBezTo>
                        <a:cubicBezTo>
                          <a:pt x="-7054" y="164136"/>
                          <a:pt x="-18257" y="360342"/>
                          <a:pt x="159961" y="424315"/>
                        </a:cubicBezTo>
                        <a:cubicBezTo>
                          <a:pt x="159961" y="424315"/>
                          <a:pt x="160044" y="424381"/>
                          <a:pt x="160093" y="424364"/>
                        </a:cubicBezTo>
                        <a:cubicBezTo>
                          <a:pt x="160143" y="424364"/>
                          <a:pt x="160176" y="424398"/>
                          <a:pt x="160209" y="424414"/>
                        </a:cubicBezTo>
                        <a:lnTo>
                          <a:pt x="160209" y="424315"/>
                        </a:lnTo>
                        <a:cubicBezTo>
                          <a:pt x="339156" y="362360"/>
                          <a:pt x="330170" y="166056"/>
                          <a:pt x="316651" y="95794"/>
                        </a:cubicBezTo>
                        <a:cubicBezTo>
                          <a:pt x="213427" y="75523"/>
                          <a:pt x="162526" y="0"/>
                          <a:pt x="162526" y="0"/>
                        </a:cubicBezTo>
                        <a:close/>
                      </a:path>
                    </a:pathLst>
                  </a:custGeom>
                  <a:solidFill>
                    <a:srgbClr val="80CDE2"/>
                  </a:solidFill>
                  <a:ln w="0" cap="flat">
                    <a:noFill/>
                    <a:prstDash val="solid"/>
                    <a:miter/>
                  </a:ln>
                </p:spPr>
                <p:txBody>
                  <a:bodyPr rtlCol="0" anchor="ctr"/>
                  <a:lstStyle/>
                  <a:p>
                    <a:endParaRPr lang="en-US" dirty="0"/>
                  </a:p>
                </p:txBody>
              </p:sp>
            </p:grpSp>
          </p:grpSp>
          <p:grpSp>
            <p:nvGrpSpPr>
              <p:cNvPr id="17" name="Graphic 7">
                <a:extLst>
                  <a:ext uri="{FF2B5EF4-FFF2-40B4-BE49-F238E27FC236}">
                    <a16:creationId xmlns:a16="http://schemas.microsoft.com/office/drawing/2014/main" id="{38A389B5-9182-EC9B-829A-21C5AB45AD05}"/>
                  </a:ext>
                </a:extLst>
              </p:cNvPr>
              <p:cNvGrpSpPr/>
              <p:nvPr/>
            </p:nvGrpSpPr>
            <p:grpSpPr>
              <a:xfrm>
                <a:off x="8687778" y="3384051"/>
                <a:ext cx="193802" cy="201751"/>
                <a:chOff x="8687778" y="3384051"/>
                <a:chExt cx="193802" cy="201751"/>
              </a:xfrm>
              <a:solidFill>
                <a:srgbClr val="FFFFFF"/>
              </a:solidFill>
            </p:grpSpPr>
            <p:sp>
              <p:nvSpPr>
                <p:cNvPr id="18" name="Freeform: Shape 17">
                  <a:extLst>
                    <a:ext uri="{FF2B5EF4-FFF2-40B4-BE49-F238E27FC236}">
                      <a16:creationId xmlns:a16="http://schemas.microsoft.com/office/drawing/2014/main" id="{EA19F490-2612-FBDE-27C4-FC253D939605}"/>
                    </a:ext>
                  </a:extLst>
                </p:cNvPr>
                <p:cNvSpPr/>
                <p:nvPr/>
              </p:nvSpPr>
              <p:spPr>
                <a:xfrm rot="-5380800">
                  <a:off x="8683962" y="3462157"/>
                  <a:ext cx="201500" cy="45539"/>
                </a:xfrm>
                <a:custGeom>
                  <a:avLst/>
                  <a:gdLst>
                    <a:gd name="connsiteX0" fmla="*/ 0 w 201500"/>
                    <a:gd name="connsiteY0" fmla="*/ 0 h 45539"/>
                    <a:gd name="connsiteX1" fmla="*/ 201501 w 201500"/>
                    <a:gd name="connsiteY1" fmla="*/ 0 h 45539"/>
                    <a:gd name="connsiteX2" fmla="*/ 201501 w 201500"/>
                    <a:gd name="connsiteY2" fmla="*/ 45539 h 45539"/>
                    <a:gd name="connsiteX3" fmla="*/ 0 w 201500"/>
                    <a:gd name="connsiteY3" fmla="*/ 45539 h 45539"/>
                  </a:gdLst>
                  <a:ahLst/>
                  <a:cxnLst>
                    <a:cxn ang="0">
                      <a:pos x="connsiteX0" y="connsiteY0"/>
                    </a:cxn>
                    <a:cxn ang="0">
                      <a:pos x="connsiteX1" y="connsiteY1"/>
                    </a:cxn>
                    <a:cxn ang="0">
                      <a:pos x="connsiteX2" y="connsiteY2"/>
                    </a:cxn>
                    <a:cxn ang="0">
                      <a:pos x="connsiteX3" y="connsiteY3"/>
                    </a:cxn>
                  </a:cxnLst>
                  <a:rect l="l" t="t" r="r" b="b"/>
                  <a:pathLst>
                    <a:path w="201500" h="45539">
                      <a:moveTo>
                        <a:pt x="0" y="0"/>
                      </a:moveTo>
                      <a:lnTo>
                        <a:pt x="201501" y="0"/>
                      </a:lnTo>
                      <a:lnTo>
                        <a:pt x="201501" y="45539"/>
                      </a:lnTo>
                      <a:lnTo>
                        <a:pt x="0" y="45539"/>
                      </a:lnTo>
                      <a:close/>
                    </a:path>
                  </a:pathLst>
                </a:custGeom>
                <a:solidFill>
                  <a:srgbClr val="FFFFFF"/>
                </a:solidFill>
                <a:ln w="0"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956F7D2B-8F10-B62C-EE1D-40A6B8F20EBA}"/>
                    </a:ext>
                  </a:extLst>
                </p:cNvPr>
                <p:cNvSpPr/>
                <p:nvPr/>
              </p:nvSpPr>
              <p:spPr>
                <a:xfrm rot="-5380800">
                  <a:off x="8760975" y="3388139"/>
                  <a:ext cx="47408" cy="193541"/>
                </a:xfrm>
                <a:custGeom>
                  <a:avLst/>
                  <a:gdLst>
                    <a:gd name="connsiteX0" fmla="*/ 0 w 47408"/>
                    <a:gd name="connsiteY0" fmla="*/ 0 h 193541"/>
                    <a:gd name="connsiteX1" fmla="*/ 47409 w 47408"/>
                    <a:gd name="connsiteY1" fmla="*/ 0 h 193541"/>
                    <a:gd name="connsiteX2" fmla="*/ 47409 w 47408"/>
                    <a:gd name="connsiteY2" fmla="*/ 193541 h 193541"/>
                    <a:gd name="connsiteX3" fmla="*/ 0 w 47408"/>
                    <a:gd name="connsiteY3" fmla="*/ 193541 h 193541"/>
                  </a:gdLst>
                  <a:ahLst/>
                  <a:cxnLst>
                    <a:cxn ang="0">
                      <a:pos x="connsiteX0" y="connsiteY0"/>
                    </a:cxn>
                    <a:cxn ang="0">
                      <a:pos x="connsiteX1" y="connsiteY1"/>
                    </a:cxn>
                    <a:cxn ang="0">
                      <a:pos x="connsiteX2" y="connsiteY2"/>
                    </a:cxn>
                    <a:cxn ang="0">
                      <a:pos x="connsiteX3" y="connsiteY3"/>
                    </a:cxn>
                  </a:cxnLst>
                  <a:rect l="l" t="t" r="r" b="b"/>
                  <a:pathLst>
                    <a:path w="47408" h="193541">
                      <a:moveTo>
                        <a:pt x="0" y="0"/>
                      </a:moveTo>
                      <a:lnTo>
                        <a:pt x="47409" y="0"/>
                      </a:lnTo>
                      <a:lnTo>
                        <a:pt x="47409" y="193541"/>
                      </a:lnTo>
                      <a:lnTo>
                        <a:pt x="0" y="193541"/>
                      </a:lnTo>
                      <a:close/>
                    </a:path>
                  </a:pathLst>
                </a:custGeom>
                <a:solidFill>
                  <a:srgbClr val="FFFFFF"/>
                </a:solidFill>
                <a:ln w="0" cap="flat">
                  <a:noFill/>
                  <a:prstDash val="solid"/>
                  <a:miter/>
                </a:ln>
              </p:spPr>
              <p:txBody>
                <a:bodyPr rtlCol="0" anchor="ctr"/>
                <a:lstStyle/>
                <a:p>
                  <a:endParaRPr lang="en-US" dirty="0"/>
                </a:p>
              </p:txBody>
            </p:sp>
          </p:grpSp>
        </p:grpSp>
        <p:grpSp>
          <p:nvGrpSpPr>
            <p:cNvPr id="20" name="Graphic 7">
              <a:extLst>
                <a:ext uri="{FF2B5EF4-FFF2-40B4-BE49-F238E27FC236}">
                  <a16:creationId xmlns:a16="http://schemas.microsoft.com/office/drawing/2014/main" id="{82EF3640-067B-C1AD-B0CB-33D337E20386}"/>
                </a:ext>
              </a:extLst>
            </p:cNvPr>
            <p:cNvGrpSpPr/>
            <p:nvPr/>
          </p:nvGrpSpPr>
          <p:grpSpPr>
            <a:xfrm>
              <a:off x="9120471" y="2979890"/>
              <a:ext cx="1309430" cy="1309430"/>
              <a:chOff x="9120471" y="2979890"/>
              <a:chExt cx="1309430" cy="1309430"/>
            </a:xfrm>
          </p:grpSpPr>
          <p:sp>
            <p:nvSpPr>
              <p:cNvPr id="21" name="Freeform: Shape 20">
                <a:extLst>
                  <a:ext uri="{FF2B5EF4-FFF2-40B4-BE49-F238E27FC236}">
                    <a16:creationId xmlns:a16="http://schemas.microsoft.com/office/drawing/2014/main" id="{97E41F24-74F7-4411-9430-78A9C8924A75}"/>
                  </a:ext>
                </a:extLst>
              </p:cNvPr>
              <p:cNvSpPr/>
              <p:nvPr/>
            </p:nvSpPr>
            <p:spPr>
              <a:xfrm rot="-2700000">
                <a:off x="9312233" y="3171652"/>
                <a:ext cx="925907" cy="925907"/>
              </a:xfrm>
              <a:custGeom>
                <a:avLst/>
                <a:gdLst>
                  <a:gd name="connsiteX0" fmla="*/ 925907 w 925907"/>
                  <a:gd name="connsiteY0" fmla="*/ 462954 h 925907"/>
                  <a:gd name="connsiteX1" fmla="*/ 462954 w 925907"/>
                  <a:gd name="connsiteY1" fmla="*/ 925907 h 925907"/>
                  <a:gd name="connsiteX2" fmla="*/ 0 w 925907"/>
                  <a:gd name="connsiteY2" fmla="*/ 462954 h 925907"/>
                  <a:gd name="connsiteX3" fmla="*/ 462954 w 925907"/>
                  <a:gd name="connsiteY3" fmla="*/ 0 h 925907"/>
                  <a:gd name="connsiteX4" fmla="*/ 925907 w 925907"/>
                  <a:gd name="connsiteY4" fmla="*/ 462954 h 925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5907" h="925907">
                    <a:moveTo>
                      <a:pt x="925907" y="462954"/>
                    </a:moveTo>
                    <a:cubicBezTo>
                      <a:pt x="925907" y="718636"/>
                      <a:pt x="718636" y="925907"/>
                      <a:pt x="462954" y="925907"/>
                    </a:cubicBezTo>
                    <a:cubicBezTo>
                      <a:pt x="207271" y="925907"/>
                      <a:pt x="0" y="718636"/>
                      <a:pt x="0" y="462954"/>
                    </a:cubicBezTo>
                    <a:cubicBezTo>
                      <a:pt x="0" y="207271"/>
                      <a:pt x="207271" y="0"/>
                      <a:pt x="462954" y="0"/>
                    </a:cubicBezTo>
                    <a:cubicBezTo>
                      <a:pt x="718636" y="0"/>
                      <a:pt x="925907" y="207271"/>
                      <a:pt x="925907" y="462954"/>
                    </a:cubicBezTo>
                    <a:close/>
                  </a:path>
                </a:pathLst>
              </a:custGeom>
              <a:solidFill>
                <a:srgbClr val="80CDE2">
                  <a:alpha val="40000"/>
                </a:srgbClr>
              </a:solidFill>
              <a:ln w="0"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729E2AC8-B3B4-BBD4-A098-786FB9E03F59}"/>
                  </a:ext>
                </a:extLst>
              </p:cNvPr>
              <p:cNvSpPr/>
              <p:nvPr/>
            </p:nvSpPr>
            <p:spPr>
              <a:xfrm rot="-2700000">
                <a:off x="9379036" y="3238455"/>
                <a:ext cx="792301" cy="792301"/>
              </a:xfrm>
              <a:custGeom>
                <a:avLst/>
                <a:gdLst>
                  <a:gd name="connsiteX0" fmla="*/ 792302 w 792301"/>
                  <a:gd name="connsiteY0" fmla="*/ 396151 h 792301"/>
                  <a:gd name="connsiteX1" fmla="*/ 396151 w 792301"/>
                  <a:gd name="connsiteY1" fmla="*/ 792302 h 792301"/>
                  <a:gd name="connsiteX2" fmla="*/ 0 w 792301"/>
                  <a:gd name="connsiteY2" fmla="*/ 396151 h 792301"/>
                  <a:gd name="connsiteX3" fmla="*/ 396151 w 792301"/>
                  <a:gd name="connsiteY3" fmla="*/ 0 h 792301"/>
                  <a:gd name="connsiteX4" fmla="*/ 792302 w 792301"/>
                  <a:gd name="connsiteY4" fmla="*/ 396151 h 7923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301" h="792301">
                    <a:moveTo>
                      <a:pt x="792302" y="396151"/>
                    </a:moveTo>
                    <a:cubicBezTo>
                      <a:pt x="792302" y="614939"/>
                      <a:pt x="614939" y="792302"/>
                      <a:pt x="396151" y="792302"/>
                    </a:cubicBezTo>
                    <a:cubicBezTo>
                      <a:pt x="177363" y="792302"/>
                      <a:pt x="0" y="614939"/>
                      <a:pt x="0" y="396151"/>
                    </a:cubicBezTo>
                    <a:cubicBezTo>
                      <a:pt x="0" y="177363"/>
                      <a:pt x="177363" y="0"/>
                      <a:pt x="396151" y="0"/>
                    </a:cubicBezTo>
                    <a:cubicBezTo>
                      <a:pt x="614939" y="0"/>
                      <a:pt x="792302" y="177363"/>
                      <a:pt x="792302" y="396151"/>
                    </a:cubicBezTo>
                    <a:close/>
                  </a:path>
                </a:pathLst>
              </a:custGeom>
              <a:solidFill>
                <a:srgbClr val="FFFFFF"/>
              </a:solidFill>
              <a:ln w="0" cap="flat">
                <a:noFill/>
                <a:prstDash val="solid"/>
                <a:miter/>
              </a:ln>
            </p:spPr>
            <p:txBody>
              <a:bodyPr rtlCol="0" anchor="ctr"/>
              <a:lstStyle/>
              <a:p>
                <a:endParaRPr lang="en-US" dirty="0"/>
              </a:p>
            </p:txBody>
          </p:sp>
          <p:grpSp>
            <p:nvGrpSpPr>
              <p:cNvPr id="23" name="Graphic 7">
                <a:extLst>
                  <a:ext uri="{FF2B5EF4-FFF2-40B4-BE49-F238E27FC236}">
                    <a16:creationId xmlns:a16="http://schemas.microsoft.com/office/drawing/2014/main" id="{FEEAF8B8-2BB3-8E7A-EB4D-AD76D83CE5BC}"/>
                  </a:ext>
                </a:extLst>
              </p:cNvPr>
              <p:cNvGrpSpPr/>
              <p:nvPr/>
            </p:nvGrpSpPr>
            <p:grpSpPr>
              <a:xfrm>
                <a:off x="9449269" y="3376304"/>
                <a:ext cx="199580" cy="190238"/>
                <a:chOff x="9449269" y="3376304"/>
                <a:chExt cx="199580" cy="190238"/>
              </a:xfrm>
            </p:grpSpPr>
            <p:sp>
              <p:nvSpPr>
                <p:cNvPr id="24" name="Freeform: Shape 23">
                  <a:extLst>
                    <a:ext uri="{FF2B5EF4-FFF2-40B4-BE49-F238E27FC236}">
                      <a16:creationId xmlns:a16="http://schemas.microsoft.com/office/drawing/2014/main" id="{DF7347FA-0FB0-7B6F-8BE6-B8B8BC44C62D}"/>
                    </a:ext>
                  </a:extLst>
                </p:cNvPr>
                <p:cNvSpPr/>
                <p:nvPr/>
              </p:nvSpPr>
              <p:spPr>
                <a:xfrm>
                  <a:off x="9449269" y="3376304"/>
                  <a:ext cx="199580" cy="190238"/>
                </a:xfrm>
                <a:custGeom>
                  <a:avLst/>
                  <a:gdLst>
                    <a:gd name="connsiteX0" fmla="*/ 75604 w 199580"/>
                    <a:gd name="connsiteY0" fmla="*/ 13069 h 190238"/>
                    <a:gd name="connsiteX1" fmla="*/ 9877 w 199580"/>
                    <a:gd name="connsiteY1" fmla="*/ 150812 h 190238"/>
                    <a:gd name="connsiteX2" fmla="*/ 141795 w 199580"/>
                    <a:gd name="connsiteY2" fmla="*/ 128075 h 190238"/>
                    <a:gd name="connsiteX3" fmla="*/ 199397 w 199580"/>
                    <a:gd name="connsiteY3" fmla="*/ 49441 h 190238"/>
                    <a:gd name="connsiteX4" fmla="*/ 75604 w 199580"/>
                    <a:gd name="connsiteY4" fmla="*/ 13069 h 19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80" h="190238">
                      <a:moveTo>
                        <a:pt x="75604" y="13069"/>
                      </a:moveTo>
                      <a:cubicBezTo>
                        <a:pt x="75604" y="13069"/>
                        <a:pt x="-32584" y="60511"/>
                        <a:pt x="9877" y="150812"/>
                      </a:cubicBezTo>
                      <a:cubicBezTo>
                        <a:pt x="52338" y="241112"/>
                        <a:pt x="80386" y="151225"/>
                        <a:pt x="141795" y="128075"/>
                      </a:cubicBezTo>
                      <a:cubicBezTo>
                        <a:pt x="187549" y="110832"/>
                        <a:pt x="201383" y="73203"/>
                        <a:pt x="199397" y="49441"/>
                      </a:cubicBezTo>
                      <a:cubicBezTo>
                        <a:pt x="196071" y="9809"/>
                        <a:pt x="136384" y="-17395"/>
                        <a:pt x="75604" y="13069"/>
                      </a:cubicBezTo>
                      <a:close/>
                    </a:path>
                  </a:pathLst>
                </a:custGeom>
                <a:solidFill>
                  <a:srgbClr val="E06E74"/>
                </a:solidFill>
                <a:ln w="0"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16A80534-6DEB-9142-1620-6B1A84853A7D}"/>
                    </a:ext>
                  </a:extLst>
                </p:cNvPr>
                <p:cNvSpPr/>
                <p:nvPr/>
              </p:nvSpPr>
              <p:spPr>
                <a:xfrm>
                  <a:off x="9483130" y="3408273"/>
                  <a:ext cx="124758" cy="118993"/>
                </a:xfrm>
                <a:custGeom>
                  <a:avLst/>
                  <a:gdLst>
                    <a:gd name="connsiteX0" fmla="*/ 46824 w 124758"/>
                    <a:gd name="connsiteY0" fmla="*/ 7923 h 118993"/>
                    <a:gd name="connsiteX1" fmla="*/ 6431 w 124758"/>
                    <a:gd name="connsiteY1" fmla="*/ 94021 h 118993"/>
                    <a:gd name="connsiteX2" fmla="*/ 88971 w 124758"/>
                    <a:gd name="connsiteY2" fmla="*/ 80501 h 118993"/>
                    <a:gd name="connsiteX3" fmla="*/ 124614 w 124758"/>
                    <a:gd name="connsiteY3" fmla="*/ 31454 h 118993"/>
                    <a:gd name="connsiteX4" fmla="*/ 46824 w 124758"/>
                    <a:gd name="connsiteY4" fmla="*/ 7907 h 118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58" h="118993">
                      <a:moveTo>
                        <a:pt x="46824" y="7923"/>
                      </a:moveTo>
                      <a:cubicBezTo>
                        <a:pt x="46824" y="7923"/>
                        <a:pt x="-20707" y="37080"/>
                        <a:pt x="6431" y="94021"/>
                      </a:cubicBezTo>
                      <a:cubicBezTo>
                        <a:pt x="33553" y="150961"/>
                        <a:pt x="50613" y="94683"/>
                        <a:pt x="88971" y="80501"/>
                      </a:cubicBezTo>
                      <a:cubicBezTo>
                        <a:pt x="117548" y="69944"/>
                        <a:pt x="126004" y="46380"/>
                        <a:pt x="124614" y="31454"/>
                      </a:cubicBezTo>
                      <a:cubicBezTo>
                        <a:pt x="122298" y="6550"/>
                        <a:pt x="84735" y="-10875"/>
                        <a:pt x="46824" y="7907"/>
                      </a:cubicBezTo>
                      <a:close/>
                    </a:path>
                  </a:pathLst>
                </a:custGeom>
                <a:solidFill>
                  <a:srgbClr val="CE666B"/>
                </a:solidFill>
                <a:ln w="0" cap="flat">
                  <a:noFill/>
                  <a:prstDash val="solid"/>
                  <a:miter/>
                </a:ln>
              </p:spPr>
              <p:txBody>
                <a:bodyPr rtlCol="0" anchor="ctr"/>
                <a:lstStyle/>
                <a:p>
                  <a:endParaRPr lang="en-US" dirty="0"/>
                </a:p>
              </p:txBody>
            </p:sp>
          </p:grpSp>
          <p:grpSp>
            <p:nvGrpSpPr>
              <p:cNvPr id="26" name="Graphic 7">
                <a:extLst>
                  <a:ext uri="{FF2B5EF4-FFF2-40B4-BE49-F238E27FC236}">
                    <a16:creationId xmlns:a16="http://schemas.microsoft.com/office/drawing/2014/main" id="{2C973BD6-8481-C75B-8C10-6FDD7DFE3766}"/>
                  </a:ext>
                </a:extLst>
              </p:cNvPr>
              <p:cNvGrpSpPr/>
              <p:nvPr/>
            </p:nvGrpSpPr>
            <p:grpSpPr>
              <a:xfrm>
                <a:off x="9938668" y="3522296"/>
                <a:ext cx="190292" cy="199547"/>
                <a:chOff x="9938668" y="3522296"/>
                <a:chExt cx="190292" cy="199547"/>
              </a:xfrm>
            </p:grpSpPr>
            <p:sp>
              <p:nvSpPr>
                <p:cNvPr id="27" name="Freeform: Shape 26">
                  <a:extLst>
                    <a:ext uri="{FF2B5EF4-FFF2-40B4-BE49-F238E27FC236}">
                      <a16:creationId xmlns:a16="http://schemas.microsoft.com/office/drawing/2014/main" id="{878EDD5B-F582-5DEB-BF5C-BB69016E9057}"/>
                    </a:ext>
                  </a:extLst>
                </p:cNvPr>
                <p:cNvSpPr/>
                <p:nvPr/>
              </p:nvSpPr>
              <p:spPr>
                <a:xfrm>
                  <a:off x="9938668" y="3522296"/>
                  <a:ext cx="190292" cy="199547"/>
                </a:xfrm>
                <a:custGeom>
                  <a:avLst/>
                  <a:gdLst>
                    <a:gd name="connsiteX0" fmla="*/ 13101 w 190292"/>
                    <a:gd name="connsiteY0" fmla="*/ 124012 h 199547"/>
                    <a:gd name="connsiteX1" fmla="*/ 150894 w 190292"/>
                    <a:gd name="connsiteY1" fmla="*/ 189640 h 199547"/>
                    <a:gd name="connsiteX2" fmla="*/ 128074 w 190292"/>
                    <a:gd name="connsiteY2" fmla="*/ 57739 h 199547"/>
                    <a:gd name="connsiteX3" fmla="*/ 49390 w 190292"/>
                    <a:gd name="connsiteY3" fmla="*/ 186 h 199547"/>
                    <a:gd name="connsiteX4" fmla="*/ 13101 w 190292"/>
                    <a:gd name="connsiteY4" fmla="*/ 124012 h 199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292" h="199547">
                      <a:moveTo>
                        <a:pt x="13101" y="124012"/>
                      </a:moveTo>
                      <a:cubicBezTo>
                        <a:pt x="13101" y="124012"/>
                        <a:pt x="60610" y="232168"/>
                        <a:pt x="150894" y="189640"/>
                      </a:cubicBezTo>
                      <a:cubicBezTo>
                        <a:pt x="241161" y="147113"/>
                        <a:pt x="151258" y="119131"/>
                        <a:pt x="128074" y="57739"/>
                      </a:cubicBezTo>
                      <a:cubicBezTo>
                        <a:pt x="110799" y="11985"/>
                        <a:pt x="73153" y="-1816"/>
                        <a:pt x="49390" y="186"/>
                      </a:cubicBezTo>
                      <a:cubicBezTo>
                        <a:pt x="9759" y="3546"/>
                        <a:pt x="-17396" y="63249"/>
                        <a:pt x="13101" y="124012"/>
                      </a:cubicBezTo>
                      <a:close/>
                    </a:path>
                  </a:pathLst>
                </a:custGeom>
                <a:solidFill>
                  <a:srgbClr val="E06E74"/>
                </a:solidFill>
                <a:ln w="0"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6B28AFD9-3DE6-0CA5-1F13-DE640387E802}"/>
                    </a:ext>
                  </a:extLst>
                </p:cNvPr>
                <p:cNvSpPr/>
                <p:nvPr/>
              </p:nvSpPr>
              <p:spPr>
                <a:xfrm>
                  <a:off x="9970652" y="3563257"/>
                  <a:ext cx="119011" cy="124743"/>
                </a:xfrm>
                <a:custGeom>
                  <a:avLst/>
                  <a:gdLst>
                    <a:gd name="connsiteX0" fmla="*/ 7924 w 119011"/>
                    <a:gd name="connsiteY0" fmla="*/ 77954 h 124743"/>
                    <a:gd name="connsiteX1" fmla="*/ 94055 w 119011"/>
                    <a:gd name="connsiteY1" fmla="*/ 118297 h 124743"/>
                    <a:gd name="connsiteX2" fmla="*/ 80486 w 119011"/>
                    <a:gd name="connsiteY2" fmla="*/ 35758 h 124743"/>
                    <a:gd name="connsiteX3" fmla="*/ 31422 w 119011"/>
                    <a:gd name="connsiteY3" fmla="*/ 147 h 124743"/>
                    <a:gd name="connsiteX4" fmla="*/ 7924 w 119011"/>
                    <a:gd name="connsiteY4" fmla="*/ 77954 h 124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011" h="124743">
                      <a:moveTo>
                        <a:pt x="7924" y="77954"/>
                      </a:moveTo>
                      <a:cubicBezTo>
                        <a:pt x="7924" y="77954"/>
                        <a:pt x="37131" y="145469"/>
                        <a:pt x="94055" y="118297"/>
                      </a:cubicBezTo>
                      <a:cubicBezTo>
                        <a:pt x="150979" y="91126"/>
                        <a:pt x="94684" y="74115"/>
                        <a:pt x="80486" y="35758"/>
                      </a:cubicBezTo>
                      <a:cubicBezTo>
                        <a:pt x="69895" y="7180"/>
                        <a:pt x="46348" y="-1259"/>
                        <a:pt x="31422" y="147"/>
                      </a:cubicBezTo>
                      <a:cubicBezTo>
                        <a:pt x="6518" y="2480"/>
                        <a:pt x="-10874" y="40044"/>
                        <a:pt x="7924" y="77954"/>
                      </a:cubicBezTo>
                      <a:close/>
                    </a:path>
                  </a:pathLst>
                </a:custGeom>
                <a:solidFill>
                  <a:srgbClr val="CE666B"/>
                </a:solidFill>
                <a:ln w="0" cap="flat">
                  <a:noFill/>
                  <a:prstDash val="solid"/>
                  <a:miter/>
                </a:ln>
              </p:spPr>
              <p:txBody>
                <a:bodyPr rtlCol="0" anchor="ctr"/>
                <a:lstStyle/>
                <a:p>
                  <a:endParaRPr lang="en-US" dirty="0"/>
                </a:p>
              </p:txBody>
            </p:sp>
          </p:grpSp>
          <p:grpSp>
            <p:nvGrpSpPr>
              <p:cNvPr id="29" name="Graphic 7">
                <a:extLst>
                  <a:ext uri="{FF2B5EF4-FFF2-40B4-BE49-F238E27FC236}">
                    <a16:creationId xmlns:a16="http://schemas.microsoft.com/office/drawing/2014/main" id="{58A8DBB4-51E9-C41A-D3F5-8345456294FA}"/>
                  </a:ext>
                </a:extLst>
              </p:cNvPr>
              <p:cNvGrpSpPr/>
              <p:nvPr/>
            </p:nvGrpSpPr>
            <p:grpSpPr>
              <a:xfrm>
                <a:off x="9686198" y="3852895"/>
                <a:ext cx="220851" cy="139386"/>
                <a:chOff x="9686198" y="3852895"/>
                <a:chExt cx="220851" cy="139386"/>
              </a:xfrm>
            </p:grpSpPr>
            <p:sp>
              <p:nvSpPr>
                <p:cNvPr id="30" name="Freeform: Shape 29">
                  <a:extLst>
                    <a:ext uri="{FF2B5EF4-FFF2-40B4-BE49-F238E27FC236}">
                      <a16:creationId xmlns:a16="http://schemas.microsoft.com/office/drawing/2014/main" id="{0391EA55-5212-2772-33E7-75C540B4395C}"/>
                    </a:ext>
                  </a:extLst>
                </p:cNvPr>
                <p:cNvSpPr/>
                <p:nvPr/>
              </p:nvSpPr>
              <p:spPr>
                <a:xfrm>
                  <a:off x="9686198" y="3852895"/>
                  <a:ext cx="220851" cy="139386"/>
                </a:xfrm>
                <a:custGeom>
                  <a:avLst/>
                  <a:gdLst>
                    <a:gd name="connsiteX0" fmla="*/ 88942 w 220851"/>
                    <a:gd name="connsiteY0" fmla="*/ 137869 h 139386"/>
                    <a:gd name="connsiteX1" fmla="*/ 219172 w 220851"/>
                    <a:gd name="connsiteY1" fmla="*/ 58291 h 139386"/>
                    <a:gd name="connsiteX2" fmla="*/ 96223 w 220851"/>
                    <a:gd name="connsiteY2" fmla="*/ 5372 h 139386"/>
                    <a:gd name="connsiteX3" fmla="*/ 5045 w 220851"/>
                    <a:gd name="connsiteY3" fmla="*/ 39857 h 139386"/>
                    <a:gd name="connsiteX4" fmla="*/ 88942 w 220851"/>
                    <a:gd name="connsiteY4" fmla="*/ 137885 h 13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51" h="139386">
                      <a:moveTo>
                        <a:pt x="88942" y="137869"/>
                      </a:moveTo>
                      <a:cubicBezTo>
                        <a:pt x="88942" y="137869"/>
                        <a:pt x="205487" y="157147"/>
                        <a:pt x="219172" y="58291"/>
                      </a:cubicBezTo>
                      <a:cubicBezTo>
                        <a:pt x="232857" y="-40548"/>
                        <a:pt x="160312" y="19470"/>
                        <a:pt x="96223" y="5372"/>
                      </a:cubicBezTo>
                      <a:cubicBezTo>
                        <a:pt x="48466" y="-5136"/>
                        <a:pt x="16331" y="18842"/>
                        <a:pt x="5045" y="39857"/>
                      </a:cubicBezTo>
                      <a:cubicBezTo>
                        <a:pt x="-13786" y="74888"/>
                        <a:pt x="21394" y="130240"/>
                        <a:pt x="88942" y="137885"/>
                      </a:cubicBezTo>
                      <a:close/>
                    </a:path>
                  </a:pathLst>
                </a:custGeom>
                <a:solidFill>
                  <a:srgbClr val="E06E74"/>
                </a:solidFill>
                <a:ln w="0"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B9E33AEC-CB34-034B-38D2-E125A9694536}"/>
                    </a:ext>
                  </a:extLst>
                </p:cNvPr>
                <p:cNvSpPr/>
                <p:nvPr/>
              </p:nvSpPr>
              <p:spPr>
                <a:xfrm>
                  <a:off x="9730057" y="3878451"/>
                  <a:ext cx="137284" cy="88063"/>
                </a:xfrm>
                <a:custGeom>
                  <a:avLst/>
                  <a:gdLst>
                    <a:gd name="connsiteX0" fmla="*/ 55442 w 137284"/>
                    <a:gd name="connsiteY0" fmla="*/ 87061 h 88063"/>
                    <a:gd name="connsiteX1" fmla="*/ 136277 w 137284"/>
                    <a:gd name="connsiteY1" fmla="*/ 36939 h 88063"/>
                    <a:gd name="connsiteX2" fmla="*/ 59728 w 137284"/>
                    <a:gd name="connsiteY2" fmla="*/ 3231 h 88063"/>
                    <a:gd name="connsiteX3" fmla="*/ 3102 w 137284"/>
                    <a:gd name="connsiteY3" fmla="*/ 24892 h 88063"/>
                    <a:gd name="connsiteX4" fmla="*/ 55442 w 137284"/>
                    <a:gd name="connsiteY4" fmla="*/ 87061 h 88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284" h="88063">
                      <a:moveTo>
                        <a:pt x="55442" y="87061"/>
                      </a:moveTo>
                      <a:cubicBezTo>
                        <a:pt x="55442" y="87061"/>
                        <a:pt x="127937" y="99472"/>
                        <a:pt x="136277" y="36939"/>
                      </a:cubicBezTo>
                      <a:cubicBezTo>
                        <a:pt x="144617" y="-25578"/>
                        <a:pt x="99607" y="12266"/>
                        <a:pt x="59728" y="3231"/>
                      </a:cubicBezTo>
                      <a:cubicBezTo>
                        <a:pt x="30008" y="-3504"/>
                        <a:pt x="10085" y="11621"/>
                        <a:pt x="3102" y="24892"/>
                      </a:cubicBezTo>
                      <a:cubicBezTo>
                        <a:pt x="-8548" y="47016"/>
                        <a:pt x="13427" y="82114"/>
                        <a:pt x="55442" y="87061"/>
                      </a:cubicBezTo>
                      <a:close/>
                    </a:path>
                  </a:pathLst>
                </a:custGeom>
                <a:solidFill>
                  <a:srgbClr val="CE666B"/>
                </a:solidFill>
                <a:ln w="0" cap="flat">
                  <a:noFill/>
                  <a:prstDash val="solid"/>
                  <a:miter/>
                </a:ln>
              </p:spPr>
              <p:txBody>
                <a:bodyPr rtlCol="0" anchor="ctr"/>
                <a:lstStyle/>
                <a:p>
                  <a:endParaRPr lang="en-US" dirty="0"/>
                </a:p>
              </p:txBody>
            </p:sp>
          </p:grpSp>
          <p:grpSp>
            <p:nvGrpSpPr>
              <p:cNvPr id="32" name="Graphic 7">
                <a:extLst>
                  <a:ext uri="{FF2B5EF4-FFF2-40B4-BE49-F238E27FC236}">
                    <a16:creationId xmlns:a16="http://schemas.microsoft.com/office/drawing/2014/main" id="{339BD8BC-2D44-6A4C-DA98-E289A330D4FF}"/>
                  </a:ext>
                </a:extLst>
              </p:cNvPr>
              <p:cNvGrpSpPr/>
              <p:nvPr/>
            </p:nvGrpSpPr>
            <p:grpSpPr>
              <a:xfrm>
                <a:off x="9855398" y="3341182"/>
                <a:ext cx="162953" cy="112529"/>
                <a:chOff x="9855398" y="3341182"/>
                <a:chExt cx="162953" cy="112529"/>
              </a:xfrm>
            </p:grpSpPr>
            <p:sp>
              <p:nvSpPr>
                <p:cNvPr id="33" name="Freeform: Shape 32">
                  <a:extLst>
                    <a:ext uri="{FF2B5EF4-FFF2-40B4-BE49-F238E27FC236}">
                      <a16:creationId xmlns:a16="http://schemas.microsoft.com/office/drawing/2014/main" id="{F1C9D4FD-16B7-49FC-DD35-862EADC2E7FB}"/>
                    </a:ext>
                  </a:extLst>
                </p:cNvPr>
                <p:cNvSpPr/>
                <p:nvPr/>
              </p:nvSpPr>
              <p:spPr>
                <a:xfrm>
                  <a:off x="9855398" y="3341182"/>
                  <a:ext cx="162953" cy="112529"/>
                </a:xfrm>
                <a:custGeom>
                  <a:avLst/>
                  <a:gdLst>
                    <a:gd name="connsiteX0" fmla="*/ 45786 w 162953"/>
                    <a:gd name="connsiteY0" fmla="*/ 100382 h 112529"/>
                    <a:gd name="connsiteX1" fmla="*/ 154239 w 162953"/>
                    <a:gd name="connsiteY1" fmla="*/ 75097 h 112529"/>
                    <a:gd name="connsiteX2" fmla="*/ 81198 w 162953"/>
                    <a:gd name="connsiteY2" fmla="*/ 10264 h 112529"/>
                    <a:gd name="connsiteX3" fmla="*/ 10143 w 162953"/>
                    <a:gd name="connsiteY3" fmla="*/ 13259 h 112529"/>
                    <a:gd name="connsiteX4" fmla="*/ 45803 w 162953"/>
                    <a:gd name="connsiteY4" fmla="*/ 100382 h 112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953" h="112529">
                      <a:moveTo>
                        <a:pt x="45786" y="100382"/>
                      </a:moveTo>
                      <a:cubicBezTo>
                        <a:pt x="45786" y="100382"/>
                        <a:pt x="122104" y="140428"/>
                        <a:pt x="154239" y="75097"/>
                      </a:cubicBezTo>
                      <a:cubicBezTo>
                        <a:pt x="186358" y="9751"/>
                        <a:pt x="122352" y="34721"/>
                        <a:pt x="81198" y="10264"/>
                      </a:cubicBezTo>
                      <a:cubicBezTo>
                        <a:pt x="50519" y="-7955"/>
                        <a:pt x="22768" y="1295"/>
                        <a:pt x="10143" y="13259"/>
                      </a:cubicBezTo>
                      <a:cubicBezTo>
                        <a:pt x="-10923" y="33215"/>
                        <a:pt x="760" y="79615"/>
                        <a:pt x="45803" y="100382"/>
                      </a:cubicBezTo>
                      <a:close/>
                    </a:path>
                  </a:pathLst>
                </a:custGeom>
                <a:solidFill>
                  <a:srgbClr val="E06E74"/>
                </a:solidFill>
                <a:ln w="0"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3DA54E6B-9974-6FDA-892F-966A0398EB86}"/>
                    </a:ext>
                  </a:extLst>
                </p:cNvPr>
                <p:cNvSpPr/>
                <p:nvPr/>
              </p:nvSpPr>
              <p:spPr>
                <a:xfrm>
                  <a:off x="9885776" y="3362933"/>
                  <a:ext cx="101330" cy="71119"/>
                </a:xfrm>
                <a:custGeom>
                  <a:avLst/>
                  <a:gdLst>
                    <a:gd name="connsiteX0" fmla="*/ 28381 w 101330"/>
                    <a:gd name="connsiteY0" fmla="*/ 63523 h 71119"/>
                    <a:gd name="connsiteX1" fmla="*/ 95862 w 101330"/>
                    <a:gd name="connsiteY1" fmla="*/ 47323 h 71119"/>
                    <a:gd name="connsiteX2" fmla="*/ 50555 w 101330"/>
                    <a:gd name="connsiteY2" fmla="*/ 6434 h 71119"/>
                    <a:gd name="connsiteX3" fmla="*/ 6356 w 101330"/>
                    <a:gd name="connsiteY3" fmla="*/ 8452 h 71119"/>
                    <a:gd name="connsiteX4" fmla="*/ 28364 w 101330"/>
                    <a:gd name="connsiteY4" fmla="*/ 63523 h 71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30" h="71119">
                      <a:moveTo>
                        <a:pt x="28381" y="63523"/>
                      </a:moveTo>
                      <a:cubicBezTo>
                        <a:pt x="28381" y="63523"/>
                        <a:pt x="75757" y="88725"/>
                        <a:pt x="95862" y="47323"/>
                      </a:cubicBezTo>
                      <a:cubicBezTo>
                        <a:pt x="115951" y="5921"/>
                        <a:pt x="76104" y="21839"/>
                        <a:pt x="50555" y="6434"/>
                      </a:cubicBezTo>
                      <a:cubicBezTo>
                        <a:pt x="31508" y="-5050"/>
                        <a:pt x="14233" y="874"/>
                        <a:pt x="6356" y="8452"/>
                      </a:cubicBezTo>
                      <a:cubicBezTo>
                        <a:pt x="-6783" y="21111"/>
                        <a:pt x="399" y="50450"/>
                        <a:pt x="28364" y="63523"/>
                      </a:cubicBezTo>
                      <a:close/>
                    </a:path>
                  </a:pathLst>
                </a:custGeom>
                <a:solidFill>
                  <a:srgbClr val="CE666B"/>
                </a:solidFill>
                <a:ln w="0" cap="flat">
                  <a:noFill/>
                  <a:prstDash val="solid"/>
                  <a:miter/>
                </a:ln>
              </p:spPr>
              <p:txBody>
                <a:bodyPr rtlCol="0" anchor="ctr"/>
                <a:lstStyle/>
                <a:p>
                  <a:endParaRPr lang="en-US" dirty="0"/>
                </a:p>
              </p:txBody>
            </p:sp>
          </p:grpSp>
          <p:grpSp>
            <p:nvGrpSpPr>
              <p:cNvPr id="35" name="Graphic 7">
                <a:extLst>
                  <a:ext uri="{FF2B5EF4-FFF2-40B4-BE49-F238E27FC236}">
                    <a16:creationId xmlns:a16="http://schemas.microsoft.com/office/drawing/2014/main" id="{5E0A1C52-C8A6-6F37-DA9B-5DFEBC840359}"/>
                  </a:ext>
                </a:extLst>
              </p:cNvPr>
              <p:cNvGrpSpPr/>
              <p:nvPr/>
            </p:nvGrpSpPr>
            <p:grpSpPr>
              <a:xfrm>
                <a:off x="9626486" y="3591819"/>
                <a:ext cx="143660" cy="169630"/>
                <a:chOff x="9626486" y="3591819"/>
                <a:chExt cx="143660" cy="169630"/>
              </a:xfrm>
            </p:grpSpPr>
            <p:sp>
              <p:nvSpPr>
                <p:cNvPr id="36" name="Freeform: Shape 35">
                  <a:extLst>
                    <a:ext uri="{FF2B5EF4-FFF2-40B4-BE49-F238E27FC236}">
                      <a16:creationId xmlns:a16="http://schemas.microsoft.com/office/drawing/2014/main" id="{E0EEC324-73AC-3D72-B409-AD1E5A43A5E3}"/>
                    </a:ext>
                  </a:extLst>
                </p:cNvPr>
                <p:cNvSpPr/>
                <p:nvPr/>
              </p:nvSpPr>
              <p:spPr>
                <a:xfrm>
                  <a:off x="9626486" y="3591819"/>
                  <a:ext cx="143660" cy="169630"/>
                </a:xfrm>
                <a:custGeom>
                  <a:avLst/>
                  <a:gdLst>
                    <a:gd name="connsiteX0" fmla="*/ 107153 w 143660"/>
                    <a:gd name="connsiteY0" fmla="*/ 142606 h 169630"/>
                    <a:gd name="connsiteX1" fmla="*/ 122741 w 143660"/>
                    <a:gd name="connsiteY1" fmla="*/ 21344 h 169630"/>
                    <a:gd name="connsiteX2" fmla="*/ 28022 w 143660"/>
                    <a:gd name="connsiteY2" fmla="*/ 71616 h 169630"/>
                    <a:gd name="connsiteX3" fmla="*/ 3846 w 143660"/>
                    <a:gd name="connsiteY3" fmla="*/ 145865 h 169630"/>
                    <a:gd name="connsiteX4" fmla="*/ 107153 w 143660"/>
                    <a:gd name="connsiteY4" fmla="*/ 142606 h 169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60" h="169630">
                      <a:moveTo>
                        <a:pt x="107153" y="142606"/>
                      </a:moveTo>
                      <a:cubicBezTo>
                        <a:pt x="107153" y="142606"/>
                        <a:pt x="177629" y="79460"/>
                        <a:pt x="122741" y="21344"/>
                      </a:cubicBezTo>
                      <a:cubicBezTo>
                        <a:pt x="67852" y="-36771"/>
                        <a:pt x="68977" y="38653"/>
                        <a:pt x="28022" y="71616"/>
                      </a:cubicBezTo>
                      <a:cubicBezTo>
                        <a:pt x="-2492" y="96173"/>
                        <a:pt x="-3617" y="128275"/>
                        <a:pt x="3846" y="145865"/>
                      </a:cubicBezTo>
                      <a:cubicBezTo>
                        <a:pt x="16290" y="175188"/>
                        <a:pt x="68497" y="180980"/>
                        <a:pt x="107153" y="142606"/>
                      </a:cubicBezTo>
                      <a:close/>
                    </a:path>
                  </a:pathLst>
                </a:custGeom>
                <a:solidFill>
                  <a:srgbClr val="E06E74"/>
                </a:solidFill>
                <a:ln w="0"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C6BC7136-01DA-9B5F-641C-7009AD37557A}"/>
                    </a:ext>
                  </a:extLst>
                </p:cNvPr>
                <p:cNvSpPr/>
                <p:nvPr/>
              </p:nvSpPr>
              <p:spPr>
                <a:xfrm>
                  <a:off x="9655446" y="3626164"/>
                  <a:ext cx="90263" cy="105686"/>
                </a:xfrm>
                <a:custGeom>
                  <a:avLst/>
                  <a:gdLst>
                    <a:gd name="connsiteX0" fmla="*/ 67619 w 90263"/>
                    <a:gd name="connsiteY0" fmla="*/ 89114 h 105686"/>
                    <a:gd name="connsiteX1" fmla="*/ 76836 w 90263"/>
                    <a:gd name="connsiteY1" fmla="*/ 13492 h 105686"/>
                    <a:gd name="connsiteX2" fmla="*/ 17397 w 90263"/>
                    <a:gd name="connsiteY2" fmla="*/ 44403 h 105686"/>
                    <a:gd name="connsiteX3" fmla="*/ 2520 w 90263"/>
                    <a:gd name="connsiteY3" fmla="*/ 90637 h 105686"/>
                    <a:gd name="connsiteX4" fmla="*/ 67602 w 90263"/>
                    <a:gd name="connsiteY4" fmla="*/ 89114 h 105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63" h="105686">
                      <a:moveTo>
                        <a:pt x="67619" y="89114"/>
                      </a:moveTo>
                      <a:cubicBezTo>
                        <a:pt x="67619" y="89114"/>
                        <a:pt x="111718" y="50045"/>
                        <a:pt x="76836" y="13492"/>
                      </a:cubicBezTo>
                      <a:cubicBezTo>
                        <a:pt x="41953" y="-23062"/>
                        <a:pt x="43046" y="24032"/>
                        <a:pt x="17397" y="44403"/>
                      </a:cubicBezTo>
                      <a:cubicBezTo>
                        <a:pt x="-1716" y="59593"/>
                        <a:pt x="-2262" y="79616"/>
                        <a:pt x="2520" y="90637"/>
                      </a:cubicBezTo>
                      <a:cubicBezTo>
                        <a:pt x="10513" y="109005"/>
                        <a:pt x="43443" y="112877"/>
                        <a:pt x="67602" y="89114"/>
                      </a:cubicBezTo>
                      <a:close/>
                    </a:path>
                  </a:pathLst>
                </a:custGeom>
                <a:solidFill>
                  <a:srgbClr val="CE666B"/>
                </a:solidFill>
                <a:ln w="0" cap="flat">
                  <a:noFill/>
                  <a:prstDash val="solid"/>
                  <a:miter/>
                </a:ln>
              </p:spPr>
              <p:txBody>
                <a:bodyPr rtlCol="0" anchor="ctr"/>
                <a:lstStyle/>
                <a:p>
                  <a:endParaRPr lang="en-US" dirty="0"/>
                </a:p>
              </p:txBody>
            </p:sp>
          </p:grpSp>
          <p:grpSp>
            <p:nvGrpSpPr>
              <p:cNvPr id="38" name="Graphic 7">
                <a:extLst>
                  <a:ext uri="{FF2B5EF4-FFF2-40B4-BE49-F238E27FC236}">
                    <a16:creationId xmlns:a16="http://schemas.microsoft.com/office/drawing/2014/main" id="{328B783F-4570-70AC-7057-E8B8809177B9}"/>
                  </a:ext>
                </a:extLst>
              </p:cNvPr>
              <p:cNvGrpSpPr/>
              <p:nvPr/>
            </p:nvGrpSpPr>
            <p:grpSpPr>
              <a:xfrm>
                <a:off x="9507443" y="3753460"/>
                <a:ext cx="139786" cy="138697"/>
                <a:chOff x="9507443" y="3753460"/>
                <a:chExt cx="139786" cy="138697"/>
              </a:xfrm>
              <a:solidFill>
                <a:srgbClr val="80CDE2"/>
              </a:solidFill>
            </p:grpSpPr>
            <p:sp>
              <p:nvSpPr>
                <p:cNvPr id="39" name="Freeform: Shape 38">
                  <a:extLst>
                    <a:ext uri="{FF2B5EF4-FFF2-40B4-BE49-F238E27FC236}">
                      <a16:creationId xmlns:a16="http://schemas.microsoft.com/office/drawing/2014/main" id="{C7AAD211-88BB-4D1C-701B-6938CC22240C}"/>
                    </a:ext>
                  </a:extLst>
                </p:cNvPr>
                <p:cNvSpPr/>
                <p:nvPr/>
              </p:nvSpPr>
              <p:spPr>
                <a:xfrm rot="-2700000">
                  <a:off x="9533733" y="3782707"/>
                  <a:ext cx="85683" cy="85683"/>
                </a:xfrm>
                <a:custGeom>
                  <a:avLst/>
                  <a:gdLst>
                    <a:gd name="connsiteX0" fmla="*/ 85684 w 85683"/>
                    <a:gd name="connsiteY0" fmla="*/ 42842 h 85683"/>
                    <a:gd name="connsiteX1" fmla="*/ 42842 w 85683"/>
                    <a:gd name="connsiteY1" fmla="*/ 85684 h 85683"/>
                    <a:gd name="connsiteX2" fmla="*/ 0 w 85683"/>
                    <a:gd name="connsiteY2" fmla="*/ 42842 h 85683"/>
                    <a:gd name="connsiteX3" fmla="*/ 42842 w 85683"/>
                    <a:gd name="connsiteY3" fmla="*/ 0 h 85683"/>
                    <a:gd name="connsiteX4" fmla="*/ 85684 w 85683"/>
                    <a:gd name="connsiteY4" fmla="*/ 42842 h 8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683" h="85683">
                      <a:moveTo>
                        <a:pt x="85684" y="42842"/>
                      </a:moveTo>
                      <a:cubicBezTo>
                        <a:pt x="85684" y="66503"/>
                        <a:pt x="66503" y="85684"/>
                        <a:pt x="42842" y="85684"/>
                      </a:cubicBezTo>
                      <a:cubicBezTo>
                        <a:pt x="19181" y="85684"/>
                        <a:pt x="0" y="66503"/>
                        <a:pt x="0" y="42842"/>
                      </a:cubicBezTo>
                      <a:cubicBezTo>
                        <a:pt x="0" y="19181"/>
                        <a:pt x="19181" y="0"/>
                        <a:pt x="42842" y="0"/>
                      </a:cubicBezTo>
                      <a:cubicBezTo>
                        <a:pt x="66503" y="0"/>
                        <a:pt x="85684" y="19181"/>
                        <a:pt x="85684" y="42842"/>
                      </a:cubicBezTo>
                      <a:close/>
                    </a:path>
                  </a:pathLst>
                </a:custGeom>
                <a:solidFill>
                  <a:srgbClr val="80CDE2"/>
                </a:solidFill>
                <a:ln w="0"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5DFCE640-5C45-DE5B-3834-75EF618C37EB}"/>
                    </a:ext>
                  </a:extLst>
                </p:cNvPr>
                <p:cNvSpPr/>
                <p:nvPr/>
              </p:nvSpPr>
              <p:spPr>
                <a:xfrm>
                  <a:off x="9548454" y="3753460"/>
                  <a:ext cx="33301" cy="35819"/>
                </a:xfrm>
                <a:custGeom>
                  <a:avLst/>
                  <a:gdLst>
                    <a:gd name="connsiteX0" fmla="*/ 17094 w 33301"/>
                    <a:gd name="connsiteY0" fmla="*/ 35803 h 35819"/>
                    <a:gd name="connsiteX1" fmla="*/ 12378 w 33301"/>
                    <a:gd name="connsiteY1" fmla="*/ 16955 h 35819"/>
                    <a:gd name="connsiteX2" fmla="*/ 0 w 33301"/>
                    <a:gd name="connsiteY2" fmla="*/ 9294 h 35819"/>
                    <a:gd name="connsiteX3" fmla="*/ 33294 w 33301"/>
                    <a:gd name="connsiteY3" fmla="*/ 3999 h 35819"/>
                    <a:gd name="connsiteX4" fmla="*/ 26427 w 33301"/>
                    <a:gd name="connsiteY4" fmla="*/ 16657 h 35819"/>
                    <a:gd name="connsiteX5" fmla="*/ 27105 w 33301"/>
                    <a:gd name="connsiteY5" fmla="*/ 34049 h 35819"/>
                    <a:gd name="connsiteX6" fmla="*/ 17094 w 33301"/>
                    <a:gd name="connsiteY6" fmla="*/ 35820 h 35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01" h="35819">
                      <a:moveTo>
                        <a:pt x="17094" y="35803"/>
                      </a:moveTo>
                      <a:cubicBezTo>
                        <a:pt x="17094" y="35803"/>
                        <a:pt x="16498" y="21076"/>
                        <a:pt x="12378" y="16955"/>
                      </a:cubicBezTo>
                      <a:cubicBezTo>
                        <a:pt x="8257" y="12835"/>
                        <a:pt x="0" y="15780"/>
                        <a:pt x="0" y="9294"/>
                      </a:cubicBezTo>
                      <a:cubicBezTo>
                        <a:pt x="0" y="2807"/>
                        <a:pt x="33873" y="-4838"/>
                        <a:pt x="33294" y="3999"/>
                      </a:cubicBezTo>
                      <a:cubicBezTo>
                        <a:pt x="33079" y="7159"/>
                        <a:pt x="26327" y="11875"/>
                        <a:pt x="26427" y="16657"/>
                      </a:cubicBezTo>
                      <a:cubicBezTo>
                        <a:pt x="26625" y="25262"/>
                        <a:pt x="27105" y="34049"/>
                        <a:pt x="27105" y="34049"/>
                      </a:cubicBezTo>
                      <a:lnTo>
                        <a:pt x="17094" y="35820"/>
                      </a:lnTo>
                      <a:close/>
                    </a:path>
                  </a:pathLst>
                </a:custGeom>
                <a:solidFill>
                  <a:srgbClr val="80CDE2"/>
                </a:solidFill>
                <a:ln w="0"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E3C6E8D2-0756-0628-D50D-62F19E4775F3}"/>
                    </a:ext>
                  </a:extLst>
                </p:cNvPr>
                <p:cNvSpPr/>
                <p:nvPr/>
              </p:nvSpPr>
              <p:spPr>
                <a:xfrm>
                  <a:off x="9512389" y="3779502"/>
                  <a:ext cx="36709" cy="32537"/>
                </a:xfrm>
                <a:custGeom>
                  <a:avLst/>
                  <a:gdLst>
                    <a:gd name="connsiteX0" fmla="*/ 33036 w 36709"/>
                    <a:gd name="connsiteY0" fmla="*/ 30826 h 32537"/>
                    <a:gd name="connsiteX1" fmla="*/ 14453 w 36709"/>
                    <a:gd name="connsiteY1" fmla="*/ 25134 h 32537"/>
                    <a:gd name="connsiteX2" fmla="*/ 1513 w 36709"/>
                    <a:gd name="connsiteY2" fmla="*/ 31770 h 32537"/>
                    <a:gd name="connsiteX3" fmla="*/ 14172 w 36709"/>
                    <a:gd name="connsiteY3" fmla="*/ 528 h 32537"/>
                    <a:gd name="connsiteX4" fmla="*/ 21470 w 36709"/>
                    <a:gd name="connsiteY4" fmla="*/ 12938 h 32537"/>
                    <a:gd name="connsiteX5" fmla="*/ 36710 w 36709"/>
                    <a:gd name="connsiteY5" fmla="*/ 21328 h 32537"/>
                    <a:gd name="connsiteX6" fmla="*/ 33053 w 36709"/>
                    <a:gd name="connsiteY6" fmla="*/ 30810 h 32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09" h="32537">
                      <a:moveTo>
                        <a:pt x="33036" y="30826"/>
                      </a:moveTo>
                      <a:cubicBezTo>
                        <a:pt x="33036" y="30826"/>
                        <a:pt x="20113" y="23728"/>
                        <a:pt x="14453" y="25134"/>
                      </a:cubicBezTo>
                      <a:cubicBezTo>
                        <a:pt x="8794" y="26541"/>
                        <a:pt x="7057" y="35112"/>
                        <a:pt x="1513" y="31770"/>
                      </a:cubicBezTo>
                      <a:cubicBezTo>
                        <a:pt x="-4030" y="28427"/>
                        <a:pt x="6908" y="-4536"/>
                        <a:pt x="14172" y="528"/>
                      </a:cubicBezTo>
                      <a:cubicBezTo>
                        <a:pt x="16770" y="2331"/>
                        <a:pt x="17316" y="10572"/>
                        <a:pt x="21470" y="12938"/>
                      </a:cubicBezTo>
                      <a:cubicBezTo>
                        <a:pt x="28949" y="17224"/>
                        <a:pt x="36710" y="21328"/>
                        <a:pt x="36710" y="21328"/>
                      </a:cubicBezTo>
                      <a:lnTo>
                        <a:pt x="33053" y="30810"/>
                      </a:lnTo>
                      <a:close/>
                    </a:path>
                  </a:pathLst>
                </a:custGeom>
                <a:solidFill>
                  <a:srgbClr val="80CDE2"/>
                </a:solidFill>
                <a:ln w="0"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5A25DF1F-C7BB-035D-2A23-88E08E8E62D5}"/>
                    </a:ext>
                  </a:extLst>
                </p:cNvPr>
                <p:cNvSpPr/>
                <p:nvPr/>
              </p:nvSpPr>
              <p:spPr>
                <a:xfrm>
                  <a:off x="9507443" y="3830517"/>
                  <a:ext cx="37469" cy="35585"/>
                </a:xfrm>
                <a:custGeom>
                  <a:avLst/>
                  <a:gdLst>
                    <a:gd name="connsiteX0" fmla="*/ 37470 w 37469"/>
                    <a:gd name="connsiteY0" fmla="*/ 8125 h 35585"/>
                    <a:gd name="connsiteX1" fmla="*/ 22792 w 37469"/>
                    <a:gd name="connsiteY1" fmla="*/ 20867 h 35585"/>
                    <a:gd name="connsiteX2" fmla="*/ 21567 w 37469"/>
                    <a:gd name="connsiteY2" fmla="*/ 35362 h 35585"/>
                    <a:gd name="connsiteX3" fmla="*/ 1776 w 37469"/>
                    <a:gd name="connsiteY3" fmla="*/ 8075 h 35585"/>
                    <a:gd name="connsiteX4" fmla="*/ 16173 w 37469"/>
                    <a:gd name="connsiteY4" fmla="*/ 8472 h 35585"/>
                    <a:gd name="connsiteX5" fmla="*/ 31364 w 37469"/>
                    <a:gd name="connsiteY5" fmla="*/ 0 h 35585"/>
                    <a:gd name="connsiteX6" fmla="*/ 37470 w 37469"/>
                    <a:gd name="connsiteY6" fmla="*/ 8125 h 3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69" h="35585">
                      <a:moveTo>
                        <a:pt x="37470" y="8125"/>
                      </a:moveTo>
                      <a:cubicBezTo>
                        <a:pt x="37470" y="8125"/>
                        <a:pt x="24596" y="15323"/>
                        <a:pt x="22792" y="20867"/>
                      </a:cubicBezTo>
                      <a:cubicBezTo>
                        <a:pt x="20988" y="26410"/>
                        <a:pt x="27343" y="32433"/>
                        <a:pt x="21567" y="35362"/>
                      </a:cubicBezTo>
                      <a:cubicBezTo>
                        <a:pt x="15792" y="38291"/>
                        <a:pt x="-6365" y="11550"/>
                        <a:pt x="1776" y="8075"/>
                      </a:cubicBezTo>
                      <a:cubicBezTo>
                        <a:pt x="4689" y="6834"/>
                        <a:pt x="11953" y="10723"/>
                        <a:pt x="16173" y="8472"/>
                      </a:cubicBezTo>
                      <a:cubicBezTo>
                        <a:pt x="23768" y="4402"/>
                        <a:pt x="31364" y="0"/>
                        <a:pt x="31364" y="0"/>
                      </a:cubicBezTo>
                      <a:lnTo>
                        <a:pt x="37470" y="8125"/>
                      </a:lnTo>
                      <a:close/>
                    </a:path>
                  </a:pathLst>
                </a:custGeom>
                <a:solidFill>
                  <a:srgbClr val="80CDE2"/>
                </a:solidFill>
                <a:ln w="0"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3587D741-81BD-593A-7498-735E5B81AF96}"/>
                    </a:ext>
                  </a:extLst>
                </p:cNvPr>
                <p:cNvSpPr/>
                <p:nvPr/>
              </p:nvSpPr>
              <p:spPr>
                <a:xfrm>
                  <a:off x="9551154" y="3857588"/>
                  <a:ext cx="33868" cy="34569"/>
                </a:xfrm>
                <a:custGeom>
                  <a:avLst/>
                  <a:gdLst>
                    <a:gd name="connsiteX0" fmla="*/ 21012 w 33868"/>
                    <a:gd name="connsiteY0" fmla="*/ 0 h 34569"/>
                    <a:gd name="connsiteX1" fmla="*/ 22750 w 33868"/>
                    <a:gd name="connsiteY1" fmla="*/ 19361 h 34569"/>
                    <a:gd name="connsiteX2" fmla="*/ 33787 w 33868"/>
                    <a:gd name="connsiteY2" fmla="*/ 28843 h 34569"/>
                    <a:gd name="connsiteX3" fmla="*/ 80 w 33868"/>
                    <a:gd name="connsiteY3" fmla="*/ 28942 h 34569"/>
                    <a:gd name="connsiteX4" fmla="*/ 8817 w 33868"/>
                    <a:gd name="connsiteY4" fmla="*/ 17491 h 34569"/>
                    <a:gd name="connsiteX5" fmla="*/ 10835 w 33868"/>
                    <a:gd name="connsiteY5" fmla="*/ 215 h 34569"/>
                    <a:gd name="connsiteX6" fmla="*/ 21012 w 33868"/>
                    <a:gd name="connsiteY6" fmla="*/ 17 h 34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68" h="34569">
                      <a:moveTo>
                        <a:pt x="21012" y="0"/>
                      </a:moveTo>
                      <a:cubicBezTo>
                        <a:pt x="21012" y="0"/>
                        <a:pt x="19324" y="14645"/>
                        <a:pt x="22750" y="19361"/>
                      </a:cubicBezTo>
                      <a:cubicBezTo>
                        <a:pt x="26192" y="24077"/>
                        <a:pt x="34796" y="22439"/>
                        <a:pt x="33787" y="28843"/>
                      </a:cubicBezTo>
                      <a:cubicBezTo>
                        <a:pt x="32778" y="35246"/>
                        <a:pt x="-1873" y="37580"/>
                        <a:pt x="80" y="28942"/>
                      </a:cubicBezTo>
                      <a:cubicBezTo>
                        <a:pt x="775" y="25864"/>
                        <a:pt x="8188" y="22223"/>
                        <a:pt x="8817" y="17491"/>
                      </a:cubicBezTo>
                      <a:cubicBezTo>
                        <a:pt x="9958" y="8952"/>
                        <a:pt x="10835" y="215"/>
                        <a:pt x="10835" y="215"/>
                      </a:cubicBezTo>
                      <a:lnTo>
                        <a:pt x="21012" y="17"/>
                      </a:lnTo>
                      <a:close/>
                    </a:path>
                  </a:pathLst>
                </a:custGeom>
                <a:solidFill>
                  <a:srgbClr val="80CDE2"/>
                </a:solidFill>
                <a:ln w="0"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9F0783CE-0416-6836-9F90-C164B2D89911}"/>
                    </a:ext>
                  </a:extLst>
                </p:cNvPr>
                <p:cNvSpPr/>
                <p:nvPr/>
              </p:nvSpPr>
              <p:spPr>
                <a:xfrm>
                  <a:off x="9595780" y="3846071"/>
                  <a:ext cx="37178" cy="36079"/>
                </a:xfrm>
                <a:custGeom>
                  <a:avLst/>
                  <a:gdLst>
                    <a:gd name="connsiteX0" fmla="*/ 6619 w 37178"/>
                    <a:gd name="connsiteY0" fmla="*/ 17 h 36079"/>
                    <a:gd name="connsiteX1" fmla="*/ 22223 w 37178"/>
                    <a:gd name="connsiteY1" fmla="*/ 11583 h 36079"/>
                    <a:gd name="connsiteX2" fmla="*/ 36653 w 37178"/>
                    <a:gd name="connsiteY2" fmla="*/ 9647 h 36079"/>
                    <a:gd name="connsiteX3" fmla="*/ 14297 w 37178"/>
                    <a:gd name="connsiteY3" fmla="*/ 34882 h 36079"/>
                    <a:gd name="connsiteX4" fmla="*/ 11567 w 37178"/>
                    <a:gd name="connsiteY4" fmla="*/ 20734 h 36079"/>
                    <a:gd name="connsiteX5" fmla="*/ 0 w 37178"/>
                    <a:gd name="connsiteY5" fmla="*/ 7728 h 36079"/>
                    <a:gd name="connsiteX6" fmla="*/ 6619 w 37178"/>
                    <a:gd name="connsiteY6" fmla="*/ 0 h 36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8" h="36079">
                      <a:moveTo>
                        <a:pt x="6619" y="17"/>
                      </a:moveTo>
                      <a:cubicBezTo>
                        <a:pt x="6619" y="17"/>
                        <a:pt x="16432" y="11021"/>
                        <a:pt x="22223" y="11583"/>
                      </a:cubicBezTo>
                      <a:cubicBezTo>
                        <a:pt x="28032" y="12146"/>
                        <a:pt x="32533" y="4633"/>
                        <a:pt x="36653" y="9647"/>
                      </a:cubicBezTo>
                      <a:cubicBezTo>
                        <a:pt x="40773" y="14661"/>
                        <a:pt x="19460" y="42081"/>
                        <a:pt x="14297" y="34882"/>
                      </a:cubicBezTo>
                      <a:cubicBezTo>
                        <a:pt x="12460" y="32318"/>
                        <a:pt x="14678" y="24358"/>
                        <a:pt x="11567" y="20734"/>
                      </a:cubicBezTo>
                      <a:cubicBezTo>
                        <a:pt x="5957" y="14198"/>
                        <a:pt x="0" y="7728"/>
                        <a:pt x="0" y="7728"/>
                      </a:cubicBezTo>
                      <a:lnTo>
                        <a:pt x="6619" y="0"/>
                      </a:lnTo>
                      <a:close/>
                    </a:path>
                  </a:pathLst>
                </a:custGeom>
                <a:solidFill>
                  <a:srgbClr val="80CDE2"/>
                </a:solidFill>
                <a:ln w="0"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3EE499EB-CCE6-CECE-671E-585D5E49D29E}"/>
                    </a:ext>
                  </a:extLst>
                </p:cNvPr>
                <p:cNvSpPr/>
                <p:nvPr/>
              </p:nvSpPr>
              <p:spPr>
                <a:xfrm>
                  <a:off x="9612791" y="3805393"/>
                  <a:ext cx="34438" cy="33903"/>
                </a:xfrm>
                <a:custGeom>
                  <a:avLst/>
                  <a:gdLst>
                    <a:gd name="connsiteX0" fmla="*/ 17 w 34438"/>
                    <a:gd name="connsiteY0" fmla="*/ 12282 h 33903"/>
                    <a:gd name="connsiteX1" fmla="*/ 19411 w 34438"/>
                    <a:gd name="connsiteY1" fmla="*/ 10942 h 33903"/>
                    <a:gd name="connsiteX2" fmla="*/ 29107 w 34438"/>
                    <a:gd name="connsiteY2" fmla="*/ 103 h 33903"/>
                    <a:gd name="connsiteX3" fmla="*/ 28512 w 34438"/>
                    <a:gd name="connsiteY3" fmla="*/ 33811 h 33903"/>
                    <a:gd name="connsiteX4" fmla="*/ 17243 w 34438"/>
                    <a:gd name="connsiteY4" fmla="*/ 24842 h 33903"/>
                    <a:gd name="connsiteX5" fmla="*/ 0 w 34438"/>
                    <a:gd name="connsiteY5" fmla="*/ 22476 h 33903"/>
                    <a:gd name="connsiteX6" fmla="*/ 0 w 34438"/>
                    <a:gd name="connsiteY6" fmla="*/ 12299 h 33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438" h="33903">
                      <a:moveTo>
                        <a:pt x="17" y="12282"/>
                      </a:moveTo>
                      <a:cubicBezTo>
                        <a:pt x="17" y="12282"/>
                        <a:pt x="14628" y="14268"/>
                        <a:pt x="19411" y="10942"/>
                      </a:cubicBezTo>
                      <a:cubicBezTo>
                        <a:pt x="24193" y="7599"/>
                        <a:pt x="22737" y="-1039"/>
                        <a:pt x="29107" y="103"/>
                      </a:cubicBezTo>
                      <a:cubicBezTo>
                        <a:pt x="35495" y="1228"/>
                        <a:pt x="37116" y="35929"/>
                        <a:pt x="28512" y="33811"/>
                      </a:cubicBezTo>
                      <a:cubicBezTo>
                        <a:pt x="25450" y="33050"/>
                        <a:pt x="21975" y="25570"/>
                        <a:pt x="17243" y="24842"/>
                      </a:cubicBezTo>
                      <a:cubicBezTo>
                        <a:pt x="8737" y="23518"/>
                        <a:pt x="0" y="22476"/>
                        <a:pt x="0" y="22476"/>
                      </a:cubicBezTo>
                      <a:lnTo>
                        <a:pt x="0" y="12299"/>
                      </a:lnTo>
                      <a:close/>
                    </a:path>
                  </a:pathLst>
                </a:custGeom>
                <a:solidFill>
                  <a:srgbClr val="80CDE2"/>
                </a:solidFill>
                <a:ln w="0"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82CC00AF-6855-2EFF-4A89-73FB712E821F}"/>
                    </a:ext>
                  </a:extLst>
                </p:cNvPr>
                <p:cNvSpPr/>
                <p:nvPr/>
              </p:nvSpPr>
              <p:spPr>
                <a:xfrm>
                  <a:off x="9598163" y="3762775"/>
                  <a:ext cx="35313" cy="37343"/>
                </a:xfrm>
                <a:custGeom>
                  <a:avLst/>
                  <a:gdLst>
                    <a:gd name="connsiteX0" fmla="*/ 0 w 35313"/>
                    <a:gd name="connsiteY0" fmla="*/ 31287 h 37343"/>
                    <a:gd name="connsiteX1" fmla="*/ 10491 w 35313"/>
                    <a:gd name="connsiteY1" fmla="*/ 14921 h 37343"/>
                    <a:gd name="connsiteX2" fmla="*/ 7579 w 35313"/>
                    <a:gd name="connsiteY2" fmla="*/ 657 h 37343"/>
                    <a:gd name="connsiteX3" fmla="*/ 34270 w 35313"/>
                    <a:gd name="connsiteY3" fmla="*/ 21243 h 37343"/>
                    <a:gd name="connsiteX4" fmla="*/ 20354 w 35313"/>
                    <a:gd name="connsiteY4" fmla="*/ 24933 h 37343"/>
                    <a:gd name="connsiteX5" fmla="*/ 8158 w 35313"/>
                    <a:gd name="connsiteY5" fmla="*/ 37343 h 37343"/>
                    <a:gd name="connsiteX6" fmla="*/ 0 w 35313"/>
                    <a:gd name="connsiteY6" fmla="*/ 31270 h 37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13" h="37343">
                      <a:moveTo>
                        <a:pt x="0" y="31287"/>
                      </a:moveTo>
                      <a:cubicBezTo>
                        <a:pt x="0" y="31287"/>
                        <a:pt x="10309" y="20763"/>
                        <a:pt x="10491" y="14921"/>
                      </a:cubicBezTo>
                      <a:cubicBezTo>
                        <a:pt x="10657" y="9097"/>
                        <a:pt x="2863" y="5109"/>
                        <a:pt x="7579" y="657"/>
                      </a:cubicBezTo>
                      <a:cubicBezTo>
                        <a:pt x="12295" y="-3794"/>
                        <a:pt x="41104" y="15616"/>
                        <a:pt x="34270" y="21243"/>
                      </a:cubicBezTo>
                      <a:cubicBezTo>
                        <a:pt x="31838" y="23245"/>
                        <a:pt x="23746" y="21574"/>
                        <a:pt x="20354" y="24933"/>
                      </a:cubicBezTo>
                      <a:cubicBezTo>
                        <a:pt x="14214" y="30973"/>
                        <a:pt x="8158" y="37343"/>
                        <a:pt x="8158" y="37343"/>
                      </a:cubicBezTo>
                      <a:lnTo>
                        <a:pt x="0" y="31270"/>
                      </a:lnTo>
                      <a:close/>
                    </a:path>
                  </a:pathLst>
                </a:custGeom>
                <a:solidFill>
                  <a:srgbClr val="80CDE2"/>
                </a:solidFill>
                <a:ln w="0" cap="flat">
                  <a:noFill/>
                  <a:prstDash val="solid"/>
                  <a:miter/>
                </a:ln>
              </p:spPr>
              <p:txBody>
                <a:bodyPr rtlCol="0" anchor="ctr"/>
                <a:lstStyle/>
                <a:p>
                  <a:endParaRPr lang="en-US" dirty="0"/>
                </a:p>
              </p:txBody>
            </p:sp>
          </p:grpSp>
          <p:grpSp>
            <p:nvGrpSpPr>
              <p:cNvPr id="47" name="Graphic 7">
                <a:extLst>
                  <a:ext uri="{FF2B5EF4-FFF2-40B4-BE49-F238E27FC236}">
                    <a16:creationId xmlns:a16="http://schemas.microsoft.com/office/drawing/2014/main" id="{39DF6170-35A0-B200-6FD1-B6FA5C200850}"/>
                  </a:ext>
                </a:extLst>
              </p:cNvPr>
              <p:cNvGrpSpPr/>
              <p:nvPr/>
            </p:nvGrpSpPr>
            <p:grpSpPr>
              <a:xfrm>
                <a:off x="9747827" y="3425258"/>
                <a:ext cx="113829" cy="110628"/>
                <a:chOff x="9747827" y="3425258"/>
                <a:chExt cx="113829" cy="110628"/>
              </a:xfrm>
              <a:solidFill>
                <a:srgbClr val="80CDE2"/>
              </a:solidFill>
            </p:grpSpPr>
            <p:sp>
              <p:nvSpPr>
                <p:cNvPr id="48" name="Freeform: Shape 47">
                  <a:extLst>
                    <a:ext uri="{FF2B5EF4-FFF2-40B4-BE49-F238E27FC236}">
                      <a16:creationId xmlns:a16="http://schemas.microsoft.com/office/drawing/2014/main" id="{C0BA956E-E421-6F2E-5478-32CB6EB7B496}"/>
                    </a:ext>
                  </a:extLst>
                </p:cNvPr>
                <p:cNvSpPr/>
                <p:nvPr/>
              </p:nvSpPr>
              <p:spPr>
                <a:xfrm>
                  <a:off x="9768147" y="3446121"/>
                  <a:ext cx="69355" cy="69355"/>
                </a:xfrm>
                <a:custGeom>
                  <a:avLst/>
                  <a:gdLst>
                    <a:gd name="connsiteX0" fmla="*/ 62858 w 69355"/>
                    <a:gd name="connsiteY0" fmla="*/ 54882 h 69355"/>
                    <a:gd name="connsiteX1" fmla="*/ 14473 w 69355"/>
                    <a:gd name="connsiteY1" fmla="*/ 62858 h 69355"/>
                    <a:gd name="connsiteX2" fmla="*/ 6497 w 69355"/>
                    <a:gd name="connsiteY2" fmla="*/ 14473 h 69355"/>
                    <a:gd name="connsiteX3" fmla="*/ 54882 w 69355"/>
                    <a:gd name="connsiteY3" fmla="*/ 6497 h 69355"/>
                    <a:gd name="connsiteX4" fmla="*/ 62858 w 69355"/>
                    <a:gd name="connsiteY4" fmla="*/ 54882 h 6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55" h="69355">
                      <a:moveTo>
                        <a:pt x="62858" y="54882"/>
                      </a:moveTo>
                      <a:cubicBezTo>
                        <a:pt x="51705" y="70454"/>
                        <a:pt x="30044" y="74011"/>
                        <a:pt x="14473" y="62858"/>
                      </a:cubicBezTo>
                      <a:cubicBezTo>
                        <a:pt x="-1098" y="51705"/>
                        <a:pt x="-4656" y="30044"/>
                        <a:pt x="6497" y="14473"/>
                      </a:cubicBezTo>
                      <a:cubicBezTo>
                        <a:pt x="17650" y="-1098"/>
                        <a:pt x="39311" y="-4656"/>
                        <a:pt x="54882" y="6497"/>
                      </a:cubicBezTo>
                      <a:cubicBezTo>
                        <a:pt x="70454" y="17650"/>
                        <a:pt x="74011" y="39311"/>
                        <a:pt x="62858" y="54882"/>
                      </a:cubicBezTo>
                      <a:close/>
                    </a:path>
                  </a:pathLst>
                </a:custGeom>
                <a:solidFill>
                  <a:srgbClr val="80CDE2"/>
                </a:solidFill>
                <a:ln w="0"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608BB56F-6A73-E86A-F928-389A36A2539F}"/>
                    </a:ext>
                  </a:extLst>
                </p:cNvPr>
                <p:cNvSpPr/>
                <p:nvPr/>
              </p:nvSpPr>
              <p:spPr>
                <a:xfrm>
                  <a:off x="9812670" y="3425258"/>
                  <a:ext cx="26216" cy="30040"/>
                </a:xfrm>
                <a:custGeom>
                  <a:avLst/>
                  <a:gdLst>
                    <a:gd name="connsiteX0" fmla="*/ 17 w 26216"/>
                    <a:gd name="connsiteY0" fmla="*/ 26466 h 30040"/>
                    <a:gd name="connsiteX1" fmla="*/ 5808 w 26216"/>
                    <a:gd name="connsiteY1" fmla="*/ 11838 h 30040"/>
                    <a:gd name="connsiteX2" fmla="*/ 1274 w 26216"/>
                    <a:gd name="connsiteY2" fmla="*/ 966 h 30040"/>
                    <a:gd name="connsiteX3" fmla="*/ 25682 w 26216"/>
                    <a:gd name="connsiteY3" fmla="*/ 13178 h 30040"/>
                    <a:gd name="connsiteX4" fmla="*/ 15191 w 26216"/>
                    <a:gd name="connsiteY4" fmla="*/ 18275 h 30040"/>
                    <a:gd name="connsiteX5" fmla="*/ 7430 w 26216"/>
                    <a:gd name="connsiteY5" fmla="*/ 30040 h 30040"/>
                    <a:gd name="connsiteX6" fmla="*/ 0 w 26216"/>
                    <a:gd name="connsiteY6" fmla="*/ 26483 h 3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16" h="30040">
                      <a:moveTo>
                        <a:pt x="17" y="26466"/>
                      </a:moveTo>
                      <a:cubicBezTo>
                        <a:pt x="17" y="26466"/>
                        <a:pt x="6569" y="16504"/>
                        <a:pt x="5808" y="11838"/>
                      </a:cubicBezTo>
                      <a:cubicBezTo>
                        <a:pt x="5047" y="7188"/>
                        <a:pt x="-1771" y="5235"/>
                        <a:pt x="1274" y="966"/>
                      </a:cubicBezTo>
                      <a:cubicBezTo>
                        <a:pt x="4335" y="-3303"/>
                        <a:pt x="30233" y="7635"/>
                        <a:pt x="25682" y="13178"/>
                      </a:cubicBezTo>
                      <a:cubicBezTo>
                        <a:pt x="24060" y="15147"/>
                        <a:pt x="17375" y="15081"/>
                        <a:pt x="15191" y="18275"/>
                      </a:cubicBezTo>
                      <a:cubicBezTo>
                        <a:pt x="11252" y="24033"/>
                        <a:pt x="7430" y="30040"/>
                        <a:pt x="7430" y="30040"/>
                      </a:cubicBezTo>
                      <a:lnTo>
                        <a:pt x="0" y="26483"/>
                      </a:lnTo>
                      <a:close/>
                    </a:path>
                  </a:pathLst>
                </a:custGeom>
                <a:solidFill>
                  <a:srgbClr val="80CDE2"/>
                </a:solidFill>
                <a:ln w="0"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F9BA5E39-F235-1456-1264-6EB0589A6B7C}"/>
                    </a:ext>
                  </a:extLst>
                </p:cNvPr>
                <p:cNvSpPr/>
                <p:nvPr/>
              </p:nvSpPr>
              <p:spPr>
                <a:xfrm>
                  <a:off x="9768190" y="3425653"/>
                  <a:ext cx="28181" cy="30440"/>
                </a:xfrm>
                <a:custGeom>
                  <a:avLst/>
                  <a:gdLst>
                    <a:gd name="connsiteX0" fmla="*/ 21314 w 28181"/>
                    <a:gd name="connsiteY0" fmla="*/ 30440 h 30440"/>
                    <a:gd name="connsiteX1" fmla="*/ 11782 w 28181"/>
                    <a:gd name="connsiteY1" fmla="*/ 17930 h 30440"/>
                    <a:gd name="connsiteX2" fmla="*/ 133 w 28181"/>
                    <a:gd name="connsiteY2" fmla="*/ 16193 h 30440"/>
                    <a:gd name="connsiteX3" fmla="*/ 23184 w 28181"/>
                    <a:gd name="connsiteY3" fmla="*/ 1598 h 30440"/>
                    <a:gd name="connsiteX4" fmla="*/ 22125 w 28181"/>
                    <a:gd name="connsiteY4" fmla="*/ 13214 h 30440"/>
                    <a:gd name="connsiteX5" fmla="*/ 28181 w 28181"/>
                    <a:gd name="connsiteY5" fmla="*/ 25923 h 30440"/>
                    <a:gd name="connsiteX6" fmla="*/ 21297 w 28181"/>
                    <a:gd name="connsiteY6" fmla="*/ 30440 h 3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81" h="30440">
                      <a:moveTo>
                        <a:pt x="21314" y="30440"/>
                      </a:moveTo>
                      <a:cubicBezTo>
                        <a:pt x="21314" y="30440"/>
                        <a:pt x="16167" y="19668"/>
                        <a:pt x="11782" y="17930"/>
                      </a:cubicBezTo>
                      <a:cubicBezTo>
                        <a:pt x="7397" y="16176"/>
                        <a:pt x="2201" y="21008"/>
                        <a:pt x="133" y="16193"/>
                      </a:cubicBezTo>
                      <a:cubicBezTo>
                        <a:pt x="-1936" y="11377"/>
                        <a:pt x="20801" y="-5154"/>
                        <a:pt x="23184" y="1598"/>
                      </a:cubicBezTo>
                      <a:cubicBezTo>
                        <a:pt x="24044" y="4014"/>
                        <a:pt x="20519" y="9689"/>
                        <a:pt x="22125" y="13214"/>
                      </a:cubicBezTo>
                      <a:cubicBezTo>
                        <a:pt x="25020" y="19552"/>
                        <a:pt x="28181" y="25923"/>
                        <a:pt x="28181" y="25923"/>
                      </a:cubicBezTo>
                      <a:lnTo>
                        <a:pt x="21297" y="30440"/>
                      </a:lnTo>
                      <a:close/>
                    </a:path>
                  </a:pathLst>
                </a:custGeom>
                <a:solidFill>
                  <a:srgbClr val="80CDE2"/>
                </a:solidFill>
                <a:ln w="0"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3B36279B-394E-2691-142E-F9040810329E}"/>
                    </a:ext>
                  </a:extLst>
                </p:cNvPr>
                <p:cNvSpPr/>
                <p:nvPr/>
              </p:nvSpPr>
              <p:spPr>
                <a:xfrm>
                  <a:off x="9747827" y="3457553"/>
                  <a:ext cx="27991" cy="27412"/>
                </a:xfrm>
                <a:custGeom>
                  <a:avLst/>
                  <a:gdLst>
                    <a:gd name="connsiteX0" fmla="*/ 27991 w 27991"/>
                    <a:gd name="connsiteY0" fmla="*/ 16941 h 27412"/>
                    <a:gd name="connsiteX1" fmla="*/ 12321 w 27991"/>
                    <a:gd name="connsiteY1" fmla="*/ 18397 h 27412"/>
                    <a:gd name="connsiteX2" fmla="*/ 4676 w 27991"/>
                    <a:gd name="connsiteY2" fmla="*/ 27349 h 27412"/>
                    <a:gd name="connsiteX3" fmla="*/ 4527 w 27991"/>
                    <a:gd name="connsiteY3" fmla="*/ 62 h 27412"/>
                    <a:gd name="connsiteX4" fmla="*/ 13810 w 27991"/>
                    <a:gd name="connsiteY4" fmla="*/ 7112 h 27412"/>
                    <a:gd name="connsiteX5" fmla="*/ 27809 w 27991"/>
                    <a:gd name="connsiteY5" fmla="*/ 8700 h 27412"/>
                    <a:gd name="connsiteX6" fmla="*/ 27991 w 27991"/>
                    <a:gd name="connsiteY6" fmla="*/ 16924 h 27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91" h="27412">
                      <a:moveTo>
                        <a:pt x="27991" y="16941"/>
                      </a:moveTo>
                      <a:cubicBezTo>
                        <a:pt x="27991" y="16941"/>
                        <a:pt x="16127" y="15601"/>
                        <a:pt x="12321" y="18397"/>
                      </a:cubicBezTo>
                      <a:cubicBezTo>
                        <a:pt x="8515" y="21194"/>
                        <a:pt x="9855" y="28144"/>
                        <a:pt x="4676" y="27349"/>
                      </a:cubicBezTo>
                      <a:cubicBezTo>
                        <a:pt x="-504" y="26555"/>
                        <a:pt x="-2473" y="-1493"/>
                        <a:pt x="4527" y="62"/>
                      </a:cubicBezTo>
                      <a:cubicBezTo>
                        <a:pt x="7025" y="625"/>
                        <a:pt x="9971" y="6615"/>
                        <a:pt x="13810" y="7112"/>
                      </a:cubicBezTo>
                      <a:cubicBezTo>
                        <a:pt x="20727" y="8022"/>
                        <a:pt x="27809" y="8700"/>
                        <a:pt x="27809" y="8700"/>
                      </a:cubicBezTo>
                      <a:lnTo>
                        <a:pt x="27991" y="16924"/>
                      </a:lnTo>
                      <a:close/>
                    </a:path>
                  </a:pathLst>
                </a:custGeom>
                <a:solidFill>
                  <a:srgbClr val="80CDE2"/>
                </a:solidFill>
                <a:ln w="0"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B94A71DF-2134-A140-6D10-54A459826AB5}"/>
                    </a:ext>
                  </a:extLst>
                </p:cNvPr>
                <p:cNvSpPr/>
                <p:nvPr/>
              </p:nvSpPr>
              <p:spPr>
                <a:xfrm>
                  <a:off x="9756642" y="3495129"/>
                  <a:ext cx="28195" cy="30268"/>
                </a:xfrm>
                <a:custGeom>
                  <a:avLst/>
                  <a:gdLst>
                    <a:gd name="connsiteX0" fmla="*/ 28179 w 28195"/>
                    <a:gd name="connsiteY0" fmla="*/ 4666 h 30268"/>
                    <a:gd name="connsiteX1" fmla="*/ 20203 w 28195"/>
                    <a:gd name="connsiteY1" fmla="*/ 18219 h 30268"/>
                    <a:gd name="connsiteX2" fmla="*/ 22999 w 28195"/>
                    <a:gd name="connsiteY2" fmla="*/ 29670 h 30268"/>
                    <a:gd name="connsiteX3" fmla="*/ 776 w 28195"/>
                    <a:gd name="connsiteY3" fmla="*/ 13834 h 30268"/>
                    <a:gd name="connsiteX4" fmla="*/ 11929 w 28195"/>
                    <a:gd name="connsiteY4" fmla="*/ 10425 h 30268"/>
                    <a:gd name="connsiteX5" fmla="*/ 21411 w 28195"/>
                    <a:gd name="connsiteY5" fmla="*/ 0 h 30268"/>
                    <a:gd name="connsiteX6" fmla="*/ 28195 w 28195"/>
                    <a:gd name="connsiteY6" fmla="*/ 4666 h 3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95" h="30268">
                      <a:moveTo>
                        <a:pt x="28179" y="4666"/>
                      </a:moveTo>
                      <a:cubicBezTo>
                        <a:pt x="28179" y="4666"/>
                        <a:pt x="20153" y="13503"/>
                        <a:pt x="20203" y="18219"/>
                      </a:cubicBezTo>
                      <a:cubicBezTo>
                        <a:pt x="20236" y="22935"/>
                        <a:pt x="26673" y="25930"/>
                        <a:pt x="22999" y="29670"/>
                      </a:cubicBezTo>
                      <a:cubicBezTo>
                        <a:pt x="19326" y="33410"/>
                        <a:pt x="-4569" y="18600"/>
                        <a:pt x="776" y="13834"/>
                      </a:cubicBezTo>
                      <a:cubicBezTo>
                        <a:pt x="2695" y="12129"/>
                        <a:pt x="9281" y="13238"/>
                        <a:pt x="11929" y="10425"/>
                      </a:cubicBezTo>
                      <a:cubicBezTo>
                        <a:pt x="16711" y="5345"/>
                        <a:pt x="21411" y="0"/>
                        <a:pt x="21411" y="0"/>
                      </a:cubicBezTo>
                      <a:lnTo>
                        <a:pt x="28195" y="4666"/>
                      </a:lnTo>
                      <a:close/>
                    </a:path>
                  </a:pathLst>
                </a:custGeom>
                <a:solidFill>
                  <a:srgbClr val="80CDE2"/>
                </a:solidFill>
                <a:ln w="0"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4B788BB0-76EE-4A05-8EA0-6E6E6AAA9E53}"/>
                    </a:ext>
                  </a:extLst>
                </p:cNvPr>
                <p:cNvSpPr/>
                <p:nvPr/>
              </p:nvSpPr>
              <p:spPr>
                <a:xfrm>
                  <a:off x="9798737" y="3506480"/>
                  <a:ext cx="26611" cy="29406"/>
                </a:xfrm>
                <a:custGeom>
                  <a:avLst/>
                  <a:gdLst>
                    <a:gd name="connsiteX0" fmla="*/ 11385 w 26611"/>
                    <a:gd name="connsiteY0" fmla="*/ 0 h 29406"/>
                    <a:gd name="connsiteX1" fmla="*/ 16200 w 26611"/>
                    <a:gd name="connsiteY1" fmla="*/ 14976 h 29406"/>
                    <a:gd name="connsiteX2" fmla="*/ 26609 w 26611"/>
                    <a:gd name="connsiteY2" fmla="*/ 20503 h 29406"/>
                    <a:gd name="connsiteX3" fmla="*/ 0 w 26611"/>
                    <a:gd name="connsiteY3" fmla="*/ 26559 h 29406"/>
                    <a:gd name="connsiteX4" fmla="*/ 4865 w 26611"/>
                    <a:gd name="connsiteY4" fmla="*/ 15968 h 29406"/>
                    <a:gd name="connsiteX5" fmla="*/ 3392 w 26611"/>
                    <a:gd name="connsiteY5" fmla="*/ 1969 h 29406"/>
                    <a:gd name="connsiteX6" fmla="*/ 11385 w 26611"/>
                    <a:gd name="connsiteY6" fmla="*/ 0 h 29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11" h="29406">
                      <a:moveTo>
                        <a:pt x="11385" y="0"/>
                      </a:moveTo>
                      <a:cubicBezTo>
                        <a:pt x="11385" y="0"/>
                        <a:pt x="12642" y="11865"/>
                        <a:pt x="16200" y="14976"/>
                      </a:cubicBezTo>
                      <a:cubicBezTo>
                        <a:pt x="19758" y="18087"/>
                        <a:pt x="26261" y="15273"/>
                        <a:pt x="26609" y="20503"/>
                      </a:cubicBezTo>
                      <a:cubicBezTo>
                        <a:pt x="26956" y="25732"/>
                        <a:pt x="0" y="33724"/>
                        <a:pt x="0" y="26559"/>
                      </a:cubicBezTo>
                      <a:cubicBezTo>
                        <a:pt x="0" y="23994"/>
                        <a:pt x="5212" y="19824"/>
                        <a:pt x="4865" y="15968"/>
                      </a:cubicBezTo>
                      <a:cubicBezTo>
                        <a:pt x="4253" y="9018"/>
                        <a:pt x="3392" y="1969"/>
                        <a:pt x="3392" y="1969"/>
                      </a:cubicBezTo>
                      <a:lnTo>
                        <a:pt x="11385" y="0"/>
                      </a:lnTo>
                      <a:close/>
                    </a:path>
                  </a:pathLst>
                </a:custGeom>
                <a:solidFill>
                  <a:srgbClr val="80CDE2"/>
                </a:solidFill>
                <a:ln w="0"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AC0E250A-3E20-C25E-314E-406D1307D1B2}"/>
                    </a:ext>
                  </a:extLst>
                </p:cNvPr>
                <p:cNvSpPr/>
                <p:nvPr/>
              </p:nvSpPr>
              <p:spPr>
                <a:xfrm>
                  <a:off x="9825577" y="3492713"/>
                  <a:ext cx="30245" cy="28396"/>
                </a:xfrm>
                <a:custGeom>
                  <a:avLst/>
                  <a:gdLst>
                    <a:gd name="connsiteX0" fmla="*/ 4799 w 30245"/>
                    <a:gd name="connsiteY0" fmla="*/ 0 h 28396"/>
                    <a:gd name="connsiteX1" fmla="*/ 18186 w 30245"/>
                    <a:gd name="connsiteY1" fmla="*/ 8257 h 28396"/>
                    <a:gd name="connsiteX2" fmla="*/ 29686 w 30245"/>
                    <a:gd name="connsiteY2" fmla="*/ 5692 h 28396"/>
                    <a:gd name="connsiteX3" fmla="*/ 13404 w 30245"/>
                    <a:gd name="connsiteY3" fmla="*/ 27585 h 28396"/>
                    <a:gd name="connsiteX4" fmla="*/ 10226 w 30245"/>
                    <a:gd name="connsiteY4" fmla="*/ 16366 h 28396"/>
                    <a:gd name="connsiteX5" fmla="*/ 0 w 30245"/>
                    <a:gd name="connsiteY5" fmla="*/ 6685 h 28396"/>
                    <a:gd name="connsiteX6" fmla="*/ 4799 w 30245"/>
                    <a:gd name="connsiteY6" fmla="*/ 0 h 28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5" h="28396">
                      <a:moveTo>
                        <a:pt x="4799" y="0"/>
                      </a:moveTo>
                      <a:cubicBezTo>
                        <a:pt x="4799" y="0"/>
                        <a:pt x="13470" y="8208"/>
                        <a:pt x="18186" y="8257"/>
                      </a:cubicBezTo>
                      <a:cubicBezTo>
                        <a:pt x="22902" y="8307"/>
                        <a:pt x="26013" y="1953"/>
                        <a:pt x="29686" y="5692"/>
                      </a:cubicBezTo>
                      <a:cubicBezTo>
                        <a:pt x="33344" y="9449"/>
                        <a:pt x="18053" y="33029"/>
                        <a:pt x="13404" y="27585"/>
                      </a:cubicBezTo>
                      <a:cubicBezTo>
                        <a:pt x="11749" y="25632"/>
                        <a:pt x="12990" y="19079"/>
                        <a:pt x="10226" y="16366"/>
                      </a:cubicBezTo>
                      <a:cubicBezTo>
                        <a:pt x="5245" y="11484"/>
                        <a:pt x="0" y="6685"/>
                        <a:pt x="0" y="6685"/>
                      </a:cubicBezTo>
                      <a:lnTo>
                        <a:pt x="4799" y="0"/>
                      </a:lnTo>
                      <a:close/>
                    </a:path>
                  </a:pathLst>
                </a:custGeom>
                <a:solidFill>
                  <a:srgbClr val="80CDE2"/>
                </a:solidFill>
                <a:ln w="0" cap="flat">
                  <a:noFill/>
                  <a:prstDash val="solid"/>
                  <a:miter/>
                </a:ln>
              </p:spPr>
              <p:txBody>
                <a:bodyPr rtlCol="0" anchor="ctr"/>
                <a:lstStyle/>
                <a:p>
                  <a:endParaRPr lang="en-US" dirty="0"/>
                </a:p>
              </p:txBody>
            </p:sp>
            <p:sp>
              <p:nvSpPr>
                <p:cNvPr id="55" name="Freeform: Shape 54">
                  <a:extLst>
                    <a:ext uri="{FF2B5EF4-FFF2-40B4-BE49-F238E27FC236}">
                      <a16:creationId xmlns:a16="http://schemas.microsoft.com/office/drawing/2014/main" id="{1377F33A-8289-2DC8-F76D-8D546AE9D3A2}"/>
                    </a:ext>
                  </a:extLst>
                </p:cNvPr>
                <p:cNvSpPr/>
                <p:nvPr/>
              </p:nvSpPr>
              <p:spPr>
                <a:xfrm>
                  <a:off x="9831865" y="3453680"/>
                  <a:ext cx="29791" cy="26146"/>
                </a:xfrm>
                <a:custGeom>
                  <a:avLst/>
                  <a:gdLst>
                    <a:gd name="connsiteX0" fmla="*/ 0 w 29791"/>
                    <a:gd name="connsiteY0" fmla="*/ 16578 h 26146"/>
                    <a:gd name="connsiteX1" fmla="*/ 14612 w 29791"/>
                    <a:gd name="connsiteY1" fmla="*/ 10769 h 26146"/>
                    <a:gd name="connsiteX2" fmla="*/ 19427 w 29791"/>
                    <a:gd name="connsiteY2" fmla="*/ 14 h 26146"/>
                    <a:gd name="connsiteX3" fmla="*/ 27271 w 29791"/>
                    <a:gd name="connsiteY3" fmla="*/ 26142 h 26146"/>
                    <a:gd name="connsiteX4" fmla="*/ 16366 w 29791"/>
                    <a:gd name="connsiteY4" fmla="*/ 22005 h 26146"/>
                    <a:gd name="connsiteX5" fmla="*/ 2499 w 29791"/>
                    <a:gd name="connsiteY5" fmla="*/ 24421 h 26146"/>
                    <a:gd name="connsiteX6" fmla="*/ 0 w 29791"/>
                    <a:gd name="connsiteY6" fmla="*/ 16578 h 2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91" h="26146">
                      <a:moveTo>
                        <a:pt x="0" y="16578"/>
                      </a:moveTo>
                      <a:cubicBezTo>
                        <a:pt x="0" y="16578"/>
                        <a:pt x="11749" y="14509"/>
                        <a:pt x="14612" y="10769"/>
                      </a:cubicBezTo>
                      <a:cubicBezTo>
                        <a:pt x="17474" y="7013"/>
                        <a:pt x="14215" y="709"/>
                        <a:pt x="19427" y="14"/>
                      </a:cubicBezTo>
                      <a:cubicBezTo>
                        <a:pt x="24623" y="-681"/>
                        <a:pt x="34419" y="25662"/>
                        <a:pt x="27271" y="26142"/>
                      </a:cubicBezTo>
                      <a:cubicBezTo>
                        <a:pt x="24722" y="26308"/>
                        <a:pt x="20188" y="21393"/>
                        <a:pt x="16366" y="22005"/>
                      </a:cubicBezTo>
                      <a:cubicBezTo>
                        <a:pt x="9482" y="23081"/>
                        <a:pt x="2499" y="24421"/>
                        <a:pt x="2499" y="24421"/>
                      </a:cubicBezTo>
                      <a:lnTo>
                        <a:pt x="0" y="16578"/>
                      </a:lnTo>
                      <a:close/>
                    </a:path>
                  </a:pathLst>
                </a:custGeom>
                <a:solidFill>
                  <a:srgbClr val="80CDE2"/>
                </a:solidFill>
                <a:ln w="0" cap="flat">
                  <a:noFill/>
                  <a:prstDash val="solid"/>
                  <a:miter/>
                </a:ln>
              </p:spPr>
              <p:txBody>
                <a:bodyPr rtlCol="0" anchor="ctr"/>
                <a:lstStyle/>
                <a:p>
                  <a:endParaRPr lang="en-US" dirty="0"/>
                </a:p>
              </p:txBody>
            </p:sp>
          </p:grpSp>
          <p:grpSp>
            <p:nvGrpSpPr>
              <p:cNvPr id="56" name="Graphic 7">
                <a:extLst>
                  <a:ext uri="{FF2B5EF4-FFF2-40B4-BE49-F238E27FC236}">
                    <a16:creationId xmlns:a16="http://schemas.microsoft.com/office/drawing/2014/main" id="{9E80CE6B-F9EC-8517-C0AE-C8676118FBC3}"/>
                  </a:ext>
                </a:extLst>
              </p:cNvPr>
              <p:cNvGrpSpPr/>
              <p:nvPr/>
            </p:nvGrpSpPr>
            <p:grpSpPr>
              <a:xfrm>
                <a:off x="9928544" y="3748599"/>
                <a:ext cx="113846" cy="110645"/>
                <a:chOff x="9928544" y="3748599"/>
                <a:chExt cx="113846" cy="110645"/>
              </a:xfrm>
              <a:solidFill>
                <a:srgbClr val="80CDE2"/>
              </a:solidFill>
            </p:grpSpPr>
            <p:sp>
              <p:nvSpPr>
                <p:cNvPr id="57" name="Freeform: Shape 56">
                  <a:extLst>
                    <a:ext uri="{FF2B5EF4-FFF2-40B4-BE49-F238E27FC236}">
                      <a16:creationId xmlns:a16="http://schemas.microsoft.com/office/drawing/2014/main" id="{E41DDD2A-4125-6614-09E9-794619D38532}"/>
                    </a:ext>
                  </a:extLst>
                </p:cNvPr>
                <p:cNvSpPr/>
                <p:nvPr/>
              </p:nvSpPr>
              <p:spPr>
                <a:xfrm>
                  <a:off x="9948864" y="3769462"/>
                  <a:ext cx="69355" cy="69355"/>
                </a:xfrm>
                <a:custGeom>
                  <a:avLst/>
                  <a:gdLst>
                    <a:gd name="connsiteX0" fmla="*/ 62858 w 69355"/>
                    <a:gd name="connsiteY0" fmla="*/ 54882 h 69355"/>
                    <a:gd name="connsiteX1" fmla="*/ 14473 w 69355"/>
                    <a:gd name="connsiteY1" fmla="*/ 62858 h 69355"/>
                    <a:gd name="connsiteX2" fmla="*/ 6497 w 69355"/>
                    <a:gd name="connsiteY2" fmla="*/ 14473 h 69355"/>
                    <a:gd name="connsiteX3" fmla="*/ 54882 w 69355"/>
                    <a:gd name="connsiteY3" fmla="*/ 6497 h 69355"/>
                    <a:gd name="connsiteX4" fmla="*/ 62858 w 69355"/>
                    <a:gd name="connsiteY4" fmla="*/ 54882 h 69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55" h="69355">
                      <a:moveTo>
                        <a:pt x="62858" y="54882"/>
                      </a:moveTo>
                      <a:cubicBezTo>
                        <a:pt x="51705" y="70454"/>
                        <a:pt x="30044" y="74011"/>
                        <a:pt x="14473" y="62858"/>
                      </a:cubicBezTo>
                      <a:cubicBezTo>
                        <a:pt x="-1098" y="51705"/>
                        <a:pt x="-4656" y="30044"/>
                        <a:pt x="6497" y="14473"/>
                      </a:cubicBezTo>
                      <a:cubicBezTo>
                        <a:pt x="17650" y="-1098"/>
                        <a:pt x="39311" y="-4656"/>
                        <a:pt x="54882" y="6497"/>
                      </a:cubicBezTo>
                      <a:cubicBezTo>
                        <a:pt x="70454" y="17650"/>
                        <a:pt x="74011" y="39311"/>
                        <a:pt x="62858" y="54882"/>
                      </a:cubicBezTo>
                      <a:close/>
                    </a:path>
                  </a:pathLst>
                </a:custGeom>
                <a:solidFill>
                  <a:srgbClr val="80CDE2"/>
                </a:solidFill>
                <a:ln w="0"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26B0B8CD-129D-544B-2B5F-F7D6647ED668}"/>
                    </a:ext>
                  </a:extLst>
                </p:cNvPr>
                <p:cNvSpPr/>
                <p:nvPr/>
              </p:nvSpPr>
              <p:spPr>
                <a:xfrm>
                  <a:off x="9993387" y="3748599"/>
                  <a:ext cx="26216" cy="30023"/>
                </a:xfrm>
                <a:custGeom>
                  <a:avLst/>
                  <a:gdLst>
                    <a:gd name="connsiteX0" fmla="*/ 17 w 26216"/>
                    <a:gd name="connsiteY0" fmla="*/ 26466 h 30023"/>
                    <a:gd name="connsiteX1" fmla="*/ 5808 w 26216"/>
                    <a:gd name="connsiteY1" fmla="*/ 11838 h 30023"/>
                    <a:gd name="connsiteX2" fmla="*/ 1274 w 26216"/>
                    <a:gd name="connsiteY2" fmla="*/ 966 h 30023"/>
                    <a:gd name="connsiteX3" fmla="*/ 25682 w 26216"/>
                    <a:gd name="connsiteY3" fmla="*/ 13178 h 30023"/>
                    <a:gd name="connsiteX4" fmla="*/ 15191 w 26216"/>
                    <a:gd name="connsiteY4" fmla="*/ 18275 h 30023"/>
                    <a:gd name="connsiteX5" fmla="*/ 7430 w 26216"/>
                    <a:gd name="connsiteY5" fmla="*/ 30024 h 30023"/>
                    <a:gd name="connsiteX6" fmla="*/ 0 w 26216"/>
                    <a:gd name="connsiteY6" fmla="*/ 26466 h 3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216" h="30023">
                      <a:moveTo>
                        <a:pt x="17" y="26466"/>
                      </a:moveTo>
                      <a:cubicBezTo>
                        <a:pt x="17" y="26466"/>
                        <a:pt x="6570" y="16504"/>
                        <a:pt x="5808" y="11838"/>
                      </a:cubicBezTo>
                      <a:cubicBezTo>
                        <a:pt x="5047" y="7171"/>
                        <a:pt x="-1771" y="5235"/>
                        <a:pt x="1274" y="966"/>
                      </a:cubicBezTo>
                      <a:cubicBezTo>
                        <a:pt x="4336" y="-3303"/>
                        <a:pt x="30233" y="7635"/>
                        <a:pt x="25682" y="13178"/>
                      </a:cubicBezTo>
                      <a:cubicBezTo>
                        <a:pt x="24060" y="15147"/>
                        <a:pt x="17375" y="15081"/>
                        <a:pt x="15191" y="18275"/>
                      </a:cubicBezTo>
                      <a:cubicBezTo>
                        <a:pt x="11252" y="24033"/>
                        <a:pt x="7430" y="30024"/>
                        <a:pt x="7430" y="30024"/>
                      </a:cubicBezTo>
                      <a:lnTo>
                        <a:pt x="0" y="26466"/>
                      </a:lnTo>
                      <a:close/>
                    </a:path>
                  </a:pathLst>
                </a:custGeom>
                <a:solidFill>
                  <a:srgbClr val="80CDE2"/>
                </a:solidFill>
                <a:ln w="0"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3B2B38C4-0445-72B9-58AE-0066D98AF3DD}"/>
                    </a:ext>
                  </a:extLst>
                </p:cNvPr>
                <p:cNvSpPr/>
                <p:nvPr/>
              </p:nvSpPr>
              <p:spPr>
                <a:xfrm>
                  <a:off x="9948907" y="3748994"/>
                  <a:ext cx="28181" cy="30440"/>
                </a:xfrm>
                <a:custGeom>
                  <a:avLst/>
                  <a:gdLst>
                    <a:gd name="connsiteX0" fmla="*/ 21314 w 28181"/>
                    <a:gd name="connsiteY0" fmla="*/ 30440 h 30440"/>
                    <a:gd name="connsiteX1" fmla="*/ 11782 w 28181"/>
                    <a:gd name="connsiteY1" fmla="*/ 17930 h 30440"/>
                    <a:gd name="connsiteX2" fmla="*/ 133 w 28181"/>
                    <a:gd name="connsiteY2" fmla="*/ 16193 h 30440"/>
                    <a:gd name="connsiteX3" fmla="*/ 23184 w 28181"/>
                    <a:gd name="connsiteY3" fmla="*/ 1598 h 30440"/>
                    <a:gd name="connsiteX4" fmla="*/ 22125 w 28181"/>
                    <a:gd name="connsiteY4" fmla="*/ 13214 h 30440"/>
                    <a:gd name="connsiteX5" fmla="*/ 28181 w 28181"/>
                    <a:gd name="connsiteY5" fmla="*/ 25923 h 30440"/>
                    <a:gd name="connsiteX6" fmla="*/ 21297 w 28181"/>
                    <a:gd name="connsiteY6" fmla="*/ 30440 h 3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81" h="30440">
                      <a:moveTo>
                        <a:pt x="21314" y="30440"/>
                      </a:moveTo>
                      <a:cubicBezTo>
                        <a:pt x="21314" y="30440"/>
                        <a:pt x="16167" y="19668"/>
                        <a:pt x="11782" y="17930"/>
                      </a:cubicBezTo>
                      <a:cubicBezTo>
                        <a:pt x="7397" y="16176"/>
                        <a:pt x="2201" y="21008"/>
                        <a:pt x="133" y="16193"/>
                      </a:cubicBezTo>
                      <a:cubicBezTo>
                        <a:pt x="-1936" y="11377"/>
                        <a:pt x="20801" y="-5154"/>
                        <a:pt x="23184" y="1598"/>
                      </a:cubicBezTo>
                      <a:cubicBezTo>
                        <a:pt x="24028" y="4014"/>
                        <a:pt x="20519" y="9689"/>
                        <a:pt x="22125" y="13214"/>
                      </a:cubicBezTo>
                      <a:cubicBezTo>
                        <a:pt x="25021" y="19552"/>
                        <a:pt x="28181" y="25923"/>
                        <a:pt x="28181" y="25923"/>
                      </a:cubicBezTo>
                      <a:lnTo>
                        <a:pt x="21297" y="30440"/>
                      </a:lnTo>
                      <a:close/>
                    </a:path>
                  </a:pathLst>
                </a:custGeom>
                <a:solidFill>
                  <a:srgbClr val="80CDE2"/>
                </a:solidFill>
                <a:ln w="0"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C4AF7D76-FD81-FAA6-18C8-A3856ED63751}"/>
                    </a:ext>
                  </a:extLst>
                </p:cNvPr>
                <p:cNvSpPr/>
                <p:nvPr/>
              </p:nvSpPr>
              <p:spPr>
                <a:xfrm>
                  <a:off x="9928544" y="3780894"/>
                  <a:ext cx="27991" cy="27412"/>
                </a:xfrm>
                <a:custGeom>
                  <a:avLst/>
                  <a:gdLst>
                    <a:gd name="connsiteX0" fmla="*/ 27991 w 27991"/>
                    <a:gd name="connsiteY0" fmla="*/ 16941 h 27412"/>
                    <a:gd name="connsiteX1" fmla="*/ 12321 w 27991"/>
                    <a:gd name="connsiteY1" fmla="*/ 18397 h 27412"/>
                    <a:gd name="connsiteX2" fmla="*/ 4676 w 27991"/>
                    <a:gd name="connsiteY2" fmla="*/ 27349 h 27412"/>
                    <a:gd name="connsiteX3" fmla="*/ 4527 w 27991"/>
                    <a:gd name="connsiteY3" fmla="*/ 62 h 27412"/>
                    <a:gd name="connsiteX4" fmla="*/ 13810 w 27991"/>
                    <a:gd name="connsiteY4" fmla="*/ 7112 h 27412"/>
                    <a:gd name="connsiteX5" fmla="*/ 27809 w 27991"/>
                    <a:gd name="connsiteY5" fmla="*/ 8700 h 27412"/>
                    <a:gd name="connsiteX6" fmla="*/ 27991 w 27991"/>
                    <a:gd name="connsiteY6" fmla="*/ 16924 h 27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91" h="27412">
                      <a:moveTo>
                        <a:pt x="27991" y="16941"/>
                      </a:moveTo>
                      <a:cubicBezTo>
                        <a:pt x="27991" y="16941"/>
                        <a:pt x="16127" y="15601"/>
                        <a:pt x="12321" y="18397"/>
                      </a:cubicBezTo>
                      <a:cubicBezTo>
                        <a:pt x="8515" y="21194"/>
                        <a:pt x="9855" y="28144"/>
                        <a:pt x="4676" y="27349"/>
                      </a:cubicBezTo>
                      <a:cubicBezTo>
                        <a:pt x="-504" y="26555"/>
                        <a:pt x="-2473" y="-1493"/>
                        <a:pt x="4527" y="62"/>
                      </a:cubicBezTo>
                      <a:cubicBezTo>
                        <a:pt x="7025" y="625"/>
                        <a:pt x="9971" y="6615"/>
                        <a:pt x="13810" y="7112"/>
                      </a:cubicBezTo>
                      <a:cubicBezTo>
                        <a:pt x="20727" y="8022"/>
                        <a:pt x="27809" y="8700"/>
                        <a:pt x="27809" y="8700"/>
                      </a:cubicBezTo>
                      <a:lnTo>
                        <a:pt x="27991" y="16924"/>
                      </a:lnTo>
                      <a:close/>
                    </a:path>
                  </a:pathLst>
                </a:custGeom>
                <a:solidFill>
                  <a:srgbClr val="80CDE2"/>
                </a:solidFill>
                <a:ln w="0"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D43A1163-9EB0-61A3-FE6E-D88B1935BA55}"/>
                    </a:ext>
                  </a:extLst>
                </p:cNvPr>
                <p:cNvSpPr/>
                <p:nvPr/>
              </p:nvSpPr>
              <p:spPr>
                <a:xfrm>
                  <a:off x="9937359" y="3818486"/>
                  <a:ext cx="28195" cy="30268"/>
                </a:xfrm>
                <a:custGeom>
                  <a:avLst/>
                  <a:gdLst>
                    <a:gd name="connsiteX0" fmla="*/ 28179 w 28195"/>
                    <a:gd name="connsiteY0" fmla="*/ 4666 h 30268"/>
                    <a:gd name="connsiteX1" fmla="*/ 20203 w 28195"/>
                    <a:gd name="connsiteY1" fmla="*/ 18219 h 30268"/>
                    <a:gd name="connsiteX2" fmla="*/ 22999 w 28195"/>
                    <a:gd name="connsiteY2" fmla="*/ 29670 h 30268"/>
                    <a:gd name="connsiteX3" fmla="*/ 776 w 28195"/>
                    <a:gd name="connsiteY3" fmla="*/ 13834 h 30268"/>
                    <a:gd name="connsiteX4" fmla="*/ 11929 w 28195"/>
                    <a:gd name="connsiteY4" fmla="*/ 10425 h 30268"/>
                    <a:gd name="connsiteX5" fmla="*/ 21411 w 28195"/>
                    <a:gd name="connsiteY5" fmla="*/ 0 h 30268"/>
                    <a:gd name="connsiteX6" fmla="*/ 28195 w 28195"/>
                    <a:gd name="connsiteY6" fmla="*/ 4666 h 30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95" h="30268">
                      <a:moveTo>
                        <a:pt x="28179" y="4666"/>
                      </a:moveTo>
                      <a:cubicBezTo>
                        <a:pt x="28179" y="4666"/>
                        <a:pt x="20153" y="13503"/>
                        <a:pt x="20203" y="18219"/>
                      </a:cubicBezTo>
                      <a:cubicBezTo>
                        <a:pt x="20236" y="22935"/>
                        <a:pt x="26673" y="25930"/>
                        <a:pt x="22999" y="29670"/>
                      </a:cubicBezTo>
                      <a:cubicBezTo>
                        <a:pt x="19326" y="33410"/>
                        <a:pt x="-4569" y="18600"/>
                        <a:pt x="776" y="13834"/>
                      </a:cubicBezTo>
                      <a:cubicBezTo>
                        <a:pt x="2695" y="12129"/>
                        <a:pt x="9281" y="13238"/>
                        <a:pt x="11929" y="10425"/>
                      </a:cubicBezTo>
                      <a:cubicBezTo>
                        <a:pt x="16711" y="5345"/>
                        <a:pt x="21411" y="0"/>
                        <a:pt x="21411" y="0"/>
                      </a:cubicBezTo>
                      <a:lnTo>
                        <a:pt x="28195" y="4666"/>
                      </a:lnTo>
                      <a:close/>
                    </a:path>
                  </a:pathLst>
                </a:custGeom>
                <a:solidFill>
                  <a:srgbClr val="80CDE2"/>
                </a:solidFill>
                <a:ln w="0"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BB9DE93B-DA73-D951-2ED9-95E50762B172}"/>
                    </a:ext>
                  </a:extLst>
                </p:cNvPr>
                <p:cNvSpPr/>
                <p:nvPr/>
              </p:nvSpPr>
              <p:spPr>
                <a:xfrm>
                  <a:off x="9979454" y="3829838"/>
                  <a:ext cx="26611" cy="29406"/>
                </a:xfrm>
                <a:custGeom>
                  <a:avLst/>
                  <a:gdLst>
                    <a:gd name="connsiteX0" fmla="*/ 11385 w 26611"/>
                    <a:gd name="connsiteY0" fmla="*/ 0 h 29406"/>
                    <a:gd name="connsiteX1" fmla="*/ 16200 w 26611"/>
                    <a:gd name="connsiteY1" fmla="*/ 14976 h 29406"/>
                    <a:gd name="connsiteX2" fmla="*/ 26609 w 26611"/>
                    <a:gd name="connsiteY2" fmla="*/ 20503 h 29406"/>
                    <a:gd name="connsiteX3" fmla="*/ 0 w 26611"/>
                    <a:gd name="connsiteY3" fmla="*/ 26559 h 29406"/>
                    <a:gd name="connsiteX4" fmla="*/ 4865 w 26611"/>
                    <a:gd name="connsiteY4" fmla="*/ 15968 h 29406"/>
                    <a:gd name="connsiteX5" fmla="*/ 3392 w 26611"/>
                    <a:gd name="connsiteY5" fmla="*/ 1969 h 29406"/>
                    <a:gd name="connsiteX6" fmla="*/ 11385 w 26611"/>
                    <a:gd name="connsiteY6" fmla="*/ 0 h 29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11" h="29406">
                      <a:moveTo>
                        <a:pt x="11385" y="0"/>
                      </a:moveTo>
                      <a:cubicBezTo>
                        <a:pt x="11385" y="0"/>
                        <a:pt x="12642" y="11865"/>
                        <a:pt x="16200" y="14976"/>
                      </a:cubicBezTo>
                      <a:cubicBezTo>
                        <a:pt x="19758" y="18087"/>
                        <a:pt x="26261" y="15273"/>
                        <a:pt x="26609" y="20503"/>
                      </a:cubicBezTo>
                      <a:cubicBezTo>
                        <a:pt x="26956" y="25732"/>
                        <a:pt x="0" y="33724"/>
                        <a:pt x="0" y="26559"/>
                      </a:cubicBezTo>
                      <a:cubicBezTo>
                        <a:pt x="0" y="23994"/>
                        <a:pt x="5213" y="19824"/>
                        <a:pt x="4865" y="15968"/>
                      </a:cubicBezTo>
                      <a:cubicBezTo>
                        <a:pt x="4253" y="9018"/>
                        <a:pt x="3392" y="1969"/>
                        <a:pt x="3392" y="1969"/>
                      </a:cubicBezTo>
                      <a:lnTo>
                        <a:pt x="11385" y="0"/>
                      </a:lnTo>
                      <a:close/>
                    </a:path>
                  </a:pathLst>
                </a:custGeom>
                <a:solidFill>
                  <a:srgbClr val="80CDE2"/>
                </a:solidFill>
                <a:ln w="0"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AB0CAF0B-FB35-EB79-CE6E-ECDE5CA46614}"/>
                    </a:ext>
                  </a:extLst>
                </p:cNvPr>
                <p:cNvSpPr/>
                <p:nvPr/>
              </p:nvSpPr>
              <p:spPr>
                <a:xfrm>
                  <a:off x="10006294" y="3816054"/>
                  <a:ext cx="30246" cy="28396"/>
                </a:xfrm>
                <a:custGeom>
                  <a:avLst/>
                  <a:gdLst>
                    <a:gd name="connsiteX0" fmla="*/ 4799 w 30246"/>
                    <a:gd name="connsiteY0" fmla="*/ 0 h 28396"/>
                    <a:gd name="connsiteX1" fmla="*/ 18186 w 30246"/>
                    <a:gd name="connsiteY1" fmla="*/ 8257 h 28396"/>
                    <a:gd name="connsiteX2" fmla="*/ 29687 w 30246"/>
                    <a:gd name="connsiteY2" fmla="*/ 5692 h 28396"/>
                    <a:gd name="connsiteX3" fmla="*/ 13404 w 30246"/>
                    <a:gd name="connsiteY3" fmla="*/ 27585 h 28396"/>
                    <a:gd name="connsiteX4" fmla="*/ 10227 w 30246"/>
                    <a:gd name="connsiteY4" fmla="*/ 16366 h 28396"/>
                    <a:gd name="connsiteX5" fmla="*/ 0 w 30246"/>
                    <a:gd name="connsiteY5" fmla="*/ 6685 h 28396"/>
                    <a:gd name="connsiteX6" fmla="*/ 4799 w 30246"/>
                    <a:gd name="connsiteY6" fmla="*/ 0 h 28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46" h="28396">
                      <a:moveTo>
                        <a:pt x="4799" y="0"/>
                      </a:moveTo>
                      <a:cubicBezTo>
                        <a:pt x="4799" y="0"/>
                        <a:pt x="13470" y="8208"/>
                        <a:pt x="18186" y="8257"/>
                      </a:cubicBezTo>
                      <a:cubicBezTo>
                        <a:pt x="22902" y="8307"/>
                        <a:pt x="26013" y="1953"/>
                        <a:pt x="29687" y="5692"/>
                      </a:cubicBezTo>
                      <a:cubicBezTo>
                        <a:pt x="33344" y="9449"/>
                        <a:pt x="18054" y="33029"/>
                        <a:pt x="13404" y="27585"/>
                      </a:cubicBezTo>
                      <a:cubicBezTo>
                        <a:pt x="11749" y="25632"/>
                        <a:pt x="12990" y="19079"/>
                        <a:pt x="10227" y="16366"/>
                      </a:cubicBezTo>
                      <a:cubicBezTo>
                        <a:pt x="5246" y="11484"/>
                        <a:pt x="0" y="6685"/>
                        <a:pt x="0" y="6685"/>
                      </a:cubicBezTo>
                      <a:lnTo>
                        <a:pt x="4799" y="0"/>
                      </a:lnTo>
                      <a:close/>
                    </a:path>
                  </a:pathLst>
                </a:custGeom>
                <a:solidFill>
                  <a:srgbClr val="80CDE2"/>
                </a:solidFill>
                <a:ln w="0" cap="flat">
                  <a:noFill/>
                  <a:prstDash val="solid"/>
                  <a:miter/>
                </a:ln>
              </p:spPr>
              <p:txBody>
                <a:bodyPr rtlCol="0" anchor="ctr"/>
                <a:lstStyle/>
                <a:p>
                  <a:endParaRPr lang="en-US" dirty="0"/>
                </a:p>
              </p:txBody>
            </p:sp>
            <p:sp>
              <p:nvSpPr>
                <p:cNvPr id="1024" name="Freeform: Shape 1023">
                  <a:extLst>
                    <a:ext uri="{FF2B5EF4-FFF2-40B4-BE49-F238E27FC236}">
                      <a16:creationId xmlns:a16="http://schemas.microsoft.com/office/drawing/2014/main" id="{1E6ED119-65D4-0676-B62B-90DCB30368BB}"/>
                    </a:ext>
                  </a:extLst>
                </p:cNvPr>
                <p:cNvSpPr/>
                <p:nvPr/>
              </p:nvSpPr>
              <p:spPr>
                <a:xfrm>
                  <a:off x="10012599" y="3777038"/>
                  <a:ext cx="29791" cy="26146"/>
                </a:xfrm>
                <a:custGeom>
                  <a:avLst/>
                  <a:gdLst>
                    <a:gd name="connsiteX0" fmla="*/ 0 w 29791"/>
                    <a:gd name="connsiteY0" fmla="*/ 16578 h 26146"/>
                    <a:gd name="connsiteX1" fmla="*/ 14611 w 29791"/>
                    <a:gd name="connsiteY1" fmla="*/ 10769 h 26146"/>
                    <a:gd name="connsiteX2" fmla="*/ 19427 w 29791"/>
                    <a:gd name="connsiteY2" fmla="*/ 14 h 26146"/>
                    <a:gd name="connsiteX3" fmla="*/ 27270 w 29791"/>
                    <a:gd name="connsiteY3" fmla="*/ 26142 h 26146"/>
                    <a:gd name="connsiteX4" fmla="*/ 16365 w 29791"/>
                    <a:gd name="connsiteY4" fmla="*/ 22005 h 26146"/>
                    <a:gd name="connsiteX5" fmla="*/ 2499 w 29791"/>
                    <a:gd name="connsiteY5" fmla="*/ 24421 h 26146"/>
                    <a:gd name="connsiteX6" fmla="*/ 0 w 29791"/>
                    <a:gd name="connsiteY6" fmla="*/ 16578 h 26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791" h="26146">
                      <a:moveTo>
                        <a:pt x="0" y="16578"/>
                      </a:moveTo>
                      <a:cubicBezTo>
                        <a:pt x="0" y="16578"/>
                        <a:pt x="11749" y="14509"/>
                        <a:pt x="14611" y="10769"/>
                      </a:cubicBezTo>
                      <a:cubicBezTo>
                        <a:pt x="17474" y="7013"/>
                        <a:pt x="14214" y="709"/>
                        <a:pt x="19427" y="14"/>
                      </a:cubicBezTo>
                      <a:cubicBezTo>
                        <a:pt x="24623" y="-682"/>
                        <a:pt x="34419" y="25662"/>
                        <a:pt x="27270" y="26142"/>
                      </a:cubicBezTo>
                      <a:cubicBezTo>
                        <a:pt x="24722" y="26308"/>
                        <a:pt x="20188" y="21393"/>
                        <a:pt x="16365" y="22005"/>
                      </a:cubicBezTo>
                      <a:cubicBezTo>
                        <a:pt x="9482" y="23081"/>
                        <a:pt x="2499" y="24421"/>
                        <a:pt x="2499" y="24421"/>
                      </a:cubicBezTo>
                      <a:lnTo>
                        <a:pt x="0" y="16578"/>
                      </a:lnTo>
                      <a:close/>
                    </a:path>
                  </a:pathLst>
                </a:custGeom>
                <a:solidFill>
                  <a:srgbClr val="80CDE2"/>
                </a:solidFill>
                <a:ln w="0" cap="flat">
                  <a:noFill/>
                  <a:prstDash val="solid"/>
                  <a:miter/>
                </a:ln>
              </p:spPr>
              <p:txBody>
                <a:bodyPr rtlCol="0" anchor="ctr"/>
                <a:lstStyle/>
                <a:p>
                  <a:endParaRPr lang="en-US" dirty="0"/>
                </a:p>
              </p:txBody>
            </p:sp>
          </p:grpSp>
          <p:grpSp>
            <p:nvGrpSpPr>
              <p:cNvPr id="1025" name="Graphic 7">
                <a:extLst>
                  <a:ext uri="{FF2B5EF4-FFF2-40B4-BE49-F238E27FC236}">
                    <a16:creationId xmlns:a16="http://schemas.microsoft.com/office/drawing/2014/main" id="{C96F2819-3C18-CD47-4317-655583D42484}"/>
                  </a:ext>
                </a:extLst>
              </p:cNvPr>
              <p:cNvGrpSpPr/>
              <p:nvPr/>
            </p:nvGrpSpPr>
            <p:grpSpPr>
              <a:xfrm>
                <a:off x="10028326" y="3432378"/>
                <a:ext cx="80424" cy="78151"/>
                <a:chOff x="10028326" y="3432378"/>
                <a:chExt cx="80424" cy="78151"/>
              </a:xfrm>
              <a:solidFill>
                <a:srgbClr val="80CDE2"/>
              </a:solidFill>
            </p:grpSpPr>
            <p:sp>
              <p:nvSpPr>
                <p:cNvPr id="1026" name="Freeform: Shape 1025">
                  <a:extLst>
                    <a:ext uri="{FF2B5EF4-FFF2-40B4-BE49-F238E27FC236}">
                      <a16:creationId xmlns:a16="http://schemas.microsoft.com/office/drawing/2014/main" id="{9C626CA6-020F-759E-F770-AB920BE1684D}"/>
                    </a:ext>
                  </a:extLst>
                </p:cNvPr>
                <p:cNvSpPr/>
                <p:nvPr/>
              </p:nvSpPr>
              <p:spPr>
                <a:xfrm>
                  <a:off x="10042684" y="3447104"/>
                  <a:ext cx="48999" cy="48999"/>
                </a:xfrm>
                <a:custGeom>
                  <a:avLst/>
                  <a:gdLst>
                    <a:gd name="connsiteX0" fmla="*/ 44412 w 48999"/>
                    <a:gd name="connsiteY0" fmla="*/ 38774 h 48999"/>
                    <a:gd name="connsiteX1" fmla="*/ 10225 w 48999"/>
                    <a:gd name="connsiteY1" fmla="*/ 44417 h 48999"/>
                    <a:gd name="connsiteX2" fmla="*/ 4582 w 48999"/>
                    <a:gd name="connsiteY2" fmla="*/ 10230 h 48999"/>
                    <a:gd name="connsiteX3" fmla="*/ 38770 w 48999"/>
                    <a:gd name="connsiteY3" fmla="*/ 4587 h 48999"/>
                    <a:gd name="connsiteX4" fmla="*/ 44412 w 48999"/>
                    <a:gd name="connsiteY4" fmla="*/ 38774 h 48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999" h="48999">
                      <a:moveTo>
                        <a:pt x="44412" y="38774"/>
                      </a:moveTo>
                      <a:cubicBezTo>
                        <a:pt x="36536" y="49762"/>
                        <a:pt x="21229" y="52294"/>
                        <a:pt x="10225" y="44417"/>
                      </a:cubicBezTo>
                      <a:cubicBezTo>
                        <a:pt x="-762" y="36541"/>
                        <a:pt x="-3294" y="21234"/>
                        <a:pt x="4582" y="10230"/>
                      </a:cubicBezTo>
                      <a:cubicBezTo>
                        <a:pt x="12459" y="-774"/>
                        <a:pt x="27766" y="-3290"/>
                        <a:pt x="38770" y="4587"/>
                      </a:cubicBezTo>
                      <a:cubicBezTo>
                        <a:pt x="49774" y="12464"/>
                        <a:pt x="52289" y="27770"/>
                        <a:pt x="44412" y="38774"/>
                      </a:cubicBezTo>
                      <a:close/>
                    </a:path>
                  </a:pathLst>
                </a:custGeom>
                <a:solidFill>
                  <a:srgbClr val="80CDE2"/>
                </a:solidFill>
                <a:ln w="0" cap="flat">
                  <a:noFill/>
                  <a:prstDash val="solid"/>
                  <a:miter/>
                </a:ln>
              </p:spPr>
              <p:txBody>
                <a:bodyPr rtlCol="0" anchor="ctr"/>
                <a:lstStyle/>
                <a:p>
                  <a:endParaRPr lang="en-US" dirty="0"/>
                </a:p>
              </p:txBody>
            </p:sp>
            <p:sp>
              <p:nvSpPr>
                <p:cNvPr id="1027" name="Freeform: Shape 1026">
                  <a:extLst>
                    <a:ext uri="{FF2B5EF4-FFF2-40B4-BE49-F238E27FC236}">
                      <a16:creationId xmlns:a16="http://schemas.microsoft.com/office/drawing/2014/main" id="{01709981-A6DB-DBA8-B86A-D548DF01C8E4}"/>
                    </a:ext>
                  </a:extLst>
                </p:cNvPr>
                <p:cNvSpPr/>
                <p:nvPr/>
              </p:nvSpPr>
              <p:spPr>
                <a:xfrm>
                  <a:off x="10074156" y="3432378"/>
                  <a:ext cx="18513" cy="21199"/>
                </a:xfrm>
                <a:custGeom>
                  <a:avLst/>
                  <a:gdLst>
                    <a:gd name="connsiteX0" fmla="*/ 0 w 18513"/>
                    <a:gd name="connsiteY0" fmla="*/ 18685 h 21199"/>
                    <a:gd name="connsiteX1" fmla="*/ 4087 w 18513"/>
                    <a:gd name="connsiteY1" fmla="*/ 8359 h 21199"/>
                    <a:gd name="connsiteX2" fmla="*/ 894 w 18513"/>
                    <a:gd name="connsiteY2" fmla="*/ 681 h 21199"/>
                    <a:gd name="connsiteX3" fmla="*/ 18136 w 18513"/>
                    <a:gd name="connsiteY3" fmla="*/ 9302 h 21199"/>
                    <a:gd name="connsiteX4" fmla="*/ 10723 w 18513"/>
                    <a:gd name="connsiteY4" fmla="*/ 12893 h 21199"/>
                    <a:gd name="connsiteX5" fmla="*/ 5246 w 18513"/>
                    <a:gd name="connsiteY5" fmla="*/ 21200 h 21199"/>
                    <a:gd name="connsiteX6" fmla="*/ 0 w 18513"/>
                    <a:gd name="connsiteY6" fmla="*/ 18685 h 21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513" h="21199">
                      <a:moveTo>
                        <a:pt x="0" y="18685"/>
                      </a:moveTo>
                      <a:cubicBezTo>
                        <a:pt x="0" y="18685"/>
                        <a:pt x="4633" y="11635"/>
                        <a:pt x="4087" y="8359"/>
                      </a:cubicBezTo>
                      <a:cubicBezTo>
                        <a:pt x="3541" y="5066"/>
                        <a:pt x="-1274" y="3692"/>
                        <a:pt x="894" y="681"/>
                      </a:cubicBezTo>
                      <a:cubicBezTo>
                        <a:pt x="3061" y="-2331"/>
                        <a:pt x="21347" y="5397"/>
                        <a:pt x="18136" y="9302"/>
                      </a:cubicBezTo>
                      <a:cubicBezTo>
                        <a:pt x="16994" y="10692"/>
                        <a:pt x="12262" y="10642"/>
                        <a:pt x="10723" y="12893"/>
                      </a:cubicBezTo>
                      <a:cubicBezTo>
                        <a:pt x="7943" y="16964"/>
                        <a:pt x="5246" y="21200"/>
                        <a:pt x="5246" y="21200"/>
                      </a:cubicBezTo>
                      <a:lnTo>
                        <a:pt x="0" y="18685"/>
                      </a:lnTo>
                      <a:close/>
                    </a:path>
                  </a:pathLst>
                </a:custGeom>
                <a:solidFill>
                  <a:srgbClr val="80CDE2"/>
                </a:solidFill>
                <a:ln w="0" cap="flat">
                  <a:noFill/>
                  <a:prstDash val="solid"/>
                  <a:miter/>
                </a:ln>
              </p:spPr>
              <p:txBody>
                <a:bodyPr rtlCol="0" anchor="ctr"/>
                <a:lstStyle/>
                <a:p>
                  <a:endParaRPr lang="en-US" dirty="0"/>
                </a:p>
              </p:txBody>
            </p:sp>
            <p:sp>
              <p:nvSpPr>
                <p:cNvPr id="1029" name="Freeform: Shape 1028">
                  <a:extLst>
                    <a:ext uri="{FF2B5EF4-FFF2-40B4-BE49-F238E27FC236}">
                      <a16:creationId xmlns:a16="http://schemas.microsoft.com/office/drawing/2014/main" id="{41EEC91C-E70F-90F2-3AB7-A1F4075ADDB6}"/>
                    </a:ext>
                  </a:extLst>
                </p:cNvPr>
                <p:cNvSpPr/>
                <p:nvPr/>
              </p:nvSpPr>
              <p:spPr>
                <a:xfrm>
                  <a:off x="10042722" y="3432659"/>
                  <a:ext cx="19933" cy="21514"/>
                </a:xfrm>
                <a:custGeom>
                  <a:avLst/>
                  <a:gdLst>
                    <a:gd name="connsiteX0" fmla="*/ 15052 w 19933"/>
                    <a:gd name="connsiteY0" fmla="*/ 21498 h 21514"/>
                    <a:gd name="connsiteX1" fmla="*/ 8317 w 19933"/>
                    <a:gd name="connsiteY1" fmla="*/ 12662 h 21514"/>
                    <a:gd name="connsiteX2" fmla="*/ 93 w 19933"/>
                    <a:gd name="connsiteY2" fmla="*/ 11437 h 21514"/>
                    <a:gd name="connsiteX3" fmla="*/ 16393 w 19933"/>
                    <a:gd name="connsiteY3" fmla="*/ 1128 h 21514"/>
                    <a:gd name="connsiteX4" fmla="*/ 15648 w 19933"/>
                    <a:gd name="connsiteY4" fmla="*/ 9336 h 21514"/>
                    <a:gd name="connsiteX5" fmla="*/ 19934 w 19933"/>
                    <a:gd name="connsiteY5" fmla="*/ 18321 h 21514"/>
                    <a:gd name="connsiteX6" fmla="*/ 15069 w 19933"/>
                    <a:gd name="connsiteY6" fmla="*/ 21515 h 21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3" h="21514">
                      <a:moveTo>
                        <a:pt x="15052" y="21498"/>
                      </a:moveTo>
                      <a:cubicBezTo>
                        <a:pt x="15052" y="21498"/>
                        <a:pt x="11412" y="13886"/>
                        <a:pt x="8317" y="12662"/>
                      </a:cubicBezTo>
                      <a:cubicBezTo>
                        <a:pt x="5223" y="11421"/>
                        <a:pt x="1549" y="14829"/>
                        <a:pt x="93" y="11437"/>
                      </a:cubicBezTo>
                      <a:cubicBezTo>
                        <a:pt x="-1363" y="8028"/>
                        <a:pt x="14705" y="-3638"/>
                        <a:pt x="16393" y="1128"/>
                      </a:cubicBezTo>
                      <a:cubicBezTo>
                        <a:pt x="16988" y="2832"/>
                        <a:pt x="14506" y="6837"/>
                        <a:pt x="15648" y="9336"/>
                      </a:cubicBezTo>
                      <a:cubicBezTo>
                        <a:pt x="17700" y="13820"/>
                        <a:pt x="19934" y="18321"/>
                        <a:pt x="19934" y="18321"/>
                      </a:cubicBezTo>
                      <a:lnTo>
                        <a:pt x="15069" y="21515"/>
                      </a:lnTo>
                      <a:close/>
                    </a:path>
                  </a:pathLst>
                </a:custGeom>
                <a:solidFill>
                  <a:srgbClr val="80CDE2"/>
                </a:solidFill>
                <a:ln w="0" cap="flat">
                  <a:noFill/>
                  <a:prstDash val="solid"/>
                  <a:miter/>
                </a:ln>
              </p:spPr>
              <p:txBody>
                <a:bodyPr rtlCol="0" anchor="ctr"/>
                <a:lstStyle/>
                <a:p>
                  <a:endParaRPr lang="en-US" dirty="0"/>
                </a:p>
              </p:txBody>
            </p:sp>
            <p:sp>
              <p:nvSpPr>
                <p:cNvPr id="1031" name="Freeform: Shape 1030">
                  <a:extLst>
                    <a:ext uri="{FF2B5EF4-FFF2-40B4-BE49-F238E27FC236}">
                      <a16:creationId xmlns:a16="http://schemas.microsoft.com/office/drawing/2014/main" id="{B3682B98-1597-B0AF-1A1B-D468BBA38667}"/>
                    </a:ext>
                  </a:extLst>
                </p:cNvPr>
                <p:cNvSpPr/>
                <p:nvPr/>
              </p:nvSpPr>
              <p:spPr>
                <a:xfrm>
                  <a:off x="10028326" y="3455172"/>
                  <a:ext cx="19784" cy="19366"/>
                </a:xfrm>
                <a:custGeom>
                  <a:avLst/>
                  <a:gdLst>
                    <a:gd name="connsiteX0" fmla="*/ 19784 w 19784"/>
                    <a:gd name="connsiteY0" fmla="*/ 11974 h 19366"/>
                    <a:gd name="connsiteX1" fmla="*/ 8714 w 19784"/>
                    <a:gd name="connsiteY1" fmla="*/ 13000 h 19366"/>
                    <a:gd name="connsiteX2" fmla="*/ 3303 w 19784"/>
                    <a:gd name="connsiteY2" fmla="*/ 19322 h 19366"/>
                    <a:gd name="connsiteX3" fmla="*/ 3187 w 19784"/>
                    <a:gd name="connsiteY3" fmla="*/ 44 h 19366"/>
                    <a:gd name="connsiteX4" fmla="*/ 9756 w 19784"/>
                    <a:gd name="connsiteY4" fmla="*/ 5024 h 19366"/>
                    <a:gd name="connsiteX5" fmla="*/ 19636 w 19784"/>
                    <a:gd name="connsiteY5" fmla="*/ 6150 h 19366"/>
                    <a:gd name="connsiteX6" fmla="*/ 19768 w 19784"/>
                    <a:gd name="connsiteY6" fmla="*/ 11958 h 19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84" h="19366">
                      <a:moveTo>
                        <a:pt x="19784" y="11974"/>
                      </a:moveTo>
                      <a:cubicBezTo>
                        <a:pt x="19784" y="11974"/>
                        <a:pt x="11411" y="11031"/>
                        <a:pt x="8714" y="13000"/>
                      </a:cubicBezTo>
                      <a:cubicBezTo>
                        <a:pt x="6033" y="14970"/>
                        <a:pt x="6977" y="19884"/>
                        <a:pt x="3303" y="19322"/>
                      </a:cubicBezTo>
                      <a:cubicBezTo>
                        <a:pt x="-354" y="18759"/>
                        <a:pt x="-1744" y="-1049"/>
                        <a:pt x="3187" y="44"/>
                      </a:cubicBezTo>
                      <a:cubicBezTo>
                        <a:pt x="4958" y="441"/>
                        <a:pt x="7043" y="4660"/>
                        <a:pt x="9756" y="5024"/>
                      </a:cubicBezTo>
                      <a:cubicBezTo>
                        <a:pt x="14638" y="5670"/>
                        <a:pt x="19636" y="6150"/>
                        <a:pt x="19636" y="6150"/>
                      </a:cubicBezTo>
                      <a:lnTo>
                        <a:pt x="19768" y="11958"/>
                      </a:lnTo>
                      <a:close/>
                    </a:path>
                  </a:pathLst>
                </a:custGeom>
                <a:solidFill>
                  <a:srgbClr val="80CDE2"/>
                </a:solidFill>
                <a:ln w="0" cap="flat">
                  <a:noFill/>
                  <a:prstDash val="solid"/>
                  <a:miter/>
                </a:ln>
              </p:spPr>
              <p:txBody>
                <a:bodyPr rtlCol="0" anchor="ctr"/>
                <a:lstStyle/>
                <a:p>
                  <a:endParaRPr lang="en-US" dirty="0"/>
                </a:p>
              </p:txBody>
            </p:sp>
            <p:sp>
              <p:nvSpPr>
                <p:cNvPr id="1032" name="Freeform: Shape 1031">
                  <a:extLst>
                    <a:ext uri="{FF2B5EF4-FFF2-40B4-BE49-F238E27FC236}">
                      <a16:creationId xmlns:a16="http://schemas.microsoft.com/office/drawing/2014/main" id="{4AF810EF-9E44-47F4-09E9-619604796451}"/>
                    </a:ext>
                  </a:extLst>
                </p:cNvPr>
                <p:cNvSpPr/>
                <p:nvPr/>
              </p:nvSpPr>
              <p:spPr>
                <a:xfrm>
                  <a:off x="10034540" y="3481742"/>
                  <a:ext cx="19924" cy="21390"/>
                </a:xfrm>
                <a:custGeom>
                  <a:avLst/>
                  <a:gdLst>
                    <a:gd name="connsiteX0" fmla="*/ 19924 w 19924"/>
                    <a:gd name="connsiteY0" fmla="*/ 3293 h 21390"/>
                    <a:gd name="connsiteX1" fmla="*/ 14282 w 19924"/>
                    <a:gd name="connsiteY1" fmla="*/ 12874 h 21390"/>
                    <a:gd name="connsiteX2" fmla="*/ 16251 w 19924"/>
                    <a:gd name="connsiteY2" fmla="*/ 20966 h 21390"/>
                    <a:gd name="connsiteX3" fmla="*/ 547 w 19924"/>
                    <a:gd name="connsiteY3" fmla="*/ 9780 h 21390"/>
                    <a:gd name="connsiteX4" fmla="*/ 8424 w 19924"/>
                    <a:gd name="connsiteY4" fmla="*/ 7364 h 21390"/>
                    <a:gd name="connsiteX5" fmla="*/ 15126 w 19924"/>
                    <a:gd name="connsiteY5" fmla="*/ 0 h 21390"/>
                    <a:gd name="connsiteX6" fmla="*/ 19924 w 19924"/>
                    <a:gd name="connsiteY6" fmla="*/ 3293 h 21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24" h="21390">
                      <a:moveTo>
                        <a:pt x="19924" y="3293"/>
                      </a:moveTo>
                      <a:cubicBezTo>
                        <a:pt x="19924" y="3293"/>
                        <a:pt x="14265" y="9531"/>
                        <a:pt x="14282" y="12874"/>
                      </a:cubicBezTo>
                      <a:cubicBezTo>
                        <a:pt x="14315" y="16217"/>
                        <a:pt x="18849" y="18318"/>
                        <a:pt x="16251" y="20966"/>
                      </a:cubicBezTo>
                      <a:cubicBezTo>
                        <a:pt x="13653" y="23614"/>
                        <a:pt x="-3226" y="13139"/>
                        <a:pt x="547" y="9780"/>
                      </a:cubicBezTo>
                      <a:cubicBezTo>
                        <a:pt x="1904" y="8572"/>
                        <a:pt x="6554" y="9366"/>
                        <a:pt x="8424" y="7364"/>
                      </a:cubicBezTo>
                      <a:cubicBezTo>
                        <a:pt x="11800" y="3773"/>
                        <a:pt x="15126" y="0"/>
                        <a:pt x="15126" y="0"/>
                      </a:cubicBezTo>
                      <a:lnTo>
                        <a:pt x="19924" y="3293"/>
                      </a:lnTo>
                      <a:close/>
                    </a:path>
                  </a:pathLst>
                </a:custGeom>
                <a:solidFill>
                  <a:srgbClr val="80CDE2"/>
                </a:solidFill>
                <a:ln w="0" cap="flat">
                  <a:noFill/>
                  <a:prstDash val="solid"/>
                  <a:miter/>
                </a:ln>
              </p:spPr>
              <p:txBody>
                <a:bodyPr rtlCol="0" anchor="ctr"/>
                <a:lstStyle/>
                <a:p>
                  <a:endParaRPr lang="en-US" dirty="0"/>
                </a:p>
              </p:txBody>
            </p:sp>
            <p:sp>
              <p:nvSpPr>
                <p:cNvPr id="1033" name="Freeform: Shape 1032">
                  <a:extLst>
                    <a:ext uri="{FF2B5EF4-FFF2-40B4-BE49-F238E27FC236}">
                      <a16:creationId xmlns:a16="http://schemas.microsoft.com/office/drawing/2014/main" id="{7BBDFD44-76F8-1420-394E-6B8C5BC00A93}"/>
                    </a:ext>
                  </a:extLst>
                </p:cNvPr>
                <p:cNvSpPr/>
                <p:nvPr/>
              </p:nvSpPr>
              <p:spPr>
                <a:xfrm>
                  <a:off x="10064277" y="3489751"/>
                  <a:ext cx="18800" cy="20778"/>
                </a:xfrm>
                <a:custGeom>
                  <a:avLst/>
                  <a:gdLst>
                    <a:gd name="connsiteX0" fmla="*/ 8059 w 18800"/>
                    <a:gd name="connsiteY0" fmla="*/ 0 h 20778"/>
                    <a:gd name="connsiteX1" fmla="*/ 11451 w 18800"/>
                    <a:gd name="connsiteY1" fmla="*/ 10574 h 20778"/>
                    <a:gd name="connsiteX2" fmla="*/ 18798 w 18800"/>
                    <a:gd name="connsiteY2" fmla="*/ 14479 h 20778"/>
                    <a:gd name="connsiteX3" fmla="*/ 0 w 18800"/>
                    <a:gd name="connsiteY3" fmla="*/ 18765 h 20778"/>
                    <a:gd name="connsiteX4" fmla="*/ 3442 w 18800"/>
                    <a:gd name="connsiteY4" fmla="*/ 11285 h 20778"/>
                    <a:gd name="connsiteX5" fmla="*/ 2399 w 18800"/>
                    <a:gd name="connsiteY5" fmla="*/ 1390 h 20778"/>
                    <a:gd name="connsiteX6" fmla="*/ 8042 w 18800"/>
                    <a:gd name="connsiteY6" fmla="*/ 0 h 2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00" h="20778">
                      <a:moveTo>
                        <a:pt x="8059" y="0"/>
                      </a:moveTo>
                      <a:cubicBezTo>
                        <a:pt x="8059" y="0"/>
                        <a:pt x="8952" y="8390"/>
                        <a:pt x="11451" y="10574"/>
                      </a:cubicBezTo>
                      <a:cubicBezTo>
                        <a:pt x="13966" y="12775"/>
                        <a:pt x="18550" y="10773"/>
                        <a:pt x="18798" y="14479"/>
                      </a:cubicBezTo>
                      <a:cubicBezTo>
                        <a:pt x="19046" y="18186"/>
                        <a:pt x="0" y="23829"/>
                        <a:pt x="0" y="18765"/>
                      </a:cubicBezTo>
                      <a:cubicBezTo>
                        <a:pt x="0" y="16961"/>
                        <a:pt x="3674" y="13999"/>
                        <a:pt x="3442" y="11285"/>
                      </a:cubicBezTo>
                      <a:cubicBezTo>
                        <a:pt x="3012" y="6371"/>
                        <a:pt x="2399" y="1390"/>
                        <a:pt x="2399" y="1390"/>
                      </a:cubicBezTo>
                      <a:lnTo>
                        <a:pt x="8042" y="0"/>
                      </a:lnTo>
                      <a:close/>
                    </a:path>
                  </a:pathLst>
                </a:custGeom>
                <a:solidFill>
                  <a:srgbClr val="80CDE2"/>
                </a:solidFill>
                <a:ln w="0" cap="flat">
                  <a:noFill/>
                  <a:prstDash val="solid"/>
                  <a:miter/>
                </a:ln>
              </p:spPr>
              <p:txBody>
                <a:bodyPr rtlCol="0" anchor="ctr"/>
                <a:lstStyle/>
                <a:p>
                  <a:endParaRPr lang="en-US" dirty="0"/>
                </a:p>
              </p:txBody>
            </p:sp>
            <p:sp>
              <p:nvSpPr>
                <p:cNvPr id="1034" name="Freeform: Shape 1033">
                  <a:extLst>
                    <a:ext uri="{FF2B5EF4-FFF2-40B4-BE49-F238E27FC236}">
                      <a16:creationId xmlns:a16="http://schemas.microsoft.com/office/drawing/2014/main" id="{548F62A4-DECC-69BE-749C-D50907C436BA}"/>
                    </a:ext>
                  </a:extLst>
                </p:cNvPr>
                <p:cNvSpPr/>
                <p:nvPr/>
              </p:nvSpPr>
              <p:spPr>
                <a:xfrm>
                  <a:off x="10083274" y="3480021"/>
                  <a:ext cx="21360" cy="20081"/>
                </a:xfrm>
                <a:custGeom>
                  <a:avLst/>
                  <a:gdLst>
                    <a:gd name="connsiteX0" fmla="*/ 3376 w 21360"/>
                    <a:gd name="connsiteY0" fmla="*/ 0 h 20081"/>
                    <a:gd name="connsiteX1" fmla="*/ 12841 w 21360"/>
                    <a:gd name="connsiteY1" fmla="*/ 5841 h 20081"/>
                    <a:gd name="connsiteX2" fmla="*/ 20966 w 21360"/>
                    <a:gd name="connsiteY2" fmla="*/ 4038 h 20081"/>
                    <a:gd name="connsiteX3" fmla="*/ 9465 w 21360"/>
                    <a:gd name="connsiteY3" fmla="*/ 19510 h 20081"/>
                    <a:gd name="connsiteX4" fmla="*/ 7215 w 21360"/>
                    <a:gd name="connsiteY4" fmla="*/ 11583 h 20081"/>
                    <a:gd name="connsiteX5" fmla="*/ 0 w 21360"/>
                    <a:gd name="connsiteY5" fmla="*/ 4733 h 20081"/>
                    <a:gd name="connsiteX6" fmla="*/ 3392 w 21360"/>
                    <a:gd name="connsiteY6" fmla="*/ 17 h 2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60" h="20081">
                      <a:moveTo>
                        <a:pt x="3376" y="0"/>
                      </a:moveTo>
                      <a:cubicBezTo>
                        <a:pt x="3376" y="0"/>
                        <a:pt x="9498" y="5792"/>
                        <a:pt x="12841" y="5841"/>
                      </a:cubicBezTo>
                      <a:cubicBezTo>
                        <a:pt x="16184" y="5874"/>
                        <a:pt x="18368" y="1373"/>
                        <a:pt x="20966" y="4038"/>
                      </a:cubicBezTo>
                      <a:cubicBezTo>
                        <a:pt x="23547" y="6685"/>
                        <a:pt x="12742" y="23349"/>
                        <a:pt x="9465" y="19510"/>
                      </a:cubicBezTo>
                      <a:cubicBezTo>
                        <a:pt x="8290" y="18136"/>
                        <a:pt x="9167" y="13503"/>
                        <a:pt x="7215" y="11583"/>
                      </a:cubicBezTo>
                      <a:cubicBezTo>
                        <a:pt x="3690" y="8141"/>
                        <a:pt x="0" y="4733"/>
                        <a:pt x="0" y="4733"/>
                      </a:cubicBezTo>
                      <a:lnTo>
                        <a:pt x="3392" y="17"/>
                      </a:lnTo>
                      <a:close/>
                    </a:path>
                  </a:pathLst>
                </a:custGeom>
                <a:solidFill>
                  <a:srgbClr val="80CDE2"/>
                </a:solidFill>
                <a:ln w="0" cap="flat">
                  <a:noFill/>
                  <a:prstDash val="solid"/>
                  <a:miter/>
                </a:ln>
              </p:spPr>
              <p:txBody>
                <a:bodyPr rtlCol="0" anchor="ctr"/>
                <a:lstStyle/>
                <a:p>
                  <a:endParaRPr lang="en-US" dirty="0"/>
                </a:p>
              </p:txBody>
            </p:sp>
            <p:sp>
              <p:nvSpPr>
                <p:cNvPr id="1035" name="Freeform: Shape 1034">
                  <a:extLst>
                    <a:ext uri="{FF2B5EF4-FFF2-40B4-BE49-F238E27FC236}">
                      <a16:creationId xmlns:a16="http://schemas.microsoft.com/office/drawing/2014/main" id="{6A6C6439-AC01-B665-B9EC-BC97B4FCDD01}"/>
                    </a:ext>
                  </a:extLst>
                </p:cNvPr>
                <p:cNvSpPr/>
                <p:nvPr/>
              </p:nvSpPr>
              <p:spPr>
                <a:xfrm>
                  <a:off x="10087709" y="3452459"/>
                  <a:ext cx="21041" cy="18479"/>
                </a:xfrm>
                <a:custGeom>
                  <a:avLst/>
                  <a:gdLst>
                    <a:gd name="connsiteX0" fmla="*/ 0 w 21041"/>
                    <a:gd name="connsiteY0" fmla="*/ 11709 h 18479"/>
                    <a:gd name="connsiteX1" fmla="*/ 10326 w 21041"/>
                    <a:gd name="connsiteY1" fmla="*/ 7605 h 18479"/>
                    <a:gd name="connsiteX2" fmla="*/ 13718 w 21041"/>
                    <a:gd name="connsiteY2" fmla="*/ 10 h 18479"/>
                    <a:gd name="connsiteX3" fmla="*/ 19261 w 21041"/>
                    <a:gd name="connsiteY3" fmla="*/ 18477 h 18479"/>
                    <a:gd name="connsiteX4" fmla="*/ 11567 w 21041"/>
                    <a:gd name="connsiteY4" fmla="*/ 15548 h 18479"/>
                    <a:gd name="connsiteX5" fmla="*/ 1771 w 21041"/>
                    <a:gd name="connsiteY5" fmla="*/ 17252 h 18479"/>
                    <a:gd name="connsiteX6" fmla="*/ 0 w 21041"/>
                    <a:gd name="connsiteY6" fmla="*/ 11709 h 1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41" h="18479">
                      <a:moveTo>
                        <a:pt x="0" y="11709"/>
                      </a:moveTo>
                      <a:cubicBezTo>
                        <a:pt x="0" y="11709"/>
                        <a:pt x="8307" y="10253"/>
                        <a:pt x="10326" y="7605"/>
                      </a:cubicBezTo>
                      <a:cubicBezTo>
                        <a:pt x="12345" y="4957"/>
                        <a:pt x="10045" y="506"/>
                        <a:pt x="13718" y="10"/>
                      </a:cubicBezTo>
                      <a:cubicBezTo>
                        <a:pt x="17392" y="-487"/>
                        <a:pt x="24309" y="18129"/>
                        <a:pt x="19261" y="18477"/>
                      </a:cubicBezTo>
                      <a:cubicBezTo>
                        <a:pt x="17458" y="18593"/>
                        <a:pt x="14264" y="15118"/>
                        <a:pt x="11567" y="15548"/>
                      </a:cubicBezTo>
                      <a:cubicBezTo>
                        <a:pt x="6702" y="16309"/>
                        <a:pt x="1771" y="17252"/>
                        <a:pt x="1771" y="17252"/>
                      </a:cubicBezTo>
                      <a:lnTo>
                        <a:pt x="0" y="11709"/>
                      </a:lnTo>
                      <a:close/>
                    </a:path>
                  </a:pathLst>
                </a:custGeom>
                <a:solidFill>
                  <a:srgbClr val="80CDE2"/>
                </a:solidFill>
                <a:ln w="0" cap="flat">
                  <a:noFill/>
                  <a:prstDash val="solid"/>
                  <a:miter/>
                </a:ln>
              </p:spPr>
              <p:txBody>
                <a:bodyPr rtlCol="0" anchor="ctr"/>
                <a:lstStyle/>
                <a:p>
                  <a:endParaRPr lang="en-US" dirty="0"/>
                </a:p>
              </p:txBody>
            </p:sp>
          </p:grpSp>
          <p:sp>
            <p:nvSpPr>
              <p:cNvPr id="1036" name="Freeform: Shape 1035">
                <a:extLst>
                  <a:ext uri="{FF2B5EF4-FFF2-40B4-BE49-F238E27FC236}">
                    <a16:creationId xmlns:a16="http://schemas.microsoft.com/office/drawing/2014/main" id="{620F3FCC-40FD-9893-561F-A52E92764DD4}"/>
                  </a:ext>
                </a:extLst>
              </p:cNvPr>
              <p:cNvSpPr/>
              <p:nvPr/>
            </p:nvSpPr>
            <p:spPr>
              <a:xfrm>
                <a:off x="9817141" y="3585517"/>
                <a:ext cx="79718" cy="181070"/>
              </a:xfrm>
              <a:custGeom>
                <a:avLst/>
                <a:gdLst>
                  <a:gd name="connsiteX0" fmla="*/ 56077 w 79718"/>
                  <a:gd name="connsiteY0" fmla="*/ 13514 h 181070"/>
                  <a:gd name="connsiteX1" fmla="*/ 79111 w 79718"/>
                  <a:gd name="connsiteY1" fmla="*/ 95111 h 181070"/>
                  <a:gd name="connsiteX2" fmla="*/ 23048 w 79718"/>
                  <a:gd name="connsiteY2" fmla="*/ 180364 h 181070"/>
                  <a:gd name="connsiteX3" fmla="*/ 11332 w 79718"/>
                  <a:gd name="connsiteY3" fmla="*/ 135040 h 181070"/>
                  <a:gd name="connsiteX4" fmla="*/ 29932 w 79718"/>
                  <a:gd name="connsiteY4" fmla="*/ 60013 h 181070"/>
                  <a:gd name="connsiteX5" fmla="*/ 21873 w 79718"/>
                  <a:gd name="connsiteY5" fmla="*/ 8302 h 181070"/>
                  <a:gd name="connsiteX6" fmla="*/ 56077 w 79718"/>
                  <a:gd name="connsiteY6" fmla="*/ 13514 h 18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718" h="181070">
                    <a:moveTo>
                      <a:pt x="56077" y="13514"/>
                    </a:moveTo>
                    <a:cubicBezTo>
                      <a:pt x="56077" y="13514"/>
                      <a:pt x="84159" y="57514"/>
                      <a:pt x="79111" y="95111"/>
                    </a:cubicBezTo>
                    <a:cubicBezTo>
                      <a:pt x="74064" y="132707"/>
                      <a:pt x="42640" y="175499"/>
                      <a:pt x="23048" y="180364"/>
                    </a:cubicBezTo>
                    <a:cubicBezTo>
                      <a:pt x="3456" y="185229"/>
                      <a:pt x="-11090" y="164396"/>
                      <a:pt x="11332" y="135040"/>
                    </a:cubicBezTo>
                    <a:cubicBezTo>
                      <a:pt x="33754" y="105701"/>
                      <a:pt x="41102" y="81012"/>
                      <a:pt x="29932" y="60013"/>
                    </a:cubicBezTo>
                    <a:cubicBezTo>
                      <a:pt x="18762" y="39014"/>
                      <a:pt x="10174" y="24700"/>
                      <a:pt x="21873" y="8302"/>
                    </a:cubicBezTo>
                    <a:cubicBezTo>
                      <a:pt x="33572" y="-8097"/>
                      <a:pt x="48250" y="3122"/>
                      <a:pt x="56077" y="13514"/>
                    </a:cubicBezTo>
                    <a:close/>
                  </a:path>
                </a:pathLst>
              </a:custGeom>
              <a:solidFill>
                <a:srgbClr val="007F96"/>
              </a:solidFill>
              <a:ln w="0" cap="flat">
                <a:noFill/>
                <a:prstDash val="solid"/>
                <a:miter/>
              </a:ln>
            </p:spPr>
            <p:txBody>
              <a:bodyPr rtlCol="0" anchor="ctr"/>
              <a:lstStyle/>
              <a:p>
                <a:endParaRPr lang="en-US" dirty="0"/>
              </a:p>
            </p:txBody>
          </p:sp>
          <p:sp>
            <p:nvSpPr>
              <p:cNvPr id="1037" name="Freeform: Shape 1036">
                <a:extLst>
                  <a:ext uri="{FF2B5EF4-FFF2-40B4-BE49-F238E27FC236}">
                    <a16:creationId xmlns:a16="http://schemas.microsoft.com/office/drawing/2014/main" id="{A128070E-B2F4-EC67-1F93-A26C96781591}"/>
                  </a:ext>
                </a:extLst>
              </p:cNvPr>
              <p:cNvSpPr/>
              <p:nvPr/>
            </p:nvSpPr>
            <p:spPr>
              <a:xfrm>
                <a:off x="9672579" y="3312399"/>
                <a:ext cx="143077" cy="67620"/>
              </a:xfrm>
              <a:custGeom>
                <a:avLst/>
                <a:gdLst>
                  <a:gd name="connsiteX0" fmla="*/ 11846 w 143077"/>
                  <a:gd name="connsiteY0" fmla="*/ 15135 h 67620"/>
                  <a:gd name="connsiteX1" fmla="*/ 77938 w 143077"/>
                  <a:gd name="connsiteY1" fmla="*/ 1119 h 67620"/>
                  <a:gd name="connsiteX2" fmla="*/ 142771 w 143077"/>
                  <a:gd name="connsiteY2" fmla="*/ 50183 h 67620"/>
                  <a:gd name="connsiteX3" fmla="*/ 106118 w 143077"/>
                  <a:gd name="connsiteY3" fmla="*/ 57116 h 67620"/>
                  <a:gd name="connsiteX4" fmla="*/ 47440 w 143077"/>
                  <a:gd name="connsiteY4" fmla="*/ 38368 h 67620"/>
                  <a:gd name="connsiteX5" fmla="*/ 5906 w 143077"/>
                  <a:gd name="connsiteY5" fmla="*/ 42058 h 67620"/>
                  <a:gd name="connsiteX6" fmla="*/ 11846 w 143077"/>
                  <a:gd name="connsiteY6" fmla="*/ 15135 h 67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077" h="67620">
                    <a:moveTo>
                      <a:pt x="11846" y="15135"/>
                    </a:moveTo>
                    <a:cubicBezTo>
                      <a:pt x="11846" y="15135"/>
                      <a:pt x="48301" y="-4871"/>
                      <a:pt x="77938" y="1119"/>
                    </a:cubicBezTo>
                    <a:cubicBezTo>
                      <a:pt x="107575" y="7110"/>
                      <a:pt x="139925" y="34347"/>
                      <a:pt x="142771" y="50183"/>
                    </a:cubicBezTo>
                    <a:cubicBezTo>
                      <a:pt x="145618" y="66019"/>
                      <a:pt x="128276" y="76494"/>
                      <a:pt x="106118" y="57116"/>
                    </a:cubicBezTo>
                    <a:cubicBezTo>
                      <a:pt x="83961" y="37739"/>
                      <a:pt x="64733" y="30607"/>
                      <a:pt x="47440" y="38368"/>
                    </a:cubicBezTo>
                    <a:cubicBezTo>
                      <a:pt x="30165" y="46145"/>
                      <a:pt x="18317" y="52218"/>
                      <a:pt x="5906" y="42058"/>
                    </a:cubicBezTo>
                    <a:cubicBezTo>
                      <a:pt x="-6505" y="31898"/>
                      <a:pt x="3175" y="20827"/>
                      <a:pt x="11846" y="15135"/>
                    </a:cubicBezTo>
                    <a:close/>
                  </a:path>
                </a:pathLst>
              </a:custGeom>
              <a:solidFill>
                <a:srgbClr val="007F96"/>
              </a:solidFill>
              <a:ln w="0" cap="flat">
                <a:noFill/>
                <a:prstDash val="solid"/>
                <a:miter/>
              </a:ln>
            </p:spPr>
            <p:txBody>
              <a:bodyPr rtlCol="0" anchor="ctr"/>
              <a:lstStyle/>
              <a:p>
                <a:endParaRPr lang="en-US" dirty="0"/>
              </a:p>
            </p:txBody>
          </p:sp>
          <p:sp>
            <p:nvSpPr>
              <p:cNvPr id="1038" name="Freeform: Shape 1037">
                <a:extLst>
                  <a:ext uri="{FF2B5EF4-FFF2-40B4-BE49-F238E27FC236}">
                    <a16:creationId xmlns:a16="http://schemas.microsoft.com/office/drawing/2014/main" id="{9C354431-FEDF-FD52-B32A-EADEADD2E4A6}"/>
                  </a:ext>
                </a:extLst>
              </p:cNvPr>
              <p:cNvSpPr/>
              <p:nvPr/>
            </p:nvSpPr>
            <p:spPr>
              <a:xfrm>
                <a:off x="9436462" y="3642168"/>
                <a:ext cx="140366" cy="73006"/>
              </a:xfrm>
              <a:custGeom>
                <a:avLst/>
                <a:gdLst>
                  <a:gd name="connsiteX0" fmla="*/ 136019 w 140366"/>
                  <a:gd name="connsiteY0" fmla="*/ 27274 h 73006"/>
                  <a:gd name="connsiteX1" fmla="*/ 83629 w 140366"/>
                  <a:gd name="connsiteY1" fmla="*/ 69934 h 73006"/>
                  <a:gd name="connsiteX2" fmla="*/ 3539 w 140366"/>
                  <a:gd name="connsiteY2" fmla="*/ 55901 h 73006"/>
                  <a:gd name="connsiteX3" fmla="*/ 32977 w 140366"/>
                  <a:gd name="connsiteY3" fmla="*/ 32999 h 73006"/>
                  <a:gd name="connsiteX4" fmla="*/ 93740 w 140366"/>
                  <a:gd name="connsiteY4" fmla="*/ 22872 h 73006"/>
                  <a:gd name="connsiteX5" fmla="*/ 129003 w 140366"/>
                  <a:gd name="connsiteY5" fmla="*/ 616 h 73006"/>
                  <a:gd name="connsiteX6" fmla="*/ 136019 w 140366"/>
                  <a:gd name="connsiteY6" fmla="*/ 27290 h 7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366" h="73006">
                    <a:moveTo>
                      <a:pt x="136019" y="27274"/>
                    </a:moveTo>
                    <a:cubicBezTo>
                      <a:pt x="136019" y="27274"/>
                      <a:pt x="112736" y="61726"/>
                      <a:pt x="83629" y="69934"/>
                    </a:cubicBezTo>
                    <a:cubicBezTo>
                      <a:pt x="54538" y="78141"/>
                      <a:pt x="13302" y="68693"/>
                      <a:pt x="3539" y="55901"/>
                    </a:cubicBezTo>
                    <a:cubicBezTo>
                      <a:pt x="-6225" y="43110"/>
                      <a:pt x="4416" y="25884"/>
                      <a:pt x="32977" y="32999"/>
                    </a:cubicBezTo>
                    <a:cubicBezTo>
                      <a:pt x="61538" y="40115"/>
                      <a:pt x="81908" y="37682"/>
                      <a:pt x="93740" y="22872"/>
                    </a:cubicBezTo>
                    <a:cubicBezTo>
                      <a:pt x="105571" y="8062"/>
                      <a:pt x="113316" y="-2744"/>
                      <a:pt x="129003" y="616"/>
                    </a:cubicBezTo>
                    <a:cubicBezTo>
                      <a:pt x="144690" y="3975"/>
                      <a:pt x="141132" y="18255"/>
                      <a:pt x="136019" y="27290"/>
                    </a:cubicBezTo>
                    <a:close/>
                  </a:path>
                </a:pathLst>
              </a:custGeom>
              <a:solidFill>
                <a:srgbClr val="007F96"/>
              </a:solidFill>
              <a:ln w="0" cap="flat">
                <a:noFill/>
                <a:prstDash val="solid"/>
                <a:miter/>
              </a:ln>
            </p:spPr>
            <p:txBody>
              <a:bodyPr rtlCol="0" anchor="ctr"/>
              <a:lstStyle/>
              <a:p>
                <a:endParaRPr lang="en-US" dirty="0"/>
              </a:p>
            </p:txBody>
          </p:sp>
          <p:sp>
            <p:nvSpPr>
              <p:cNvPr id="1039" name="Freeform: Shape 1038">
                <a:extLst>
                  <a:ext uri="{FF2B5EF4-FFF2-40B4-BE49-F238E27FC236}">
                    <a16:creationId xmlns:a16="http://schemas.microsoft.com/office/drawing/2014/main" id="{DE568D02-C167-2284-9DAD-ABC67633A58B}"/>
                  </a:ext>
                </a:extLst>
              </p:cNvPr>
              <p:cNvSpPr/>
              <p:nvPr/>
            </p:nvSpPr>
            <p:spPr>
              <a:xfrm rot="-1349998">
                <a:off x="9632259" y="3516542"/>
                <a:ext cx="45042" cy="45042"/>
              </a:xfrm>
              <a:custGeom>
                <a:avLst/>
                <a:gdLst>
                  <a:gd name="connsiteX0" fmla="*/ 45043 w 45042"/>
                  <a:gd name="connsiteY0" fmla="*/ 22521 h 45042"/>
                  <a:gd name="connsiteX1" fmla="*/ 22521 w 45042"/>
                  <a:gd name="connsiteY1" fmla="*/ 45043 h 45042"/>
                  <a:gd name="connsiteX2" fmla="*/ 0 w 45042"/>
                  <a:gd name="connsiteY2" fmla="*/ 22521 h 45042"/>
                  <a:gd name="connsiteX3" fmla="*/ 22521 w 45042"/>
                  <a:gd name="connsiteY3" fmla="*/ 0 h 45042"/>
                  <a:gd name="connsiteX4" fmla="*/ 45043 w 45042"/>
                  <a:gd name="connsiteY4" fmla="*/ 22521 h 4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2" h="45042">
                    <a:moveTo>
                      <a:pt x="45043" y="22521"/>
                    </a:moveTo>
                    <a:cubicBezTo>
                      <a:pt x="45043" y="34960"/>
                      <a:pt x="34960" y="45043"/>
                      <a:pt x="22521" y="45043"/>
                    </a:cubicBezTo>
                    <a:cubicBezTo>
                      <a:pt x="10083" y="45043"/>
                      <a:pt x="0" y="34960"/>
                      <a:pt x="0" y="22521"/>
                    </a:cubicBezTo>
                    <a:cubicBezTo>
                      <a:pt x="0" y="10083"/>
                      <a:pt x="10083" y="0"/>
                      <a:pt x="22521" y="0"/>
                    </a:cubicBezTo>
                    <a:cubicBezTo>
                      <a:pt x="34960" y="0"/>
                      <a:pt x="45043" y="10083"/>
                      <a:pt x="45043" y="22521"/>
                    </a:cubicBezTo>
                    <a:close/>
                  </a:path>
                </a:pathLst>
              </a:custGeom>
              <a:solidFill>
                <a:srgbClr val="2E314D">
                  <a:alpha val="42000"/>
                </a:srgbClr>
              </a:solidFill>
              <a:ln w="0" cap="flat">
                <a:noFill/>
                <a:prstDash val="solid"/>
                <a:miter/>
              </a:ln>
            </p:spPr>
            <p:txBody>
              <a:bodyPr rtlCol="0" anchor="ctr"/>
              <a:lstStyle/>
              <a:p>
                <a:endParaRPr lang="en-US" dirty="0"/>
              </a:p>
            </p:txBody>
          </p:sp>
          <p:sp>
            <p:nvSpPr>
              <p:cNvPr id="1040" name="Freeform: Shape 1039">
                <a:extLst>
                  <a:ext uri="{FF2B5EF4-FFF2-40B4-BE49-F238E27FC236}">
                    <a16:creationId xmlns:a16="http://schemas.microsoft.com/office/drawing/2014/main" id="{1BD8A025-DE7E-FE05-89DF-28145B2D7D40}"/>
                  </a:ext>
                </a:extLst>
              </p:cNvPr>
              <p:cNvSpPr/>
              <p:nvPr/>
            </p:nvSpPr>
            <p:spPr>
              <a:xfrm>
                <a:off x="9730908" y="3777531"/>
                <a:ext cx="45042" cy="45042"/>
              </a:xfrm>
              <a:custGeom>
                <a:avLst/>
                <a:gdLst>
                  <a:gd name="connsiteX0" fmla="*/ 45043 w 45042"/>
                  <a:gd name="connsiteY0" fmla="*/ 22521 h 45042"/>
                  <a:gd name="connsiteX1" fmla="*/ 22522 w 45042"/>
                  <a:gd name="connsiteY1" fmla="*/ 45043 h 45042"/>
                  <a:gd name="connsiteX2" fmla="*/ 0 w 45042"/>
                  <a:gd name="connsiteY2" fmla="*/ 22521 h 45042"/>
                  <a:gd name="connsiteX3" fmla="*/ 22522 w 45042"/>
                  <a:gd name="connsiteY3" fmla="*/ 0 h 45042"/>
                  <a:gd name="connsiteX4" fmla="*/ 45043 w 45042"/>
                  <a:gd name="connsiteY4" fmla="*/ 22521 h 4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2" h="45042">
                    <a:moveTo>
                      <a:pt x="45043" y="22521"/>
                    </a:moveTo>
                    <a:cubicBezTo>
                      <a:pt x="45043" y="34965"/>
                      <a:pt x="34965" y="45043"/>
                      <a:pt x="22522" y="45043"/>
                    </a:cubicBezTo>
                    <a:cubicBezTo>
                      <a:pt x="10078" y="45043"/>
                      <a:pt x="0" y="34965"/>
                      <a:pt x="0" y="22521"/>
                    </a:cubicBezTo>
                    <a:cubicBezTo>
                      <a:pt x="0" y="10078"/>
                      <a:pt x="10078" y="0"/>
                      <a:pt x="22522" y="0"/>
                    </a:cubicBezTo>
                    <a:cubicBezTo>
                      <a:pt x="34965" y="0"/>
                      <a:pt x="45043" y="10078"/>
                      <a:pt x="45043" y="22521"/>
                    </a:cubicBezTo>
                    <a:close/>
                  </a:path>
                </a:pathLst>
              </a:custGeom>
              <a:solidFill>
                <a:srgbClr val="2E314D">
                  <a:alpha val="42000"/>
                </a:srgbClr>
              </a:solidFill>
              <a:ln w="0" cap="flat">
                <a:noFill/>
                <a:prstDash val="solid"/>
                <a:miter/>
              </a:ln>
            </p:spPr>
            <p:txBody>
              <a:bodyPr rtlCol="0" anchor="ctr"/>
              <a:lstStyle/>
              <a:p>
                <a:endParaRPr lang="en-US" dirty="0"/>
              </a:p>
            </p:txBody>
          </p:sp>
          <p:sp>
            <p:nvSpPr>
              <p:cNvPr id="1041" name="Freeform: Shape 1040">
                <a:extLst>
                  <a:ext uri="{FF2B5EF4-FFF2-40B4-BE49-F238E27FC236}">
                    <a16:creationId xmlns:a16="http://schemas.microsoft.com/office/drawing/2014/main" id="{F2B82700-4387-B695-5BEE-9B5C90AD4790}"/>
                  </a:ext>
                </a:extLst>
              </p:cNvPr>
              <p:cNvSpPr/>
              <p:nvPr/>
            </p:nvSpPr>
            <p:spPr>
              <a:xfrm>
                <a:off x="9423304" y="3591105"/>
                <a:ext cx="45042" cy="45042"/>
              </a:xfrm>
              <a:custGeom>
                <a:avLst/>
                <a:gdLst>
                  <a:gd name="connsiteX0" fmla="*/ 45043 w 45042"/>
                  <a:gd name="connsiteY0" fmla="*/ 22521 h 45042"/>
                  <a:gd name="connsiteX1" fmla="*/ 22521 w 45042"/>
                  <a:gd name="connsiteY1" fmla="*/ 45043 h 45042"/>
                  <a:gd name="connsiteX2" fmla="*/ 0 w 45042"/>
                  <a:gd name="connsiteY2" fmla="*/ 22521 h 45042"/>
                  <a:gd name="connsiteX3" fmla="*/ 22521 w 45042"/>
                  <a:gd name="connsiteY3" fmla="*/ 0 h 45042"/>
                  <a:gd name="connsiteX4" fmla="*/ 45043 w 45042"/>
                  <a:gd name="connsiteY4" fmla="*/ 22521 h 4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2" h="45042">
                    <a:moveTo>
                      <a:pt x="45043" y="22521"/>
                    </a:moveTo>
                    <a:cubicBezTo>
                      <a:pt x="45043" y="34965"/>
                      <a:pt x="34965" y="45043"/>
                      <a:pt x="22521" y="45043"/>
                    </a:cubicBezTo>
                    <a:cubicBezTo>
                      <a:pt x="10077" y="45043"/>
                      <a:pt x="0" y="34965"/>
                      <a:pt x="0" y="22521"/>
                    </a:cubicBezTo>
                    <a:cubicBezTo>
                      <a:pt x="0" y="10078"/>
                      <a:pt x="10094" y="0"/>
                      <a:pt x="22521" y="0"/>
                    </a:cubicBezTo>
                    <a:cubicBezTo>
                      <a:pt x="34949" y="0"/>
                      <a:pt x="45043" y="10078"/>
                      <a:pt x="45043" y="22521"/>
                    </a:cubicBezTo>
                    <a:close/>
                  </a:path>
                </a:pathLst>
              </a:custGeom>
              <a:solidFill>
                <a:srgbClr val="2E314D">
                  <a:alpha val="42000"/>
                </a:srgbClr>
              </a:solidFill>
              <a:ln w="0" cap="flat">
                <a:noFill/>
                <a:prstDash val="solid"/>
                <a:miter/>
              </a:ln>
            </p:spPr>
            <p:txBody>
              <a:bodyPr rtlCol="0" anchor="ctr"/>
              <a:lstStyle/>
              <a:p>
                <a:endParaRPr lang="en-US" dirty="0"/>
              </a:p>
            </p:txBody>
          </p:sp>
          <p:sp>
            <p:nvSpPr>
              <p:cNvPr id="1042" name="Freeform: Shape 1041">
                <a:extLst>
                  <a:ext uri="{FF2B5EF4-FFF2-40B4-BE49-F238E27FC236}">
                    <a16:creationId xmlns:a16="http://schemas.microsoft.com/office/drawing/2014/main" id="{DA31C2C0-CF47-D907-BBB0-7F912C6C451D}"/>
                  </a:ext>
                </a:extLst>
              </p:cNvPr>
              <p:cNvSpPr/>
              <p:nvPr/>
            </p:nvSpPr>
            <p:spPr>
              <a:xfrm>
                <a:off x="9939855" y="3898709"/>
                <a:ext cx="45042" cy="45042"/>
              </a:xfrm>
              <a:custGeom>
                <a:avLst/>
                <a:gdLst>
                  <a:gd name="connsiteX0" fmla="*/ 45043 w 45042"/>
                  <a:gd name="connsiteY0" fmla="*/ 22521 h 45042"/>
                  <a:gd name="connsiteX1" fmla="*/ 22521 w 45042"/>
                  <a:gd name="connsiteY1" fmla="*/ 45043 h 45042"/>
                  <a:gd name="connsiteX2" fmla="*/ 0 w 45042"/>
                  <a:gd name="connsiteY2" fmla="*/ 22521 h 45042"/>
                  <a:gd name="connsiteX3" fmla="*/ 22521 w 45042"/>
                  <a:gd name="connsiteY3" fmla="*/ 0 h 45042"/>
                  <a:gd name="connsiteX4" fmla="*/ 45043 w 45042"/>
                  <a:gd name="connsiteY4" fmla="*/ 22521 h 450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42" h="45042">
                    <a:moveTo>
                      <a:pt x="45043" y="22521"/>
                    </a:moveTo>
                    <a:cubicBezTo>
                      <a:pt x="45043" y="34965"/>
                      <a:pt x="34965" y="45043"/>
                      <a:pt x="22521" y="45043"/>
                    </a:cubicBezTo>
                    <a:cubicBezTo>
                      <a:pt x="10078" y="45043"/>
                      <a:pt x="0" y="34965"/>
                      <a:pt x="0" y="22521"/>
                    </a:cubicBezTo>
                    <a:cubicBezTo>
                      <a:pt x="0" y="10078"/>
                      <a:pt x="10078" y="0"/>
                      <a:pt x="22521" y="0"/>
                    </a:cubicBezTo>
                    <a:cubicBezTo>
                      <a:pt x="34965" y="0"/>
                      <a:pt x="45043" y="10078"/>
                      <a:pt x="45043" y="22521"/>
                    </a:cubicBezTo>
                    <a:close/>
                  </a:path>
                </a:pathLst>
              </a:custGeom>
              <a:solidFill>
                <a:srgbClr val="2E314D">
                  <a:alpha val="42000"/>
                </a:srgbClr>
              </a:solidFill>
              <a:ln w="0" cap="flat">
                <a:noFill/>
                <a:prstDash val="solid"/>
                <a:miter/>
              </a:ln>
            </p:spPr>
            <p:txBody>
              <a:bodyPr rtlCol="0" anchor="ctr"/>
              <a:lstStyle/>
              <a:p>
                <a:endParaRPr lang="en-US" dirty="0"/>
              </a:p>
            </p:txBody>
          </p:sp>
        </p:grpSp>
        <p:grpSp>
          <p:nvGrpSpPr>
            <p:cNvPr id="1043" name="Graphic 7">
              <a:extLst>
                <a:ext uri="{FF2B5EF4-FFF2-40B4-BE49-F238E27FC236}">
                  <a16:creationId xmlns:a16="http://schemas.microsoft.com/office/drawing/2014/main" id="{89F7DCCD-E8A7-DEDC-2636-4F5FB79B5011}"/>
                </a:ext>
              </a:extLst>
            </p:cNvPr>
            <p:cNvGrpSpPr/>
            <p:nvPr/>
          </p:nvGrpSpPr>
          <p:grpSpPr>
            <a:xfrm>
              <a:off x="7686099" y="4687218"/>
              <a:ext cx="688828" cy="1138382"/>
              <a:chOff x="7686099" y="4687218"/>
              <a:chExt cx="688828" cy="1138382"/>
            </a:xfrm>
          </p:grpSpPr>
          <p:grpSp>
            <p:nvGrpSpPr>
              <p:cNvPr id="1044" name="Graphic 7">
                <a:extLst>
                  <a:ext uri="{FF2B5EF4-FFF2-40B4-BE49-F238E27FC236}">
                    <a16:creationId xmlns:a16="http://schemas.microsoft.com/office/drawing/2014/main" id="{011BCDBC-845D-C993-D892-D1EB904AECD9}"/>
                  </a:ext>
                </a:extLst>
              </p:cNvPr>
              <p:cNvGrpSpPr/>
              <p:nvPr/>
            </p:nvGrpSpPr>
            <p:grpSpPr>
              <a:xfrm>
                <a:off x="7686099" y="4687218"/>
                <a:ext cx="688828" cy="1138382"/>
                <a:chOff x="7686099" y="4687218"/>
                <a:chExt cx="688828" cy="1138382"/>
              </a:xfrm>
            </p:grpSpPr>
            <p:sp>
              <p:nvSpPr>
                <p:cNvPr id="1045" name="Freeform: Shape 1044">
                  <a:extLst>
                    <a:ext uri="{FF2B5EF4-FFF2-40B4-BE49-F238E27FC236}">
                      <a16:creationId xmlns:a16="http://schemas.microsoft.com/office/drawing/2014/main" id="{4AD18543-9B4A-9E86-363F-132DF07E1E8C}"/>
                    </a:ext>
                  </a:extLst>
                </p:cNvPr>
                <p:cNvSpPr/>
                <p:nvPr/>
              </p:nvSpPr>
              <p:spPr>
                <a:xfrm>
                  <a:off x="7709972" y="4972006"/>
                  <a:ext cx="488657" cy="656412"/>
                </a:xfrm>
                <a:custGeom>
                  <a:avLst/>
                  <a:gdLst>
                    <a:gd name="connsiteX0" fmla="*/ 355714 w 488657"/>
                    <a:gd name="connsiteY0" fmla="*/ 554081 h 656412"/>
                    <a:gd name="connsiteX1" fmla="*/ 237663 w 488657"/>
                    <a:gd name="connsiteY1" fmla="*/ 538361 h 656412"/>
                    <a:gd name="connsiteX2" fmla="*/ 116203 w 488657"/>
                    <a:gd name="connsiteY2" fmla="*/ 411209 h 656412"/>
                    <a:gd name="connsiteX3" fmla="*/ 247228 w 488657"/>
                    <a:gd name="connsiteY3" fmla="*/ 82027 h 656412"/>
                    <a:gd name="connsiteX4" fmla="*/ 217177 w 488657"/>
                    <a:gd name="connsiteY4" fmla="*/ 41055 h 656412"/>
                    <a:gd name="connsiteX5" fmla="*/ 187226 w 488657"/>
                    <a:gd name="connsiteY5" fmla="*/ 0 h 656412"/>
                    <a:gd name="connsiteX6" fmla="*/ 20806 w 488657"/>
                    <a:gd name="connsiteY6" fmla="*/ 446290 h 656412"/>
                    <a:gd name="connsiteX7" fmla="*/ 217442 w 488657"/>
                    <a:gd name="connsiteY7" fmla="*/ 638905 h 656412"/>
                    <a:gd name="connsiteX8" fmla="*/ 335029 w 488657"/>
                    <a:gd name="connsiteY8" fmla="*/ 656412 h 656412"/>
                    <a:gd name="connsiteX9" fmla="*/ 488658 w 488657"/>
                    <a:gd name="connsiteY9" fmla="*/ 623135 h 656412"/>
                    <a:gd name="connsiteX10" fmla="*/ 441414 w 488657"/>
                    <a:gd name="connsiteY10" fmla="*/ 554098 h 656412"/>
                    <a:gd name="connsiteX11" fmla="*/ 355697 w 488657"/>
                    <a:gd name="connsiteY11" fmla="*/ 554098 h 656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8657" h="656412">
                      <a:moveTo>
                        <a:pt x="355714" y="554081"/>
                      </a:moveTo>
                      <a:cubicBezTo>
                        <a:pt x="320699" y="556315"/>
                        <a:pt x="278370" y="553618"/>
                        <a:pt x="237663" y="538361"/>
                      </a:cubicBezTo>
                      <a:cubicBezTo>
                        <a:pt x="180160" y="516799"/>
                        <a:pt x="139304" y="474007"/>
                        <a:pt x="116203" y="411209"/>
                      </a:cubicBezTo>
                      <a:cubicBezTo>
                        <a:pt x="49698" y="230261"/>
                        <a:pt x="239136" y="87984"/>
                        <a:pt x="247228" y="82027"/>
                      </a:cubicBezTo>
                      <a:lnTo>
                        <a:pt x="217177" y="41055"/>
                      </a:lnTo>
                      <a:lnTo>
                        <a:pt x="187226" y="0"/>
                      </a:lnTo>
                      <a:cubicBezTo>
                        <a:pt x="176586" y="7761"/>
                        <a:pt x="-72291" y="193012"/>
                        <a:pt x="20806" y="446290"/>
                      </a:cubicBezTo>
                      <a:cubicBezTo>
                        <a:pt x="56152" y="542498"/>
                        <a:pt x="124163" y="609102"/>
                        <a:pt x="217442" y="638905"/>
                      </a:cubicBezTo>
                      <a:cubicBezTo>
                        <a:pt x="256858" y="651497"/>
                        <a:pt x="297400" y="656412"/>
                        <a:pt x="335029" y="656412"/>
                      </a:cubicBezTo>
                      <a:cubicBezTo>
                        <a:pt x="404960" y="656412"/>
                        <a:pt x="464846" y="639418"/>
                        <a:pt x="488658" y="623135"/>
                      </a:cubicBezTo>
                      <a:lnTo>
                        <a:pt x="441414" y="554098"/>
                      </a:lnTo>
                      <a:lnTo>
                        <a:pt x="355697" y="554098"/>
                      </a:lnTo>
                      <a:close/>
                    </a:path>
                  </a:pathLst>
                </a:custGeom>
                <a:solidFill>
                  <a:srgbClr val="80CDE2"/>
                </a:solidFill>
                <a:ln w="0" cap="flat">
                  <a:noFill/>
                  <a:prstDash val="solid"/>
                  <a:miter/>
                </a:ln>
              </p:spPr>
              <p:txBody>
                <a:bodyPr rtlCol="0" anchor="ctr"/>
                <a:lstStyle/>
                <a:p>
                  <a:endParaRPr lang="en-US" dirty="0"/>
                </a:p>
              </p:txBody>
            </p:sp>
            <p:sp>
              <p:nvSpPr>
                <p:cNvPr id="1046" name="Freeform: Shape 1045">
                  <a:extLst>
                    <a:ext uri="{FF2B5EF4-FFF2-40B4-BE49-F238E27FC236}">
                      <a16:creationId xmlns:a16="http://schemas.microsoft.com/office/drawing/2014/main" id="{E921B98F-0858-F23B-1767-C235F9E558FA}"/>
                    </a:ext>
                  </a:extLst>
                </p:cNvPr>
                <p:cNvSpPr/>
                <p:nvPr/>
              </p:nvSpPr>
              <p:spPr>
                <a:xfrm>
                  <a:off x="7922284" y="5600221"/>
                  <a:ext cx="216426" cy="141151"/>
                </a:xfrm>
                <a:custGeom>
                  <a:avLst/>
                  <a:gdLst>
                    <a:gd name="connsiteX0" fmla="*/ 0 w 216426"/>
                    <a:gd name="connsiteY0" fmla="*/ 0 h 141151"/>
                    <a:gd name="connsiteX1" fmla="*/ 216427 w 216426"/>
                    <a:gd name="connsiteY1" fmla="*/ 0 h 141151"/>
                    <a:gd name="connsiteX2" fmla="*/ 216427 w 216426"/>
                    <a:gd name="connsiteY2" fmla="*/ 141152 h 141151"/>
                    <a:gd name="connsiteX3" fmla="*/ 0 w 216426"/>
                    <a:gd name="connsiteY3" fmla="*/ 141152 h 141151"/>
                  </a:gdLst>
                  <a:ahLst/>
                  <a:cxnLst>
                    <a:cxn ang="0">
                      <a:pos x="connsiteX0" y="connsiteY0"/>
                    </a:cxn>
                    <a:cxn ang="0">
                      <a:pos x="connsiteX1" y="connsiteY1"/>
                    </a:cxn>
                    <a:cxn ang="0">
                      <a:pos x="connsiteX2" y="connsiteY2"/>
                    </a:cxn>
                    <a:cxn ang="0">
                      <a:pos x="connsiteX3" y="connsiteY3"/>
                    </a:cxn>
                  </a:cxnLst>
                  <a:rect l="l" t="t" r="r" b="b"/>
                  <a:pathLst>
                    <a:path w="216426" h="141151">
                      <a:moveTo>
                        <a:pt x="0" y="0"/>
                      </a:moveTo>
                      <a:lnTo>
                        <a:pt x="216427" y="0"/>
                      </a:lnTo>
                      <a:lnTo>
                        <a:pt x="216427" y="141152"/>
                      </a:lnTo>
                      <a:lnTo>
                        <a:pt x="0" y="141152"/>
                      </a:lnTo>
                      <a:close/>
                    </a:path>
                  </a:pathLst>
                </a:custGeom>
                <a:solidFill>
                  <a:srgbClr val="80CDE2"/>
                </a:solidFill>
                <a:ln w="0" cap="flat">
                  <a:noFill/>
                  <a:prstDash val="solid"/>
                  <a:miter/>
                </a:ln>
              </p:spPr>
              <p:txBody>
                <a:bodyPr rtlCol="0" anchor="ctr"/>
                <a:lstStyle/>
                <a:p>
                  <a:endParaRPr lang="en-US" dirty="0"/>
                </a:p>
              </p:txBody>
            </p:sp>
            <p:sp>
              <p:nvSpPr>
                <p:cNvPr id="1047" name="Freeform: Shape 1046">
                  <a:extLst>
                    <a:ext uri="{FF2B5EF4-FFF2-40B4-BE49-F238E27FC236}">
                      <a16:creationId xmlns:a16="http://schemas.microsoft.com/office/drawing/2014/main" id="{6BAC4EC7-C8EC-ECD9-C837-C4D6C8CD3AB9}"/>
                    </a:ext>
                  </a:extLst>
                </p:cNvPr>
                <p:cNvSpPr/>
                <p:nvPr/>
              </p:nvSpPr>
              <p:spPr>
                <a:xfrm>
                  <a:off x="7837609" y="5728201"/>
                  <a:ext cx="385808" cy="71502"/>
                </a:xfrm>
                <a:custGeom>
                  <a:avLst/>
                  <a:gdLst>
                    <a:gd name="connsiteX0" fmla="*/ 28694 w 385808"/>
                    <a:gd name="connsiteY0" fmla="*/ 0 h 71502"/>
                    <a:gd name="connsiteX1" fmla="*/ 357115 w 385808"/>
                    <a:gd name="connsiteY1" fmla="*/ 0 h 71502"/>
                    <a:gd name="connsiteX2" fmla="*/ 385808 w 385808"/>
                    <a:gd name="connsiteY2" fmla="*/ 28694 h 71502"/>
                    <a:gd name="connsiteX3" fmla="*/ 385808 w 385808"/>
                    <a:gd name="connsiteY3" fmla="*/ 42809 h 71502"/>
                    <a:gd name="connsiteX4" fmla="*/ 357115 w 385808"/>
                    <a:gd name="connsiteY4" fmla="*/ 71502 h 71502"/>
                    <a:gd name="connsiteX5" fmla="*/ 28694 w 385808"/>
                    <a:gd name="connsiteY5" fmla="*/ 71502 h 71502"/>
                    <a:gd name="connsiteX6" fmla="*/ 0 w 385808"/>
                    <a:gd name="connsiteY6" fmla="*/ 42809 h 71502"/>
                    <a:gd name="connsiteX7" fmla="*/ 0 w 385808"/>
                    <a:gd name="connsiteY7" fmla="*/ 28694 h 71502"/>
                    <a:gd name="connsiteX8" fmla="*/ 28694 w 385808"/>
                    <a:gd name="connsiteY8" fmla="*/ 0 h 71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808" h="71502">
                      <a:moveTo>
                        <a:pt x="28694" y="0"/>
                      </a:moveTo>
                      <a:lnTo>
                        <a:pt x="357115" y="0"/>
                      </a:lnTo>
                      <a:cubicBezTo>
                        <a:pt x="372951" y="0"/>
                        <a:pt x="385808" y="12858"/>
                        <a:pt x="385808" y="28694"/>
                      </a:cubicBezTo>
                      <a:lnTo>
                        <a:pt x="385808" y="42809"/>
                      </a:lnTo>
                      <a:cubicBezTo>
                        <a:pt x="385808" y="58645"/>
                        <a:pt x="372951" y="71502"/>
                        <a:pt x="357115" y="71502"/>
                      </a:cubicBezTo>
                      <a:lnTo>
                        <a:pt x="28694" y="71502"/>
                      </a:lnTo>
                      <a:cubicBezTo>
                        <a:pt x="12858" y="71502"/>
                        <a:pt x="0" y="58645"/>
                        <a:pt x="0" y="42809"/>
                      </a:cubicBezTo>
                      <a:lnTo>
                        <a:pt x="0" y="28694"/>
                      </a:lnTo>
                      <a:cubicBezTo>
                        <a:pt x="0" y="12858"/>
                        <a:pt x="12858" y="0"/>
                        <a:pt x="28694" y="0"/>
                      </a:cubicBezTo>
                      <a:close/>
                    </a:path>
                  </a:pathLst>
                </a:custGeom>
                <a:solidFill>
                  <a:srgbClr val="007F96"/>
                </a:solidFill>
                <a:ln w="0" cap="flat">
                  <a:noFill/>
                  <a:prstDash val="solid"/>
                  <a:miter/>
                </a:ln>
              </p:spPr>
              <p:txBody>
                <a:bodyPr rtlCol="0" anchor="ctr"/>
                <a:lstStyle/>
                <a:p>
                  <a:endParaRPr lang="en-US" dirty="0"/>
                </a:p>
              </p:txBody>
            </p:sp>
            <p:grpSp>
              <p:nvGrpSpPr>
                <p:cNvPr id="1048" name="Graphic 7">
                  <a:extLst>
                    <a:ext uri="{FF2B5EF4-FFF2-40B4-BE49-F238E27FC236}">
                      <a16:creationId xmlns:a16="http://schemas.microsoft.com/office/drawing/2014/main" id="{3073D7AF-32BF-C799-0533-D94886603E54}"/>
                    </a:ext>
                  </a:extLst>
                </p:cNvPr>
                <p:cNvGrpSpPr/>
                <p:nvPr/>
              </p:nvGrpSpPr>
              <p:grpSpPr>
                <a:xfrm>
                  <a:off x="7759299" y="4687218"/>
                  <a:ext cx="465909" cy="645580"/>
                  <a:chOff x="7759299" y="4687218"/>
                  <a:chExt cx="465909" cy="645580"/>
                </a:xfrm>
              </p:grpSpPr>
              <p:sp>
                <p:nvSpPr>
                  <p:cNvPr id="1049" name="Freeform: Shape 1048">
                    <a:extLst>
                      <a:ext uri="{FF2B5EF4-FFF2-40B4-BE49-F238E27FC236}">
                        <a16:creationId xmlns:a16="http://schemas.microsoft.com/office/drawing/2014/main" id="{BE545083-D799-119C-365F-42A9F30E6DB5}"/>
                      </a:ext>
                    </a:extLst>
                  </p:cNvPr>
                  <p:cNvSpPr/>
                  <p:nvPr/>
                </p:nvSpPr>
                <p:spPr>
                  <a:xfrm>
                    <a:off x="7770323" y="4687218"/>
                    <a:ext cx="97985" cy="81024"/>
                  </a:xfrm>
                  <a:custGeom>
                    <a:avLst/>
                    <a:gdLst>
                      <a:gd name="connsiteX0" fmla="*/ 56481 w 97985"/>
                      <a:gd name="connsiteY0" fmla="*/ 3992 h 81024"/>
                      <a:gd name="connsiteX1" fmla="*/ 13093 w 97985"/>
                      <a:gd name="connsiteY1" fmla="*/ 30435 h 81024"/>
                      <a:gd name="connsiteX2" fmla="*/ 3992 w 97985"/>
                      <a:gd name="connsiteY2" fmla="*/ 67932 h 81024"/>
                      <a:gd name="connsiteX3" fmla="*/ 41505 w 97985"/>
                      <a:gd name="connsiteY3" fmla="*/ 77033 h 81024"/>
                      <a:gd name="connsiteX4" fmla="*/ 84893 w 97985"/>
                      <a:gd name="connsiteY4" fmla="*/ 50590 h 81024"/>
                      <a:gd name="connsiteX5" fmla="*/ 93994 w 97985"/>
                      <a:gd name="connsiteY5" fmla="*/ 13093 h 81024"/>
                      <a:gd name="connsiteX6" fmla="*/ 56497 w 97985"/>
                      <a:gd name="connsiteY6" fmla="*/ 3992 h 81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985" h="81024">
                        <a:moveTo>
                          <a:pt x="56481" y="3992"/>
                        </a:moveTo>
                        <a:lnTo>
                          <a:pt x="13093" y="30435"/>
                        </a:lnTo>
                        <a:cubicBezTo>
                          <a:pt x="219" y="38278"/>
                          <a:pt x="-3852" y="55074"/>
                          <a:pt x="3992" y="67932"/>
                        </a:cubicBezTo>
                        <a:cubicBezTo>
                          <a:pt x="11835" y="80806"/>
                          <a:pt x="28631" y="84876"/>
                          <a:pt x="41505" y="77033"/>
                        </a:cubicBezTo>
                        <a:lnTo>
                          <a:pt x="84893" y="50590"/>
                        </a:lnTo>
                        <a:cubicBezTo>
                          <a:pt x="97767" y="42746"/>
                          <a:pt x="101838" y="25950"/>
                          <a:pt x="93994" y="13093"/>
                        </a:cubicBezTo>
                        <a:cubicBezTo>
                          <a:pt x="86151" y="219"/>
                          <a:pt x="69355" y="-3852"/>
                          <a:pt x="56497" y="3992"/>
                        </a:cubicBezTo>
                        <a:close/>
                      </a:path>
                    </a:pathLst>
                  </a:custGeom>
                  <a:solidFill>
                    <a:srgbClr val="383C5D"/>
                  </a:solidFill>
                  <a:ln w="0" cap="flat">
                    <a:noFill/>
                    <a:prstDash val="solid"/>
                    <a:miter/>
                  </a:ln>
                </p:spPr>
                <p:txBody>
                  <a:bodyPr rtlCol="0" anchor="ctr"/>
                  <a:lstStyle/>
                  <a:p>
                    <a:endParaRPr lang="en-US" dirty="0"/>
                  </a:p>
                </p:txBody>
              </p:sp>
              <p:sp>
                <p:nvSpPr>
                  <p:cNvPr id="1050" name="Freeform: Shape 1049">
                    <a:extLst>
                      <a:ext uri="{FF2B5EF4-FFF2-40B4-BE49-F238E27FC236}">
                        <a16:creationId xmlns:a16="http://schemas.microsoft.com/office/drawing/2014/main" id="{DC481C42-3429-7780-0C81-EE09901428A8}"/>
                      </a:ext>
                    </a:extLst>
                  </p:cNvPr>
                  <p:cNvSpPr/>
                  <p:nvPr/>
                </p:nvSpPr>
                <p:spPr>
                  <a:xfrm>
                    <a:off x="8092489" y="5229584"/>
                    <a:ext cx="132718" cy="103214"/>
                  </a:xfrm>
                  <a:custGeom>
                    <a:avLst/>
                    <a:gdLst>
                      <a:gd name="connsiteX0" fmla="*/ 121413 w 132718"/>
                      <a:gd name="connsiteY0" fmla="*/ 8128 h 103214"/>
                      <a:gd name="connsiteX1" fmla="*/ 98131 w 132718"/>
                      <a:gd name="connsiteY1" fmla="*/ 2486 h 103214"/>
                      <a:gd name="connsiteX2" fmla="*/ 8128 w 132718"/>
                      <a:gd name="connsiteY2" fmla="*/ 57341 h 103214"/>
                      <a:gd name="connsiteX3" fmla="*/ 2485 w 132718"/>
                      <a:gd name="connsiteY3" fmla="*/ 80623 h 103214"/>
                      <a:gd name="connsiteX4" fmla="*/ 11305 w 132718"/>
                      <a:gd name="connsiteY4" fmla="*/ 95086 h 103214"/>
                      <a:gd name="connsiteX5" fmla="*/ 34588 w 132718"/>
                      <a:gd name="connsiteY5" fmla="*/ 100729 h 103214"/>
                      <a:gd name="connsiteX6" fmla="*/ 124591 w 132718"/>
                      <a:gd name="connsiteY6" fmla="*/ 45873 h 103214"/>
                      <a:gd name="connsiteX7" fmla="*/ 130233 w 132718"/>
                      <a:gd name="connsiteY7" fmla="*/ 22591 h 103214"/>
                      <a:gd name="connsiteX8" fmla="*/ 121413 w 132718"/>
                      <a:gd name="connsiteY8" fmla="*/ 8128 h 10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718" h="103214">
                        <a:moveTo>
                          <a:pt x="121413" y="8128"/>
                        </a:moveTo>
                        <a:cubicBezTo>
                          <a:pt x="116548" y="136"/>
                          <a:pt x="106123" y="-2396"/>
                          <a:pt x="98131" y="2486"/>
                        </a:cubicBezTo>
                        <a:lnTo>
                          <a:pt x="8128" y="57341"/>
                        </a:lnTo>
                        <a:cubicBezTo>
                          <a:pt x="136" y="62206"/>
                          <a:pt x="-2396" y="72631"/>
                          <a:pt x="2485" y="80623"/>
                        </a:cubicBezTo>
                        <a:lnTo>
                          <a:pt x="11305" y="95086"/>
                        </a:lnTo>
                        <a:cubicBezTo>
                          <a:pt x="16170" y="103079"/>
                          <a:pt x="26595" y="105610"/>
                          <a:pt x="34588" y="100729"/>
                        </a:cubicBezTo>
                        <a:lnTo>
                          <a:pt x="124591" y="45873"/>
                        </a:lnTo>
                        <a:cubicBezTo>
                          <a:pt x="132583" y="41008"/>
                          <a:pt x="135115" y="30583"/>
                          <a:pt x="130233" y="22591"/>
                        </a:cubicBezTo>
                        <a:lnTo>
                          <a:pt x="121413" y="8128"/>
                        </a:lnTo>
                        <a:close/>
                      </a:path>
                    </a:pathLst>
                  </a:custGeom>
                  <a:solidFill>
                    <a:srgbClr val="383C5D"/>
                  </a:solidFill>
                  <a:ln w="0" cap="flat">
                    <a:noFill/>
                    <a:prstDash val="solid"/>
                    <a:miter/>
                  </a:ln>
                </p:spPr>
                <p:txBody>
                  <a:bodyPr rtlCol="0" anchor="ctr"/>
                  <a:lstStyle/>
                  <a:p>
                    <a:endParaRPr lang="en-US" dirty="0"/>
                  </a:p>
                </p:txBody>
              </p:sp>
              <p:sp>
                <p:nvSpPr>
                  <p:cNvPr id="1051" name="Freeform: Shape 1050">
                    <a:extLst>
                      <a:ext uri="{FF2B5EF4-FFF2-40B4-BE49-F238E27FC236}">
                        <a16:creationId xmlns:a16="http://schemas.microsoft.com/office/drawing/2014/main" id="{AA2EC764-6E0A-7059-CBF0-8DA5F4F75347}"/>
                      </a:ext>
                    </a:extLst>
                  </p:cNvPr>
                  <p:cNvSpPr/>
                  <p:nvPr/>
                </p:nvSpPr>
                <p:spPr>
                  <a:xfrm>
                    <a:off x="7759299" y="4690822"/>
                    <a:ext cx="461792" cy="623694"/>
                  </a:xfrm>
                  <a:custGeom>
                    <a:avLst/>
                    <a:gdLst>
                      <a:gd name="connsiteX0" fmla="*/ 147165 w 461792"/>
                      <a:gd name="connsiteY0" fmla="*/ 13543 h 623694"/>
                      <a:gd name="connsiteX1" fmla="*/ 108361 w 461792"/>
                      <a:gd name="connsiteY1" fmla="*/ 4127 h 623694"/>
                      <a:gd name="connsiteX2" fmla="*/ 13543 w 461792"/>
                      <a:gd name="connsiteY2" fmla="*/ 61912 h 623694"/>
                      <a:gd name="connsiteX3" fmla="*/ 4127 w 461792"/>
                      <a:gd name="connsiteY3" fmla="*/ 100716 h 623694"/>
                      <a:gd name="connsiteX4" fmla="*/ 314627 w 461792"/>
                      <a:gd name="connsiteY4" fmla="*/ 610152 h 623694"/>
                      <a:gd name="connsiteX5" fmla="*/ 353431 w 461792"/>
                      <a:gd name="connsiteY5" fmla="*/ 619567 h 623694"/>
                      <a:gd name="connsiteX6" fmla="*/ 448249 w 461792"/>
                      <a:gd name="connsiteY6" fmla="*/ 561783 h 623694"/>
                      <a:gd name="connsiteX7" fmla="*/ 457665 w 461792"/>
                      <a:gd name="connsiteY7" fmla="*/ 522979 h 623694"/>
                      <a:gd name="connsiteX8" fmla="*/ 147165 w 461792"/>
                      <a:gd name="connsiteY8" fmla="*/ 13543 h 623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792" h="623694">
                        <a:moveTo>
                          <a:pt x="147165" y="13543"/>
                        </a:moveTo>
                        <a:cubicBezTo>
                          <a:pt x="139057" y="222"/>
                          <a:pt x="121682" y="-3981"/>
                          <a:pt x="108361" y="4127"/>
                        </a:cubicBezTo>
                        <a:lnTo>
                          <a:pt x="13543" y="61912"/>
                        </a:lnTo>
                        <a:cubicBezTo>
                          <a:pt x="222" y="70020"/>
                          <a:pt x="-3981" y="87395"/>
                          <a:pt x="4127" y="100716"/>
                        </a:cubicBezTo>
                        <a:lnTo>
                          <a:pt x="314627" y="610152"/>
                        </a:lnTo>
                        <a:cubicBezTo>
                          <a:pt x="322736" y="623473"/>
                          <a:pt x="340111" y="627676"/>
                          <a:pt x="353431" y="619567"/>
                        </a:cubicBezTo>
                        <a:lnTo>
                          <a:pt x="448249" y="561783"/>
                        </a:lnTo>
                        <a:cubicBezTo>
                          <a:pt x="461570" y="553675"/>
                          <a:pt x="465773" y="536300"/>
                          <a:pt x="457665" y="522979"/>
                        </a:cubicBezTo>
                        <a:lnTo>
                          <a:pt x="147165" y="13543"/>
                        </a:lnTo>
                        <a:close/>
                      </a:path>
                    </a:pathLst>
                  </a:custGeom>
                  <a:solidFill>
                    <a:srgbClr val="007F96"/>
                  </a:solidFill>
                  <a:ln w="0" cap="flat">
                    <a:noFill/>
                    <a:prstDash val="solid"/>
                    <a:miter/>
                  </a:ln>
                </p:spPr>
                <p:txBody>
                  <a:bodyPr rtlCol="0" anchor="ctr"/>
                  <a:lstStyle/>
                  <a:p>
                    <a:endParaRPr lang="en-US" dirty="0"/>
                  </a:p>
                </p:txBody>
              </p:sp>
              <p:sp>
                <p:nvSpPr>
                  <p:cNvPr id="1052" name="Freeform: Shape 1051">
                    <a:extLst>
                      <a:ext uri="{FF2B5EF4-FFF2-40B4-BE49-F238E27FC236}">
                        <a16:creationId xmlns:a16="http://schemas.microsoft.com/office/drawing/2014/main" id="{E89F2646-4814-D4E4-8138-9E394EE58403}"/>
                      </a:ext>
                    </a:extLst>
                  </p:cNvPr>
                  <p:cNvSpPr/>
                  <p:nvPr/>
                </p:nvSpPr>
                <p:spPr>
                  <a:xfrm>
                    <a:off x="8010237" y="5133796"/>
                    <a:ext cx="212631" cy="152381"/>
                  </a:xfrm>
                  <a:custGeom>
                    <a:avLst/>
                    <a:gdLst>
                      <a:gd name="connsiteX0" fmla="*/ 168270 w 212631"/>
                      <a:gd name="connsiteY0" fmla="*/ 4266 h 152381"/>
                      <a:gd name="connsiteX1" fmla="*/ 13996 w 212631"/>
                      <a:gd name="connsiteY1" fmla="*/ 98290 h 152381"/>
                      <a:gd name="connsiteX2" fmla="*/ 4266 w 212631"/>
                      <a:gd name="connsiteY2" fmla="*/ 138385 h 152381"/>
                      <a:gd name="connsiteX3" fmla="*/ 44361 w 212631"/>
                      <a:gd name="connsiteY3" fmla="*/ 148115 h 152381"/>
                      <a:gd name="connsiteX4" fmla="*/ 198635 w 212631"/>
                      <a:gd name="connsiteY4" fmla="*/ 54091 h 152381"/>
                      <a:gd name="connsiteX5" fmla="*/ 208365 w 212631"/>
                      <a:gd name="connsiteY5" fmla="*/ 13996 h 152381"/>
                      <a:gd name="connsiteX6" fmla="*/ 168270 w 212631"/>
                      <a:gd name="connsiteY6" fmla="*/ 4266 h 15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2631" h="152381">
                        <a:moveTo>
                          <a:pt x="168270" y="4266"/>
                        </a:moveTo>
                        <a:lnTo>
                          <a:pt x="13996" y="98290"/>
                        </a:lnTo>
                        <a:cubicBezTo>
                          <a:pt x="245" y="106680"/>
                          <a:pt x="-4123" y="124617"/>
                          <a:pt x="4266" y="138385"/>
                        </a:cubicBezTo>
                        <a:cubicBezTo>
                          <a:pt x="12656" y="152136"/>
                          <a:pt x="30594" y="156505"/>
                          <a:pt x="44361" y="148115"/>
                        </a:cubicBezTo>
                        <a:lnTo>
                          <a:pt x="198635" y="54091"/>
                        </a:lnTo>
                        <a:cubicBezTo>
                          <a:pt x="212386" y="45702"/>
                          <a:pt x="216755" y="27764"/>
                          <a:pt x="208365" y="13996"/>
                        </a:cubicBezTo>
                        <a:cubicBezTo>
                          <a:pt x="199975" y="245"/>
                          <a:pt x="182038" y="-4123"/>
                          <a:pt x="168270" y="4266"/>
                        </a:cubicBezTo>
                        <a:close/>
                      </a:path>
                    </a:pathLst>
                  </a:custGeom>
                  <a:solidFill>
                    <a:srgbClr val="383C5D"/>
                  </a:solidFill>
                  <a:ln w="0" cap="flat">
                    <a:noFill/>
                    <a:prstDash val="solid"/>
                    <a:miter/>
                  </a:ln>
                </p:spPr>
                <p:txBody>
                  <a:bodyPr rtlCol="0" anchor="ctr"/>
                  <a:lstStyle/>
                  <a:p>
                    <a:endParaRPr lang="en-US" dirty="0"/>
                  </a:p>
                </p:txBody>
              </p:sp>
            </p:grpSp>
            <p:sp>
              <p:nvSpPr>
                <p:cNvPr id="1053" name="Freeform: Shape 1052">
                  <a:extLst>
                    <a:ext uri="{FF2B5EF4-FFF2-40B4-BE49-F238E27FC236}">
                      <a16:creationId xmlns:a16="http://schemas.microsoft.com/office/drawing/2014/main" id="{A5B655A8-4086-E96B-A697-842ADC9F094D}"/>
                    </a:ext>
                  </a:extLst>
                </p:cNvPr>
                <p:cNvSpPr/>
                <p:nvPr/>
              </p:nvSpPr>
              <p:spPr>
                <a:xfrm>
                  <a:off x="7686099" y="5780425"/>
                  <a:ext cx="688828" cy="45175"/>
                </a:xfrm>
                <a:custGeom>
                  <a:avLst/>
                  <a:gdLst>
                    <a:gd name="connsiteX0" fmla="*/ 673059 w 688828"/>
                    <a:gd name="connsiteY0" fmla="*/ 0 h 45175"/>
                    <a:gd name="connsiteX1" fmla="*/ 688829 w 688828"/>
                    <a:gd name="connsiteY1" fmla="*/ 15770 h 45175"/>
                    <a:gd name="connsiteX2" fmla="*/ 688829 w 688828"/>
                    <a:gd name="connsiteY2" fmla="*/ 29405 h 45175"/>
                    <a:gd name="connsiteX3" fmla="*/ 673059 w 688828"/>
                    <a:gd name="connsiteY3" fmla="*/ 45175 h 45175"/>
                    <a:gd name="connsiteX4" fmla="*/ 15770 w 688828"/>
                    <a:gd name="connsiteY4" fmla="*/ 45175 h 45175"/>
                    <a:gd name="connsiteX5" fmla="*/ 0 w 688828"/>
                    <a:gd name="connsiteY5" fmla="*/ 29405 h 45175"/>
                    <a:gd name="connsiteX6" fmla="*/ 0 w 688828"/>
                    <a:gd name="connsiteY6" fmla="*/ 15770 h 45175"/>
                    <a:gd name="connsiteX7" fmla="*/ 15770 w 688828"/>
                    <a:gd name="connsiteY7" fmla="*/ 0 h 4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8828" h="45175">
                      <a:moveTo>
                        <a:pt x="673059" y="0"/>
                      </a:moveTo>
                      <a:cubicBezTo>
                        <a:pt x="681768" y="0"/>
                        <a:pt x="688829" y="7060"/>
                        <a:pt x="688829" y="15770"/>
                      </a:cubicBezTo>
                      <a:lnTo>
                        <a:pt x="688829" y="29405"/>
                      </a:lnTo>
                      <a:cubicBezTo>
                        <a:pt x="688829" y="38115"/>
                        <a:pt x="681768" y="45175"/>
                        <a:pt x="673059" y="45175"/>
                      </a:cubicBezTo>
                      <a:lnTo>
                        <a:pt x="15770" y="45175"/>
                      </a:lnTo>
                      <a:cubicBezTo>
                        <a:pt x="7060" y="45175"/>
                        <a:pt x="0" y="38115"/>
                        <a:pt x="0" y="29405"/>
                      </a:cubicBezTo>
                      <a:lnTo>
                        <a:pt x="0" y="15770"/>
                      </a:lnTo>
                      <a:cubicBezTo>
                        <a:pt x="0" y="7060"/>
                        <a:pt x="7060" y="0"/>
                        <a:pt x="15770" y="0"/>
                      </a:cubicBezTo>
                      <a:close/>
                    </a:path>
                  </a:pathLst>
                </a:custGeom>
                <a:solidFill>
                  <a:srgbClr val="383C5D"/>
                </a:solidFill>
                <a:ln w="0" cap="flat">
                  <a:noFill/>
                  <a:prstDash val="solid"/>
                  <a:miter/>
                </a:ln>
              </p:spPr>
              <p:txBody>
                <a:bodyPr rtlCol="0" anchor="ctr"/>
                <a:lstStyle/>
                <a:p>
                  <a:endParaRPr lang="en-US" dirty="0"/>
                </a:p>
              </p:txBody>
            </p:sp>
            <p:grpSp>
              <p:nvGrpSpPr>
                <p:cNvPr id="1054" name="Graphic 7">
                  <a:extLst>
                    <a:ext uri="{FF2B5EF4-FFF2-40B4-BE49-F238E27FC236}">
                      <a16:creationId xmlns:a16="http://schemas.microsoft.com/office/drawing/2014/main" id="{A58B9D7F-C181-6B01-E205-2AD3DD31B2F4}"/>
                    </a:ext>
                  </a:extLst>
                </p:cNvPr>
                <p:cNvGrpSpPr/>
                <p:nvPr/>
              </p:nvGrpSpPr>
              <p:grpSpPr>
                <a:xfrm>
                  <a:off x="7812823" y="4913917"/>
                  <a:ext cx="206766" cy="206766"/>
                  <a:chOff x="7812823" y="4913917"/>
                  <a:chExt cx="206766" cy="206766"/>
                </a:xfrm>
              </p:grpSpPr>
              <p:sp>
                <p:nvSpPr>
                  <p:cNvPr id="1055" name="Freeform: Shape 1054">
                    <a:extLst>
                      <a:ext uri="{FF2B5EF4-FFF2-40B4-BE49-F238E27FC236}">
                        <a16:creationId xmlns:a16="http://schemas.microsoft.com/office/drawing/2014/main" id="{EA054FF5-A5A7-5B40-4CBD-801385379C7E}"/>
                      </a:ext>
                    </a:extLst>
                  </p:cNvPr>
                  <p:cNvSpPr/>
                  <p:nvPr/>
                </p:nvSpPr>
                <p:spPr>
                  <a:xfrm rot="-163200">
                    <a:off x="7817400" y="4918495"/>
                    <a:ext cx="197611" cy="197611"/>
                  </a:xfrm>
                  <a:custGeom>
                    <a:avLst/>
                    <a:gdLst>
                      <a:gd name="connsiteX0" fmla="*/ 197612 w 197611"/>
                      <a:gd name="connsiteY0" fmla="*/ 98806 h 197611"/>
                      <a:gd name="connsiteX1" fmla="*/ 98806 w 197611"/>
                      <a:gd name="connsiteY1" fmla="*/ 197612 h 197611"/>
                      <a:gd name="connsiteX2" fmla="*/ 0 w 197611"/>
                      <a:gd name="connsiteY2" fmla="*/ 98806 h 197611"/>
                      <a:gd name="connsiteX3" fmla="*/ 98806 w 197611"/>
                      <a:gd name="connsiteY3" fmla="*/ 0 h 197611"/>
                      <a:gd name="connsiteX4" fmla="*/ 197612 w 197611"/>
                      <a:gd name="connsiteY4" fmla="*/ 98806 h 197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611" h="197611">
                        <a:moveTo>
                          <a:pt x="197612" y="98806"/>
                        </a:moveTo>
                        <a:cubicBezTo>
                          <a:pt x="197612" y="153375"/>
                          <a:pt x="153375" y="197612"/>
                          <a:pt x="98806" y="197612"/>
                        </a:cubicBezTo>
                        <a:cubicBezTo>
                          <a:pt x="44237" y="197612"/>
                          <a:pt x="0" y="153375"/>
                          <a:pt x="0" y="98806"/>
                        </a:cubicBezTo>
                        <a:cubicBezTo>
                          <a:pt x="0" y="44237"/>
                          <a:pt x="44237" y="0"/>
                          <a:pt x="98806" y="0"/>
                        </a:cubicBezTo>
                        <a:cubicBezTo>
                          <a:pt x="153375" y="0"/>
                          <a:pt x="197612" y="44237"/>
                          <a:pt x="197612" y="98806"/>
                        </a:cubicBezTo>
                        <a:close/>
                      </a:path>
                    </a:pathLst>
                  </a:custGeom>
                  <a:solidFill>
                    <a:srgbClr val="383C5D"/>
                  </a:solidFill>
                  <a:ln w="0" cap="flat">
                    <a:noFill/>
                    <a:prstDash val="solid"/>
                    <a:miter/>
                  </a:ln>
                </p:spPr>
                <p:txBody>
                  <a:bodyPr rtlCol="0" anchor="ctr"/>
                  <a:lstStyle/>
                  <a:p>
                    <a:endParaRPr lang="en-US" dirty="0"/>
                  </a:p>
                </p:txBody>
              </p:sp>
              <p:sp>
                <p:nvSpPr>
                  <p:cNvPr id="1056" name="Freeform: Shape 1055">
                    <a:extLst>
                      <a:ext uri="{FF2B5EF4-FFF2-40B4-BE49-F238E27FC236}">
                        <a16:creationId xmlns:a16="http://schemas.microsoft.com/office/drawing/2014/main" id="{18A7B9D3-AC1B-9933-EAAA-4060F18BB563}"/>
                      </a:ext>
                    </a:extLst>
                  </p:cNvPr>
                  <p:cNvSpPr/>
                  <p:nvPr/>
                </p:nvSpPr>
                <p:spPr>
                  <a:xfrm rot="-5189400">
                    <a:off x="7846461" y="4947273"/>
                    <a:ext cx="139662" cy="139662"/>
                  </a:xfrm>
                  <a:custGeom>
                    <a:avLst/>
                    <a:gdLst>
                      <a:gd name="connsiteX0" fmla="*/ 139662 w 139662"/>
                      <a:gd name="connsiteY0" fmla="*/ 69831 h 139662"/>
                      <a:gd name="connsiteX1" fmla="*/ 69831 w 139662"/>
                      <a:gd name="connsiteY1" fmla="*/ 139662 h 139662"/>
                      <a:gd name="connsiteX2" fmla="*/ 0 w 139662"/>
                      <a:gd name="connsiteY2" fmla="*/ 69831 h 139662"/>
                      <a:gd name="connsiteX3" fmla="*/ 69831 w 139662"/>
                      <a:gd name="connsiteY3" fmla="*/ 0 h 139662"/>
                      <a:gd name="connsiteX4" fmla="*/ 139662 w 139662"/>
                      <a:gd name="connsiteY4" fmla="*/ 69831 h 139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662" h="139662">
                        <a:moveTo>
                          <a:pt x="139662" y="69831"/>
                        </a:moveTo>
                        <a:cubicBezTo>
                          <a:pt x="139662" y="108398"/>
                          <a:pt x="108398" y="139662"/>
                          <a:pt x="69831" y="139662"/>
                        </a:cubicBezTo>
                        <a:cubicBezTo>
                          <a:pt x="31264" y="139662"/>
                          <a:pt x="0" y="108398"/>
                          <a:pt x="0" y="69831"/>
                        </a:cubicBezTo>
                        <a:cubicBezTo>
                          <a:pt x="0" y="31264"/>
                          <a:pt x="31264" y="0"/>
                          <a:pt x="69831" y="0"/>
                        </a:cubicBezTo>
                        <a:cubicBezTo>
                          <a:pt x="108398" y="0"/>
                          <a:pt x="139662" y="31264"/>
                          <a:pt x="139662" y="69831"/>
                        </a:cubicBezTo>
                        <a:close/>
                      </a:path>
                    </a:pathLst>
                  </a:custGeom>
                  <a:solidFill>
                    <a:srgbClr val="80CDE2"/>
                  </a:solidFill>
                  <a:ln w="0" cap="flat">
                    <a:noFill/>
                    <a:prstDash val="solid"/>
                    <a:miter/>
                  </a:ln>
                </p:spPr>
                <p:txBody>
                  <a:bodyPr rtlCol="0" anchor="ctr"/>
                  <a:lstStyle/>
                  <a:p>
                    <a:endParaRPr lang="en-US" dirty="0"/>
                  </a:p>
                </p:txBody>
              </p:sp>
            </p:grpSp>
            <p:sp>
              <p:nvSpPr>
                <p:cNvPr id="1057" name="Freeform: Shape 1056">
                  <a:extLst>
                    <a:ext uri="{FF2B5EF4-FFF2-40B4-BE49-F238E27FC236}">
                      <a16:creationId xmlns:a16="http://schemas.microsoft.com/office/drawing/2014/main" id="{30A6042D-89B8-B31E-3FD1-DB6DC16A8800}"/>
                    </a:ext>
                  </a:extLst>
                </p:cNvPr>
                <p:cNvSpPr/>
                <p:nvPr/>
              </p:nvSpPr>
              <p:spPr>
                <a:xfrm>
                  <a:off x="7993951" y="5494829"/>
                  <a:ext cx="325608" cy="64006"/>
                </a:xfrm>
                <a:custGeom>
                  <a:avLst/>
                  <a:gdLst>
                    <a:gd name="connsiteX0" fmla="*/ 19063 w 325608"/>
                    <a:gd name="connsiteY0" fmla="*/ 0 h 64006"/>
                    <a:gd name="connsiteX1" fmla="*/ 306545 w 325608"/>
                    <a:gd name="connsiteY1" fmla="*/ 0 h 64006"/>
                    <a:gd name="connsiteX2" fmla="*/ 325608 w 325608"/>
                    <a:gd name="connsiteY2" fmla="*/ 19063 h 64006"/>
                    <a:gd name="connsiteX3" fmla="*/ 325608 w 325608"/>
                    <a:gd name="connsiteY3" fmla="*/ 44943 h 64006"/>
                    <a:gd name="connsiteX4" fmla="*/ 306545 w 325608"/>
                    <a:gd name="connsiteY4" fmla="*/ 64006 h 64006"/>
                    <a:gd name="connsiteX5" fmla="*/ 19063 w 325608"/>
                    <a:gd name="connsiteY5" fmla="*/ 64006 h 64006"/>
                    <a:gd name="connsiteX6" fmla="*/ 0 w 325608"/>
                    <a:gd name="connsiteY6" fmla="*/ 44943 h 64006"/>
                    <a:gd name="connsiteX7" fmla="*/ 0 w 325608"/>
                    <a:gd name="connsiteY7" fmla="*/ 19063 h 64006"/>
                    <a:gd name="connsiteX8" fmla="*/ 19063 w 325608"/>
                    <a:gd name="connsiteY8" fmla="*/ 0 h 6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5608" h="64006">
                      <a:moveTo>
                        <a:pt x="19063" y="0"/>
                      </a:moveTo>
                      <a:lnTo>
                        <a:pt x="306545" y="0"/>
                      </a:lnTo>
                      <a:cubicBezTo>
                        <a:pt x="317069" y="0"/>
                        <a:pt x="325608" y="8539"/>
                        <a:pt x="325608" y="19063"/>
                      </a:cubicBezTo>
                      <a:lnTo>
                        <a:pt x="325608" y="44943"/>
                      </a:lnTo>
                      <a:cubicBezTo>
                        <a:pt x="325608" y="55468"/>
                        <a:pt x="317069" y="64006"/>
                        <a:pt x="306545" y="64006"/>
                      </a:cubicBezTo>
                      <a:lnTo>
                        <a:pt x="19063" y="64006"/>
                      </a:lnTo>
                      <a:cubicBezTo>
                        <a:pt x="8539" y="64006"/>
                        <a:pt x="0" y="55468"/>
                        <a:pt x="0" y="44943"/>
                      </a:cubicBezTo>
                      <a:lnTo>
                        <a:pt x="0" y="19063"/>
                      </a:lnTo>
                      <a:cubicBezTo>
                        <a:pt x="0" y="8539"/>
                        <a:pt x="8539" y="0"/>
                        <a:pt x="19063" y="0"/>
                      </a:cubicBezTo>
                      <a:close/>
                    </a:path>
                  </a:pathLst>
                </a:custGeom>
                <a:solidFill>
                  <a:srgbClr val="383C5D"/>
                </a:solidFill>
                <a:ln w="0" cap="flat">
                  <a:noFill/>
                  <a:prstDash val="solid"/>
                  <a:miter/>
                </a:ln>
              </p:spPr>
              <p:txBody>
                <a:bodyPr rtlCol="0" anchor="ctr"/>
                <a:lstStyle/>
                <a:p>
                  <a:endParaRPr lang="en-US" dirty="0"/>
                </a:p>
              </p:txBody>
            </p:sp>
            <p:sp>
              <p:nvSpPr>
                <p:cNvPr id="1058" name="Freeform: Shape 1057">
                  <a:extLst>
                    <a:ext uri="{FF2B5EF4-FFF2-40B4-BE49-F238E27FC236}">
                      <a16:creationId xmlns:a16="http://schemas.microsoft.com/office/drawing/2014/main" id="{85939018-01EE-B0E5-B6DF-89B8159E4CE6}"/>
                    </a:ext>
                  </a:extLst>
                </p:cNvPr>
                <p:cNvSpPr/>
                <p:nvPr/>
              </p:nvSpPr>
              <p:spPr>
                <a:xfrm>
                  <a:off x="7969494" y="5524946"/>
                  <a:ext cx="363220" cy="79048"/>
                </a:xfrm>
                <a:custGeom>
                  <a:avLst/>
                  <a:gdLst>
                    <a:gd name="connsiteX0" fmla="*/ 21876 w 363220"/>
                    <a:gd name="connsiteY0" fmla="*/ 0 h 79048"/>
                    <a:gd name="connsiteX1" fmla="*/ 341345 w 363220"/>
                    <a:gd name="connsiteY1" fmla="*/ 0 h 79048"/>
                    <a:gd name="connsiteX2" fmla="*/ 363221 w 363220"/>
                    <a:gd name="connsiteY2" fmla="*/ 21876 h 79048"/>
                    <a:gd name="connsiteX3" fmla="*/ 363221 w 363220"/>
                    <a:gd name="connsiteY3" fmla="*/ 57172 h 79048"/>
                    <a:gd name="connsiteX4" fmla="*/ 341345 w 363220"/>
                    <a:gd name="connsiteY4" fmla="*/ 79048 h 79048"/>
                    <a:gd name="connsiteX5" fmla="*/ 21876 w 363220"/>
                    <a:gd name="connsiteY5" fmla="*/ 79048 h 79048"/>
                    <a:gd name="connsiteX6" fmla="*/ 0 w 363220"/>
                    <a:gd name="connsiteY6" fmla="*/ 57172 h 79048"/>
                    <a:gd name="connsiteX7" fmla="*/ 0 w 363220"/>
                    <a:gd name="connsiteY7" fmla="*/ 21893 h 79048"/>
                    <a:gd name="connsiteX8" fmla="*/ 21876 w 363220"/>
                    <a:gd name="connsiteY8" fmla="*/ 17 h 79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220" h="79048">
                      <a:moveTo>
                        <a:pt x="21876" y="0"/>
                      </a:moveTo>
                      <a:lnTo>
                        <a:pt x="341345" y="0"/>
                      </a:lnTo>
                      <a:cubicBezTo>
                        <a:pt x="353425" y="0"/>
                        <a:pt x="363221" y="9796"/>
                        <a:pt x="363221" y="21876"/>
                      </a:cubicBezTo>
                      <a:lnTo>
                        <a:pt x="363221" y="57172"/>
                      </a:lnTo>
                      <a:cubicBezTo>
                        <a:pt x="363221" y="69252"/>
                        <a:pt x="353425" y="79048"/>
                        <a:pt x="341345" y="79048"/>
                      </a:cubicBezTo>
                      <a:lnTo>
                        <a:pt x="21876" y="79048"/>
                      </a:lnTo>
                      <a:cubicBezTo>
                        <a:pt x="9796" y="79048"/>
                        <a:pt x="0" y="69252"/>
                        <a:pt x="0" y="57172"/>
                      </a:cubicBezTo>
                      <a:lnTo>
                        <a:pt x="0" y="21893"/>
                      </a:lnTo>
                      <a:cubicBezTo>
                        <a:pt x="0" y="9813"/>
                        <a:pt x="9796" y="17"/>
                        <a:pt x="21876" y="17"/>
                      </a:cubicBezTo>
                      <a:close/>
                    </a:path>
                  </a:pathLst>
                </a:custGeom>
                <a:solidFill>
                  <a:srgbClr val="007F96"/>
                </a:solidFill>
                <a:ln w="0" cap="flat">
                  <a:noFill/>
                  <a:prstDash val="solid"/>
                  <a:miter/>
                </a:ln>
              </p:spPr>
              <p:txBody>
                <a:bodyPr rtlCol="0" anchor="ctr"/>
                <a:lstStyle/>
                <a:p>
                  <a:endParaRPr lang="en-US" dirty="0"/>
                </a:p>
              </p:txBody>
            </p:sp>
          </p:grpSp>
          <p:grpSp>
            <p:nvGrpSpPr>
              <p:cNvPr id="1059" name="Graphic 7">
                <a:extLst>
                  <a:ext uri="{FF2B5EF4-FFF2-40B4-BE49-F238E27FC236}">
                    <a16:creationId xmlns:a16="http://schemas.microsoft.com/office/drawing/2014/main" id="{5197C360-608D-2A3C-493C-76B19BD23EB8}"/>
                  </a:ext>
                </a:extLst>
              </p:cNvPr>
              <p:cNvGrpSpPr/>
              <p:nvPr/>
            </p:nvGrpSpPr>
            <p:grpSpPr>
              <a:xfrm>
                <a:off x="8124653" y="5316115"/>
                <a:ext cx="102580" cy="166817"/>
                <a:chOff x="8124653" y="5316115"/>
                <a:chExt cx="102580" cy="166817"/>
              </a:xfrm>
            </p:grpSpPr>
            <p:sp>
              <p:nvSpPr>
                <p:cNvPr id="1060" name="Freeform: Shape 1059">
                  <a:extLst>
                    <a:ext uri="{FF2B5EF4-FFF2-40B4-BE49-F238E27FC236}">
                      <a16:creationId xmlns:a16="http://schemas.microsoft.com/office/drawing/2014/main" id="{6FB4DC1E-18CC-2A67-40CD-04C4EBF06EF5}"/>
                    </a:ext>
                  </a:extLst>
                </p:cNvPr>
                <p:cNvSpPr/>
                <p:nvPr/>
              </p:nvSpPr>
              <p:spPr>
                <a:xfrm>
                  <a:off x="8124653" y="5316115"/>
                  <a:ext cx="102580" cy="166817"/>
                </a:xfrm>
                <a:custGeom>
                  <a:avLst/>
                  <a:gdLst>
                    <a:gd name="connsiteX0" fmla="*/ 51670 w 102580"/>
                    <a:gd name="connsiteY0" fmla="*/ 1820 h 166817"/>
                    <a:gd name="connsiteX1" fmla="*/ 124 w 102580"/>
                    <a:gd name="connsiteY1" fmla="*/ 117439 h 166817"/>
                    <a:gd name="connsiteX2" fmla="*/ 49949 w 102580"/>
                    <a:gd name="connsiteY2" fmla="*/ 166817 h 166817"/>
                    <a:gd name="connsiteX3" fmla="*/ 51289 w 102580"/>
                    <a:gd name="connsiteY3" fmla="*/ 166817 h 166817"/>
                    <a:gd name="connsiteX4" fmla="*/ 52630 w 102580"/>
                    <a:gd name="connsiteY4" fmla="*/ 166817 h 166817"/>
                    <a:gd name="connsiteX5" fmla="*/ 102455 w 102580"/>
                    <a:gd name="connsiteY5" fmla="*/ 117439 h 166817"/>
                    <a:gd name="connsiteX6" fmla="*/ 51653 w 102580"/>
                    <a:gd name="connsiteY6" fmla="*/ 0 h 166817"/>
                    <a:gd name="connsiteX7" fmla="*/ 51653 w 102580"/>
                    <a:gd name="connsiteY7" fmla="*/ 1837 h 166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0" h="166817">
                      <a:moveTo>
                        <a:pt x="51670" y="1820"/>
                      </a:moveTo>
                      <a:cubicBezTo>
                        <a:pt x="51670" y="1820"/>
                        <a:pt x="-2937" y="75590"/>
                        <a:pt x="124" y="117439"/>
                      </a:cubicBezTo>
                      <a:cubicBezTo>
                        <a:pt x="1051" y="150004"/>
                        <a:pt x="18211" y="166883"/>
                        <a:pt x="49949" y="166817"/>
                      </a:cubicBezTo>
                      <a:cubicBezTo>
                        <a:pt x="50412" y="166817"/>
                        <a:pt x="50843" y="166817"/>
                        <a:pt x="51289" y="166817"/>
                      </a:cubicBezTo>
                      <a:cubicBezTo>
                        <a:pt x="51736" y="166817"/>
                        <a:pt x="52183" y="166817"/>
                        <a:pt x="52630" y="166817"/>
                      </a:cubicBezTo>
                      <a:cubicBezTo>
                        <a:pt x="84368" y="166867"/>
                        <a:pt x="101528" y="150004"/>
                        <a:pt x="102455" y="117439"/>
                      </a:cubicBezTo>
                      <a:cubicBezTo>
                        <a:pt x="105516" y="75590"/>
                        <a:pt x="51653" y="0"/>
                        <a:pt x="51653" y="0"/>
                      </a:cubicBezTo>
                      <a:lnTo>
                        <a:pt x="51653" y="1837"/>
                      </a:lnTo>
                      <a:close/>
                    </a:path>
                  </a:pathLst>
                </a:custGeom>
                <a:solidFill>
                  <a:srgbClr val="E06E74"/>
                </a:solidFill>
                <a:ln w="0" cap="flat">
                  <a:noFill/>
                  <a:prstDash val="solid"/>
                  <a:miter/>
                </a:ln>
              </p:spPr>
              <p:txBody>
                <a:bodyPr rtlCol="0" anchor="ctr"/>
                <a:lstStyle/>
                <a:p>
                  <a:endParaRPr lang="en-US" dirty="0"/>
                </a:p>
              </p:txBody>
            </p:sp>
            <p:sp>
              <p:nvSpPr>
                <p:cNvPr id="1061" name="Freeform: Shape 1060">
                  <a:extLst>
                    <a:ext uri="{FF2B5EF4-FFF2-40B4-BE49-F238E27FC236}">
                      <a16:creationId xmlns:a16="http://schemas.microsoft.com/office/drawing/2014/main" id="{ABA0529A-8BCE-C4F4-9635-03BE5C647447}"/>
                    </a:ext>
                  </a:extLst>
                </p:cNvPr>
                <p:cNvSpPr/>
                <p:nvPr/>
              </p:nvSpPr>
              <p:spPr>
                <a:xfrm>
                  <a:off x="8140654" y="5363304"/>
                  <a:ext cx="24420" cy="105363"/>
                </a:xfrm>
                <a:custGeom>
                  <a:avLst/>
                  <a:gdLst>
                    <a:gd name="connsiteX0" fmla="*/ 23639 w 24420"/>
                    <a:gd name="connsiteY0" fmla="*/ 153 h 105363"/>
                    <a:gd name="connsiteX1" fmla="*/ 21653 w 24420"/>
                    <a:gd name="connsiteY1" fmla="*/ 733 h 105363"/>
                    <a:gd name="connsiteX2" fmla="*/ 2756 w 24420"/>
                    <a:gd name="connsiteY2" fmla="*/ 87359 h 105363"/>
                    <a:gd name="connsiteX3" fmla="*/ 20412 w 24420"/>
                    <a:gd name="connsiteY3" fmla="*/ 105247 h 105363"/>
                    <a:gd name="connsiteX4" fmla="*/ 20991 w 24420"/>
                    <a:gd name="connsiteY4" fmla="*/ 105363 h 105363"/>
                    <a:gd name="connsiteX5" fmla="*/ 22331 w 24420"/>
                    <a:gd name="connsiteY5" fmla="*/ 104536 h 105363"/>
                    <a:gd name="connsiteX6" fmla="*/ 21570 w 24420"/>
                    <a:gd name="connsiteY6" fmla="*/ 102732 h 105363"/>
                    <a:gd name="connsiteX7" fmla="*/ 5519 w 24420"/>
                    <a:gd name="connsiteY7" fmla="*/ 86449 h 105363"/>
                    <a:gd name="connsiteX8" fmla="*/ 24251 w 24420"/>
                    <a:gd name="connsiteY8" fmla="*/ 2007 h 105363"/>
                    <a:gd name="connsiteX9" fmla="*/ 23622 w 24420"/>
                    <a:gd name="connsiteY9" fmla="*/ 153 h 10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420" h="105363">
                      <a:moveTo>
                        <a:pt x="23639" y="153"/>
                      </a:moveTo>
                      <a:cubicBezTo>
                        <a:pt x="22911" y="-194"/>
                        <a:pt x="22034" y="71"/>
                        <a:pt x="21653" y="733"/>
                      </a:cubicBezTo>
                      <a:cubicBezTo>
                        <a:pt x="20395" y="2983"/>
                        <a:pt x="-8960" y="56299"/>
                        <a:pt x="2756" y="87359"/>
                      </a:cubicBezTo>
                      <a:cubicBezTo>
                        <a:pt x="5933" y="95749"/>
                        <a:pt x="11857" y="101772"/>
                        <a:pt x="20412" y="105247"/>
                      </a:cubicBezTo>
                      <a:cubicBezTo>
                        <a:pt x="20610" y="105330"/>
                        <a:pt x="20792" y="105363"/>
                        <a:pt x="20991" y="105363"/>
                      </a:cubicBezTo>
                      <a:cubicBezTo>
                        <a:pt x="21554" y="105363"/>
                        <a:pt x="22100" y="105049"/>
                        <a:pt x="22331" y="104536"/>
                      </a:cubicBezTo>
                      <a:cubicBezTo>
                        <a:pt x="22662" y="103841"/>
                        <a:pt x="22315" y="103030"/>
                        <a:pt x="21570" y="102732"/>
                      </a:cubicBezTo>
                      <a:cubicBezTo>
                        <a:pt x="13809" y="99572"/>
                        <a:pt x="8398" y="94094"/>
                        <a:pt x="5519" y="86449"/>
                      </a:cubicBezTo>
                      <a:cubicBezTo>
                        <a:pt x="-5783" y="56515"/>
                        <a:pt x="23937" y="2553"/>
                        <a:pt x="24251" y="2007"/>
                      </a:cubicBezTo>
                      <a:cubicBezTo>
                        <a:pt x="24632" y="1328"/>
                        <a:pt x="24350" y="501"/>
                        <a:pt x="23622" y="153"/>
                      </a:cubicBezTo>
                      <a:close/>
                    </a:path>
                  </a:pathLst>
                </a:custGeom>
                <a:solidFill>
                  <a:srgbClr val="FFFFFF"/>
                </a:solidFill>
                <a:ln w="0" cap="flat">
                  <a:noFill/>
                  <a:prstDash val="solid"/>
                  <a:miter/>
                </a:ln>
              </p:spPr>
              <p:txBody>
                <a:bodyPr rtlCol="0" anchor="ctr"/>
                <a:lstStyle/>
                <a:p>
                  <a:endParaRPr lang="en-US" dirty="0"/>
                </a:p>
              </p:txBody>
            </p:sp>
          </p:grpSp>
        </p:grpSp>
        <p:grpSp>
          <p:nvGrpSpPr>
            <p:cNvPr id="1062" name="Graphic 7">
              <a:extLst>
                <a:ext uri="{FF2B5EF4-FFF2-40B4-BE49-F238E27FC236}">
                  <a16:creationId xmlns:a16="http://schemas.microsoft.com/office/drawing/2014/main" id="{ADB8C957-F8C1-3D05-F65F-62590203126D}"/>
                </a:ext>
              </a:extLst>
            </p:cNvPr>
            <p:cNvGrpSpPr/>
            <p:nvPr/>
          </p:nvGrpSpPr>
          <p:grpSpPr>
            <a:xfrm>
              <a:off x="8061254" y="4275482"/>
              <a:ext cx="351910" cy="474223"/>
              <a:chOff x="8061254" y="4275482"/>
              <a:chExt cx="351910" cy="474223"/>
            </a:xfrm>
          </p:grpSpPr>
          <p:sp>
            <p:nvSpPr>
              <p:cNvPr id="1063" name="Freeform: Shape 1062">
                <a:extLst>
                  <a:ext uri="{FF2B5EF4-FFF2-40B4-BE49-F238E27FC236}">
                    <a16:creationId xmlns:a16="http://schemas.microsoft.com/office/drawing/2014/main" id="{E9DDB341-316B-878E-4662-2077575F9CAA}"/>
                  </a:ext>
                </a:extLst>
              </p:cNvPr>
              <p:cNvSpPr/>
              <p:nvPr/>
            </p:nvSpPr>
            <p:spPr>
              <a:xfrm>
                <a:off x="8061254" y="4297789"/>
                <a:ext cx="351910" cy="451916"/>
              </a:xfrm>
              <a:custGeom>
                <a:avLst/>
                <a:gdLst>
                  <a:gd name="connsiteX0" fmla="*/ 215629 w 351910"/>
                  <a:gd name="connsiteY0" fmla="*/ 0 h 451916"/>
                  <a:gd name="connsiteX1" fmla="*/ 179390 w 351910"/>
                  <a:gd name="connsiteY1" fmla="*/ 1373 h 451916"/>
                  <a:gd name="connsiteX2" fmla="*/ 140072 w 351910"/>
                  <a:gd name="connsiteY2" fmla="*/ 2863 h 451916"/>
                  <a:gd name="connsiteX3" fmla="*/ 103850 w 351910"/>
                  <a:gd name="connsiteY3" fmla="*/ 4236 h 451916"/>
                  <a:gd name="connsiteX4" fmla="*/ 111213 w 351910"/>
                  <a:gd name="connsiteY4" fmla="*/ 168108 h 451916"/>
                  <a:gd name="connsiteX5" fmla="*/ 4514 w 351910"/>
                  <a:gd name="connsiteY5" fmla="*/ 449269 h 451916"/>
                  <a:gd name="connsiteX6" fmla="*/ 8088 w 351910"/>
                  <a:gd name="connsiteY6" fmla="*/ 451916 h 451916"/>
                  <a:gd name="connsiteX7" fmla="*/ 156901 w 351910"/>
                  <a:gd name="connsiteY7" fmla="*/ 446274 h 451916"/>
                  <a:gd name="connsiteX8" fmla="*/ 196219 w 351910"/>
                  <a:gd name="connsiteY8" fmla="*/ 444784 h 451916"/>
                  <a:gd name="connsiteX9" fmla="*/ 345032 w 351910"/>
                  <a:gd name="connsiteY9" fmla="*/ 439141 h 451916"/>
                  <a:gd name="connsiteX10" fmla="*/ 348391 w 351910"/>
                  <a:gd name="connsiteY10" fmla="*/ 436246 h 451916"/>
                  <a:gd name="connsiteX11" fmla="*/ 220692 w 351910"/>
                  <a:gd name="connsiteY11" fmla="*/ 163971 h 451916"/>
                  <a:gd name="connsiteX12" fmla="*/ 215629 w 351910"/>
                  <a:gd name="connsiteY12" fmla="*/ 0 h 45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1910" h="451916">
                    <a:moveTo>
                      <a:pt x="215629" y="0"/>
                    </a:moveTo>
                    <a:lnTo>
                      <a:pt x="179390" y="1373"/>
                    </a:lnTo>
                    <a:lnTo>
                      <a:pt x="140072" y="2863"/>
                    </a:lnTo>
                    <a:lnTo>
                      <a:pt x="103850" y="4236"/>
                    </a:lnTo>
                    <a:cubicBezTo>
                      <a:pt x="106630" y="40492"/>
                      <a:pt x="114556" y="149028"/>
                      <a:pt x="111213" y="168108"/>
                    </a:cubicBezTo>
                    <a:cubicBezTo>
                      <a:pt x="107192" y="191076"/>
                      <a:pt x="-25901" y="421088"/>
                      <a:pt x="4514" y="449269"/>
                    </a:cubicBezTo>
                    <a:cubicBezTo>
                      <a:pt x="5523" y="450195"/>
                      <a:pt x="6715" y="451072"/>
                      <a:pt x="8088" y="451916"/>
                    </a:cubicBezTo>
                    <a:lnTo>
                      <a:pt x="156901" y="446274"/>
                    </a:lnTo>
                    <a:lnTo>
                      <a:pt x="196219" y="444784"/>
                    </a:lnTo>
                    <a:lnTo>
                      <a:pt x="345032" y="439141"/>
                    </a:lnTo>
                    <a:cubicBezTo>
                      <a:pt x="346322" y="438198"/>
                      <a:pt x="347464" y="437238"/>
                      <a:pt x="348391" y="436246"/>
                    </a:cubicBezTo>
                    <a:cubicBezTo>
                      <a:pt x="376571" y="405831"/>
                      <a:pt x="226451" y="186575"/>
                      <a:pt x="220692" y="163971"/>
                    </a:cubicBezTo>
                    <a:cubicBezTo>
                      <a:pt x="215927" y="145206"/>
                      <a:pt x="215596" y="36372"/>
                      <a:pt x="215629" y="0"/>
                    </a:cubicBezTo>
                    <a:close/>
                  </a:path>
                </a:pathLst>
              </a:custGeom>
              <a:solidFill>
                <a:srgbClr val="80CDE2">
                  <a:alpha val="80000"/>
                </a:srgbClr>
              </a:solidFill>
              <a:ln w="0" cap="flat">
                <a:noFill/>
                <a:prstDash val="solid"/>
                <a:miter/>
              </a:ln>
            </p:spPr>
            <p:txBody>
              <a:bodyPr rtlCol="0" anchor="ctr"/>
              <a:lstStyle/>
              <a:p>
                <a:endParaRPr lang="en-US" dirty="0"/>
              </a:p>
            </p:txBody>
          </p:sp>
          <p:sp>
            <p:nvSpPr>
              <p:cNvPr id="1064" name="Freeform: Shape 1063">
                <a:extLst>
                  <a:ext uri="{FF2B5EF4-FFF2-40B4-BE49-F238E27FC236}">
                    <a16:creationId xmlns:a16="http://schemas.microsoft.com/office/drawing/2014/main" id="{0512C07E-B1F2-FD7E-7D11-A802D111765F}"/>
                  </a:ext>
                </a:extLst>
              </p:cNvPr>
              <p:cNvSpPr/>
              <p:nvPr/>
            </p:nvSpPr>
            <p:spPr>
              <a:xfrm>
                <a:off x="8087542" y="4528480"/>
                <a:ext cx="298180" cy="202344"/>
              </a:xfrm>
              <a:custGeom>
                <a:avLst/>
                <a:gdLst>
                  <a:gd name="connsiteX0" fmla="*/ 74451 w 298180"/>
                  <a:gd name="connsiteY0" fmla="*/ 5146 h 202344"/>
                  <a:gd name="connsiteX1" fmla="*/ 3826 w 298180"/>
                  <a:gd name="connsiteY1" fmla="*/ 200111 h 202344"/>
                  <a:gd name="connsiteX2" fmla="*/ 6854 w 298180"/>
                  <a:gd name="connsiteY2" fmla="*/ 202345 h 202344"/>
                  <a:gd name="connsiteX3" fmla="*/ 292350 w 298180"/>
                  <a:gd name="connsiteY3" fmla="*/ 191523 h 202344"/>
                  <a:gd name="connsiteX4" fmla="*/ 295197 w 298180"/>
                  <a:gd name="connsiteY4" fmla="*/ 189057 h 202344"/>
                  <a:gd name="connsiteX5" fmla="*/ 209993 w 298180"/>
                  <a:gd name="connsiteY5" fmla="*/ 0 h 202344"/>
                  <a:gd name="connsiteX6" fmla="*/ 74451 w 298180"/>
                  <a:gd name="connsiteY6" fmla="*/ 5146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180" h="202344">
                    <a:moveTo>
                      <a:pt x="74451" y="5146"/>
                    </a:moveTo>
                    <a:cubicBezTo>
                      <a:pt x="42382" y="69500"/>
                      <a:pt x="-15386" y="182306"/>
                      <a:pt x="3826" y="200111"/>
                    </a:cubicBezTo>
                    <a:cubicBezTo>
                      <a:pt x="4670" y="200905"/>
                      <a:pt x="5695" y="201633"/>
                      <a:pt x="6854" y="202345"/>
                    </a:cubicBezTo>
                    <a:lnTo>
                      <a:pt x="292350" y="191523"/>
                    </a:lnTo>
                    <a:cubicBezTo>
                      <a:pt x="293443" y="190728"/>
                      <a:pt x="294419" y="189917"/>
                      <a:pt x="295197" y="189057"/>
                    </a:cubicBezTo>
                    <a:cubicBezTo>
                      <a:pt x="313002" y="169845"/>
                      <a:pt x="246844" y="61739"/>
                      <a:pt x="209993" y="0"/>
                    </a:cubicBezTo>
                    <a:lnTo>
                      <a:pt x="74451" y="5146"/>
                    </a:lnTo>
                    <a:close/>
                  </a:path>
                </a:pathLst>
              </a:custGeom>
              <a:solidFill>
                <a:srgbClr val="E06E74"/>
              </a:solidFill>
              <a:ln w="0" cap="flat">
                <a:noFill/>
                <a:prstDash val="solid"/>
                <a:miter/>
              </a:ln>
            </p:spPr>
            <p:txBody>
              <a:bodyPr rtlCol="0" anchor="ctr"/>
              <a:lstStyle/>
              <a:p>
                <a:endParaRPr lang="en-US" dirty="0"/>
              </a:p>
            </p:txBody>
          </p:sp>
          <p:sp>
            <p:nvSpPr>
              <p:cNvPr id="1065" name="Freeform: Shape 1064">
                <a:extLst>
                  <a:ext uri="{FF2B5EF4-FFF2-40B4-BE49-F238E27FC236}">
                    <a16:creationId xmlns:a16="http://schemas.microsoft.com/office/drawing/2014/main" id="{EDE6FBD1-1260-BC31-36AB-79609E8CD7D7}"/>
                  </a:ext>
                </a:extLst>
              </p:cNvPr>
              <p:cNvSpPr/>
              <p:nvPr/>
            </p:nvSpPr>
            <p:spPr>
              <a:xfrm rot="-130200">
                <a:off x="8146548" y="4278280"/>
                <a:ext cx="148448" cy="34220"/>
              </a:xfrm>
              <a:custGeom>
                <a:avLst/>
                <a:gdLst>
                  <a:gd name="connsiteX0" fmla="*/ 4766 w 148448"/>
                  <a:gd name="connsiteY0" fmla="*/ 0 h 34220"/>
                  <a:gd name="connsiteX1" fmla="*/ 143683 w 148448"/>
                  <a:gd name="connsiteY1" fmla="*/ 0 h 34220"/>
                  <a:gd name="connsiteX2" fmla="*/ 148449 w 148448"/>
                  <a:gd name="connsiteY2" fmla="*/ 4766 h 34220"/>
                  <a:gd name="connsiteX3" fmla="*/ 148449 w 148448"/>
                  <a:gd name="connsiteY3" fmla="*/ 29455 h 34220"/>
                  <a:gd name="connsiteX4" fmla="*/ 143683 w 148448"/>
                  <a:gd name="connsiteY4" fmla="*/ 34221 h 34220"/>
                  <a:gd name="connsiteX5" fmla="*/ 4766 w 148448"/>
                  <a:gd name="connsiteY5" fmla="*/ 34221 h 34220"/>
                  <a:gd name="connsiteX6" fmla="*/ 0 w 148448"/>
                  <a:gd name="connsiteY6" fmla="*/ 29455 h 34220"/>
                  <a:gd name="connsiteX7" fmla="*/ 0 w 148448"/>
                  <a:gd name="connsiteY7" fmla="*/ 4766 h 34220"/>
                  <a:gd name="connsiteX8" fmla="*/ 4766 w 148448"/>
                  <a:gd name="connsiteY8" fmla="*/ 0 h 34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448" h="34220">
                    <a:moveTo>
                      <a:pt x="4766" y="0"/>
                    </a:moveTo>
                    <a:lnTo>
                      <a:pt x="143683" y="0"/>
                    </a:lnTo>
                    <a:cubicBezTo>
                      <a:pt x="146314" y="0"/>
                      <a:pt x="148449" y="2135"/>
                      <a:pt x="148449" y="4766"/>
                    </a:cubicBezTo>
                    <a:lnTo>
                      <a:pt x="148449" y="29455"/>
                    </a:lnTo>
                    <a:cubicBezTo>
                      <a:pt x="148449" y="32086"/>
                      <a:pt x="146314" y="34221"/>
                      <a:pt x="143683" y="34221"/>
                    </a:cubicBezTo>
                    <a:lnTo>
                      <a:pt x="4766" y="34221"/>
                    </a:lnTo>
                    <a:cubicBezTo>
                      <a:pt x="2135" y="34221"/>
                      <a:pt x="0" y="32086"/>
                      <a:pt x="0" y="29455"/>
                    </a:cubicBezTo>
                    <a:lnTo>
                      <a:pt x="0" y="4766"/>
                    </a:lnTo>
                    <a:cubicBezTo>
                      <a:pt x="0" y="2135"/>
                      <a:pt x="2135" y="0"/>
                      <a:pt x="4766" y="0"/>
                    </a:cubicBezTo>
                    <a:close/>
                  </a:path>
                </a:pathLst>
              </a:custGeom>
              <a:solidFill>
                <a:srgbClr val="80CDE2"/>
              </a:solidFill>
              <a:ln w="0" cap="flat">
                <a:noFill/>
                <a:prstDash val="solid"/>
                <a:miter/>
              </a:ln>
            </p:spPr>
            <p:txBody>
              <a:bodyPr rtlCol="0" anchor="ctr"/>
              <a:lstStyle/>
              <a:p>
                <a:endParaRPr lang="en-US" dirty="0"/>
              </a:p>
            </p:txBody>
          </p:sp>
        </p:grpSp>
        <p:grpSp>
          <p:nvGrpSpPr>
            <p:cNvPr id="1066" name="Graphic 7">
              <a:extLst>
                <a:ext uri="{FF2B5EF4-FFF2-40B4-BE49-F238E27FC236}">
                  <a16:creationId xmlns:a16="http://schemas.microsoft.com/office/drawing/2014/main" id="{6B04E723-67F4-5549-E779-683CAB5ADB23}"/>
                </a:ext>
              </a:extLst>
            </p:cNvPr>
            <p:cNvGrpSpPr/>
            <p:nvPr/>
          </p:nvGrpSpPr>
          <p:grpSpPr>
            <a:xfrm>
              <a:off x="9756022" y="4199392"/>
              <a:ext cx="623344" cy="829885"/>
              <a:chOff x="9756022" y="4199392"/>
              <a:chExt cx="623344" cy="829885"/>
            </a:xfrm>
          </p:grpSpPr>
          <p:grpSp>
            <p:nvGrpSpPr>
              <p:cNvPr id="1067" name="Graphic 7">
                <a:extLst>
                  <a:ext uri="{FF2B5EF4-FFF2-40B4-BE49-F238E27FC236}">
                    <a16:creationId xmlns:a16="http://schemas.microsoft.com/office/drawing/2014/main" id="{3B5B2175-0F1D-68CD-FB17-A8BB2D845C3B}"/>
                  </a:ext>
                </a:extLst>
              </p:cNvPr>
              <p:cNvGrpSpPr/>
              <p:nvPr/>
            </p:nvGrpSpPr>
            <p:grpSpPr>
              <a:xfrm>
                <a:off x="9756022" y="4199392"/>
                <a:ext cx="623344" cy="829885"/>
                <a:chOff x="9756022" y="4199392"/>
                <a:chExt cx="623344" cy="829885"/>
              </a:xfrm>
            </p:grpSpPr>
            <p:sp>
              <p:nvSpPr>
                <p:cNvPr id="1068" name="Freeform: Shape 1067">
                  <a:extLst>
                    <a:ext uri="{FF2B5EF4-FFF2-40B4-BE49-F238E27FC236}">
                      <a16:creationId xmlns:a16="http://schemas.microsoft.com/office/drawing/2014/main" id="{151A3336-EDBE-CE71-3A21-3EC0CDAE32E6}"/>
                    </a:ext>
                  </a:extLst>
                </p:cNvPr>
                <p:cNvSpPr/>
                <p:nvPr/>
              </p:nvSpPr>
              <p:spPr>
                <a:xfrm>
                  <a:off x="9756022" y="4203385"/>
                  <a:ext cx="623344" cy="825893"/>
                </a:xfrm>
                <a:custGeom>
                  <a:avLst/>
                  <a:gdLst>
                    <a:gd name="connsiteX0" fmla="*/ 590012 w 623344"/>
                    <a:gd name="connsiteY0" fmla="*/ 52489 h 825893"/>
                    <a:gd name="connsiteX1" fmla="*/ 119182 w 623344"/>
                    <a:gd name="connsiteY1" fmla="*/ 215 h 825893"/>
                    <a:gd name="connsiteX2" fmla="*/ 77101 w 623344"/>
                    <a:gd name="connsiteY2" fmla="*/ 36670 h 825893"/>
                    <a:gd name="connsiteX3" fmla="*/ 271 w 623344"/>
                    <a:gd name="connsiteY3" fmla="*/ 728593 h 825893"/>
                    <a:gd name="connsiteX4" fmla="*/ 33333 w 623344"/>
                    <a:gd name="connsiteY4" fmla="*/ 773404 h 825893"/>
                    <a:gd name="connsiteX5" fmla="*/ 504163 w 623344"/>
                    <a:gd name="connsiteY5" fmla="*/ 825678 h 825893"/>
                    <a:gd name="connsiteX6" fmla="*/ 546244 w 623344"/>
                    <a:gd name="connsiteY6" fmla="*/ 789224 h 825893"/>
                    <a:gd name="connsiteX7" fmla="*/ 623074 w 623344"/>
                    <a:gd name="connsiteY7" fmla="*/ 97300 h 825893"/>
                    <a:gd name="connsiteX8" fmla="*/ 590012 w 623344"/>
                    <a:gd name="connsiteY8" fmla="*/ 52489 h 825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3344" h="825893">
                      <a:moveTo>
                        <a:pt x="590012" y="52489"/>
                      </a:moveTo>
                      <a:lnTo>
                        <a:pt x="119182" y="215"/>
                      </a:lnTo>
                      <a:cubicBezTo>
                        <a:pt x="98531" y="-2085"/>
                        <a:pt x="79583" y="14314"/>
                        <a:pt x="77101" y="36670"/>
                      </a:cubicBezTo>
                      <a:lnTo>
                        <a:pt x="271" y="728593"/>
                      </a:lnTo>
                      <a:cubicBezTo>
                        <a:pt x="-2212" y="750949"/>
                        <a:pt x="12665" y="771104"/>
                        <a:pt x="33333" y="773404"/>
                      </a:cubicBezTo>
                      <a:lnTo>
                        <a:pt x="504163" y="825678"/>
                      </a:lnTo>
                      <a:cubicBezTo>
                        <a:pt x="524814" y="827978"/>
                        <a:pt x="543761" y="811579"/>
                        <a:pt x="546244" y="789224"/>
                      </a:cubicBezTo>
                      <a:lnTo>
                        <a:pt x="623074" y="97300"/>
                      </a:lnTo>
                      <a:cubicBezTo>
                        <a:pt x="625557" y="74944"/>
                        <a:pt x="610664" y="54789"/>
                        <a:pt x="590012" y="52489"/>
                      </a:cubicBezTo>
                      <a:close/>
                    </a:path>
                  </a:pathLst>
                </a:custGeom>
                <a:solidFill>
                  <a:srgbClr val="80CDE2"/>
                </a:solidFill>
                <a:ln w="0" cap="flat">
                  <a:noFill/>
                  <a:prstDash val="solid"/>
                  <a:miter/>
                </a:ln>
              </p:spPr>
              <p:txBody>
                <a:bodyPr rtlCol="0" anchor="ctr"/>
                <a:lstStyle/>
                <a:p>
                  <a:endParaRPr lang="en-US" dirty="0"/>
                </a:p>
              </p:txBody>
            </p:sp>
            <p:sp>
              <p:nvSpPr>
                <p:cNvPr id="1069" name="Freeform: Shape 1068">
                  <a:extLst>
                    <a:ext uri="{FF2B5EF4-FFF2-40B4-BE49-F238E27FC236}">
                      <a16:creationId xmlns:a16="http://schemas.microsoft.com/office/drawing/2014/main" id="{ABA25AB0-FFAE-2A71-FB90-35D21F3AE712}"/>
                    </a:ext>
                  </a:extLst>
                </p:cNvPr>
                <p:cNvSpPr/>
                <p:nvPr/>
              </p:nvSpPr>
              <p:spPr>
                <a:xfrm rot="-5019601">
                  <a:off x="9718647" y="4372011"/>
                  <a:ext cx="698509" cy="488933"/>
                </a:xfrm>
                <a:custGeom>
                  <a:avLst/>
                  <a:gdLst>
                    <a:gd name="connsiteX0" fmla="*/ 0 w 698509"/>
                    <a:gd name="connsiteY0" fmla="*/ 0 h 488933"/>
                    <a:gd name="connsiteX1" fmla="*/ 698509 w 698509"/>
                    <a:gd name="connsiteY1" fmla="*/ 0 h 488933"/>
                    <a:gd name="connsiteX2" fmla="*/ 698509 w 698509"/>
                    <a:gd name="connsiteY2" fmla="*/ 488933 h 488933"/>
                    <a:gd name="connsiteX3" fmla="*/ 0 w 698509"/>
                    <a:gd name="connsiteY3" fmla="*/ 488933 h 488933"/>
                  </a:gdLst>
                  <a:ahLst/>
                  <a:cxnLst>
                    <a:cxn ang="0">
                      <a:pos x="connsiteX0" y="connsiteY0"/>
                    </a:cxn>
                    <a:cxn ang="0">
                      <a:pos x="connsiteX1" y="connsiteY1"/>
                    </a:cxn>
                    <a:cxn ang="0">
                      <a:pos x="connsiteX2" y="connsiteY2"/>
                    </a:cxn>
                    <a:cxn ang="0">
                      <a:pos x="connsiteX3" y="connsiteY3"/>
                    </a:cxn>
                  </a:cxnLst>
                  <a:rect l="l" t="t" r="r" b="b"/>
                  <a:pathLst>
                    <a:path w="698509" h="488933">
                      <a:moveTo>
                        <a:pt x="0" y="0"/>
                      </a:moveTo>
                      <a:lnTo>
                        <a:pt x="698509" y="0"/>
                      </a:lnTo>
                      <a:lnTo>
                        <a:pt x="698509" y="488933"/>
                      </a:lnTo>
                      <a:lnTo>
                        <a:pt x="0" y="488933"/>
                      </a:lnTo>
                      <a:close/>
                    </a:path>
                  </a:pathLst>
                </a:custGeom>
                <a:solidFill>
                  <a:srgbClr val="FFFFFF"/>
                </a:solidFill>
                <a:ln w="0" cap="flat">
                  <a:noFill/>
                  <a:prstDash val="solid"/>
                  <a:miter/>
                </a:ln>
              </p:spPr>
              <p:txBody>
                <a:bodyPr rtlCol="0" anchor="ctr"/>
                <a:lstStyle/>
                <a:p>
                  <a:endParaRPr lang="en-US" dirty="0"/>
                </a:p>
              </p:txBody>
            </p:sp>
            <p:sp>
              <p:nvSpPr>
                <p:cNvPr id="1070" name="Freeform: Shape 1069">
                  <a:extLst>
                    <a:ext uri="{FF2B5EF4-FFF2-40B4-BE49-F238E27FC236}">
                      <a16:creationId xmlns:a16="http://schemas.microsoft.com/office/drawing/2014/main" id="{4623FA22-333E-E9EA-C5CD-FC795E0B4163}"/>
                    </a:ext>
                  </a:extLst>
                </p:cNvPr>
                <p:cNvSpPr/>
                <p:nvPr/>
              </p:nvSpPr>
              <p:spPr>
                <a:xfrm>
                  <a:off x="10002093" y="4234350"/>
                  <a:ext cx="217868" cy="74867"/>
                </a:xfrm>
                <a:custGeom>
                  <a:avLst/>
                  <a:gdLst>
                    <a:gd name="connsiteX0" fmla="*/ 212222 w 217868"/>
                    <a:gd name="connsiteY0" fmla="*/ 22914 h 74867"/>
                    <a:gd name="connsiteX1" fmla="*/ 6452 w 217868"/>
                    <a:gd name="connsiteY1" fmla="*/ 61 h 74867"/>
                    <a:gd name="connsiteX2" fmla="*/ 147 w 217868"/>
                    <a:gd name="connsiteY2" fmla="*/ 4165 h 74867"/>
                    <a:gd name="connsiteX3" fmla="*/ 17473 w 217868"/>
                    <a:gd name="connsiteY3" fmla="*/ 53610 h 74867"/>
                    <a:gd name="connsiteX4" fmla="*/ 22966 w 217868"/>
                    <a:gd name="connsiteY4" fmla="*/ 56903 h 74867"/>
                    <a:gd name="connsiteX5" fmla="*/ 184223 w 217868"/>
                    <a:gd name="connsiteY5" fmla="*/ 74807 h 74867"/>
                    <a:gd name="connsiteX6" fmla="*/ 190313 w 217868"/>
                    <a:gd name="connsiteY6" fmla="*/ 72772 h 74867"/>
                    <a:gd name="connsiteX7" fmla="*/ 217501 w 217868"/>
                    <a:gd name="connsiteY7" fmla="*/ 28259 h 74867"/>
                    <a:gd name="connsiteX8" fmla="*/ 212222 w 217868"/>
                    <a:gd name="connsiteY8" fmla="*/ 22897 h 74867"/>
                    <a:gd name="connsiteX9" fmla="*/ 204842 w 217868"/>
                    <a:gd name="connsiteY9" fmla="*/ 32495 h 74867"/>
                    <a:gd name="connsiteX10" fmla="*/ 184091 w 217868"/>
                    <a:gd name="connsiteY10" fmla="*/ 66467 h 74867"/>
                    <a:gd name="connsiteX11" fmla="*/ 178001 w 217868"/>
                    <a:gd name="connsiteY11" fmla="*/ 68503 h 74867"/>
                    <a:gd name="connsiteX12" fmla="*/ 30330 w 217868"/>
                    <a:gd name="connsiteY12" fmla="*/ 52104 h 74867"/>
                    <a:gd name="connsiteX13" fmla="*/ 24836 w 217868"/>
                    <a:gd name="connsiteY13" fmla="*/ 48811 h 74867"/>
                    <a:gd name="connsiteX14" fmla="*/ 11615 w 217868"/>
                    <a:gd name="connsiteY14" fmla="*/ 11066 h 74867"/>
                    <a:gd name="connsiteX15" fmla="*/ 17919 w 217868"/>
                    <a:gd name="connsiteY15" fmla="*/ 6962 h 74867"/>
                    <a:gd name="connsiteX16" fmla="*/ 199563 w 217868"/>
                    <a:gd name="connsiteY16" fmla="*/ 27133 h 74867"/>
                    <a:gd name="connsiteX17" fmla="*/ 204842 w 217868"/>
                    <a:gd name="connsiteY17" fmla="*/ 32495 h 7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868" h="74867">
                      <a:moveTo>
                        <a:pt x="212222" y="22914"/>
                      </a:moveTo>
                      <a:lnTo>
                        <a:pt x="6452" y="61"/>
                      </a:lnTo>
                      <a:cubicBezTo>
                        <a:pt x="2431" y="-385"/>
                        <a:pt x="-730" y="1667"/>
                        <a:pt x="147" y="4165"/>
                      </a:cubicBezTo>
                      <a:lnTo>
                        <a:pt x="17473" y="53610"/>
                      </a:lnTo>
                      <a:cubicBezTo>
                        <a:pt x="18052" y="55264"/>
                        <a:pt x="20286" y="56605"/>
                        <a:pt x="22966" y="56903"/>
                      </a:cubicBezTo>
                      <a:lnTo>
                        <a:pt x="184223" y="74807"/>
                      </a:lnTo>
                      <a:cubicBezTo>
                        <a:pt x="186921" y="75105"/>
                        <a:pt x="189403" y="74278"/>
                        <a:pt x="190313" y="72772"/>
                      </a:cubicBezTo>
                      <a:lnTo>
                        <a:pt x="217501" y="28259"/>
                      </a:lnTo>
                      <a:cubicBezTo>
                        <a:pt x="218874" y="26008"/>
                        <a:pt x="216243" y="23344"/>
                        <a:pt x="212222" y="22897"/>
                      </a:cubicBezTo>
                      <a:close/>
                      <a:moveTo>
                        <a:pt x="204842" y="32495"/>
                      </a:moveTo>
                      <a:lnTo>
                        <a:pt x="184091" y="66467"/>
                      </a:lnTo>
                      <a:cubicBezTo>
                        <a:pt x="183164" y="67973"/>
                        <a:pt x="180682" y="68800"/>
                        <a:pt x="178001" y="68503"/>
                      </a:cubicBezTo>
                      <a:lnTo>
                        <a:pt x="30330" y="52104"/>
                      </a:lnTo>
                      <a:cubicBezTo>
                        <a:pt x="27649" y="51806"/>
                        <a:pt x="25416" y="50466"/>
                        <a:pt x="24836" y="48811"/>
                      </a:cubicBezTo>
                      <a:lnTo>
                        <a:pt x="11615" y="11066"/>
                      </a:lnTo>
                      <a:cubicBezTo>
                        <a:pt x="10738" y="8567"/>
                        <a:pt x="13898" y="6515"/>
                        <a:pt x="17919" y="6962"/>
                      </a:cubicBezTo>
                      <a:lnTo>
                        <a:pt x="199563" y="27133"/>
                      </a:lnTo>
                      <a:cubicBezTo>
                        <a:pt x="203567" y="27580"/>
                        <a:pt x="206199" y="30261"/>
                        <a:pt x="204842" y="32495"/>
                      </a:cubicBezTo>
                      <a:close/>
                    </a:path>
                  </a:pathLst>
                </a:custGeom>
                <a:solidFill>
                  <a:srgbClr val="B5B8BA"/>
                </a:solidFill>
                <a:ln w="0" cap="flat">
                  <a:noFill/>
                  <a:prstDash val="solid"/>
                  <a:miter/>
                </a:ln>
              </p:spPr>
              <p:txBody>
                <a:bodyPr rtlCol="0" anchor="ctr"/>
                <a:lstStyle/>
                <a:p>
                  <a:endParaRPr lang="en-US" dirty="0"/>
                </a:p>
              </p:txBody>
            </p:sp>
            <p:sp>
              <p:nvSpPr>
                <p:cNvPr id="1071" name="Freeform: Shape 1070">
                  <a:extLst>
                    <a:ext uri="{FF2B5EF4-FFF2-40B4-BE49-F238E27FC236}">
                      <a16:creationId xmlns:a16="http://schemas.microsoft.com/office/drawing/2014/main" id="{16853E23-7A73-17AF-F5FA-262775DBB94C}"/>
                    </a:ext>
                  </a:extLst>
                </p:cNvPr>
                <p:cNvSpPr/>
                <p:nvPr/>
              </p:nvSpPr>
              <p:spPr>
                <a:xfrm>
                  <a:off x="10024166" y="4199392"/>
                  <a:ext cx="176816" cy="60502"/>
                </a:xfrm>
                <a:custGeom>
                  <a:avLst/>
                  <a:gdLst>
                    <a:gd name="connsiteX0" fmla="*/ 164269 w 176816"/>
                    <a:gd name="connsiteY0" fmla="*/ 16238 h 60502"/>
                    <a:gd name="connsiteX1" fmla="*/ 18765 w 176816"/>
                    <a:gd name="connsiteY1" fmla="*/ 88 h 60502"/>
                    <a:gd name="connsiteX2" fmla="*/ 3194 w 176816"/>
                    <a:gd name="connsiteY2" fmla="*/ 12548 h 60502"/>
                    <a:gd name="connsiteX3" fmla="*/ 0 w 176816"/>
                    <a:gd name="connsiteY3" fmla="*/ 41242 h 60502"/>
                    <a:gd name="connsiteX4" fmla="*/ 173535 w 176816"/>
                    <a:gd name="connsiteY4" fmla="*/ 60503 h 60502"/>
                    <a:gd name="connsiteX5" fmla="*/ 176729 w 176816"/>
                    <a:gd name="connsiteY5" fmla="*/ 31809 h 60502"/>
                    <a:gd name="connsiteX6" fmla="*/ 164269 w 176816"/>
                    <a:gd name="connsiteY6" fmla="*/ 16238 h 60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816" h="60502">
                      <a:moveTo>
                        <a:pt x="164269" y="16238"/>
                      </a:moveTo>
                      <a:lnTo>
                        <a:pt x="18765" y="88"/>
                      </a:lnTo>
                      <a:cubicBezTo>
                        <a:pt x="11021" y="-773"/>
                        <a:pt x="4054" y="4804"/>
                        <a:pt x="3194" y="12548"/>
                      </a:cubicBezTo>
                      <a:lnTo>
                        <a:pt x="0" y="41242"/>
                      </a:lnTo>
                      <a:lnTo>
                        <a:pt x="173535" y="60503"/>
                      </a:lnTo>
                      <a:lnTo>
                        <a:pt x="176729" y="31809"/>
                      </a:lnTo>
                      <a:cubicBezTo>
                        <a:pt x="177589" y="24065"/>
                        <a:pt x="172013" y="17099"/>
                        <a:pt x="164269" y="16238"/>
                      </a:cubicBezTo>
                      <a:close/>
                    </a:path>
                  </a:pathLst>
                </a:custGeom>
                <a:solidFill>
                  <a:srgbClr val="B5B8BA"/>
                </a:solidFill>
                <a:ln w="0" cap="flat">
                  <a:noFill/>
                  <a:prstDash val="solid"/>
                  <a:miter/>
                </a:ln>
              </p:spPr>
              <p:txBody>
                <a:bodyPr rtlCol="0" anchor="ctr"/>
                <a:lstStyle/>
                <a:p>
                  <a:endParaRPr lang="en-US" dirty="0"/>
                </a:p>
              </p:txBody>
            </p:sp>
            <p:grpSp>
              <p:nvGrpSpPr>
                <p:cNvPr id="1072" name="Graphic 7">
                  <a:extLst>
                    <a:ext uri="{FF2B5EF4-FFF2-40B4-BE49-F238E27FC236}">
                      <a16:creationId xmlns:a16="http://schemas.microsoft.com/office/drawing/2014/main" id="{4B394A17-EC95-0F94-650B-52931D189DC0}"/>
                    </a:ext>
                  </a:extLst>
                </p:cNvPr>
                <p:cNvGrpSpPr/>
                <p:nvPr/>
              </p:nvGrpSpPr>
              <p:grpSpPr>
                <a:xfrm>
                  <a:off x="9879150" y="4423076"/>
                  <a:ext cx="405289" cy="174727"/>
                  <a:chOff x="9879150" y="4423076"/>
                  <a:chExt cx="405289" cy="174727"/>
                </a:xfrm>
              </p:grpSpPr>
              <p:sp>
                <p:nvSpPr>
                  <p:cNvPr id="1073" name="Freeform: Shape 1072">
                    <a:extLst>
                      <a:ext uri="{FF2B5EF4-FFF2-40B4-BE49-F238E27FC236}">
                        <a16:creationId xmlns:a16="http://schemas.microsoft.com/office/drawing/2014/main" id="{C4038B00-EE9D-8943-D623-B377B34A3410}"/>
                      </a:ext>
                    </a:extLst>
                  </p:cNvPr>
                  <p:cNvSpPr/>
                  <p:nvPr/>
                </p:nvSpPr>
                <p:spPr>
                  <a:xfrm rot="-5020199">
                    <a:off x="10117201" y="4291767"/>
                    <a:ext cx="18516" cy="315844"/>
                  </a:xfrm>
                  <a:custGeom>
                    <a:avLst/>
                    <a:gdLst>
                      <a:gd name="connsiteX0" fmla="*/ 0 w 18516"/>
                      <a:gd name="connsiteY0" fmla="*/ 0 h 315844"/>
                      <a:gd name="connsiteX1" fmla="*/ 18517 w 18516"/>
                      <a:gd name="connsiteY1" fmla="*/ 0 h 315844"/>
                      <a:gd name="connsiteX2" fmla="*/ 18517 w 18516"/>
                      <a:gd name="connsiteY2" fmla="*/ 315845 h 315844"/>
                      <a:gd name="connsiteX3" fmla="*/ 0 w 18516"/>
                      <a:gd name="connsiteY3" fmla="*/ 315845 h 315844"/>
                    </a:gdLst>
                    <a:ahLst/>
                    <a:cxnLst>
                      <a:cxn ang="0">
                        <a:pos x="connsiteX0" y="connsiteY0"/>
                      </a:cxn>
                      <a:cxn ang="0">
                        <a:pos x="connsiteX1" y="connsiteY1"/>
                      </a:cxn>
                      <a:cxn ang="0">
                        <a:pos x="connsiteX2" y="connsiteY2"/>
                      </a:cxn>
                      <a:cxn ang="0">
                        <a:pos x="connsiteX3" y="connsiteY3"/>
                      </a:cxn>
                    </a:cxnLst>
                    <a:rect l="l" t="t" r="r" b="b"/>
                    <a:pathLst>
                      <a:path w="18516" h="315844">
                        <a:moveTo>
                          <a:pt x="0" y="0"/>
                        </a:moveTo>
                        <a:lnTo>
                          <a:pt x="18517" y="0"/>
                        </a:lnTo>
                        <a:lnTo>
                          <a:pt x="18517" y="315845"/>
                        </a:lnTo>
                        <a:lnTo>
                          <a:pt x="0" y="315845"/>
                        </a:lnTo>
                        <a:close/>
                      </a:path>
                    </a:pathLst>
                  </a:custGeom>
                  <a:solidFill>
                    <a:srgbClr val="007F96">
                      <a:alpha val="35000"/>
                    </a:srgbClr>
                  </a:solidFill>
                  <a:ln w="0" cap="flat">
                    <a:noFill/>
                    <a:prstDash val="solid"/>
                    <a:miter/>
                  </a:ln>
                </p:spPr>
                <p:txBody>
                  <a:bodyPr rtlCol="0" anchor="ctr"/>
                  <a:lstStyle/>
                  <a:p>
                    <a:endParaRPr lang="en-US" dirty="0"/>
                  </a:p>
                </p:txBody>
              </p:sp>
              <p:sp>
                <p:nvSpPr>
                  <p:cNvPr id="1074" name="Freeform: Shape 1073">
                    <a:extLst>
                      <a:ext uri="{FF2B5EF4-FFF2-40B4-BE49-F238E27FC236}">
                        <a16:creationId xmlns:a16="http://schemas.microsoft.com/office/drawing/2014/main" id="{47484D03-D2FB-BCF4-3BF0-2C0D5B0B7108}"/>
                      </a:ext>
                    </a:extLst>
                  </p:cNvPr>
                  <p:cNvSpPr/>
                  <p:nvPr/>
                </p:nvSpPr>
                <p:spPr>
                  <a:xfrm rot="-5020801">
                    <a:off x="10112641" y="4328639"/>
                    <a:ext cx="18516" cy="315845"/>
                  </a:xfrm>
                  <a:custGeom>
                    <a:avLst/>
                    <a:gdLst>
                      <a:gd name="connsiteX0" fmla="*/ 0 w 18516"/>
                      <a:gd name="connsiteY0" fmla="*/ 0 h 315845"/>
                      <a:gd name="connsiteX1" fmla="*/ 18517 w 18516"/>
                      <a:gd name="connsiteY1" fmla="*/ 0 h 315845"/>
                      <a:gd name="connsiteX2" fmla="*/ 18517 w 18516"/>
                      <a:gd name="connsiteY2" fmla="*/ 315845 h 315845"/>
                      <a:gd name="connsiteX3" fmla="*/ 0 w 18516"/>
                      <a:gd name="connsiteY3" fmla="*/ 315845 h 315845"/>
                    </a:gdLst>
                    <a:ahLst/>
                    <a:cxnLst>
                      <a:cxn ang="0">
                        <a:pos x="connsiteX0" y="connsiteY0"/>
                      </a:cxn>
                      <a:cxn ang="0">
                        <a:pos x="connsiteX1" y="connsiteY1"/>
                      </a:cxn>
                      <a:cxn ang="0">
                        <a:pos x="connsiteX2" y="connsiteY2"/>
                      </a:cxn>
                      <a:cxn ang="0">
                        <a:pos x="connsiteX3" y="connsiteY3"/>
                      </a:cxn>
                    </a:cxnLst>
                    <a:rect l="l" t="t" r="r" b="b"/>
                    <a:pathLst>
                      <a:path w="18516" h="315845">
                        <a:moveTo>
                          <a:pt x="0" y="0"/>
                        </a:moveTo>
                        <a:lnTo>
                          <a:pt x="18517" y="0"/>
                        </a:lnTo>
                        <a:lnTo>
                          <a:pt x="18517" y="315845"/>
                        </a:lnTo>
                        <a:lnTo>
                          <a:pt x="0" y="315845"/>
                        </a:lnTo>
                        <a:close/>
                      </a:path>
                    </a:pathLst>
                  </a:custGeom>
                  <a:solidFill>
                    <a:srgbClr val="DEF0F6"/>
                  </a:solidFill>
                  <a:ln w="0" cap="flat">
                    <a:noFill/>
                    <a:prstDash val="solid"/>
                    <a:miter/>
                  </a:ln>
                </p:spPr>
                <p:txBody>
                  <a:bodyPr rtlCol="0" anchor="ctr"/>
                  <a:lstStyle/>
                  <a:p>
                    <a:endParaRPr lang="en-US" dirty="0"/>
                  </a:p>
                </p:txBody>
              </p:sp>
              <p:sp>
                <p:nvSpPr>
                  <p:cNvPr id="1075" name="Freeform: Shape 1074">
                    <a:extLst>
                      <a:ext uri="{FF2B5EF4-FFF2-40B4-BE49-F238E27FC236}">
                        <a16:creationId xmlns:a16="http://schemas.microsoft.com/office/drawing/2014/main" id="{7C04F347-E00A-B814-F24F-19E8DC5EE64F}"/>
                      </a:ext>
                    </a:extLst>
                  </p:cNvPr>
                  <p:cNvSpPr/>
                  <p:nvPr/>
                </p:nvSpPr>
                <p:spPr>
                  <a:xfrm rot="-5020801">
                    <a:off x="10069501" y="4328728"/>
                    <a:ext cx="19493" cy="392162"/>
                  </a:xfrm>
                  <a:custGeom>
                    <a:avLst/>
                    <a:gdLst>
                      <a:gd name="connsiteX0" fmla="*/ 0 w 19493"/>
                      <a:gd name="connsiteY0" fmla="*/ 0 h 392162"/>
                      <a:gd name="connsiteX1" fmla="*/ 19493 w 19493"/>
                      <a:gd name="connsiteY1" fmla="*/ 0 h 392162"/>
                      <a:gd name="connsiteX2" fmla="*/ 19493 w 19493"/>
                      <a:gd name="connsiteY2" fmla="*/ 392163 h 392162"/>
                      <a:gd name="connsiteX3" fmla="*/ 0 w 19493"/>
                      <a:gd name="connsiteY3" fmla="*/ 392163 h 392162"/>
                    </a:gdLst>
                    <a:ahLst/>
                    <a:cxnLst>
                      <a:cxn ang="0">
                        <a:pos x="connsiteX0" y="connsiteY0"/>
                      </a:cxn>
                      <a:cxn ang="0">
                        <a:pos x="connsiteX1" y="connsiteY1"/>
                      </a:cxn>
                      <a:cxn ang="0">
                        <a:pos x="connsiteX2" y="connsiteY2"/>
                      </a:cxn>
                      <a:cxn ang="0">
                        <a:pos x="connsiteX3" y="connsiteY3"/>
                      </a:cxn>
                    </a:cxnLst>
                    <a:rect l="l" t="t" r="r" b="b"/>
                    <a:pathLst>
                      <a:path w="19493" h="392162">
                        <a:moveTo>
                          <a:pt x="0" y="0"/>
                        </a:moveTo>
                        <a:lnTo>
                          <a:pt x="19493" y="0"/>
                        </a:lnTo>
                        <a:lnTo>
                          <a:pt x="19493" y="392163"/>
                        </a:lnTo>
                        <a:lnTo>
                          <a:pt x="0" y="392163"/>
                        </a:lnTo>
                        <a:close/>
                      </a:path>
                    </a:pathLst>
                  </a:custGeom>
                  <a:solidFill>
                    <a:srgbClr val="DEF0F6"/>
                  </a:solidFill>
                  <a:ln w="0" cap="flat">
                    <a:noFill/>
                    <a:prstDash val="solid"/>
                    <a:miter/>
                  </a:ln>
                </p:spPr>
                <p:txBody>
                  <a:bodyPr rtlCol="0" anchor="ctr"/>
                  <a:lstStyle/>
                  <a:p>
                    <a:endParaRPr lang="en-US" dirty="0"/>
                  </a:p>
                </p:txBody>
              </p:sp>
              <p:sp>
                <p:nvSpPr>
                  <p:cNvPr id="1076" name="Freeform: Shape 1075">
                    <a:extLst>
                      <a:ext uri="{FF2B5EF4-FFF2-40B4-BE49-F238E27FC236}">
                        <a16:creationId xmlns:a16="http://schemas.microsoft.com/office/drawing/2014/main" id="{329D615C-5132-5F8A-B3C8-EE9A5096AEBE}"/>
                      </a:ext>
                    </a:extLst>
                  </p:cNvPr>
                  <p:cNvSpPr/>
                  <p:nvPr/>
                </p:nvSpPr>
                <p:spPr>
                  <a:xfrm rot="-5020199">
                    <a:off x="10065364" y="4370416"/>
                    <a:ext cx="19493" cy="392162"/>
                  </a:xfrm>
                  <a:custGeom>
                    <a:avLst/>
                    <a:gdLst>
                      <a:gd name="connsiteX0" fmla="*/ 0 w 19493"/>
                      <a:gd name="connsiteY0" fmla="*/ 0 h 392162"/>
                      <a:gd name="connsiteX1" fmla="*/ 19493 w 19493"/>
                      <a:gd name="connsiteY1" fmla="*/ 0 h 392162"/>
                      <a:gd name="connsiteX2" fmla="*/ 19493 w 19493"/>
                      <a:gd name="connsiteY2" fmla="*/ 392163 h 392162"/>
                      <a:gd name="connsiteX3" fmla="*/ 0 w 19493"/>
                      <a:gd name="connsiteY3" fmla="*/ 392163 h 392162"/>
                    </a:gdLst>
                    <a:ahLst/>
                    <a:cxnLst>
                      <a:cxn ang="0">
                        <a:pos x="connsiteX0" y="connsiteY0"/>
                      </a:cxn>
                      <a:cxn ang="0">
                        <a:pos x="connsiteX1" y="connsiteY1"/>
                      </a:cxn>
                      <a:cxn ang="0">
                        <a:pos x="connsiteX2" y="connsiteY2"/>
                      </a:cxn>
                      <a:cxn ang="0">
                        <a:pos x="connsiteX3" y="connsiteY3"/>
                      </a:cxn>
                    </a:cxnLst>
                    <a:rect l="l" t="t" r="r" b="b"/>
                    <a:pathLst>
                      <a:path w="19493" h="392162">
                        <a:moveTo>
                          <a:pt x="0" y="0"/>
                        </a:moveTo>
                        <a:lnTo>
                          <a:pt x="19493" y="0"/>
                        </a:lnTo>
                        <a:lnTo>
                          <a:pt x="19493" y="392163"/>
                        </a:lnTo>
                        <a:lnTo>
                          <a:pt x="0" y="392163"/>
                        </a:lnTo>
                        <a:close/>
                      </a:path>
                    </a:pathLst>
                  </a:custGeom>
                  <a:solidFill>
                    <a:srgbClr val="DEF0F6"/>
                  </a:solidFill>
                  <a:ln w="0" cap="flat">
                    <a:noFill/>
                    <a:prstDash val="solid"/>
                    <a:miter/>
                  </a:ln>
                </p:spPr>
                <p:txBody>
                  <a:bodyPr rtlCol="0" anchor="ctr"/>
                  <a:lstStyle/>
                  <a:p>
                    <a:endParaRPr lang="en-US" dirty="0"/>
                  </a:p>
                </p:txBody>
              </p:sp>
            </p:grpSp>
            <p:grpSp>
              <p:nvGrpSpPr>
                <p:cNvPr id="1077" name="Graphic 7">
                  <a:extLst>
                    <a:ext uri="{FF2B5EF4-FFF2-40B4-BE49-F238E27FC236}">
                      <a16:creationId xmlns:a16="http://schemas.microsoft.com/office/drawing/2014/main" id="{9EF361B4-325F-3E71-542C-D1DAB01DFB3D}"/>
                    </a:ext>
                  </a:extLst>
                </p:cNvPr>
                <p:cNvGrpSpPr/>
                <p:nvPr/>
              </p:nvGrpSpPr>
              <p:grpSpPr>
                <a:xfrm>
                  <a:off x="9861034" y="4586376"/>
                  <a:ext cx="405308" cy="174758"/>
                  <a:chOff x="9861034" y="4586376"/>
                  <a:chExt cx="405308" cy="174758"/>
                </a:xfrm>
              </p:grpSpPr>
              <p:sp>
                <p:nvSpPr>
                  <p:cNvPr id="1078" name="Freeform: Shape 1077">
                    <a:extLst>
                      <a:ext uri="{FF2B5EF4-FFF2-40B4-BE49-F238E27FC236}">
                        <a16:creationId xmlns:a16="http://schemas.microsoft.com/office/drawing/2014/main" id="{8B58A51A-466E-D0C9-F1F8-6563E133B421}"/>
                      </a:ext>
                    </a:extLst>
                  </p:cNvPr>
                  <p:cNvSpPr/>
                  <p:nvPr/>
                </p:nvSpPr>
                <p:spPr>
                  <a:xfrm rot="-5020199">
                    <a:off x="10099103" y="4455067"/>
                    <a:ext cx="18516" cy="315844"/>
                  </a:xfrm>
                  <a:custGeom>
                    <a:avLst/>
                    <a:gdLst>
                      <a:gd name="connsiteX0" fmla="*/ 0 w 18516"/>
                      <a:gd name="connsiteY0" fmla="*/ 0 h 315844"/>
                      <a:gd name="connsiteX1" fmla="*/ 18517 w 18516"/>
                      <a:gd name="connsiteY1" fmla="*/ 0 h 315844"/>
                      <a:gd name="connsiteX2" fmla="*/ 18517 w 18516"/>
                      <a:gd name="connsiteY2" fmla="*/ 315845 h 315844"/>
                      <a:gd name="connsiteX3" fmla="*/ 0 w 18516"/>
                      <a:gd name="connsiteY3" fmla="*/ 315845 h 315844"/>
                    </a:gdLst>
                    <a:ahLst/>
                    <a:cxnLst>
                      <a:cxn ang="0">
                        <a:pos x="connsiteX0" y="connsiteY0"/>
                      </a:cxn>
                      <a:cxn ang="0">
                        <a:pos x="connsiteX1" y="connsiteY1"/>
                      </a:cxn>
                      <a:cxn ang="0">
                        <a:pos x="connsiteX2" y="connsiteY2"/>
                      </a:cxn>
                      <a:cxn ang="0">
                        <a:pos x="connsiteX3" y="connsiteY3"/>
                      </a:cxn>
                    </a:cxnLst>
                    <a:rect l="l" t="t" r="r" b="b"/>
                    <a:pathLst>
                      <a:path w="18516" h="315844">
                        <a:moveTo>
                          <a:pt x="0" y="0"/>
                        </a:moveTo>
                        <a:lnTo>
                          <a:pt x="18517" y="0"/>
                        </a:lnTo>
                        <a:lnTo>
                          <a:pt x="18517" y="315845"/>
                        </a:lnTo>
                        <a:lnTo>
                          <a:pt x="0" y="315845"/>
                        </a:lnTo>
                        <a:close/>
                      </a:path>
                    </a:pathLst>
                  </a:custGeom>
                  <a:solidFill>
                    <a:srgbClr val="007F96">
                      <a:alpha val="35000"/>
                    </a:srgbClr>
                  </a:solidFill>
                  <a:ln w="0" cap="flat">
                    <a:noFill/>
                    <a:prstDash val="solid"/>
                    <a:miter/>
                  </a:ln>
                </p:spPr>
                <p:txBody>
                  <a:bodyPr rtlCol="0" anchor="ctr"/>
                  <a:lstStyle/>
                  <a:p>
                    <a:endParaRPr lang="en-US" dirty="0"/>
                  </a:p>
                </p:txBody>
              </p:sp>
              <p:sp>
                <p:nvSpPr>
                  <p:cNvPr id="1079" name="Freeform: Shape 1078">
                    <a:extLst>
                      <a:ext uri="{FF2B5EF4-FFF2-40B4-BE49-F238E27FC236}">
                        <a16:creationId xmlns:a16="http://schemas.microsoft.com/office/drawing/2014/main" id="{76582725-8C92-A97E-3441-BAEB1E1807F5}"/>
                      </a:ext>
                    </a:extLst>
                  </p:cNvPr>
                  <p:cNvSpPr/>
                  <p:nvPr/>
                </p:nvSpPr>
                <p:spPr>
                  <a:xfrm rot="-5020199">
                    <a:off x="10094981" y="4492235"/>
                    <a:ext cx="18516" cy="315844"/>
                  </a:xfrm>
                  <a:custGeom>
                    <a:avLst/>
                    <a:gdLst>
                      <a:gd name="connsiteX0" fmla="*/ 0 w 18516"/>
                      <a:gd name="connsiteY0" fmla="*/ 0 h 315844"/>
                      <a:gd name="connsiteX1" fmla="*/ 18517 w 18516"/>
                      <a:gd name="connsiteY1" fmla="*/ 0 h 315844"/>
                      <a:gd name="connsiteX2" fmla="*/ 18517 w 18516"/>
                      <a:gd name="connsiteY2" fmla="*/ 315845 h 315844"/>
                      <a:gd name="connsiteX3" fmla="*/ 0 w 18516"/>
                      <a:gd name="connsiteY3" fmla="*/ 315845 h 315844"/>
                    </a:gdLst>
                    <a:ahLst/>
                    <a:cxnLst>
                      <a:cxn ang="0">
                        <a:pos x="connsiteX0" y="connsiteY0"/>
                      </a:cxn>
                      <a:cxn ang="0">
                        <a:pos x="connsiteX1" y="connsiteY1"/>
                      </a:cxn>
                      <a:cxn ang="0">
                        <a:pos x="connsiteX2" y="connsiteY2"/>
                      </a:cxn>
                      <a:cxn ang="0">
                        <a:pos x="connsiteX3" y="connsiteY3"/>
                      </a:cxn>
                    </a:cxnLst>
                    <a:rect l="l" t="t" r="r" b="b"/>
                    <a:pathLst>
                      <a:path w="18516" h="315844">
                        <a:moveTo>
                          <a:pt x="0" y="0"/>
                        </a:moveTo>
                        <a:lnTo>
                          <a:pt x="18517" y="0"/>
                        </a:lnTo>
                        <a:lnTo>
                          <a:pt x="18517" y="315845"/>
                        </a:lnTo>
                        <a:lnTo>
                          <a:pt x="0" y="315845"/>
                        </a:lnTo>
                        <a:close/>
                      </a:path>
                    </a:pathLst>
                  </a:custGeom>
                  <a:solidFill>
                    <a:srgbClr val="DEF0F6"/>
                  </a:solidFill>
                  <a:ln w="0" cap="flat">
                    <a:noFill/>
                    <a:prstDash val="solid"/>
                    <a:miter/>
                  </a:ln>
                </p:spPr>
                <p:txBody>
                  <a:bodyPr rtlCol="0" anchor="ctr"/>
                  <a:lstStyle/>
                  <a:p>
                    <a:endParaRPr lang="en-US" dirty="0"/>
                  </a:p>
                </p:txBody>
              </p:sp>
              <p:sp>
                <p:nvSpPr>
                  <p:cNvPr id="1080" name="Freeform: Shape 1079">
                    <a:extLst>
                      <a:ext uri="{FF2B5EF4-FFF2-40B4-BE49-F238E27FC236}">
                        <a16:creationId xmlns:a16="http://schemas.microsoft.com/office/drawing/2014/main" id="{103C3143-8182-EC05-6E99-CBEFD63F50C4}"/>
                      </a:ext>
                    </a:extLst>
                  </p:cNvPr>
                  <p:cNvSpPr/>
                  <p:nvPr/>
                </p:nvSpPr>
                <p:spPr>
                  <a:xfrm rot="-5020199">
                    <a:off x="10051846" y="4492346"/>
                    <a:ext cx="19493" cy="392162"/>
                  </a:xfrm>
                  <a:custGeom>
                    <a:avLst/>
                    <a:gdLst>
                      <a:gd name="connsiteX0" fmla="*/ 0 w 19493"/>
                      <a:gd name="connsiteY0" fmla="*/ 0 h 392162"/>
                      <a:gd name="connsiteX1" fmla="*/ 19493 w 19493"/>
                      <a:gd name="connsiteY1" fmla="*/ 0 h 392162"/>
                      <a:gd name="connsiteX2" fmla="*/ 19493 w 19493"/>
                      <a:gd name="connsiteY2" fmla="*/ 392163 h 392162"/>
                      <a:gd name="connsiteX3" fmla="*/ 0 w 19493"/>
                      <a:gd name="connsiteY3" fmla="*/ 392163 h 392162"/>
                    </a:gdLst>
                    <a:ahLst/>
                    <a:cxnLst>
                      <a:cxn ang="0">
                        <a:pos x="connsiteX0" y="connsiteY0"/>
                      </a:cxn>
                      <a:cxn ang="0">
                        <a:pos x="connsiteX1" y="connsiteY1"/>
                      </a:cxn>
                      <a:cxn ang="0">
                        <a:pos x="connsiteX2" y="connsiteY2"/>
                      </a:cxn>
                      <a:cxn ang="0">
                        <a:pos x="connsiteX3" y="connsiteY3"/>
                      </a:cxn>
                    </a:cxnLst>
                    <a:rect l="l" t="t" r="r" b="b"/>
                    <a:pathLst>
                      <a:path w="19493" h="392162">
                        <a:moveTo>
                          <a:pt x="0" y="0"/>
                        </a:moveTo>
                        <a:lnTo>
                          <a:pt x="19493" y="0"/>
                        </a:lnTo>
                        <a:lnTo>
                          <a:pt x="19493" y="392163"/>
                        </a:lnTo>
                        <a:lnTo>
                          <a:pt x="0" y="392163"/>
                        </a:lnTo>
                        <a:close/>
                      </a:path>
                    </a:pathLst>
                  </a:custGeom>
                  <a:solidFill>
                    <a:srgbClr val="DEF0F6"/>
                  </a:solidFill>
                  <a:ln w="0" cap="flat">
                    <a:noFill/>
                    <a:prstDash val="solid"/>
                    <a:miter/>
                  </a:ln>
                </p:spPr>
                <p:txBody>
                  <a:bodyPr rtlCol="0" anchor="ctr"/>
                  <a:lstStyle/>
                  <a:p>
                    <a:endParaRPr lang="en-US" dirty="0"/>
                  </a:p>
                </p:txBody>
              </p:sp>
              <p:sp>
                <p:nvSpPr>
                  <p:cNvPr id="1081" name="Freeform: Shape 1080">
                    <a:extLst>
                      <a:ext uri="{FF2B5EF4-FFF2-40B4-BE49-F238E27FC236}">
                        <a16:creationId xmlns:a16="http://schemas.microsoft.com/office/drawing/2014/main" id="{2499C158-1851-8081-516F-3DEE0C74E575}"/>
                      </a:ext>
                    </a:extLst>
                  </p:cNvPr>
                  <p:cNvSpPr/>
                  <p:nvPr/>
                </p:nvSpPr>
                <p:spPr>
                  <a:xfrm rot="-5020199">
                    <a:off x="10047248" y="4533747"/>
                    <a:ext cx="19493" cy="392162"/>
                  </a:xfrm>
                  <a:custGeom>
                    <a:avLst/>
                    <a:gdLst>
                      <a:gd name="connsiteX0" fmla="*/ 0 w 19493"/>
                      <a:gd name="connsiteY0" fmla="*/ 0 h 392162"/>
                      <a:gd name="connsiteX1" fmla="*/ 19493 w 19493"/>
                      <a:gd name="connsiteY1" fmla="*/ 0 h 392162"/>
                      <a:gd name="connsiteX2" fmla="*/ 19493 w 19493"/>
                      <a:gd name="connsiteY2" fmla="*/ 392163 h 392162"/>
                      <a:gd name="connsiteX3" fmla="*/ 0 w 19493"/>
                      <a:gd name="connsiteY3" fmla="*/ 392163 h 392162"/>
                    </a:gdLst>
                    <a:ahLst/>
                    <a:cxnLst>
                      <a:cxn ang="0">
                        <a:pos x="connsiteX0" y="connsiteY0"/>
                      </a:cxn>
                      <a:cxn ang="0">
                        <a:pos x="connsiteX1" y="connsiteY1"/>
                      </a:cxn>
                      <a:cxn ang="0">
                        <a:pos x="connsiteX2" y="connsiteY2"/>
                      </a:cxn>
                      <a:cxn ang="0">
                        <a:pos x="connsiteX3" y="connsiteY3"/>
                      </a:cxn>
                    </a:cxnLst>
                    <a:rect l="l" t="t" r="r" b="b"/>
                    <a:pathLst>
                      <a:path w="19493" h="392162">
                        <a:moveTo>
                          <a:pt x="0" y="0"/>
                        </a:moveTo>
                        <a:lnTo>
                          <a:pt x="19493" y="0"/>
                        </a:lnTo>
                        <a:lnTo>
                          <a:pt x="19493" y="392163"/>
                        </a:lnTo>
                        <a:lnTo>
                          <a:pt x="0" y="392163"/>
                        </a:lnTo>
                        <a:close/>
                      </a:path>
                    </a:pathLst>
                  </a:custGeom>
                  <a:solidFill>
                    <a:srgbClr val="DEF0F6"/>
                  </a:solidFill>
                  <a:ln w="0" cap="flat">
                    <a:noFill/>
                    <a:prstDash val="solid"/>
                    <a:miter/>
                  </a:ln>
                </p:spPr>
                <p:txBody>
                  <a:bodyPr rtlCol="0" anchor="ctr"/>
                  <a:lstStyle/>
                  <a:p>
                    <a:endParaRPr lang="en-US" dirty="0"/>
                  </a:p>
                </p:txBody>
              </p:sp>
            </p:grpSp>
            <p:grpSp>
              <p:nvGrpSpPr>
                <p:cNvPr id="1082" name="Graphic 7">
                  <a:extLst>
                    <a:ext uri="{FF2B5EF4-FFF2-40B4-BE49-F238E27FC236}">
                      <a16:creationId xmlns:a16="http://schemas.microsoft.com/office/drawing/2014/main" id="{4A5C8883-FDB8-3F5F-059D-764F2711A37F}"/>
                    </a:ext>
                  </a:extLst>
                </p:cNvPr>
                <p:cNvGrpSpPr/>
                <p:nvPr/>
              </p:nvGrpSpPr>
              <p:grpSpPr>
                <a:xfrm>
                  <a:off x="9842182" y="4756471"/>
                  <a:ext cx="405306" cy="174725"/>
                  <a:chOff x="9842182" y="4756471"/>
                  <a:chExt cx="405306" cy="174725"/>
                </a:xfrm>
              </p:grpSpPr>
              <p:sp>
                <p:nvSpPr>
                  <p:cNvPr id="1083" name="Freeform: Shape 1082">
                    <a:extLst>
                      <a:ext uri="{FF2B5EF4-FFF2-40B4-BE49-F238E27FC236}">
                        <a16:creationId xmlns:a16="http://schemas.microsoft.com/office/drawing/2014/main" id="{73A8D573-BB64-4504-286F-859577D7A124}"/>
                      </a:ext>
                    </a:extLst>
                  </p:cNvPr>
                  <p:cNvSpPr/>
                  <p:nvPr/>
                </p:nvSpPr>
                <p:spPr>
                  <a:xfrm rot="-5020199">
                    <a:off x="10080250" y="4625162"/>
                    <a:ext cx="18516" cy="315844"/>
                  </a:xfrm>
                  <a:custGeom>
                    <a:avLst/>
                    <a:gdLst>
                      <a:gd name="connsiteX0" fmla="*/ 0 w 18516"/>
                      <a:gd name="connsiteY0" fmla="*/ 0 h 315844"/>
                      <a:gd name="connsiteX1" fmla="*/ 18517 w 18516"/>
                      <a:gd name="connsiteY1" fmla="*/ 0 h 315844"/>
                      <a:gd name="connsiteX2" fmla="*/ 18517 w 18516"/>
                      <a:gd name="connsiteY2" fmla="*/ 315845 h 315844"/>
                      <a:gd name="connsiteX3" fmla="*/ 0 w 18516"/>
                      <a:gd name="connsiteY3" fmla="*/ 315845 h 315844"/>
                    </a:gdLst>
                    <a:ahLst/>
                    <a:cxnLst>
                      <a:cxn ang="0">
                        <a:pos x="connsiteX0" y="connsiteY0"/>
                      </a:cxn>
                      <a:cxn ang="0">
                        <a:pos x="connsiteX1" y="connsiteY1"/>
                      </a:cxn>
                      <a:cxn ang="0">
                        <a:pos x="connsiteX2" y="connsiteY2"/>
                      </a:cxn>
                      <a:cxn ang="0">
                        <a:pos x="connsiteX3" y="connsiteY3"/>
                      </a:cxn>
                    </a:cxnLst>
                    <a:rect l="l" t="t" r="r" b="b"/>
                    <a:pathLst>
                      <a:path w="18516" h="315844">
                        <a:moveTo>
                          <a:pt x="0" y="0"/>
                        </a:moveTo>
                        <a:lnTo>
                          <a:pt x="18517" y="0"/>
                        </a:lnTo>
                        <a:lnTo>
                          <a:pt x="18517" y="315845"/>
                        </a:lnTo>
                        <a:lnTo>
                          <a:pt x="0" y="315845"/>
                        </a:lnTo>
                        <a:close/>
                      </a:path>
                    </a:pathLst>
                  </a:custGeom>
                  <a:solidFill>
                    <a:srgbClr val="007F96">
                      <a:alpha val="35000"/>
                    </a:srgbClr>
                  </a:solidFill>
                  <a:ln w="0" cap="flat">
                    <a:noFill/>
                    <a:prstDash val="solid"/>
                    <a:miter/>
                  </a:ln>
                </p:spPr>
                <p:txBody>
                  <a:bodyPr rtlCol="0" anchor="ctr"/>
                  <a:lstStyle/>
                  <a:p>
                    <a:endParaRPr lang="en-US" dirty="0"/>
                  </a:p>
                </p:txBody>
              </p:sp>
              <p:sp>
                <p:nvSpPr>
                  <p:cNvPr id="1084" name="Freeform: Shape 1083">
                    <a:extLst>
                      <a:ext uri="{FF2B5EF4-FFF2-40B4-BE49-F238E27FC236}">
                        <a16:creationId xmlns:a16="http://schemas.microsoft.com/office/drawing/2014/main" id="{B9DFF17D-4EE9-B0A9-0D45-EDEEBA598FFE}"/>
                      </a:ext>
                    </a:extLst>
                  </p:cNvPr>
                  <p:cNvSpPr/>
                  <p:nvPr/>
                </p:nvSpPr>
                <p:spPr>
                  <a:xfrm rot="-5020199">
                    <a:off x="10076127" y="4662330"/>
                    <a:ext cx="18516" cy="315844"/>
                  </a:xfrm>
                  <a:custGeom>
                    <a:avLst/>
                    <a:gdLst>
                      <a:gd name="connsiteX0" fmla="*/ 0 w 18516"/>
                      <a:gd name="connsiteY0" fmla="*/ 0 h 315844"/>
                      <a:gd name="connsiteX1" fmla="*/ 18517 w 18516"/>
                      <a:gd name="connsiteY1" fmla="*/ 0 h 315844"/>
                      <a:gd name="connsiteX2" fmla="*/ 18517 w 18516"/>
                      <a:gd name="connsiteY2" fmla="*/ 315845 h 315844"/>
                      <a:gd name="connsiteX3" fmla="*/ 0 w 18516"/>
                      <a:gd name="connsiteY3" fmla="*/ 315845 h 315844"/>
                    </a:gdLst>
                    <a:ahLst/>
                    <a:cxnLst>
                      <a:cxn ang="0">
                        <a:pos x="connsiteX0" y="connsiteY0"/>
                      </a:cxn>
                      <a:cxn ang="0">
                        <a:pos x="connsiteX1" y="connsiteY1"/>
                      </a:cxn>
                      <a:cxn ang="0">
                        <a:pos x="connsiteX2" y="connsiteY2"/>
                      </a:cxn>
                      <a:cxn ang="0">
                        <a:pos x="connsiteX3" y="connsiteY3"/>
                      </a:cxn>
                    </a:cxnLst>
                    <a:rect l="l" t="t" r="r" b="b"/>
                    <a:pathLst>
                      <a:path w="18516" h="315844">
                        <a:moveTo>
                          <a:pt x="0" y="0"/>
                        </a:moveTo>
                        <a:lnTo>
                          <a:pt x="18517" y="0"/>
                        </a:lnTo>
                        <a:lnTo>
                          <a:pt x="18517" y="315845"/>
                        </a:lnTo>
                        <a:lnTo>
                          <a:pt x="0" y="315845"/>
                        </a:lnTo>
                        <a:close/>
                      </a:path>
                    </a:pathLst>
                  </a:custGeom>
                  <a:solidFill>
                    <a:srgbClr val="DEF0F6"/>
                  </a:solidFill>
                  <a:ln w="0" cap="flat">
                    <a:noFill/>
                    <a:prstDash val="solid"/>
                    <a:miter/>
                  </a:ln>
                </p:spPr>
                <p:txBody>
                  <a:bodyPr rtlCol="0" anchor="ctr"/>
                  <a:lstStyle/>
                  <a:p>
                    <a:endParaRPr lang="en-US" dirty="0"/>
                  </a:p>
                </p:txBody>
              </p:sp>
              <p:sp>
                <p:nvSpPr>
                  <p:cNvPr id="1085" name="Freeform: Shape 1084">
                    <a:extLst>
                      <a:ext uri="{FF2B5EF4-FFF2-40B4-BE49-F238E27FC236}">
                        <a16:creationId xmlns:a16="http://schemas.microsoft.com/office/drawing/2014/main" id="{4015455F-2056-F04A-735A-41B5541A282B}"/>
                      </a:ext>
                    </a:extLst>
                  </p:cNvPr>
                  <p:cNvSpPr/>
                  <p:nvPr/>
                </p:nvSpPr>
                <p:spPr>
                  <a:xfrm rot="-5020199">
                    <a:off x="10032995" y="4662425"/>
                    <a:ext cx="19493" cy="392162"/>
                  </a:xfrm>
                  <a:custGeom>
                    <a:avLst/>
                    <a:gdLst>
                      <a:gd name="connsiteX0" fmla="*/ 0 w 19493"/>
                      <a:gd name="connsiteY0" fmla="*/ 0 h 392162"/>
                      <a:gd name="connsiteX1" fmla="*/ 19493 w 19493"/>
                      <a:gd name="connsiteY1" fmla="*/ 0 h 392162"/>
                      <a:gd name="connsiteX2" fmla="*/ 19493 w 19493"/>
                      <a:gd name="connsiteY2" fmla="*/ 392163 h 392162"/>
                      <a:gd name="connsiteX3" fmla="*/ 0 w 19493"/>
                      <a:gd name="connsiteY3" fmla="*/ 392163 h 392162"/>
                    </a:gdLst>
                    <a:ahLst/>
                    <a:cxnLst>
                      <a:cxn ang="0">
                        <a:pos x="connsiteX0" y="connsiteY0"/>
                      </a:cxn>
                      <a:cxn ang="0">
                        <a:pos x="connsiteX1" y="connsiteY1"/>
                      </a:cxn>
                      <a:cxn ang="0">
                        <a:pos x="connsiteX2" y="connsiteY2"/>
                      </a:cxn>
                      <a:cxn ang="0">
                        <a:pos x="connsiteX3" y="connsiteY3"/>
                      </a:cxn>
                    </a:cxnLst>
                    <a:rect l="l" t="t" r="r" b="b"/>
                    <a:pathLst>
                      <a:path w="19493" h="392162">
                        <a:moveTo>
                          <a:pt x="0" y="0"/>
                        </a:moveTo>
                        <a:lnTo>
                          <a:pt x="19493" y="0"/>
                        </a:lnTo>
                        <a:lnTo>
                          <a:pt x="19493" y="392163"/>
                        </a:lnTo>
                        <a:lnTo>
                          <a:pt x="0" y="392163"/>
                        </a:lnTo>
                        <a:close/>
                      </a:path>
                    </a:pathLst>
                  </a:custGeom>
                  <a:solidFill>
                    <a:srgbClr val="DEF0F6"/>
                  </a:solidFill>
                  <a:ln w="0" cap="flat">
                    <a:noFill/>
                    <a:prstDash val="solid"/>
                    <a:miter/>
                  </a:ln>
                </p:spPr>
                <p:txBody>
                  <a:bodyPr rtlCol="0" anchor="ctr"/>
                  <a:lstStyle/>
                  <a:p>
                    <a:endParaRPr lang="en-US" dirty="0"/>
                  </a:p>
                </p:txBody>
              </p:sp>
              <p:sp>
                <p:nvSpPr>
                  <p:cNvPr id="1086" name="Freeform: Shape 1085">
                    <a:extLst>
                      <a:ext uri="{FF2B5EF4-FFF2-40B4-BE49-F238E27FC236}">
                        <a16:creationId xmlns:a16="http://schemas.microsoft.com/office/drawing/2014/main" id="{B03E2779-2A8D-82F1-8034-35386A9182FC}"/>
                      </a:ext>
                    </a:extLst>
                  </p:cNvPr>
                  <p:cNvSpPr/>
                  <p:nvPr/>
                </p:nvSpPr>
                <p:spPr>
                  <a:xfrm rot="-5020199">
                    <a:off x="10028396" y="4703809"/>
                    <a:ext cx="19493" cy="392162"/>
                  </a:xfrm>
                  <a:custGeom>
                    <a:avLst/>
                    <a:gdLst>
                      <a:gd name="connsiteX0" fmla="*/ 0 w 19493"/>
                      <a:gd name="connsiteY0" fmla="*/ 0 h 392162"/>
                      <a:gd name="connsiteX1" fmla="*/ 19493 w 19493"/>
                      <a:gd name="connsiteY1" fmla="*/ 0 h 392162"/>
                      <a:gd name="connsiteX2" fmla="*/ 19493 w 19493"/>
                      <a:gd name="connsiteY2" fmla="*/ 392163 h 392162"/>
                      <a:gd name="connsiteX3" fmla="*/ 0 w 19493"/>
                      <a:gd name="connsiteY3" fmla="*/ 392163 h 392162"/>
                    </a:gdLst>
                    <a:ahLst/>
                    <a:cxnLst>
                      <a:cxn ang="0">
                        <a:pos x="connsiteX0" y="connsiteY0"/>
                      </a:cxn>
                      <a:cxn ang="0">
                        <a:pos x="connsiteX1" y="connsiteY1"/>
                      </a:cxn>
                      <a:cxn ang="0">
                        <a:pos x="connsiteX2" y="connsiteY2"/>
                      </a:cxn>
                      <a:cxn ang="0">
                        <a:pos x="connsiteX3" y="connsiteY3"/>
                      </a:cxn>
                    </a:cxnLst>
                    <a:rect l="l" t="t" r="r" b="b"/>
                    <a:pathLst>
                      <a:path w="19493" h="392162">
                        <a:moveTo>
                          <a:pt x="0" y="0"/>
                        </a:moveTo>
                        <a:lnTo>
                          <a:pt x="19493" y="0"/>
                        </a:lnTo>
                        <a:lnTo>
                          <a:pt x="19493" y="392163"/>
                        </a:lnTo>
                        <a:lnTo>
                          <a:pt x="0" y="392163"/>
                        </a:lnTo>
                        <a:close/>
                      </a:path>
                    </a:pathLst>
                  </a:custGeom>
                  <a:solidFill>
                    <a:srgbClr val="DEF0F6"/>
                  </a:solidFill>
                  <a:ln w="0" cap="flat">
                    <a:noFill/>
                    <a:prstDash val="solid"/>
                    <a:miter/>
                  </a:ln>
                </p:spPr>
                <p:txBody>
                  <a:bodyPr rtlCol="0" anchor="ctr"/>
                  <a:lstStyle/>
                  <a:p>
                    <a:endParaRPr lang="en-US" dirty="0"/>
                  </a:p>
                </p:txBody>
              </p:sp>
            </p:grpSp>
            <p:sp>
              <p:nvSpPr>
                <p:cNvPr id="1087" name="Freeform: Shape 1086">
                  <a:extLst>
                    <a:ext uri="{FF2B5EF4-FFF2-40B4-BE49-F238E27FC236}">
                      <a16:creationId xmlns:a16="http://schemas.microsoft.com/office/drawing/2014/main" id="{70006878-66BA-137A-6D6B-31AB58DB4886}"/>
                    </a:ext>
                  </a:extLst>
                </p:cNvPr>
                <p:cNvSpPr/>
                <p:nvPr/>
              </p:nvSpPr>
              <p:spPr>
                <a:xfrm>
                  <a:off x="9965967" y="4314435"/>
                  <a:ext cx="267626" cy="54228"/>
                </a:xfrm>
                <a:custGeom>
                  <a:avLst/>
                  <a:gdLst>
                    <a:gd name="connsiteX0" fmla="*/ 259948 w 267626"/>
                    <a:gd name="connsiteY0" fmla="*/ 54194 h 54228"/>
                    <a:gd name="connsiteX1" fmla="*/ 4800 w 267626"/>
                    <a:gd name="connsiteY1" fmla="*/ 25914 h 54228"/>
                    <a:gd name="connsiteX2" fmla="*/ 34 w 267626"/>
                    <a:gd name="connsiteY2" fmla="*/ 19957 h 54228"/>
                    <a:gd name="connsiteX3" fmla="*/ 1722 w 267626"/>
                    <a:gd name="connsiteY3" fmla="*/ 4800 h 54228"/>
                    <a:gd name="connsiteX4" fmla="*/ 7679 w 267626"/>
                    <a:gd name="connsiteY4" fmla="*/ 34 h 54228"/>
                    <a:gd name="connsiteX5" fmla="*/ 262827 w 267626"/>
                    <a:gd name="connsiteY5" fmla="*/ 28314 h 54228"/>
                    <a:gd name="connsiteX6" fmla="*/ 267593 w 267626"/>
                    <a:gd name="connsiteY6" fmla="*/ 34271 h 54228"/>
                    <a:gd name="connsiteX7" fmla="*/ 265905 w 267626"/>
                    <a:gd name="connsiteY7" fmla="*/ 49429 h 54228"/>
                    <a:gd name="connsiteX8" fmla="*/ 259948 w 267626"/>
                    <a:gd name="connsiteY8" fmla="*/ 54194 h 5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7626" h="54228">
                      <a:moveTo>
                        <a:pt x="259948" y="54194"/>
                      </a:moveTo>
                      <a:lnTo>
                        <a:pt x="4800" y="25914"/>
                      </a:lnTo>
                      <a:cubicBezTo>
                        <a:pt x="1837" y="25583"/>
                        <a:pt x="-297" y="22919"/>
                        <a:pt x="34" y="19957"/>
                      </a:cubicBezTo>
                      <a:lnTo>
                        <a:pt x="1722" y="4800"/>
                      </a:lnTo>
                      <a:cubicBezTo>
                        <a:pt x="2053" y="1837"/>
                        <a:pt x="4717" y="-297"/>
                        <a:pt x="7679" y="34"/>
                      </a:cubicBezTo>
                      <a:lnTo>
                        <a:pt x="262827" y="28314"/>
                      </a:lnTo>
                      <a:cubicBezTo>
                        <a:pt x="265789" y="28645"/>
                        <a:pt x="267924" y="31309"/>
                        <a:pt x="267593" y="34271"/>
                      </a:cubicBezTo>
                      <a:lnTo>
                        <a:pt x="265905" y="49429"/>
                      </a:lnTo>
                      <a:cubicBezTo>
                        <a:pt x="265574" y="52391"/>
                        <a:pt x="262910" y="54525"/>
                        <a:pt x="259948" y="54194"/>
                      </a:cubicBezTo>
                      <a:close/>
                    </a:path>
                  </a:pathLst>
                </a:custGeom>
                <a:solidFill>
                  <a:srgbClr val="F3BFBB"/>
                </a:solidFill>
                <a:ln w="0" cap="flat">
                  <a:noFill/>
                  <a:prstDash val="solid"/>
                  <a:miter/>
                </a:ln>
              </p:spPr>
              <p:txBody>
                <a:bodyPr rtlCol="0" anchor="ctr"/>
                <a:lstStyle/>
                <a:p>
                  <a:endParaRPr lang="en-US" dirty="0"/>
                </a:p>
              </p:txBody>
            </p:sp>
            <p:sp>
              <p:nvSpPr>
                <p:cNvPr id="384" name="Freeform: Shape 383">
                  <a:extLst>
                    <a:ext uri="{FF2B5EF4-FFF2-40B4-BE49-F238E27FC236}">
                      <a16:creationId xmlns:a16="http://schemas.microsoft.com/office/drawing/2014/main" id="{067201FB-835F-B409-82BC-9822FE788D6A}"/>
                    </a:ext>
                  </a:extLst>
                </p:cNvPr>
                <p:cNvSpPr/>
                <p:nvPr/>
              </p:nvSpPr>
              <p:spPr>
                <a:xfrm rot="379801">
                  <a:off x="9930885" y="4372281"/>
                  <a:ext cx="327858" cy="26045"/>
                </a:xfrm>
                <a:custGeom>
                  <a:avLst/>
                  <a:gdLst>
                    <a:gd name="connsiteX0" fmla="*/ 322464 w 327858"/>
                    <a:gd name="connsiteY0" fmla="*/ 0 h 26045"/>
                    <a:gd name="connsiteX1" fmla="*/ 327858 w 327858"/>
                    <a:gd name="connsiteY1" fmla="*/ 5395 h 26045"/>
                    <a:gd name="connsiteX2" fmla="*/ 327858 w 327858"/>
                    <a:gd name="connsiteY2" fmla="*/ 20652 h 26045"/>
                    <a:gd name="connsiteX3" fmla="*/ 322464 w 327858"/>
                    <a:gd name="connsiteY3" fmla="*/ 26046 h 26045"/>
                    <a:gd name="connsiteX4" fmla="*/ 5394 w 327858"/>
                    <a:gd name="connsiteY4" fmla="*/ 26046 h 26045"/>
                    <a:gd name="connsiteX5" fmla="*/ 0 w 327858"/>
                    <a:gd name="connsiteY5" fmla="*/ 20652 h 26045"/>
                    <a:gd name="connsiteX6" fmla="*/ 0 w 327858"/>
                    <a:gd name="connsiteY6" fmla="*/ 5395 h 26045"/>
                    <a:gd name="connsiteX7" fmla="*/ 5394 w 327858"/>
                    <a:gd name="connsiteY7" fmla="*/ 0 h 2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7858" h="26045">
                      <a:moveTo>
                        <a:pt x="322464" y="0"/>
                      </a:moveTo>
                      <a:cubicBezTo>
                        <a:pt x="325443" y="0"/>
                        <a:pt x="327858" y="2415"/>
                        <a:pt x="327858" y="5395"/>
                      </a:cubicBezTo>
                      <a:lnTo>
                        <a:pt x="327858" y="20652"/>
                      </a:lnTo>
                      <a:cubicBezTo>
                        <a:pt x="327858" y="23631"/>
                        <a:pt x="325443" y="26046"/>
                        <a:pt x="322464" y="26046"/>
                      </a:cubicBezTo>
                      <a:lnTo>
                        <a:pt x="5394" y="26046"/>
                      </a:lnTo>
                      <a:cubicBezTo>
                        <a:pt x="2415" y="26046"/>
                        <a:pt x="0" y="23631"/>
                        <a:pt x="0" y="20652"/>
                      </a:cubicBezTo>
                      <a:lnTo>
                        <a:pt x="0" y="5395"/>
                      </a:lnTo>
                      <a:cubicBezTo>
                        <a:pt x="0" y="2415"/>
                        <a:pt x="2415" y="0"/>
                        <a:pt x="5394" y="0"/>
                      </a:cubicBezTo>
                      <a:close/>
                    </a:path>
                  </a:pathLst>
                </a:custGeom>
                <a:solidFill>
                  <a:srgbClr val="F3BFBB"/>
                </a:solidFill>
                <a:ln w="0" cap="flat">
                  <a:noFill/>
                  <a:prstDash val="solid"/>
                  <a:miter/>
                </a:ln>
              </p:spPr>
              <p:txBody>
                <a:bodyPr rtlCol="0" anchor="ctr"/>
                <a:lstStyle/>
                <a:p>
                  <a:endParaRPr lang="en-US" dirty="0"/>
                </a:p>
              </p:txBody>
            </p:sp>
          </p:grpSp>
          <p:grpSp>
            <p:nvGrpSpPr>
              <p:cNvPr id="385" name="Graphic 7">
                <a:extLst>
                  <a:ext uri="{FF2B5EF4-FFF2-40B4-BE49-F238E27FC236}">
                    <a16:creationId xmlns:a16="http://schemas.microsoft.com/office/drawing/2014/main" id="{E294FBE5-B8B3-A3A6-8E15-FC8EBB905016}"/>
                  </a:ext>
                </a:extLst>
              </p:cNvPr>
              <p:cNvGrpSpPr/>
              <p:nvPr/>
            </p:nvGrpSpPr>
            <p:grpSpPr>
              <a:xfrm>
                <a:off x="9850930" y="4408865"/>
                <a:ext cx="102591" cy="398731"/>
                <a:chOff x="9850930" y="4408865"/>
                <a:chExt cx="102591" cy="398731"/>
              </a:xfrm>
              <a:solidFill>
                <a:srgbClr val="DEF0F6"/>
              </a:solidFill>
            </p:grpSpPr>
            <p:sp>
              <p:nvSpPr>
                <p:cNvPr id="386" name="Freeform: Shape 385">
                  <a:extLst>
                    <a:ext uri="{FF2B5EF4-FFF2-40B4-BE49-F238E27FC236}">
                      <a16:creationId xmlns:a16="http://schemas.microsoft.com/office/drawing/2014/main" id="{03075D96-8E0E-A75B-82EE-3B0BE0A02618}"/>
                    </a:ext>
                  </a:extLst>
                </p:cNvPr>
                <p:cNvSpPr/>
                <p:nvPr/>
              </p:nvSpPr>
              <p:spPr>
                <a:xfrm>
                  <a:off x="9888129" y="4408865"/>
                  <a:ext cx="65392" cy="63145"/>
                </a:xfrm>
                <a:custGeom>
                  <a:avLst/>
                  <a:gdLst>
                    <a:gd name="connsiteX0" fmla="*/ 52768 w 65392"/>
                    <a:gd name="connsiteY0" fmla="*/ 3814 h 63145"/>
                    <a:gd name="connsiteX1" fmla="*/ 19177 w 65392"/>
                    <a:gd name="connsiteY1" fmla="*/ 91 h 63145"/>
                    <a:gd name="connsiteX2" fmla="*/ 3655 w 65392"/>
                    <a:gd name="connsiteY2" fmla="*/ 12022 h 63145"/>
                    <a:gd name="connsiteX3" fmla="*/ 81 w 65392"/>
                    <a:gd name="connsiteY3" fmla="*/ 44290 h 63145"/>
                    <a:gd name="connsiteX4" fmla="*/ 12624 w 65392"/>
                    <a:gd name="connsiteY4" fmla="*/ 59331 h 63145"/>
                    <a:gd name="connsiteX5" fmla="*/ 46216 w 65392"/>
                    <a:gd name="connsiteY5" fmla="*/ 63055 h 63145"/>
                    <a:gd name="connsiteX6" fmla="*/ 61737 w 65392"/>
                    <a:gd name="connsiteY6" fmla="*/ 51124 h 63145"/>
                    <a:gd name="connsiteX7" fmla="*/ 65312 w 65392"/>
                    <a:gd name="connsiteY7" fmla="*/ 18856 h 63145"/>
                    <a:gd name="connsiteX8" fmla="*/ 52768 w 65392"/>
                    <a:gd name="connsiteY8" fmla="*/ 3814 h 63145"/>
                    <a:gd name="connsiteX9" fmla="*/ 54357 w 65392"/>
                    <a:gd name="connsiteY9" fmla="*/ 50297 h 63145"/>
                    <a:gd name="connsiteX10" fmla="*/ 46977 w 65392"/>
                    <a:gd name="connsiteY10" fmla="*/ 55972 h 63145"/>
                    <a:gd name="connsiteX11" fmla="*/ 13385 w 65392"/>
                    <a:gd name="connsiteY11" fmla="*/ 52249 h 63145"/>
                    <a:gd name="connsiteX12" fmla="*/ 7428 w 65392"/>
                    <a:gd name="connsiteY12" fmla="*/ 45101 h 63145"/>
                    <a:gd name="connsiteX13" fmla="*/ 11002 w 65392"/>
                    <a:gd name="connsiteY13" fmla="*/ 12833 h 63145"/>
                    <a:gd name="connsiteX14" fmla="*/ 18382 w 65392"/>
                    <a:gd name="connsiteY14" fmla="*/ 7157 h 63145"/>
                    <a:gd name="connsiteX15" fmla="*/ 51974 w 65392"/>
                    <a:gd name="connsiteY15" fmla="*/ 10880 h 63145"/>
                    <a:gd name="connsiteX16" fmla="*/ 57931 w 65392"/>
                    <a:gd name="connsiteY16" fmla="*/ 18029 h 63145"/>
                    <a:gd name="connsiteX17" fmla="*/ 54357 w 65392"/>
                    <a:gd name="connsiteY17" fmla="*/ 50297 h 6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392" h="63145">
                      <a:moveTo>
                        <a:pt x="52768" y="3814"/>
                      </a:moveTo>
                      <a:lnTo>
                        <a:pt x="19177" y="91"/>
                      </a:lnTo>
                      <a:cubicBezTo>
                        <a:pt x="11432" y="-770"/>
                        <a:pt x="4466" y="4575"/>
                        <a:pt x="3655" y="12022"/>
                      </a:cubicBezTo>
                      <a:lnTo>
                        <a:pt x="81" y="44290"/>
                      </a:lnTo>
                      <a:cubicBezTo>
                        <a:pt x="-747" y="51720"/>
                        <a:pt x="4880" y="58471"/>
                        <a:pt x="12624" y="59331"/>
                      </a:cubicBezTo>
                      <a:lnTo>
                        <a:pt x="46216" y="63055"/>
                      </a:lnTo>
                      <a:cubicBezTo>
                        <a:pt x="53960" y="63915"/>
                        <a:pt x="60910" y="58570"/>
                        <a:pt x="61737" y="51124"/>
                      </a:cubicBezTo>
                      <a:lnTo>
                        <a:pt x="65312" y="18856"/>
                      </a:lnTo>
                      <a:cubicBezTo>
                        <a:pt x="66139" y="11426"/>
                        <a:pt x="60513" y="4675"/>
                        <a:pt x="52768" y="3814"/>
                      </a:cubicBezTo>
                      <a:close/>
                      <a:moveTo>
                        <a:pt x="54357" y="50297"/>
                      </a:moveTo>
                      <a:cubicBezTo>
                        <a:pt x="53960" y="53821"/>
                        <a:pt x="50650" y="56369"/>
                        <a:pt x="46977" y="55972"/>
                      </a:cubicBezTo>
                      <a:lnTo>
                        <a:pt x="13385" y="52249"/>
                      </a:lnTo>
                      <a:cubicBezTo>
                        <a:pt x="9711" y="51835"/>
                        <a:pt x="7031" y="48625"/>
                        <a:pt x="7428" y="45101"/>
                      </a:cubicBezTo>
                      <a:lnTo>
                        <a:pt x="11002" y="12833"/>
                      </a:lnTo>
                      <a:cubicBezTo>
                        <a:pt x="11399" y="9308"/>
                        <a:pt x="14709" y="6760"/>
                        <a:pt x="18382" y="7157"/>
                      </a:cubicBezTo>
                      <a:lnTo>
                        <a:pt x="51974" y="10880"/>
                      </a:lnTo>
                      <a:cubicBezTo>
                        <a:pt x="55648" y="11294"/>
                        <a:pt x="58328" y="14504"/>
                        <a:pt x="57931" y="18029"/>
                      </a:cubicBezTo>
                      <a:lnTo>
                        <a:pt x="54357" y="50297"/>
                      </a:lnTo>
                      <a:close/>
                    </a:path>
                  </a:pathLst>
                </a:custGeom>
                <a:solidFill>
                  <a:srgbClr val="DEF0F6"/>
                </a:solidFill>
                <a:ln w="0" cap="flat">
                  <a:noFill/>
                  <a:prstDash val="solid"/>
                  <a:miter/>
                </a:ln>
              </p:spPr>
              <p:txBody>
                <a:bodyPr rtlCol="0" anchor="ctr"/>
                <a:lstStyle/>
                <a:p>
                  <a:endParaRPr lang="en-US" dirty="0"/>
                </a:p>
              </p:txBody>
            </p:sp>
            <p:sp>
              <p:nvSpPr>
                <p:cNvPr id="387" name="Freeform: Shape 386">
                  <a:extLst>
                    <a:ext uri="{FF2B5EF4-FFF2-40B4-BE49-F238E27FC236}">
                      <a16:creationId xmlns:a16="http://schemas.microsoft.com/office/drawing/2014/main" id="{0EE6D47E-FA49-97E8-6FD6-28694D8E02C7}"/>
                    </a:ext>
                  </a:extLst>
                </p:cNvPr>
                <p:cNvSpPr/>
                <p:nvPr/>
              </p:nvSpPr>
              <p:spPr>
                <a:xfrm>
                  <a:off x="9869646" y="4575517"/>
                  <a:ext cx="65392" cy="63145"/>
                </a:xfrm>
                <a:custGeom>
                  <a:avLst/>
                  <a:gdLst>
                    <a:gd name="connsiteX0" fmla="*/ 52769 w 65392"/>
                    <a:gd name="connsiteY0" fmla="*/ 3814 h 63145"/>
                    <a:gd name="connsiteX1" fmla="*/ 19177 w 65392"/>
                    <a:gd name="connsiteY1" fmla="*/ 91 h 63145"/>
                    <a:gd name="connsiteX2" fmla="*/ 3655 w 65392"/>
                    <a:gd name="connsiteY2" fmla="*/ 12022 h 63145"/>
                    <a:gd name="connsiteX3" fmla="*/ 81 w 65392"/>
                    <a:gd name="connsiteY3" fmla="*/ 44290 h 63145"/>
                    <a:gd name="connsiteX4" fmla="*/ 12624 w 65392"/>
                    <a:gd name="connsiteY4" fmla="*/ 59331 h 63145"/>
                    <a:gd name="connsiteX5" fmla="*/ 46216 w 65392"/>
                    <a:gd name="connsiteY5" fmla="*/ 63055 h 63145"/>
                    <a:gd name="connsiteX6" fmla="*/ 61737 w 65392"/>
                    <a:gd name="connsiteY6" fmla="*/ 51124 h 63145"/>
                    <a:gd name="connsiteX7" fmla="*/ 65312 w 65392"/>
                    <a:gd name="connsiteY7" fmla="*/ 18856 h 63145"/>
                    <a:gd name="connsiteX8" fmla="*/ 52769 w 65392"/>
                    <a:gd name="connsiteY8" fmla="*/ 3814 h 63145"/>
                    <a:gd name="connsiteX9" fmla="*/ 54374 w 65392"/>
                    <a:gd name="connsiteY9" fmla="*/ 50296 h 63145"/>
                    <a:gd name="connsiteX10" fmla="*/ 46993 w 65392"/>
                    <a:gd name="connsiteY10" fmla="*/ 55972 h 63145"/>
                    <a:gd name="connsiteX11" fmla="*/ 13402 w 65392"/>
                    <a:gd name="connsiteY11" fmla="*/ 52249 h 63145"/>
                    <a:gd name="connsiteX12" fmla="*/ 7445 w 65392"/>
                    <a:gd name="connsiteY12" fmla="*/ 45101 h 63145"/>
                    <a:gd name="connsiteX13" fmla="*/ 11019 w 65392"/>
                    <a:gd name="connsiteY13" fmla="*/ 12833 h 63145"/>
                    <a:gd name="connsiteX14" fmla="*/ 18399 w 65392"/>
                    <a:gd name="connsiteY14" fmla="*/ 7157 h 63145"/>
                    <a:gd name="connsiteX15" fmla="*/ 51991 w 65392"/>
                    <a:gd name="connsiteY15" fmla="*/ 10880 h 63145"/>
                    <a:gd name="connsiteX16" fmla="*/ 57948 w 65392"/>
                    <a:gd name="connsiteY16" fmla="*/ 18029 h 63145"/>
                    <a:gd name="connsiteX17" fmla="*/ 54374 w 65392"/>
                    <a:gd name="connsiteY17" fmla="*/ 50296 h 6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392" h="63145">
                      <a:moveTo>
                        <a:pt x="52769" y="3814"/>
                      </a:moveTo>
                      <a:lnTo>
                        <a:pt x="19177" y="91"/>
                      </a:lnTo>
                      <a:cubicBezTo>
                        <a:pt x="11432" y="-770"/>
                        <a:pt x="4466" y="4575"/>
                        <a:pt x="3655" y="12022"/>
                      </a:cubicBezTo>
                      <a:lnTo>
                        <a:pt x="81" y="44290"/>
                      </a:lnTo>
                      <a:cubicBezTo>
                        <a:pt x="-747" y="51720"/>
                        <a:pt x="4880" y="58471"/>
                        <a:pt x="12624" y="59331"/>
                      </a:cubicBezTo>
                      <a:lnTo>
                        <a:pt x="46216" y="63055"/>
                      </a:lnTo>
                      <a:cubicBezTo>
                        <a:pt x="53960" y="63915"/>
                        <a:pt x="60910" y="58570"/>
                        <a:pt x="61737" y="51124"/>
                      </a:cubicBezTo>
                      <a:lnTo>
                        <a:pt x="65312" y="18856"/>
                      </a:lnTo>
                      <a:cubicBezTo>
                        <a:pt x="66139" y="11426"/>
                        <a:pt x="60513" y="4675"/>
                        <a:pt x="52769" y="3814"/>
                      </a:cubicBezTo>
                      <a:close/>
                      <a:moveTo>
                        <a:pt x="54374" y="50296"/>
                      </a:moveTo>
                      <a:cubicBezTo>
                        <a:pt x="53977" y="53821"/>
                        <a:pt x="50667" y="56369"/>
                        <a:pt x="46993" y="55972"/>
                      </a:cubicBezTo>
                      <a:lnTo>
                        <a:pt x="13402" y="52249"/>
                      </a:lnTo>
                      <a:cubicBezTo>
                        <a:pt x="9728" y="51835"/>
                        <a:pt x="7047" y="48642"/>
                        <a:pt x="7445" y="45101"/>
                      </a:cubicBezTo>
                      <a:lnTo>
                        <a:pt x="11019" y="12833"/>
                      </a:lnTo>
                      <a:cubicBezTo>
                        <a:pt x="11416" y="9291"/>
                        <a:pt x="14726" y="6760"/>
                        <a:pt x="18399" y="7157"/>
                      </a:cubicBezTo>
                      <a:lnTo>
                        <a:pt x="51991" y="10880"/>
                      </a:lnTo>
                      <a:cubicBezTo>
                        <a:pt x="55664" y="11294"/>
                        <a:pt x="58345" y="14487"/>
                        <a:pt x="57948" y="18029"/>
                      </a:cubicBezTo>
                      <a:lnTo>
                        <a:pt x="54374" y="50296"/>
                      </a:lnTo>
                      <a:close/>
                    </a:path>
                  </a:pathLst>
                </a:custGeom>
                <a:solidFill>
                  <a:srgbClr val="DEF0F6"/>
                </a:solidFill>
                <a:ln w="0" cap="flat">
                  <a:noFill/>
                  <a:prstDash val="solid"/>
                  <a:miter/>
                </a:ln>
              </p:spPr>
              <p:txBody>
                <a:bodyPr rtlCol="0" anchor="ctr"/>
                <a:lstStyle/>
                <a:p>
                  <a:endParaRPr lang="en-US" dirty="0"/>
                </a:p>
              </p:txBody>
            </p:sp>
            <p:sp>
              <p:nvSpPr>
                <p:cNvPr id="388" name="Freeform: Shape 387">
                  <a:extLst>
                    <a:ext uri="{FF2B5EF4-FFF2-40B4-BE49-F238E27FC236}">
                      <a16:creationId xmlns:a16="http://schemas.microsoft.com/office/drawing/2014/main" id="{948695D8-2831-A1AF-2054-D5461A991DFE}"/>
                    </a:ext>
                  </a:extLst>
                </p:cNvPr>
                <p:cNvSpPr/>
                <p:nvPr/>
              </p:nvSpPr>
              <p:spPr>
                <a:xfrm>
                  <a:off x="9850930" y="4744451"/>
                  <a:ext cx="65392" cy="63145"/>
                </a:xfrm>
                <a:custGeom>
                  <a:avLst/>
                  <a:gdLst>
                    <a:gd name="connsiteX0" fmla="*/ 52768 w 65392"/>
                    <a:gd name="connsiteY0" fmla="*/ 3814 h 63145"/>
                    <a:gd name="connsiteX1" fmla="*/ 19177 w 65392"/>
                    <a:gd name="connsiteY1" fmla="*/ 91 h 63145"/>
                    <a:gd name="connsiteX2" fmla="*/ 3655 w 65392"/>
                    <a:gd name="connsiteY2" fmla="*/ 12022 h 63145"/>
                    <a:gd name="connsiteX3" fmla="*/ 81 w 65392"/>
                    <a:gd name="connsiteY3" fmla="*/ 44290 h 63145"/>
                    <a:gd name="connsiteX4" fmla="*/ 12624 w 65392"/>
                    <a:gd name="connsiteY4" fmla="*/ 59331 h 63145"/>
                    <a:gd name="connsiteX5" fmla="*/ 46216 w 65392"/>
                    <a:gd name="connsiteY5" fmla="*/ 63055 h 63145"/>
                    <a:gd name="connsiteX6" fmla="*/ 61737 w 65392"/>
                    <a:gd name="connsiteY6" fmla="*/ 51124 h 63145"/>
                    <a:gd name="connsiteX7" fmla="*/ 65311 w 65392"/>
                    <a:gd name="connsiteY7" fmla="*/ 18856 h 63145"/>
                    <a:gd name="connsiteX8" fmla="*/ 52768 w 65392"/>
                    <a:gd name="connsiteY8" fmla="*/ 3814 h 63145"/>
                    <a:gd name="connsiteX9" fmla="*/ 54357 w 65392"/>
                    <a:gd name="connsiteY9" fmla="*/ 50313 h 63145"/>
                    <a:gd name="connsiteX10" fmla="*/ 46977 w 65392"/>
                    <a:gd name="connsiteY10" fmla="*/ 55989 h 63145"/>
                    <a:gd name="connsiteX11" fmla="*/ 13385 w 65392"/>
                    <a:gd name="connsiteY11" fmla="*/ 52266 h 63145"/>
                    <a:gd name="connsiteX12" fmla="*/ 7428 w 65392"/>
                    <a:gd name="connsiteY12" fmla="*/ 45117 h 63145"/>
                    <a:gd name="connsiteX13" fmla="*/ 11002 w 65392"/>
                    <a:gd name="connsiteY13" fmla="*/ 12849 h 63145"/>
                    <a:gd name="connsiteX14" fmla="*/ 18382 w 65392"/>
                    <a:gd name="connsiteY14" fmla="*/ 7173 h 63145"/>
                    <a:gd name="connsiteX15" fmla="*/ 51974 w 65392"/>
                    <a:gd name="connsiteY15" fmla="*/ 10897 h 63145"/>
                    <a:gd name="connsiteX16" fmla="*/ 57931 w 65392"/>
                    <a:gd name="connsiteY16" fmla="*/ 18045 h 63145"/>
                    <a:gd name="connsiteX17" fmla="*/ 54357 w 65392"/>
                    <a:gd name="connsiteY17" fmla="*/ 50313 h 6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392" h="63145">
                      <a:moveTo>
                        <a:pt x="52768" y="3814"/>
                      </a:moveTo>
                      <a:lnTo>
                        <a:pt x="19177" y="91"/>
                      </a:lnTo>
                      <a:cubicBezTo>
                        <a:pt x="11432" y="-770"/>
                        <a:pt x="4466" y="4575"/>
                        <a:pt x="3655" y="12022"/>
                      </a:cubicBezTo>
                      <a:lnTo>
                        <a:pt x="81" y="44290"/>
                      </a:lnTo>
                      <a:cubicBezTo>
                        <a:pt x="-747" y="51720"/>
                        <a:pt x="4880" y="58471"/>
                        <a:pt x="12624" y="59331"/>
                      </a:cubicBezTo>
                      <a:lnTo>
                        <a:pt x="46216" y="63055"/>
                      </a:lnTo>
                      <a:cubicBezTo>
                        <a:pt x="53960" y="63915"/>
                        <a:pt x="60910" y="58570"/>
                        <a:pt x="61737" y="51124"/>
                      </a:cubicBezTo>
                      <a:lnTo>
                        <a:pt x="65311" y="18856"/>
                      </a:lnTo>
                      <a:cubicBezTo>
                        <a:pt x="66139" y="11426"/>
                        <a:pt x="60513" y="4675"/>
                        <a:pt x="52768" y="3814"/>
                      </a:cubicBezTo>
                      <a:close/>
                      <a:moveTo>
                        <a:pt x="54357" y="50313"/>
                      </a:moveTo>
                      <a:cubicBezTo>
                        <a:pt x="53960" y="53854"/>
                        <a:pt x="50650" y="56386"/>
                        <a:pt x="46977" y="55989"/>
                      </a:cubicBezTo>
                      <a:lnTo>
                        <a:pt x="13385" y="52266"/>
                      </a:lnTo>
                      <a:cubicBezTo>
                        <a:pt x="9711" y="51852"/>
                        <a:pt x="7031" y="48642"/>
                        <a:pt x="7428" y="45117"/>
                      </a:cubicBezTo>
                      <a:lnTo>
                        <a:pt x="11002" y="12849"/>
                      </a:lnTo>
                      <a:cubicBezTo>
                        <a:pt x="11399" y="9308"/>
                        <a:pt x="14709" y="6776"/>
                        <a:pt x="18382" y="7173"/>
                      </a:cubicBezTo>
                      <a:lnTo>
                        <a:pt x="51974" y="10897"/>
                      </a:lnTo>
                      <a:cubicBezTo>
                        <a:pt x="55648" y="11310"/>
                        <a:pt x="58328" y="14504"/>
                        <a:pt x="57931" y="18045"/>
                      </a:cubicBezTo>
                      <a:lnTo>
                        <a:pt x="54357" y="50313"/>
                      </a:lnTo>
                      <a:close/>
                    </a:path>
                  </a:pathLst>
                </a:custGeom>
                <a:solidFill>
                  <a:srgbClr val="DEF0F6"/>
                </a:solidFill>
                <a:ln w="0" cap="flat">
                  <a:noFill/>
                  <a:prstDash val="solid"/>
                  <a:miter/>
                </a:ln>
              </p:spPr>
              <p:txBody>
                <a:bodyPr rtlCol="0" anchor="ctr"/>
                <a:lstStyle/>
                <a:p>
                  <a:endParaRPr lang="en-US" dirty="0"/>
                </a:p>
              </p:txBody>
            </p:sp>
          </p:grpSp>
        </p:grpSp>
        <p:grpSp>
          <p:nvGrpSpPr>
            <p:cNvPr id="389" name="Graphic 7">
              <a:extLst>
                <a:ext uri="{FF2B5EF4-FFF2-40B4-BE49-F238E27FC236}">
                  <a16:creationId xmlns:a16="http://schemas.microsoft.com/office/drawing/2014/main" id="{4DF69D97-C4FB-D461-4F36-EBA1691D696F}"/>
                </a:ext>
              </a:extLst>
            </p:cNvPr>
            <p:cNvGrpSpPr/>
            <p:nvPr/>
          </p:nvGrpSpPr>
          <p:grpSpPr>
            <a:xfrm>
              <a:off x="9496395" y="5223282"/>
              <a:ext cx="754076" cy="587342"/>
              <a:chOff x="9496395" y="5223282"/>
              <a:chExt cx="754076" cy="587342"/>
            </a:xfrm>
          </p:grpSpPr>
          <p:grpSp>
            <p:nvGrpSpPr>
              <p:cNvPr id="390" name="Graphic 7">
                <a:extLst>
                  <a:ext uri="{FF2B5EF4-FFF2-40B4-BE49-F238E27FC236}">
                    <a16:creationId xmlns:a16="http://schemas.microsoft.com/office/drawing/2014/main" id="{5E3B6DCE-3AD9-FC87-841B-CF229C10A378}"/>
                  </a:ext>
                </a:extLst>
              </p:cNvPr>
              <p:cNvGrpSpPr/>
              <p:nvPr/>
            </p:nvGrpSpPr>
            <p:grpSpPr>
              <a:xfrm>
                <a:off x="9627138" y="5223282"/>
                <a:ext cx="489396" cy="530037"/>
                <a:chOff x="9627138" y="5223282"/>
                <a:chExt cx="489396" cy="530037"/>
              </a:xfrm>
            </p:grpSpPr>
            <p:sp>
              <p:nvSpPr>
                <p:cNvPr id="391" name="Freeform: Shape 390">
                  <a:extLst>
                    <a:ext uri="{FF2B5EF4-FFF2-40B4-BE49-F238E27FC236}">
                      <a16:creationId xmlns:a16="http://schemas.microsoft.com/office/drawing/2014/main" id="{DE12D73C-594C-D27E-6837-842A87DA3616}"/>
                    </a:ext>
                  </a:extLst>
                </p:cNvPr>
                <p:cNvSpPr/>
                <p:nvPr/>
              </p:nvSpPr>
              <p:spPr>
                <a:xfrm>
                  <a:off x="9657437" y="5254309"/>
                  <a:ext cx="150136" cy="499010"/>
                </a:xfrm>
                <a:custGeom>
                  <a:avLst/>
                  <a:gdLst>
                    <a:gd name="connsiteX0" fmla="*/ 17 w 150136"/>
                    <a:gd name="connsiteY0" fmla="*/ 436941 h 499010"/>
                    <a:gd name="connsiteX1" fmla="*/ 75077 w 150136"/>
                    <a:gd name="connsiteY1" fmla="*/ 499011 h 499010"/>
                    <a:gd name="connsiteX2" fmla="*/ 150137 w 150136"/>
                    <a:gd name="connsiteY2" fmla="*/ 436941 h 499010"/>
                    <a:gd name="connsiteX3" fmla="*/ 150137 w 150136"/>
                    <a:gd name="connsiteY3" fmla="*/ 0 h 499010"/>
                    <a:gd name="connsiteX4" fmla="*/ 0 w 150136"/>
                    <a:gd name="connsiteY4" fmla="*/ 0 h 499010"/>
                    <a:gd name="connsiteX5" fmla="*/ 0 w 150136"/>
                    <a:gd name="connsiteY5" fmla="*/ 436941 h 49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136" h="499010">
                      <a:moveTo>
                        <a:pt x="17" y="436941"/>
                      </a:moveTo>
                      <a:cubicBezTo>
                        <a:pt x="17" y="471227"/>
                        <a:pt x="33625" y="499011"/>
                        <a:pt x="75077" y="499011"/>
                      </a:cubicBezTo>
                      <a:cubicBezTo>
                        <a:pt x="116528" y="499011"/>
                        <a:pt x="150137" y="471227"/>
                        <a:pt x="150137" y="436941"/>
                      </a:cubicBezTo>
                      <a:lnTo>
                        <a:pt x="150137" y="0"/>
                      </a:lnTo>
                      <a:lnTo>
                        <a:pt x="0" y="0"/>
                      </a:lnTo>
                      <a:lnTo>
                        <a:pt x="0" y="436941"/>
                      </a:lnTo>
                      <a:close/>
                    </a:path>
                  </a:pathLst>
                </a:custGeom>
                <a:solidFill>
                  <a:srgbClr val="FFFFFF"/>
                </a:solidFill>
                <a:ln w="0" cap="flat">
                  <a:noFill/>
                  <a:prstDash val="solid"/>
                  <a:miter/>
                </a:ln>
              </p:spPr>
              <p:txBody>
                <a:bodyPr rtlCol="0" anchor="ctr"/>
                <a:lstStyle/>
                <a:p>
                  <a:endParaRPr lang="en-US" dirty="0"/>
                </a:p>
              </p:txBody>
            </p:sp>
            <p:sp>
              <p:nvSpPr>
                <p:cNvPr id="392" name="Freeform: Shape 391">
                  <a:extLst>
                    <a:ext uri="{FF2B5EF4-FFF2-40B4-BE49-F238E27FC236}">
                      <a16:creationId xmlns:a16="http://schemas.microsoft.com/office/drawing/2014/main" id="{34E16D58-4295-1E0F-12DB-8473FB5F8D29}"/>
                    </a:ext>
                  </a:extLst>
                </p:cNvPr>
                <p:cNvSpPr/>
                <p:nvPr/>
              </p:nvSpPr>
              <p:spPr>
                <a:xfrm>
                  <a:off x="9669368" y="5375488"/>
                  <a:ext cx="126324" cy="365305"/>
                </a:xfrm>
                <a:custGeom>
                  <a:avLst/>
                  <a:gdLst>
                    <a:gd name="connsiteX0" fmla="*/ 0 w 126324"/>
                    <a:gd name="connsiteY0" fmla="*/ 313082 h 365305"/>
                    <a:gd name="connsiteX1" fmla="*/ 63162 w 126324"/>
                    <a:gd name="connsiteY1" fmla="*/ 365306 h 365305"/>
                    <a:gd name="connsiteX2" fmla="*/ 126325 w 126324"/>
                    <a:gd name="connsiteY2" fmla="*/ 313082 h 365305"/>
                    <a:gd name="connsiteX3" fmla="*/ 126325 w 126324"/>
                    <a:gd name="connsiteY3" fmla="*/ 0 h 365305"/>
                    <a:gd name="connsiteX4" fmla="*/ 17 w 126324"/>
                    <a:gd name="connsiteY4" fmla="*/ 0 h 365305"/>
                    <a:gd name="connsiteX5" fmla="*/ 17 w 126324"/>
                    <a:gd name="connsiteY5" fmla="*/ 313082 h 36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24" h="365305">
                      <a:moveTo>
                        <a:pt x="0" y="313082"/>
                      </a:moveTo>
                      <a:cubicBezTo>
                        <a:pt x="0" y="341924"/>
                        <a:pt x="28280" y="365306"/>
                        <a:pt x="63162" y="365306"/>
                      </a:cubicBezTo>
                      <a:cubicBezTo>
                        <a:pt x="98045" y="365306"/>
                        <a:pt x="126325" y="341924"/>
                        <a:pt x="126325" y="313082"/>
                      </a:cubicBezTo>
                      <a:lnTo>
                        <a:pt x="126325" y="0"/>
                      </a:lnTo>
                      <a:lnTo>
                        <a:pt x="17" y="0"/>
                      </a:lnTo>
                      <a:lnTo>
                        <a:pt x="17" y="313082"/>
                      </a:lnTo>
                      <a:close/>
                    </a:path>
                  </a:pathLst>
                </a:custGeom>
                <a:solidFill>
                  <a:srgbClr val="E06E74"/>
                </a:solidFill>
                <a:ln w="0" cap="flat">
                  <a:noFill/>
                  <a:prstDash val="solid"/>
                  <a:miter/>
                </a:ln>
              </p:spPr>
              <p:txBody>
                <a:bodyPr rtlCol="0" anchor="ctr"/>
                <a:lstStyle/>
                <a:p>
                  <a:endParaRPr lang="en-US" dirty="0"/>
                </a:p>
              </p:txBody>
            </p:sp>
            <p:sp>
              <p:nvSpPr>
                <p:cNvPr id="393" name="Freeform: Shape 392">
                  <a:extLst>
                    <a:ext uri="{FF2B5EF4-FFF2-40B4-BE49-F238E27FC236}">
                      <a16:creationId xmlns:a16="http://schemas.microsoft.com/office/drawing/2014/main" id="{4C67D2F6-6B16-3119-7D14-283A3180BC58}"/>
                    </a:ext>
                  </a:extLst>
                </p:cNvPr>
                <p:cNvSpPr/>
                <p:nvPr/>
              </p:nvSpPr>
              <p:spPr>
                <a:xfrm>
                  <a:off x="9627138" y="5225665"/>
                  <a:ext cx="210767" cy="50122"/>
                </a:xfrm>
                <a:custGeom>
                  <a:avLst/>
                  <a:gdLst>
                    <a:gd name="connsiteX0" fmla="*/ 202791 w 210767"/>
                    <a:gd name="connsiteY0" fmla="*/ 0 h 50122"/>
                    <a:gd name="connsiteX1" fmla="*/ 7976 w 210767"/>
                    <a:gd name="connsiteY1" fmla="*/ 0 h 50122"/>
                    <a:gd name="connsiteX2" fmla="*/ 0 w 210767"/>
                    <a:gd name="connsiteY2" fmla="*/ 6586 h 50122"/>
                    <a:gd name="connsiteX3" fmla="*/ 0 w 210767"/>
                    <a:gd name="connsiteY3" fmla="*/ 43537 h 50122"/>
                    <a:gd name="connsiteX4" fmla="*/ 7976 w 210767"/>
                    <a:gd name="connsiteY4" fmla="*/ 50123 h 50122"/>
                    <a:gd name="connsiteX5" fmla="*/ 202791 w 210767"/>
                    <a:gd name="connsiteY5" fmla="*/ 50123 h 50122"/>
                    <a:gd name="connsiteX6" fmla="*/ 210767 w 210767"/>
                    <a:gd name="connsiteY6" fmla="*/ 43537 h 50122"/>
                    <a:gd name="connsiteX7" fmla="*/ 210767 w 210767"/>
                    <a:gd name="connsiteY7" fmla="*/ 6586 h 50122"/>
                    <a:gd name="connsiteX8" fmla="*/ 202791 w 210767"/>
                    <a:gd name="connsiteY8" fmla="*/ 0 h 5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767" h="50122">
                      <a:moveTo>
                        <a:pt x="202791" y="0"/>
                      </a:moveTo>
                      <a:lnTo>
                        <a:pt x="7976" y="0"/>
                      </a:lnTo>
                      <a:cubicBezTo>
                        <a:pt x="3574" y="0"/>
                        <a:pt x="0" y="2945"/>
                        <a:pt x="0" y="6586"/>
                      </a:cubicBezTo>
                      <a:lnTo>
                        <a:pt x="0" y="43537"/>
                      </a:lnTo>
                      <a:cubicBezTo>
                        <a:pt x="0" y="47177"/>
                        <a:pt x="3574" y="50123"/>
                        <a:pt x="7976" y="50123"/>
                      </a:cubicBezTo>
                      <a:lnTo>
                        <a:pt x="202791" y="50123"/>
                      </a:lnTo>
                      <a:cubicBezTo>
                        <a:pt x="207193" y="50123"/>
                        <a:pt x="210767" y="47177"/>
                        <a:pt x="210767" y="43537"/>
                      </a:cubicBezTo>
                      <a:lnTo>
                        <a:pt x="210767" y="6586"/>
                      </a:lnTo>
                      <a:cubicBezTo>
                        <a:pt x="210767" y="2945"/>
                        <a:pt x="207193" y="0"/>
                        <a:pt x="202791" y="0"/>
                      </a:cubicBezTo>
                      <a:close/>
                    </a:path>
                  </a:pathLst>
                </a:custGeom>
                <a:solidFill>
                  <a:srgbClr val="007F96"/>
                </a:solidFill>
                <a:ln w="0" cap="flat">
                  <a:noFill/>
                  <a:prstDash val="solid"/>
                  <a:miter/>
                </a:ln>
              </p:spPr>
              <p:txBody>
                <a:bodyPr rtlCol="0" anchor="ctr"/>
                <a:lstStyle/>
                <a:p>
                  <a:endParaRPr lang="en-US" dirty="0"/>
                </a:p>
              </p:txBody>
            </p:sp>
            <p:sp>
              <p:nvSpPr>
                <p:cNvPr id="394" name="Freeform: Shape 393">
                  <a:extLst>
                    <a:ext uri="{FF2B5EF4-FFF2-40B4-BE49-F238E27FC236}">
                      <a16:creationId xmlns:a16="http://schemas.microsoft.com/office/drawing/2014/main" id="{F53FAA75-AE25-D89D-CAEB-49E7C5DAAE25}"/>
                    </a:ext>
                  </a:extLst>
                </p:cNvPr>
                <p:cNvSpPr/>
                <p:nvPr/>
              </p:nvSpPr>
              <p:spPr>
                <a:xfrm>
                  <a:off x="9936066" y="5251926"/>
                  <a:ext cx="150153" cy="499010"/>
                </a:xfrm>
                <a:custGeom>
                  <a:avLst/>
                  <a:gdLst>
                    <a:gd name="connsiteX0" fmla="*/ 0 w 150153"/>
                    <a:gd name="connsiteY0" fmla="*/ 436941 h 499010"/>
                    <a:gd name="connsiteX1" fmla="*/ 75077 w 150153"/>
                    <a:gd name="connsiteY1" fmla="*/ 499011 h 499010"/>
                    <a:gd name="connsiteX2" fmla="*/ 150153 w 150153"/>
                    <a:gd name="connsiteY2" fmla="*/ 436941 h 499010"/>
                    <a:gd name="connsiteX3" fmla="*/ 150153 w 150153"/>
                    <a:gd name="connsiteY3" fmla="*/ 0 h 499010"/>
                    <a:gd name="connsiteX4" fmla="*/ 17 w 150153"/>
                    <a:gd name="connsiteY4" fmla="*/ 0 h 499010"/>
                    <a:gd name="connsiteX5" fmla="*/ 17 w 150153"/>
                    <a:gd name="connsiteY5" fmla="*/ 436941 h 49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153" h="499010">
                      <a:moveTo>
                        <a:pt x="0" y="436941"/>
                      </a:moveTo>
                      <a:cubicBezTo>
                        <a:pt x="0" y="471227"/>
                        <a:pt x="33608" y="499011"/>
                        <a:pt x="75077" y="499011"/>
                      </a:cubicBezTo>
                      <a:cubicBezTo>
                        <a:pt x="116545" y="499011"/>
                        <a:pt x="150153" y="471211"/>
                        <a:pt x="150153" y="436941"/>
                      </a:cubicBezTo>
                      <a:lnTo>
                        <a:pt x="150153" y="0"/>
                      </a:lnTo>
                      <a:lnTo>
                        <a:pt x="17" y="0"/>
                      </a:lnTo>
                      <a:lnTo>
                        <a:pt x="17" y="436941"/>
                      </a:lnTo>
                      <a:close/>
                    </a:path>
                  </a:pathLst>
                </a:custGeom>
                <a:solidFill>
                  <a:srgbClr val="FFFFFF"/>
                </a:solidFill>
                <a:ln w="0" cap="flat">
                  <a:noFill/>
                  <a:prstDash val="solid"/>
                  <a:miter/>
                </a:ln>
              </p:spPr>
              <p:txBody>
                <a:bodyPr rtlCol="0" anchor="ctr"/>
                <a:lstStyle/>
                <a:p>
                  <a:endParaRPr lang="en-US" dirty="0"/>
                </a:p>
              </p:txBody>
            </p:sp>
            <p:sp>
              <p:nvSpPr>
                <p:cNvPr id="395" name="Freeform: Shape 394">
                  <a:extLst>
                    <a:ext uri="{FF2B5EF4-FFF2-40B4-BE49-F238E27FC236}">
                      <a16:creationId xmlns:a16="http://schemas.microsoft.com/office/drawing/2014/main" id="{73875E57-582E-C14D-9FD3-BF4E56D8BC49}"/>
                    </a:ext>
                  </a:extLst>
                </p:cNvPr>
                <p:cNvSpPr/>
                <p:nvPr/>
              </p:nvSpPr>
              <p:spPr>
                <a:xfrm>
                  <a:off x="9947980" y="5373105"/>
                  <a:ext cx="126324" cy="365305"/>
                </a:xfrm>
                <a:custGeom>
                  <a:avLst/>
                  <a:gdLst>
                    <a:gd name="connsiteX0" fmla="*/ 0 w 126324"/>
                    <a:gd name="connsiteY0" fmla="*/ 313081 h 365305"/>
                    <a:gd name="connsiteX1" fmla="*/ 63162 w 126324"/>
                    <a:gd name="connsiteY1" fmla="*/ 365306 h 365305"/>
                    <a:gd name="connsiteX2" fmla="*/ 126325 w 126324"/>
                    <a:gd name="connsiteY2" fmla="*/ 313081 h 365305"/>
                    <a:gd name="connsiteX3" fmla="*/ 126325 w 126324"/>
                    <a:gd name="connsiteY3" fmla="*/ 0 h 365305"/>
                    <a:gd name="connsiteX4" fmla="*/ 0 w 126324"/>
                    <a:gd name="connsiteY4" fmla="*/ 0 h 365305"/>
                    <a:gd name="connsiteX5" fmla="*/ 0 w 126324"/>
                    <a:gd name="connsiteY5" fmla="*/ 313081 h 36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24" h="365305">
                      <a:moveTo>
                        <a:pt x="0" y="313081"/>
                      </a:moveTo>
                      <a:cubicBezTo>
                        <a:pt x="0" y="341924"/>
                        <a:pt x="28280" y="365306"/>
                        <a:pt x="63162" y="365306"/>
                      </a:cubicBezTo>
                      <a:cubicBezTo>
                        <a:pt x="98045" y="365306"/>
                        <a:pt x="126325" y="341924"/>
                        <a:pt x="126325" y="313081"/>
                      </a:cubicBezTo>
                      <a:lnTo>
                        <a:pt x="126325" y="0"/>
                      </a:lnTo>
                      <a:lnTo>
                        <a:pt x="0" y="0"/>
                      </a:lnTo>
                      <a:lnTo>
                        <a:pt x="0" y="313081"/>
                      </a:lnTo>
                      <a:close/>
                    </a:path>
                  </a:pathLst>
                </a:custGeom>
                <a:solidFill>
                  <a:srgbClr val="E06E74"/>
                </a:solidFill>
                <a:ln w="0" cap="flat">
                  <a:noFill/>
                  <a:prstDash val="solid"/>
                  <a:miter/>
                </a:ln>
              </p:spPr>
              <p:txBody>
                <a:bodyPr rtlCol="0" anchor="ctr"/>
                <a:lstStyle/>
                <a:p>
                  <a:endParaRPr lang="en-US" dirty="0"/>
                </a:p>
              </p:txBody>
            </p:sp>
            <p:sp>
              <p:nvSpPr>
                <p:cNvPr id="396" name="Freeform: Shape 395">
                  <a:extLst>
                    <a:ext uri="{FF2B5EF4-FFF2-40B4-BE49-F238E27FC236}">
                      <a16:creationId xmlns:a16="http://schemas.microsoft.com/office/drawing/2014/main" id="{37F9BB8F-B694-894D-36FD-838BD8D5013C}"/>
                    </a:ext>
                  </a:extLst>
                </p:cNvPr>
                <p:cNvSpPr/>
                <p:nvPr/>
              </p:nvSpPr>
              <p:spPr>
                <a:xfrm>
                  <a:off x="9905751" y="5223282"/>
                  <a:ext cx="210783" cy="50122"/>
                </a:xfrm>
                <a:custGeom>
                  <a:avLst/>
                  <a:gdLst>
                    <a:gd name="connsiteX0" fmla="*/ 202808 w 210783"/>
                    <a:gd name="connsiteY0" fmla="*/ 0 h 50122"/>
                    <a:gd name="connsiteX1" fmla="*/ 7976 w 210783"/>
                    <a:gd name="connsiteY1" fmla="*/ 0 h 50122"/>
                    <a:gd name="connsiteX2" fmla="*/ 0 w 210783"/>
                    <a:gd name="connsiteY2" fmla="*/ 6586 h 50122"/>
                    <a:gd name="connsiteX3" fmla="*/ 0 w 210783"/>
                    <a:gd name="connsiteY3" fmla="*/ 43537 h 50122"/>
                    <a:gd name="connsiteX4" fmla="*/ 7976 w 210783"/>
                    <a:gd name="connsiteY4" fmla="*/ 50123 h 50122"/>
                    <a:gd name="connsiteX5" fmla="*/ 202808 w 210783"/>
                    <a:gd name="connsiteY5" fmla="*/ 50123 h 50122"/>
                    <a:gd name="connsiteX6" fmla="*/ 210784 w 210783"/>
                    <a:gd name="connsiteY6" fmla="*/ 43537 h 50122"/>
                    <a:gd name="connsiteX7" fmla="*/ 210784 w 210783"/>
                    <a:gd name="connsiteY7" fmla="*/ 6586 h 50122"/>
                    <a:gd name="connsiteX8" fmla="*/ 202808 w 210783"/>
                    <a:gd name="connsiteY8" fmla="*/ 0 h 50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783" h="50122">
                      <a:moveTo>
                        <a:pt x="202808" y="0"/>
                      </a:moveTo>
                      <a:lnTo>
                        <a:pt x="7976" y="0"/>
                      </a:lnTo>
                      <a:cubicBezTo>
                        <a:pt x="3574" y="0"/>
                        <a:pt x="0" y="2946"/>
                        <a:pt x="0" y="6586"/>
                      </a:cubicBezTo>
                      <a:lnTo>
                        <a:pt x="0" y="43537"/>
                      </a:lnTo>
                      <a:cubicBezTo>
                        <a:pt x="0" y="47177"/>
                        <a:pt x="3574" y="50123"/>
                        <a:pt x="7976" y="50123"/>
                      </a:cubicBezTo>
                      <a:lnTo>
                        <a:pt x="202808" y="50123"/>
                      </a:lnTo>
                      <a:cubicBezTo>
                        <a:pt x="207210" y="50123"/>
                        <a:pt x="210784" y="47177"/>
                        <a:pt x="210784" y="43537"/>
                      </a:cubicBezTo>
                      <a:lnTo>
                        <a:pt x="210784" y="6586"/>
                      </a:lnTo>
                      <a:cubicBezTo>
                        <a:pt x="210784" y="2946"/>
                        <a:pt x="207210" y="0"/>
                        <a:pt x="202808" y="0"/>
                      </a:cubicBezTo>
                      <a:close/>
                    </a:path>
                  </a:pathLst>
                </a:custGeom>
                <a:solidFill>
                  <a:srgbClr val="007F96"/>
                </a:solidFill>
                <a:ln w="0" cap="flat">
                  <a:noFill/>
                  <a:prstDash val="solid"/>
                  <a:miter/>
                </a:ln>
              </p:spPr>
              <p:txBody>
                <a:bodyPr rtlCol="0" anchor="ctr"/>
                <a:lstStyle/>
                <a:p>
                  <a:endParaRPr lang="en-US" dirty="0"/>
                </a:p>
              </p:txBody>
            </p:sp>
          </p:grpSp>
          <p:grpSp>
            <p:nvGrpSpPr>
              <p:cNvPr id="397" name="Graphic 7">
                <a:extLst>
                  <a:ext uri="{FF2B5EF4-FFF2-40B4-BE49-F238E27FC236}">
                    <a16:creationId xmlns:a16="http://schemas.microsoft.com/office/drawing/2014/main" id="{36F55201-CDFE-4720-E732-E31E215499D0}"/>
                  </a:ext>
                </a:extLst>
              </p:cNvPr>
              <p:cNvGrpSpPr/>
              <p:nvPr/>
            </p:nvGrpSpPr>
            <p:grpSpPr>
              <a:xfrm>
                <a:off x="9496395" y="5278055"/>
                <a:ext cx="754076" cy="532569"/>
                <a:chOff x="9496395" y="5278055"/>
                <a:chExt cx="754076" cy="532569"/>
              </a:xfrm>
              <a:solidFill>
                <a:srgbClr val="80CDE2"/>
              </a:solidFill>
            </p:grpSpPr>
            <p:sp>
              <p:nvSpPr>
                <p:cNvPr id="398" name="Freeform: Shape 397">
                  <a:extLst>
                    <a:ext uri="{FF2B5EF4-FFF2-40B4-BE49-F238E27FC236}">
                      <a16:creationId xmlns:a16="http://schemas.microsoft.com/office/drawing/2014/main" id="{325C1023-E5BC-D78F-7BFD-3D01EDF89722}"/>
                    </a:ext>
                  </a:extLst>
                </p:cNvPr>
                <p:cNvSpPr/>
                <p:nvPr/>
              </p:nvSpPr>
              <p:spPr>
                <a:xfrm>
                  <a:off x="9496395" y="5305309"/>
                  <a:ext cx="754076" cy="37165"/>
                </a:xfrm>
                <a:custGeom>
                  <a:avLst/>
                  <a:gdLst>
                    <a:gd name="connsiteX0" fmla="*/ 748764 w 754076"/>
                    <a:gd name="connsiteY0" fmla="*/ 0 h 37165"/>
                    <a:gd name="connsiteX1" fmla="*/ 5312 w 754076"/>
                    <a:gd name="connsiteY1" fmla="*/ 0 h 37165"/>
                    <a:gd name="connsiteX2" fmla="*/ 0 w 754076"/>
                    <a:gd name="connsiteY2" fmla="*/ 4402 h 37165"/>
                    <a:gd name="connsiteX3" fmla="*/ 0 w 754076"/>
                    <a:gd name="connsiteY3" fmla="*/ 32764 h 37165"/>
                    <a:gd name="connsiteX4" fmla="*/ 5312 w 754076"/>
                    <a:gd name="connsiteY4" fmla="*/ 37166 h 37165"/>
                    <a:gd name="connsiteX5" fmla="*/ 748764 w 754076"/>
                    <a:gd name="connsiteY5" fmla="*/ 37166 h 37165"/>
                    <a:gd name="connsiteX6" fmla="*/ 754076 w 754076"/>
                    <a:gd name="connsiteY6" fmla="*/ 32764 h 37165"/>
                    <a:gd name="connsiteX7" fmla="*/ 754076 w 754076"/>
                    <a:gd name="connsiteY7" fmla="*/ 4402 h 37165"/>
                    <a:gd name="connsiteX8" fmla="*/ 748764 w 754076"/>
                    <a:gd name="connsiteY8" fmla="*/ 0 h 3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4076" h="37165">
                      <a:moveTo>
                        <a:pt x="748764" y="0"/>
                      </a:moveTo>
                      <a:lnTo>
                        <a:pt x="5312" y="0"/>
                      </a:lnTo>
                      <a:cubicBezTo>
                        <a:pt x="2383" y="0"/>
                        <a:pt x="0" y="1969"/>
                        <a:pt x="0" y="4402"/>
                      </a:cubicBezTo>
                      <a:lnTo>
                        <a:pt x="0" y="32764"/>
                      </a:lnTo>
                      <a:cubicBezTo>
                        <a:pt x="0" y="35197"/>
                        <a:pt x="2383" y="37166"/>
                        <a:pt x="5312" y="37166"/>
                      </a:cubicBezTo>
                      <a:lnTo>
                        <a:pt x="748764" y="37166"/>
                      </a:lnTo>
                      <a:cubicBezTo>
                        <a:pt x="751693" y="37166"/>
                        <a:pt x="754076" y="35197"/>
                        <a:pt x="754076" y="32764"/>
                      </a:cubicBezTo>
                      <a:lnTo>
                        <a:pt x="754076" y="4402"/>
                      </a:lnTo>
                      <a:cubicBezTo>
                        <a:pt x="754076" y="1969"/>
                        <a:pt x="751693" y="0"/>
                        <a:pt x="748764" y="0"/>
                      </a:cubicBezTo>
                      <a:close/>
                    </a:path>
                  </a:pathLst>
                </a:custGeom>
                <a:solidFill>
                  <a:srgbClr val="80CDE2"/>
                </a:solidFill>
                <a:ln w="0" cap="flat">
                  <a:noFill/>
                  <a:prstDash val="solid"/>
                  <a:miter/>
                </a:ln>
              </p:spPr>
              <p:txBody>
                <a:bodyPr rtlCol="0" anchor="ctr"/>
                <a:lstStyle/>
                <a:p>
                  <a:endParaRPr lang="en-US" dirty="0"/>
                </a:p>
              </p:txBody>
            </p:sp>
            <p:grpSp>
              <p:nvGrpSpPr>
                <p:cNvPr id="399" name="Graphic 7">
                  <a:extLst>
                    <a:ext uri="{FF2B5EF4-FFF2-40B4-BE49-F238E27FC236}">
                      <a16:creationId xmlns:a16="http://schemas.microsoft.com/office/drawing/2014/main" id="{80BF5936-9957-2B3C-36B8-A96F98B15956}"/>
                    </a:ext>
                  </a:extLst>
                </p:cNvPr>
                <p:cNvGrpSpPr/>
                <p:nvPr/>
              </p:nvGrpSpPr>
              <p:grpSpPr>
                <a:xfrm>
                  <a:off x="9543208" y="5278055"/>
                  <a:ext cx="660466" cy="532569"/>
                  <a:chOff x="9543208" y="5278055"/>
                  <a:chExt cx="660466" cy="532569"/>
                </a:xfrm>
                <a:solidFill>
                  <a:srgbClr val="80CDE2"/>
                </a:solidFill>
              </p:grpSpPr>
              <p:sp>
                <p:nvSpPr>
                  <p:cNvPr id="400" name="Freeform: Shape 399">
                    <a:extLst>
                      <a:ext uri="{FF2B5EF4-FFF2-40B4-BE49-F238E27FC236}">
                        <a16:creationId xmlns:a16="http://schemas.microsoft.com/office/drawing/2014/main" id="{F2B3EC17-2EF5-F88C-2EFB-4EEC774933D7}"/>
                      </a:ext>
                    </a:extLst>
                  </p:cNvPr>
                  <p:cNvSpPr/>
                  <p:nvPr/>
                </p:nvSpPr>
                <p:spPr>
                  <a:xfrm>
                    <a:off x="10163249" y="5278055"/>
                    <a:ext cx="40425" cy="532569"/>
                  </a:xfrm>
                  <a:custGeom>
                    <a:avLst/>
                    <a:gdLst>
                      <a:gd name="connsiteX0" fmla="*/ 35114 w 40425"/>
                      <a:gd name="connsiteY0" fmla="*/ 0 h 532569"/>
                      <a:gd name="connsiteX1" fmla="*/ 5312 w 40425"/>
                      <a:gd name="connsiteY1" fmla="*/ 0 h 532569"/>
                      <a:gd name="connsiteX2" fmla="*/ 0 w 40425"/>
                      <a:gd name="connsiteY2" fmla="*/ 4402 h 532569"/>
                      <a:gd name="connsiteX3" fmla="*/ 0 w 40425"/>
                      <a:gd name="connsiteY3" fmla="*/ 528168 h 532569"/>
                      <a:gd name="connsiteX4" fmla="*/ 5312 w 40425"/>
                      <a:gd name="connsiteY4" fmla="*/ 532570 h 532569"/>
                      <a:gd name="connsiteX5" fmla="*/ 35114 w 40425"/>
                      <a:gd name="connsiteY5" fmla="*/ 532570 h 532569"/>
                      <a:gd name="connsiteX6" fmla="*/ 40426 w 40425"/>
                      <a:gd name="connsiteY6" fmla="*/ 528168 h 532569"/>
                      <a:gd name="connsiteX7" fmla="*/ 40426 w 40425"/>
                      <a:gd name="connsiteY7" fmla="*/ 4402 h 532569"/>
                      <a:gd name="connsiteX8" fmla="*/ 35114 w 40425"/>
                      <a:gd name="connsiteY8" fmla="*/ 0 h 53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25" h="532569">
                        <a:moveTo>
                          <a:pt x="35114" y="0"/>
                        </a:moveTo>
                        <a:lnTo>
                          <a:pt x="5312" y="0"/>
                        </a:lnTo>
                        <a:cubicBezTo>
                          <a:pt x="2383" y="0"/>
                          <a:pt x="0" y="1969"/>
                          <a:pt x="0" y="4402"/>
                        </a:cubicBezTo>
                        <a:lnTo>
                          <a:pt x="0" y="528168"/>
                        </a:lnTo>
                        <a:cubicBezTo>
                          <a:pt x="0" y="530600"/>
                          <a:pt x="2383" y="532570"/>
                          <a:pt x="5312" y="532570"/>
                        </a:cubicBezTo>
                        <a:lnTo>
                          <a:pt x="35114" y="532570"/>
                        </a:lnTo>
                        <a:cubicBezTo>
                          <a:pt x="38043" y="532570"/>
                          <a:pt x="40426" y="530600"/>
                          <a:pt x="40426" y="528168"/>
                        </a:cubicBezTo>
                        <a:lnTo>
                          <a:pt x="40426" y="4402"/>
                        </a:lnTo>
                        <a:cubicBezTo>
                          <a:pt x="40426" y="1969"/>
                          <a:pt x="38043" y="0"/>
                          <a:pt x="35114" y="0"/>
                        </a:cubicBezTo>
                        <a:close/>
                      </a:path>
                    </a:pathLst>
                  </a:custGeom>
                  <a:solidFill>
                    <a:srgbClr val="80CDE2"/>
                  </a:solidFill>
                  <a:ln w="0" cap="flat">
                    <a:noFill/>
                    <a:prstDash val="solid"/>
                    <a:miter/>
                  </a:ln>
                </p:spPr>
                <p:txBody>
                  <a:bodyPr rtlCol="0" anchor="ctr"/>
                  <a:lstStyle/>
                  <a:p>
                    <a:endParaRPr lang="en-US" dirty="0"/>
                  </a:p>
                </p:txBody>
              </p:sp>
              <p:sp>
                <p:nvSpPr>
                  <p:cNvPr id="401" name="Freeform: Shape 400">
                    <a:extLst>
                      <a:ext uri="{FF2B5EF4-FFF2-40B4-BE49-F238E27FC236}">
                        <a16:creationId xmlns:a16="http://schemas.microsoft.com/office/drawing/2014/main" id="{8DED555F-942C-3F47-B826-089C1D190E94}"/>
                      </a:ext>
                    </a:extLst>
                  </p:cNvPr>
                  <p:cNvSpPr/>
                  <p:nvPr/>
                </p:nvSpPr>
                <p:spPr>
                  <a:xfrm>
                    <a:off x="9543208" y="5278055"/>
                    <a:ext cx="40425" cy="532569"/>
                  </a:xfrm>
                  <a:custGeom>
                    <a:avLst/>
                    <a:gdLst>
                      <a:gd name="connsiteX0" fmla="*/ 35114 w 40425"/>
                      <a:gd name="connsiteY0" fmla="*/ 0 h 532569"/>
                      <a:gd name="connsiteX1" fmla="*/ 5312 w 40425"/>
                      <a:gd name="connsiteY1" fmla="*/ 0 h 532569"/>
                      <a:gd name="connsiteX2" fmla="*/ 0 w 40425"/>
                      <a:gd name="connsiteY2" fmla="*/ 4402 h 532569"/>
                      <a:gd name="connsiteX3" fmla="*/ 0 w 40425"/>
                      <a:gd name="connsiteY3" fmla="*/ 528168 h 532569"/>
                      <a:gd name="connsiteX4" fmla="*/ 5312 w 40425"/>
                      <a:gd name="connsiteY4" fmla="*/ 532570 h 532569"/>
                      <a:gd name="connsiteX5" fmla="*/ 35114 w 40425"/>
                      <a:gd name="connsiteY5" fmla="*/ 532570 h 532569"/>
                      <a:gd name="connsiteX6" fmla="*/ 40426 w 40425"/>
                      <a:gd name="connsiteY6" fmla="*/ 528168 h 532569"/>
                      <a:gd name="connsiteX7" fmla="*/ 40426 w 40425"/>
                      <a:gd name="connsiteY7" fmla="*/ 4402 h 532569"/>
                      <a:gd name="connsiteX8" fmla="*/ 35114 w 40425"/>
                      <a:gd name="connsiteY8" fmla="*/ 0 h 532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25" h="532569">
                        <a:moveTo>
                          <a:pt x="35114" y="0"/>
                        </a:moveTo>
                        <a:lnTo>
                          <a:pt x="5312" y="0"/>
                        </a:lnTo>
                        <a:cubicBezTo>
                          <a:pt x="2366" y="0"/>
                          <a:pt x="0" y="1969"/>
                          <a:pt x="0" y="4402"/>
                        </a:cubicBezTo>
                        <a:lnTo>
                          <a:pt x="0" y="528168"/>
                        </a:lnTo>
                        <a:cubicBezTo>
                          <a:pt x="0" y="530600"/>
                          <a:pt x="2383" y="532570"/>
                          <a:pt x="5312" y="532570"/>
                        </a:cubicBezTo>
                        <a:lnTo>
                          <a:pt x="35114" y="532570"/>
                        </a:lnTo>
                        <a:cubicBezTo>
                          <a:pt x="38060" y="532570"/>
                          <a:pt x="40426" y="530600"/>
                          <a:pt x="40426" y="528168"/>
                        </a:cubicBezTo>
                        <a:lnTo>
                          <a:pt x="40426" y="4402"/>
                        </a:lnTo>
                        <a:cubicBezTo>
                          <a:pt x="40426" y="1969"/>
                          <a:pt x="38043" y="0"/>
                          <a:pt x="35114" y="0"/>
                        </a:cubicBezTo>
                        <a:close/>
                      </a:path>
                    </a:pathLst>
                  </a:custGeom>
                  <a:solidFill>
                    <a:srgbClr val="80CDE2"/>
                  </a:solidFill>
                  <a:ln w="0" cap="flat">
                    <a:noFill/>
                    <a:prstDash val="solid"/>
                    <a:miter/>
                  </a:ln>
                </p:spPr>
                <p:txBody>
                  <a:bodyPr rtlCol="0" anchor="ctr"/>
                  <a:lstStyle/>
                  <a:p>
                    <a:endParaRPr lang="en-US" dirty="0"/>
                  </a:p>
                </p:txBody>
              </p:sp>
            </p:grpSp>
          </p:grpSp>
        </p:grpSp>
        <p:grpSp>
          <p:nvGrpSpPr>
            <p:cNvPr id="402" name="Graphic 7">
              <a:extLst>
                <a:ext uri="{FF2B5EF4-FFF2-40B4-BE49-F238E27FC236}">
                  <a16:creationId xmlns:a16="http://schemas.microsoft.com/office/drawing/2014/main" id="{38D599F5-7848-1C62-8442-F62603430BF7}"/>
                </a:ext>
              </a:extLst>
            </p:cNvPr>
            <p:cNvGrpSpPr/>
            <p:nvPr/>
          </p:nvGrpSpPr>
          <p:grpSpPr>
            <a:xfrm>
              <a:off x="8359511" y="3844212"/>
              <a:ext cx="1453563" cy="1920500"/>
              <a:chOff x="8359511" y="3844212"/>
              <a:chExt cx="1453563" cy="1920500"/>
            </a:xfrm>
          </p:grpSpPr>
          <p:sp>
            <p:nvSpPr>
              <p:cNvPr id="403" name="Freeform: Shape 402">
                <a:extLst>
                  <a:ext uri="{FF2B5EF4-FFF2-40B4-BE49-F238E27FC236}">
                    <a16:creationId xmlns:a16="http://schemas.microsoft.com/office/drawing/2014/main" id="{DCFD644C-450C-E82C-E5BD-0CD1B15E91F9}"/>
                  </a:ext>
                </a:extLst>
              </p:cNvPr>
              <p:cNvSpPr/>
              <p:nvPr/>
            </p:nvSpPr>
            <p:spPr>
              <a:xfrm>
                <a:off x="8381546" y="4676929"/>
                <a:ext cx="153331" cy="1021599"/>
              </a:xfrm>
              <a:custGeom>
                <a:avLst/>
                <a:gdLst>
                  <a:gd name="connsiteX0" fmla="*/ 153332 w 153331"/>
                  <a:gd name="connsiteY0" fmla="*/ 0 h 1021599"/>
                  <a:gd name="connsiteX1" fmla="*/ 1838 w 153331"/>
                  <a:gd name="connsiteY1" fmla="*/ 553320 h 1021599"/>
                  <a:gd name="connsiteX2" fmla="*/ 118515 w 153331"/>
                  <a:gd name="connsiteY2" fmla="*/ 1021139 h 1021599"/>
                  <a:gd name="connsiteX3" fmla="*/ 153332 w 153331"/>
                  <a:gd name="connsiteY3" fmla="*/ 0 h 1021599"/>
                </a:gdLst>
                <a:ahLst/>
                <a:cxnLst>
                  <a:cxn ang="0">
                    <a:pos x="connsiteX0" y="connsiteY0"/>
                  </a:cxn>
                  <a:cxn ang="0">
                    <a:pos x="connsiteX1" y="connsiteY1"/>
                  </a:cxn>
                  <a:cxn ang="0">
                    <a:pos x="connsiteX2" y="connsiteY2"/>
                  </a:cxn>
                  <a:cxn ang="0">
                    <a:pos x="connsiteX3" y="connsiteY3"/>
                  </a:cxn>
                </a:cxnLst>
                <a:rect l="l" t="t" r="r" b="b"/>
                <a:pathLst>
                  <a:path w="153331" h="1021599">
                    <a:moveTo>
                      <a:pt x="153332" y="0"/>
                    </a:moveTo>
                    <a:cubicBezTo>
                      <a:pt x="153332" y="0"/>
                      <a:pt x="20421" y="413956"/>
                      <a:pt x="1838" y="553320"/>
                    </a:cubicBezTo>
                    <a:cubicBezTo>
                      <a:pt x="-16745" y="692685"/>
                      <a:pt x="111549" y="995589"/>
                      <a:pt x="118515" y="1021139"/>
                    </a:cubicBezTo>
                    <a:cubicBezTo>
                      <a:pt x="125482" y="1046688"/>
                      <a:pt x="153332" y="0"/>
                      <a:pt x="153332" y="0"/>
                    </a:cubicBezTo>
                    <a:close/>
                  </a:path>
                </a:pathLst>
              </a:custGeom>
              <a:solidFill>
                <a:srgbClr val="F3BFBB"/>
              </a:solidFill>
              <a:ln w="0" cap="flat">
                <a:noFill/>
                <a:prstDash val="solid"/>
                <a:miter/>
              </a:ln>
            </p:spPr>
            <p:txBody>
              <a:bodyPr rtlCol="0" anchor="ctr"/>
              <a:lstStyle/>
              <a:p>
                <a:endParaRPr lang="en-US" dirty="0"/>
              </a:p>
            </p:txBody>
          </p:sp>
          <p:sp>
            <p:nvSpPr>
              <p:cNvPr id="404" name="Freeform: Shape 403">
                <a:extLst>
                  <a:ext uri="{FF2B5EF4-FFF2-40B4-BE49-F238E27FC236}">
                    <a16:creationId xmlns:a16="http://schemas.microsoft.com/office/drawing/2014/main" id="{A4ED7BCE-8B6F-1EA1-8A3C-21B05B9E9909}"/>
                  </a:ext>
                </a:extLst>
              </p:cNvPr>
              <p:cNvSpPr/>
              <p:nvPr/>
            </p:nvSpPr>
            <p:spPr>
              <a:xfrm>
                <a:off x="8386026" y="4650039"/>
                <a:ext cx="149029" cy="587822"/>
              </a:xfrm>
              <a:custGeom>
                <a:avLst/>
                <a:gdLst>
                  <a:gd name="connsiteX0" fmla="*/ 139866 w 149029"/>
                  <a:gd name="connsiteY0" fmla="*/ 0 h 587822"/>
                  <a:gd name="connsiteX1" fmla="*/ 187 w 149029"/>
                  <a:gd name="connsiteY1" fmla="*/ 486782 h 587822"/>
                  <a:gd name="connsiteX2" fmla="*/ 140710 w 149029"/>
                  <a:gd name="connsiteY2" fmla="*/ 587822 h 587822"/>
                  <a:gd name="connsiteX3" fmla="*/ 139866 w 149029"/>
                  <a:gd name="connsiteY3" fmla="*/ 0 h 587822"/>
                </a:gdLst>
                <a:ahLst/>
                <a:cxnLst>
                  <a:cxn ang="0">
                    <a:pos x="connsiteX0" y="connsiteY0"/>
                  </a:cxn>
                  <a:cxn ang="0">
                    <a:pos x="connsiteX1" y="connsiteY1"/>
                  </a:cxn>
                  <a:cxn ang="0">
                    <a:pos x="connsiteX2" y="connsiteY2"/>
                  </a:cxn>
                  <a:cxn ang="0">
                    <a:pos x="connsiteX3" y="connsiteY3"/>
                  </a:cxn>
                </a:cxnLst>
                <a:rect l="l" t="t" r="r" b="b"/>
                <a:pathLst>
                  <a:path w="149029" h="587822">
                    <a:moveTo>
                      <a:pt x="139866" y="0"/>
                    </a:moveTo>
                    <a:cubicBezTo>
                      <a:pt x="139866" y="0"/>
                      <a:pt x="15279" y="406642"/>
                      <a:pt x="187" y="486782"/>
                    </a:cubicBezTo>
                    <a:cubicBezTo>
                      <a:pt x="-5621" y="532073"/>
                      <a:pt x="125618" y="587822"/>
                      <a:pt x="140710" y="587822"/>
                    </a:cubicBezTo>
                    <a:cubicBezTo>
                      <a:pt x="155801" y="587822"/>
                      <a:pt x="147147" y="-165"/>
                      <a:pt x="139866" y="0"/>
                    </a:cubicBezTo>
                    <a:close/>
                  </a:path>
                </a:pathLst>
              </a:custGeom>
              <a:solidFill>
                <a:srgbClr val="F4F4F4"/>
              </a:solidFill>
              <a:ln w="0" cap="flat">
                <a:noFill/>
                <a:prstDash val="solid"/>
                <a:miter/>
              </a:ln>
            </p:spPr>
            <p:txBody>
              <a:bodyPr rtlCol="0" anchor="ctr"/>
              <a:lstStyle/>
              <a:p>
                <a:endParaRPr lang="en-US" dirty="0"/>
              </a:p>
            </p:txBody>
          </p:sp>
          <p:sp>
            <p:nvSpPr>
              <p:cNvPr id="405" name="Freeform: Shape 404">
                <a:extLst>
                  <a:ext uri="{FF2B5EF4-FFF2-40B4-BE49-F238E27FC236}">
                    <a16:creationId xmlns:a16="http://schemas.microsoft.com/office/drawing/2014/main" id="{26BCAD23-91DC-444F-87E5-B7F9B6A25380}"/>
                  </a:ext>
                </a:extLst>
              </p:cNvPr>
              <p:cNvSpPr/>
              <p:nvPr/>
            </p:nvSpPr>
            <p:spPr>
              <a:xfrm>
                <a:off x="8639855" y="3844212"/>
                <a:ext cx="1173219" cy="1105990"/>
              </a:xfrm>
              <a:custGeom>
                <a:avLst/>
                <a:gdLst>
                  <a:gd name="connsiteX0" fmla="*/ 275983 w 1173219"/>
                  <a:gd name="connsiteY0" fmla="*/ 12285 h 1105990"/>
                  <a:gd name="connsiteX1" fmla="*/ 643969 w 1173219"/>
                  <a:gd name="connsiteY1" fmla="*/ 120424 h 1105990"/>
                  <a:gd name="connsiteX2" fmla="*/ 657588 w 1173219"/>
                  <a:gd name="connsiteY2" fmla="*/ 341616 h 1105990"/>
                  <a:gd name="connsiteX3" fmla="*/ 943366 w 1173219"/>
                  <a:gd name="connsiteY3" fmla="*/ 407277 h 1105990"/>
                  <a:gd name="connsiteX4" fmla="*/ 898257 w 1173219"/>
                  <a:gd name="connsiteY4" fmla="*/ 543746 h 1105990"/>
                  <a:gd name="connsiteX5" fmla="*/ 1017615 w 1173219"/>
                  <a:gd name="connsiteY5" fmla="*/ 595821 h 1105990"/>
                  <a:gd name="connsiteX6" fmla="*/ 1093767 w 1173219"/>
                  <a:gd name="connsiteY6" fmla="*/ 697837 h 1105990"/>
                  <a:gd name="connsiteX7" fmla="*/ 1046954 w 1173219"/>
                  <a:gd name="connsiteY7" fmla="*/ 810097 h 1105990"/>
                  <a:gd name="connsiteX8" fmla="*/ 1173213 w 1173219"/>
                  <a:gd name="connsiteY8" fmla="*/ 963295 h 1105990"/>
                  <a:gd name="connsiteX9" fmla="*/ 1042900 w 1173219"/>
                  <a:gd name="connsiteY9" fmla="*/ 1105902 h 1105990"/>
                  <a:gd name="connsiteX10" fmla="*/ 915351 w 1173219"/>
                  <a:gd name="connsiteY10" fmla="*/ 969020 h 1105990"/>
                  <a:gd name="connsiteX11" fmla="*/ 717110 w 1173219"/>
                  <a:gd name="connsiteY11" fmla="*/ 976483 h 1105990"/>
                  <a:gd name="connsiteX12" fmla="*/ 603394 w 1173219"/>
                  <a:gd name="connsiteY12" fmla="*/ 831923 h 1105990"/>
                  <a:gd name="connsiteX13" fmla="*/ 484814 w 1173219"/>
                  <a:gd name="connsiteY13" fmla="*/ 868079 h 1105990"/>
                  <a:gd name="connsiteX14" fmla="*/ 365373 w 1173219"/>
                  <a:gd name="connsiteY14" fmla="*/ 845492 h 1105990"/>
                  <a:gd name="connsiteX15" fmla="*/ 317931 w 1173219"/>
                  <a:gd name="connsiteY15" fmla="*/ 738710 h 1105990"/>
                  <a:gd name="connsiteX16" fmla="*/ 190580 w 1173219"/>
                  <a:gd name="connsiteY16" fmla="*/ 739173 h 1105990"/>
                  <a:gd name="connsiteX17" fmla="*/ 81581 w 1173219"/>
                  <a:gd name="connsiteY17" fmla="*/ 678774 h 1105990"/>
                  <a:gd name="connsiteX18" fmla="*/ 76120 w 1173219"/>
                  <a:gd name="connsiteY18" fmla="*/ 559664 h 1105990"/>
                  <a:gd name="connsiteX19" fmla="*/ 22274 w 1173219"/>
                  <a:gd name="connsiteY19" fmla="*/ 271669 h 1105990"/>
                  <a:gd name="connsiteX20" fmla="*/ 275999 w 1173219"/>
                  <a:gd name="connsiteY20" fmla="*/ 12301 h 1105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3219" h="1105990">
                    <a:moveTo>
                      <a:pt x="275983" y="12285"/>
                    </a:moveTo>
                    <a:cubicBezTo>
                      <a:pt x="479006" y="-32907"/>
                      <a:pt x="584729" y="56450"/>
                      <a:pt x="643969" y="120424"/>
                    </a:cubicBezTo>
                    <a:cubicBezTo>
                      <a:pt x="688483" y="168494"/>
                      <a:pt x="727237" y="276534"/>
                      <a:pt x="657588" y="341616"/>
                    </a:cubicBezTo>
                    <a:cubicBezTo>
                      <a:pt x="690849" y="316993"/>
                      <a:pt x="850964" y="282922"/>
                      <a:pt x="943366" y="407277"/>
                    </a:cubicBezTo>
                    <a:cubicBezTo>
                      <a:pt x="981260" y="458277"/>
                      <a:pt x="947040" y="523425"/>
                      <a:pt x="898257" y="543746"/>
                    </a:cubicBezTo>
                    <a:cubicBezTo>
                      <a:pt x="939510" y="557646"/>
                      <a:pt x="981293" y="571794"/>
                      <a:pt x="1017615" y="595821"/>
                    </a:cubicBezTo>
                    <a:cubicBezTo>
                      <a:pt x="1053921" y="619832"/>
                      <a:pt x="1084749" y="655260"/>
                      <a:pt x="1093767" y="697837"/>
                    </a:cubicBezTo>
                    <a:cubicBezTo>
                      <a:pt x="1102786" y="740431"/>
                      <a:pt x="1085510" y="789875"/>
                      <a:pt x="1046954" y="810097"/>
                    </a:cubicBezTo>
                    <a:cubicBezTo>
                      <a:pt x="1116123" y="827091"/>
                      <a:pt x="1172452" y="892074"/>
                      <a:pt x="1173213" y="963295"/>
                    </a:cubicBezTo>
                    <a:cubicBezTo>
                      <a:pt x="1173974" y="1034532"/>
                      <a:pt x="1114071" y="1102990"/>
                      <a:pt x="1042900" y="1105902"/>
                    </a:cubicBezTo>
                    <a:cubicBezTo>
                      <a:pt x="971728" y="1108815"/>
                      <a:pt x="904677" y="1039463"/>
                      <a:pt x="915351" y="969020"/>
                    </a:cubicBezTo>
                    <a:cubicBezTo>
                      <a:pt x="849822" y="981944"/>
                      <a:pt x="781331" y="994768"/>
                      <a:pt x="717110" y="976483"/>
                    </a:cubicBezTo>
                    <a:cubicBezTo>
                      <a:pt x="652872" y="958181"/>
                      <a:pt x="595187" y="898213"/>
                      <a:pt x="603394" y="831923"/>
                    </a:cubicBezTo>
                    <a:cubicBezTo>
                      <a:pt x="564872" y="847147"/>
                      <a:pt x="525869" y="862503"/>
                      <a:pt x="484814" y="868079"/>
                    </a:cubicBezTo>
                    <a:cubicBezTo>
                      <a:pt x="443759" y="873639"/>
                      <a:pt x="399792" y="868526"/>
                      <a:pt x="365373" y="845492"/>
                    </a:cubicBezTo>
                    <a:cubicBezTo>
                      <a:pt x="330954" y="822441"/>
                      <a:pt x="308598" y="779070"/>
                      <a:pt x="317931" y="738710"/>
                    </a:cubicBezTo>
                    <a:cubicBezTo>
                      <a:pt x="275519" y="742466"/>
                      <a:pt x="232562" y="746223"/>
                      <a:pt x="190580" y="739173"/>
                    </a:cubicBezTo>
                    <a:cubicBezTo>
                      <a:pt x="148582" y="732124"/>
                      <a:pt x="106998" y="712945"/>
                      <a:pt x="81581" y="678774"/>
                    </a:cubicBezTo>
                    <a:cubicBezTo>
                      <a:pt x="56164" y="644603"/>
                      <a:pt x="50852" y="593935"/>
                      <a:pt x="76120" y="559664"/>
                    </a:cubicBezTo>
                    <a:cubicBezTo>
                      <a:pt x="23482" y="538550"/>
                      <a:pt x="-32002" y="413284"/>
                      <a:pt x="22274" y="271669"/>
                    </a:cubicBezTo>
                    <a:cubicBezTo>
                      <a:pt x="57372" y="180128"/>
                      <a:pt x="111036" y="49020"/>
                      <a:pt x="275999" y="12301"/>
                    </a:cubicBezTo>
                    <a:close/>
                  </a:path>
                </a:pathLst>
              </a:custGeom>
              <a:solidFill>
                <a:srgbClr val="383C5D"/>
              </a:solidFill>
              <a:ln w="0" cap="flat">
                <a:noFill/>
                <a:prstDash val="solid"/>
                <a:miter/>
              </a:ln>
            </p:spPr>
            <p:txBody>
              <a:bodyPr rtlCol="0" anchor="ctr"/>
              <a:lstStyle/>
              <a:p>
                <a:endParaRPr lang="en-US" dirty="0"/>
              </a:p>
            </p:txBody>
          </p:sp>
          <p:sp>
            <p:nvSpPr>
              <p:cNvPr id="406" name="Freeform: Shape 405">
                <a:extLst>
                  <a:ext uri="{FF2B5EF4-FFF2-40B4-BE49-F238E27FC236}">
                    <a16:creationId xmlns:a16="http://schemas.microsoft.com/office/drawing/2014/main" id="{E2E54706-3968-7610-D737-BECBC4C2753A}"/>
                  </a:ext>
                </a:extLst>
              </p:cNvPr>
              <p:cNvSpPr/>
              <p:nvPr/>
            </p:nvSpPr>
            <p:spPr>
              <a:xfrm>
                <a:off x="8692059" y="4069454"/>
                <a:ext cx="484556" cy="571564"/>
              </a:xfrm>
              <a:custGeom>
                <a:avLst/>
                <a:gdLst>
                  <a:gd name="connsiteX0" fmla="*/ 103957 w 484556"/>
                  <a:gd name="connsiteY0" fmla="*/ 420486 h 571564"/>
                  <a:gd name="connsiteX1" fmla="*/ 144085 w 484556"/>
                  <a:gd name="connsiteY1" fmla="*/ 346419 h 571564"/>
                  <a:gd name="connsiteX2" fmla="*/ 171918 w 484556"/>
                  <a:gd name="connsiteY2" fmla="*/ 29167 h 571564"/>
                  <a:gd name="connsiteX3" fmla="*/ 348780 w 484556"/>
                  <a:gd name="connsiteY3" fmla="*/ 56355 h 571564"/>
                  <a:gd name="connsiteX4" fmla="*/ 355366 w 484556"/>
                  <a:gd name="connsiteY4" fmla="*/ 373904 h 571564"/>
                  <a:gd name="connsiteX5" fmla="*/ 476246 w 484556"/>
                  <a:gd name="connsiteY5" fmla="*/ 480455 h 571564"/>
                  <a:gd name="connsiteX6" fmla="*/ 51667 w 484556"/>
                  <a:gd name="connsiteY6" fmla="*/ 557186 h 571564"/>
                  <a:gd name="connsiteX7" fmla="*/ 103941 w 484556"/>
                  <a:gd name="connsiteY7" fmla="*/ 420469 h 5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4556" h="571564">
                    <a:moveTo>
                      <a:pt x="103957" y="420486"/>
                    </a:moveTo>
                    <a:cubicBezTo>
                      <a:pt x="125337" y="401059"/>
                      <a:pt x="139204" y="374881"/>
                      <a:pt x="144085" y="346419"/>
                    </a:cubicBezTo>
                    <a:cubicBezTo>
                      <a:pt x="158631" y="261612"/>
                      <a:pt x="185421" y="87911"/>
                      <a:pt x="171918" y="29167"/>
                    </a:cubicBezTo>
                    <a:cubicBezTo>
                      <a:pt x="153815" y="-49699"/>
                      <a:pt x="348780" y="56355"/>
                      <a:pt x="348780" y="56355"/>
                    </a:cubicBezTo>
                    <a:cubicBezTo>
                      <a:pt x="348780" y="56355"/>
                      <a:pt x="326440" y="233398"/>
                      <a:pt x="355366" y="373904"/>
                    </a:cubicBezTo>
                    <a:cubicBezTo>
                      <a:pt x="367693" y="433790"/>
                      <a:pt x="454651" y="455832"/>
                      <a:pt x="476246" y="480455"/>
                    </a:cubicBezTo>
                    <a:cubicBezTo>
                      <a:pt x="548493" y="562895"/>
                      <a:pt x="128017" y="591853"/>
                      <a:pt x="51667" y="557186"/>
                    </a:cubicBezTo>
                    <a:cubicBezTo>
                      <a:pt x="-73947" y="500146"/>
                      <a:pt x="63928" y="456808"/>
                      <a:pt x="103941" y="420469"/>
                    </a:cubicBezTo>
                    <a:close/>
                  </a:path>
                </a:pathLst>
              </a:custGeom>
              <a:solidFill>
                <a:srgbClr val="E0B0AD"/>
              </a:solidFill>
              <a:ln w="0" cap="flat">
                <a:noFill/>
                <a:prstDash val="solid"/>
                <a:miter/>
              </a:ln>
            </p:spPr>
            <p:txBody>
              <a:bodyPr rtlCol="0" anchor="ctr"/>
              <a:lstStyle/>
              <a:p>
                <a:endParaRPr lang="en-US" dirty="0"/>
              </a:p>
            </p:txBody>
          </p:sp>
          <p:sp>
            <p:nvSpPr>
              <p:cNvPr id="407" name="Freeform: Shape 406">
                <a:extLst>
                  <a:ext uri="{FF2B5EF4-FFF2-40B4-BE49-F238E27FC236}">
                    <a16:creationId xmlns:a16="http://schemas.microsoft.com/office/drawing/2014/main" id="{6E743CBD-3080-C714-C8CC-1E6E824F5BBD}"/>
                  </a:ext>
                </a:extLst>
              </p:cNvPr>
              <p:cNvSpPr/>
              <p:nvPr/>
            </p:nvSpPr>
            <p:spPr>
              <a:xfrm>
                <a:off x="8734680" y="3968929"/>
                <a:ext cx="361335" cy="448708"/>
              </a:xfrm>
              <a:custGeom>
                <a:avLst/>
                <a:gdLst>
                  <a:gd name="connsiteX0" fmla="*/ 286500 w 361335"/>
                  <a:gd name="connsiteY0" fmla="*/ 28338 h 448708"/>
                  <a:gd name="connsiteX1" fmla="*/ 361312 w 361335"/>
                  <a:gd name="connsiteY1" fmla="*/ 164972 h 448708"/>
                  <a:gd name="connsiteX2" fmla="*/ 79720 w 361335"/>
                  <a:gd name="connsiteY2" fmla="*/ 431190 h 448708"/>
                  <a:gd name="connsiteX3" fmla="*/ 8863 w 361335"/>
                  <a:gd name="connsiteY3" fmla="*/ 144072 h 448708"/>
                  <a:gd name="connsiteX4" fmla="*/ 286500 w 361335"/>
                  <a:gd name="connsiteY4" fmla="*/ 28321 h 448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35" h="448708">
                    <a:moveTo>
                      <a:pt x="286500" y="28338"/>
                    </a:moveTo>
                    <a:cubicBezTo>
                      <a:pt x="329706" y="55277"/>
                      <a:pt x="360534" y="100601"/>
                      <a:pt x="361312" y="164972"/>
                    </a:cubicBezTo>
                    <a:cubicBezTo>
                      <a:pt x="363513" y="345225"/>
                      <a:pt x="213442" y="502378"/>
                      <a:pt x="79720" y="431190"/>
                    </a:cubicBezTo>
                    <a:cubicBezTo>
                      <a:pt x="3370" y="390549"/>
                      <a:pt x="-12864" y="202502"/>
                      <a:pt x="8863" y="144072"/>
                    </a:cubicBezTo>
                    <a:cubicBezTo>
                      <a:pt x="54055" y="22513"/>
                      <a:pt x="176458" y="-40285"/>
                      <a:pt x="286500" y="28321"/>
                    </a:cubicBezTo>
                    <a:close/>
                  </a:path>
                </a:pathLst>
              </a:custGeom>
              <a:solidFill>
                <a:srgbClr val="F3BFBB"/>
              </a:solidFill>
              <a:ln w="0" cap="flat">
                <a:noFill/>
                <a:prstDash val="solid"/>
                <a:miter/>
              </a:ln>
            </p:spPr>
            <p:txBody>
              <a:bodyPr rtlCol="0" anchor="ctr"/>
              <a:lstStyle/>
              <a:p>
                <a:endParaRPr lang="en-US" dirty="0"/>
              </a:p>
            </p:txBody>
          </p:sp>
          <p:sp>
            <p:nvSpPr>
              <p:cNvPr id="408" name="Freeform: Shape 407">
                <a:extLst>
                  <a:ext uri="{FF2B5EF4-FFF2-40B4-BE49-F238E27FC236}">
                    <a16:creationId xmlns:a16="http://schemas.microsoft.com/office/drawing/2014/main" id="{9E850EBE-8A70-673C-8E4E-FA2449159D38}"/>
                  </a:ext>
                </a:extLst>
              </p:cNvPr>
              <p:cNvSpPr/>
              <p:nvPr/>
            </p:nvSpPr>
            <p:spPr>
              <a:xfrm>
                <a:off x="8505596" y="4510890"/>
                <a:ext cx="804294" cy="1253822"/>
              </a:xfrm>
              <a:custGeom>
                <a:avLst/>
                <a:gdLst>
                  <a:gd name="connsiteX0" fmla="*/ 38118 w 804294"/>
                  <a:gd name="connsiteY0" fmla="*/ 139431 h 1253822"/>
                  <a:gd name="connsiteX1" fmla="*/ 228317 w 804294"/>
                  <a:gd name="connsiteY1" fmla="*/ 2747 h 1253822"/>
                  <a:gd name="connsiteX2" fmla="*/ 590876 w 804294"/>
                  <a:gd name="connsiteY2" fmla="*/ 0 h 1253822"/>
                  <a:gd name="connsiteX3" fmla="*/ 774902 w 804294"/>
                  <a:gd name="connsiteY3" fmla="*/ 118713 h 1253822"/>
                  <a:gd name="connsiteX4" fmla="*/ 780081 w 804294"/>
                  <a:gd name="connsiteY4" fmla="*/ 1217179 h 1253822"/>
                  <a:gd name="connsiteX5" fmla="*/ 31118 w 804294"/>
                  <a:gd name="connsiteY5" fmla="*/ 1197173 h 1253822"/>
                  <a:gd name="connsiteX6" fmla="*/ 29513 w 804294"/>
                  <a:gd name="connsiteY6" fmla="*/ 441706 h 1253822"/>
                  <a:gd name="connsiteX7" fmla="*/ 38118 w 804294"/>
                  <a:gd name="connsiteY7" fmla="*/ 139447 h 1253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4294" h="1253822">
                    <a:moveTo>
                      <a:pt x="38118" y="139431"/>
                    </a:moveTo>
                    <a:cubicBezTo>
                      <a:pt x="103266" y="40128"/>
                      <a:pt x="228317" y="2747"/>
                      <a:pt x="228317" y="2747"/>
                    </a:cubicBezTo>
                    <a:cubicBezTo>
                      <a:pt x="228317" y="2747"/>
                      <a:pt x="371007" y="182686"/>
                      <a:pt x="590876" y="0"/>
                    </a:cubicBezTo>
                    <a:cubicBezTo>
                      <a:pt x="590876" y="0"/>
                      <a:pt x="732044" y="41286"/>
                      <a:pt x="774902" y="118713"/>
                    </a:cubicBezTo>
                    <a:cubicBezTo>
                      <a:pt x="817760" y="196139"/>
                      <a:pt x="808643" y="1107137"/>
                      <a:pt x="780081" y="1217179"/>
                    </a:cubicBezTo>
                    <a:cubicBezTo>
                      <a:pt x="763468" y="1226744"/>
                      <a:pt x="221152" y="1305626"/>
                      <a:pt x="31118" y="1197173"/>
                    </a:cubicBezTo>
                    <a:cubicBezTo>
                      <a:pt x="-33434" y="1206241"/>
                      <a:pt x="21124" y="569041"/>
                      <a:pt x="29513" y="441706"/>
                    </a:cubicBezTo>
                    <a:cubicBezTo>
                      <a:pt x="33501" y="381208"/>
                      <a:pt x="-20858" y="229334"/>
                      <a:pt x="38118" y="139447"/>
                    </a:cubicBezTo>
                    <a:close/>
                  </a:path>
                </a:pathLst>
              </a:custGeom>
              <a:solidFill>
                <a:srgbClr val="80CDE2"/>
              </a:solidFill>
              <a:ln w="0" cap="flat">
                <a:noFill/>
                <a:prstDash val="solid"/>
                <a:miter/>
              </a:ln>
            </p:spPr>
            <p:txBody>
              <a:bodyPr rtlCol="0" anchor="ctr"/>
              <a:lstStyle/>
              <a:p>
                <a:endParaRPr lang="en-US" dirty="0"/>
              </a:p>
            </p:txBody>
          </p:sp>
          <p:sp>
            <p:nvSpPr>
              <p:cNvPr id="410" name="Freeform: Shape 409">
                <a:extLst>
                  <a:ext uri="{FF2B5EF4-FFF2-40B4-BE49-F238E27FC236}">
                    <a16:creationId xmlns:a16="http://schemas.microsoft.com/office/drawing/2014/main" id="{ACB02F9B-A8B4-60CD-B3FB-FD6170F7F38E}"/>
                  </a:ext>
                </a:extLst>
              </p:cNvPr>
              <p:cNvSpPr/>
              <p:nvPr/>
            </p:nvSpPr>
            <p:spPr>
              <a:xfrm>
                <a:off x="9019989" y="4484678"/>
                <a:ext cx="321255" cy="1275580"/>
              </a:xfrm>
              <a:custGeom>
                <a:avLst/>
                <a:gdLst>
                  <a:gd name="connsiteX0" fmla="*/ 285844 w 321255"/>
                  <a:gd name="connsiteY0" fmla="*/ 136833 h 1275580"/>
                  <a:gd name="connsiteX1" fmla="*/ 321256 w 321255"/>
                  <a:gd name="connsiteY1" fmla="*/ 1211172 h 1275580"/>
                  <a:gd name="connsiteX2" fmla="*/ 23448 w 321255"/>
                  <a:gd name="connsiteY2" fmla="*/ 1274516 h 1275580"/>
                  <a:gd name="connsiteX3" fmla="*/ 69268 w 321255"/>
                  <a:gd name="connsiteY3" fmla="*/ 0 h 1275580"/>
                  <a:gd name="connsiteX4" fmla="*/ 285844 w 321255"/>
                  <a:gd name="connsiteY4" fmla="*/ 136849 h 1275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255" h="1275580">
                    <a:moveTo>
                      <a:pt x="285844" y="136833"/>
                    </a:moveTo>
                    <a:cubicBezTo>
                      <a:pt x="301101" y="188461"/>
                      <a:pt x="304592" y="1047814"/>
                      <a:pt x="321256" y="1211172"/>
                    </a:cubicBezTo>
                    <a:cubicBezTo>
                      <a:pt x="310136" y="1276734"/>
                      <a:pt x="16911" y="1277975"/>
                      <a:pt x="23448" y="1274516"/>
                    </a:cubicBezTo>
                    <a:cubicBezTo>
                      <a:pt x="23448" y="1274516"/>
                      <a:pt x="-52622" y="191804"/>
                      <a:pt x="69268" y="0"/>
                    </a:cubicBezTo>
                    <a:cubicBezTo>
                      <a:pt x="69268" y="0"/>
                      <a:pt x="270603" y="85204"/>
                      <a:pt x="285844" y="136849"/>
                    </a:cubicBezTo>
                    <a:close/>
                  </a:path>
                </a:pathLst>
              </a:custGeom>
              <a:solidFill>
                <a:srgbClr val="FFFFFF"/>
              </a:solidFill>
              <a:ln w="0" cap="flat">
                <a:noFill/>
                <a:prstDash val="solid"/>
                <a:miter/>
              </a:ln>
            </p:spPr>
            <p:txBody>
              <a:bodyPr rtlCol="0" anchor="ctr"/>
              <a:lstStyle/>
              <a:p>
                <a:endParaRPr lang="en-US" dirty="0"/>
              </a:p>
            </p:txBody>
          </p:sp>
          <p:sp>
            <p:nvSpPr>
              <p:cNvPr id="411" name="Freeform: Shape 410">
                <a:extLst>
                  <a:ext uri="{FF2B5EF4-FFF2-40B4-BE49-F238E27FC236}">
                    <a16:creationId xmlns:a16="http://schemas.microsoft.com/office/drawing/2014/main" id="{1A0EE80E-D567-855A-8E25-96CAF58144F2}"/>
                  </a:ext>
                </a:extLst>
              </p:cNvPr>
              <p:cNvSpPr/>
              <p:nvPr/>
            </p:nvSpPr>
            <p:spPr>
              <a:xfrm>
                <a:off x="8703512" y="3913259"/>
                <a:ext cx="456950" cy="487320"/>
              </a:xfrm>
              <a:custGeom>
                <a:avLst/>
                <a:gdLst>
                  <a:gd name="connsiteX0" fmla="*/ 189853 w 456950"/>
                  <a:gd name="connsiteY0" fmla="*/ 1783 h 487320"/>
                  <a:gd name="connsiteX1" fmla="*/ 456452 w 456950"/>
                  <a:gd name="connsiteY1" fmla="*/ 391513 h 487320"/>
                  <a:gd name="connsiteX2" fmla="*/ 311032 w 456950"/>
                  <a:gd name="connsiteY2" fmla="*/ 333960 h 487320"/>
                  <a:gd name="connsiteX3" fmla="*/ 139102 w 456950"/>
                  <a:gd name="connsiteY3" fmla="*/ 145814 h 487320"/>
                  <a:gd name="connsiteX4" fmla="*/ 19479 w 456950"/>
                  <a:gd name="connsiteY4" fmla="*/ 358335 h 487320"/>
                  <a:gd name="connsiteX5" fmla="*/ 189837 w 456950"/>
                  <a:gd name="connsiteY5" fmla="*/ 1783 h 487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6950" h="487320">
                    <a:moveTo>
                      <a:pt x="189853" y="1783"/>
                    </a:moveTo>
                    <a:cubicBezTo>
                      <a:pt x="189853" y="1783"/>
                      <a:pt x="470319" y="-49002"/>
                      <a:pt x="456452" y="391513"/>
                    </a:cubicBezTo>
                    <a:cubicBezTo>
                      <a:pt x="450297" y="587321"/>
                      <a:pt x="330740" y="439187"/>
                      <a:pt x="311032" y="333960"/>
                    </a:cubicBezTo>
                    <a:cubicBezTo>
                      <a:pt x="185567" y="290986"/>
                      <a:pt x="139102" y="145814"/>
                      <a:pt x="139102" y="145814"/>
                    </a:cubicBezTo>
                    <a:cubicBezTo>
                      <a:pt x="139102" y="145814"/>
                      <a:pt x="-1421" y="218987"/>
                      <a:pt x="19479" y="358335"/>
                    </a:cubicBezTo>
                    <a:cubicBezTo>
                      <a:pt x="-72261" y="29666"/>
                      <a:pt x="189837" y="1783"/>
                      <a:pt x="189837" y="1783"/>
                    </a:cubicBezTo>
                    <a:close/>
                  </a:path>
                </a:pathLst>
              </a:custGeom>
              <a:solidFill>
                <a:srgbClr val="383C5D"/>
              </a:solidFill>
              <a:ln w="0" cap="flat">
                <a:noFill/>
                <a:prstDash val="solid"/>
                <a:miter/>
              </a:ln>
            </p:spPr>
            <p:txBody>
              <a:bodyPr rtlCol="0" anchor="ctr"/>
              <a:lstStyle/>
              <a:p>
                <a:endParaRPr lang="en-US" dirty="0"/>
              </a:p>
            </p:txBody>
          </p:sp>
          <p:sp>
            <p:nvSpPr>
              <p:cNvPr id="412" name="Freeform: Shape 411">
                <a:extLst>
                  <a:ext uri="{FF2B5EF4-FFF2-40B4-BE49-F238E27FC236}">
                    <a16:creationId xmlns:a16="http://schemas.microsoft.com/office/drawing/2014/main" id="{44652F00-5B6A-04C4-0AF0-AD219DB5EFB5}"/>
                  </a:ext>
                </a:extLst>
              </p:cNvPr>
              <p:cNvSpPr/>
              <p:nvPr/>
            </p:nvSpPr>
            <p:spPr>
              <a:xfrm>
                <a:off x="8472272" y="4504122"/>
                <a:ext cx="292402" cy="1252838"/>
              </a:xfrm>
              <a:custGeom>
                <a:avLst/>
                <a:gdLst>
                  <a:gd name="connsiteX0" fmla="*/ 292402 w 292402"/>
                  <a:gd name="connsiteY0" fmla="*/ 0 h 1252838"/>
                  <a:gd name="connsiteX1" fmla="*/ 204468 w 292402"/>
                  <a:gd name="connsiteY1" fmla="*/ 1252839 h 1252838"/>
                  <a:gd name="connsiteX2" fmla="*/ 5 w 292402"/>
                  <a:gd name="connsiteY2" fmla="*/ 1176157 h 1252838"/>
                  <a:gd name="connsiteX3" fmla="*/ 53636 w 292402"/>
                  <a:gd name="connsiteY3" fmla="*/ 145917 h 1252838"/>
                  <a:gd name="connsiteX4" fmla="*/ 292402 w 292402"/>
                  <a:gd name="connsiteY4" fmla="*/ 0 h 1252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402" h="1252838">
                    <a:moveTo>
                      <a:pt x="292402" y="0"/>
                    </a:moveTo>
                    <a:lnTo>
                      <a:pt x="204468" y="1252839"/>
                    </a:lnTo>
                    <a:cubicBezTo>
                      <a:pt x="204468" y="1252839"/>
                      <a:pt x="-1203" y="1213836"/>
                      <a:pt x="5" y="1176157"/>
                    </a:cubicBezTo>
                    <a:cubicBezTo>
                      <a:pt x="7187" y="950828"/>
                      <a:pt x="25820" y="175504"/>
                      <a:pt x="53636" y="145917"/>
                    </a:cubicBezTo>
                    <a:cubicBezTo>
                      <a:pt x="136672" y="18169"/>
                      <a:pt x="292402" y="0"/>
                      <a:pt x="292402" y="0"/>
                    </a:cubicBezTo>
                    <a:close/>
                  </a:path>
                </a:pathLst>
              </a:custGeom>
              <a:solidFill>
                <a:srgbClr val="FFFFFF"/>
              </a:solidFill>
              <a:ln w="0" cap="flat">
                <a:noFill/>
                <a:prstDash val="solid"/>
                <a:miter/>
              </a:ln>
            </p:spPr>
            <p:txBody>
              <a:bodyPr rtlCol="0" anchor="ctr"/>
              <a:lstStyle/>
              <a:p>
                <a:endParaRPr lang="en-US" dirty="0"/>
              </a:p>
            </p:txBody>
          </p:sp>
          <p:grpSp>
            <p:nvGrpSpPr>
              <p:cNvPr id="413" name="Graphic 7">
                <a:extLst>
                  <a:ext uri="{FF2B5EF4-FFF2-40B4-BE49-F238E27FC236}">
                    <a16:creationId xmlns:a16="http://schemas.microsoft.com/office/drawing/2014/main" id="{C35FEF9E-0CF2-32F6-229E-9E7BE90E29AA}"/>
                  </a:ext>
                </a:extLst>
              </p:cNvPr>
              <p:cNvGrpSpPr/>
              <p:nvPr/>
            </p:nvGrpSpPr>
            <p:grpSpPr>
              <a:xfrm>
                <a:off x="8359511" y="4959507"/>
                <a:ext cx="794859" cy="803334"/>
                <a:chOff x="8359511" y="4959507"/>
                <a:chExt cx="794859" cy="803334"/>
              </a:xfrm>
            </p:grpSpPr>
            <p:sp>
              <p:nvSpPr>
                <p:cNvPr id="414" name="Freeform: Shape 413">
                  <a:extLst>
                    <a:ext uri="{FF2B5EF4-FFF2-40B4-BE49-F238E27FC236}">
                      <a16:creationId xmlns:a16="http://schemas.microsoft.com/office/drawing/2014/main" id="{4D8649BF-FE88-E76B-02B7-C3FB4C7C4560}"/>
                    </a:ext>
                  </a:extLst>
                </p:cNvPr>
                <p:cNvSpPr/>
                <p:nvPr/>
              </p:nvSpPr>
              <p:spPr>
                <a:xfrm>
                  <a:off x="8369717" y="5057461"/>
                  <a:ext cx="784654" cy="705379"/>
                </a:xfrm>
                <a:custGeom>
                  <a:avLst/>
                  <a:gdLst>
                    <a:gd name="connsiteX0" fmla="*/ 60199 w 784654"/>
                    <a:gd name="connsiteY0" fmla="*/ 23147 h 705379"/>
                    <a:gd name="connsiteX1" fmla="*/ 427044 w 784654"/>
                    <a:gd name="connsiteY1" fmla="*/ 130 h 705379"/>
                    <a:gd name="connsiteX2" fmla="*/ 487840 w 784654"/>
                    <a:gd name="connsiteY2" fmla="*/ 33605 h 705379"/>
                    <a:gd name="connsiteX3" fmla="*/ 777341 w 784654"/>
                    <a:gd name="connsiteY3" fmla="*/ 576666 h 705379"/>
                    <a:gd name="connsiteX4" fmla="*/ 726457 w 784654"/>
                    <a:gd name="connsiteY4" fmla="*/ 668224 h 705379"/>
                    <a:gd name="connsiteX5" fmla="*/ 334129 w 784654"/>
                    <a:gd name="connsiteY5" fmla="*/ 705093 h 705379"/>
                    <a:gd name="connsiteX6" fmla="*/ 270007 w 784654"/>
                    <a:gd name="connsiteY6" fmla="*/ 669168 h 705379"/>
                    <a:gd name="connsiteX7" fmla="*/ 6005 w 784654"/>
                    <a:gd name="connsiteY7" fmla="*/ 112256 h 705379"/>
                    <a:gd name="connsiteX8" fmla="*/ 60232 w 784654"/>
                    <a:gd name="connsiteY8" fmla="*/ 23147 h 70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4654" h="705379">
                      <a:moveTo>
                        <a:pt x="60199" y="23147"/>
                      </a:moveTo>
                      <a:lnTo>
                        <a:pt x="427044" y="130"/>
                      </a:lnTo>
                      <a:cubicBezTo>
                        <a:pt x="452312" y="-1459"/>
                        <a:pt x="476141" y="11663"/>
                        <a:pt x="487840" y="33605"/>
                      </a:cubicBezTo>
                      <a:lnTo>
                        <a:pt x="777341" y="576666"/>
                      </a:lnTo>
                      <a:cubicBezTo>
                        <a:pt x="798373" y="616116"/>
                        <a:pt x="771781" y="663955"/>
                        <a:pt x="726457" y="668224"/>
                      </a:cubicBezTo>
                      <a:lnTo>
                        <a:pt x="334129" y="705093"/>
                      </a:lnTo>
                      <a:cubicBezTo>
                        <a:pt x="307106" y="707624"/>
                        <a:pt x="281408" y="693228"/>
                        <a:pt x="270007" y="669168"/>
                      </a:cubicBezTo>
                      <a:lnTo>
                        <a:pt x="6005" y="112256"/>
                      </a:lnTo>
                      <a:cubicBezTo>
                        <a:pt x="-12975" y="72244"/>
                        <a:pt x="15189" y="25977"/>
                        <a:pt x="60232" y="23147"/>
                      </a:cubicBezTo>
                      <a:close/>
                    </a:path>
                  </a:pathLst>
                </a:custGeom>
                <a:solidFill>
                  <a:srgbClr val="383C5D"/>
                </a:solidFill>
                <a:ln w="0" cap="flat">
                  <a:noFill/>
                  <a:prstDash val="solid"/>
                  <a:miter/>
                </a:ln>
              </p:spPr>
              <p:txBody>
                <a:bodyPr rtlCol="0" anchor="ctr"/>
                <a:lstStyle/>
                <a:p>
                  <a:endParaRPr lang="en-US" dirty="0"/>
                </a:p>
              </p:txBody>
            </p:sp>
            <p:sp>
              <p:nvSpPr>
                <p:cNvPr id="415" name="Freeform: Shape 414">
                  <a:extLst>
                    <a:ext uri="{FF2B5EF4-FFF2-40B4-BE49-F238E27FC236}">
                      <a16:creationId xmlns:a16="http://schemas.microsoft.com/office/drawing/2014/main" id="{B982E2FF-520C-1489-981B-59C34AA98BDD}"/>
                    </a:ext>
                  </a:extLst>
                </p:cNvPr>
                <p:cNvSpPr/>
                <p:nvPr/>
              </p:nvSpPr>
              <p:spPr>
                <a:xfrm>
                  <a:off x="8359511" y="5063102"/>
                  <a:ext cx="784281" cy="697309"/>
                </a:xfrm>
                <a:custGeom>
                  <a:avLst/>
                  <a:gdLst>
                    <a:gd name="connsiteX0" fmla="*/ 60294 w 784281"/>
                    <a:gd name="connsiteY0" fmla="*/ 23149 h 697309"/>
                    <a:gd name="connsiteX1" fmla="*/ 427122 w 784281"/>
                    <a:gd name="connsiteY1" fmla="*/ 131 h 697309"/>
                    <a:gd name="connsiteX2" fmla="*/ 487885 w 784281"/>
                    <a:gd name="connsiteY2" fmla="*/ 33177 h 697309"/>
                    <a:gd name="connsiteX3" fmla="*/ 776989 w 784281"/>
                    <a:gd name="connsiteY3" fmla="*/ 569784 h 697309"/>
                    <a:gd name="connsiteX4" fmla="*/ 726039 w 784281"/>
                    <a:gd name="connsiteY4" fmla="*/ 660316 h 697309"/>
                    <a:gd name="connsiteX5" fmla="*/ 333694 w 784281"/>
                    <a:gd name="connsiteY5" fmla="*/ 697019 h 697309"/>
                    <a:gd name="connsiteX6" fmla="*/ 269588 w 784281"/>
                    <a:gd name="connsiteY6" fmla="*/ 661557 h 697309"/>
                    <a:gd name="connsiteX7" fmla="*/ 5984 w 784281"/>
                    <a:gd name="connsiteY7" fmla="*/ 111232 h 697309"/>
                    <a:gd name="connsiteX8" fmla="*/ 60277 w 784281"/>
                    <a:gd name="connsiteY8" fmla="*/ 23116 h 69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4281" h="697309">
                      <a:moveTo>
                        <a:pt x="60294" y="23149"/>
                      </a:moveTo>
                      <a:lnTo>
                        <a:pt x="427122" y="131"/>
                      </a:lnTo>
                      <a:cubicBezTo>
                        <a:pt x="452390" y="-1457"/>
                        <a:pt x="476202" y="11499"/>
                        <a:pt x="487885" y="33177"/>
                      </a:cubicBezTo>
                      <a:lnTo>
                        <a:pt x="776989" y="569784"/>
                      </a:lnTo>
                      <a:cubicBezTo>
                        <a:pt x="797988" y="608770"/>
                        <a:pt x="771379" y="656080"/>
                        <a:pt x="726039" y="660316"/>
                      </a:cubicBezTo>
                      <a:lnTo>
                        <a:pt x="333694" y="697019"/>
                      </a:lnTo>
                      <a:cubicBezTo>
                        <a:pt x="306655" y="699551"/>
                        <a:pt x="280973" y="685353"/>
                        <a:pt x="269588" y="661557"/>
                      </a:cubicBezTo>
                      <a:lnTo>
                        <a:pt x="5984" y="111232"/>
                      </a:lnTo>
                      <a:cubicBezTo>
                        <a:pt x="-12963" y="71683"/>
                        <a:pt x="15235" y="25945"/>
                        <a:pt x="60277" y="23116"/>
                      </a:cubicBezTo>
                      <a:close/>
                    </a:path>
                  </a:pathLst>
                </a:custGeom>
                <a:solidFill>
                  <a:srgbClr val="3F446A"/>
                </a:solidFill>
                <a:ln w="0" cap="flat">
                  <a:noFill/>
                  <a:prstDash val="solid"/>
                  <a:miter/>
                </a:ln>
              </p:spPr>
              <p:txBody>
                <a:bodyPr rtlCol="0" anchor="ctr"/>
                <a:lstStyle/>
                <a:p>
                  <a:endParaRPr lang="en-US" dirty="0"/>
                </a:p>
              </p:txBody>
            </p:sp>
            <p:sp>
              <p:nvSpPr>
                <p:cNvPr id="416" name="Freeform: Shape 415">
                  <a:extLst>
                    <a:ext uri="{FF2B5EF4-FFF2-40B4-BE49-F238E27FC236}">
                      <a16:creationId xmlns:a16="http://schemas.microsoft.com/office/drawing/2014/main" id="{EAEE88B9-B310-3B34-0E4D-08A58BF4A8BE}"/>
                    </a:ext>
                  </a:extLst>
                </p:cNvPr>
                <p:cNvSpPr/>
                <p:nvPr/>
              </p:nvSpPr>
              <p:spPr>
                <a:xfrm>
                  <a:off x="8486951" y="5009773"/>
                  <a:ext cx="186769" cy="97123"/>
                </a:xfrm>
                <a:custGeom>
                  <a:avLst/>
                  <a:gdLst>
                    <a:gd name="connsiteX0" fmla="*/ 14070 w 186769"/>
                    <a:gd name="connsiteY0" fmla="*/ 5158 h 97123"/>
                    <a:gd name="connsiteX1" fmla="*/ 141205 w 186769"/>
                    <a:gd name="connsiteY1" fmla="*/ 12 h 97123"/>
                    <a:gd name="connsiteX2" fmla="*/ 154890 w 186769"/>
                    <a:gd name="connsiteY2" fmla="*/ 8054 h 97123"/>
                    <a:gd name="connsiteX3" fmla="*/ 185173 w 186769"/>
                    <a:gd name="connsiteY3" fmla="*/ 67874 h 97123"/>
                    <a:gd name="connsiteX4" fmla="*/ 172960 w 186769"/>
                    <a:gd name="connsiteY4" fmla="*/ 89154 h 97123"/>
                    <a:gd name="connsiteX5" fmla="*/ 39967 w 186769"/>
                    <a:gd name="connsiteY5" fmla="*/ 97097 h 97123"/>
                    <a:gd name="connsiteX6" fmla="*/ 25422 w 186769"/>
                    <a:gd name="connsiteY6" fmla="*/ 87781 h 97123"/>
                    <a:gd name="connsiteX7" fmla="*/ 1014 w 186769"/>
                    <a:gd name="connsiteY7" fmla="*/ 25148 h 97123"/>
                    <a:gd name="connsiteX8" fmla="*/ 14087 w 186769"/>
                    <a:gd name="connsiteY8" fmla="*/ 5142 h 97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769" h="97123">
                      <a:moveTo>
                        <a:pt x="14070" y="5158"/>
                      </a:moveTo>
                      <a:lnTo>
                        <a:pt x="141205" y="12"/>
                      </a:lnTo>
                      <a:cubicBezTo>
                        <a:pt x="146948" y="-220"/>
                        <a:pt x="152292" y="2924"/>
                        <a:pt x="154890" y="8054"/>
                      </a:cubicBezTo>
                      <a:lnTo>
                        <a:pt x="185173" y="67874"/>
                      </a:lnTo>
                      <a:cubicBezTo>
                        <a:pt x="189938" y="77306"/>
                        <a:pt x="183501" y="88525"/>
                        <a:pt x="172960" y="89154"/>
                      </a:cubicBezTo>
                      <a:lnTo>
                        <a:pt x="39967" y="97097"/>
                      </a:lnTo>
                      <a:cubicBezTo>
                        <a:pt x="33613" y="97478"/>
                        <a:pt x="27738" y="93705"/>
                        <a:pt x="25422" y="87781"/>
                      </a:cubicBezTo>
                      <a:lnTo>
                        <a:pt x="1014" y="25148"/>
                      </a:lnTo>
                      <a:cubicBezTo>
                        <a:pt x="-2643" y="15765"/>
                        <a:pt x="4026" y="5556"/>
                        <a:pt x="14087" y="5142"/>
                      </a:cubicBezTo>
                      <a:close/>
                    </a:path>
                  </a:pathLst>
                </a:custGeom>
                <a:solidFill>
                  <a:srgbClr val="007F96"/>
                </a:solidFill>
                <a:ln w="0" cap="flat">
                  <a:noFill/>
                  <a:prstDash val="solid"/>
                  <a:miter/>
                </a:ln>
              </p:spPr>
              <p:txBody>
                <a:bodyPr rtlCol="0" anchor="ctr"/>
                <a:lstStyle/>
                <a:p>
                  <a:endParaRPr lang="en-US" dirty="0"/>
                </a:p>
              </p:txBody>
            </p:sp>
            <p:sp>
              <p:nvSpPr>
                <p:cNvPr id="417" name="Freeform: Shape 416">
                  <a:extLst>
                    <a:ext uri="{FF2B5EF4-FFF2-40B4-BE49-F238E27FC236}">
                      <a16:creationId xmlns:a16="http://schemas.microsoft.com/office/drawing/2014/main" id="{BE52DC89-8DB9-67A8-E440-AE0754BB84C7}"/>
                    </a:ext>
                  </a:extLst>
                </p:cNvPr>
                <p:cNvSpPr/>
                <p:nvPr/>
              </p:nvSpPr>
              <p:spPr>
                <a:xfrm>
                  <a:off x="8472187" y="5076584"/>
                  <a:ext cx="286979" cy="50953"/>
                </a:xfrm>
                <a:custGeom>
                  <a:avLst/>
                  <a:gdLst>
                    <a:gd name="connsiteX0" fmla="*/ 168115 w 286979"/>
                    <a:gd name="connsiteY0" fmla="*/ 1807 h 50953"/>
                    <a:gd name="connsiteX1" fmla="*/ 284991 w 286979"/>
                    <a:gd name="connsiteY1" fmla="*/ 34406 h 50953"/>
                    <a:gd name="connsiteX2" fmla="*/ 4476 w 286979"/>
                    <a:gd name="connsiteY2" fmla="*/ 50953 h 50953"/>
                    <a:gd name="connsiteX3" fmla="*/ 168115 w 286979"/>
                    <a:gd name="connsiteY3" fmla="*/ 1790 h 50953"/>
                  </a:gdLst>
                  <a:ahLst/>
                  <a:cxnLst>
                    <a:cxn ang="0">
                      <a:pos x="connsiteX0" y="connsiteY0"/>
                    </a:cxn>
                    <a:cxn ang="0">
                      <a:pos x="connsiteX1" y="connsiteY1"/>
                    </a:cxn>
                    <a:cxn ang="0">
                      <a:pos x="connsiteX2" y="connsiteY2"/>
                    </a:cxn>
                    <a:cxn ang="0">
                      <a:pos x="connsiteX3" y="connsiteY3"/>
                    </a:cxn>
                  </a:cxnLst>
                  <a:rect l="l" t="t" r="r" b="b"/>
                  <a:pathLst>
                    <a:path w="286979" h="50953">
                      <a:moveTo>
                        <a:pt x="168115" y="1807"/>
                      </a:moveTo>
                      <a:cubicBezTo>
                        <a:pt x="311848" y="-9297"/>
                        <a:pt x="284991" y="34406"/>
                        <a:pt x="284991" y="34406"/>
                      </a:cubicBezTo>
                      <a:cubicBezTo>
                        <a:pt x="284991" y="34406"/>
                        <a:pt x="8083" y="50953"/>
                        <a:pt x="4476" y="50953"/>
                      </a:cubicBezTo>
                      <a:cubicBezTo>
                        <a:pt x="-21339" y="4984"/>
                        <a:pt x="68648" y="9485"/>
                        <a:pt x="168115" y="1790"/>
                      </a:cubicBezTo>
                      <a:close/>
                    </a:path>
                  </a:pathLst>
                </a:custGeom>
                <a:solidFill>
                  <a:srgbClr val="007F96"/>
                </a:solidFill>
                <a:ln w="0" cap="flat">
                  <a:noFill/>
                  <a:prstDash val="solid"/>
                  <a:miter/>
                </a:ln>
              </p:spPr>
              <p:txBody>
                <a:bodyPr rtlCol="0" anchor="ctr"/>
                <a:lstStyle/>
                <a:p>
                  <a:endParaRPr lang="en-US" dirty="0"/>
                </a:p>
              </p:txBody>
            </p:sp>
            <p:sp>
              <p:nvSpPr>
                <p:cNvPr id="418" name="Freeform: Shape 417">
                  <a:extLst>
                    <a:ext uri="{FF2B5EF4-FFF2-40B4-BE49-F238E27FC236}">
                      <a16:creationId xmlns:a16="http://schemas.microsoft.com/office/drawing/2014/main" id="{DA37873F-6984-2EAA-D88A-BF1D351AC68B}"/>
                    </a:ext>
                  </a:extLst>
                </p:cNvPr>
                <p:cNvSpPr/>
                <p:nvPr/>
              </p:nvSpPr>
              <p:spPr>
                <a:xfrm>
                  <a:off x="8509189" y="4959507"/>
                  <a:ext cx="105646" cy="76522"/>
                </a:xfrm>
                <a:custGeom>
                  <a:avLst/>
                  <a:gdLst>
                    <a:gd name="connsiteX0" fmla="*/ 17911 w 105646"/>
                    <a:gd name="connsiteY0" fmla="*/ 76523 h 76522"/>
                    <a:gd name="connsiteX1" fmla="*/ 105647 w 105646"/>
                    <a:gd name="connsiteY1" fmla="*/ 71095 h 76522"/>
                    <a:gd name="connsiteX2" fmla="*/ 21121 w 105646"/>
                    <a:gd name="connsiteY2" fmla="*/ 1413 h 76522"/>
                    <a:gd name="connsiteX3" fmla="*/ 17911 w 105646"/>
                    <a:gd name="connsiteY3" fmla="*/ 76523 h 76522"/>
                    <a:gd name="connsiteX4" fmla="*/ 35551 w 105646"/>
                    <a:gd name="connsiteY4" fmla="*/ 16752 h 76522"/>
                    <a:gd name="connsiteX5" fmla="*/ 52512 w 105646"/>
                    <a:gd name="connsiteY5" fmla="*/ 30189 h 76522"/>
                    <a:gd name="connsiteX6" fmla="*/ 37272 w 105646"/>
                    <a:gd name="connsiteY6" fmla="*/ 45545 h 76522"/>
                    <a:gd name="connsiteX7" fmla="*/ 20311 w 105646"/>
                    <a:gd name="connsiteY7" fmla="*/ 32109 h 76522"/>
                    <a:gd name="connsiteX8" fmla="*/ 35551 w 105646"/>
                    <a:gd name="connsiteY8" fmla="*/ 16752 h 7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646" h="76522">
                      <a:moveTo>
                        <a:pt x="17911" y="76523"/>
                      </a:moveTo>
                      <a:lnTo>
                        <a:pt x="105647" y="71095"/>
                      </a:lnTo>
                      <a:cubicBezTo>
                        <a:pt x="105647" y="71095"/>
                        <a:pt x="83142" y="-11726"/>
                        <a:pt x="21121" y="1413"/>
                      </a:cubicBezTo>
                      <a:cubicBezTo>
                        <a:pt x="-24451" y="11060"/>
                        <a:pt x="17911" y="76523"/>
                        <a:pt x="17911" y="76523"/>
                      </a:cubicBezTo>
                      <a:close/>
                      <a:moveTo>
                        <a:pt x="35551" y="16752"/>
                      </a:moveTo>
                      <a:cubicBezTo>
                        <a:pt x="44437" y="16223"/>
                        <a:pt x="52032" y="22230"/>
                        <a:pt x="52512" y="30189"/>
                      </a:cubicBezTo>
                      <a:cubicBezTo>
                        <a:pt x="52992" y="38149"/>
                        <a:pt x="46175" y="45016"/>
                        <a:pt x="37272" y="45545"/>
                      </a:cubicBezTo>
                      <a:cubicBezTo>
                        <a:pt x="28386" y="46075"/>
                        <a:pt x="20791" y="40068"/>
                        <a:pt x="20311" y="32109"/>
                      </a:cubicBezTo>
                      <a:cubicBezTo>
                        <a:pt x="19831" y="24149"/>
                        <a:pt x="26665" y="17282"/>
                        <a:pt x="35551" y="16752"/>
                      </a:cubicBezTo>
                      <a:close/>
                    </a:path>
                  </a:pathLst>
                </a:custGeom>
                <a:solidFill>
                  <a:srgbClr val="007F96"/>
                </a:solidFill>
                <a:ln w="0" cap="flat">
                  <a:noFill/>
                  <a:prstDash val="solid"/>
                  <a:miter/>
                </a:ln>
              </p:spPr>
              <p:txBody>
                <a:bodyPr rtlCol="0" anchor="ctr"/>
                <a:lstStyle/>
                <a:p>
                  <a:endParaRPr lang="en-US" dirty="0"/>
                </a:p>
              </p:txBody>
            </p:sp>
          </p:grpSp>
          <p:grpSp>
            <p:nvGrpSpPr>
              <p:cNvPr id="419" name="Graphic 7">
                <a:extLst>
                  <a:ext uri="{FF2B5EF4-FFF2-40B4-BE49-F238E27FC236}">
                    <a16:creationId xmlns:a16="http://schemas.microsoft.com/office/drawing/2014/main" id="{BE018B6F-C128-5EB0-3043-7D0130A4E718}"/>
                  </a:ext>
                </a:extLst>
              </p:cNvPr>
              <p:cNvGrpSpPr/>
              <p:nvPr/>
            </p:nvGrpSpPr>
            <p:grpSpPr>
              <a:xfrm>
                <a:off x="8905241" y="4452576"/>
                <a:ext cx="189039" cy="482801"/>
                <a:chOff x="8905241" y="4452576"/>
                <a:chExt cx="189039" cy="482801"/>
              </a:xfrm>
            </p:grpSpPr>
            <p:sp>
              <p:nvSpPr>
                <p:cNvPr id="420" name="Freeform: Shape 419">
                  <a:extLst>
                    <a:ext uri="{FF2B5EF4-FFF2-40B4-BE49-F238E27FC236}">
                      <a16:creationId xmlns:a16="http://schemas.microsoft.com/office/drawing/2014/main" id="{D7B3611F-CF31-4867-F199-313B3676EAEA}"/>
                    </a:ext>
                  </a:extLst>
                </p:cNvPr>
                <p:cNvSpPr/>
                <p:nvPr/>
              </p:nvSpPr>
              <p:spPr>
                <a:xfrm>
                  <a:off x="8963346" y="4452576"/>
                  <a:ext cx="130934" cy="413592"/>
                </a:xfrm>
                <a:custGeom>
                  <a:avLst/>
                  <a:gdLst>
                    <a:gd name="connsiteX0" fmla="*/ 87554 w 130934"/>
                    <a:gd name="connsiteY0" fmla="*/ 2565 h 413592"/>
                    <a:gd name="connsiteX1" fmla="*/ 100378 w 130934"/>
                    <a:gd name="connsiteY1" fmla="*/ 0 h 413592"/>
                    <a:gd name="connsiteX2" fmla="*/ 28859 w 130934"/>
                    <a:gd name="connsiteY2" fmla="*/ 413592 h 413592"/>
                    <a:gd name="connsiteX3" fmla="*/ 0 w 130934"/>
                    <a:gd name="connsiteY3" fmla="*/ 400122 h 413592"/>
                    <a:gd name="connsiteX4" fmla="*/ 87554 w 130934"/>
                    <a:gd name="connsiteY4" fmla="*/ 2565 h 413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34" h="413592">
                      <a:moveTo>
                        <a:pt x="87554" y="2565"/>
                      </a:moveTo>
                      <a:lnTo>
                        <a:pt x="100378" y="0"/>
                      </a:lnTo>
                      <a:cubicBezTo>
                        <a:pt x="196404" y="142161"/>
                        <a:pt x="36074" y="402720"/>
                        <a:pt x="28859" y="413592"/>
                      </a:cubicBezTo>
                      <a:lnTo>
                        <a:pt x="0" y="400122"/>
                      </a:lnTo>
                      <a:cubicBezTo>
                        <a:pt x="1721" y="397524"/>
                        <a:pt x="179211" y="138272"/>
                        <a:pt x="87554" y="2565"/>
                      </a:cubicBezTo>
                      <a:close/>
                    </a:path>
                  </a:pathLst>
                </a:custGeom>
                <a:solidFill>
                  <a:srgbClr val="383C5D"/>
                </a:solidFill>
                <a:ln w="0" cap="flat">
                  <a:noFill/>
                  <a:prstDash val="solid"/>
                  <a:miter/>
                </a:ln>
              </p:spPr>
              <p:txBody>
                <a:bodyPr rtlCol="0" anchor="ctr"/>
                <a:lstStyle/>
                <a:p>
                  <a:endParaRPr lang="en-US" dirty="0"/>
                </a:p>
              </p:txBody>
            </p:sp>
            <p:sp>
              <p:nvSpPr>
                <p:cNvPr id="421" name="Freeform: Shape 420">
                  <a:extLst>
                    <a:ext uri="{FF2B5EF4-FFF2-40B4-BE49-F238E27FC236}">
                      <a16:creationId xmlns:a16="http://schemas.microsoft.com/office/drawing/2014/main" id="{D095E09A-E859-5C2E-196C-6F7E2FA01AA5}"/>
                    </a:ext>
                  </a:extLst>
                </p:cNvPr>
                <p:cNvSpPr/>
                <p:nvPr/>
              </p:nvSpPr>
              <p:spPr>
                <a:xfrm>
                  <a:off x="8905241" y="4829602"/>
                  <a:ext cx="130963" cy="105775"/>
                </a:xfrm>
                <a:custGeom>
                  <a:avLst/>
                  <a:gdLst>
                    <a:gd name="connsiteX0" fmla="*/ 89331 w 130963"/>
                    <a:gd name="connsiteY0" fmla="*/ 7872 h 105775"/>
                    <a:gd name="connsiteX1" fmla="*/ 126447 w 130963"/>
                    <a:gd name="connsiteY1" fmla="*/ 80632 h 105775"/>
                    <a:gd name="connsiteX2" fmla="*/ 41640 w 130963"/>
                    <a:gd name="connsiteY2" fmla="*/ 97892 h 105775"/>
                    <a:gd name="connsiteX3" fmla="*/ 4524 w 130963"/>
                    <a:gd name="connsiteY3" fmla="*/ 25132 h 105775"/>
                    <a:gd name="connsiteX4" fmla="*/ 89331 w 130963"/>
                    <a:gd name="connsiteY4" fmla="*/ 7872 h 10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63" h="105775">
                      <a:moveTo>
                        <a:pt x="89331" y="7872"/>
                      </a:moveTo>
                      <a:cubicBezTo>
                        <a:pt x="123005" y="23195"/>
                        <a:pt x="139619" y="55778"/>
                        <a:pt x="126447" y="80632"/>
                      </a:cubicBezTo>
                      <a:cubicBezTo>
                        <a:pt x="113275" y="105503"/>
                        <a:pt x="75298" y="113231"/>
                        <a:pt x="41640" y="97892"/>
                      </a:cubicBezTo>
                      <a:cubicBezTo>
                        <a:pt x="7966" y="82568"/>
                        <a:pt x="-8665" y="49986"/>
                        <a:pt x="4524" y="25132"/>
                      </a:cubicBezTo>
                      <a:cubicBezTo>
                        <a:pt x="17696" y="277"/>
                        <a:pt x="55673" y="-7451"/>
                        <a:pt x="89331" y="7872"/>
                      </a:cubicBezTo>
                      <a:close/>
                    </a:path>
                  </a:pathLst>
                </a:custGeom>
                <a:solidFill>
                  <a:srgbClr val="383C5D"/>
                </a:solidFill>
                <a:ln w="0" cap="flat">
                  <a:noFill/>
                  <a:prstDash val="solid"/>
                  <a:miter/>
                </a:ln>
              </p:spPr>
              <p:txBody>
                <a:bodyPr rtlCol="0" anchor="ctr"/>
                <a:lstStyle/>
                <a:p>
                  <a:endParaRPr lang="en-US" dirty="0"/>
                </a:p>
              </p:txBody>
            </p:sp>
            <p:sp>
              <p:nvSpPr>
                <p:cNvPr id="422" name="Freeform: Shape 421">
                  <a:extLst>
                    <a:ext uri="{FF2B5EF4-FFF2-40B4-BE49-F238E27FC236}">
                      <a16:creationId xmlns:a16="http://schemas.microsoft.com/office/drawing/2014/main" id="{C680F965-158C-E3E2-A06B-E662A16442E8}"/>
                    </a:ext>
                  </a:extLst>
                </p:cNvPr>
                <p:cNvSpPr/>
                <p:nvPr/>
              </p:nvSpPr>
              <p:spPr>
                <a:xfrm>
                  <a:off x="8907514" y="4827644"/>
                  <a:ext cx="130948" cy="105756"/>
                </a:xfrm>
                <a:custGeom>
                  <a:avLst/>
                  <a:gdLst>
                    <a:gd name="connsiteX0" fmla="*/ 89324 w 130948"/>
                    <a:gd name="connsiteY0" fmla="*/ 7860 h 105756"/>
                    <a:gd name="connsiteX1" fmla="*/ 126440 w 130948"/>
                    <a:gd name="connsiteY1" fmla="*/ 80620 h 105756"/>
                    <a:gd name="connsiteX2" fmla="*/ 41633 w 130948"/>
                    <a:gd name="connsiteY2" fmla="*/ 97896 h 105756"/>
                    <a:gd name="connsiteX3" fmla="*/ 4517 w 130948"/>
                    <a:gd name="connsiteY3" fmla="*/ 25136 h 105756"/>
                    <a:gd name="connsiteX4" fmla="*/ 89340 w 130948"/>
                    <a:gd name="connsiteY4" fmla="*/ 7860 h 105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48" h="105756">
                      <a:moveTo>
                        <a:pt x="89324" y="7860"/>
                      </a:moveTo>
                      <a:cubicBezTo>
                        <a:pt x="122982" y="23184"/>
                        <a:pt x="139596" y="55766"/>
                        <a:pt x="126440" y="80620"/>
                      </a:cubicBezTo>
                      <a:cubicBezTo>
                        <a:pt x="113268" y="105475"/>
                        <a:pt x="75291" y="113203"/>
                        <a:pt x="41633" y="97896"/>
                      </a:cubicBezTo>
                      <a:cubicBezTo>
                        <a:pt x="7959" y="82556"/>
                        <a:pt x="-8655" y="49991"/>
                        <a:pt x="4517" y="25136"/>
                      </a:cubicBezTo>
                      <a:cubicBezTo>
                        <a:pt x="17689" y="282"/>
                        <a:pt x="55666" y="-7446"/>
                        <a:pt x="89340" y="7860"/>
                      </a:cubicBezTo>
                      <a:close/>
                    </a:path>
                  </a:pathLst>
                </a:custGeom>
                <a:solidFill>
                  <a:srgbClr val="40456B"/>
                </a:solidFill>
                <a:ln w="0" cap="flat">
                  <a:noFill/>
                  <a:prstDash val="solid"/>
                  <a:miter/>
                </a:ln>
              </p:spPr>
              <p:txBody>
                <a:bodyPr rtlCol="0" anchor="ctr"/>
                <a:lstStyle/>
                <a:p>
                  <a:endParaRPr lang="en-US" dirty="0"/>
                </a:p>
              </p:txBody>
            </p:sp>
            <p:sp>
              <p:nvSpPr>
                <p:cNvPr id="423" name="Freeform: Shape 422">
                  <a:extLst>
                    <a:ext uri="{FF2B5EF4-FFF2-40B4-BE49-F238E27FC236}">
                      <a16:creationId xmlns:a16="http://schemas.microsoft.com/office/drawing/2014/main" id="{9C4AD885-96EA-CF8F-328F-25499ED8AA53}"/>
                    </a:ext>
                  </a:extLst>
                </p:cNvPr>
                <p:cNvSpPr/>
                <p:nvPr/>
              </p:nvSpPr>
              <p:spPr>
                <a:xfrm>
                  <a:off x="8931387" y="4832153"/>
                  <a:ext cx="94894" cy="76634"/>
                </a:xfrm>
                <a:custGeom>
                  <a:avLst/>
                  <a:gdLst>
                    <a:gd name="connsiteX0" fmla="*/ 64723 w 94894"/>
                    <a:gd name="connsiteY0" fmla="*/ 5702 h 76634"/>
                    <a:gd name="connsiteX1" fmla="*/ 91629 w 94894"/>
                    <a:gd name="connsiteY1" fmla="*/ 58423 h 76634"/>
                    <a:gd name="connsiteX2" fmla="*/ 30171 w 94894"/>
                    <a:gd name="connsiteY2" fmla="*/ 70933 h 76634"/>
                    <a:gd name="connsiteX3" fmla="*/ 3265 w 94894"/>
                    <a:gd name="connsiteY3" fmla="*/ 18212 h 76634"/>
                    <a:gd name="connsiteX4" fmla="*/ 64723 w 94894"/>
                    <a:gd name="connsiteY4" fmla="*/ 5702 h 7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94" h="76634">
                      <a:moveTo>
                        <a:pt x="64723" y="5702"/>
                      </a:moveTo>
                      <a:cubicBezTo>
                        <a:pt x="89114" y="16805"/>
                        <a:pt x="101161" y="40402"/>
                        <a:pt x="91629" y="58423"/>
                      </a:cubicBezTo>
                      <a:cubicBezTo>
                        <a:pt x="82081" y="76427"/>
                        <a:pt x="54579" y="82036"/>
                        <a:pt x="30171" y="70933"/>
                      </a:cubicBezTo>
                      <a:cubicBezTo>
                        <a:pt x="5780" y="59829"/>
                        <a:pt x="-6267" y="36232"/>
                        <a:pt x="3265" y="18212"/>
                      </a:cubicBezTo>
                      <a:cubicBezTo>
                        <a:pt x="12813" y="208"/>
                        <a:pt x="40315" y="-5402"/>
                        <a:pt x="64723" y="5702"/>
                      </a:cubicBezTo>
                      <a:close/>
                    </a:path>
                  </a:pathLst>
                </a:custGeom>
                <a:solidFill>
                  <a:srgbClr val="383C5D"/>
                </a:solidFill>
                <a:ln w="0" cap="flat">
                  <a:noFill/>
                  <a:prstDash val="solid"/>
                  <a:miter/>
                </a:ln>
              </p:spPr>
              <p:txBody>
                <a:bodyPr rtlCol="0" anchor="ctr"/>
                <a:lstStyle/>
                <a:p>
                  <a:endParaRPr lang="en-US" dirty="0"/>
                </a:p>
              </p:txBody>
            </p:sp>
            <p:sp>
              <p:nvSpPr>
                <p:cNvPr id="424" name="Freeform: Shape 423">
                  <a:extLst>
                    <a:ext uri="{FF2B5EF4-FFF2-40B4-BE49-F238E27FC236}">
                      <a16:creationId xmlns:a16="http://schemas.microsoft.com/office/drawing/2014/main" id="{78230E00-D53F-0030-536F-B0D74A94D0D0}"/>
                    </a:ext>
                  </a:extLst>
                </p:cNvPr>
                <p:cNvSpPr/>
                <p:nvPr/>
              </p:nvSpPr>
              <p:spPr>
                <a:xfrm>
                  <a:off x="8935075" y="4826340"/>
                  <a:ext cx="94891" cy="76631"/>
                </a:xfrm>
                <a:custGeom>
                  <a:avLst/>
                  <a:gdLst>
                    <a:gd name="connsiteX0" fmla="*/ 64742 w 94891"/>
                    <a:gd name="connsiteY0" fmla="*/ 5706 h 76631"/>
                    <a:gd name="connsiteX1" fmla="*/ 91615 w 94891"/>
                    <a:gd name="connsiteY1" fmla="*/ 58427 h 76631"/>
                    <a:gd name="connsiteX2" fmla="*/ 30173 w 94891"/>
                    <a:gd name="connsiteY2" fmla="*/ 70937 h 76631"/>
                    <a:gd name="connsiteX3" fmla="*/ 3267 w 94891"/>
                    <a:gd name="connsiteY3" fmla="*/ 18216 h 76631"/>
                    <a:gd name="connsiteX4" fmla="*/ 64725 w 94891"/>
                    <a:gd name="connsiteY4" fmla="*/ 5706 h 76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91" h="76631">
                      <a:moveTo>
                        <a:pt x="64742" y="5706"/>
                      </a:moveTo>
                      <a:cubicBezTo>
                        <a:pt x="89133" y="16809"/>
                        <a:pt x="101163" y="40423"/>
                        <a:pt x="91615" y="58427"/>
                      </a:cubicBezTo>
                      <a:cubicBezTo>
                        <a:pt x="82083" y="76431"/>
                        <a:pt x="54565" y="82024"/>
                        <a:pt x="30173" y="70937"/>
                      </a:cubicBezTo>
                      <a:cubicBezTo>
                        <a:pt x="5766" y="59833"/>
                        <a:pt x="-6264" y="36236"/>
                        <a:pt x="3267" y="18216"/>
                      </a:cubicBezTo>
                      <a:cubicBezTo>
                        <a:pt x="12815" y="195"/>
                        <a:pt x="40317" y="-5398"/>
                        <a:pt x="64725" y="5706"/>
                      </a:cubicBezTo>
                      <a:close/>
                    </a:path>
                  </a:pathLst>
                </a:custGeom>
                <a:solidFill>
                  <a:srgbClr val="383C5D"/>
                </a:solidFill>
                <a:ln w="0" cap="flat">
                  <a:noFill/>
                  <a:prstDash val="solid"/>
                  <a:miter/>
                </a:ln>
              </p:spPr>
              <p:txBody>
                <a:bodyPr rtlCol="0" anchor="ctr"/>
                <a:lstStyle/>
                <a:p>
                  <a:endParaRPr lang="en-US" dirty="0"/>
                </a:p>
              </p:txBody>
            </p:sp>
          </p:grpSp>
          <p:grpSp>
            <p:nvGrpSpPr>
              <p:cNvPr id="425" name="Graphic 7">
                <a:extLst>
                  <a:ext uri="{FF2B5EF4-FFF2-40B4-BE49-F238E27FC236}">
                    <a16:creationId xmlns:a16="http://schemas.microsoft.com/office/drawing/2014/main" id="{FE37049D-C9EB-3977-1B99-CEF8D0EA4AE3}"/>
                  </a:ext>
                </a:extLst>
              </p:cNvPr>
              <p:cNvGrpSpPr/>
              <p:nvPr/>
            </p:nvGrpSpPr>
            <p:grpSpPr>
              <a:xfrm>
                <a:off x="8645417" y="4446641"/>
                <a:ext cx="188798" cy="482896"/>
                <a:chOff x="8645417" y="4446641"/>
                <a:chExt cx="188798" cy="482896"/>
              </a:xfrm>
              <a:solidFill>
                <a:srgbClr val="383C5D"/>
              </a:solidFill>
            </p:grpSpPr>
            <p:sp>
              <p:nvSpPr>
                <p:cNvPr id="426" name="Freeform: Shape 425">
                  <a:extLst>
                    <a:ext uri="{FF2B5EF4-FFF2-40B4-BE49-F238E27FC236}">
                      <a16:creationId xmlns:a16="http://schemas.microsoft.com/office/drawing/2014/main" id="{7DAB8131-FA74-804D-2C5D-C62589730EBF}"/>
                    </a:ext>
                  </a:extLst>
                </p:cNvPr>
                <p:cNvSpPr/>
                <p:nvPr/>
              </p:nvSpPr>
              <p:spPr>
                <a:xfrm>
                  <a:off x="8751278" y="4895759"/>
                  <a:ext cx="37159" cy="33777"/>
                </a:xfrm>
                <a:custGeom>
                  <a:avLst/>
                  <a:gdLst>
                    <a:gd name="connsiteX0" fmla="*/ 3237 w 37159"/>
                    <a:gd name="connsiteY0" fmla="*/ 8120 h 33777"/>
                    <a:gd name="connsiteX1" fmla="*/ 30689 w 37159"/>
                    <a:gd name="connsiteY1" fmla="*/ 5754 h 33777"/>
                    <a:gd name="connsiteX2" fmla="*/ 33205 w 37159"/>
                    <a:gd name="connsiteY2" fmla="*/ 27994 h 33777"/>
                    <a:gd name="connsiteX3" fmla="*/ 5636 w 37159"/>
                    <a:gd name="connsiteY3" fmla="*/ 29980 h 33777"/>
                    <a:gd name="connsiteX4" fmla="*/ 76 w 37159"/>
                    <a:gd name="connsiteY4" fmla="*/ 15054 h 33777"/>
                    <a:gd name="connsiteX5" fmla="*/ 3253 w 37159"/>
                    <a:gd name="connsiteY5" fmla="*/ 8120 h 33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59" h="33777">
                      <a:moveTo>
                        <a:pt x="3237" y="8120"/>
                      </a:moveTo>
                      <a:cubicBezTo>
                        <a:pt x="16243" y="2213"/>
                        <a:pt x="23872" y="-5498"/>
                        <a:pt x="30689" y="5754"/>
                      </a:cubicBezTo>
                      <a:cubicBezTo>
                        <a:pt x="37507" y="17006"/>
                        <a:pt x="39857" y="20283"/>
                        <a:pt x="33205" y="27994"/>
                      </a:cubicBezTo>
                      <a:cubicBezTo>
                        <a:pt x="26536" y="35705"/>
                        <a:pt x="10385" y="35010"/>
                        <a:pt x="5636" y="29980"/>
                      </a:cubicBezTo>
                      <a:cubicBezTo>
                        <a:pt x="854" y="24949"/>
                        <a:pt x="-338" y="15964"/>
                        <a:pt x="76" y="15054"/>
                      </a:cubicBezTo>
                      <a:cubicBezTo>
                        <a:pt x="457" y="14144"/>
                        <a:pt x="3253" y="8120"/>
                        <a:pt x="3253" y="8120"/>
                      </a:cubicBezTo>
                      <a:close/>
                    </a:path>
                  </a:pathLst>
                </a:custGeom>
                <a:solidFill>
                  <a:srgbClr val="383C5D"/>
                </a:solidFill>
                <a:ln w="0" cap="flat">
                  <a:noFill/>
                  <a:prstDash val="solid"/>
                  <a:miter/>
                </a:ln>
              </p:spPr>
              <p:txBody>
                <a:bodyPr rtlCol="0" anchor="ctr"/>
                <a:lstStyle/>
                <a:p>
                  <a:endParaRPr lang="en-US" dirty="0"/>
                </a:p>
              </p:txBody>
            </p:sp>
            <p:sp>
              <p:nvSpPr>
                <p:cNvPr id="427" name="Freeform: Shape 426">
                  <a:extLst>
                    <a:ext uri="{FF2B5EF4-FFF2-40B4-BE49-F238E27FC236}">
                      <a16:creationId xmlns:a16="http://schemas.microsoft.com/office/drawing/2014/main" id="{518ED4C2-03E1-C2C3-829E-2489EC4BB794}"/>
                    </a:ext>
                  </a:extLst>
                </p:cNvPr>
                <p:cNvSpPr/>
                <p:nvPr/>
              </p:nvSpPr>
              <p:spPr>
                <a:xfrm>
                  <a:off x="8700860" y="4631493"/>
                  <a:ext cx="63413" cy="286822"/>
                </a:xfrm>
                <a:custGeom>
                  <a:avLst/>
                  <a:gdLst>
                    <a:gd name="connsiteX0" fmla="*/ 7917 w 63413"/>
                    <a:gd name="connsiteY0" fmla="*/ 393 h 286822"/>
                    <a:gd name="connsiteX1" fmla="*/ 16737 w 63413"/>
                    <a:gd name="connsiteY1" fmla="*/ 1403 h 286822"/>
                    <a:gd name="connsiteX2" fmla="*/ 24282 w 63413"/>
                    <a:gd name="connsiteY2" fmla="*/ 241691 h 286822"/>
                    <a:gd name="connsiteX3" fmla="*/ 47797 w 63413"/>
                    <a:gd name="connsiteY3" fmla="*/ 273330 h 286822"/>
                    <a:gd name="connsiteX4" fmla="*/ 63054 w 63413"/>
                    <a:gd name="connsiteY4" fmla="*/ 277417 h 286822"/>
                    <a:gd name="connsiteX5" fmla="*/ 56037 w 63413"/>
                    <a:gd name="connsiteY5" fmla="*/ 286800 h 286822"/>
                    <a:gd name="connsiteX6" fmla="*/ 25424 w 63413"/>
                    <a:gd name="connsiteY6" fmla="*/ 273148 h 286822"/>
                    <a:gd name="connsiteX7" fmla="*/ 1761 w 63413"/>
                    <a:gd name="connsiteY7" fmla="*/ 6135 h 286822"/>
                    <a:gd name="connsiteX8" fmla="*/ 7900 w 63413"/>
                    <a:gd name="connsiteY8" fmla="*/ 377 h 286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413" h="286822">
                      <a:moveTo>
                        <a:pt x="7917" y="393"/>
                      </a:moveTo>
                      <a:cubicBezTo>
                        <a:pt x="9555" y="-898"/>
                        <a:pt x="16737" y="1403"/>
                        <a:pt x="16737" y="1403"/>
                      </a:cubicBezTo>
                      <a:cubicBezTo>
                        <a:pt x="5186" y="46528"/>
                        <a:pt x="19368" y="222264"/>
                        <a:pt x="24282" y="241691"/>
                      </a:cubicBezTo>
                      <a:cubicBezTo>
                        <a:pt x="29379" y="261730"/>
                        <a:pt x="43875" y="271444"/>
                        <a:pt x="47797" y="273330"/>
                      </a:cubicBezTo>
                      <a:cubicBezTo>
                        <a:pt x="51702" y="275233"/>
                        <a:pt x="61283" y="274422"/>
                        <a:pt x="63054" y="277417"/>
                      </a:cubicBezTo>
                      <a:cubicBezTo>
                        <a:pt x="64841" y="280413"/>
                        <a:pt x="59579" y="286618"/>
                        <a:pt x="56037" y="286800"/>
                      </a:cubicBezTo>
                      <a:cubicBezTo>
                        <a:pt x="52529" y="286999"/>
                        <a:pt x="34724" y="286121"/>
                        <a:pt x="25424" y="273148"/>
                      </a:cubicBezTo>
                      <a:cubicBezTo>
                        <a:pt x="-9607" y="224200"/>
                        <a:pt x="1761" y="6135"/>
                        <a:pt x="1761" y="6135"/>
                      </a:cubicBezTo>
                      <a:cubicBezTo>
                        <a:pt x="1761" y="6135"/>
                        <a:pt x="6262" y="1667"/>
                        <a:pt x="7900" y="377"/>
                      </a:cubicBezTo>
                      <a:close/>
                    </a:path>
                  </a:pathLst>
                </a:custGeom>
                <a:solidFill>
                  <a:srgbClr val="383C5D"/>
                </a:solidFill>
                <a:ln w="0" cap="flat">
                  <a:noFill/>
                  <a:prstDash val="solid"/>
                  <a:miter/>
                </a:ln>
              </p:spPr>
              <p:txBody>
                <a:bodyPr rtlCol="0" anchor="ctr"/>
                <a:lstStyle/>
                <a:p>
                  <a:endParaRPr lang="en-US" dirty="0"/>
                </a:p>
              </p:txBody>
            </p:sp>
            <p:sp>
              <p:nvSpPr>
                <p:cNvPr id="428" name="Freeform: Shape 427">
                  <a:extLst>
                    <a:ext uri="{FF2B5EF4-FFF2-40B4-BE49-F238E27FC236}">
                      <a16:creationId xmlns:a16="http://schemas.microsoft.com/office/drawing/2014/main" id="{5CD22AC6-0AD1-BE57-6BC1-E4166168DA4C}"/>
                    </a:ext>
                  </a:extLst>
                </p:cNvPr>
                <p:cNvSpPr/>
                <p:nvPr/>
              </p:nvSpPr>
              <p:spPr>
                <a:xfrm>
                  <a:off x="8645417" y="4875069"/>
                  <a:ext cx="36569" cy="35989"/>
                </a:xfrm>
                <a:custGeom>
                  <a:avLst/>
                  <a:gdLst>
                    <a:gd name="connsiteX0" fmla="*/ 11318 w 36569"/>
                    <a:gd name="connsiteY0" fmla="*/ 2682 h 35989"/>
                    <a:gd name="connsiteX1" fmla="*/ 35990 w 36569"/>
                    <a:gd name="connsiteY1" fmla="*/ 15970 h 35989"/>
                    <a:gd name="connsiteX2" fmla="*/ 36569 w 36569"/>
                    <a:gd name="connsiteY2" fmla="*/ 23698 h 35989"/>
                    <a:gd name="connsiteX3" fmla="*/ 26293 w 36569"/>
                    <a:gd name="connsiteY3" fmla="*/ 35314 h 35989"/>
                    <a:gd name="connsiteX4" fmla="*/ 1373 w 36569"/>
                    <a:gd name="connsiteY4" fmla="*/ 22308 h 35989"/>
                    <a:gd name="connsiteX5" fmla="*/ 11318 w 36569"/>
                    <a:gd name="connsiteY5" fmla="*/ 2682 h 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569" h="35989">
                      <a:moveTo>
                        <a:pt x="11318" y="2682"/>
                      </a:moveTo>
                      <a:cubicBezTo>
                        <a:pt x="21495" y="-5013"/>
                        <a:pt x="25946" y="5230"/>
                        <a:pt x="35990" y="15970"/>
                      </a:cubicBezTo>
                      <a:cubicBezTo>
                        <a:pt x="35990" y="15970"/>
                        <a:pt x="36520" y="22688"/>
                        <a:pt x="36569" y="23698"/>
                      </a:cubicBezTo>
                      <a:cubicBezTo>
                        <a:pt x="36619" y="24707"/>
                        <a:pt x="32449" y="32567"/>
                        <a:pt x="26293" y="35314"/>
                      </a:cubicBezTo>
                      <a:cubicBezTo>
                        <a:pt x="20121" y="38061"/>
                        <a:pt x="4897" y="32170"/>
                        <a:pt x="1373" y="22308"/>
                      </a:cubicBezTo>
                      <a:cubicBezTo>
                        <a:pt x="-2169" y="12462"/>
                        <a:pt x="1141" y="10377"/>
                        <a:pt x="11318" y="2682"/>
                      </a:cubicBezTo>
                      <a:close/>
                    </a:path>
                  </a:pathLst>
                </a:custGeom>
                <a:solidFill>
                  <a:srgbClr val="383C5D"/>
                </a:solidFill>
                <a:ln w="0" cap="flat">
                  <a:noFill/>
                  <a:prstDash val="solid"/>
                  <a:miter/>
                </a:ln>
              </p:spPr>
              <p:txBody>
                <a:bodyPr rtlCol="0" anchor="ctr"/>
                <a:lstStyle/>
                <a:p>
                  <a:endParaRPr lang="en-US" dirty="0"/>
                </a:p>
              </p:txBody>
            </p:sp>
            <p:sp>
              <p:nvSpPr>
                <p:cNvPr id="429" name="Freeform: Shape 428">
                  <a:extLst>
                    <a:ext uri="{FF2B5EF4-FFF2-40B4-BE49-F238E27FC236}">
                      <a16:creationId xmlns:a16="http://schemas.microsoft.com/office/drawing/2014/main" id="{DDE1727C-8513-94B8-FEFA-3D485E3A6386}"/>
                    </a:ext>
                  </a:extLst>
                </p:cNvPr>
                <p:cNvSpPr/>
                <p:nvPr/>
              </p:nvSpPr>
              <p:spPr>
                <a:xfrm>
                  <a:off x="8669897" y="4654473"/>
                  <a:ext cx="148970" cy="252855"/>
                </a:xfrm>
                <a:custGeom>
                  <a:avLst/>
                  <a:gdLst>
                    <a:gd name="connsiteX0" fmla="*/ 16639 w 148970"/>
                    <a:gd name="connsiteY0" fmla="*/ 239825 h 252855"/>
                    <a:gd name="connsiteX1" fmla="*/ 49288 w 148970"/>
                    <a:gd name="connsiteY1" fmla="*/ 219968 h 252855"/>
                    <a:gd name="connsiteX2" fmla="*/ 138662 w 148970"/>
                    <a:gd name="connsiteY2" fmla="*/ 0 h 252855"/>
                    <a:gd name="connsiteX3" fmla="*/ 147200 w 148970"/>
                    <a:gd name="connsiteY3" fmla="*/ 2631 h 252855"/>
                    <a:gd name="connsiteX4" fmla="*/ 148971 w 148970"/>
                    <a:gd name="connsiteY4" fmla="*/ 6851 h 252855"/>
                    <a:gd name="connsiteX5" fmla="*/ 37456 w 148970"/>
                    <a:gd name="connsiteY5" fmla="*/ 248695 h 252855"/>
                    <a:gd name="connsiteX6" fmla="*/ 4361 w 148970"/>
                    <a:gd name="connsiteY6" fmla="*/ 248992 h 252855"/>
                    <a:gd name="connsiteX7" fmla="*/ 1084 w 148970"/>
                    <a:gd name="connsiteY7" fmla="*/ 237442 h 252855"/>
                    <a:gd name="connsiteX8" fmla="*/ 16656 w 148970"/>
                    <a:gd name="connsiteY8" fmla="*/ 239825 h 252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970" h="252855">
                      <a:moveTo>
                        <a:pt x="16639" y="239825"/>
                      </a:moveTo>
                      <a:cubicBezTo>
                        <a:pt x="20909" y="239643"/>
                        <a:pt x="37704" y="236482"/>
                        <a:pt x="49288" y="219968"/>
                      </a:cubicBezTo>
                      <a:cubicBezTo>
                        <a:pt x="60524" y="203933"/>
                        <a:pt x="127144" y="44116"/>
                        <a:pt x="138662" y="0"/>
                      </a:cubicBezTo>
                      <a:cubicBezTo>
                        <a:pt x="138662" y="0"/>
                        <a:pt x="146125" y="761"/>
                        <a:pt x="147200" y="2631"/>
                      </a:cubicBezTo>
                      <a:cubicBezTo>
                        <a:pt x="148276" y="4484"/>
                        <a:pt x="148971" y="6851"/>
                        <a:pt x="148971" y="6851"/>
                      </a:cubicBezTo>
                      <a:cubicBezTo>
                        <a:pt x="148971" y="6851"/>
                        <a:pt x="86752" y="217436"/>
                        <a:pt x="37456" y="248695"/>
                      </a:cubicBezTo>
                      <a:cubicBezTo>
                        <a:pt x="24383" y="256985"/>
                        <a:pt x="7538" y="250598"/>
                        <a:pt x="4361" y="248992"/>
                      </a:cubicBezTo>
                      <a:cubicBezTo>
                        <a:pt x="1151" y="247387"/>
                        <a:pt x="-1596" y="239494"/>
                        <a:pt x="1084" y="237442"/>
                      </a:cubicBezTo>
                      <a:cubicBezTo>
                        <a:pt x="3749" y="235374"/>
                        <a:pt x="12353" y="240007"/>
                        <a:pt x="16656" y="239825"/>
                      </a:cubicBezTo>
                      <a:close/>
                    </a:path>
                  </a:pathLst>
                </a:custGeom>
                <a:solidFill>
                  <a:srgbClr val="383C5D"/>
                </a:solidFill>
                <a:ln w="0" cap="flat">
                  <a:noFill/>
                  <a:prstDash val="solid"/>
                  <a:miter/>
                </a:ln>
              </p:spPr>
              <p:txBody>
                <a:bodyPr rtlCol="0" anchor="ctr"/>
                <a:lstStyle/>
                <a:p>
                  <a:endParaRPr lang="en-US" dirty="0"/>
                </a:p>
              </p:txBody>
            </p:sp>
            <p:sp>
              <p:nvSpPr>
                <p:cNvPr id="430" name="Freeform: Shape 429">
                  <a:extLst>
                    <a:ext uri="{FF2B5EF4-FFF2-40B4-BE49-F238E27FC236}">
                      <a16:creationId xmlns:a16="http://schemas.microsoft.com/office/drawing/2014/main" id="{104A367B-460F-1960-283E-46E749ED21AA}"/>
                    </a:ext>
                  </a:extLst>
                </p:cNvPr>
                <p:cNvSpPr/>
                <p:nvPr/>
              </p:nvSpPr>
              <p:spPr>
                <a:xfrm>
                  <a:off x="8699285" y="4446641"/>
                  <a:ext cx="134930" cy="230204"/>
                </a:xfrm>
                <a:custGeom>
                  <a:avLst/>
                  <a:gdLst>
                    <a:gd name="connsiteX0" fmla="*/ 69858 w 134930"/>
                    <a:gd name="connsiteY0" fmla="*/ 97129 h 230204"/>
                    <a:gd name="connsiteX1" fmla="*/ 117267 w 134930"/>
                    <a:gd name="connsiteY1" fmla="*/ 94 h 230204"/>
                    <a:gd name="connsiteX2" fmla="*/ 90096 w 134930"/>
                    <a:gd name="connsiteY2" fmla="*/ 98983 h 230204"/>
                    <a:gd name="connsiteX3" fmla="*/ 128668 w 134930"/>
                    <a:gd name="connsiteY3" fmla="*/ 126865 h 230204"/>
                    <a:gd name="connsiteX4" fmla="*/ 119269 w 134930"/>
                    <a:gd name="connsiteY4" fmla="*/ 220674 h 230204"/>
                    <a:gd name="connsiteX5" fmla="*/ 105502 w 134930"/>
                    <a:gd name="connsiteY5" fmla="*/ 213409 h 230204"/>
                    <a:gd name="connsiteX6" fmla="*/ 99114 w 134930"/>
                    <a:gd name="connsiteY6" fmla="*/ 124549 h 230204"/>
                    <a:gd name="connsiteX7" fmla="*/ 18477 w 134930"/>
                    <a:gd name="connsiteY7" fmla="*/ 221352 h 230204"/>
                    <a:gd name="connsiteX8" fmla="*/ 143 w 134930"/>
                    <a:gd name="connsiteY8" fmla="*/ 221137 h 230204"/>
                    <a:gd name="connsiteX9" fmla="*/ 69858 w 134930"/>
                    <a:gd name="connsiteY9" fmla="*/ 97113 h 230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930" h="230204">
                      <a:moveTo>
                        <a:pt x="69858" y="97129"/>
                      </a:moveTo>
                      <a:cubicBezTo>
                        <a:pt x="74706" y="73979"/>
                        <a:pt x="81772" y="21043"/>
                        <a:pt x="117267" y="94"/>
                      </a:cubicBezTo>
                      <a:cubicBezTo>
                        <a:pt x="133599" y="-2322"/>
                        <a:pt x="91982" y="42241"/>
                        <a:pt x="90096" y="98983"/>
                      </a:cubicBezTo>
                      <a:cubicBezTo>
                        <a:pt x="90063" y="102242"/>
                        <a:pt x="112203" y="97311"/>
                        <a:pt x="128668" y="126865"/>
                      </a:cubicBezTo>
                      <a:cubicBezTo>
                        <a:pt x="141294" y="149536"/>
                        <a:pt x="133120" y="197888"/>
                        <a:pt x="119269" y="220674"/>
                      </a:cubicBezTo>
                      <a:cubicBezTo>
                        <a:pt x="113544" y="230090"/>
                        <a:pt x="103714" y="220376"/>
                        <a:pt x="105502" y="213409"/>
                      </a:cubicBezTo>
                      <a:cubicBezTo>
                        <a:pt x="105502" y="213409"/>
                        <a:pt x="136346" y="136645"/>
                        <a:pt x="99114" y="124549"/>
                      </a:cubicBezTo>
                      <a:cubicBezTo>
                        <a:pt x="82947" y="116970"/>
                        <a:pt x="26884" y="97559"/>
                        <a:pt x="18477" y="221352"/>
                      </a:cubicBezTo>
                      <a:cubicBezTo>
                        <a:pt x="17964" y="231993"/>
                        <a:pt x="805" y="234342"/>
                        <a:pt x="143" y="221137"/>
                      </a:cubicBezTo>
                      <a:cubicBezTo>
                        <a:pt x="-1429" y="189829"/>
                        <a:pt x="9244" y="107157"/>
                        <a:pt x="69858" y="97113"/>
                      </a:cubicBezTo>
                      <a:close/>
                    </a:path>
                  </a:pathLst>
                </a:custGeom>
                <a:solidFill>
                  <a:srgbClr val="383C5D"/>
                </a:solidFill>
                <a:ln w="0" cap="flat">
                  <a:noFill/>
                  <a:prstDash val="solid"/>
                  <a:miter/>
                </a:ln>
              </p:spPr>
              <p:txBody>
                <a:bodyPr rtlCol="0" anchor="ctr"/>
                <a:lstStyle/>
                <a:p>
                  <a:endParaRPr lang="en-US" dirty="0"/>
                </a:p>
              </p:txBody>
            </p:sp>
          </p:grpSp>
          <p:sp>
            <p:nvSpPr>
              <p:cNvPr id="431" name="Freeform: Shape 430">
                <a:extLst>
                  <a:ext uri="{FF2B5EF4-FFF2-40B4-BE49-F238E27FC236}">
                    <a16:creationId xmlns:a16="http://schemas.microsoft.com/office/drawing/2014/main" id="{086DEA50-8C59-A5E1-EE95-DFCF734A9D6F}"/>
                  </a:ext>
                </a:extLst>
              </p:cNvPr>
              <p:cNvSpPr/>
              <p:nvPr/>
            </p:nvSpPr>
            <p:spPr>
              <a:xfrm>
                <a:off x="8563062" y="4650324"/>
                <a:ext cx="869761" cy="1088837"/>
              </a:xfrm>
              <a:custGeom>
                <a:avLst/>
                <a:gdLst>
                  <a:gd name="connsiteX0" fmla="*/ 181293 w 869761"/>
                  <a:gd name="connsiteY0" fmla="*/ 973908 h 1088837"/>
                  <a:gd name="connsiteX1" fmla="*/ 598839 w 869761"/>
                  <a:gd name="connsiteY1" fmla="*/ 727811 h 1088837"/>
                  <a:gd name="connsiteX2" fmla="*/ 597863 w 869761"/>
                  <a:gd name="connsiteY2" fmla="*/ 208381 h 1088837"/>
                  <a:gd name="connsiteX3" fmla="*/ 751756 w 869761"/>
                  <a:gd name="connsiteY3" fmla="*/ 443 h 1088837"/>
                  <a:gd name="connsiteX4" fmla="*/ 790296 w 869761"/>
                  <a:gd name="connsiteY4" fmla="*/ 793721 h 1088837"/>
                  <a:gd name="connsiteX5" fmla="*/ 221735 w 869761"/>
                  <a:gd name="connsiteY5" fmla="*/ 1079151 h 1088837"/>
                  <a:gd name="connsiteX6" fmla="*/ 9363 w 869761"/>
                  <a:gd name="connsiteY6" fmla="*/ 1031841 h 1088837"/>
                  <a:gd name="connsiteX7" fmla="*/ 181293 w 869761"/>
                  <a:gd name="connsiteY7" fmla="*/ 973908 h 108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9761" h="1088837">
                    <a:moveTo>
                      <a:pt x="181293" y="973908"/>
                    </a:moveTo>
                    <a:cubicBezTo>
                      <a:pt x="181293" y="973908"/>
                      <a:pt x="446849" y="869476"/>
                      <a:pt x="598839" y="727811"/>
                    </a:cubicBezTo>
                    <a:cubicBezTo>
                      <a:pt x="669283" y="662150"/>
                      <a:pt x="602397" y="235734"/>
                      <a:pt x="597863" y="208381"/>
                    </a:cubicBezTo>
                    <a:cubicBezTo>
                      <a:pt x="593346" y="181027"/>
                      <a:pt x="625134" y="-10396"/>
                      <a:pt x="751756" y="443"/>
                    </a:cubicBezTo>
                    <a:cubicBezTo>
                      <a:pt x="751756" y="443"/>
                      <a:pt x="989331" y="601702"/>
                      <a:pt x="790296" y="793721"/>
                    </a:cubicBezTo>
                    <a:cubicBezTo>
                      <a:pt x="571801" y="1004505"/>
                      <a:pt x="271990" y="1077976"/>
                      <a:pt x="221735" y="1079151"/>
                    </a:cubicBezTo>
                    <a:cubicBezTo>
                      <a:pt x="171480" y="1080326"/>
                      <a:pt x="51029" y="1119378"/>
                      <a:pt x="9363" y="1031841"/>
                    </a:cubicBezTo>
                    <a:cubicBezTo>
                      <a:pt x="-48571" y="910100"/>
                      <a:pt x="181293" y="973908"/>
                      <a:pt x="181293" y="973908"/>
                    </a:cubicBezTo>
                    <a:close/>
                  </a:path>
                </a:pathLst>
              </a:custGeom>
              <a:solidFill>
                <a:srgbClr val="F3BFBB"/>
              </a:solidFill>
              <a:ln w="0" cap="flat">
                <a:noFill/>
                <a:prstDash val="solid"/>
                <a:miter/>
              </a:ln>
            </p:spPr>
            <p:txBody>
              <a:bodyPr rtlCol="0" anchor="ctr"/>
              <a:lstStyle/>
              <a:p>
                <a:endParaRPr lang="en-US" dirty="0"/>
              </a:p>
            </p:txBody>
          </p:sp>
          <p:sp>
            <p:nvSpPr>
              <p:cNvPr id="432" name="Freeform: Shape 431">
                <a:extLst>
                  <a:ext uri="{FF2B5EF4-FFF2-40B4-BE49-F238E27FC236}">
                    <a16:creationId xmlns:a16="http://schemas.microsoft.com/office/drawing/2014/main" id="{851ECE88-06AD-B26C-34EE-5FB4FFBCEB4F}"/>
                  </a:ext>
                </a:extLst>
              </p:cNvPr>
              <p:cNvSpPr/>
              <p:nvPr/>
            </p:nvSpPr>
            <p:spPr>
              <a:xfrm>
                <a:off x="9141429" y="4598373"/>
                <a:ext cx="328721" cy="689751"/>
              </a:xfrm>
              <a:custGeom>
                <a:avLst/>
                <a:gdLst>
                  <a:gd name="connsiteX0" fmla="*/ 159108 w 328721"/>
                  <a:gd name="connsiteY0" fmla="*/ 10346 h 689751"/>
                  <a:gd name="connsiteX1" fmla="*/ 328721 w 328721"/>
                  <a:gd name="connsiteY1" fmla="*/ 580744 h 689751"/>
                  <a:gd name="connsiteX2" fmla="*/ 15359 w 328721"/>
                  <a:gd name="connsiteY2" fmla="*/ 689644 h 689751"/>
                  <a:gd name="connsiteX3" fmla="*/ 8806 w 328721"/>
                  <a:gd name="connsiteY3" fmla="*/ 238985 h 689751"/>
                  <a:gd name="connsiteX4" fmla="*/ 159125 w 328721"/>
                  <a:gd name="connsiteY4" fmla="*/ 10346 h 689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21" h="689751">
                    <a:moveTo>
                      <a:pt x="159108" y="10346"/>
                    </a:moveTo>
                    <a:cubicBezTo>
                      <a:pt x="159108" y="10346"/>
                      <a:pt x="241019" y="73045"/>
                      <a:pt x="328721" y="580744"/>
                    </a:cubicBezTo>
                    <a:cubicBezTo>
                      <a:pt x="234499" y="697421"/>
                      <a:pt x="15359" y="689644"/>
                      <a:pt x="15359" y="689644"/>
                    </a:cubicBezTo>
                    <a:cubicBezTo>
                      <a:pt x="15359" y="689644"/>
                      <a:pt x="-14295" y="438450"/>
                      <a:pt x="8806" y="238985"/>
                    </a:cubicBezTo>
                    <a:cubicBezTo>
                      <a:pt x="28895" y="65499"/>
                      <a:pt x="102912" y="-33472"/>
                      <a:pt x="159125" y="10346"/>
                    </a:cubicBezTo>
                    <a:close/>
                  </a:path>
                </a:pathLst>
              </a:custGeom>
              <a:solidFill>
                <a:srgbClr val="F4F4F4"/>
              </a:solidFill>
              <a:ln w="0" cap="flat">
                <a:noFill/>
                <a:prstDash val="solid"/>
                <a:miter/>
              </a:ln>
            </p:spPr>
            <p:txBody>
              <a:bodyPr rtlCol="0" anchor="ctr"/>
              <a:lstStyle/>
              <a:p>
                <a:endParaRPr lang="en-US" dirty="0"/>
              </a:p>
            </p:txBody>
          </p:sp>
        </p:grpSp>
        <p:grpSp>
          <p:nvGrpSpPr>
            <p:cNvPr id="433" name="Graphic 7">
              <a:extLst>
                <a:ext uri="{FF2B5EF4-FFF2-40B4-BE49-F238E27FC236}">
                  <a16:creationId xmlns:a16="http://schemas.microsoft.com/office/drawing/2014/main" id="{D0D10441-1644-899B-982E-DAEE031127F7}"/>
                </a:ext>
              </a:extLst>
            </p:cNvPr>
            <p:cNvGrpSpPr/>
            <p:nvPr/>
          </p:nvGrpSpPr>
          <p:grpSpPr>
            <a:xfrm>
              <a:off x="7476863" y="3997378"/>
              <a:ext cx="411861" cy="807679"/>
              <a:chOff x="7476863" y="3997378"/>
              <a:chExt cx="411861" cy="807679"/>
            </a:xfrm>
            <a:solidFill>
              <a:srgbClr val="FFFFFF"/>
            </a:solidFill>
          </p:grpSpPr>
          <p:grpSp>
            <p:nvGrpSpPr>
              <p:cNvPr id="434" name="Graphic 7">
                <a:extLst>
                  <a:ext uri="{FF2B5EF4-FFF2-40B4-BE49-F238E27FC236}">
                    <a16:creationId xmlns:a16="http://schemas.microsoft.com/office/drawing/2014/main" id="{5BB5E654-300E-0D89-D7E8-75ECC0AB218D}"/>
                  </a:ext>
                </a:extLst>
              </p:cNvPr>
              <p:cNvGrpSpPr/>
              <p:nvPr/>
            </p:nvGrpSpPr>
            <p:grpSpPr>
              <a:xfrm>
                <a:off x="7476863" y="3997378"/>
                <a:ext cx="411861" cy="768884"/>
                <a:chOff x="7476863" y="3997378"/>
                <a:chExt cx="411861" cy="768884"/>
              </a:xfrm>
              <a:solidFill>
                <a:srgbClr val="FFFFFF"/>
              </a:solidFill>
            </p:grpSpPr>
            <p:sp>
              <p:nvSpPr>
                <p:cNvPr id="435" name="Freeform: Shape 434">
                  <a:extLst>
                    <a:ext uri="{FF2B5EF4-FFF2-40B4-BE49-F238E27FC236}">
                      <a16:creationId xmlns:a16="http://schemas.microsoft.com/office/drawing/2014/main" id="{B441C004-BBFD-EC03-9090-03BA185319A1}"/>
                    </a:ext>
                  </a:extLst>
                </p:cNvPr>
                <p:cNvSpPr/>
                <p:nvPr/>
              </p:nvSpPr>
              <p:spPr>
                <a:xfrm>
                  <a:off x="7505186" y="4460004"/>
                  <a:ext cx="25619" cy="35809"/>
                </a:xfrm>
                <a:custGeom>
                  <a:avLst/>
                  <a:gdLst>
                    <a:gd name="connsiteX0" fmla="*/ 10356 w 25619"/>
                    <a:gd name="connsiteY0" fmla="*/ 9880 h 35809"/>
                    <a:gd name="connsiteX1" fmla="*/ 5590 w 25619"/>
                    <a:gd name="connsiteY1" fmla="*/ 1557 h 35809"/>
                    <a:gd name="connsiteX2" fmla="*/ 1553 w 25619"/>
                    <a:gd name="connsiteY2" fmla="*/ 366 h 35809"/>
                    <a:gd name="connsiteX3" fmla="*/ 1437 w 25619"/>
                    <a:gd name="connsiteY3" fmla="*/ 432 h 35809"/>
                    <a:gd name="connsiteX4" fmla="*/ 361 w 25619"/>
                    <a:gd name="connsiteY4" fmla="*/ 4403 h 35809"/>
                    <a:gd name="connsiteX5" fmla="*/ 5260 w 25619"/>
                    <a:gd name="connsiteY5" fmla="*/ 12958 h 35809"/>
                    <a:gd name="connsiteX6" fmla="*/ 20301 w 25619"/>
                    <a:gd name="connsiteY6" fmla="*/ 34685 h 35809"/>
                    <a:gd name="connsiteX7" fmla="*/ 24488 w 25619"/>
                    <a:gd name="connsiteY7" fmla="*/ 35182 h 35809"/>
                    <a:gd name="connsiteX8" fmla="*/ 24984 w 25619"/>
                    <a:gd name="connsiteY8" fmla="*/ 30995 h 35809"/>
                    <a:gd name="connsiteX9" fmla="*/ 10356 w 25619"/>
                    <a:gd name="connsiteY9" fmla="*/ 9880 h 3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619" h="35809">
                      <a:moveTo>
                        <a:pt x="10356" y="9880"/>
                      </a:moveTo>
                      <a:cubicBezTo>
                        <a:pt x="8735" y="7183"/>
                        <a:pt x="7129" y="4387"/>
                        <a:pt x="5590" y="1557"/>
                      </a:cubicBezTo>
                      <a:cubicBezTo>
                        <a:pt x="4813" y="117"/>
                        <a:pt x="2992" y="-429"/>
                        <a:pt x="1553" y="366"/>
                      </a:cubicBezTo>
                      <a:cubicBezTo>
                        <a:pt x="1503" y="382"/>
                        <a:pt x="1470" y="415"/>
                        <a:pt x="1437" y="432"/>
                      </a:cubicBezTo>
                      <a:cubicBezTo>
                        <a:pt x="80" y="1243"/>
                        <a:pt x="-400" y="2997"/>
                        <a:pt x="361" y="4403"/>
                      </a:cubicBezTo>
                      <a:cubicBezTo>
                        <a:pt x="1933" y="7316"/>
                        <a:pt x="3588" y="10195"/>
                        <a:pt x="5260" y="12958"/>
                      </a:cubicBezTo>
                      <a:cubicBezTo>
                        <a:pt x="9827" y="20521"/>
                        <a:pt x="14890" y="27835"/>
                        <a:pt x="20301" y="34685"/>
                      </a:cubicBezTo>
                      <a:cubicBezTo>
                        <a:pt x="21327" y="35976"/>
                        <a:pt x="23164" y="36175"/>
                        <a:pt x="24488" y="35182"/>
                      </a:cubicBezTo>
                      <a:cubicBezTo>
                        <a:pt x="25779" y="34156"/>
                        <a:pt x="25994" y="32286"/>
                        <a:pt x="24984" y="30995"/>
                      </a:cubicBezTo>
                      <a:cubicBezTo>
                        <a:pt x="19722" y="24343"/>
                        <a:pt x="14808" y="17228"/>
                        <a:pt x="10356" y="9880"/>
                      </a:cubicBezTo>
                      <a:close/>
                    </a:path>
                  </a:pathLst>
                </a:custGeom>
                <a:solidFill>
                  <a:srgbClr val="FFFFFF"/>
                </a:solidFill>
                <a:ln w="0" cap="flat">
                  <a:noFill/>
                  <a:prstDash val="solid"/>
                  <a:miter/>
                </a:ln>
              </p:spPr>
              <p:txBody>
                <a:bodyPr rtlCol="0" anchor="ctr"/>
                <a:lstStyle/>
                <a:p>
                  <a:endParaRPr lang="en-US" dirty="0"/>
                </a:p>
              </p:txBody>
            </p:sp>
            <p:sp>
              <p:nvSpPr>
                <p:cNvPr id="436" name="Freeform: Shape 435">
                  <a:extLst>
                    <a:ext uri="{FF2B5EF4-FFF2-40B4-BE49-F238E27FC236}">
                      <a16:creationId xmlns:a16="http://schemas.microsoft.com/office/drawing/2014/main" id="{B58F4C26-D4C1-8879-FA61-DF8290F1C23D}"/>
                    </a:ext>
                  </a:extLst>
                </p:cNvPr>
                <p:cNvSpPr/>
                <p:nvPr/>
              </p:nvSpPr>
              <p:spPr>
                <a:xfrm>
                  <a:off x="7609147" y="4596187"/>
                  <a:ext cx="10651" cy="41414"/>
                </a:xfrm>
                <a:custGeom>
                  <a:avLst/>
                  <a:gdLst>
                    <a:gd name="connsiteX0" fmla="*/ 5962 w 10651"/>
                    <a:gd name="connsiteY0" fmla="*/ 2786 h 41414"/>
                    <a:gd name="connsiteX1" fmla="*/ 2785 w 10651"/>
                    <a:gd name="connsiteY1" fmla="*/ 6 h 41414"/>
                    <a:gd name="connsiteX2" fmla="*/ 1445 w 10651"/>
                    <a:gd name="connsiteY2" fmla="*/ 419 h 41414"/>
                    <a:gd name="connsiteX3" fmla="*/ 5 w 10651"/>
                    <a:gd name="connsiteY3" fmla="*/ 3166 h 41414"/>
                    <a:gd name="connsiteX4" fmla="*/ 71 w 10651"/>
                    <a:gd name="connsiteY4" fmla="*/ 4109 h 41414"/>
                    <a:gd name="connsiteX5" fmla="*/ 4754 w 10651"/>
                    <a:gd name="connsiteY5" fmla="*/ 39008 h 41414"/>
                    <a:gd name="connsiteX6" fmla="*/ 8246 w 10651"/>
                    <a:gd name="connsiteY6" fmla="*/ 41358 h 41414"/>
                    <a:gd name="connsiteX7" fmla="*/ 10596 w 10651"/>
                    <a:gd name="connsiteY7" fmla="*/ 37850 h 41414"/>
                    <a:gd name="connsiteX8" fmla="*/ 6012 w 10651"/>
                    <a:gd name="connsiteY8" fmla="*/ 3679 h 41414"/>
                    <a:gd name="connsiteX9" fmla="*/ 5946 w 10651"/>
                    <a:gd name="connsiteY9" fmla="*/ 2769 h 41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51" h="41414">
                      <a:moveTo>
                        <a:pt x="5962" y="2786"/>
                      </a:moveTo>
                      <a:cubicBezTo>
                        <a:pt x="5846" y="1147"/>
                        <a:pt x="4440" y="-94"/>
                        <a:pt x="2785" y="6"/>
                      </a:cubicBezTo>
                      <a:cubicBezTo>
                        <a:pt x="2289" y="39"/>
                        <a:pt x="1842" y="188"/>
                        <a:pt x="1445" y="419"/>
                      </a:cubicBezTo>
                      <a:cubicBezTo>
                        <a:pt x="518" y="982"/>
                        <a:pt x="-61" y="2024"/>
                        <a:pt x="5" y="3166"/>
                      </a:cubicBezTo>
                      <a:lnTo>
                        <a:pt x="71" y="4109"/>
                      </a:lnTo>
                      <a:cubicBezTo>
                        <a:pt x="915" y="15709"/>
                        <a:pt x="2487" y="27458"/>
                        <a:pt x="4754" y="39008"/>
                      </a:cubicBezTo>
                      <a:cubicBezTo>
                        <a:pt x="5069" y="40630"/>
                        <a:pt x="6641" y="41673"/>
                        <a:pt x="8246" y="41358"/>
                      </a:cubicBezTo>
                      <a:cubicBezTo>
                        <a:pt x="9868" y="41027"/>
                        <a:pt x="10910" y="39472"/>
                        <a:pt x="10596" y="37850"/>
                      </a:cubicBezTo>
                      <a:cubicBezTo>
                        <a:pt x="8378" y="26548"/>
                        <a:pt x="6823" y="15047"/>
                        <a:pt x="6012" y="3679"/>
                      </a:cubicBezTo>
                      <a:lnTo>
                        <a:pt x="5946" y="2769"/>
                      </a:lnTo>
                      <a:close/>
                    </a:path>
                  </a:pathLst>
                </a:custGeom>
                <a:solidFill>
                  <a:srgbClr val="FFFFFF"/>
                </a:solidFill>
                <a:ln w="0" cap="flat">
                  <a:noFill/>
                  <a:prstDash val="solid"/>
                  <a:miter/>
                </a:ln>
              </p:spPr>
              <p:txBody>
                <a:bodyPr rtlCol="0" anchor="ctr"/>
                <a:lstStyle/>
                <a:p>
                  <a:endParaRPr lang="en-US" dirty="0"/>
                </a:p>
              </p:txBody>
            </p:sp>
            <p:sp>
              <p:nvSpPr>
                <p:cNvPr id="437" name="Freeform: Shape 436">
                  <a:extLst>
                    <a:ext uri="{FF2B5EF4-FFF2-40B4-BE49-F238E27FC236}">
                      <a16:creationId xmlns:a16="http://schemas.microsoft.com/office/drawing/2014/main" id="{88ED6E35-435B-E15C-4FDA-D9BF18235115}"/>
                    </a:ext>
                  </a:extLst>
                </p:cNvPr>
                <p:cNvSpPr/>
                <p:nvPr/>
              </p:nvSpPr>
              <p:spPr>
                <a:xfrm>
                  <a:off x="7481464" y="4392750"/>
                  <a:ext cx="15234" cy="40518"/>
                </a:xfrm>
                <a:custGeom>
                  <a:avLst/>
                  <a:gdLst>
                    <a:gd name="connsiteX0" fmla="*/ 5914 w 15234"/>
                    <a:gd name="connsiteY0" fmla="*/ 2422 h 40518"/>
                    <a:gd name="connsiteX1" fmla="*/ 2422 w 15234"/>
                    <a:gd name="connsiteY1" fmla="*/ 55 h 40518"/>
                    <a:gd name="connsiteX2" fmla="*/ 1446 w 15234"/>
                    <a:gd name="connsiteY2" fmla="*/ 436 h 40518"/>
                    <a:gd name="connsiteX3" fmla="*/ 56 w 15234"/>
                    <a:gd name="connsiteY3" fmla="*/ 3547 h 40518"/>
                    <a:gd name="connsiteX4" fmla="*/ 9439 w 15234"/>
                    <a:gd name="connsiteY4" fmla="*/ 38529 h 40518"/>
                    <a:gd name="connsiteX5" fmla="*/ 13245 w 15234"/>
                    <a:gd name="connsiteY5" fmla="*/ 40349 h 40518"/>
                    <a:gd name="connsiteX6" fmla="*/ 15065 w 15234"/>
                    <a:gd name="connsiteY6" fmla="*/ 36559 h 40518"/>
                    <a:gd name="connsiteX7" fmla="*/ 5914 w 15234"/>
                    <a:gd name="connsiteY7" fmla="*/ 2438 h 40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34" h="40518">
                      <a:moveTo>
                        <a:pt x="5914" y="2422"/>
                      </a:moveTo>
                      <a:cubicBezTo>
                        <a:pt x="5600" y="800"/>
                        <a:pt x="4044" y="-259"/>
                        <a:pt x="2422" y="55"/>
                      </a:cubicBezTo>
                      <a:cubicBezTo>
                        <a:pt x="2058" y="122"/>
                        <a:pt x="1727" y="254"/>
                        <a:pt x="1446" y="436"/>
                      </a:cubicBezTo>
                      <a:cubicBezTo>
                        <a:pt x="404" y="1065"/>
                        <a:pt x="-192" y="2289"/>
                        <a:pt x="56" y="3547"/>
                      </a:cubicBezTo>
                      <a:cubicBezTo>
                        <a:pt x="2340" y="15527"/>
                        <a:pt x="5500" y="27293"/>
                        <a:pt x="9439" y="38529"/>
                      </a:cubicBezTo>
                      <a:cubicBezTo>
                        <a:pt x="9985" y="40084"/>
                        <a:pt x="11689" y="40895"/>
                        <a:pt x="13245" y="40349"/>
                      </a:cubicBezTo>
                      <a:cubicBezTo>
                        <a:pt x="14800" y="39819"/>
                        <a:pt x="15611" y="38098"/>
                        <a:pt x="15065" y="36559"/>
                      </a:cubicBezTo>
                      <a:cubicBezTo>
                        <a:pt x="11226" y="25605"/>
                        <a:pt x="8148" y="14121"/>
                        <a:pt x="5914" y="2438"/>
                      </a:cubicBezTo>
                      <a:close/>
                    </a:path>
                  </a:pathLst>
                </a:custGeom>
                <a:solidFill>
                  <a:srgbClr val="FFFFFF"/>
                </a:solidFill>
                <a:ln w="0" cap="flat">
                  <a:noFill/>
                  <a:prstDash val="solid"/>
                  <a:miter/>
                </a:ln>
              </p:spPr>
              <p:txBody>
                <a:bodyPr rtlCol="0" anchor="ctr"/>
                <a:lstStyle/>
                <a:p>
                  <a:endParaRPr lang="en-US" dirty="0"/>
                </a:p>
              </p:txBody>
            </p:sp>
            <p:sp>
              <p:nvSpPr>
                <p:cNvPr id="438" name="Freeform: Shape 437">
                  <a:extLst>
                    <a:ext uri="{FF2B5EF4-FFF2-40B4-BE49-F238E27FC236}">
                      <a16:creationId xmlns:a16="http://schemas.microsoft.com/office/drawing/2014/main" id="{83011579-5D3E-DE51-5A7A-3EA5B6D980D4}"/>
                    </a:ext>
                  </a:extLst>
                </p:cNvPr>
                <p:cNvSpPr/>
                <p:nvPr/>
              </p:nvSpPr>
              <p:spPr>
                <a:xfrm>
                  <a:off x="7482865" y="4251572"/>
                  <a:ext cx="15604" cy="40426"/>
                </a:xfrm>
                <a:custGeom>
                  <a:avLst/>
                  <a:gdLst>
                    <a:gd name="connsiteX0" fmla="*/ 13598 w 15604"/>
                    <a:gd name="connsiteY0" fmla="*/ 165 h 40426"/>
                    <a:gd name="connsiteX1" fmla="*/ 11066 w 15604"/>
                    <a:gd name="connsiteY1" fmla="*/ 430 h 40426"/>
                    <a:gd name="connsiteX2" fmla="*/ 9792 w 15604"/>
                    <a:gd name="connsiteY2" fmla="*/ 1985 h 40426"/>
                    <a:gd name="connsiteX3" fmla="*/ 62 w 15604"/>
                    <a:gd name="connsiteY3" fmla="*/ 36818 h 40426"/>
                    <a:gd name="connsiteX4" fmla="*/ 2362 w 15604"/>
                    <a:gd name="connsiteY4" fmla="*/ 40359 h 40426"/>
                    <a:gd name="connsiteX5" fmla="*/ 5903 w 15604"/>
                    <a:gd name="connsiteY5" fmla="*/ 38059 h 40426"/>
                    <a:gd name="connsiteX6" fmla="*/ 15435 w 15604"/>
                    <a:gd name="connsiteY6" fmla="*/ 3971 h 40426"/>
                    <a:gd name="connsiteX7" fmla="*/ 13615 w 15604"/>
                    <a:gd name="connsiteY7" fmla="*/ 165 h 4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04" h="40426">
                      <a:moveTo>
                        <a:pt x="13598" y="165"/>
                      </a:moveTo>
                      <a:cubicBezTo>
                        <a:pt x="12721" y="-133"/>
                        <a:pt x="11794" y="-17"/>
                        <a:pt x="11066" y="430"/>
                      </a:cubicBezTo>
                      <a:cubicBezTo>
                        <a:pt x="10504" y="777"/>
                        <a:pt x="10040" y="1307"/>
                        <a:pt x="9792" y="1985"/>
                      </a:cubicBezTo>
                      <a:cubicBezTo>
                        <a:pt x="5837" y="13271"/>
                        <a:pt x="2561" y="24986"/>
                        <a:pt x="62" y="36818"/>
                      </a:cubicBezTo>
                      <a:cubicBezTo>
                        <a:pt x="-269" y="38440"/>
                        <a:pt x="757" y="40012"/>
                        <a:pt x="2362" y="40359"/>
                      </a:cubicBezTo>
                      <a:cubicBezTo>
                        <a:pt x="3984" y="40707"/>
                        <a:pt x="5556" y="39681"/>
                        <a:pt x="5903" y="38059"/>
                      </a:cubicBezTo>
                      <a:cubicBezTo>
                        <a:pt x="8352" y="26476"/>
                        <a:pt x="11546" y="15025"/>
                        <a:pt x="15435" y="3971"/>
                      </a:cubicBezTo>
                      <a:cubicBezTo>
                        <a:pt x="15981" y="2415"/>
                        <a:pt x="15170" y="711"/>
                        <a:pt x="13615" y="165"/>
                      </a:cubicBezTo>
                      <a:close/>
                    </a:path>
                  </a:pathLst>
                </a:custGeom>
                <a:solidFill>
                  <a:srgbClr val="FFFFFF"/>
                </a:solidFill>
                <a:ln w="0" cap="flat">
                  <a:noFill/>
                  <a:prstDash val="solid"/>
                  <a:miter/>
                </a:ln>
              </p:spPr>
              <p:txBody>
                <a:bodyPr rtlCol="0" anchor="ctr"/>
                <a:lstStyle/>
                <a:p>
                  <a:endParaRPr lang="en-US" dirty="0"/>
                </a:p>
              </p:txBody>
            </p:sp>
            <p:sp>
              <p:nvSpPr>
                <p:cNvPr id="439" name="Freeform: Shape 438">
                  <a:extLst>
                    <a:ext uri="{FF2B5EF4-FFF2-40B4-BE49-F238E27FC236}">
                      <a16:creationId xmlns:a16="http://schemas.microsoft.com/office/drawing/2014/main" id="{D28D7E70-F7D5-D2AA-42EB-19D8324F5715}"/>
                    </a:ext>
                  </a:extLst>
                </p:cNvPr>
                <p:cNvSpPr/>
                <p:nvPr/>
              </p:nvSpPr>
              <p:spPr>
                <a:xfrm>
                  <a:off x="7595103" y="4085223"/>
                  <a:ext cx="34084" cy="28110"/>
                </a:xfrm>
                <a:custGeom>
                  <a:avLst/>
                  <a:gdLst>
                    <a:gd name="connsiteX0" fmla="*/ 33526 w 34084"/>
                    <a:gd name="connsiteY0" fmla="*/ 1236 h 28110"/>
                    <a:gd name="connsiteX1" fmla="*/ 29571 w 34084"/>
                    <a:gd name="connsiteY1" fmla="*/ 425 h 28110"/>
                    <a:gd name="connsiteX2" fmla="*/ 29356 w 34084"/>
                    <a:gd name="connsiteY2" fmla="*/ 557 h 28110"/>
                    <a:gd name="connsiteX3" fmla="*/ 1043 w 34084"/>
                    <a:gd name="connsiteY3" fmla="*/ 22863 h 28110"/>
                    <a:gd name="connsiteX4" fmla="*/ 712 w 34084"/>
                    <a:gd name="connsiteY4" fmla="*/ 27066 h 28110"/>
                    <a:gd name="connsiteX5" fmla="*/ 4915 w 34084"/>
                    <a:gd name="connsiteY5" fmla="*/ 27397 h 28110"/>
                    <a:gd name="connsiteX6" fmla="*/ 32847 w 34084"/>
                    <a:gd name="connsiteY6" fmla="*/ 5389 h 28110"/>
                    <a:gd name="connsiteX7" fmla="*/ 33509 w 34084"/>
                    <a:gd name="connsiteY7" fmla="*/ 1219 h 2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84" h="28110">
                      <a:moveTo>
                        <a:pt x="33526" y="1236"/>
                      </a:moveTo>
                      <a:cubicBezTo>
                        <a:pt x="32616" y="-22"/>
                        <a:pt x="30895" y="-370"/>
                        <a:pt x="29571" y="425"/>
                      </a:cubicBezTo>
                      <a:cubicBezTo>
                        <a:pt x="29505" y="474"/>
                        <a:pt x="29422" y="507"/>
                        <a:pt x="29356" y="557"/>
                      </a:cubicBezTo>
                      <a:cubicBezTo>
                        <a:pt x="19543" y="7673"/>
                        <a:pt x="10012" y="15169"/>
                        <a:pt x="1043" y="22863"/>
                      </a:cubicBezTo>
                      <a:cubicBezTo>
                        <a:pt x="-215" y="23939"/>
                        <a:pt x="-347" y="25809"/>
                        <a:pt x="712" y="27066"/>
                      </a:cubicBezTo>
                      <a:cubicBezTo>
                        <a:pt x="1788" y="28308"/>
                        <a:pt x="3674" y="28473"/>
                        <a:pt x="4915" y="27397"/>
                      </a:cubicBezTo>
                      <a:cubicBezTo>
                        <a:pt x="13768" y="19819"/>
                        <a:pt x="23167" y="12405"/>
                        <a:pt x="32847" y="5389"/>
                      </a:cubicBezTo>
                      <a:cubicBezTo>
                        <a:pt x="34188" y="4429"/>
                        <a:pt x="34486" y="2559"/>
                        <a:pt x="33509" y="1219"/>
                      </a:cubicBezTo>
                      <a:close/>
                    </a:path>
                  </a:pathLst>
                </a:custGeom>
                <a:solidFill>
                  <a:srgbClr val="FFFFFF"/>
                </a:solidFill>
                <a:ln w="0" cap="flat">
                  <a:noFill/>
                  <a:prstDash val="solid"/>
                  <a:miter/>
                </a:ln>
              </p:spPr>
              <p:txBody>
                <a:bodyPr rtlCol="0" anchor="ctr"/>
                <a:lstStyle/>
                <a:p>
                  <a:endParaRPr lang="en-US" dirty="0"/>
                </a:p>
              </p:txBody>
            </p:sp>
            <p:sp>
              <p:nvSpPr>
                <p:cNvPr id="440" name="Freeform: Shape 439">
                  <a:extLst>
                    <a:ext uri="{FF2B5EF4-FFF2-40B4-BE49-F238E27FC236}">
                      <a16:creationId xmlns:a16="http://schemas.microsoft.com/office/drawing/2014/main" id="{61593565-A51D-2AEA-126E-51D31C879A65}"/>
                    </a:ext>
                  </a:extLst>
                </p:cNvPr>
                <p:cNvSpPr/>
                <p:nvPr/>
              </p:nvSpPr>
              <p:spPr>
                <a:xfrm>
                  <a:off x="7549572" y="4515677"/>
                  <a:ext cx="35043" cy="26738"/>
                </a:xfrm>
                <a:custGeom>
                  <a:avLst/>
                  <a:gdLst>
                    <a:gd name="connsiteX0" fmla="*/ 33584 w 35043"/>
                    <a:gd name="connsiteY0" fmla="*/ 21175 h 26738"/>
                    <a:gd name="connsiteX1" fmla="*/ 4923 w 35043"/>
                    <a:gd name="connsiteY1" fmla="*/ 723 h 26738"/>
                    <a:gd name="connsiteX2" fmla="*/ 1432 w 35043"/>
                    <a:gd name="connsiteY2" fmla="*/ 425 h 26738"/>
                    <a:gd name="connsiteX3" fmla="*/ 720 w 35043"/>
                    <a:gd name="connsiteY3" fmla="*/ 1037 h 26738"/>
                    <a:gd name="connsiteX4" fmla="*/ 1035 w 35043"/>
                    <a:gd name="connsiteY4" fmla="*/ 5240 h 26738"/>
                    <a:gd name="connsiteX5" fmla="*/ 30556 w 35043"/>
                    <a:gd name="connsiteY5" fmla="*/ 26322 h 26738"/>
                    <a:gd name="connsiteX6" fmla="*/ 34626 w 35043"/>
                    <a:gd name="connsiteY6" fmla="*/ 25263 h 26738"/>
                    <a:gd name="connsiteX7" fmla="*/ 33567 w 35043"/>
                    <a:gd name="connsiteY7" fmla="*/ 21175 h 2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43" h="26738">
                      <a:moveTo>
                        <a:pt x="33584" y="21175"/>
                      </a:moveTo>
                      <a:cubicBezTo>
                        <a:pt x="23341" y="15152"/>
                        <a:pt x="13694" y="8268"/>
                        <a:pt x="4923" y="723"/>
                      </a:cubicBezTo>
                      <a:cubicBezTo>
                        <a:pt x="3930" y="-138"/>
                        <a:pt x="2507" y="-221"/>
                        <a:pt x="1432" y="425"/>
                      </a:cubicBezTo>
                      <a:cubicBezTo>
                        <a:pt x="1167" y="574"/>
                        <a:pt x="919" y="789"/>
                        <a:pt x="720" y="1037"/>
                      </a:cubicBezTo>
                      <a:cubicBezTo>
                        <a:pt x="-355" y="2278"/>
                        <a:pt x="-206" y="4165"/>
                        <a:pt x="1035" y="5240"/>
                      </a:cubicBezTo>
                      <a:cubicBezTo>
                        <a:pt x="10070" y="13034"/>
                        <a:pt x="20015" y="20117"/>
                        <a:pt x="30556" y="26322"/>
                      </a:cubicBezTo>
                      <a:cubicBezTo>
                        <a:pt x="31979" y="27166"/>
                        <a:pt x="33799" y="26686"/>
                        <a:pt x="34626" y="25263"/>
                      </a:cubicBezTo>
                      <a:cubicBezTo>
                        <a:pt x="35470" y="23840"/>
                        <a:pt x="34990" y="22019"/>
                        <a:pt x="33567" y="21175"/>
                      </a:cubicBezTo>
                      <a:close/>
                    </a:path>
                  </a:pathLst>
                </a:custGeom>
                <a:solidFill>
                  <a:srgbClr val="FFFFFF"/>
                </a:solidFill>
                <a:ln w="0" cap="flat">
                  <a:noFill/>
                  <a:prstDash val="solid"/>
                  <a:miter/>
                </a:ln>
              </p:spPr>
              <p:txBody>
                <a:bodyPr rtlCol="0" anchor="ctr"/>
                <a:lstStyle/>
                <a:p>
                  <a:endParaRPr lang="en-US" dirty="0"/>
                </a:p>
              </p:txBody>
            </p:sp>
            <p:sp>
              <p:nvSpPr>
                <p:cNvPr id="441" name="Freeform: Shape 440">
                  <a:extLst>
                    <a:ext uri="{FF2B5EF4-FFF2-40B4-BE49-F238E27FC236}">
                      <a16:creationId xmlns:a16="http://schemas.microsoft.com/office/drawing/2014/main" id="{0C53F0DA-872E-9D70-F74E-0FACCD467D1A}"/>
                    </a:ext>
                  </a:extLst>
                </p:cNvPr>
                <p:cNvSpPr/>
                <p:nvPr/>
              </p:nvSpPr>
              <p:spPr>
                <a:xfrm>
                  <a:off x="7545185" y="4131823"/>
                  <a:ext cx="29753" cy="32702"/>
                </a:xfrm>
                <a:custGeom>
                  <a:avLst/>
                  <a:gdLst>
                    <a:gd name="connsiteX0" fmla="*/ 28903 w 29753"/>
                    <a:gd name="connsiteY0" fmla="*/ 5073 h 32702"/>
                    <a:gd name="connsiteX1" fmla="*/ 28853 w 29753"/>
                    <a:gd name="connsiteY1" fmla="*/ 854 h 32702"/>
                    <a:gd name="connsiteX2" fmla="*/ 25229 w 29753"/>
                    <a:gd name="connsiteY2" fmla="*/ 423 h 32702"/>
                    <a:gd name="connsiteX3" fmla="*/ 24634 w 29753"/>
                    <a:gd name="connsiteY3" fmla="*/ 887 h 32702"/>
                    <a:gd name="connsiteX4" fmla="*/ 656 w 29753"/>
                    <a:gd name="connsiteY4" fmla="*/ 27859 h 32702"/>
                    <a:gd name="connsiteX5" fmla="*/ 1103 w 29753"/>
                    <a:gd name="connsiteY5" fmla="*/ 32046 h 32702"/>
                    <a:gd name="connsiteX6" fmla="*/ 5289 w 29753"/>
                    <a:gd name="connsiteY6" fmla="*/ 31599 h 32702"/>
                    <a:gd name="connsiteX7" fmla="*/ 28870 w 29753"/>
                    <a:gd name="connsiteY7" fmla="*/ 5057 h 3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53" h="32702">
                      <a:moveTo>
                        <a:pt x="28903" y="5073"/>
                      </a:moveTo>
                      <a:cubicBezTo>
                        <a:pt x="30061" y="3898"/>
                        <a:pt x="30028" y="2012"/>
                        <a:pt x="28853" y="854"/>
                      </a:cubicBezTo>
                      <a:cubicBezTo>
                        <a:pt x="27860" y="-123"/>
                        <a:pt x="26371" y="-255"/>
                        <a:pt x="25229" y="423"/>
                      </a:cubicBezTo>
                      <a:cubicBezTo>
                        <a:pt x="25014" y="556"/>
                        <a:pt x="24816" y="705"/>
                        <a:pt x="24634" y="887"/>
                      </a:cubicBezTo>
                      <a:cubicBezTo>
                        <a:pt x="16145" y="9574"/>
                        <a:pt x="8069" y="18642"/>
                        <a:pt x="656" y="27859"/>
                      </a:cubicBezTo>
                      <a:cubicBezTo>
                        <a:pt x="-370" y="29134"/>
                        <a:pt x="-171" y="31020"/>
                        <a:pt x="1103" y="32046"/>
                      </a:cubicBezTo>
                      <a:cubicBezTo>
                        <a:pt x="2394" y="33072"/>
                        <a:pt x="4263" y="32873"/>
                        <a:pt x="5289" y="31599"/>
                      </a:cubicBezTo>
                      <a:cubicBezTo>
                        <a:pt x="12587" y="22548"/>
                        <a:pt x="20513" y="13612"/>
                        <a:pt x="28870" y="5057"/>
                      </a:cubicBezTo>
                      <a:close/>
                    </a:path>
                  </a:pathLst>
                </a:custGeom>
                <a:solidFill>
                  <a:srgbClr val="FFFFFF"/>
                </a:solidFill>
                <a:ln w="0" cap="flat">
                  <a:noFill/>
                  <a:prstDash val="solid"/>
                  <a:miter/>
                </a:ln>
              </p:spPr>
              <p:txBody>
                <a:bodyPr rtlCol="0" anchor="ctr"/>
                <a:lstStyle/>
                <a:p>
                  <a:endParaRPr lang="en-US" dirty="0"/>
                </a:p>
              </p:txBody>
            </p:sp>
            <p:sp>
              <p:nvSpPr>
                <p:cNvPr id="442" name="Freeform: Shape 441">
                  <a:extLst>
                    <a:ext uri="{FF2B5EF4-FFF2-40B4-BE49-F238E27FC236}">
                      <a16:creationId xmlns:a16="http://schemas.microsoft.com/office/drawing/2014/main" id="{EFDC777C-40FB-C13A-C19E-FCF15D14C6C9}"/>
                    </a:ext>
                  </a:extLst>
                </p:cNvPr>
                <p:cNvSpPr/>
                <p:nvPr/>
              </p:nvSpPr>
              <p:spPr>
                <a:xfrm>
                  <a:off x="7653008" y="4047810"/>
                  <a:ext cx="37149" cy="23573"/>
                </a:xfrm>
                <a:custGeom>
                  <a:avLst/>
                  <a:gdLst>
                    <a:gd name="connsiteX0" fmla="*/ 4546 w 37149"/>
                    <a:gd name="connsiteY0" fmla="*/ 23078 h 23573"/>
                    <a:gd name="connsiteX1" fmla="*/ 7360 w 37149"/>
                    <a:gd name="connsiteY1" fmla="*/ 21373 h 23573"/>
                    <a:gd name="connsiteX2" fmla="*/ 34415 w 37149"/>
                    <a:gd name="connsiteY2" fmla="*/ 6216 h 23573"/>
                    <a:gd name="connsiteX3" fmla="*/ 35540 w 37149"/>
                    <a:gd name="connsiteY3" fmla="*/ 5637 h 23573"/>
                    <a:gd name="connsiteX4" fmla="*/ 36831 w 37149"/>
                    <a:gd name="connsiteY4" fmla="*/ 1616 h 23573"/>
                    <a:gd name="connsiteX5" fmla="*/ 32810 w 37149"/>
                    <a:gd name="connsiteY5" fmla="*/ 325 h 23573"/>
                    <a:gd name="connsiteX6" fmla="*/ 31668 w 37149"/>
                    <a:gd name="connsiteY6" fmla="*/ 921 h 23573"/>
                    <a:gd name="connsiteX7" fmla="*/ 4265 w 37149"/>
                    <a:gd name="connsiteY7" fmla="*/ 16277 h 23573"/>
                    <a:gd name="connsiteX8" fmla="*/ 1419 w 37149"/>
                    <a:gd name="connsiteY8" fmla="*/ 18014 h 23573"/>
                    <a:gd name="connsiteX9" fmla="*/ 443 w 37149"/>
                    <a:gd name="connsiteY9" fmla="*/ 22118 h 23573"/>
                    <a:gd name="connsiteX10" fmla="*/ 4546 w 37149"/>
                    <a:gd name="connsiteY10" fmla="*/ 23094 h 23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149" h="23573">
                      <a:moveTo>
                        <a:pt x="4546" y="23078"/>
                      </a:moveTo>
                      <a:lnTo>
                        <a:pt x="7360" y="21373"/>
                      </a:lnTo>
                      <a:cubicBezTo>
                        <a:pt x="16130" y="16078"/>
                        <a:pt x="25231" y="10982"/>
                        <a:pt x="34415" y="6216"/>
                      </a:cubicBezTo>
                      <a:lnTo>
                        <a:pt x="35540" y="5637"/>
                      </a:lnTo>
                      <a:cubicBezTo>
                        <a:pt x="36963" y="4859"/>
                        <a:pt x="37576" y="3088"/>
                        <a:pt x="36831" y="1616"/>
                      </a:cubicBezTo>
                      <a:cubicBezTo>
                        <a:pt x="36070" y="159"/>
                        <a:pt x="34283" y="-420"/>
                        <a:pt x="32810" y="325"/>
                      </a:cubicBezTo>
                      <a:lnTo>
                        <a:pt x="31668" y="921"/>
                      </a:lnTo>
                      <a:cubicBezTo>
                        <a:pt x="22368" y="5752"/>
                        <a:pt x="13151" y="10915"/>
                        <a:pt x="4265" y="16277"/>
                      </a:cubicBezTo>
                      <a:lnTo>
                        <a:pt x="1419" y="18014"/>
                      </a:lnTo>
                      <a:cubicBezTo>
                        <a:pt x="12" y="18875"/>
                        <a:pt x="-418" y="20712"/>
                        <a:pt x="443" y="22118"/>
                      </a:cubicBezTo>
                      <a:cubicBezTo>
                        <a:pt x="1303" y="23525"/>
                        <a:pt x="3206" y="24038"/>
                        <a:pt x="4546" y="23094"/>
                      </a:cubicBezTo>
                      <a:close/>
                    </a:path>
                  </a:pathLst>
                </a:custGeom>
                <a:solidFill>
                  <a:srgbClr val="FFFFFF"/>
                </a:solidFill>
                <a:ln w="0" cap="flat">
                  <a:noFill/>
                  <a:prstDash val="solid"/>
                  <a:miter/>
                </a:ln>
              </p:spPr>
              <p:txBody>
                <a:bodyPr rtlCol="0" anchor="ctr"/>
                <a:lstStyle/>
                <a:p>
                  <a:endParaRPr lang="en-US" dirty="0"/>
                </a:p>
              </p:txBody>
            </p:sp>
            <p:sp>
              <p:nvSpPr>
                <p:cNvPr id="443" name="Freeform: Shape 442">
                  <a:extLst>
                    <a:ext uri="{FF2B5EF4-FFF2-40B4-BE49-F238E27FC236}">
                      <a16:creationId xmlns:a16="http://schemas.microsoft.com/office/drawing/2014/main" id="{CF252EAB-5BEB-9CC8-B837-EDEB86FC232A}"/>
                    </a:ext>
                  </a:extLst>
                </p:cNvPr>
                <p:cNvSpPr/>
                <p:nvPr/>
              </p:nvSpPr>
              <p:spPr>
                <a:xfrm>
                  <a:off x="7783578" y="3997378"/>
                  <a:ext cx="40333" cy="15996"/>
                </a:xfrm>
                <a:custGeom>
                  <a:avLst/>
                  <a:gdLst>
                    <a:gd name="connsiteX0" fmla="*/ 3875 w 40333"/>
                    <a:gd name="connsiteY0" fmla="*/ 15857 h 15996"/>
                    <a:gd name="connsiteX1" fmla="*/ 38129 w 40333"/>
                    <a:gd name="connsiteY1" fmla="*/ 5863 h 15996"/>
                    <a:gd name="connsiteX2" fmla="*/ 40230 w 40333"/>
                    <a:gd name="connsiteY2" fmla="*/ 2206 h 15996"/>
                    <a:gd name="connsiteX3" fmla="*/ 36573 w 40333"/>
                    <a:gd name="connsiteY3" fmla="*/ 104 h 15996"/>
                    <a:gd name="connsiteX4" fmla="*/ 2088 w 40333"/>
                    <a:gd name="connsiteY4" fmla="*/ 10165 h 15996"/>
                    <a:gd name="connsiteX5" fmla="*/ 1443 w 40333"/>
                    <a:gd name="connsiteY5" fmla="*/ 10463 h 15996"/>
                    <a:gd name="connsiteX6" fmla="*/ 135 w 40333"/>
                    <a:gd name="connsiteY6" fmla="*/ 13905 h 15996"/>
                    <a:gd name="connsiteX7" fmla="*/ 3875 w 40333"/>
                    <a:gd name="connsiteY7" fmla="*/ 15857 h 15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333" h="15996">
                      <a:moveTo>
                        <a:pt x="3875" y="15857"/>
                      </a:moveTo>
                      <a:cubicBezTo>
                        <a:pt x="14879" y="12382"/>
                        <a:pt x="26413" y="9023"/>
                        <a:pt x="38129" y="5863"/>
                      </a:cubicBezTo>
                      <a:cubicBezTo>
                        <a:pt x="39701" y="5432"/>
                        <a:pt x="40661" y="3794"/>
                        <a:pt x="40230" y="2206"/>
                      </a:cubicBezTo>
                      <a:cubicBezTo>
                        <a:pt x="39800" y="617"/>
                        <a:pt x="38162" y="-326"/>
                        <a:pt x="36573" y="104"/>
                      </a:cubicBezTo>
                      <a:cubicBezTo>
                        <a:pt x="24775" y="3281"/>
                        <a:pt x="13175" y="6657"/>
                        <a:pt x="2088" y="10165"/>
                      </a:cubicBezTo>
                      <a:cubicBezTo>
                        <a:pt x="1856" y="10231"/>
                        <a:pt x="1641" y="10331"/>
                        <a:pt x="1443" y="10463"/>
                      </a:cubicBezTo>
                      <a:cubicBezTo>
                        <a:pt x="284" y="11158"/>
                        <a:pt x="-278" y="12564"/>
                        <a:pt x="135" y="13905"/>
                      </a:cubicBezTo>
                      <a:cubicBezTo>
                        <a:pt x="632" y="15477"/>
                        <a:pt x="2303" y="16354"/>
                        <a:pt x="3875" y="15857"/>
                      </a:cubicBezTo>
                      <a:close/>
                    </a:path>
                  </a:pathLst>
                </a:custGeom>
                <a:solidFill>
                  <a:srgbClr val="FFFFFF"/>
                </a:solidFill>
                <a:ln w="0" cap="flat">
                  <a:noFill/>
                  <a:prstDash val="solid"/>
                  <a:miter/>
                </a:ln>
              </p:spPr>
              <p:txBody>
                <a:bodyPr rtlCol="0" anchor="ctr"/>
                <a:lstStyle/>
                <a:p>
                  <a:endParaRPr lang="en-US" dirty="0"/>
                </a:p>
              </p:txBody>
            </p:sp>
            <p:sp>
              <p:nvSpPr>
                <p:cNvPr id="444" name="Freeform: Shape 443">
                  <a:extLst>
                    <a:ext uri="{FF2B5EF4-FFF2-40B4-BE49-F238E27FC236}">
                      <a16:creationId xmlns:a16="http://schemas.microsoft.com/office/drawing/2014/main" id="{575C75F1-3750-6EBA-A8D9-76140883ED51}"/>
                    </a:ext>
                  </a:extLst>
                </p:cNvPr>
                <p:cNvSpPr/>
                <p:nvPr/>
              </p:nvSpPr>
              <p:spPr>
                <a:xfrm>
                  <a:off x="7476863" y="4321443"/>
                  <a:ext cx="6834" cy="41746"/>
                </a:xfrm>
                <a:custGeom>
                  <a:avLst/>
                  <a:gdLst>
                    <a:gd name="connsiteX0" fmla="*/ 6296 w 6834"/>
                    <a:gd name="connsiteY0" fmla="*/ 38598 h 41746"/>
                    <a:gd name="connsiteX1" fmla="*/ 6825 w 6834"/>
                    <a:gd name="connsiteY1" fmla="*/ 3220 h 41746"/>
                    <a:gd name="connsiteX2" fmla="*/ 4095 w 6834"/>
                    <a:gd name="connsiteY2" fmla="*/ 9 h 41746"/>
                    <a:gd name="connsiteX3" fmla="*/ 2324 w 6834"/>
                    <a:gd name="connsiteY3" fmla="*/ 423 h 41746"/>
                    <a:gd name="connsiteX4" fmla="*/ 884 w 6834"/>
                    <a:gd name="connsiteY4" fmla="*/ 2740 h 41746"/>
                    <a:gd name="connsiteX5" fmla="*/ 355 w 6834"/>
                    <a:gd name="connsiteY5" fmla="*/ 38913 h 41746"/>
                    <a:gd name="connsiteX6" fmla="*/ 3482 w 6834"/>
                    <a:gd name="connsiteY6" fmla="*/ 41743 h 41746"/>
                    <a:gd name="connsiteX7" fmla="*/ 6312 w 6834"/>
                    <a:gd name="connsiteY7" fmla="*/ 38615 h 41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4" h="41746">
                      <a:moveTo>
                        <a:pt x="6296" y="38598"/>
                      </a:moveTo>
                      <a:cubicBezTo>
                        <a:pt x="5700" y="26932"/>
                        <a:pt x="5865" y="15018"/>
                        <a:pt x="6825" y="3220"/>
                      </a:cubicBezTo>
                      <a:cubicBezTo>
                        <a:pt x="6957" y="1581"/>
                        <a:pt x="5733" y="142"/>
                        <a:pt x="4095" y="9"/>
                      </a:cubicBezTo>
                      <a:cubicBezTo>
                        <a:pt x="3449" y="-40"/>
                        <a:pt x="2837" y="109"/>
                        <a:pt x="2324" y="423"/>
                      </a:cubicBezTo>
                      <a:cubicBezTo>
                        <a:pt x="1530" y="903"/>
                        <a:pt x="967" y="1747"/>
                        <a:pt x="884" y="2740"/>
                      </a:cubicBezTo>
                      <a:cubicBezTo>
                        <a:pt x="-75" y="14803"/>
                        <a:pt x="-257" y="26982"/>
                        <a:pt x="355" y="38913"/>
                      </a:cubicBezTo>
                      <a:cubicBezTo>
                        <a:pt x="438" y="40551"/>
                        <a:pt x="1844" y="41825"/>
                        <a:pt x="3482" y="41743"/>
                      </a:cubicBezTo>
                      <a:cubicBezTo>
                        <a:pt x="5121" y="41660"/>
                        <a:pt x="6395" y="40253"/>
                        <a:pt x="6312" y="38615"/>
                      </a:cubicBezTo>
                      <a:close/>
                    </a:path>
                  </a:pathLst>
                </a:custGeom>
                <a:solidFill>
                  <a:srgbClr val="FFFFFF"/>
                </a:solidFill>
                <a:ln w="0" cap="flat">
                  <a:noFill/>
                  <a:prstDash val="solid"/>
                  <a:miter/>
                </a:ln>
              </p:spPr>
              <p:txBody>
                <a:bodyPr rtlCol="0" anchor="ctr"/>
                <a:lstStyle/>
                <a:p>
                  <a:endParaRPr lang="en-US" dirty="0"/>
                </a:p>
              </p:txBody>
            </p:sp>
            <p:sp>
              <p:nvSpPr>
                <p:cNvPr id="445" name="Freeform: Shape 444">
                  <a:extLst>
                    <a:ext uri="{FF2B5EF4-FFF2-40B4-BE49-F238E27FC236}">
                      <a16:creationId xmlns:a16="http://schemas.microsoft.com/office/drawing/2014/main" id="{671AB888-FF58-E0EC-92E6-4400763A826C}"/>
                    </a:ext>
                  </a:extLst>
                </p:cNvPr>
                <p:cNvSpPr/>
                <p:nvPr/>
              </p:nvSpPr>
              <p:spPr>
                <a:xfrm>
                  <a:off x="7621598" y="4456594"/>
                  <a:ext cx="18473" cy="39483"/>
                </a:xfrm>
                <a:custGeom>
                  <a:avLst/>
                  <a:gdLst>
                    <a:gd name="connsiteX0" fmla="*/ 2100 w 18473"/>
                    <a:gd name="connsiteY0" fmla="*/ 39354 h 39483"/>
                    <a:gd name="connsiteX1" fmla="*/ 5824 w 18473"/>
                    <a:gd name="connsiteY1" fmla="*/ 37384 h 39483"/>
                    <a:gd name="connsiteX2" fmla="*/ 18218 w 18473"/>
                    <a:gd name="connsiteY2" fmla="*/ 4190 h 39483"/>
                    <a:gd name="connsiteX3" fmla="*/ 16695 w 18473"/>
                    <a:gd name="connsiteY3" fmla="*/ 251 h 39483"/>
                    <a:gd name="connsiteX4" fmla="*/ 13948 w 18473"/>
                    <a:gd name="connsiteY4" fmla="*/ 433 h 39483"/>
                    <a:gd name="connsiteX5" fmla="*/ 12757 w 18473"/>
                    <a:gd name="connsiteY5" fmla="*/ 1774 h 39483"/>
                    <a:gd name="connsiteX6" fmla="*/ 131 w 18473"/>
                    <a:gd name="connsiteY6" fmla="*/ 35630 h 39483"/>
                    <a:gd name="connsiteX7" fmla="*/ 2100 w 18473"/>
                    <a:gd name="connsiteY7" fmla="*/ 39354 h 39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73" h="39483">
                      <a:moveTo>
                        <a:pt x="2100" y="39354"/>
                      </a:moveTo>
                      <a:cubicBezTo>
                        <a:pt x="3672" y="39833"/>
                        <a:pt x="5344" y="38940"/>
                        <a:pt x="5824" y="37384"/>
                      </a:cubicBezTo>
                      <a:cubicBezTo>
                        <a:pt x="9282" y="26115"/>
                        <a:pt x="13436" y="14946"/>
                        <a:pt x="18218" y="4190"/>
                      </a:cubicBezTo>
                      <a:cubicBezTo>
                        <a:pt x="18880" y="2684"/>
                        <a:pt x="18218" y="930"/>
                        <a:pt x="16695" y="251"/>
                      </a:cubicBezTo>
                      <a:cubicBezTo>
                        <a:pt x="15769" y="-146"/>
                        <a:pt x="14759" y="-63"/>
                        <a:pt x="13948" y="433"/>
                      </a:cubicBezTo>
                      <a:cubicBezTo>
                        <a:pt x="13436" y="731"/>
                        <a:pt x="13022" y="1195"/>
                        <a:pt x="12757" y="1774"/>
                      </a:cubicBezTo>
                      <a:cubicBezTo>
                        <a:pt x="7892" y="12761"/>
                        <a:pt x="3656" y="24146"/>
                        <a:pt x="131" y="35630"/>
                      </a:cubicBezTo>
                      <a:cubicBezTo>
                        <a:pt x="-349" y="37202"/>
                        <a:pt x="528" y="38874"/>
                        <a:pt x="2100" y="39354"/>
                      </a:cubicBezTo>
                      <a:close/>
                    </a:path>
                  </a:pathLst>
                </a:custGeom>
                <a:solidFill>
                  <a:srgbClr val="FFFFFF"/>
                </a:solidFill>
                <a:ln w="0" cap="flat">
                  <a:noFill/>
                  <a:prstDash val="solid"/>
                  <a:miter/>
                </a:ln>
              </p:spPr>
              <p:txBody>
                <a:bodyPr rtlCol="0" anchor="ctr"/>
                <a:lstStyle/>
                <a:p>
                  <a:endParaRPr lang="en-US" dirty="0"/>
                </a:p>
              </p:txBody>
            </p:sp>
            <p:sp>
              <p:nvSpPr>
                <p:cNvPr id="446" name="Freeform: Shape 445">
                  <a:extLst>
                    <a:ext uri="{FF2B5EF4-FFF2-40B4-BE49-F238E27FC236}">
                      <a16:creationId xmlns:a16="http://schemas.microsoft.com/office/drawing/2014/main" id="{CC6E47D2-EBDD-DD9E-B4C1-92DF1CDD0929}"/>
                    </a:ext>
                  </a:extLst>
                </p:cNvPr>
                <p:cNvSpPr/>
                <p:nvPr/>
              </p:nvSpPr>
              <p:spPr>
                <a:xfrm>
                  <a:off x="7506478" y="4187567"/>
                  <a:ext cx="23689" cy="37027"/>
                </a:xfrm>
                <a:custGeom>
                  <a:avLst/>
                  <a:gdLst>
                    <a:gd name="connsiteX0" fmla="*/ 1651 w 23689"/>
                    <a:gd name="connsiteY0" fmla="*/ 36717 h 37027"/>
                    <a:gd name="connsiteX1" fmla="*/ 5655 w 23689"/>
                    <a:gd name="connsiteY1" fmla="*/ 35377 h 37027"/>
                    <a:gd name="connsiteX2" fmla="*/ 23212 w 23689"/>
                    <a:gd name="connsiteY2" fmla="*/ 4598 h 37027"/>
                    <a:gd name="connsiteX3" fmla="*/ 22319 w 23689"/>
                    <a:gd name="connsiteY3" fmla="*/ 478 h 37027"/>
                    <a:gd name="connsiteX4" fmla="*/ 19158 w 23689"/>
                    <a:gd name="connsiteY4" fmla="*/ 428 h 37027"/>
                    <a:gd name="connsiteX5" fmla="*/ 18198 w 23689"/>
                    <a:gd name="connsiteY5" fmla="*/ 1355 h 37027"/>
                    <a:gd name="connsiteX6" fmla="*/ 310 w 23689"/>
                    <a:gd name="connsiteY6" fmla="*/ 32713 h 37027"/>
                    <a:gd name="connsiteX7" fmla="*/ 1651 w 23689"/>
                    <a:gd name="connsiteY7" fmla="*/ 36701 h 37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89" h="37027">
                      <a:moveTo>
                        <a:pt x="1651" y="36717"/>
                      </a:moveTo>
                      <a:cubicBezTo>
                        <a:pt x="3123" y="37445"/>
                        <a:pt x="4911" y="36850"/>
                        <a:pt x="5655" y="35377"/>
                      </a:cubicBezTo>
                      <a:cubicBezTo>
                        <a:pt x="10851" y="24952"/>
                        <a:pt x="16759" y="14593"/>
                        <a:pt x="23212" y="4598"/>
                      </a:cubicBezTo>
                      <a:cubicBezTo>
                        <a:pt x="24106" y="3208"/>
                        <a:pt x="23709" y="1371"/>
                        <a:pt x="22319" y="478"/>
                      </a:cubicBezTo>
                      <a:cubicBezTo>
                        <a:pt x="21326" y="-168"/>
                        <a:pt x="20101" y="-134"/>
                        <a:pt x="19158" y="428"/>
                      </a:cubicBezTo>
                      <a:cubicBezTo>
                        <a:pt x="18778" y="643"/>
                        <a:pt x="18447" y="958"/>
                        <a:pt x="18198" y="1355"/>
                      </a:cubicBezTo>
                      <a:cubicBezTo>
                        <a:pt x="11612" y="11532"/>
                        <a:pt x="5589" y="22089"/>
                        <a:pt x="310" y="32713"/>
                      </a:cubicBezTo>
                      <a:cubicBezTo>
                        <a:pt x="-418" y="34185"/>
                        <a:pt x="178" y="35973"/>
                        <a:pt x="1651" y="36701"/>
                      </a:cubicBezTo>
                      <a:close/>
                    </a:path>
                  </a:pathLst>
                </a:custGeom>
                <a:solidFill>
                  <a:srgbClr val="FFFFFF"/>
                </a:solidFill>
                <a:ln w="0" cap="flat">
                  <a:noFill/>
                  <a:prstDash val="solid"/>
                  <a:miter/>
                </a:ln>
              </p:spPr>
              <p:txBody>
                <a:bodyPr rtlCol="0" anchor="ctr"/>
                <a:lstStyle/>
                <a:p>
                  <a:endParaRPr lang="en-US" dirty="0"/>
                </a:p>
              </p:txBody>
            </p:sp>
            <p:sp>
              <p:nvSpPr>
                <p:cNvPr id="447" name="Freeform: Shape 446">
                  <a:extLst>
                    <a:ext uri="{FF2B5EF4-FFF2-40B4-BE49-F238E27FC236}">
                      <a16:creationId xmlns:a16="http://schemas.microsoft.com/office/drawing/2014/main" id="{5D5808F9-BF7F-BB2E-1E6E-376236C2FE5C}"/>
                    </a:ext>
                  </a:extLst>
                </p:cNvPr>
                <p:cNvSpPr/>
                <p:nvPr/>
              </p:nvSpPr>
              <p:spPr>
                <a:xfrm>
                  <a:off x="7716510" y="4019020"/>
                  <a:ext cx="39162" cy="19370"/>
                </a:xfrm>
                <a:custGeom>
                  <a:avLst/>
                  <a:gdLst>
                    <a:gd name="connsiteX0" fmla="*/ 4190 w 39162"/>
                    <a:gd name="connsiteY0" fmla="*/ 19120 h 19370"/>
                    <a:gd name="connsiteX1" fmla="*/ 37219 w 39162"/>
                    <a:gd name="connsiteY1" fmla="*/ 5783 h 19370"/>
                    <a:gd name="connsiteX2" fmla="*/ 38973 w 39162"/>
                    <a:gd name="connsiteY2" fmla="*/ 1944 h 19370"/>
                    <a:gd name="connsiteX3" fmla="*/ 35134 w 39162"/>
                    <a:gd name="connsiteY3" fmla="*/ 190 h 19370"/>
                    <a:gd name="connsiteX4" fmla="*/ 1791 w 39162"/>
                    <a:gd name="connsiteY4" fmla="*/ 13659 h 19370"/>
                    <a:gd name="connsiteX5" fmla="*/ 1443 w 39162"/>
                    <a:gd name="connsiteY5" fmla="*/ 13841 h 19370"/>
                    <a:gd name="connsiteX6" fmla="*/ 252 w 39162"/>
                    <a:gd name="connsiteY6" fmla="*/ 17581 h 19370"/>
                    <a:gd name="connsiteX7" fmla="*/ 4173 w 39162"/>
                    <a:gd name="connsiteY7" fmla="*/ 19120 h 1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162" h="19370">
                      <a:moveTo>
                        <a:pt x="4190" y="19120"/>
                      </a:moveTo>
                      <a:cubicBezTo>
                        <a:pt x="14814" y="14470"/>
                        <a:pt x="25917" y="9986"/>
                        <a:pt x="37219" y="5783"/>
                      </a:cubicBezTo>
                      <a:cubicBezTo>
                        <a:pt x="38758" y="5203"/>
                        <a:pt x="39552" y="3499"/>
                        <a:pt x="38973" y="1944"/>
                      </a:cubicBezTo>
                      <a:cubicBezTo>
                        <a:pt x="38394" y="405"/>
                        <a:pt x="36690" y="-390"/>
                        <a:pt x="35134" y="190"/>
                      </a:cubicBezTo>
                      <a:cubicBezTo>
                        <a:pt x="23733" y="4426"/>
                        <a:pt x="12513" y="8960"/>
                        <a:pt x="1791" y="13659"/>
                      </a:cubicBezTo>
                      <a:cubicBezTo>
                        <a:pt x="1675" y="13709"/>
                        <a:pt x="1559" y="13775"/>
                        <a:pt x="1443" y="13841"/>
                      </a:cubicBezTo>
                      <a:cubicBezTo>
                        <a:pt x="185" y="14603"/>
                        <a:pt x="-361" y="16208"/>
                        <a:pt x="252" y="17581"/>
                      </a:cubicBezTo>
                      <a:cubicBezTo>
                        <a:pt x="914" y="19087"/>
                        <a:pt x="2668" y="19782"/>
                        <a:pt x="4173" y="19120"/>
                      </a:cubicBezTo>
                      <a:close/>
                    </a:path>
                  </a:pathLst>
                </a:custGeom>
                <a:solidFill>
                  <a:srgbClr val="FFFFFF"/>
                </a:solidFill>
                <a:ln w="0" cap="flat">
                  <a:noFill/>
                  <a:prstDash val="solid"/>
                  <a:miter/>
                </a:ln>
              </p:spPr>
              <p:txBody>
                <a:bodyPr rtlCol="0" anchor="ctr"/>
                <a:lstStyle/>
                <a:p>
                  <a:endParaRPr lang="en-US" dirty="0"/>
                </a:p>
              </p:txBody>
            </p:sp>
            <p:sp>
              <p:nvSpPr>
                <p:cNvPr id="1088" name="Freeform: Shape 1087">
                  <a:extLst>
                    <a:ext uri="{FF2B5EF4-FFF2-40B4-BE49-F238E27FC236}">
                      <a16:creationId xmlns:a16="http://schemas.microsoft.com/office/drawing/2014/main" id="{0ECF8136-3B38-0FA9-5E5E-B3F1AF24F3C8}"/>
                    </a:ext>
                  </a:extLst>
                </p:cNvPr>
                <p:cNvSpPr/>
                <p:nvPr/>
              </p:nvSpPr>
              <p:spPr>
                <a:xfrm>
                  <a:off x="7816308" y="4506011"/>
                  <a:ext cx="32861" cy="29482"/>
                </a:xfrm>
                <a:custGeom>
                  <a:avLst/>
                  <a:gdLst>
                    <a:gd name="connsiteX0" fmla="*/ 28367 w 32861"/>
                    <a:gd name="connsiteY0" fmla="*/ 428 h 29482"/>
                    <a:gd name="connsiteX1" fmla="*/ 27689 w 32861"/>
                    <a:gd name="connsiteY1" fmla="*/ 990 h 29482"/>
                    <a:gd name="connsiteX2" fmla="*/ 17181 w 32861"/>
                    <a:gd name="connsiteY2" fmla="*/ 11432 h 29482"/>
                    <a:gd name="connsiteX3" fmla="*/ 1262 w 32861"/>
                    <a:gd name="connsiteY3" fmla="*/ 24074 h 29482"/>
                    <a:gd name="connsiteX4" fmla="*/ 551 w 32861"/>
                    <a:gd name="connsiteY4" fmla="*/ 28228 h 29482"/>
                    <a:gd name="connsiteX5" fmla="*/ 4704 w 32861"/>
                    <a:gd name="connsiteY5" fmla="*/ 28939 h 29482"/>
                    <a:gd name="connsiteX6" fmla="*/ 21136 w 32861"/>
                    <a:gd name="connsiteY6" fmla="*/ 15883 h 29482"/>
                    <a:gd name="connsiteX7" fmla="*/ 32090 w 32861"/>
                    <a:gd name="connsiteY7" fmla="*/ 4978 h 29482"/>
                    <a:gd name="connsiteX8" fmla="*/ 31875 w 32861"/>
                    <a:gd name="connsiteY8" fmla="*/ 775 h 29482"/>
                    <a:gd name="connsiteX9" fmla="*/ 28334 w 32861"/>
                    <a:gd name="connsiteY9" fmla="*/ 428 h 2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61" h="29482">
                      <a:moveTo>
                        <a:pt x="28367" y="428"/>
                      </a:moveTo>
                      <a:cubicBezTo>
                        <a:pt x="28119" y="577"/>
                        <a:pt x="27904" y="759"/>
                        <a:pt x="27689" y="990"/>
                      </a:cubicBezTo>
                      <a:cubicBezTo>
                        <a:pt x="24346" y="4697"/>
                        <a:pt x="20805" y="8205"/>
                        <a:pt x="17181" y="11432"/>
                      </a:cubicBezTo>
                      <a:cubicBezTo>
                        <a:pt x="12167" y="15900"/>
                        <a:pt x="6822" y="20152"/>
                        <a:pt x="1262" y="24074"/>
                      </a:cubicBezTo>
                      <a:cubicBezTo>
                        <a:pt x="-78" y="25017"/>
                        <a:pt x="-409" y="26887"/>
                        <a:pt x="551" y="28228"/>
                      </a:cubicBezTo>
                      <a:cubicBezTo>
                        <a:pt x="1494" y="29568"/>
                        <a:pt x="3380" y="29883"/>
                        <a:pt x="4704" y="28939"/>
                      </a:cubicBezTo>
                      <a:cubicBezTo>
                        <a:pt x="10430" y="24885"/>
                        <a:pt x="15957" y="20500"/>
                        <a:pt x="21136" y="15883"/>
                      </a:cubicBezTo>
                      <a:cubicBezTo>
                        <a:pt x="24925" y="12524"/>
                        <a:pt x="28615" y="8850"/>
                        <a:pt x="32090" y="4978"/>
                      </a:cubicBezTo>
                      <a:cubicBezTo>
                        <a:pt x="33199" y="3754"/>
                        <a:pt x="33100" y="1867"/>
                        <a:pt x="31875" y="775"/>
                      </a:cubicBezTo>
                      <a:cubicBezTo>
                        <a:pt x="30882" y="-135"/>
                        <a:pt x="29426" y="-234"/>
                        <a:pt x="28334" y="428"/>
                      </a:cubicBezTo>
                      <a:close/>
                    </a:path>
                  </a:pathLst>
                </a:custGeom>
                <a:solidFill>
                  <a:srgbClr val="FFFFFF"/>
                </a:solidFill>
                <a:ln w="0" cap="flat">
                  <a:noFill/>
                  <a:prstDash val="solid"/>
                  <a:miter/>
                </a:ln>
              </p:spPr>
              <p:txBody>
                <a:bodyPr rtlCol="0" anchor="ctr"/>
                <a:lstStyle/>
                <a:p>
                  <a:endParaRPr lang="en-US" dirty="0"/>
                </a:p>
              </p:txBody>
            </p:sp>
            <p:sp>
              <p:nvSpPr>
                <p:cNvPr id="1089" name="Freeform: Shape 1088">
                  <a:extLst>
                    <a:ext uri="{FF2B5EF4-FFF2-40B4-BE49-F238E27FC236}">
                      <a16:creationId xmlns:a16="http://schemas.microsoft.com/office/drawing/2014/main" id="{AA865DEA-4A29-BD9E-B280-2AB58BDAE5EB}"/>
                    </a:ext>
                  </a:extLst>
                </p:cNvPr>
                <p:cNvSpPr/>
                <p:nvPr/>
              </p:nvSpPr>
              <p:spPr>
                <a:xfrm>
                  <a:off x="7825449" y="4326804"/>
                  <a:ext cx="36785" cy="23532"/>
                </a:xfrm>
                <a:custGeom>
                  <a:avLst/>
                  <a:gdLst>
                    <a:gd name="connsiteX0" fmla="*/ 34499 w 36785"/>
                    <a:gd name="connsiteY0" fmla="*/ 17153 h 23532"/>
                    <a:gd name="connsiteX1" fmla="*/ 3836 w 36785"/>
                    <a:gd name="connsiteY1" fmla="*/ 125 h 23532"/>
                    <a:gd name="connsiteX2" fmla="*/ 1437 w 36785"/>
                    <a:gd name="connsiteY2" fmla="*/ 423 h 23532"/>
                    <a:gd name="connsiteX3" fmla="*/ 130 w 36785"/>
                    <a:gd name="connsiteY3" fmla="*/ 2111 h 23532"/>
                    <a:gd name="connsiteX4" fmla="*/ 2115 w 36785"/>
                    <a:gd name="connsiteY4" fmla="*/ 5834 h 23532"/>
                    <a:gd name="connsiteX5" fmla="*/ 30577 w 36785"/>
                    <a:gd name="connsiteY5" fmla="*/ 21654 h 23532"/>
                    <a:gd name="connsiteX6" fmla="*/ 31802 w 36785"/>
                    <a:gd name="connsiteY6" fmla="*/ 22746 h 23532"/>
                    <a:gd name="connsiteX7" fmla="*/ 36005 w 36785"/>
                    <a:gd name="connsiteY7" fmla="*/ 22564 h 23532"/>
                    <a:gd name="connsiteX8" fmla="*/ 35823 w 36785"/>
                    <a:gd name="connsiteY8" fmla="*/ 18361 h 23532"/>
                    <a:gd name="connsiteX9" fmla="*/ 34499 w 36785"/>
                    <a:gd name="connsiteY9" fmla="*/ 17169 h 23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785" h="23532">
                      <a:moveTo>
                        <a:pt x="34499" y="17153"/>
                      </a:moveTo>
                      <a:cubicBezTo>
                        <a:pt x="25514" y="9293"/>
                        <a:pt x="15188" y="3567"/>
                        <a:pt x="3836" y="125"/>
                      </a:cubicBezTo>
                      <a:cubicBezTo>
                        <a:pt x="2992" y="-123"/>
                        <a:pt x="2132" y="9"/>
                        <a:pt x="1437" y="423"/>
                      </a:cubicBezTo>
                      <a:cubicBezTo>
                        <a:pt x="825" y="787"/>
                        <a:pt x="345" y="1383"/>
                        <a:pt x="130" y="2111"/>
                      </a:cubicBezTo>
                      <a:cubicBezTo>
                        <a:pt x="-350" y="3683"/>
                        <a:pt x="543" y="5354"/>
                        <a:pt x="2115" y="5834"/>
                      </a:cubicBezTo>
                      <a:cubicBezTo>
                        <a:pt x="12656" y="9028"/>
                        <a:pt x="22237" y="14356"/>
                        <a:pt x="30577" y="21654"/>
                      </a:cubicBezTo>
                      <a:cubicBezTo>
                        <a:pt x="30991" y="22018"/>
                        <a:pt x="31388" y="22365"/>
                        <a:pt x="31802" y="22746"/>
                      </a:cubicBezTo>
                      <a:cubicBezTo>
                        <a:pt x="33010" y="23854"/>
                        <a:pt x="34896" y="23788"/>
                        <a:pt x="36005" y="22564"/>
                      </a:cubicBezTo>
                      <a:cubicBezTo>
                        <a:pt x="37114" y="21356"/>
                        <a:pt x="37031" y="19469"/>
                        <a:pt x="35823" y="18361"/>
                      </a:cubicBezTo>
                      <a:cubicBezTo>
                        <a:pt x="35393" y="17963"/>
                        <a:pt x="34946" y="17566"/>
                        <a:pt x="34499" y="17169"/>
                      </a:cubicBezTo>
                      <a:close/>
                    </a:path>
                  </a:pathLst>
                </a:custGeom>
                <a:solidFill>
                  <a:srgbClr val="FFFFFF"/>
                </a:solidFill>
                <a:ln w="0" cap="flat">
                  <a:noFill/>
                  <a:prstDash val="solid"/>
                  <a:miter/>
                </a:ln>
              </p:spPr>
              <p:txBody>
                <a:bodyPr rtlCol="0" anchor="ctr"/>
                <a:lstStyle/>
                <a:p>
                  <a:endParaRPr lang="en-US" dirty="0"/>
                </a:p>
              </p:txBody>
            </p:sp>
            <p:sp>
              <p:nvSpPr>
                <p:cNvPr id="1090" name="Freeform: Shape 1089">
                  <a:extLst>
                    <a:ext uri="{FF2B5EF4-FFF2-40B4-BE49-F238E27FC236}">
                      <a16:creationId xmlns:a16="http://schemas.microsoft.com/office/drawing/2014/main" id="{489AF0EB-E8DD-208C-5762-42B30C26A652}"/>
                    </a:ext>
                  </a:extLst>
                </p:cNvPr>
                <p:cNvSpPr/>
                <p:nvPr/>
              </p:nvSpPr>
              <p:spPr>
                <a:xfrm>
                  <a:off x="7755237" y="4323378"/>
                  <a:ext cx="40765" cy="13908"/>
                </a:xfrm>
                <a:custGeom>
                  <a:avLst/>
                  <a:gdLst>
                    <a:gd name="connsiteX0" fmla="*/ 37529 w 40765"/>
                    <a:gd name="connsiteY0" fmla="*/ 26 h 13908"/>
                    <a:gd name="connsiteX1" fmla="*/ 1951 w 40765"/>
                    <a:gd name="connsiteY1" fmla="*/ 8135 h 13908"/>
                    <a:gd name="connsiteX2" fmla="*/ 1438 w 40765"/>
                    <a:gd name="connsiteY2" fmla="*/ 8383 h 13908"/>
                    <a:gd name="connsiteX3" fmla="*/ 181 w 40765"/>
                    <a:gd name="connsiteY3" fmla="*/ 11957 h 13908"/>
                    <a:gd name="connsiteX4" fmla="*/ 4003 w 40765"/>
                    <a:gd name="connsiteY4" fmla="*/ 13728 h 13908"/>
                    <a:gd name="connsiteX5" fmla="*/ 38025 w 40765"/>
                    <a:gd name="connsiteY5" fmla="*/ 5967 h 13908"/>
                    <a:gd name="connsiteX6" fmla="*/ 40755 w 40765"/>
                    <a:gd name="connsiteY6" fmla="*/ 2740 h 13908"/>
                    <a:gd name="connsiteX7" fmla="*/ 37529 w 40765"/>
                    <a:gd name="connsiteY7" fmla="*/ 10 h 1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765" h="13908">
                      <a:moveTo>
                        <a:pt x="37529" y="26"/>
                      </a:moveTo>
                      <a:cubicBezTo>
                        <a:pt x="26011" y="986"/>
                        <a:pt x="14031" y="3717"/>
                        <a:pt x="1951" y="8135"/>
                      </a:cubicBezTo>
                      <a:cubicBezTo>
                        <a:pt x="1769" y="8201"/>
                        <a:pt x="1604" y="8284"/>
                        <a:pt x="1438" y="8383"/>
                      </a:cubicBezTo>
                      <a:cubicBezTo>
                        <a:pt x="247" y="9111"/>
                        <a:pt x="-316" y="10600"/>
                        <a:pt x="181" y="11957"/>
                      </a:cubicBezTo>
                      <a:cubicBezTo>
                        <a:pt x="743" y="13496"/>
                        <a:pt x="2464" y="14290"/>
                        <a:pt x="4003" y="13728"/>
                      </a:cubicBezTo>
                      <a:cubicBezTo>
                        <a:pt x="15586" y="9492"/>
                        <a:pt x="27037" y="6877"/>
                        <a:pt x="38025" y="5967"/>
                      </a:cubicBezTo>
                      <a:cubicBezTo>
                        <a:pt x="39680" y="5818"/>
                        <a:pt x="40888" y="4378"/>
                        <a:pt x="40755" y="2740"/>
                      </a:cubicBezTo>
                      <a:cubicBezTo>
                        <a:pt x="40623" y="1102"/>
                        <a:pt x="39183" y="-123"/>
                        <a:pt x="37529" y="10"/>
                      </a:cubicBezTo>
                      <a:close/>
                    </a:path>
                  </a:pathLst>
                </a:custGeom>
                <a:solidFill>
                  <a:srgbClr val="FFFFFF"/>
                </a:solidFill>
                <a:ln w="0" cap="flat">
                  <a:noFill/>
                  <a:prstDash val="solid"/>
                  <a:miter/>
                </a:ln>
              </p:spPr>
              <p:txBody>
                <a:bodyPr rtlCol="0" anchor="ctr"/>
                <a:lstStyle/>
                <a:p>
                  <a:endParaRPr lang="en-US" dirty="0"/>
                </a:p>
              </p:txBody>
            </p:sp>
            <p:sp>
              <p:nvSpPr>
                <p:cNvPr id="1091" name="Freeform: Shape 1090">
                  <a:extLst>
                    <a:ext uri="{FF2B5EF4-FFF2-40B4-BE49-F238E27FC236}">
                      <a16:creationId xmlns:a16="http://schemas.microsoft.com/office/drawing/2014/main" id="{B0BBBB81-1DD6-77DF-6212-F1CF3627EDEB}"/>
                    </a:ext>
                  </a:extLst>
                </p:cNvPr>
                <p:cNvSpPr/>
                <p:nvPr/>
              </p:nvSpPr>
              <p:spPr>
                <a:xfrm>
                  <a:off x="7863960" y="4443891"/>
                  <a:ext cx="19647" cy="38976"/>
                </a:xfrm>
                <a:custGeom>
                  <a:avLst/>
                  <a:gdLst>
                    <a:gd name="connsiteX0" fmla="*/ 17484 w 19647"/>
                    <a:gd name="connsiteY0" fmla="*/ 113 h 38976"/>
                    <a:gd name="connsiteX1" fmla="*/ 15134 w 19647"/>
                    <a:gd name="connsiteY1" fmla="*/ 428 h 38976"/>
                    <a:gd name="connsiteX2" fmla="*/ 13810 w 19647"/>
                    <a:gd name="connsiteY2" fmla="*/ 2165 h 38976"/>
                    <a:gd name="connsiteX3" fmla="*/ 373 w 19647"/>
                    <a:gd name="connsiteY3" fmla="*/ 34549 h 38976"/>
                    <a:gd name="connsiteX4" fmla="*/ 1532 w 19647"/>
                    <a:gd name="connsiteY4" fmla="*/ 38603 h 38976"/>
                    <a:gd name="connsiteX5" fmla="*/ 5586 w 19647"/>
                    <a:gd name="connsiteY5" fmla="*/ 37445 h 38976"/>
                    <a:gd name="connsiteX6" fmla="*/ 19536 w 19647"/>
                    <a:gd name="connsiteY6" fmla="*/ 3804 h 38976"/>
                    <a:gd name="connsiteX7" fmla="*/ 17484 w 19647"/>
                    <a:gd name="connsiteY7" fmla="*/ 130 h 38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47" h="38976">
                      <a:moveTo>
                        <a:pt x="17484" y="113"/>
                      </a:moveTo>
                      <a:cubicBezTo>
                        <a:pt x="16656" y="-118"/>
                        <a:pt x="15812" y="14"/>
                        <a:pt x="15134" y="428"/>
                      </a:cubicBezTo>
                      <a:cubicBezTo>
                        <a:pt x="14505" y="808"/>
                        <a:pt x="14025" y="1404"/>
                        <a:pt x="13810" y="2165"/>
                      </a:cubicBezTo>
                      <a:cubicBezTo>
                        <a:pt x="10666" y="13236"/>
                        <a:pt x="6149" y="24124"/>
                        <a:pt x="373" y="34549"/>
                      </a:cubicBezTo>
                      <a:cubicBezTo>
                        <a:pt x="-421" y="35989"/>
                        <a:pt x="92" y="37809"/>
                        <a:pt x="1532" y="38603"/>
                      </a:cubicBezTo>
                      <a:cubicBezTo>
                        <a:pt x="2971" y="39398"/>
                        <a:pt x="4775" y="38885"/>
                        <a:pt x="5586" y="37445"/>
                      </a:cubicBezTo>
                      <a:cubicBezTo>
                        <a:pt x="11576" y="26623"/>
                        <a:pt x="16276" y="15304"/>
                        <a:pt x="19536" y="3804"/>
                      </a:cubicBezTo>
                      <a:cubicBezTo>
                        <a:pt x="19982" y="2215"/>
                        <a:pt x="19056" y="577"/>
                        <a:pt x="17484" y="130"/>
                      </a:cubicBezTo>
                      <a:close/>
                    </a:path>
                  </a:pathLst>
                </a:custGeom>
                <a:solidFill>
                  <a:srgbClr val="FFFFFF"/>
                </a:solidFill>
                <a:ln w="0" cap="flat">
                  <a:noFill/>
                  <a:prstDash val="solid"/>
                  <a:miter/>
                </a:ln>
              </p:spPr>
              <p:txBody>
                <a:bodyPr rtlCol="0" anchor="ctr"/>
                <a:lstStyle/>
                <a:p>
                  <a:endParaRPr lang="en-US" dirty="0"/>
                </a:p>
              </p:txBody>
            </p:sp>
            <p:sp>
              <p:nvSpPr>
                <p:cNvPr id="1092" name="Freeform: Shape 1091">
                  <a:extLst>
                    <a:ext uri="{FF2B5EF4-FFF2-40B4-BE49-F238E27FC236}">
                      <a16:creationId xmlns:a16="http://schemas.microsoft.com/office/drawing/2014/main" id="{815920E6-03D4-63B7-B563-E12A09D1F439}"/>
                    </a:ext>
                  </a:extLst>
                </p:cNvPr>
                <p:cNvSpPr/>
                <p:nvPr/>
              </p:nvSpPr>
              <p:spPr>
                <a:xfrm>
                  <a:off x="7876417" y="4373564"/>
                  <a:ext cx="12308" cy="40968"/>
                </a:xfrm>
                <a:custGeom>
                  <a:avLst/>
                  <a:gdLst>
                    <a:gd name="connsiteX0" fmla="*/ 1883 w 12308"/>
                    <a:gd name="connsiteY0" fmla="*/ 212 h 40968"/>
                    <a:gd name="connsiteX1" fmla="*/ 1436 w 12308"/>
                    <a:gd name="connsiteY1" fmla="*/ 427 h 40968"/>
                    <a:gd name="connsiteX2" fmla="*/ 212 w 12308"/>
                    <a:gd name="connsiteY2" fmla="*/ 4084 h 40968"/>
                    <a:gd name="connsiteX3" fmla="*/ 6351 w 12308"/>
                    <a:gd name="connsiteY3" fmla="*/ 37990 h 40968"/>
                    <a:gd name="connsiteX4" fmla="*/ 9330 w 12308"/>
                    <a:gd name="connsiteY4" fmla="*/ 40969 h 40968"/>
                    <a:gd name="connsiteX5" fmla="*/ 12308 w 12308"/>
                    <a:gd name="connsiteY5" fmla="*/ 37990 h 40968"/>
                    <a:gd name="connsiteX6" fmla="*/ 5755 w 12308"/>
                    <a:gd name="connsiteY6" fmla="*/ 1883 h 40968"/>
                    <a:gd name="connsiteX7" fmla="*/ 1883 w 12308"/>
                    <a:gd name="connsiteY7" fmla="*/ 212 h 4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308" h="40968">
                      <a:moveTo>
                        <a:pt x="1883" y="212"/>
                      </a:moveTo>
                      <a:cubicBezTo>
                        <a:pt x="1734" y="278"/>
                        <a:pt x="1585" y="344"/>
                        <a:pt x="1436" y="427"/>
                      </a:cubicBezTo>
                      <a:cubicBezTo>
                        <a:pt x="212" y="1172"/>
                        <a:pt x="-334" y="2711"/>
                        <a:pt x="212" y="4084"/>
                      </a:cubicBezTo>
                      <a:cubicBezTo>
                        <a:pt x="4282" y="14327"/>
                        <a:pt x="6351" y="25745"/>
                        <a:pt x="6351" y="37990"/>
                      </a:cubicBezTo>
                      <a:cubicBezTo>
                        <a:pt x="6351" y="39629"/>
                        <a:pt x="7691" y="40969"/>
                        <a:pt x="9330" y="40969"/>
                      </a:cubicBezTo>
                      <a:cubicBezTo>
                        <a:pt x="10968" y="40969"/>
                        <a:pt x="12308" y="39629"/>
                        <a:pt x="12308" y="37990"/>
                      </a:cubicBezTo>
                      <a:cubicBezTo>
                        <a:pt x="12308" y="24984"/>
                        <a:pt x="10091" y="12838"/>
                        <a:pt x="5755" y="1883"/>
                      </a:cubicBezTo>
                      <a:cubicBezTo>
                        <a:pt x="5143" y="361"/>
                        <a:pt x="3422" y="-400"/>
                        <a:pt x="1883" y="212"/>
                      </a:cubicBezTo>
                      <a:close/>
                    </a:path>
                  </a:pathLst>
                </a:custGeom>
                <a:solidFill>
                  <a:srgbClr val="FFFFFF"/>
                </a:solidFill>
                <a:ln w="0" cap="flat">
                  <a:noFill/>
                  <a:prstDash val="solid"/>
                  <a:miter/>
                </a:ln>
              </p:spPr>
              <p:txBody>
                <a:bodyPr rtlCol="0" anchor="ctr"/>
                <a:lstStyle/>
                <a:p>
                  <a:endParaRPr lang="en-US" dirty="0"/>
                </a:p>
              </p:txBody>
            </p:sp>
            <p:sp>
              <p:nvSpPr>
                <p:cNvPr id="1093" name="Freeform: Shape 1092">
                  <a:extLst>
                    <a:ext uri="{FF2B5EF4-FFF2-40B4-BE49-F238E27FC236}">
                      <a16:creationId xmlns:a16="http://schemas.microsoft.com/office/drawing/2014/main" id="{488344FA-A3F7-A10A-EB09-695E4B0FF757}"/>
                    </a:ext>
                  </a:extLst>
                </p:cNvPr>
                <p:cNvSpPr/>
                <p:nvPr/>
              </p:nvSpPr>
              <p:spPr>
                <a:xfrm>
                  <a:off x="7751676" y="4547342"/>
                  <a:ext cx="39623" cy="18020"/>
                </a:xfrm>
                <a:custGeom>
                  <a:avLst/>
                  <a:gdLst>
                    <a:gd name="connsiteX0" fmla="*/ 35397 w 39623"/>
                    <a:gd name="connsiteY0" fmla="*/ 267 h 18020"/>
                    <a:gd name="connsiteX1" fmla="*/ 2219 w 39623"/>
                    <a:gd name="connsiteY1" fmla="*/ 12164 h 18020"/>
                    <a:gd name="connsiteX2" fmla="*/ 1441 w 39623"/>
                    <a:gd name="connsiteY2" fmla="*/ 12495 h 18020"/>
                    <a:gd name="connsiteX3" fmla="*/ 101 w 39623"/>
                    <a:gd name="connsiteY3" fmla="*/ 15805 h 18020"/>
                    <a:gd name="connsiteX4" fmla="*/ 3741 w 39623"/>
                    <a:gd name="connsiteY4" fmla="*/ 17923 h 18020"/>
                    <a:gd name="connsiteX5" fmla="*/ 37879 w 39623"/>
                    <a:gd name="connsiteY5" fmla="*/ 5694 h 18020"/>
                    <a:gd name="connsiteX6" fmla="*/ 39352 w 39623"/>
                    <a:gd name="connsiteY6" fmla="*/ 1739 h 18020"/>
                    <a:gd name="connsiteX7" fmla="*/ 35397 w 39623"/>
                    <a:gd name="connsiteY7" fmla="*/ 267 h 18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623" h="18020">
                      <a:moveTo>
                        <a:pt x="35397" y="267"/>
                      </a:moveTo>
                      <a:cubicBezTo>
                        <a:pt x="24872" y="5099"/>
                        <a:pt x="13719" y="9103"/>
                        <a:pt x="2219" y="12164"/>
                      </a:cubicBezTo>
                      <a:cubicBezTo>
                        <a:pt x="1937" y="12231"/>
                        <a:pt x="1673" y="12346"/>
                        <a:pt x="1441" y="12495"/>
                      </a:cubicBezTo>
                      <a:cubicBezTo>
                        <a:pt x="332" y="13157"/>
                        <a:pt x="-247" y="14498"/>
                        <a:pt x="101" y="15805"/>
                      </a:cubicBezTo>
                      <a:cubicBezTo>
                        <a:pt x="531" y="17393"/>
                        <a:pt x="2152" y="18337"/>
                        <a:pt x="3741" y="17923"/>
                      </a:cubicBezTo>
                      <a:cubicBezTo>
                        <a:pt x="15556" y="14795"/>
                        <a:pt x="27040" y="10675"/>
                        <a:pt x="37879" y="5694"/>
                      </a:cubicBezTo>
                      <a:cubicBezTo>
                        <a:pt x="39401" y="4983"/>
                        <a:pt x="40030" y="3229"/>
                        <a:pt x="39352" y="1739"/>
                      </a:cubicBezTo>
                      <a:cubicBezTo>
                        <a:pt x="38657" y="250"/>
                        <a:pt x="36886" y="-412"/>
                        <a:pt x="35397" y="267"/>
                      </a:cubicBezTo>
                      <a:close/>
                    </a:path>
                  </a:pathLst>
                </a:custGeom>
                <a:solidFill>
                  <a:srgbClr val="FFFFFF"/>
                </a:solidFill>
                <a:ln w="0" cap="flat">
                  <a:noFill/>
                  <a:prstDash val="solid"/>
                  <a:miter/>
                </a:ln>
              </p:spPr>
              <p:txBody>
                <a:bodyPr rtlCol="0" anchor="ctr"/>
                <a:lstStyle/>
                <a:p>
                  <a:endParaRPr lang="en-US" dirty="0"/>
                </a:p>
              </p:txBody>
            </p:sp>
            <p:sp>
              <p:nvSpPr>
                <p:cNvPr id="1094" name="Freeform: Shape 1093">
                  <a:extLst>
                    <a:ext uri="{FF2B5EF4-FFF2-40B4-BE49-F238E27FC236}">
                      <a16:creationId xmlns:a16="http://schemas.microsoft.com/office/drawing/2014/main" id="{3F16DD67-61BB-65E3-971F-C0808CAAD7D5}"/>
                    </a:ext>
                  </a:extLst>
                </p:cNvPr>
                <p:cNvSpPr/>
                <p:nvPr/>
              </p:nvSpPr>
              <p:spPr>
                <a:xfrm>
                  <a:off x="7653029" y="4731055"/>
                  <a:ext cx="26592" cy="35207"/>
                </a:xfrm>
                <a:custGeom>
                  <a:avLst/>
                  <a:gdLst>
                    <a:gd name="connsiteX0" fmla="*/ 5518 w 26592"/>
                    <a:gd name="connsiteY0" fmla="*/ 1408 h 35207"/>
                    <a:gd name="connsiteX1" fmla="*/ 1448 w 26592"/>
                    <a:gd name="connsiteY1" fmla="*/ 431 h 35207"/>
                    <a:gd name="connsiteX2" fmla="*/ 1414 w 26592"/>
                    <a:gd name="connsiteY2" fmla="*/ 431 h 35207"/>
                    <a:gd name="connsiteX3" fmla="*/ 455 w 26592"/>
                    <a:gd name="connsiteY3" fmla="*/ 4552 h 35207"/>
                    <a:gd name="connsiteX4" fmla="*/ 21288 w 26592"/>
                    <a:gd name="connsiteY4" fmla="*/ 34089 h 35207"/>
                    <a:gd name="connsiteX5" fmla="*/ 25475 w 26592"/>
                    <a:gd name="connsiteY5" fmla="*/ 34553 h 35207"/>
                    <a:gd name="connsiteX6" fmla="*/ 25938 w 26592"/>
                    <a:gd name="connsiteY6" fmla="*/ 30366 h 35207"/>
                    <a:gd name="connsiteX7" fmla="*/ 5518 w 26592"/>
                    <a:gd name="connsiteY7" fmla="*/ 1424 h 35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2" h="35207">
                      <a:moveTo>
                        <a:pt x="5518" y="1408"/>
                      </a:moveTo>
                      <a:cubicBezTo>
                        <a:pt x="4658" y="18"/>
                        <a:pt x="2838" y="-413"/>
                        <a:pt x="1448" y="431"/>
                      </a:cubicBezTo>
                      <a:lnTo>
                        <a:pt x="1414" y="431"/>
                      </a:lnTo>
                      <a:cubicBezTo>
                        <a:pt x="8" y="1308"/>
                        <a:pt x="-422" y="3145"/>
                        <a:pt x="455" y="4552"/>
                      </a:cubicBezTo>
                      <a:cubicBezTo>
                        <a:pt x="6792" y="14795"/>
                        <a:pt x="13809" y="24723"/>
                        <a:pt x="21288" y="34089"/>
                      </a:cubicBezTo>
                      <a:cubicBezTo>
                        <a:pt x="22314" y="35380"/>
                        <a:pt x="24184" y="35579"/>
                        <a:pt x="25475" y="34553"/>
                      </a:cubicBezTo>
                      <a:cubicBezTo>
                        <a:pt x="26765" y="33527"/>
                        <a:pt x="26964" y="31657"/>
                        <a:pt x="25938" y="30366"/>
                      </a:cubicBezTo>
                      <a:cubicBezTo>
                        <a:pt x="18607" y="21199"/>
                        <a:pt x="11740" y="11469"/>
                        <a:pt x="5518" y="1424"/>
                      </a:cubicBezTo>
                      <a:close/>
                    </a:path>
                  </a:pathLst>
                </a:custGeom>
                <a:solidFill>
                  <a:srgbClr val="FFFFFF"/>
                </a:solidFill>
                <a:ln w="0" cap="flat">
                  <a:noFill/>
                  <a:prstDash val="solid"/>
                  <a:miter/>
                </a:ln>
              </p:spPr>
              <p:txBody>
                <a:bodyPr rtlCol="0" anchor="ctr"/>
                <a:lstStyle/>
                <a:p>
                  <a:endParaRPr lang="en-US" dirty="0"/>
                </a:p>
              </p:txBody>
            </p:sp>
            <p:sp>
              <p:nvSpPr>
                <p:cNvPr id="1095" name="Freeform: Shape 1094">
                  <a:extLst>
                    <a:ext uri="{FF2B5EF4-FFF2-40B4-BE49-F238E27FC236}">
                      <a16:creationId xmlns:a16="http://schemas.microsoft.com/office/drawing/2014/main" id="{08703B3E-A6C2-43BE-856A-6E1FCAC3DEC0}"/>
                    </a:ext>
                  </a:extLst>
                </p:cNvPr>
                <p:cNvSpPr/>
                <p:nvPr/>
              </p:nvSpPr>
              <p:spPr>
                <a:xfrm>
                  <a:off x="7650498" y="4395243"/>
                  <a:ext cx="26134" cy="35530"/>
                </a:xfrm>
                <a:custGeom>
                  <a:avLst/>
                  <a:gdLst>
                    <a:gd name="connsiteX0" fmla="*/ 5567 w 26134"/>
                    <a:gd name="connsiteY0" fmla="*/ 34067 h 35530"/>
                    <a:gd name="connsiteX1" fmla="*/ 25507 w 26134"/>
                    <a:gd name="connsiteY1" fmla="*/ 4811 h 35530"/>
                    <a:gd name="connsiteX2" fmla="*/ 24978 w 26134"/>
                    <a:gd name="connsiteY2" fmla="*/ 624 h 35530"/>
                    <a:gd name="connsiteX3" fmla="*/ 21602 w 26134"/>
                    <a:gd name="connsiteY3" fmla="*/ 426 h 35530"/>
                    <a:gd name="connsiteX4" fmla="*/ 20791 w 26134"/>
                    <a:gd name="connsiteY4" fmla="*/ 1154 h 35530"/>
                    <a:gd name="connsiteX5" fmla="*/ 421 w 26134"/>
                    <a:gd name="connsiteY5" fmla="*/ 31022 h 35530"/>
                    <a:gd name="connsiteX6" fmla="*/ 1464 w 26134"/>
                    <a:gd name="connsiteY6" fmla="*/ 35109 h 35530"/>
                    <a:gd name="connsiteX7" fmla="*/ 5551 w 26134"/>
                    <a:gd name="connsiteY7" fmla="*/ 34067 h 3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34" h="35530">
                      <a:moveTo>
                        <a:pt x="5567" y="34067"/>
                      </a:moveTo>
                      <a:cubicBezTo>
                        <a:pt x="11624" y="23890"/>
                        <a:pt x="18326" y="14061"/>
                        <a:pt x="25507" y="4811"/>
                      </a:cubicBezTo>
                      <a:cubicBezTo>
                        <a:pt x="26517" y="3503"/>
                        <a:pt x="26285" y="1634"/>
                        <a:pt x="24978" y="624"/>
                      </a:cubicBezTo>
                      <a:cubicBezTo>
                        <a:pt x="23968" y="-154"/>
                        <a:pt x="22628" y="-187"/>
                        <a:pt x="21602" y="426"/>
                      </a:cubicBezTo>
                      <a:cubicBezTo>
                        <a:pt x="21304" y="608"/>
                        <a:pt x="21023" y="856"/>
                        <a:pt x="20791" y="1154"/>
                      </a:cubicBezTo>
                      <a:cubicBezTo>
                        <a:pt x="13461" y="10586"/>
                        <a:pt x="6610" y="20647"/>
                        <a:pt x="421" y="31022"/>
                      </a:cubicBezTo>
                      <a:cubicBezTo>
                        <a:pt x="-423" y="32445"/>
                        <a:pt x="41" y="34266"/>
                        <a:pt x="1464" y="35109"/>
                      </a:cubicBezTo>
                      <a:cubicBezTo>
                        <a:pt x="2870" y="35953"/>
                        <a:pt x="4707" y="35490"/>
                        <a:pt x="5551" y="34067"/>
                      </a:cubicBezTo>
                      <a:close/>
                    </a:path>
                  </a:pathLst>
                </a:custGeom>
                <a:solidFill>
                  <a:srgbClr val="FFFFFF"/>
                </a:solidFill>
                <a:ln w="0" cap="flat">
                  <a:noFill/>
                  <a:prstDash val="solid"/>
                  <a:miter/>
                </a:ln>
              </p:spPr>
              <p:txBody>
                <a:bodyPr rtlCol="0" anchor="ctr"/>
                <a:lstStyle/>
                <a:p>
                  <a:endParaRPr lang="en-US" dirty="0"/>
                </a:p>
              </p:txBody>
            </p:sp>
            <p:sp>
              <p:nvSpPr>
                <p:cNvPr id="1096" name="Freeform: Shape 1095">
                  <a:extLst>
                    <a:ext uri="{FF2B5EF4-FFF2-40B4-BE49-F238E27FC236}">
                      <a16:creationId xmlns:a16="http://schemas.microsoft.com/office/drawing/2014/main" id="{418391BA-7567-542B-C908-AD34D87CF31F}"/>
                    </a:ext>
                  </a:extLst>
                </p:cNvPr>
                <p:cNvSpPr/>
                <p:nvPr/>
              </p:nvSpPr>
              <p:spPr>
                <a:xfrm>
                  <a:off x="7608948" y="4524907"/>
                  <a:ext cx="42264" cy="42984"/>
                </a:xfrm>
                <a:custGeom>
                  <a:avLst/>
                  <a:gdLst>
                    <a:gd name="connsiteX0" fmla="*/ 39885 w 42264"/>
                    <a:gd name="connsiteY0" fmla="*/ 37081 h 42984"/>
                    <a:gd name="connsiteX1" fmla="*/ 6807 w 42264"/>
                    <a:gd name="connsiteY1" fmla="*/ 27484 h 42984"/>
                    <a:gd name="connsiteX2" fmla="*/ 10116 w 42264"/>
                    <a:gd name="connsiteY2" fmla="*/ 3506 h 42984"/>
                    <a:gd name="connsiteX3" fmla="*/ 7717 w 42264"/>
                    <a:gd name="connsiteY3" fmla="*/ 48 h 42984"/>
                    <a:gd name="connsiteX4" fmla="*/ 5648 w 42264"/>
                    <a:gd name="connsiteY4" fmla="*/ 428 h 42984"/>
                    <a:gd name="connsiteX5" fmla="*/ 4258 w 42264"/>
                    <a:gd name="connsiteY5" fmla="*/ 2447 h 42984"/>
                    <a:gd name="connsiteX6" fmla="*/ 5 w 42264"/>
                    <a:gd name="connsiteY6" fmla="*/ 38339 h 42984"/>
                    <a:gd name="connsiteX7" fmla="*/ 2819 w 42264"/>
                    <a:gd name="connsiteY7" fmla="*/ 41483 h 42984"/>
                    <a:gd name="connsiteX8" fmla="*/ 5963 w 42264"/>
                    <a:gd name="connsiteY8" fmla="*/ 38670 h 42984"/>
                    <a:gd name="connsiteX9" fmla="*/ 6294 w 42264"/>
                    <a:gd name="connsiteY9" fmla="*/ 33639 h 42984"/>
                    <a:gd name="connsiteX10" fmla="*/ 38677 w 42264"/>
                    <a:gd name="connsiteY10" fmla="*/ 42923 h 42984"/>
                    <a:gd name="connsiteX11" fmla="*/ 42202 w 42264"/>
                    <a:gd name="connsiteY11" fmla="*/ 40622 h 42984"/>
                    <a:gd name="connsiteX12" fmla="*/ 39902 w 42264"/>
                    <a:gd name="connsiteY12" fmla="*/ 37098 h 42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264" h="42984">
                      <a:moveTo>
                        <a:pt x="39885" y="37081"/>
                      </a:moveTo>
                      <a:cubicBezTo>
                        <a:pt x="28583" y="34715"/>
                        <a:pt x="17463" y="31488"/>
                        <a:pt x="6807" y="27484"/>
                      </a:cubicBezTo>
                      <a:cubicBezTo>
                        <a:pt x="7568" y="19475"/>
                        <a:pt x="8676" y="11449"/>
                        <a:pt x="10116" y="3506"/>
                      </a:cubicBezTo>
                      <a:cubicBezTo>
                        <a:pt x="10397" y="1884"/>
                        <a:pt x="9338" y="329"/>
                        <a:pt x="7717" y="48"/>
                      </a:cubicBezTo>
                      <a:cubicBezTo>
                        <a:pt x="6972" y="-85"/>
                        <a:pt x="6244" y="64"/>
                        <a:pt x="5648" y="428"/>
                      </a:cubicBezTo>
                      <a:cubicBezTo>
                        <a:pt x="4937" y="859"/>
                        <a:pt x="4407" y="1570"/>
                        <a:pt x="4258" y="2447"/>
                      </a:cubicBezTo>
                      <a:cubicBezTo>
                        <a:pt x="2124" y="14328"/>
                        <a:pt x="684" y="26408"/>
                        <a:pt x="5" y="38339"/>
                      </a:cubicBezTo>
                      <a:cubicBezTo>
                        <a:pt x="-94" y="39977"/>
                        <a:pt x="1164" y="41384"/>
                        <a:pt x="2819" y="41483"/>
                      </a:cubicBezTo>
                      <a:cubicBezTo>
                        <a:pt x="4473" y="41582"/>
                        <a:pt x="5880" y="40308"/>
                        <a:pt x="5963" y="38670"/>
                      </a:cubicBezTo>
                      <a:cubicBezTo>
                        <a:pt x="6062" y="36999"/>
                        <a:pt x="6161" y="35327"/>
                        <a:pt x="6294" y="33639"/>
                      </a:cubicBezTo>
                      <a:cubicBezTo>
                        <a:pt x="16752" y="37478"/>
                        <a:pt x="27640" y="40606"/>
                        <a:pt x="38677" y="42923"/>
                      </a:cubicBezTo>
                      <a:cubicBezTo>
                        <a:pt x="40282" y="43254"/>
                        <a:pt x="41871" y="42228"/>
                        <a:pt x="42202" y="40622"/>
                      </a:cubicBezTo>
                      <a:cubicBezTo>
                        <a:pt x="42533" y="39017"/>
                        <a:pt x="41507" y="37429"/>
                        <a:pt x="39902" y="37098"/>
                      </a:cubicBezTo>
                      <a:close/>
                    </a:path>
                  </a:pathLst>
                </a:custGeom>
                <a:solidFill>
                  <a:srgbClr val="FFFFFF"/>
                </a:solidFill>
                <a:ln w="0" cap="flat">
                  <a:noFill/>
                  <a:prstDash val="solid"/>
                  <a:miter/>
                </a:ln>
              </p:spPr>
              <p:txBody>
                <a:bodyPr rtlCol="0" anchor="ctr"/>
                <a:lstStyle/>
                <a:p>
                  <a:endParaRPr lang="en-US" dirty="0"/>
                </a:p>
              </p:txBody>
            </p:sp>
            <p:sp>
              <p:nvSpPr>
                <p:cNvPr id="1097" name="Freeform: Shape 1096">
                  <a:extLst>
                    <a:ext uri="{FF2B5EF4-FFF2-40B4-BE49-F238E27FC236}">
                      <a16:creationId xmlns:a16="http://schemas.microsoft.com/office/drawing/2014/main" id="{BD0B462A-4F2C-1E48-B463-7BC2F8082F29}"/>
                    </a:ext>
                  </a:extLst>
                </p:cNvPr>
                <p:cNvSpPr/>
                <p:nvPr/>
              </p:nvSpPr>
              <p:spPr>
                <a:xfrm>
                  <a:off x="7622908" y="4666287"/>
                  <a:ext cx="19103" cy="39233"/>
                </a:xfrm>
                <a:custGeom>
                  <a:avLst/>
                  <a:gdLst>
                    <a:gd name="connsiteX0" fmla="*/ 5803 w 19103"/>
                    <a:gd name="connsiteY0" fmla="*/ 2053 h 39233"/>
                    <a:gd name="connsiteX1" fmla="*/ 2047 w 19103"/>
                    <a:gd name="connsiteY1" fmla="*/ 150 h 39233"/>
                    <a:gd name="connsiteX2" fmla="*/ 1435 w 19103"/>
                    <a:gd name="connsiteY2" fmla="*/ 431 h 39233"/>
                    <a:gd name="connsiteX3" fmla="*/ 144 w 19103"/>
                    <a:gd name="connsiteY3" fmla="*/ 3906 h 39233"/>
                    <a:gd name="connsiteX4" fmla="*/ 13415 w 19103"/>
                    <a:gd name="connsiteY4" fmla="*/ 37515 h 39233"/>
                    <a:gd name="connsiteX5" fmla="*/ 17370 w 19103"/>
                    <a:gd name="connsiteY5" fmla="*/ 38954 h 39233"/>
                    <a:gd name="connsiteX6" fmla="*/ 18810 w 19103"/>
                    <a:gd name="connsiteY6" fmla="*/ 34999 h 39233"/>
                    <a:gd name="connsiteX7" fmla="*/ 5803 w 19103"/>
                    <a:gd name="connsiteY7" fmla="*/ 2053 h 39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03" h="39233">
                      <a:moveTo>
                        <a:pt x="5803" y="2053"/>
                      </a:moveTo>
                      <a:cubicBezTo>
                        <a:pt x="5290" y="481"/>
                        <a:pt x="3603" y="-363"/>
                        <a:pt x="2047" y="150"/>
                      </a:cubicBezTo>
                      <a:cubicBezTo>
                        <a:pt x="1832" y="216"/>
                        <a:pt x="1617" y="316"/>
                        <a:pt x="1435" y="431"/>
                      </a:cubicBezTo>
                      <a:cubicBezTo>
                        <a:pt x="277" y="1126"/>
                        <a:pt x="-286" y="2566"/>
                        <a:pt x="144" y="3906"/>
                      </a:cubicBezTo>
                      <a:cubicBezTo>
                        <a:pt x="3867" y="15308"/>
                        <a:pt x="8335" y="26610"/>
                        <a:pt x="13415" y="37515"/>
                      </a:cubicBezTo>
                      <a:cubicBezTo>
                        <a:pt x="14110" y="39004"/>
                        <a:pt x="15881" y="39649"/>
                        <a:pt x="17370" y="38954"/>
                      </a:cubicBezTo>
                      <a:cubicBezTo>
                        <a:pt x="18942" y="38243"/>
                        <a:pt x="19505" y="36489"/>
                        <a:pt x="18810" y="34999"/>
                      </a:cubicBezTo>
                      <a:cubicBezTo>
                        <a:pt x="13829" y="24310"/>
                        <a:pt x="9460" y="13223"/>
                        <a:pt x="5803" y="2053"/>
                      </a:cubicBezTo>
                      <a:close/>
                    </a:path>
                  </a:pathLst>
                </a:custGeom>
                <a:solidFill>
                  <a:srgbClr val="FFFFFF"/>
                </a:solidFill>
                <a:ln w="0" cap="flat">
                  <a:noFill/>
                  <a:prstDash val="solid"/>
                  <a:miter/>
                </a:ln>
              </p:spPr>
              <p:txBody>
                <a:bodyPr rtlCol="0" anchor="ctr"/>
                <a:lstStyle/>
                <a:p>
                  <a:endParaRPr lang="en-US" dirty="0"/>
                </a:p>
              </p:txBody>
            </p:sp>
            <p:sp>
              <p:nvSpPr>
                <p:cNvPr id="1098" name="Freeform: Shape 1097">
                  <a:extLst>
                    <a:ext uri="{FF2B5EF4-FFF2-40B4-BE49-F238E27FC236}">
                      <a16:creationId xmlns:a16="http://schemas.microsoft.com/office/drawing/2014/main" id="{651DAA1E-7388-8DD4-B0A3-B3F9FFD8E0CC}"/>
                    </a:ext>
                  </a:extLst>
                </p:cNvPr>
                <p:cNvSpPr/>
                <p:nvPr/>
              </p:nvSpPr>
              <p:spPr>
                <a:xfrm>
                  <a:off x="7680717" y="4565778"/>
                  <a:ext cx="41719" cy="7110"/>
                </a:xfrm>
                <a:custGeom>
                  <a:avLst/>
                  <a:gdLst>
                    <a:gd name="connsiteX0" fmla="*/ 38444 w 41719"/>
                    <a:gd name="connsiteY0" fmla="*/ 0 h 7110"/>
                    <a:gd name="connsiteX1" fmla="*/ 3148 w 41719"/>
                    <a:gd name="connsiteY1" fmla="*/ 794 h 7110"/>
                    <a:gd name="connsiteX2" fmla="*/ 1443 w 41719"/>
                    <a:gd name="connsiteY2" fmla="*/ 1225 h 7110"/>
                    <a:gd name="connsiteX3" fmla="*/ 4 w 41719"/>
                    <a:gd name="connsiteY3" fmla="*/ 3624 h 7110"/>
                    <a:gd name="connsiteX4" fmla="*/ 2817 w 41719"/>
                    <a:gd name="connsiteY4" fmla="*/ 6768 h 7110"/>
                    <a:gd name="connsiteX5" fmla="*/ 39040 w 41719"/>
                    <a:gd name="connsiteY5" fmla="*/ 5957 h 7110"/>
                    <a:gd name="connsiteX6" fmla="*/ 41704 w 41719"/>
                    <a:gd name="connsiteY6" fmla="*/ 2697 h 7110"/>
                    <a:gd name="connsiteX7" fmla="*/ 38444 w 41719"/>
                    <a:gd name="connsiteY7" fmla="*/ 33 h 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719" h="7110">
                      <a:moveTo>
                        <a:pt x="38444" y="0"/>
                      </a:moveTo>
                      <a:cubicBezTo>
                        <a:pt x="26811" y="1158"/>
                        <a:pt x="14930" y="1423"/>
                        <a:pt x="3148" y="794"/>
                      </a:cubicBezTo>
                      <a:cubicBezTo>
                        <a:pt x="2519" y="761"/>
                        <a:pt x="1940" y="927"/>
                        <a:pt x="1443" y="1225"/>
                      </a:cubicBezTo>
                      <a:cubicBezTo>
                        <a:pt x="633" y="1721"/>
                        <a:pt x="54" y="2598"/>
                        <a:pt x="4" y="3624"/>
                      </a:cubicBezTo>
                      <a:cubicBezTo>
                        <a:pt x="-79" y="5262"/>
                        <a:pt x="1179" y="6669"/>
                        <a:pt x="2817" y="6768"/>
                      </a:cubicBezTo>
                      <a:cubicBezTo>
                        <a:pt x="14913" y="7413"/>
                        <a:pt x="27092" y="7149"/>
                        <a:pt x="39040" y="5957"/>
                      </a:cubicBezTo>
                      <a:cubicBezTo>
                        <a:pt x="40678" y="5792"/>
                        <a:pt x="41869" y="4335"/>
                        <a:pt x="41704" y="2697"/>
                      </a:cubicBezTo>
                      <a:cubicBezTo>
                        <a:pt x="41538" y="1059"/>
                        <a:pt x="40082" y="-132"/>
                        <a:pt x="38444" y="33"/>
                      </a:cubicBezTo>
                      <a:close/>
                    </a:path>
                  </a:pathLst>
                </a:custGeom>
                <a:solidFill>
                  <a:srgbClr val="FFFFFF"/>
                </a:solidFill>
                <a:ln w="0" cap="flat">
                  <a:noFill/>
                  <a:prstDash val="solid"/>
                  <a:miter/>
                </a:ln>
              </p:spPr>
              <p:txBody>
                <a:bodyPr rtlCol="0" anchor="ctr"/>
                <a:lstStyle/>
                <a:p>
                  <a:endParaRPr lang="en-US" dirty="0"/>
                </a:p>
              </p:txBody>
            </p:sp>
            <p:sp>
              <p:nvSpPr>
                <p:cNvPr id="1099" name="Freeform: Shape 1098">
                  <a:extLst>
                    <a:ext uri="{FF2B5EF4-FFF2-40B4-BE49-F238E27FC236}">
                      <a16:creationId xmlns:a16="http://schemas.microsoft.com/office/drawing/2014/main" id="{D1A8DD3F-D67F-3A8E-26B4-0F4633DA0FC9}"/>
                    </a:ext>
                  </a:extLst>
                </p:cNvPr>
                <p:cNvSpPr/>
                <p:nvPr/>
              </p:nvSpPr>
              <p:spPr>
                <a:xfrm>
                  <a:off x="7694668" y="4347116"/>
                  <a:ext cx="34435" cy="27565"/>
                </a:xfrm>
                <a:custGeom>
                  <a:avLst/>
                  <a:gdLst>
                    <a:gd name="connsiteX0" fmla="*/ 29921 w 34435"/>
                    <a:gd name="connsiteY0" fmla="*/ 415 h 27565"/>
                    <a:gd name="connsiteX1" fmla="*/ 29888 w 34435"/>
                    <a:gd name="connsiteY1" fmla="*/ 431 h 27565"/>
                    <a:gd name="connsiteX2" fmla="*/ 963 w 34435"/>
                    <a:gd name="connsiteY2" fmla="*/ 22390 h 27565"/>
                    <a:gd name="connsiteX3" fmla="*/ 781 w 34435"/>
                    <a:gd name="connsiteY3" fmla="*/ 26610 h 27565"/>
                    <a:gd name="connsiteX4" fmla="*/ 5000 w 34435"/>
                    <a:gd name="connsiteY4" fmla="*/ 26792 h 27565"/>
                    <a:gd name="connsiteX5" fmla="*/ 33032 w 34435"/>
                    <a:gd name="connsiteY5" fmla="*/ 5512 h 27565"/>
                    <a:gd name="connsiteX6" fmla="*/ 33992 w 34435"/>
                    <a:gd name="connsiteY6" fmla="*/ 1408 h 27565"/>
                    <a:gd name="connsiteX7" fmla="*/ 29921 w 34435"/>
                    <a:gd name="connsiteY7" fmla="*/ 431 h 2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35" h="27565">
                      <a:moveTo>
                        <a:pt x="29921" y="415"/>
                      </a:moveTo>
                      <a:cubicBezTo>
                        <a:pt x="29921" y="415"/>
                        <a:pt x="29904" y="415"/>
                        <a:pt x="29888" y="431"/>
                      </a:cubicBezTo>
                      <a:cubicBezTo>
                        <a:pt x="19595" y="6835"/>
                        <a:pt x="9865" y="14216"/>
                        <a:pt x="963" y="22390"/>
                      </a:cubicBezTo>
                      <a:cubicBezTo>
                        <a:pt x="-245" y="23499"/>
                        <a:pt x="-328" y="25385"/>
                        <a:pt x="781" y="26610"/>
                      </a:cubicBezTo>
                      <a:cubicBezTo>
                        <a:pt x="1889" y="27818"/>
                        <a:pt x="3743" y="27884"/>
                        <a:pt x="5000" y="26792"/>
                      </a:cubicBezTo>
                      <a:cubicBezTo>
                        <a:pt x="13622" y="18866"/>
                        <a:pt x="23037" y="11717"/>
                        <a:pt x="33032" y="5512"/>
                      </a:cubicBezTo>
                      <a:cubicBezTo>
                        <a:pt x="34422" y="4634"/>
                        <a:pt x="34852" y="2798"/>
                        <a:pt x="33992" y="1408"/>
                      </a:cubicBezTo>
                      <a:cubicBezTo>
                        <a:pt x="33131" y="18"/>
                        <a:pt x="31311" y="-413"/>
                        <a:pt x="29921" y="431"/>
                      </a:cubicBezTo>
                      <a:close/>
                    </a:path>
                  </a:pathLst>
                </a:custGeom>
                <a:solidFill>
                  <a:srgbClr val="FFFFFF"/>
                </a:solidFill>
                <a:ln w="0" cap="flat">
                  <a:noFill/>
                  <a:prstDash val="solid"/>
                  <a:miter/>
                </a:ln>
              </p:spPr>
              <p:txBody>
                <a:bodyPr rtlCol="0" anchor="ctr"/>
                <a:lstStyle/>
                <a:p>
                  <a:endParaRPr lang="en-US" dirty="0"/>
                </a:p>
              </p:txBody>
            </p:sp>
          </p:grpSp>
          <p:sp>
            <p:nvSpPr>
              <p:cNvPr id="1100" name="Freeform: Shape 1099">
                <a:extLst>
                  <a:ext uri="{FF2B5EF4-FFF2-40B4-BE49-F238E27FC236}">
                    <a16:creationId xmlns:a16="http://schemas.microsoft.com/office/drawing/2014/main" id="{3049B0BD-F64D-AFB4-6245-A12F9F8FE443}"/>
                  </a:ext>
                </a:extLst>
              </p:cNvPr>
              <p:cNvSpPr/>
              <p:nvPr/>
            </p:nvSpPr>
            <p:spPr>
              <a:xfrm>
                <a:off x="7697922" y="4787042"/>
                <a:ext cx="19171" cy="18015"/>
              </a:xfrm>
              <a:custGeom>
                <a:avLst/>
                <a:gdLst>
                  <a:gd name="connsiteX0" fmla="*/ 1448 w 19171"/>
                  <a:gd name="connsiteY0" fmla="*/ 425 h 18015"/>
                  <a:gd name="connsiteX1" fmla="*/ 5056 w 19171"/>
                  <a:gd name="connsiteY1" fmla="*/ 838 h 18015"/>
                  <a:gd name="connsiteX2" fmla="*/ 18128 w 19171"/>
                  <a:gd name="connsiteY2" fmla="*/ 12769 h 18015"/>
                  <a:gd name="connsiteX3" fmla="*/ 18459 w 19171"/>
                  <a:gd name="connsiteY3" fmla="*/ 16972 h 18015"/>
                  <a:gd name="connsiteX4" fmla="*/ 14256 w 19171"/>
                  <a:gd name="connsiteY4" fmla="*/ 17303 h 18015"/>
                  <a:gd name="connsiteX5" fmla="*/ 902 w 19171"/>
                  <a:gd name="connsiteY5" fmla="*/ 5108 h 18015"/>
                  <a:gd name="connsiteX6" fmla="*/ 836 w 19171"/>
                  <a:gd name="connsiteY6" fmla="*/ 888 h 18015"/>
                  <a:gd name="connsiteX7" fmla="*/ 1432 w 19171"/>
                  <a:gd name="connsiteY7" fmla="*/ 408 h 18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171" h="18015">
                    <a:moveTo>
                      <a:pt x="1448" y="425"/>
                    </a:moveTo>
                    <a:cubicBezTo>
                      <a:pt x="2574" y="-254"/>
                      <a:pt x="4079" y="-121"/>
                      <a:pt x="5056" y="838"/>
                    </a:cubicBezTo>
                    <a:cubicBezTo>
                      <a:pt x="9292" y="4959"/>
                      <a:pt x="13694" y="8980"/>
                      <a:pt x="18128" y="12769"/>
                    </a:cubicBezTo>
                    <a:cubicBezTo>
                      <a:pt x="19386" y="13845"/>
                      <a:pt x="19518" y="15715"/>
                      <a:pt x="18459" y="16972"/>
                    </a:cubicBezTo>
                    <a:cubicBezTo>
                      <a:pt x="17384" y="18230"/>
                      <a:pt x="15497" y="18362"/>
                      <a:pt x="14256" y="17303"/>
                    </a:cubicBezTo>
                    <a:cubicBezTo>
                      <a:pt x="9722" y="13431"/>
                      <a:pt x="5238" y="9327"/>
                      <a:pt x="902" y="5108"/>
                    </a:cubicBezTo>
                    <a:cubicBezTo>
                      <a:pt x="-273" y="3966"/>
                      <a:pt x="-306" y="2079"/>
                      <a:pt x="836" y="888"/>
                    </a:cubicBezTo>
                    <a:cubicBezTo>
                      <a:pt x="1018" y="706"/>
                      <a:pt x="1217" y="540"/>
                      <a:pt x="1432" y="408"/>
                    </a:cubicBezTo>
                    <a:close/>
                  </a:path>
                </a:pathLst>
              </a:custGeom>
              <a:solidFill>
                <a:srgbClr val="FFFFFF"/>
              </a:solidFill>
              <a:ln w="0" cap="flat">
                <a:noFill/>
                <a:prstDash val="solid"/>
                <a:miter/>
              </a:ln>
            </p:spPr>
            <p:txBody>
              <a:bodyPr rtlCol="0" anchor="ctr"/>
              <a:lstStyle/>
              <a:p>
                <a:endParaRPr lang="en-US" dirty="0"/>
              </a:p>
            </p:txBody>
          </p:sp>
        </p:grpSp>
        <p:sp>
          <p:nvSpPr>
            <p:cNvPr id="1101" name="Freeform: Shape 1100">
              <a:extLst>
                <a:ext uri="{FF2B5EF4-FFF2-40B4-BE49-F238E27FC236}">
                  <a16:creationId xmlns:a16="http://schemas.microsoft.com/office/drawing/2014/main" id="{E50FBE3F-15EC-61C6-CD88-3B5E3F39E809}"/>
                </a:ext>
              </a:extLst>
            </p:cNvPr>
            <p:cNvSpPr/>
            <p:nvPr/>
          </p:nvSpPr>
          <p:spPr>
            <a:xfrm>
              <a:off x="8402711" y="3103959"/>
              <a:ext cx="1056083" cy="393726"/>
            </a:xfrm>
            <a:custGeom>
              <a:avLst/>
              <a:gdLst>
                <a:gd name="connsiteX0" fmla="*/ 732350 w 1056083"/>
                <a:gd name="connsiteY0" fmla="*/ 384981 h 393726"/>
                <a:gd name="connsiteX1" fmla="*/ 732317 w 1056083"/>
                <a:gd name="connsiteY1" fmla="*/ 384998 h 393726"/>
                <a:gd name="connsiteX2" fmla="*/ 707727 w 1056083"/>
                <a:gd name="connsiteY2" fmla="*/ 393718 h 393726"/>
                <a:gd name="connsiteX3" fmla="*/ 704897 w 1056083"/>
                <a:gd name="connsiteY3" fmla="*/ 391286 h 393726"/>
                <a:gd name="connsiteX4" fmla="*/ 707313 w 1056083"/>
                <a:gd name="connsiteY4" fmla="*/ 388456 h 393726"/>
                <a:gd name="connsiteX5" fmla="*/ 729388 w 1056083"/>
                <a:gd name="connsiteY5" fmla="*/ 380596 h 393726"/>
                <a:gd name="connsiteX6" fmla="*/ 734452 w 1056083"/>
                <a:gd name="connsiteY6" fmla="*/ 376806 h 393726"/>
                <a:gd name="connsiteX7" fmla="*/ 738175 w 1056083"/>
                <a:gd name="connsiteY7" fmla="*/ 377137 h 393726"/>
                <a:gd name="connsiteX8" fmla="*/ 737844 w 1056083"/>
                <a:gd name="connsiteY8" fmla="*/ 380844 h 393726"/>
                <a:gd name="connsiteX9" fmla="*/ 732350 w 1056083"/>
                <a:gd name="connsiteY9" fmla="*/ 384948 h 393726"/>
                <a:gd name="connsiteX10" fmla="*/ 756344 w 1056083"/>
                <a:gd name="connsiteY10" fmla="*/ 355857 h 393726"/>
                <a:gd name="connsiteX11" fmla="*/ 753812 w 1056083"/>
                <a:gd name="connsiteY11" fmla="*/ 356072 h 393726"/>
                <a:gd name="connsiteX12" fmla="*/ 752472 w 1056083"/>
                <a:gd name="connsiteY12" fmla="*/ 352581 h 393726"/>
                <a:gd name="connsiteX13" fmla="*/ 757866 w 1056083"/>
                <a:gd name="connsiteY13" fmla="*/ 333981 h 393726"/>
                <a:gd name="connsiteX14" fmla="*/ 758677 w 1056083"/>
                <a:gd name="connsiteY14" fmla="*/ 322878 h 393726"/>
                <a:gd name="connsiteX15" fmla="*/ 761341 w 1056083"/>
                <a:gd name="connsiteY15" fmla="*/ 320263 h 393726"/>
                <a:gd name="connsiteX16" fmla="*/ 763956 w 1056083"/>
                <a:gd name="connsiteY16" fmla="*/ 322927 h 393726"/>
                <a:gd name="connsiteX17" fmla="*/ 763095 w 1056083"/>
                <a:gd name="connsiteY17" fmla="*/ 334693 h 393726"/>
                <a:gd name="connsiteX18" fmla="*/ 757304 w 1056083"/>
                <a:gd name="connsiteY18" fmla="*/ 354732 h 393726"/>
                <a:gd name="connsiteX19" fmla="*/ 756344 w 1056083"/>
                <a:gd name="connsiteY19" fmla="*/ 355857 h 393726"/>
                <a:gd name="connsiteX20" fmla="*/ 678951 w 1056083"/>
                <a:gd name="connsiteY20" fmla="*/ 385229 h 393726"/>
                <a:gd name="connsiteX21" fmla="*/ 676055 w 1056083"/>
                <a:gd name="connsiteY21" fmla="*/ 385229 h 393726"/>
                <a:gd name="connsiteX22" fmla="*/ 657257 w 1056083"/>
                <a:gd name="connsiteY22" fmla="*/ 366199 h 393726"/>
                <a:gd name="connsiteX23" fmla="*/ 654146 w 1056083"/>
                <a:gd name="connsiteY23" fmla="*/ 361053 h 393726"/>
                <a:gd name="connsiteX24" fmla="*/ 655172 w 1056083"/>
                <a:gd name="connsiteY24" fmla="*/ 357462 h 393726"/>
                <a:gd name="connsiteX25" fmla="*/ 658763 w 1056083"/>
                <a:gd name="connsiteY25" fmla="*/ 358505 h 393726"/>
                <a:gd name="connsiteX26" fmla="*/ 661658 w 1056083"/>
                <a:gd name="connsiteY26" fmla="*/ 363271 h 393726"/>
                <a:gd name="connsiteX27" fmla="*/ 678951 w 1056083"/>
                <a:gd name="connsiteY27" fmla="*/ 380811 h 393726"/>
                <a:gd name="connsiteX28" fmla="*/ 679712 w 1056083"/>
                <a:gd name="connsiteY28" fmla="*/ 384468 h 393726"/>
                <a:gd name="connsiteX29" fmla="*/ 678967 w 1056083"/>
                <a:gd name="connsiteY29" fmla="*/ 385213 h 393726"/>
                <a:gd name="connsiteX30" fmla="*/ 1054913 w 1056083"/>
                <a:gd name="connsiteY30" fmla="*/ 122535 h 393726"/>
                <a:gd name="connsiteX31" fmla="*/ 1052646 w 1056083"/>
                <a:gd name="connsiteY31" fmla="*/ 122850 h 393726"/>
                <a:gd name="connsiteX32" fmla="*/ 1046606 w 1056083"/>
                <a:gd name="connsiteY32" fmla="*/ 120980 h 393726"/>
                <a:gd name="connsiteX33" fmla="*/ 1044836 w 1056083"/>
                <a:gd name="connsiteY33" fmla="*/ 117703 h 393726"/>
                <a:gd name="connsiteX34" fmla="*/ 1048112 w 1056083"/>
                <a:gd name="connsiteY34" fmla="*/ 115933 h 393726"/>
                <a:gd name="connsiteX35" fmla="*/ 1054251 w 1056083"/>
                <a:gd name="connsiteY35" fmla="*/ 117836 h 393726"/>
                <a:gd name="connsiteX36" fmla="*/ 1055956 w 1056083"/>
                <a:gd name="connsiteY36" fmla="*/ 121162 h 393726"/>
                <a:gd name="connsiteX37" fmla="*/ 1054897 w 1056083"/>
                <a:gd name="connsiteY37" fmla="*/ 122552 h 393726"/>
                <a:gd name="connsiteX38" fmla="*/ 758412 w 1056083"/>
                <a:gd name="connsiteY38" fmla="*/ 293853 h 393726"/>
                <a:gd name="connsiteX39" fmla="*/ 757651 w 1056083"/>
                <a:gd name="connsiteY39" fmla="*/ 294201 h 393726"/>
                <a:gd name="connsiteX40" fmla="*/ 754408 w 1056083"/>
                <a:gd name="connsiteY40" fmla="*/ 292347 h 393726"/>
                <a:gd name="connsiteX41" fmla="*/ 743536 w 1056083"/>
                <a:gd name="connsiteY41" fmla="*/ 263108 h 393726"/>
                <a:gd name="connsiteX42" fmla="*/ 744843 w 1056083"/>
                <a:gd name="connsiteY42" fmla="*/ 259616 h 393726"/>
                <a:gd name="connsiteX43" fmla="*/ 748335 w 1056083"/>
                <a:gd name="connsiteY43" fmla="*/ 260923 h 393726"/>
                <a:gd name="connsiteX44" fmla="*/ 759488 w 1056083"/>
                <a:gd name="connsiteY44" fmla="*/ 290974 h 393726"/>
                <a:gd name="connsiteX45" fmla="*/ 758396 w 1056083"/>
                <a:gd name="connsiteY45" fmla="*/ 293870 h 393726"/>
                <a:gd name="connsiteX46" fmla="*/ 1018078 w 1056083"/>
                <a:gd name="connsiteY46" fmla="*/ 113219 h 393726"/>
                <a:gd name="connsiteX47" fmla="*/ 1016142 w 1056083"/>
                <a:gd name="connsiteY47" fmla="*/ 113616 h 393726"/>
                <a:gd name="connsiteX48" fmla="*/ 985049 w 1056083"/>
                <a:gd name="connsiteY48" fmla="*/ 109363 h 393726"/>
                <a:gd name="connsiteX49" fmla="*/ 982650 w 1056083"/>
                <a:gd name="connsiteY49" fmla="*/ 106501 h 393726"/>
                <a:gd name="connsiteX50" fmla="*/ 985512 w 1056083"/>
                <a:gd name="connsiteY50" fmla="*/ 104101 h 393726"/>
                <a:gd name="connsiteX51" fmla="*/ 1017118 w 1056083"/>
                <a:gd name="connsiteY51" fmla="*/ 108437 h 393726"/>
                <a:gd name="connsiteX52" fmla="*/ 1019220 w 1056083"/>
                <a:gd name="connsiteY52" fmla="*/ 111515 h 393726"/>
                <a:gd name="connsiteX53" fmla="*/ 1018078 w 1056083"/>
                <a:gd name="connsiteY53" fmla="*/ 113219 h 393726"/>
                <a:gd name="connsiteX54" fmla="*/ 649148 w 1056083"/>
                <a:gd name="connsiteY54" fmla="*/ 331847 h 393726"/>
                <a:gd name="connsiteX55" fmla="*/ 647841 w 1056083"/>
                <a:gd name="connsiteY55" fmla="*/ 332277 h 393726"/>
                <a:gd name="connsiteX56" fmla="*/ 645061 w 1056083"/>
                <a:gd name="connsiteY56" fmla="*/ 329795 h 393726"/>
                <a:gd name="connsiteX57" fmla="*/ 648884 w 1056083"/>
                <a:gd name="connsiteY57" fmla="*/ 297643 h 393726"/>
                <a:gd name="connsiteX58" fmla="*/ 652144 w 1056083"/>
                <a:gd name="connsiteY58" fmla="*/ 295822 h 393726"/>
                <a:gd name="connsiteX59" fmla="*/ 653964 w 1056083"/>
                <a:gd name="connsiteY59" fmla="*/ 299082 h 393726"/>
                <a:gd name="connsiteX60" fmla="*/ 650340 w 1056083"/>
                <a:gd name="connsiteY60" fmla="*/ 329497 h 393726"/>
                <a:gd name="connsiteX61" fmla="*/ 649165 w 1056083"/>
                <a:gd name="connsiteY61" fmla="*/ 331847 h 393726"/>
                <a:gd name="connsiteX62" fmla="*/ 955098 w 1056083"/>
                <a:gd name="connsiteY62" fmla="*/ 107709 h 393726"/>
                <a:gd name="connsiteX63" fmla="*/ 953675 w 1056083"/>
                <a:gd name="connsiteY63" fmla="*/ 108139 h 393726"/>
                <a:gd name="connsiteX64" fmla="*/ 922317 w 1056083"/>
                <a:gd name="connsiteY64" fmla="*/ 109893 h 393726"/>
                <a:gd name="connsiteX65" fmla="*/ 919421 w 1056083"/>
                <a:gd name="connsiteY65" fmla="*/ 107543 h 393726"/>
                <a:gd name="connsiteX66" fmla="*/ 921771 w 1056083"/>
                <a:gd name="connsiteY66" fmla="*/ 104647 h 393726"/>
                <a:gd name="connsiteX67" fmla="*/ 953608 w 1056083"/>
                <a:gd name="connsiteY67" fmla="*/ 102860 h 393726"/>
                <a:gd name="connsiteX68" fmla="*/ 956273 w 1056083"/>
                <a:gd name="connsiteY68" fmla="*/ 105475 h 393726"/>
                <a:gd name="connsiteX69" fmla="*/ 955081 w 1056083"/>
                <a:gd name="connsiteY69" fmla="*/ 107709 h 393726"/>
                <a:gd name="connsiteX70" fmla="*/ 732962 w 1056083"/>
                <a:gd name="connsiteY70" fmla="*/ 236052 h 393726"/>
                <a:gd name="connsiteX71" fmla="*/ 732797 w 1056083"/>
                <a:gd name="connsiteY71" fmla="*/ 236151 h 393726"/>
                <a:gd name="connsiteX72" fmla="*/ 729206 w 1056083"/>
                <a:gd name="connsiteY72" fmla="*/ 235142 h 393726"/>
                <a:gd name="connsiteX73" fmla="*/ 713072 w 1056083"/>
                <a:gd name="connsiteY73" fmla="*/ 208765 h 393726"/>
                <a:gd name="connsiteX74" fmla="*/ 712956 w 1056083"/>
                <a:gd name="connsiteY74" fmla="*/ 208583 h 393726"/>
                <a:gd name="connsiteX75" fmla="*/ 702448 w 1056083"/>
                <a:gd name="connsiteY75" fmla="*/ 219703 h 393726"/>
                <a:gd name="connsiteX76" fmla="*/ 698725 w 1056083"/>
                <a:gd name="connsiteY76" fmla="*/ 219902 h 393726"/>
                <a:gd name="connsiteX77" fmla="*/ 698527 w 1056083"/>
                <a:gd name="connsiteY77" fmla="*/ 216178 h 393726"/>
                <a:gd name="connsiteX78" fmla="*/ 721015 w 1056083"/>
                <a:gd name="connsiteY78" fmla="*/ 193541 h 393726"/>
                <a:gd name="connsiteX79" fmla="*/ 724738 w 1056083"/>
                <a:gd name="connsiteY79" fmla="*/ 193707 h 393726"/>
                <a:gd name="connsiteX80" fmla="*/ 724573 w 1056083"/>
                <a:gd name="connsiteY80" fmla="*/ 197430 h 393726"/>
                <a:gd name="connsiteX81" fmla="*/ 716712 w 1056083"/>
                <a:gd name="connsiteY81" fmla="*/ 204860 h 393726"/>
                <a:gd name="connsiteX82" fmla="*/ 717176 w 1056083"/>
                <a:gd name="connsiteY82" fmla="*/ 205389 h 393726"/>
                <a:gd name="connsiteX83" fmla="*/ 717457 w 1056083"/>
                <a:gd name="connsiteY83" fmla="*/ 205803 h 393726"/>
                <a:gd name="connsiteX84" fmla="*/ 733806 w 1056083"/>
                <a:gd name="connsiteY84" fmla="*/ 232528 h 393726"/>
                <a:gd name="connsiteX85" fmla="*/ 732962 w 1056083"/>
                <a:gd name="connsiteY85" fmla="*/ 236019 h 393726"/>
                <a:gd name="connsiteX86" fmla="*/ 665001 w 1056083"/>
                <a:gd name="connsiteY86" fmla="*/ 271398 h 393726"/>
                <a:gd name="connsiteX87" fmla="*/ 662287 w 1056083"/>
                <a:gd name="connsiteY87" fmla="*/ 271514 h 393726"/>
                <a:gd name="connsiteX88" fmla="*/ 661212 w 1056083"/>
                <a:gd name="connsiteY88" fmla="*/ 267940 h 393726"/>
                <a:gd name="connsiteX89" fmla="*/ 675178 w 1056083"/>
                <a:gd name="connsiteY89" fmla="*/ 245517 h 393726"/>
                <a:gd name="connsiteX90" fmla="*/ 678421 w 1056083"/>
                <a:gd name="connsiteY90" fmla="*/ 240983 h 393726"/>
                <a:gd name="connsiteX91" fmla="*/ 682111 w 1056083"/>
                <a:gd name="connsiteY91" fmla="*/ 240404 h 393726"/>
                <a:gd name="connsiteX92" fmla="*/ 682690 w 1056083"/>
                <a:gd name="connsiteY92" fmla="*/ 244094 h 393726"/>
                <a:gd name="connsiteX93" fmla="*/ 679513 w 1056083"/>
                <a:gd name="connsiteY93" fmla="*/ 248546 h 393726"/>
                <a:gd name="connsiteX94" fmla="*/ 665862 w 1056083"/>
                <a:gd name="connsiteY94" fmla="*/ 270455 h 393726"/>
                <a:gd name="connsiteX95" fmla="*/ 665001 w 1056083"/>
                <a:gd name="connsiteY95" fmla="*/ 271398 h 393726"/>
                <a:gd name="connsiteX96" fmla="*/ 892200 w 1056083"/>
                <a:gd name="connsiteY96" fmla="*/ 114129 h 393726"/>
                <a:gd name="connsiteX97" fmla="*/ 891257 w 1056083"/>
                <a:gd name="connsiteY97" fmla="*/ 114510 h 393726"/>
                <a:gd name="connsiteX98" fmla="*/ 860727 w 1056083"/>
                <a:gd name="connsiteY98" fmla="*/ 121890 h 393726"/>
                <a:gd name="connsiteX99" fmla="*/ 857467 w 1056083"/>
                <a:gd name="connsiteY99" fmla="*/ 120086 h 393726"/>
                <a:gd name="connsiteX100" fmla="*/ 859270 w 1056083"/>
                <a:gd name="connsiteY100" fmla="*/ 116826 h 393726"/>
                <a:gd name="connsiteX101" fmla="*/ 890264 w 1056083"/>
                <a:gd name="connsiteY101" fmla="*/ 109330 h 393726"/>
                <a:gd name="connsiteX102" fmla="*/ 893359 w 1056083"/>
                <a:gd name="connsiteY102" fmla="*/ 111415 h 393726"/>
                <a:gd name="connsiteX103" fmla="*/ 892233 w 1056083"/>
                <a:gd name="connsiteY103" fmla="*/ 114113 h 393726"/>
                <a:gd name="connsiteX104" fmla="*/ 831470 w 1056083"/>
                <a:gd name="connsiteY104" fmla="*/ 131703 h 393726"/>
                <a:gd name="connsiteX105" fmla="*/ 830974 w 1056083"/>
                <a:gd name="connsiteY105" fmla="*/ 131967 h 393726"/>
                <a:gd name="connsiteX106" fmla="*/ 802231 w 1056083"/>
                <a:gd name="connsiteY106" fmla="*/ 144643 h 393726"/>
                <a:gd name="connsiteX107" fmla="*/ 798689 w 1056083"/>
                <a:gd name="connsiteY107" fmla="*/ 143452 h 393726"/>
                <a:gd name="connsiteX108" fmla="*/ 799881 w 1056083"/>
                <a:gd name="connsiteY108" fmla="*/ 139910 h 393726"/>
                <a:gd name="connsiteX109" fmla="*/ 829054 w 1056083"/>
                <a:gd name="connsiteY109" fmla="*/ 127053 h 393726"/>
                <a:gd name="connsiteX110" fmla="*/ 832463 w 1056083"/>
                <a:gd name="connsiteY110" fmla="*/ 128559 h 393726"/>
                <a:gd name="connsiteX111" fmla="*/ 831470 w 1056083"/>
                <a:gd name="connsiteY111" fmla="*/ 131719 h 393726"/>
                <a:gd name="connsiteX112" fmla="*/ 748633 w 1056083"/>
                <a:gd name="connsiteY112" fmla="*/ 177540 h 393726"/>
                <a:gd name="connsiteX113" fmla="*/ 745075 w 1056083"/>
                <a:gd name="connsiteY113" fmla="*/ 176911 h 393726"/>
                <a:gd name="connsiteX114" fmla="*/ 745605 w 1056083"/>
                <a:gd name="connsiteY114" fmla="*/ 173221 h 393726"/>
                <a:gd name="connsiteX115" fmla="*/ 771981 w 1056083"/>
                <a:gd name="connsiteY115" fmla="*/ 155300 h 393726"/>
                <a:gd name="connsiteX116" fmla="*/ 775606 w 1056083"/>
                <a:gd name="connsiteY116" fmla="*/ 156177 h 393726"/>
                <a:gd name="connsiteX117" fmla="*/ 774811 w 1056083"/>
                <a:gd name="connsiteY117" fmla="*/ 159751 h 393726"/>
                <a:gd name="connsiteX118" fmla="*/ 774728 w 1056083"/>
                <a:gd name="connsiteY118" fmla="*/ 159801 h 393726"/>
                <a:gd name="connsiteX119" fmla="*/ 748749 w 1056083"/>
                <a:gd name="connsiteY119" fmla="*/ 177440 h 393726"/>
                <a:gd name="connsiteX120" fmla="*/ 748616 w 1056083"/>
                <a:gd name="connsiteY120" fmla="*/ 177540 h 393726"/>
                <a:gd name="connsiteX121" fmla="*/ 697997 w 1056083"/>
                <a:gd name="connsiteY121" fmla="*/ 183348 h 393726"/>
                <a:gd name="connsiteX122" fmla="*/ 694456 w 1056083"/>
                <a:gd name="connsiteY122" fmla="*/ 182752 h 393726"/>
                <a:gd name="connsiteX123" fmla="*/ 674367 w 1056083"/>
                <a:gd name="connsiteY123" fmla="*/ 158526 h 393726"/>
                <a:gd name="connsiteX124" fmla="*/ 674582 w 1056083"/>
                <a:gd name="connsiteY124" fmla="*/ 154803 h 393726"/>
                <a:gd name="connsiteX125" fmla="*/ 678305 w 1056083"/>
                <a:gd name="connsiteY125" fmla="*/ 155018 h 393726"/>
                <a:gd name="connsiteX126" fmla="*/ 698626 w 1056083"/>
                <a:gd name="connsiteY126" fmla="*/ 179525 h 393726"/>
                <a:gd name="connsiteX127" fmla="*/ 698146 w 1056083"/>
                <a:gd name="connsiteY127" fmla="*/ 183232 h 393726"/>
                <a:gd name="connsiteX128" fmla="*/ 697980 w 1056083"/>
                <a:gd name="connsiteY128" fmla="*/ 183348 h 393726"/>
                <a:gd name="connsiteX129" fmla="*/ 655933 w 1056083"/>
                <a:gd name="connsiteY129" fmla="*/ 136071 h 393726"/>
                <a:gd name="connsiteX130" fmla="*/ 652640 w 1056083"/>
                <a:gd name="connsiteY130" fmla="*/ 135757 h 393726"/>
                <a:gd name="connsiteX131" fmla="*/ 629407 w 1056083"/>
                <a:gd name="connsiteY131" fmla="*/ 114526 h 393726"/>
                <a:gd name="connsiteX132" fmla="*/ 629109 w 1056083"/>
                <a:gd name="connsiteY132" fmla="*/ 110803 h 393726"/>
                <a:gd name="connsiteX133" fmla="*/ 632832 w 1056083"/>
                <a:gd name="connsiteY133" fmla="*/ 110505 h 393726"/>
                <a:gd name="connsiteX134" fmla="*/ 656330 w 1056083"/>
                <a:gd name="connsiteY134" fmla="*/ 131984 h 393726"/>
                <a:gd name="connsiteX135" fmla="*/ 656363 w 1056083"/>
                <a:gd name="connsiteY135" fmla="*/ 135707 h 393726"/>
                <a:gd name="connsiteX136" fmla="*/ 655933 w 1056083"/>
                <a:gd name="connsiteY136" fmla="*/ 136071 h 393726"/>
                <a:gd name="connsiteX137" fmla="*/ 607829 w 1056083"/>
                <a:gd name="connsiteY137" fmla="*/ 94983 h 393726"/>
                <a:gd name="connsiteX138" fmla="*/ 604801 w 1056083"/>
                <a:gd name="connsiteY138" fmla="*/ 94901 h 393726"/>
                <a:gd name="connsiteX139" fmla="*/ 578920 w 1056083"/>
                <a:gd name="connsiteY139" fmla="*/ 76980 h 393726"/>
                <a:gd name="connsiteX140" fmla="*/ 578126 w 1056083"/>
                <a:gd name="connsiteY140" fmla="*/ 73339 h 393726"/>
                <a:gd name="connsiteX141" fmla="*/ 581766 w 1056083"/>
                <a:gd name="connsiteY141" fmla="*/ 72545 h 393726"/>
                <a:gd name="connsiteX142" fmla="*/ 607928 w 1056083"/>
                <a:gd name="connsiteY142" fmla="*/ 90665 h 393726"/>
                <a:gd name="connsiteX143" fmla="*/ 608474 w 1056083"/>
                <a:gd name="connsiteY143" fmla="*/ 94355 h 393726"/>
                <a:gd name="connsiteX144" fmla="*/ 607812 w 1056083"/>
                <a:gd name="connsiteY144" fmla="*/ 94983 h 393726"/>
                <a:gd name="connsiteX145" fmla="*/ 554628 w 1056083"/>
                <a:gd name="connsiteY145" fmla="*/ 60746 h 393726"/>
                <a:gd name="connsiteX146" fmla="*/ 551898 w 1056083"/>
                <a:gd name="connsiteY146" fmla="*/ 60862 h 393726"/>
                <a:gd name="connsiteX147" fmla="*/ 523850 w 1056083"/>
                <a:gd name="connsiteY147" fmla="*/ 46615 h 393726"/>
                <a:gd name="connsiteX148" fmla="*/ 522575 w 1056083"/>
                <a:gd name="connsiteY148" fmla="*/ 43107 h 393726"/>
                <a:gd name="connsiteX149" fmla="*/ 526084 w 1056083"/>
                <a:gd name="connsiteY149" fmla="*/ 41832 h 393726"/>
                <a:gd name="connsiteX150" fmla="*/ 554463 w 1056083"/>
                <a:gd name="connsiteY150" fmla="*/ 56245 h 393726"/>
                <a:gd name="connsiteX151" fmla="*/ 555505 w 1056083"/>
                <a:gd name="connsiteY151" fmla="*/ 59836 h 393726"/>
                <a:gd name="connsiteX152" fmla="*/ 554661 w 1056083"/>
                <a:gd name="connsiteY152" fmla="*/ 60763 h 393726"/>
                <a:gd name="connsiteX153" fmla="*/ 497291 w 1056083"/>
                <a:gd name="connsiteY153" fmla="*/ 34039 h 393726"/>
                <a:gd name="connsiteX154" fmla="*/ 494891 w 1056083"/>
                <a:gd name="connsiteY154" fmla="*/ 34303 h 393726"/>
                <a:gd name="connsiteX155" fmla="*/ 465139 w 1056083"/>
                <a:gd name="connsiteY155" fmla="*/ 24060 h 393726"/>
                <a:gd name="connsiteX156" fmla="*/ 463385 w 1056083"/>
                <a:gd name="connsiteY156" fmla="*/ 20767 h 393726"/>
                <a:gd name="connsiteX157" fmla="*/ 466677 w 1056083"/>
                <a:gd name="connsiteY157" fmla="*/ 19013 h 393726"/>
                <a:gd name="connsiteX158" fmla="*/ 496778 w 1056083"/>
                <a:gd name="connsiteY158" fmla="*/ 29372 h 393726"/>
                <a:gd name="connsiteX159" fmla="*/ 498300 w 1056083"/>
                <a:gd name="connsiteY159" fmla="*/ 32781 h 393726"/>
                <a:gd name="connsiteX160" fmla="*/ 497291 w 1056083"/>
                <a:gd name="connsiteY160" fmla="*/ 34039 h 393726"/>
                <a:gd name="connsiteX161" fmla="*/ 436776 w 1056083"/>
                <a:gd name="connsiteY161" fmla="*/ 15588 h 393726"/>
                <a:gd name="connsiteX162" fmla="*/ 434741 w 1056083"/>
                <a:gd name="connsiteY162" fmla="*/ 15968 h 393726"/>
                <a:gd name="connsiteX163" fmla="*/ 403846 w 1056083"/>
                <a:gd name="connsiteY163" fmla="*/ 10111 h 393726"/>
                <a:gd name="connsiteX164" fmla="*/ 401629 w 1056083"/>
                <a:gd name="connsiteY164" fmla="*/ 7099 h 393726"/>
                <a:gd name="connsiteX165" fmla="*/ 404624 w 1056083"/>
                <a:gd name="connsiteY165" fmla="*/ 4882 h 393726"/>
                <a:gd name="connsiteX166" fmla="*/ 435915 w 1056083"/>
                <a:gd name="connsiteY166" fmla="*/ 10822 h 393726"/>
                <a:gd name="connsiteX167" fmla="*/ 437901 w 1056083"/>
                <a:gd name="connsiteY167" fmla="*/ 13983 h 393726"/>
                <a:gd name="connsiteX168" fmla="*/ 436792 w 1056083"/>
                <a:gd name="connsiteY168" fmla="*/ 15588 h 393726"/>
                <a:gd name="connsiteX169" fmla="*/ 374242 w 1056083"/>
                <a:gd name="connsiteY169" fmla="*/ 6106 h 393726"/>
                <a:gd name="connsiteX170" fmla="*/ 372588 w 1056083"/>
                <a:gd name="connsiteY170" fmla="*/ 6536 h 393726"/>
                <a:gd name="connsiteX171" fmla="*/ 341164 w 1056083"/>
                <a:gd name="connsiteY171" fmla="*/ 5279 h 393726"/>
                <a:gd name="connsiteX172" fmla="*/ 338532 w 1056083"/>
                <a:gd name="connsiteY172" fmla="*/ 2631 h 393726"/>
                <a:gd name="connsiteX173" fmla="*/ 341180 w 1056083"/>
                <a:gd name="connsiteY173" fmla="*/ 0 h 393726"/>
                <a:gd name="connsiteX174" fmla="*/ 373001 w 1056083"/>
                <a:gd name="connsiteY174" fmla="*/ 1258 h 393726"/>
                <a:gd name="connsiteX175" fmla="*/ 375434 w 1056083"/>
                <a:gd name="connsiteY175" fmla="*/ 4087 h 393726"/>
                <a:gd name="connsiteX176" fmla="*/ 374259 w 1056083"/>
                <a:gd name="connsiteY176" fmla="*/ 6090 h 393726"/>
                <a:gd name="connsiteX177" fmla="*/ 310981 w 1056083"/>
                <a:gd name="connsiteY177" fmla="*/ 5874 h 393726"/>
                <a:gd name="connsiteX178" fmla="*/ 309707 w 1056083"/>
                <a:gd name="connsiteY178" fmla="*/ 6305 h 393726"/>
                <a:gd name="connsiteX179" fmla="*/ 278398 w 1056083"/>
                <a:gd name="connsiteY179" fmla="*/ 9515 h 393726"/>
                <a:gd name="connsiteX180" fmla="*/ 275420 w 1056083"/>
                <a:gd name="connsiteY180" fmla="*/ 7264 h 393726"/>
                <a:gd name="connsiteX181" fmla="*/ 277670 w 1056083"/>
                <a:gd name="connsiteY181" fmla="*/ 4286 h 393726"/>
                <a:gd name="connsiteX182" fmla="*/ 309342 w 1056083"/>
                <a:gd name="connsiteY182" fmla="*/ 1026 h 393726"/>
                <a:gd name="connsiteX183" fmla="*/ 312156 w 1056083"/>
                <a:gd name="connsiteY183" fmla="*/ 3475 h 393726"/>
                <a:gd name="connsiteX184" fmla="*/ 310981 w 1056083"/>
                <a:gd name="connsiteY184" fmla="*/ 5858 h 393726"/>
                <a:gd name="connsiteX185" fmla="*/ 248315 w 1056083"/>
                <a:gd name="connsiteY185" fmla="*/ 14512 h 393726"/>
                <a:gd name="connsiteX186" fmla="*/ 247388 w 1056083"/>
                <a:gd name="connsiteY186" fmla="*/ 14893 h 393726"/>
                <a:gd name="connsiteX187" fmla="*/ 216825 w 1056083"/>
                <a:gd name="connsiteY187" fmla="*/ 22372 h 393726"/>
                <a:gd name="connsiteX188" fmla="*/ 213565 w 1056083"/>
                <a:gd name="connsiteY188" fmla="*/ 20552 h 393726"/>
                <a:gd name="connsiteX189" fmla="*/ 215385 w 1056083"/>
                <a:gd name="connsiteY189" fmla="*/ 17292 h 393726"/>
                <a:gd name="connsiteX190" fmla="*/ 246312 w 1056083"/>
                <a:gd name="connsiteY190" fmla="*/ 9730 h 393726"/>
                <a:gd name="connsiteX191" fmla="*/ 249440 w 1056083"/>
                <a:gd name="connsiteY191" fmla="*/ 11765 h 393726"/>
                <a:gd name="connsiteX192" fmla="*/ 248315 w 1056083"/>
                <a:gd name="connsiteY192" fmla="*/ 14512 h 393726"/>
                <a:gd name="connsiteX193" fmla="*/ 187403 w 1056083"/>
                <a:gd name="connsiteY193" fmla="*/ 31606 h 393726"/>
                <a:gd name="connsiteX194" fmla="*/ 186824 w 1056083"/>
                <a:gd name="connsiteY194" fmla="*/ 31887 h 393726"/>
                <a:gd name="connsiteX195" fmla="*/ 157534 w 1056083"/>
                <a:gd name="connsiteY195" fmla="*/ 43404 h 393726"/>
                <a:gd name="connsiteX196" fmla="*/ 154059 w 1056083"/>
                <a:gd name="connsiteY196" fmla="*/ 42031 h 393726"/>
                <a:gd name="connsiteX197" fmla="*/ 155433 w 1056083"/>
                <a:gd name="connsiteY197" fmla="*/ 38556 h 393726"/>
                <a:gd name="connsiteX198" fmla="*/ 185053 w 1056083"/>
                <a:gd name="connsiteY198" fmla="*/ 26906 h 393726"/>
                <a:gd name="connsiteX199" fmla="*/ 188429 w 1056083"/>
                <a:gd name="connsiteY199" fmla="*/ 28512 h 393726"/>
                <a:gd name="connsiteX200" fmla="*/ 187403 w 1056083"/>
                <a:gd name="connsiteY200" fmla="*/ 31589 h 393726"/>
                <a:gd name="connsiteX201" fmla="*/ 4088 w 1056083"/>
                <a:gd name="connsiteY201" fmla="*/ 152139 h 393726"/>
                <a:gd name="connsiteX202" fmla="*/ 861 w 1056083"/>
                <a:gd name="connsiteY202" fmla="*/ 151891 h 393726"/>
                <a:gd name="connsiteX203" fmla="*/ 696 w 1056083"/>
                <a:gd name="connsiteY203" fmla="*/ 148168 h 393726"/>
                <a:gd name="connsiteX204" fmla="*/ 23019 w 1056083"/>
                <a:gd name="connsiteY204" fmla="*/ 125448 h 393726"/>
                <a:gd name="connsiteX205" fmla="*/ 26742 w 1056083"/>
                <a:gd name="connsiteY205" fmla="*/ 125547 h 393726"/>
                <a:gd name="connsiteX206" fmla="*/ 26642 w 1056083"/>
                <a:gd name="connsiteY206" fmla="*/ 129270 h 393726"/>
                <a:gd name="connsiteX207" fmla="*/ 4601 w 1056083"/>
                <a:gd name="connsiteY207" fmla="*/ 151709 h 393726"/>
                <a:gd name="connsiteX208" fmla="*/ 4105 w 1056083"/>
                <a:gd name="connsiteY208" fmla="*/ 152139 h 393726"/>
                <a:gd name="connsiteX209" fmla="*/ 129354 w 1056083"/>
                <a:gd name="connsiteY209" fmla="*/ 56758 h 393726"/>
                <a:gd name="connsiteX210" fmla="*/ 129105 w 1056083"/>
                <a:gd name="connsiteY210" fmla="*/ 56907 h 393726"/>
                <a:gd name="connsiteX211" fmla="*/ 101653 w 1056083"/>
                <a:gd name="connsiteY211" fmla="*/ 72280 h 393726"/>
                <a:gd name="connsiteX212" fmla="*/ 98029 w 1056083"/>
                <a:gd name="connsiteY212" fmla="*/ 71387 h 393726"/>
                <a:gd name="connsiteX213" fmla="*/ 98923 w 1056083"/>
                <a:gd name="connsiteY213" fmla="*/ 67763 h 393726"/>
                <a:gd name="connsiteX214" fmla="*/ 126689 w 1056083"/>
                <a:gd name="connsiteY214" fmla="*/ 52208 h 393726"/>
                <a:gd name="connsiteX215" fmla="*/ 130247 w 1056083"/>
                <a:gd name="connsiteY215" fmla="*/ 53350 h 393726"/>
                <a:gd name="connsiteX216" fmla="*/ 129354 w 1056083"/>
                <a:gd name="connsiteY216" fmla="*/ 56758 h 393726"/>
                <a:gd name="connsiteX217" fmla="*/ 50041 w 1056083"/>
                <a:gd name="connsiteY217" fmla="*/ 108685 h 393726"/>
                <a:gd name="connsiteX218" fmla="*/ 46549 w 1056083"/>
                <a:gd name="connsiteY218" fmla="*/ 108155 h 393726"/>
                <a:gd name="connsiteX219" fmla="*/ 46930 w 1056083"/>
                <a:gd name="connsiteY219" fmla="*/ 104449 h 393726"/>
                <a:gd name="connsiteX220" fmla="*/ 72281 w 1056083"/>
                <a:gd name="connsiteY220" fmla="*/ 85204 h 393726"/>
                <a:gd name="connsiteX221" fmla="*/ 75954 w 1056083"/>
                <a:gd name="connsiteY221" fmla="*/ 85833 h 393726"/>
                <a:gd name="connsiteX222" fmla="*/ 75326 w 1056083"/>
                <a:gd name="connsiteY222" fmla="*/ 89506 h 393726"/>
                <a:gd name="connsiteX223" fmla="*/ 50272 w 1056083"/>
                <a:gd name="connsiteY223" fmla="*/ 108536 h 393726"/>
                <a:gd name="connsiteX224" fmla="*/ 50057 w 1056083"/>
                <a:gd name="connsiteY224" fmla="*/ 108702 h 393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1056083" h="393726">
                  <a:moveTo>
                    <a:pt x="732350" y="384981"/>
                  </a:moveTo>
                  <a:cubicBezTo>
                    <a:pt x="732350" y="384981"/>
                    <a:pt x="732317" y="384998"/>
                    <a:pt x="732317" y="384998"/>
                  </a:cubicBezTo>
                  <a:cubicBezTo>
                    <a:pt x="724589" y="390111"/>
                    <a:pt x="716315" y="393040"/>
                    <a:pt x="707727" y="393718"/>
                  </a:cubicBezTo>
                  <a:cubicBezTo>
                    <a:pt x="706271" y="393834"/>
                    <a:pt x="704997" y="392742"/>
                    <a:pt x="704897" y="391286"/>
                  </a:cubicBezTo>
                  <a:cubicBezTo>
                    <a:pt x="704782" y="389830"/>
                    <a:pt x="705874" y="388572"/>
                    <a:pt x="707313" y="388456"/>
                  </a:cubicBezTo>
                  <a:cubicBezTo>
                    <a:pt x="715008" y="387860"/>
                    <a:pt x="722438" y="385213"/>
                    <a:pt x="729388" y="380596"/>
                  </a:cubicBezTo>
                  <a:cubicBezTo>
                    <a:pt x="731192" y="379421"/>
                    <a:pt x="732813" y="378180"/>
                    <a:pt x="734452" y="376806"/>
                  </a:cubicBezTo>
                  <a:cubicBezTo>
                    <a:pt x="735577" y="375896"/>
                    <a:pt x="737231" y="376012"/>
                    <a:pt x="738175" y="377137"/>
                  </a:cubicBezTo>
                  <a:cubicBezTo>
                    <a:pt x="739101" y="378246"/>
                    <a:pt x="738969" y="379917"/>
                    <a:pt x="737844" y="380844"/>
                  </a:cubicBezTo>
                  <a:cubicBezTo>
                    <a:pt x="736073" y="382333"/>
                    <a:pt x="734220" y="383723"/>
                    <a:pt x="732350" y="384948"/>
                  </a:cubicBezTo>
                  <a:close/>
                  <a:moveTo>
                    <a:pt x="756344" y="355857"/>
                  </a:moveTo>
                  <a:cubicBezTo>
                    <a:pt x="755616" y="356337"/>
                    <a:pt x="754673" y="356453"/>
                    <a:pt x="753812" y="356072"/>
                  </a:cubicBezTo>
                  <a:cubicBezTo>
                    <a:pt x="752488" y="355477"/>
                    <a:pt x="751893" y="353921"/>
                    <a:pt x="752472" y="352581"/>
                  </a:cubicBezTo>
                  <a:cubicBezTo>
                    <a:pt x="755186" y="346541"/>
                    <a:pt x="756989" y="340286"/>
                    <a:pt x="757866" y="333981"/>
                  </a:cubicBezTo>
                  <a:cubicBezTo>
                    <a:pt x="758363" y="330357"/>
                    <a:pt x="758628" y="326617"/>
                    <a:pt x="758677" y="322878"/>
                  </a:cubicBezTo>
                  <a:cubicBezTo>
                    <a:pt x="758677" y="321422"/>
                    <a:pt x="759885" y="320247"/>
                    <a:pt x="761341" y="320263"/>
                  </a:cubicBezTo>
                  <a:cubicBezTo>
                    <a:pt x="762798" y="320263"/>
                    <a:pt x="763972" y="321471"/>
                    <a:pt x="763956" y="322927"/>
                  </a:cubicBezTo>
                  <a:cubicBezTo>
                    <a:pt x="763923" y="326899"/>
                    <a:pt x="763625" y="330854"/>
                    <a:pt x="763095" y="334693"/>
                  </a:cubicBezTo>
                  <a:cubicBezTo>
                    <a:pt x="762152" y="341494"/>
                    <a:pt x="760200" y="348229"/>
                    <a:pt x="757304" y="354732"/>
                  </a:cubicBezTo>
                  <a:cubicBezTo>
                    <a:pt x="757089" y="355212"/>
                    <a:pt x="756758" y="355592"/>
                    <a:pt x="756344" y="355857"/>
                  </a:cubicBezTo>
                  <a:close/>
                  <a:moveTo>
                    <a:pt x="678951" y="385229"/>
                  </a:moveTo>
                  <a:cubicBezTo>
                    <a:pt x="678107" y="385792"/>
                    <a:pt x="676965" y="385825"/>
                    <a:pt x="676055" y="385229"/>
                  </a:cubicBezTo>
                  <a:cubicBezTo>
                    <a:pt x="668890" y="380530"/>
                    <a:pt x="662386" y="373944"/>
                    <a:pt x="657257" y="366199"/>
                  </a:cubicBezTo>
                  <a:cubicBezTo>
                    <a:pt x="656165" y="364545"/>
                    <a:pt x="655122" y="362824"/>
                    <a:pt x="654146" y="361053"/>
                  </a:cubicBezTo>
                  <a:cubicBezTo>
                    <a:pt x="653434" y="359779"/>
                    <a:pt x="653881" y="358174"/>
                    <a:pt x="655172" y="357462"/>
                  </a:cubicBezTo>
                  <a:cubicBezTo>
                    <a:pt x="656446" y="356751"/>
                    <a:pt x="658051" y="357214"/>
                    <a:pt x="658763" y="358505"/>
                  </a:cubicBezTo>
                  <a:cubicBezTo>
                    <a:pt x="659673" y="360143"/>
                    <a:pt x="660632" y="361748"/>
                    <a:pt x="661658" y="363271"/>
                  </a:cubicBezTo>
                  <a:cubicBezTo>
                    <a:pt x="666391" y="370419"/>
                    <a:pt x="672365" y="376492"/>
                    <a:pt x="678951" y="380811"/>
                  </a:cubicBezTo>
                  <a:cubicBezTo>
                    <a:pt x="680175" y="381605"/>
                    <a:pt x="680506" y="383244"/>
                    <a:pt x="679712" y="384468"/>
                  </a:cubicBezTo>
                  <a:cubicBezTo>
                    <a:pt x="679513" y="384782"/>
                    <a:pt x="679249" y="385031"/>
                    <a:pt x="678967" y="385213"/>
                  </a:cubicBezTo>
                  <a:close/>
                  <a:moveTo>
                    <a:pt x="1054913" y="122535"/>
                  </a:moveTo>
                  <a:cubicBezTo>
                    <a:pt x="1054268" y="122966"/>
                    <a:pt x="1053441" y="123098"/>
                    <a:pt x="1052646" y="122850"/>
                  </a:cubicBezTo>
                  <a:cubicBezTo>
                    <a:pt x="1050644" y="122204"/>
                    <a:pt x="1048625" y="121592"/>
                    <a:pt x="1046606" y="120980"/>
                  </a:cubicBezTo>
                  <a:cubicBezTo>
                    <a:pt x="1045216" y="120566"/>
                    <a:pt x="1044422" y="119093"/>
                    <a:pt x="1044836" y="117703"/>
                  </a:cubicBezTo>
                  <a:cubicBezTo>
                    <a:pt x="1045249" y="116297"/>
                    <a:pt x="1046722" y="115519"/>
                    <a:pt x="1048112" y="115933"/>
                  </a:cubicBezTo>
                  <a:cubicBezTo>
                    <a:pt x="1050164" y="116545"/>
                    <a:pt x="1052216" y="117174"/>
                    <a:pt x="1054251" y="117836"/>
                  </a:cubicBezTo>
                  <a:cubicBezTo>
                    <a:pt x="1055641" y="118283"/>
                    <a:pt x="1056402" y="119772"/>
                    <a:pt x="1055956" y="121162"/>
                  </a:cubicBezTo>
                  <a:cubicBezTo>
                    <a:pt x="1055757" y="121758"/>
                    <a:pt x="1055377" y="122237"/>
                    <a:pt x="1054897" y="122552"/>
                  </a:cubicBezTo>
                  <a:close/>
                  <a:moveTo>
                    <a:pt x="758412" y="293853"/>
                  </a:moveTo>
                  <a:cubicBezTo>
                    <a:pt x="758181" y="294002"/>
                    <a:pt x="757933" y="294118"/>
                    <a:pt x="757651" y="294201"/>
                  </a:cubicBezTo>
                  <a:cubicBezTo>
                    <a:pt x="756245" y="294581"/>
                    <a:pt x="754789" y="293754"/>
                    <a:pt x="754408" y="292347"/>
                  </a:cubicBezTo>
                  <a:cubicBezTo>
                    <a:pt x="751926" y="283246"/>
                    <a:pt x="748368" y="273682"/>
                    <a:pt x="743536" y="263108"/>
                  </a:cubicBezTo>
                  <a:cubicBezTo>
                    <a:pt x="742924" y="261784"/>
                    <a:pt x="743520" y="260228"/>
                    <a:pt x="744843" y="259616"/>
                  </a:cubicBezTo>
                  <a:cubicBezTo>
                    <a:pt x="746167" y="259004"/>
                    <a:pt x="747739" y="259599"/>
                    <a:pt x="748335" y="260923"/>
                  </a:cubicBezTo>
                  <a:cubicBezTo>
                    <a:pt x="753299" y="271762"/>
                    <a:pt x="756940" y="281591"/>
                    <a:pt x="759488" y="290974"/>
                  </a:cubicBezTo>
                  <a:cubicBezTo>
                    <a:pt x="759802" y="292099"/>
                    <a:pt x="759323" y="293257"/>
                    <a:pt x="758396" y="293870"/>
                  </a:cubicBezTo>
                  <a:close/>
                  <a:moveTo>
                    <a:pt x="1018078" y="113219"/>
                  </a:moveTo>
                  <a:cubicBezTo>
                    <a:pt x="1017532" y="113583"/>
                    <a:pt x="1016837" y="113749"/>
                    <a:pt x="1016142" y="113616"/>
                  </a:cubicBezTo>
                  <a:cubicBezTo>
                    <a:pt x="1005949" y="111697"/>
                    <a:pt x="995491" y="110274"/>
                    <a:pt x="985049" y="109363"/>
                  </a:cubicBezTo>
                  <a:cubicBezTo>
                    <a:pt x="983593" y="109231"/>
                    <a:pt x="982517" y="107957"/>
                    <a:pt x="982650" y="106501"/>
                  </a:cubicBezTo>
                  <a:cubicBezTo>
                    <a:pt x="982782" y="105044"/>
                    <a:pt x="984056" y="103969"/>
                    <a:pt x="985512" y="104101"/>
                  </a:cubicBezTo>
                  <a:cubicBezTo>
                    <a:pt x="996119" y="105028"/>
                    <a:pt x="1006759" y="106484"/>
                    <a:pt x="1017118" y="108437"/>
                  </a:cubicBezTo>
                  <a:cubicBezTo>
                    <a:pt x="1018558" y="108702"/>
                    <a:pt x="1019501" y="110075"/>
                    <a:pt x="1019220" y="111515"/>
                  </a:cubicBezTo>
                  <a:cubicBezTo>
                    <a:pt x="1019088" y="112243"/>
                    <a:pt x="1018657" y="112855"/>
                    <a:pt x="1018078" y="113219"/>
                  </a:cubicBezTo>
                  <a:close/>
                  <a:moveTo>
                    <a:pt x="649148" y="331847"/>
                  </a:moveTo>
                  <a:cubicBezTo>
                    <a:pt x="648768" y="332095"/>
                    <a:pt x="648321" y="332260"/>
                    <a:pt x="647841" y="332277"/>
                  </a:cubicBezTo>
                  <a:cubicBezTo>
                    <a:pt x="646385" y="332360"/>
                    <a:pt x="645144" y="331234"/>
                    <a:pt x="645061" y="329795"/>
                  </a:cubicBezTo>
                  <a:cubicBezTo>
                    <a:pt x="644482" y="319469"/>
                    <a:pt x="645773" y="308647"/>
                    <a:pt x="648884" y="297643"/>
                  </a:cubicBezTo>
                  <a:cubicBezTo>
                    <a:pt x="649281" y="296236"/>
                    <a:pt x="650737" y="295425"/>
                    <a:pt x="652144" y="295822"/>
                  </a:cubicBezTo>
                  <a:cubicBezTo>
                    <a:pt x="653550" y="296219"/>
                    <a:pt x="654361" y="297676"/>
                    <a:pt x="653964" y="299082"/>
                  </a:cubicBezTo>
                  <a:cubicBezTo>
                    <a:pt x="651018" y="309524"/>
                    <a:pt x="649794" y="319767"/>
                    <a:pt x="650340" y="329497"/>
                  </a:cubicBezTo>
                  <a:cubicBezTo>
                    <a:pt x="650389" y="330473"/>
                    <a:pt x="649910" y="331350"/>
                    <a:pt x="649165" y="331847"/>
                  </a:cubicBezTo>
                  <a:close/>
                  <a:moveTo>
                    <a:pt x="955098" y="107709"/>
                  </a:moveTo>
                  <a:cubicBezTo>
                    <a:pt x="954684" y="107973"/>
                    <a:pt x="954204" y="108139"/>
                    <a:pt x="953675" y="108139"/>
                  </a:cubicBezTo>
                  <a:cubicBezTo>
                    <a:pt x="943299" y="108238"/>
                    <a:pt x="932758" y="108817"/>
                    <a:pt x="922317" y="109893"/>
                  </a:cubicBezTo>
                  <a:cubicBezTo>
                    <a:pt x="920861" y="110042"/>
                    <a:pt x="919570" y="108983"/>
                    <a:pt x="919421" y="107543"/>
                  </a:cubicBezTo>
                  <a:cubicBezTo>
                    <a:pt x="919272" y="106087"/>
                    <a:pt x="920315" y="104796"/>
                    <a:pt x="921771" y="104647"/>
                  </a:cubicBezTo>
                  <a:cubicBezTo>
                    <a:pt x="932361" y="103555"/>
                    <a:pt x="943068" y="102959"/>
                    <a:pt x="953608" y="102860"/>
                  </a:cubicBezTo>
                  <a:cubicBezTo>
                    <a:pt x="955065" y="102860"/>
                    <a:pt x="956256" y="104019"/>
                    <a:pt x="956273" y="105475"/>
                  </a:cubicBezTo>
                  <a:cubicBezTo>
                    <a:pt x="956273" y="106401"/>
                    <a:pt x="955809" y="107229"/>
                    <a:pt x="955081" y="107709"/>
                  </a:cubicBezTo>
                  <a:close/>
                  <a:moveTo>
                    <a:pt x="732962" y="236052"/>
                  </a:moveTo>
                  <a:cubicBezTo>
                    <a:pt x="732962" y="236052"/>
                    <a:pt x="732863" y="236118"/>
                    <a:pt x="732797" y="236151"/>
                  </a:cubicBezTo>
                  <a:cubicBezTo>
                    <a:pt x="731523" y="236863"/>
                    <a:pt x="729917" y="236416"/>
                    <a:pt x="729206" y="235142"/>
                  </a:cubicBezTo>
                  <a:cubicBezTo>
                    <a:pt x="724192" y="226239"/>
                    <a:pt x="718764" y="217370"/>
                    <a:pt x="713072" y="208765"/>
                  </a:cubicBezTo>
                  <a:lnTo>
                    <a:pt x="712956" y="208583"/>
                  </a:lnTo>
                  <a:cubicBezTo>
                    <a:pt x="709349" y="212224"/>
                    <a:pt x="705841" y="215930"/>
                    <a:pt x="702448" y="219703"/>
                  </a:cubicBezTo>
                  <a:cubicBezTo>
                    <a:pt x="701472" y="220795"/>
                    <a:pt x="699801" y="220878"/>
                    <a:pt x="698725" y="219902"/>
                  </a:cubicBezTo>
                  <a:cubicBezTo>
                    <a:pt x="697650" y="218925"/>
                    <a:pt x="697550" y="217254"/>
                    <a:pt x="698527" y="216178"/>
                  </a:cubicBezTo>
                  <a:cubicBezTo>
                    <a:pt x="705559" y="208351"/>
                    <a:pt x="713122" y="200740"/>
                    <a:pt x="721015" y="193541"/>
                  </a:cubicBezTo>
                  <a:cubicBezTo>
                    <a:pt x="722124" y="192565"/>
                    <a:pt x="723762" y="192631"/>
                    <a:pt x="724738" y="193707"/>
                  </a:cubicBezTo>
                  <a:cubicBezTo>
                    <a:pt x="725714" y="194782"/>
                    <a:pt x="725648" y="196454"/>
                    <a:pt x="724573" y="197430"/>
                  </a:cubicBezTo>
                  <a:cubicBezTo>
                    <a:pt x="721908" y="199862"/>
                    <a:pt x="719277" y="202345"/>
                    <a:pt x="716712" y="204860"/>
                  </a:cubicBezTo>
                  <a:cubicBezTo>
                    <a:pt x="716894" y="205009"/>
                    <a:pt x="717043" y="205191"/>
                    <a:pt x="717176" y="205389"/>
                  </a:cubicBezTo>
                  <a:lnTo>
                    <a:pt x="717457" y="205803"/>
                  </a:lnTo>
                  <a:cubicBezTo>
                    <a:pt x="723232" y="214524"/>
                    <a:pt x="728726" y="223509"/>
                    <a:pt x="733806" y="232528"/>
                  </a:cubicBezTo>
                  <a:cubicBezTo>
                    <a:pt x="734501" y="233736"/>
                    <a:pt x="734104" y="235258"/>
                    <a:pt x="732962" y="236019"/>
                  </a:cubicBezTo>
                  <a:close/>
                  <a:moveTo>
                    <a:pt x="665001" y="271398"/>
                  </a:moveTo>
                  <a:cubicBezTo>
                    <a:pt x="664207" y="271928"/>
                    <a:pt x="663181" y="271994"/>
                    <a:pt x="662287" y="271514"/>
                  </a:cubicBezTo>
                  <a:cubicBezTo>
                    <a:pt x="660996" y="270819"/>
                    <a:pt x="660517" y="269214"/>
                    <a:pt x="661212" y="267940"/>
                  </a:cubicBezTo>
                  <a:cubicBezTo>
                    <a:pt x="665150" y="260642"/>
                    <a:pt x="669717" y="253311"/>
                    <a:pt x="675178" y="245517"/>
                  </a:cubicBezTo>
                  <a:cubicBezTo>
                    <a:pt x="676237" y="243995"/>
                    <a:pt x="677329" y="242489"/>
                    <a:pt x="678421" y="240983"/>
                  </a:cubicBezTo>
                  <a:cubicBezTo>
                    <a:pt x="679282" y="239809"/>
                    <a:pt x="680920" y="239544"/>
                    <a:pt x="682111" y="240404"/>
                  </a:cubicBezTo>
                  <a:cubicBezTo>
                    <a:pt x="683286" y="241265"/>
                    <a:pt x="683551" y="242903"/>
                    <a:pt x="682690" y="244094"/>
                  </a:cubicBezTo>
                  <a:cubicBezTo>
                    <a:pt x="681615" y="245567"/>
                    <a:pt x="680556" y="247056"/>
                    <a:pt x="679513" y="248546"/>
                  </a:cubicBezTo>
                  <a:cubicBezTo>
                    <a:pt x="674168" y="256174"/>
                    <a:pt x="669701" y="263339"/>
                    <a:pt x="665862" y="270455"/>
                  </a:cubicBezTo>
                  <a:cubicBezTo>
                    <a:pt x="665646" y="270852"/>
                    <a:pt x="665349" y="271166"/>
                    <a:pt x="665001" y="271398"/>
                  </a:cubicBezTo>
                  <a:close/>
                  <a:moveTo>
                    <a:pt x="892200" y="114129"/>
                  </a:moveTo>
                  <a:cubicBezTo>
                    <a:pt x="891919" y="114311"/>
                    <a:pt x="891604" y="114444"/>
                    <a:pt x="891257" y="114510"/>
                  </a:cubicBezTo>
                  <a:cubicBezTo>
                    <a:pt x="881014" y="116512"/>
                    <a:pt x="870754" y="118994"/>
                    <a:pt x="860727" y="121890"/>
                  </a:cubicBezTo>
                  <a:cubicBezTo>
                    <a:pt x="859320" y="122304"/>
                    <a:pt x="857864" y="121493"/>
                    <a:pt x="857467" y="120086"/>
                  </a:cubicBezTo>
                  <a:cubicBezTo>
                    <a:pt x="857053" y="118680"/>
                    <a:pt x="857864" y="117207"/>
                    <a:pt x="859270" y="116826"/>
                  </a:cubicBezTo>
                  <a:cubicBezTo>
                    <a:pt x="869447" y="113881"/>
                    <a:pt x="879872" y="111349"/>
                    <a:pt x="890264" y="109330"/>
                  </a:cubicBezTo>
                  <a:cubicBezTo>
                    <a:pt x="891687" y="109049"/>
                    <a:pt x="893077" y="109976"/>
                    <a:pt x="893359" y="111415"/>
                  </a:cubicBezTo>
                  <a:cubicBezTo>
                    <a:pt x="893574" y="112491"/>
                    <a:pt x="893094" y="113550"/>
                    <a:pt x="892233" y="114113"/>
                  </a:cubicBezTo>
                  <a:close/>
                  <a:moveTo>
                    <a:pt x="831470" y="131703"/>
                  </a:moveTo>
                  <a:cubicBezTo>
                    <a:pt x="831322" y="131802"/>
                    <a:pt x="831156" y="131901"/>
                    <a:pt x="830974" y="131967"/>
                  </a:cubicBezTo>
                  <a:cubicBezTo>
                    <a:pt x="821227" y="135757"/>
                    <a:pt x="811547" y="140010"/>
                    <a:pt x="802231" y="144643"/>
                  </a:cubicBezTo>
                  <a:cubicBezTo>
                    <a:pt x="800923" y="145288"/>
                    <a:pt x="799335" y="144759"/>
                    <a:pt x="798689" y="143452"/>
                  </a:cubicBezTo>
                  <a:cubicBezTo>
                    <a:pt x="798044" y="142144"/>
                    <a:pt x="798541" y="140589"/>
                    <a:pt x="799881" y="139910"/>
                  </a:cubicBezTo>
                  <a:cubicBezTo>
                    <a:pt x="809346" y="135227"/>
                    <a:pt x="819159" y="130892"/>
                    <a:pt x="829054" y="127053"/>
                  </a:cubicBezTo>
                  <a:cubicBezTo>
                    <a:pt x="830411" y="126523"/>
                    <a:pt x="831950" y="127202"/>
                    <a:pt x="832463" y="128559"/>
                  </a:cubicBezTo>
                  <a:cubicBezTo>
                    <a:pt x="832927" y="129734"/>
                    <a:pt x="832463" y="131041"/>
                    <a:pt x="831470" y="131719"/>
                  </a:cubicBezTo>
                  <a:close/>
                  <a:moveTo>
                    <a:pt x="748633" y="177540"/>
                  </a:moveTo>
                  <a:cubicBezTo>
                    <a:pt x="747475" y="178301"/>
                    <a:pt x="745903" y="178036"/>
                    <a:pt x="745075" y="176911"/>
                  </a:cubicBezTo>
                  <a:cubicBezTo>
                    <a:pt x="744198" y="175753"/>
                    <a:pt x="744430" y="174098"/>
                    <a:pt x="745605" y="173221"/>
                  </a:cubicBezTo>
                  <a:cubicBezTo>
                    <a:pt x="754044" y="166900"/>
                    <a:pt x="763013" y="160810"/>
                    <a:pt x="771981" y="155300"/>
                  </a:cubicBezTo>
                  <a:cubicBezTo>
                    <a:pt x="773223" y="154538"/>
                    <a:pt x="774844" y="154936"/>
                    <a:pt x="775606" y="156177"/>
                  </a:cubicBezTo>
                  <a:cubicBezTo>
                    <a:pt x="776350" y="157385"/>
                    <a:pt x="776003" y="158973"/>
                    <a:pt x="774811" y="159751"/>
                  </a:cubicBezTo>
                  <a:cubicBezTo>
                    <a:pt x="774778" y="159751"/>
                    <a:pt x="774762" y="159784"/>
                    <a:pt x="774728" y="159801"/>
                  </a:cubicBezTo>
                  <a:cubicBezTo>
                    <a:pt x="765892" y="165212"/>
                    <a:pt x="757056" y="171219"/>
                    <a:pt x="748749" y="177440"/>
                  </a:cubicBezTo>
                  <a:cubicBezTo>
                    <a:pt x="748716" y="177474"/>
                    <a:pt x="748666" y="177507"/>
                    <a:pt x="748616" y="177540"/>
                  </a:cubicBezTo>
                  <a:close/>
                  <a:moveTo>
                    <a:pt x="697997" y="183348"/>
                  </a:moveTo>
                  <a:cubicBezTo>
                    <a:pt x="696855" y="184109"/>
                    <a:pt x="695300" y="183861"/>
                    <a:pt x="694456" y="182752"/>
                  </a:cubicBezTo>
                  <a:cubicBezTo>
                    <a:pt x="688085" y="174495"/>
                    <a:pt x="681317" y="166354"/>
                    <a:pt x="674367" y="158526"/>
                  </a:cubicBezTo>
                  <a:cubicBezTo>
                    <a:pt x="673407" y="157434"/>
                    <a:pt x="673490" y="155763"/>
                    <a:pt x="674582" y="154803"/>
                  </a:cubicBezTo>
                  <a:cubicBezTo>
                    <a:pt x="675658" y="153843"/>
                    <a:pt x="677329" y="153926"/>
                    <a:pt x="678305" y="155018"/>
                  </a:cubicBezTo>
                  <a:cubicBezTo>
                    <a:pt x="685338" y="162928"/>
                    <a:pt x="692172" y="171169"/>
                    <a:pt x="698626" y="179525"/>
                  </a:cubicBezTo>
                  <a:cubicBezTo>
                    <a:pt x="699519" y="180684"/>
                    <a:pt x="699304" y="182339"/>
                    <a:pt x="698146" y="183232"/>
                  </a:cubicBezTo>
                  <a:cubicBezTo>
                    <a:pt x="698096" y="183265"/>
                    <a:pt x="698047" y="183315"/>
                    <a:pt x="697980" y="183348"/>
                  </a:cubicBezTo>
                  <a:close/>
                  <a:moveTo>
                    <a:pt x="655933" y="136071"/>
                  </a:moveTo>
                  <a:cubicBezTo>
                    <a:pt x="654923" y="136750"/>
                    <a:pt x="653533" y="136634"/>
                    <a:pt x="652640" y="135757"/>
                  </a:cubicBezTo>
                  <a:cubicBezTo>
                    <a:pt x="645177" y="128459"/>
                    <a:pt x="637367" y="121311"/>
                    <a:pt x="629407" y="114526"/>
                  </a:cubicBezTo>
                  <a:cubicBezTo>
                    <a:pt x="628298" y="113583"/>
                    <a:pt x="628166" y="111912"/>
                    <a:pt x="629109" y="110803"/>
                  </a:cubicBezTo>
                  <a:cubicBezTo>
                    <a:pt x="630052" y="109711"/>
                    <a:pt x="631724" y="109562"/>
                    <a:pt x="632832" y="110505"/>
                  </a:cubicBezTo>
                  <a:cubicBezTo>
                    <a:pt x="640875" y="117372"/>
                    <a:pt x="648784" y="124604"/>
                    <a:pt x="656330" y="131984"/>
                  </a:cubicBezTo>
                  <a:cubicBezTo>
                    <a:pt x="657373" y="133010"/>
                    <a:pt x="657389" y="134681"/>
                    <a:pt x="656363" y="135707"/>
                  </a:cubicBezTo>
                  <a:cubicBezTo>
                    <a:pt x="656231" y="135840"/>
                    <a:pt x="656082" y="135972"/>
                    <a:pt x="655933" y="136071"/>
                  </a:cubicBezTo>
                  <a:close/>
                  <a:moveTo>
                    <a:pt x="607829" y="94983"/>
                  </a:moveTo>
                  <a:cubicBezTo>
                    <a:pt x="606919" y="95579"/>
                    <a:pt x="605711" y="95579"/>
                    <a:pt x="604801" y="94901"/>
                  </a:cubicBezTo>
                  <a:cubicBezTo>
                    <a:pt x="596411" y="88662"/>
                    <a:pt x="587707" y="82639"/>
                    <a:pt x="578920" y="76980"/>
                  </a:cubicBezTo>
                  <a:cubicBezTo>
                    <a:pt x="577696" y="76185"/>
                    <a:pt x="577348" y="74564"/>
                    <a:pt x="578126" y="73339"/>
                  </a:cubicBezTo>
                  <a:cubicBezTo>
                    <a:pt x="578920" y="72115"/>
                    <a:pt x="580558" y="71767"/>
                    <a:pt x="581766" y="72545"/>
                  </a:cubicBezTo>
                  <a:cubicBezTo>
                    <a:pt x="590652" y="78254"/>
                    <a:pt x="599456" y="84360"/>
                    <a:pt x="607928" y="90665"/>
                  </a:cubicBezTo>
                  <a:cubicBezTo>
                    <a:pt x="609103" y="91525"/>
                    <a:pt x="609335" y="93180"/>
                    <a:pt x="608474" y="94355"/>
                  </a:cubicBezTo>
                  <a:cubicBezTo>
                    <a:pt x="608292" y="94603"/>
                    <a:pt x="608061" y="94818"/>
                    <a:pt x="607812" y="94983"/>
                  </a:cubicBezTo>
                  <a:close/>
                  <a:moveTo>
                    <a:pt x="554628" y="60746"/>
                  </a:moveTo>
                  <a:cubicBezTo>
                    <a:pt x="553834" y="61276"/>
                    <a:pt x="552791" y="61342"/>
                    <a:pt x="551898" y="60862"/>
                  </a:cubicBezTo>
                  <a:cubicBezTo>
                    <a:pt x="542714" y="55799"/>
                    <a:pt x="533282" y="51000"/>
                    <a:pt x="523850" y="46615"/>
                  </a:cubicBezTo>
                  <a:cubicBezTo>
                    <a:pt x="522526" y="46002"/>
                    <a:pt x="521963" y="44430"/>
                    <a:pt x="522575" y="43107"/>
                  </a:cubicBezTo>
                  <a:cubicBezTo>
                    <a:pt x="523188" y="41783"/>
                    <a:pt x="524760" y="41220"/>
                    <a:pt x="526084" y="41832"/>
                  </a:cubicBezTo>
                  <a:cubicBezTo>
                    <a:pt x="535632" y="46284"/>
                    <a:pt x="545180" y="51132"/>
                    <a:pt x="554463" y="56245"/>
                  </a:cubicBezTo>
                  <a:cubicBezTo>
                    <a:pt x="555737" y="56940"/>
                    <a:pt x="556200" y="58546"/>
                    <a:pt x="555505" y="59836"/>
                  </a:cubicBezTo>
                  <a:cubicBezTo>
                    <a:pt x="555290" y="60217"/>
                    <a:pt x="554992" y="60531"/>
                    <a:pt x="554661" y="60763"/>
                  </a:cubicBezTo>
                  <a:close/>
                  <a:moveTo>
                    <a:pt x="497291" y="34039"/>
                  </a:moveTo>
                  <a:cubicBezTo>
                    <a:pt x="496612" y="34485"/>
                    <a:pt x="495719" y="34618"/>
                    <a:pt x="494891" y="34303"/>
                  </a:cubicBezTo>
                  <a:cubicBezTo>
                    <a:pt x="485095" y="30547"/>
                    <a:pt x="475100" y="27105"/>
                    <a:pt x="465139" y="24060"/>
                  </a:cubicBezTo>
                  <a:cubicBezTo>
                    <a:pt x="463749" y="23630"/>
                    <a:pt x="462954" y="22157"/>
                    <a:pt x="463385" y="20767"/>
                  </a:cubicBezTo>
                  <a:cubicBezTo>
                    <a:pt x="463815" y="19377"/>
                    <a:pt x="465287" y="18583"/>
                    <a:pt x="466677" y="19013"/>
                  </a:cubicBezTo>
                  <a:cubicBezTo>
                    <a:pt x="476738" y="22091"/>
                    <a:pt x="486882" y="25583"/>
                    <a:pt x="496778" y="29372"/>
                  </a:cubicBezTo>
                  <a:cubicBezTo>
                    <a:pt x="498135" y="29902"/>
                    <a:pt x="498813" y="31424"/>
                    <a:pt x="498300" y="32781"/>
                  </a:cubicBezTo>
                  <a:cubicBezTo>
                    <a:pt x="498101" y="33310"/>
                    <a:pt x="497737" y="33741"/>
                    <a:pt x="497291" y="34039"/>
                  </a:cubicBezTo>
                  <a:close/>
                  <a:moveTo>
                    <a:pt x="436776" y="15588"/>
                  </a:moveTo>
                  <a:cubicBezTo>
                    <a:pt x="436197" y="15968"/>
                    <a:pt x="435469" y="16134"/>
                    <a:pt x="434741" y="15968"/>
                  </a:cubicBezTo>
                  <a:cubicBezTo>
                    <a:pt x="424531" y="13635"/>
                    <a:pt x="414122" y="11666"/>
                    <a:pt x="403846" y="10111"/>
                  </a:cubicBezTo>
                  <a:cubicBezTo>
                    <a:pt x="402406" y="9895"/>
                    <a:pt x="401414" y="8555"/>
                    <a:pt x="401629" y="7099"/>
                  </a:cubicBezTo>
                  <a:cubicBezTo>
                    <a:pt x="401844" y="5659"/>
                    <a:pt x="403184" y="4666"/>
                    <a:pt x="404624" y="4882"/>
                  </a:cubicBezTo>
                  <a:cubicBezTo>
                    <a:pt x="415049" y="6454"/>
                    <a:pt x="425573" y="8456"/>
                    <a:pt x="435915" y="10822"/>
                  </a:cubicBezTo>
                  <a:cubicBezTo>
                    <a:pt x="437339" y="11153"/>
                    <a:pt x="438232" y="12560"/>
                    <a:pt x="437901" y="13983"/>
                  </a:cubicBezTo>
                  <a:cubicBezTo>
                    <a:pt x="437736" y="14678"/>
                    <a:pt x="437339" y="15240"/>
                    <a:pt x="436792" y="15588"/>
                  </a:cubicBezTo>
                  <a:close/>
                  <a:moveTo>
                    <a:pt x="374242" y="6106"/>
                  </a:moveTo>
                  <a:cubicBezTo>
                    <a:pt x="373779" y="6420"/>
                    <a:pt x="373200" y="6586"/>
                    <a:pt x="372588" y="6536"/>
                  </a:cubicBezTo>
                  <a:cubicBezTo>
                    <a:pt x="362212" y="5742"/>
                    <a:pt x="351638" y="5328"/>
                    <a:pt x="341164" y="5279"/>
                  </a:cubicBezTo>
                  <a:cubicBezTo>
                    <a:pt x="339707" y="5279"/>
                    <a:pt x="338532" y="4087"/>
                    <a:pt x="338532" y="2631"/>
                  </a:cubicBezTo>
                  <a:cubicBezTo>
                    <a:pt x="338532" y="1175"/>
                    <a:pt x="339724" y="0"/>
                    <a:pt x="341180" y="0"/>
                  </a:cubicBezTo>
                  <a:cubicBezTo>
                    <a:pt x="351787" y="33"/>
                    <a:pt x="362493" y="463"/>
                    <a:pt x="373001" y="1258"/>
                  </a:cubicBezTo>
                  <a:cubicBezTo>
                    <a:pt x="374457" y="1373"/>
                    <a:pt x="375550" y="2631"/>
                    <a:pt x="375434" y="4087"/>
                  </a:cubicBezTo>
                  <a:cubicBezTo>
                    <a:pt x="375368" y="4931"/>
                    <a:pt x="374904" y="5659"/>
                    <a:pt x="374259" y="6090"/>
                  </a:cubicBezTo>
                  <a:close/>
                  <a:moveTo>
                    <a:pt x="310981" y="5874"/>
                  </a:moveTo>
                  <a:cubicBezTo>
                    <a:pt x="310617" y="6123"/>
                    <a:pt x="310170" y="6272"/>
                    <a:pt x="309707" y="6305"/>
                  </a:cubicBezTo>
                  <a:cubicBezTo>
                    <a:pt x="299315" y="7000"/>
                    <a:pt x="288790" y="8092"/>
                    <a:pt x="278398" y="9515"/>
                  </a:cubicBezTo>
                  <a:cubicBezTo>
                    <a:pt x="276959" y="9713"/>
                    <a:pt x="275618" y="8704"/>
                    <a:pt x="275420" y="7264"/>
                  </a:cubicBezTo>
                  <a:cubicBezTo>
                    <a:pt x="275221" y="5825"/>
                    <a:pt x="276231" y="4484"/>
                    <a:pt x="277670" y="4286"/>
                  </a:cubicBezTo>
                  <a:cubicBezTo>
                    <a:pt x="288178" y="2830"/>
                    <a:pt x="298835" y="1738"/>
                    <a:pt x="309342" y="1026"/>
                  </a:cubicBezTo>
                  <a:cubicBezTo>
                    <a:pt x="310799" y="927"/>
                    <a:pt x="312056" y="2019"/>
                    <a:pt x="312156" y="3475"/>
                  </a:cubicBezTo>
                  <a:cubicBezTo>
                    <a:pt x="312222" y="4451"/>
                    <a:pt x="311742" y="5345"/>
                    <a:pt x="310981" y="5858"/>
                  </a:cubicBezTo>
                  <a:close/>
                  <a:moveTo>
                    <a:pt x="248315" y="14512"/>
                  </a:moveTo>
                  <a:cubicBezTo>
                    <a:pt x="248050" y="14694"/>
                    <a:pt x="247736" y="14827"/>
                    <a:pt x="247388" y="14893"/>
                  </a:cubicBezTo>
                  <a:cubicBezTo>
                    <a:pt x="237195" y="17028"/>
                    <a:pt x="226902" y="19543"/>
                    <a:pt x="216825" y="22372"/>
                  </a:cubicBezTo>
                  <a:cubicBezTo>
                    <a:pt x="215418" y="22770"/>
                    <a:pt x="213962" y="21942"/>
                    <a:pt x="213565" y="20552"/>
                  </a:cubicBezTo>
                  <a:cubicBezTo>
                    <a:pt x="213168" y="19146"/>
                    <a:pt x="213995" y="17706"/>
                    <a:pt x="215385" y="17292"/>
                  </a:cubicBezTo>
                  <a:cubicBezTo>
                    <a:pt x="225578" y="14430"/>
                    <a:pt x="235987" y="11881"/>
                    <a:pt x="246312" y="9730"/>
                  </a:cubicBezTo>
                  <a:cubicBezTo>
                    <a:pt x="247736" y="9432"/>
                    <a:pt x="249126" y="10342"/>
                    <a:pt x="249440" y="11765"/>
                  </a:cubicBezTo>
                  <a:cubicBezTo>
                    <a:pt x="249672" y="12858"/>
                    <a:pt x="249192" y="13933"/>
                    <a:pt x="248315" y="14512"/>
                  </a:cubicBezTo>
                  <a:close/>
                  <a:moveTo>
                    <a:pt x="187403" y="31606"/>
                  </a:moveTo>
                  <a:cubicBezTo>
                    <a:pt x="187221" y="31722"/>
                    <a:pt x="187039" y="31821"/>
                    <a:pt x="186824" y="31887"/>
                  </a:cubicBezTo>
                  <a:cubicBezTo>
                    <a:pt x="176978" y="35379"/>
                    <a:pt x="167115" y="39251"/>
                    <a:pt x="157534" y="43404"/>
                  </a:cubicBezTo>
                  <a:cubicBezTo>
                    <a:pt x="156194" y="43984"/>
                    <a:pt x="154638" y="43371"/>
                    <a:pt x="154059" y="42031"/>
                  </a:cubicBezTo>
                  <a:cubicBezTo>
                    <a:pt x="153480" y="40691"/>
                    <a:pt x="154076" y="39135"/>
                    <a:pt x="155433" y="38556"/>
                  </a:cubicBezTo>
                  <a:cubicBezTo>
                    <a:pt x="165130" y="34353"/>
                    <a:pt x="175091" y="30431"/>
                    <a:pt x="185053" y="26906"/>
                  </a:cubicBezTo>
                  <a:cubicBezTo>
                    <a:pt x="186427" y="26427"/>
                    <a:pt x="187932" y="27138"/>
                    <a:pt x="188429" y="28512"/>
                  </a:cubicBezTo>
                  <a:cubicBezTo>
                    <a:pt x="188842" y="29670"/>
                    <a:pt x="188396" y="30944"/>
                    <a:pt x="187403" y="31589"/>
                  </a:cubicBezTo>
                  <a:close/>
                  <a:moveTo>
                    <a:pt x="4088" y="152139"/>
                  </a:moveTo>
                  <a:cubicBezTo>
                    <a:pt x="3112" y="152784"/>
                    <a:pt x="1771" y="152718"/>
                    <a:pt x="861" y="151891"/>
                  </a:cubicBezTo>
                  <a:cubicBezTo>
                    <a:pt x="-214" y="150915"/>
                    <a:pt x="-297" y="149243"/>
                    <a:pt x="696" y="148168"/>
                  </a:cubicBezTo>
                  <a:cubicBezTo>
                    <a:pt x="7795" y="140390"/>
                    <a:pt x="15307" y="132745"/>
                    <a:pt x="23019" y="125448"/>
                  </a:cubicBezTo>
                  <a:cubicBezTo>
                    <a:pt x="24061" y="124455"/>
                    <a:pt x="25749" y="124488"/>
                    <a:pt x="26742" y="125547"/>
                  </a:cubicBezTo>
                  <a:cubicBezTo>
                    <a:pt x="27751" y="126606"/>
                    <a:pt x="27701" y="128277"/>
                    <a:pt x="26642" y="129270"/>
                  </a:cubicBezTo>
                  <a:cubicBezTo>
                    <a:pt x="19030" y="136468"/>
                    <a:pt x="11617" y="144014"/>
                    <a:pt x="4601" y="151709"/>
                  </a:cubicBezTo>
                  <a:cubicBezTo>
                    <a:pt x="4452" y="151874"/>
                    <a:pt x="4287" y="152023"/>
                    <a:pt x="4105" y="152139"/>
                  </a:cubicBezTo>
                  <a:close/>
                  <a:moveTo>
                    <a:pt x="129354" y="56758"/>
                  </a:moveTo>
                  <a:cubicBezTo>
                    <a:pt x="129354" y="56758"/>
                    <a:pt x="129188" y="56858"/>
                    <a:pt x="129105" y="56907"/>
                  </a:cubicBezTo>
                  <a:cubicBezTo>
                    <a:pt x="119789" y="61706"/>
                    <a:pt x="110556" y="66886"/>
                    <a:pt x="101653" y="72280"/>
                  </a:cubicBezTo>
                  <a:cubicBezTo>
                    <a:pt x="100412" y="73041"/>
                    <a:pt x="98790" y="72628"/>
                    <a:pt x="98029" y="71387"/>
                  </a:cubicBezTo>
                  <a:cubicBezTo>
                    <a:pt x="97284" y="70145"/>
                    <a:pt x="97599" y="68507"/>
                    <a:pt x="98923" y="67763"/>
                  </a:cubicBezTo>
                  <a:cubicBezTo>
                    <a:pt x="107941" y="62302"/>
                    <a:pt x="117274" y="57073"/>
                    <a:pt x="126689" y="52208"/>
                  </a:cubicBezTo>
                  <a:cubicBezTo>
                    <a:pt x="127980" y="51546"/>
                    <a:pt x="129569" y="52042"/>
                    <a:pt x="130247" y="53350"/>
                  </a:cubicBezTo>
                  <a:cubicBezTo>
                    <a:pt x="130876" y="54558"/>
                    <a:pt x="130462" y="56030"/>
                    <a:pt x="129354" y="56758"/>
                  </a:cubicBezTo>
                  <a:close/>
                  <a:moveTo>
                    <a:pt x="50041" y="108685"/>
                  </a:moveTo>
                  <a:cubicBezTo>
                    <a:pt x="48932" y="109430"/>
                    <a:pt x="47410" y="109214"/>
                    <a:pt x="46549" y="108155"/>
                  </a:cubicBezTo>
                  <a:cubicBezTo>
                    <a:pt x="45623" y="107030"/>
                    <a:pt x="45805" y="105359"/>
                    <a:pt x="46930" y="104449"/>
                  </a:cubicBezTo>
                  <a:cubicBezTo>
                    <a:pt x="55088" y="97797"/>
                    <a:pt x="63610" y="91310"/>
                    <a:pt x="72281" y="85204"/>
                  </a:cubicBezTo>
                  <a:cubicBezTo>
                    <a:pt x="73572" y="84393"/>
                    <a:pt x="75127" y="84658"/>
                    <a:pt x="75954" y="85833"/>
                  </a:cubicBezTo>
                  <a:cubicBezTo>
                    <a:pt x="76798" y="87024"/>
                    <a:pt x="76517" y="88662"/>
                    <a:pt x="75326" y="89506"/>
                  </a:cubicBezTo>
                  <a:cubicBezTo>
                    <a:pt x="66754" y="95546"/>
                    <a:pt x="58331" y="101950"/>
                    <a:pt x="50272" y="108536"/>
                  </a:cubicBezTo>
                  <a:cubicBezTo>
                    <a:pt x="50206" y="108586"/>
                    <a:pt x="50124" y="108652"/>
                    <a:pt x="50057" y="108702"/>
                  </a:cubicBezTo>
                  <a:close/>
                </a:path>
              </a:pathLst>
            </a:custGeom>
            <a:solidFill>
              <a:srgbClr val="FFFFFF"/>
            </a:solidFill>
            <a:ln w="0" cap="flat">
              <a:noFill/>
              <a:prstDash val="solid"/>
              <a:miter/>
            </a:ln>
          </p:spPr>
          <p:txBody>
            <a:bodyPr rtlCol="0" anchor="ctr"/>
            <a:lstStyle/>
            <a:p>
              <a:endParaRPr lang="en-US" dirty="0"/>
            </a:p>
          </p:txBody>
        </p:sp>
        <p:grpSp>
          <p:nvGrpSpPr>
            <p:cNvPr id="1102" name="Graphic 7">
              <a:extLst>
                <a:ext uri="{FF2B5EF4-FFF2-40B4-BE49-F238E27FC236}">
                  <a16:creationId xmlns:a16="http://schemas.microsoft.com/office/drawing/2014/main" id="{59941856-DBF3-6D44-3451-5F7AE914E49E}"/>
                </a:ext>
              </a:extLst>
            </p:cNvPr>
            <p:cNvGrpSpPr/>
            <p:nvPr/>
          </p:nvGrpSpPr>
          <p:grpSpPr>
            <a:xfrm>
              <a:off x="7746773" y="3199648"/>
              <a:ext cx="787234" cy="966445"/>
              <a:chOff x="7746773" y="3199648"/>
              <a:chExt cx="787234" cy="966445"/>
            </a:xfrm>
          </p:grpSpPr>
          <p:grpSp>
            <p:nvGrpSpPr>
              <p:cNvPr id="1103" name="Graphic 7">
                <a:extLst>
                  <a:ext uri="{FF2B5EF4-FFF2-40B4-BE49-F238E27FC236}">
                    <a16:creationId xmlns:a16="http://schemas.microsoft.com/office/drawing/2014/main" id="{DAB7FA26-49D2-60DD-D0D8-5BC58F5A56AB}"/>
                  </a:ext>
                </a:extLst>
              </p:cNvPr>
              <p:cNvGrpSpPr/>
              <p:nvPr/>
            </p:nvGrpSpPr>
            <p:grpSpPr>
              <a:xfrm>
                <a:off x="7746773" y="3199648"/>
                <a:ext cx="787234" cy="966445"/>
                <a:chOff x="7746773" y="3199648"/>
                <a:chExt cx="787234" cy="966445"/>
              </a:xfrm>
            </p:grpSpPr>
            <p:sp>
              <p:nvSpPr>
                <p:cNvPr id="1104" name="Freeform: Shape 1103">
                  <a:extLst>
                    <a:ext uri="{FF2B5EF4-FFF2-40B4-BE49-F238E27FC236}">
                      <a16:creationId xmlns:a16="http://schemas.microsoft.com/office/drawing/2014/main" id="{49CBF35D-999F-90E1-CABF-80F8C6638A19}"/>
                    </a:ext>
                  </a:extLst>
                </p:cNvPr>
                <p:cNvSpPr/>
                <p:nvPr/>
              </p:nvSpPr>
              <p:spPr>
                <a:xfrm>
                  <a:off x="7746773" y="3199648"/>
                  <a:ext cx="787234" cy="966445"/>
                </a:xfrm>
                <a:custGeom>
                  <a:avLst/>
                  <a:gdLst>
                    <a:gd name="connsiteX0" fmla="*/ 618475 w 787234"/>
                    <a:gd name="connsiteY0" fmla="*/ 288 h 966445"/>
                    <a:gd name="connsiteX1" fmla="*/ 13857 w 787234"/>
                    <a:gd name="connsiteY1" fmla="*/ 109635 h 966445"/>
                    <a:gd name="connsiteX2" fmla="*/ 271 w 787234"/>
                    <a:gd name="connsiteY2" fmla="*/ 129210 h 966445"/>
                    <a:gd name="connsiteX3" fmla="*/ 149183 w 787234"/>
                    <a:gd name="connsiteY3" fmla="*/ 952588 h 966445"/>
                    <a:gd name="connsiteX4" fmla="*/ 168759 w 787234"/>
                    <a:gd name="connsiteY4" fmla="*/ 966174 h 966445"/>
                    <a:gd name="connsiteX5" fmla="*/ 773377 w 787234"/>
                    <a:gd name="connsiteY5" fmla="*/ 856811 h 966445"/>
                    <a:gd name="connsiteX6" fmla="*/ 786963 w 787234"/>
                    <a:gd name="connsiteY6" fmla="*/ 837235 h 966445"/>
                    <a:gd name="connsiteX7" fmla="*/ 638051 w 787234"/>
                    <a:gd name="connsiteY7" fmla="*/ 13857 h 966445"/>
                    <a:gd name="connsiteX8" fmla="*/ 618475 w 787234"/>
                    <a:gd name="connsiteY8" fmla="*/ 271 h 966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7234" h="966445">
                      <a:moveTo>
                        <a:pt x="618475" y="288"/>
                      </a:moveTo>
                      <a:lnTo>
                        <a:pt x="13857" y="109635"/>
                      </a:lnTo>
                      <a:cubicBezTo>
                        <a:pt x="4706" y="111289"/>
                        <a:pt x="-1384" y="120060"/>
                        <a:pt x="271" y="129210"/>
                      </a:cubicBezTo>
                      <a:lnTo>
                        <a:pt x="149183" y="952588"/>
                      </a:lnTo>
                      <a:cubicBezTo>
                        <a:pt x="150838" y="961739"/>
                        <a:pt x="159609" y="967829"/>
                        <a:pt x="168759" y="966174"/>
                      </a:cubicBezTo>
                      <a:lnTo>
                        <a:pt x="773377" y="856811"/>
                      </a:lnTo>
                      <a:cubicBezTo>
                        <a:pt x="782528" y="855156"/>
                        <a:pt x="788618" y="846386"/>
                        <a:pt x="786963" y="837235"/>
                      </a:cubicBezTo>
                      <a:lnTo>
                        <a:pt x="638051" y="13857"/>
                      </a:lnTo>
                      <a:cubicBezTo>
                        <a:pt x="636396" y="4706"/>
                        <a:pt x="627626" y="-1384"/>
                        <a:pt x="618475" y="271"/>
                      </a:cubicBezTo>
                      <a:close/>
                    </a:path>
                  </a:pathLst>
                </a:custGeom>
                <a:solidFill>
                  <a:srgbClr val="80CDE2">
                    <a:alpha val="40000"/>
                  </a:srgbClr>
                </a:solidFill>
                <a:ln w="0" cap="flat">
                  <a:noFill/>
                  <a:prstDash val="solid"/>
                  <a:miter/>
                </a:ln>
              </p:spPr>
              <p:txBody>
                <a:bodyPr rtlCol="0" anchor="ctr"/>
                <a:lstStyle/>
                <a:p>
                  <a:endParaRPr lang="en-US" dirty="0"/>
                </a:p>
              </p:txBody>
            </p:sp>
            <p:sp>
              <p:nvSpPr>
                <p:cNvPr id="1105" name="Freeform: Shape 1104">
                  <a:extLst>
                    <a:ext uri="{FF2B5EF4-FFF2-40B4-BE49-F238E27FC236}">
                      <a16:creationId xmlns:a16="http://schemas.microsoft.com/office/drawing/2014/main" id="{258EF7F0-8ACC-8525-4518-4487632ACF01}"/>
                    </a:ext>
                  </a:extLst>
                </p:cNvPr>
                <p:cNvSpPr/>
                <p:nvPr/>
              </p:nvSpPr>
              <p:spPr>
                <a:xfrm>
                  <a:off x="7800091" y="3251079"/>
                  <a:ext cx="679903" cy="859709"/>
                </a:xfrm>
                <a:custGeom>
                  <a:avLst/>
                  <a:gdLst>
                    <a:gd name="connsiteX0" fmla="*/ 531962 w 679903"/>
                    <a:gd name="connsiteY0" fmla="*/ 187 h 859709"/>
                    <a:gd name="connsiteX1" fmla="*/ 9603 w 679903"/>
                    <a:gd name="connsiteY1" fmla="*/ 94658 h 859709"/>
                    <a:gd name="connsiteX2" fmla="*/ 187 w 679903"/>
                    <a:gd name="connsiteY2" fmla="*/ 108227 h 859709"/>
                    <a:gd name="connsiteX3" fmla="*/ 134372 w 679903"/>
                    <a:gd name="connsiteY3" fmla="*/ 850107 h 859709"/>
                    <a:gd name="connsiteX4" fmla="*/ 147941 w 679903"/>
                    <a:gd name="connsiteY4" fmla="*/ 859523 h 859709"/>
                    <a:gd name="connsiteX5" fmla="*/ 670301 w 679903"/>
                    <a:gd name="connsiteY5" fmla="*/ 765052 h 859709"/>
                    <a:gd name="connsiteX6" fmla="*/ 679716 w 679903"/>
                    <a:gd name="connsiteY6" fmla="*/ 751483 h 859709"/>
                    <a:gd name="connsiteX7" fmla="*/ 545531 w 679903"/>
                    <a:gd name="connsiteY7" fmla="*/ 9603 h 859709"/>
                    <a:gd name="connsiteX8" fmla="*/ 531962 w 679903"/>
                    <a:gd name="connsiteY8" fmla="*/ 187 h 85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9903" h="859709">
                      <a:moveTo>
                        <a:pt x="531962" y="187"/>
                      </a:moveTo>
                      <a:lnTo>
                        <a:pt x="9603" y="94658"/>
                      </a:lnTo>
                      <a:cubicBezTo>
                        <a:pt x="3248" y="95799"/>
                        <a:pt x="-955" y="101872"/>
                        <a:pt x="187" y="108227"/>
                      </a:cubicBezTo>
                      <a:lnTo>
                        <a:pt x="134372" y="850107"/>
                      </a:lnTo>
                      <a:cubicBezTo>
                        <a:pt x="135514" y="856462"/>
                        <a:pt x="141587" y="860665"/>
                        <a:pt x="147941" y="859523"/>
                      </a:cubicBezTo>
                      <a:lnTo>
                        <a:pt x="670301" y="765052"/>
                      </a:lnTo>
                      <a:cubicBezTo>
                        <a:pt x="676655" y="763911"/>
                        <a:pt x="680858" y="757838"/>
                        <a:pt x="679716" y="751483"/>
                      </a:cubicBezTo>
                      <a:lnTo>
                        <a:pt x="545531" y="9603"/>
                      </a:lnTo>
                      <a:cubicBezTo>
                        <a:pt x="544389" y="3248"/>
                        <a:pt x="538317" y="-955"/>
                        <a:pt x="531962" y="187"/>
                      </a:cubicBezTo>
                      <a:close/>
                    </a:path>
                  </a:pathLst>
                </a:custGeom>
                <a:solidFill>
                  <a:srgbClr val="FFFFFF"/>
                </a:solidFill>
                <a:ln w="0" cap="flat">
                  <a:noFill/>
                  <a:prstDash val="solid"/>
                  <a:miter/>
                </a:ln>
              </p:spPr>
              <p:txBody>
                <a:bodyPr rtlCol="0" anchor="ctr"/>
                <a:lstStyle/>
                <a:p>
                  <a:endParaRPr lang="en-US" dirty="0"/>
                </a:p>
              </p:txBody>
            </p:sp>
          </p:grpSp>
          <p:grpSp>
            <p:nvGrpSpPr>
              <p:cNvPr id="1106" name="Graphic 7">
                <a:extLst>
                  <a:ext uri="{FF2B5EF4-FFF2-40B4-BE49-F238E27FC236}">
                    <a16:creationId xmlns:a16="http://schemas.microsoft.com/office/drawing/2014/main" id="{C00EC7DB-25D5-A05B-F279-25BF3F2CB7F3}"/>
                  </a:ext>
                </a:extLst>
              </p:cNvPr>
              <p:cNvGrpSpPr/>
              <p:nvPr/>
            </p:nvGrpSpPr>
            <p:grpSpPr>
              <a:xfrm>
                <a:off x="7948665" y="3326664"/>
                <a:ext cx="384600" cy="695947"/>
                <a:chOff x="7948665" y="3326664"/>
                <a:chExt cx="384600" cy="695947"/>
              </a:xfrm>
            </p:grpSpPr>
            <p:sp>
              <p:nvSpPr>
                <p:cNvPr id="1107" name="Freeform: Shape 1106">
                  <a:extLst>
                    <a:ext uri="{FF2B5EF4-FFF2-40B4-BE49-F238E27FC236}">
                      <a16:creationId xmlns:a16="http://schemas.microsoft.com/office/drawing/2014/main" id="{FEC86FBE-EBEA-0F85-EA6D-53C87791B9A1}"/>
                    </a:ext>
                  </a:extLst>
                </p:cNvPr>
                <p:cNvSpPr/>
                <p:nvPr/>
              </p:nvSpPr>
              <p:spPr>
                <a:xfrm>
                  <a:off x="8034898" y="3326664"/>
                  <a:ext cx="298367" cy="671108"/>
                </a:xfrm>
                <a:custGeom>
                  <a:avLst/>
                  <a:gdLst>
                    <a:gd name="connsiteX0" fmla="*/ 287541 w 298367"/>
                    <a:gd name="connsiteY0" fmla="*/ 9 h 671108"/>
                    <a:gd name="connsiteX1" fmla="*/ 278754 w 298367"/>
                    <a:gd name="connsiteY1" fmla="*/ 10550 h 671108"/>
                    <a:gd name="connsiteX2" fmla="*/ 136014 w 298367"/>
                    <a:gd name="connsiteY2" fmla="*/ 193319 h 671108"/>
                    <a:gd name="connsiteX3" fmla="*/ 5056 w 298367"/>
                    <a:gd name="connsiteY3" fmla="*/ 302649 h 671108"/>
                    <a:gd name="connsiteX4" fmla="*/ 58621 w 298367"/>
                    <a:gd name="connsiteY4" fmla="*/ 466818 h 671108"/>
                    <a:gd name="connsiteX5" fmla="*/ 125440 w 298367"/>
                    <a:gd name="connsiteY5" fmla="*/ 656405 h 671108"/>
                    <a:gd name="connsiteX6" fmla="*/ 128783 w 298367"/>
                    <a:gd name="connsiteY6" fmla="*/ 669726 h 671108"/>
                    <a:gd name="connsiteX7" fmla="*/ 133333 w 298367"/>
                    <a:gd name="connsiteY7" fmla="*/ 671099 h 671108"/>
                    <a:gd name="connsiteX8" fmla="*/ 142104 w 298367"/>
                    <a:gd name="connsiteY8" fmla="*/ 666400 h 671108"/>
                    <a:gd name="connsiteX9" fmla="*/ 72686 w 298367"/>
                    <a:gd name="connsiteY9" fmla="*/ 453448 h 671108"/>
                    <a:gd name="connsiteX10" fmla="*/ 23722 w 298367"/>
                    <a:gd name="connsiteY10" fmla="*/ 308060 h 671108"/>
                    <a:gd name="connsiteX11" fmla="*/ 140763 w 298367"/>
                    <a:gd name="connsiteY11" fmla="*/ 212167 h 671108"/>
                    <a:gd name="connsiteX12" fmla="*/ 298098 w 298367"/>
                    <a:gd name="connsiteY12" fmla="*/ 8796 h 671108"/>
                    <a:gd name="connsiteX13" fmla="*/ 287558 w 298367"/>
                    <a:gd name="connsiteY13" fmla="*/ 42 h 671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8367" h="671108">
                      <a:moveTo>
                        <a:pt x="287541" y="9"/>
                      </a:moveTo>
                      <a:cubicBezTo>
                        <a:pt x="282213" y="489"/>
                        <a:pt x="278274" y="5222"/>
                        <a:pt x="278754" y="10550"/>
                      </a:cubicBezTo>
                      <a:cubicBezTo>
                        <a:pt x="279284" y="16425"/>
                        <a:pt x="289874" y="154647"/>
                        <a:pt x="136014" y="193319"/>
                      </a:cubicBezTo>
                      <a:cubicBezTo>
                        <a:pt x="67937" y="210429"/>
                        <a:pt x="20197" y="250276"/>
                        <a:pt x="5056" y="302649"/>
                      </a:cubicBezTo>
                      <a:cubicBezTo>
                        <a:pt x="-10168" y="355287"/>
                        <a:pt x="9358" y="415124"/>
                        <a:pt x="58621" y="466818"/>
                      </a:cubicBezTo>
                      <a:cubicBezTo>
                        <a:pt x="160852" y="574080"/>
                        <a:pt x="147680" y="619288"/>
                        <a:pt x="125440" y="656405"/>
                      </a:cubicBezTo>
                      <a:cubicBezTo>
                        <a:pt x="122677" y="661005"/>
                        <a:pt x="124183" y="666962"/>
                        <a:pt x="128783" y="669726"/>
                      </a:cubicBezTo>
                      <a:cubicBezTo>
                        <a:pt x="130206" y="670586"/>
                        <a:pt x="131778" y="671033"/>
                        <a:pt x="133333" y="671099"/>
                      </a:cubicBezTo>
                      <a:cubicBezTo>
                        <a:pt x="136775" y="671248"/>
                        <a:pt x="140201" y="669560"/>
                        <a:pt x="142104" y="666400"/>
                      </a:cubicBezTo>
                      <a:cubicBezTo>
                        <a:pt x="173048" y="614771"/>
                        <a:pt x="173097" y="558790"/>
                        <a:pt x="72686" y="453448"/>
                      </a:cubicBezTo>
                      <a:cubicBezTo>
                        <a:pt x="28306" y="406883"/>
                        <a:pt x="10467" y="353897"/>
                        <a:pt x="23722" y="308060"/>
                      </a:cubicBezTo>
                      <a:cubicBezTo>
                        <a:pt x="36894" y="262488"/>
                        <a:pt x="79570" y="227539"/>
                        <a:pt x="140763" y="212167"/>
                      </a:cubicBezTo>
                      <a:cubicBezTo>
                        <a:pt x="311022" y="169374"/>
                        <a:pt x="298247" y="10385"/>
                        <a:pt x="298098" y="8796"/>
                      </a:cubicBezTo>
                      <a:cubicBezTo>
                        <a:pt x="297602" y="3468"/>
                        <a:pt x="292886" y="-454"/>
                        <a:pt x="287558" y="42"/>
                      </a:cubicBezTo>
                      <a:close/>
                    </a:path>
                  </a:pathLst>
                </a:custGeom>
                <a:solidFill>
                  <a:srgbClr val="F3BFBB"/>
                </a:solidFill>
                <a:ln w="0" cap="flat">
                  <a:noFill/>
                  <a:prstDash val="solid"/>
                  <a:miter/>
                </a:ln>
              </p:spPr>
              <p:txBody>
                <a:bodyPr rtlCol="0" anchor="ctr"/>
                <a:lstStyle/>
                <a:p>
                  <a:endParaRPr lang="en-US" dirty="0"/>
                </a:p>
              </p:txBody>
            </p:sp>
            <p:grpSp>
              <p:nvGrpSpPr>
                <p:cNvPr id="1108" name="Graphic 7">
                  <a:extLst>
                    <a:ext uri="{FF2B5EF4-FFF2-40B4-BE49-F238E27FC236}">
                      <a16:creationId xmlns:a16="http://schemas.microsoft.com/office/drawing/2014/main" id="{205B1338-31B4-B7DB-EC98-6D712F04C497}"/>
                    </a:ext>
                  </a:extLst>
                </p:cNvPr>
                <p:cNvGrpSpPr/>
                <p:nvPr/>
              </p:nvGrpSpPr>
              <p:grpSpPr>
                <a:xfrm>
                  <a:off x="7948665" y="3382164"/>
                  <a:ext cx="333623" cy="640448"/>
                  <a:chOff x="7948665" y="3382164"/>
                  <a:chExt cx="333623" cy="640448"/>
                </a:xfrm>
                <a:solidFill>
                  <a:srgbClr val="007F96"/>
                </a:solidFill>
              </p:grpSpPr>
              <p:sp>
                <p:nvSpPr>
                  <p:cNvPr id="1109" name="Freeform: Shape 1108">
                    <a:extLst>
                      <a:ext uri="{FF2B5EF4-FFF2-40B4-BE49-F238E27FC236}">
                        <a16:creationId xmlns:a16="http://schemas.microsoft.com/office/drawing/2014/main" id="{D88BA244-D43C-7961-EDC4-61F1EC01876B}"/>
                      </a:ext>
                    </a:extLst>
                  </p:cNvPr>
                  <p:cNvSpPr/>
                  <p:nvPr/>
                </p:nvSpPr>
                <p:spPr>
                  <a:xfrm>
                    <a:off x="8116938" y="3382164"/>
                    <a:ext cx="71614" cy="138928"/>
                  </a:xfrm>
                  <a:custGeom>
                    <a:avLst/>
                    <a:gdLst>
                      <a:gd name="connsiteX0" fmla="*/ 24420 w 71614"/>
                      <a:gd name="connsiteY0" fmla="*/ 14622 h 138928"/>
                      <a:gd name="connsiteX1" fmla="*/ 21028 w 71614"/>
                      <a:gd name="connsiteY1" fmla="*/ 1384 h 138928"/>
                      <a:gd name="connsiteX2" fmla="*/ 7707 w 71614"/>
                      <a:gd name="connsiteY2" fmla="*/ 4727 h 138928"/>
                      <a:gd name="connsiteX3" fmla="*/ 49986 w 71614"/>
                      <a:gd name="connsiteY3" fmla="*/ 138928 h 138928"/>
                      <a:gd name="connsiteX4" fmla="*/ 71614 w 71614"/>
                      <a:gd name="connsiteY4" fmla="*/ 132872 h 138928"/>
                      <a:gd name="connsiteX5" fmla="*/ 24420 w 71614"/>
                      <a:gd name="connsiteY5" fmla="*/ 14639 h 138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614" h="138928">
                        <a:moveTo>
                          <a:pt x="24420" y="14622"/>
                        </a:moveTo>
                        <a:cubicBezTo>
                          <a:pt x="27117" y="10039"/>
                          <a:pt x="25612" y="4131"/>
                          <a:pt x="21028" y="1384"/>
                        </a:cubicBezTo>
                        <a:cubicBezTo>
                          <a:pt x="16428" y="-1379"/>
                          <a:pt x="10470" y="127"/>
                          <a:pt x="7707" y="4727"/>
                        </a:cubicBezTo>
                        <a:cubicBezTo>
                          <a:pt x="6168" y="7308"/>
                          <a:pt x="-24975" y="62925"/>
                          <a:pt x="49986" y="138928"/>
                        </a:cubicBezTo>
                        <a:cubicBezTo>
                          <a:pt x="53792" y="138250"/>
                          <a:pt x="67907" y="134113"/>
                          <a:pt x="71614" y="132872"/>
                        </a:cubicBezTo>
                        <a:cubicBezTo>
                          <a:pt x="-3247" y="63620"/>
                          <a:pt x="23129" y="16889"/>
                          <a:pt x="24420" y="14639"/>
                        </a:cubicBezTo>
                        <a:close/>
                      </a:path>
                    </a:pathLst>
                  </a:custGeom>
                  <a:solidFill>
                    <a:srgbClr val="007F96"/>
                  </a:solidFill>
                  <a:ln w="0" cap="flat">
                    <a:noFill/>
                    <a:prstDash val="solid"/>
                    <a:miter/>
                  </a:ln>
                </p:spPr>
                <p:txBody>
                  <a:bodyPr rtlCol="0" anchor="ctr"/>
                  <a:lstStyle/>
                  <a:p>
                    <a:endParaRPr lang="en-US" dirty="0"/>
                  </a:p>
                </p:txBody>
              </p:sp>
              <p:sp>
                <p:nvSpPr>
                  <p:cNvPr id="1110" name="Freeform: Shape 1109">
                    <a:extLst>
                      <a:ext uri="{FF2B5EF4-FFF2-40B4-BE49-F238E27FC236}">
                        <a16:creationId xmlns:a16="http://schemas.microsoft.com/office/drawing/2014/main" id="{806C4B83-DF0B-72C1-B96F-CC5B88A73F57}"/>
                      </a:ext>
                    </a:extLst>
                  </p:cNvPr>
                  <p:cNvSpPr/>
                  <p:nvPr/>
                </p:nvSpPr>
                <p:spPr>
                  <a:xfrm>
                    <a:off x="7948665" y="3529548"/>
                    <a:ext cx="333623" cy="493064"/>
                  </a:xfrm>
                  <a:custGeom>
                    <a:avLst/>
                    <a:gdLst>
                      <a:gd name="connsiteX0" fmla="*/ 256285 w 333623"/>
                      <a:gd name="connsiteY0" fmla="*/ 0 h 493064"/>
                      <a:gd name="connsiteX1" fmla="*/ 234261 w 333623"/>
                      <a:gd name="connsiteY1" fmla="*/ 7132 h 493064"/>
                      <a:gd name="connsiteX2" fmla="*/ 249683 w 333623"/>
                      <a:gd name="connsiteY2" fmla="*/ 19394 h 493064"/>
                      <a:gd name="connsiteX3" fmla="*/ 312746 w 333623"/>
                      <a:gd name="connsiteY3" fmla="*/ 151924 h 493064"/>
                      <a:gd name="connsiteX4" fmla="*/ 201149 w 333623"/>
                      <a:gd name="connsiteY4" fmla="*/ 265126 h 493064"/>
                      <a:gd name="connsiteX5" fmla="*/ 12 w 333623"/>
                      <a:gd name="connsiteY5" fmla="*/ 482877 h 493064"/>
                      <a:gd name="connsiteX6" fmla="*/ 9213 w 333623"/>
                      <a:gd name="connsiteY6" fmla="*/ 493054 h 493064"/>
                      <a:gd name="connsiteX7" fmla="*/ 9279 w 333623"/>
                      <a:gd name="connsiteY7" fmla="*/ 493054 h 493064"/>
                      <a:gd name="connsiteX8" fmla="*/ 19406 w 333623"/>
                      <a:gd name="connsiteY8" fmla="*/ 483853 h 493064"/>
                      <a:gd name="connsiteX9" fmla="*/ 207652 w 333623"/>
                      <a:gd name="connsiteY9" fmla="*/ 283412 h 493064"/>
                      <a:gd name="connsiteX10" fmla="*/ 331908 w 333623"/>
                      <a:gd name="connsiteY10" fmla="*/ 155051 h 493064"/>
                      <a:gd name="connsiteX11" fmla="*/ 261680 w 333623"/>
                      <a:gd name="connsiteY11" fmla="*/ 4137 h 493064"/>
                      <a:gd name="connsiteX12" fmla="*/ 256285 w 333623"/>
                      <a:gd name="connsiteY12" fmla="*/ 0 h 493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623" h="493064">
                        <a:moveTo>
                          <a:pt x="256285" y="0"/>
                        </a:moveTo>
                        <a:cubicBezTo>
                          <a:pt x="249832" y="2615"/>
                          <a:pt x="234889" y="7016"/>
                          <a:pt x="234261" y="7132"/>
                        </a:cubicBezTo>
                        <a:cubicBezTo>
                          <a:pt x="239159" y="11434"/>
                          <a:pt x="244057" y="14992"/>
                          <a:pt x="249683" y="19394"/>
                        </a:cubicBezTo>
                        <a:cubicBezTo>
                          <a:pt x="297423" y="56891"/>
                          <a:pt x="320408" y="105210"/>
                          <a:pt x="312746" y="151924"/>
                        </a:cubicBezTo>
                        <a:cubicBezTo>
                          <a:pt x="304605" y="201583"/>
                          <a:pt x="263931" y="242853"/>
                          <a:pt x="201149" y="265126"/>
                        </a:cubicBezTo>
                        <a:cubicBezTo>
                          <a:pt x="75618" y="309689"/>
                          <a:pt x="6383" y="357578"/>
                          <a:pt x="12" y="482877"/>
                        </a:cubicBezTo>
                        <a:cubicBezTo>
                          <a:pt x="-253" y="488238"/>
                          <a:pt x="3851" y="492789"/>
                          <a:pt x="9213" y="493054"/>
                        </a:cubicBezTo>
                        <a:lnTo>
                          <a:pt x="9279" y="493054"/>
                        </a:lnTo>
                        <a:cubicBezTo>
                          <a:pt x="14607" y="493302"/>
                          <a:pt x="19125" y="489182"/>
                          <a:pt x="19406" y="483853"/>
                        </a:cubicBezTo>
                        <a:cubicBezTo>
                          <a:pt x="24635" y="380844"/>
                          <a:pt x="70373" y="332144"/>
                          <a:pt x="207652" y="283412"/>
                        </a:cubicBezTo>
                        <a:cubicBezTo>
                          <a:pt x="277301" y="258689"/>
                          <a:pt x="322592" y="211909"/>
                          <a:pt x="331908" y="155051"/>
                        </a:cubicBezTo>
                        <a:cubicBezTo>
                          <a:pt x="340745" y="101139"/>
                          <a:pt x="315145" y="46135"/>
                          <a:pt x="261680" y="4137"/>
                        </a:cubicBezTo>
                        <a:cubicBezTo>
                          <a:pt x="259628" y="2515"/>
                          <a:pt x="258238" y="1589"/>
                          <a:pt x="256285" y="0"/>
                        </a:cubicBezTo>
                        <a:close/>
                      </a:path>
                    </a:pathLst>
                  </a:custGeom>
                  <a:solidFill>
                    <a:srgbClr val="007F96"/>
                  </a:solidFill>
                  <a:ln w="0" cap="flat">
                    <a:noFill/>
                    <a:prstDash val="solid"/>
                    <a:miter/>
                  </a:ln>
                </p:spPr>
                <p:txBody>
                  <a:bodyPr rtlCol="0" anchor="ctr"/>
                  <a:lstStyle/>
                  <a:p>
                    <a:endParaRPr lang="en-US" dirty="0"/>
                  </a:p>
                </p:txBody>
              </p:sp>
            </p:grpSp>
            <p:sp>
              <p:nvSpPr>
                <p:cNvPr id="1111" name="Freeform: Shape 1110">
                  <a:extLst>
                    <a:ext uri="{FF2B5EF4-FFF2-40B4-BE49-F238E27FC236}">
                      <a16:creationId xmlns:a16="http://schemas.microsoft.com/office/drawing/2014/main" id="{AC510FD4-C091-EC20-457B-937B2CC23601}"/>
                    </a:ext>
                  </a:extLst>
                </p:cNvPr>
                <p:cNvSpPr/>
                <p:nvPr/>
              </p:nvSpPr>
              <p:spPr>
                <a:xfrm>
                  <a:off x="8150981" y="3401593"/>
                  <a:ext cx="135740" cy="21511"/>
                </a:xfrm>
                <a:custGeom>
                  <a:avLst/>
                  <a:gdLst>
                    <a:gd name="connsiteX0" fmla="*/ 128021 w 135740"/>
                    <a:gd name="connsiteY0" fmla="*/ 5353 h 21511"/>
                    <a:gd name="connsiteX1" fmla="*/ 8447 w 135740"/>
                    <a:gd name="connsiteY1" fmla="*/ 8 h 21511"/>
                    <a:gd name="connsiteX2" fmla="*/ 8 w 135740"/>
                    <a:gd name="connsiteY2" fmla="*/ 7719 h 21511"/>
                    <a:gd name="connsiteX3" fmla="*/ 7719 w 135740"/>
                    <a:gd name="connsiteY3" fmla="*/ 16159 h 21511"/>
                    <a:gd name="connsiteX4" fmla="*/ 127293 w 135740"/>
                    <a:gd name="connsiteY4" fmla="*/ 21504 h 21511"/>
                    <a:gd name="connsiteX5" fmla="*/ 135732 w 135740"/>
                    <a:gd name="connsiteY5" fmla="*/ 13792 h 21511"/>
                    <a:gd name="connsiteX6" fmla="*/ 135732 w 135740"/>
                    <a:gd name="connsiteY6" fmla="*/ 13792 h 21511"/>
                    <a:gd name="connsiteX7" fmla="*/ 128021 w 135740"/>
                    <a:gd name="connsiteY7" fmla="*/ 5353 h 2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740" h="21511">
                      <a:moveTo>
                        <a:pt x="128021" y="5353"/>
                      </a:moveTo>
                      <a:lnTo>
                        <a:pt x="8447" y="8"/>
                      </a:lnTo>
                      <a:cubicBezTo>
                        <a:pt x="4013" y="-190"/>
                        <a:pt x="207" y="3285"/>
                        <a:pt x="8" y="7719"/>
                      </a:cubicBezTo>
                      <a:cubicBezTo>
                        <a:pt x="-190" y="12154"/>
                        <a:pt x="3285" y="15960"/>
                        <a:pt x="7719" y="16159"/>
                      </a:cubicBezTo>
                      <a:lnTo>
                        <a:pt x="127293" y="21504"/>
                      </a:lnTo>
                      <a:cubicBezTo>
                        <a:pt x="131727" y="21702"/>
                        <a:pt x="135533" y="18227"/>
                        <a:pt x="135732" y="13792"/>
                      </a:cubicBezTo>
                      <a:lnTo>
                        <a:pt x="135732" y="13792"/>
                      </a:lnTo>
                      <a:cubicBezTo>
                        <a:pt x="135931" y="9341"/>
                        <a:pt x="132456" y="5552"/>
                        <a:pt x="128021" y="5353"/>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2" name="Freeform: Shape 1111">
                  <a:extLst>
                    <a:ext uri="{FF2B5EF4-FFF2-40B4-BE49-F238E27FC236}">
                      <a16:creationId xmlns:a16="http://schemas.microsoft.com/office/drawing/2014/main" id="{79C1414F-96D7-2EE3-1C83-017B0F57F7BA}"/>
                    </a:ext>
                  </a:extLst>
                </p:cNvPr>
                <p:cNvSpPr/>
                <p:nvPr/>
              </p:nvSpPr>
              <p:spPr>
                <a:xfrm>
                  <a:off x="8157120" y="3445577"/>
                  <a:ext cx="101800" cy="20005"/>
                </a:xfrm>
                <a:custGeom>
                  <a:avLst/>
                  <a:gdLst>
                    <a:gd name="connsiteX0" fmla="*/ 94081 w 101800"/>
                    <a:gd name="connsiteY0" fmla="*/ 3847 h 20005"/>
                    <a:gd name="connsiteX1" fmla="*/ 8447 w 101800"/>
                    <a:gd name="connsiteY1" fmla="*/ 8 h 20005"/>
                    <a:gd name="connsiteX2" fmla="*/ 8 w 101800"/>
                    <a:gd name="connsiteY2" fmla="*/ 7719 h 20005"/>
                    <a:gd name="connsiteX3" fmla="*/ 7719 w 101800"/>
                    <a:gd name="connsiteY3" fmla="*/ 16159 h 20005"/>
                    <a:gd name="connsiteX4" fmla="*/ 93353 w 101800"/>
                    <a:gd name="connsiteY4" fmla="*/ 19998 h 20005"/>
                    <a:gd name="connsiteX5" fmla="*/ 101793 w 101800"/>
                    <a:gd name="connsiteY5" fmla="*/ 12286 h 20005"/>
                    <a:gd name="connsiteX6" fmla="*/ 94081 w 101800"/>
                    <a:gd name="connsiteY6" fmla="*/ 3847 h 2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00" h="20005">
                      <a:moveTo>
                        <a:pt x="94081" y="3847"/>
                      </a:moveTo>
                      <a:lnTo>
                        <a:pt x="8447" y="8"/>
                      </a:lnTo>
                      <a:cubicBezTo>
                        <a:pt x="4013" y="-190"/>
                        <a:pt x="207" y="3285"/>
                        <a:pt x="8" y="7719"/>
                      </a:cubicBezTo>
                      <a:cubicBezTo>
                        <a:pt x="-190" y="12171"/>
                        <a:pt x="3285" y="15960"/>
                        <a:pt x="7719" y="16159"/>
                      </a:cubicBezTo>
                      <a:lnTo>
                        <a:pt x="93353" y="19998"/>
                      </a:lnTo>
                      <a:cubicBezTo>
                        <a:pt x="97788" y="20196"/>
                        <a:pt x="101594" y="16721"/>
                        <a:pt x="101793" y="12286"/>
                      </a:cubicBezTo>
                      <a:cubicBezTo>
                        <a:pt x="101991" y="7835"/>
                        <a:pt x="98516" y="4046"/>
                        <a:pt x="94081" y="3847"/>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3" name="Freeform: Shape 1112">
                  <a:extLst>
                    <a:ext uri="{FF2B5EF4-FFF2-40B4-BE49-F238E27FC236}">
                      <a16:creationId xmlns:a16="http://schemas.microsoft.com/office/drawing/2014/main" id="{651462FA-E390-5428-B28B-C60969249D2D}"/>
                    </a:ext>
                  </a:extLst>
                </p:cNvPr>
                <p:cNvSpPr/>
                <p:nvPr/>
              </p:nvSpPr>
              <p:spPr>
                <a:xfrm>
                  <a:off x="8084209" y="3698787"/>
                  <a:ext cx="152721" cy="24228"/>
                </a:xfrm>
                <a:custGeom>
                  <a:avLst/>
                  <a:gdLst>
                    <a:gd name="connsiteX0" fmla="*/ 144024 w 152721"/>
                    <a:gd name="connsiteY0" fmla="*/ 6033 h 24228"/>
                    <a:gd name="connsiteX1" fmla="*/ 9508 w 152721"/>
                    <a:gd name="connsiteY1" fmla="*/ 10 h 24228"/>
                    <a:gd name="connsiteX2" fmla="*/ 10 w 152721"/>
                    <a:gd name="connsiteY2" fmla="*/ 8697 h 24228"/>
                    <a:gd name="connsiteX3" fmla="*/ 8697 w 152721"/>
                    <a:gd name="connsiteY3" fmla="*/ 18196 h 24228"/>
                    <a:gd name="connsiteX4" fmla="*/ 143213 w 152721"/>
                    <a:gd name="connsiteY4" fmla="*/ 24219 h 24228"/>
                    <a:gd name="connsiteX5" fmla="*/ 152711 w 152721"/>
                    <a:gd name="connsiteY5" fmla="*/ 15531 h 24228"/>
                    <a:gd name="connsiteX6" fmla="*/ 152711 w 152721"/>
                    <a:gd name="connsiteY6" fmla="*/ 15531 h 24228"/>
                    <a:gd name="connsiteX7" fmla="*/ 144024 w 152721"/>
                    <a:gd name="connsiteY7" fmla="*/ 6033 h 2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2721" h="24228">
                      <a:moveTo>
                        <a:pt x="144024" y="6033"/>
                      </a:moveTo>
                      <a:lnTo>
                        <a:pt x="9508" y="10"/>
                      </a:lnTo>
                      <a:cubicBezTo>
                        <a:pt x="4511" y="-222"/>
                        <a:pt x="241" y="3700"/>
                        <a:pt x="10" y="8697"/>
                      </a:cubicBezTo>
                      <a:cubicBezTo>
                        <a:pt x="-222" y="13695"/>
                        <a:pt x="3700" y="17964"/>
                        <a:pt x="8697" y="18196"/>
                      </a:cubicBezTo>
                      <a:lnTo>
                        <a:pt x="143213" y="24219"/>
                      </a:lnTo>
                      <a:cubicBezTo>
                        <a:pt x="148210" y="24451"/>
                        <a:pt x="152480" y="20529"/>
                        <a:pt x="152711" y="15531"/>
                      </a:cubicBezTo>
                      <a:lnTo>
                        <a:pt x="152711" y="15531"/>
                      </a:lnTo>
                      <a:cubicBezTo>
                        <a:pt x="152943" y="10534"/>
                        <a:pt x="149021" y="6265"/>
                        <a:pt x="144024" y="6033"/>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4" name="Freeform: Shape 1113">
                  <a:extLst>
                    <a:ext uri="{FF2B5EF4-FFF2-40B4-BE49-F238E27FC236}">
                      <a16:creationId xmlns:a16="http://schemas.microsoft.com/office/drawing/2014/main" id="{3E40C611-5B9B-DDF5-D732-1E0403E8948C}"/>
                    </a:ext>
                  </a:extLst>
                </p:cNvPr>
                <p:cNvSpPr/>
                <p:nvPr/>
              </p:nvSpPr>
              <p:spPr>
                <a:xfrm>
                  <a:off x="8083284" y="3610704"/>
                  <a:ext cx="152718" cy="24228"/>
                </a:xfrm>
                <a:custGeom>
                  <a:avLst/>
                  <a:gdLst>
                    <a:gd name="connsiteX0" fmla="*/ 144023 w 152718"/>
                    <a:gd name="connsiteY0" fmla="*/ 6033 h 24228"/>
                    <a:gd name="connsiteX1" fmla="*/ 9507 w 152718"/>
                    <a:gd name="connsiteY1" fmla="*/ 10 h 24228"/>
                    <a:gd name="connsiteX2" fmla="*/ 8 w 152718"/>
                    <a:gd name="connsiteY2" fmla="*/ 8697 h 24228"/>
                    <a:gd name="connsiteX3" fmla="*/ 8696 w 152718"/>
                    <a:gd name="connsiteY3" fmla="*/ 18196 h 24228"/>
                    <a:gd name="connsiteX4" fmla="*/ 143212 w 152718"/>
                    <a:gd name="connsiteY4" fmla="*/ 24219 h 24228"/>
                    <a:gd name="connsiteX5" fmla="*/ 152710 w 152718"/>
                    <a:gd name="connsiteY5" fmla="*/ 15531 h 24228"/>
                    <a:gd name="connsiteX6" fmla="*/ 144023 w 152718"/>
                    <a:gd name="connsiteY6" fmla="*/ 6033 h 2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18" h="24228">
                      <a:moveTo>
                        <a:pt x="144023" y="6033"/>
                      </a:moveTo>
                      <a:lnTo>
                        <a:pt x="9507" y="10"/>
                      </a:lnTo>
                      <a:cubicBezTo>
                        <a:pt x="4509" y="-222"/>
                        <a:pt x="240" y="3700"/>
                        <a:pt x="8" y="8697"/>
                      </a:cubicBezTo>
                      <a:cubicBezTo>
                        <a:pt x="-207" y="13695"/>
                        <a:pt x="3699" y="17964"/>
                        <a:pt x="8696" y="18196"/>
                      </a:cubicBezTo>
                      <a:lnTo>
                        <a:pt x="143212" y="24219"/>
                      </a:lnTo>
                      <a:cubicBezTo>
                        <a:pt x="148209" y="24451"/>
                        <a:pt x="152479" y="20529"/>
                        <a:pt x="152710" y="15531"/>
                      </a:cubicBezTo>
                      <a:cubicBezTo>
                        <a:pt x="152925" y="10534"/>
                        <a:pt x="149020" y="6265"/>
                        <a:pt x="144023" y="6033"/>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5" name="Freeform: Shape 1114">
                  <a:extLst>
                    <a:ext uri="{FF2B5EF4-FFF2-40B4-BE49-F238E27FC236}">
                      <a16:creationId xmlns:a16="http://schemas.microsoft.com/office/drawing/2014/main" id="{09364ABD-5134-6A1B-E0C0-C7810067A4F4}"/>
                    </a:ext>
                  </a:extLst>
                </p:cNvPr>
                <p:cNvSpPr/>
                <p:nvPr/>
              </p:nvSpPr>
              <p:spPr>
                <a:xfrm>
                  <a:off x="8063791" y="3652952"/>
                  <a:ext cx="190895" cy="25930"/>
                </a:xfrm>
                <a:custGeom>
                  <a:avLst/>
                  <a:gdLst>
                    <a:gd name="connsiteX0" fmla="*/ 182198 w 190895"/>
                    <a:gd name="connsiteY0" fmla="*/ 7736 h 25930"/>
                    <a:gd name="connsiteX1" fmla="*/ 9507 w 190895"/>
                    <a:gd name="connsiteY1" fmla="*/ 8 h 25930"/>
                    <a:gd name="connsiteX2" fmla="*/ 8 w 190895"/>
                    <a:gd name="connsiteY2" fmla="*/ 8696 h 25930"/>
                    <a:gd name="connsiteX3" fmla="*/ 8696 w 190895"/>
                    <a:gd name="connsiteY3" fmla="*/ 18194 h 25930"/>
                    <a:gd name="connsiteX4" fmla="*/ 181387 w 190895"/>
                    <a:gd name="connsiteY4" fmla="*/ 25922 h 25930"/>
                    <a:gd name="connsiteX5" fmla="*/ 190886 w 190895"/>
                    <a:gd name="connsiteY5" fmla="*/ 17235 h 25930"/>
                    <a:gd name="connsiteX6" fmla="*/ 182198 w 190895"/>
                    <a:gd name="connsiteY6" fmla="*/ 7736 h 25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895" h="25930">
                      <a:moveTo>
                        <a:pt x="182198" y="7736"/>
                      </a:moveTo>
                      <a:lnTo>
                        <a:pt x="9507" y="8"/>
                      </a:lnTo>
                      <a:cubicBezTo>
                        <a:pt x="4509" y="-207"/>
                        <a:pt x="240" y="3699"/>
                        <a:pt x="8" y="8696"/>
                      </a:cubicBezTo>
                      <a:cubicBezTo>
                        <a:pt x="-207" y="13693"/>
                        <a:pt x="3699" y="17963"/>
                        <a:pt x="8696" y="18194"/>
                      </a:cubicBezTo>
                      <a:lnTo>
                        <a:pt x="181387" y="25922"/>
                      </a:lnTo>
                      <a:cubicBezTo>
                        <a:pt x="186385" y="26137"/>
                        <a:pt x="190654" y="22232"/>
                        <a:pt x="190886" y="17235"/>
                      </a:cubicBezTo>
                      <a:cubicBezTo>
                        <a:pt x="191117" y="12237"/>
                        <a:pt x="187195" y="7968"/>
                        <a:pt x="182198" y="7736"/>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6" name="Freeform: Shape 1115">
                  <a:extLst>
                    <a:ext uri="{FF2B5EF4-FFF2-40B4-BE49-F238E27FC236}">
                      <a16:creationId xmlns:a16="http://schemas.microsoft.com/office/drawing/2014/main" id="{8599A196-5F12-59D5-49D9-565470FA8412}"/>
                    </a:ext>
                  </a:extLst>
                </p:cNvPr>
                <p:cNvSpPr/>
                <p:nvPr/>
              </p:nvSpPr>
              <p:spPr>
                <a:xfrm>
                  <a:off x="8096836" y="3742855"/>
                  <a:ext cx="101802" cy="21149"/>
                </a:xfrm>
                <a:custGeom>
                  <a:avLst/>
                  <a:gdLst>
                    <a:gd name="connsiteX0" fmla="*/ 93503 w 101802"/>
                    <a:gd name="connsiteY0" fmla="*/ 3782 h 21149"/>
                    <a:gd name="connsiteX1" fmla="*/ 9077 w 101802"/>
                    <a:gd name="connsiteY1" fmla="*/ 9 h 21149"/>
                    <a:gd name="connsiteX2" fmla="*/ 9 w 101802"/>
                    <a:gd name="connsiteY2" fmla="*/ 8299 h 21149"/>
                    <a:gd name="connsiteX3" fmla="*/ 8299 w 101802"/>
                    <a:gd name="connsiteY3" fmla="*/ 17367 h 21149"/>
                    <a:gd name="connsiteX4" fmla="*/ 92725 w 101802"/>
                    <a:gd name="connsiteY4" fmla="*/ 21140 h 21149"/>
                    <a:gd name="connsiteX5" fmla="*/ 101793 w 101802"/>
                    <a:gd name="connsiteY5" fmla="*/ 12850 h 21149"/>
                    <a:gd name="connsiteX6" fmla="*/ 93503 w 101802"/>
                    <a:gd name="connsiteY6" fmla="*/ 3782 h 2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02" h="21149">
                      <a:moveTo>
                        <a:pt x="93503" y="3782"/>
                      </a:moveTo>
                      <a:lnTo>
                        <a:pt x="9077" y="9"/>
                      </a:lnTo>
                      <a:cubicBezTo>
                        <a:pt x="4295" y="-206"/>
                        <a:pt x="224" y="3533"/>
                        <a:pt x="9" y="8299"/>
                      </a:cubicBezTo>
                      <a:cubicBezTo>
                        <a:pt x="-206" y="13081"/>
                        <a:pt x="3533" y="17152"/>
                        <a:pt x="8299" y="17367"/>
                      </a:cubicBezTo>
                      <a:lnTo>
                        <a:pt x="92725" y="21140"/>
                      </a:lnTo>
                      <a:cubicBezTo>
                        <a:pt x="97508" y="21355"/>
                        <a:pt x="101578" y="17616"/>
                        <a:pt x="101793" y="12850"/>
                      </a:cubicBezTo>
                      <a:cubicBezTo>
                        <a:pt x="102009" y="8068"/>
                        <a:pt x="98269" y="3997"/>
                        <a:pt x="93503" y="3782"/>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7" name="Freeform: Shape 1116">
                  <a:extLst>
                    <a:ext uri="{FF2B5EF4-FFF2-40B4-BE49-F238E27FC236}">
                      <a16:creationId xmlns:a16="http://schemas.microsoft.com/office/drawing/2014/main" id="{BF766400-EA07-C6BF-C6DB-F461E805180A}"/>
                    </a:ext>
                  </a:extLst>
                </p:cNvPr>
                <p:cNvSpPr/>
                <p:nvPr/>
              </p:nvSpPr>
              <p:spPr>
                <a:xfrm>
                  <a:off x="8010655" y="3917713"/>
                  <a:ext cx="152721" cy="24227"/>
                </a:xfrm>
                <a:custGeom>
                  <a:avLst/>
                  <a:gdLst>
                    <a:gd name="connsiteX0" fmla="*/ 144024 w 152721"/>
                    <a:gd name="connsiteY0" fmla="*/ 6033 h 24227"/>
                    <a:gd name="connsiteX1" fmla="*/ 9508 w 152721"/>
                    <a:gd name="connsiteY1" fmla="*/ 10 h 24227"/>
                    <a:gd name="connsiteX2" fmla="*/ 10 w 152721"/>
                    <a:gd name="connsiteY2" fmla="*/ 8697 h 24227"/>
                    <a:gd name="connsiteX3" fmla="*/ 8697 w 152721"/>
                    <a:gd name="connsiteY3" fmla="*/ 18196 h 24227"/>
                    <a:gd name="connsiteX4" fmla="*/ 143213 w 152721"/>
                    <a:gd name="connsiteY4" fmla="*/ 24219 h 24227"/>
                    <a:gd name="connsiteX5" fmla="*/ 152711 w 152721"/>
                    <a:gd name="connsiteY5" fmla="*/ 15531 h 24227"/>
                    <a:gd name="connsiteX6" fmla="*/ 144024 w 152721"/>
                    <a:gd name="connsiteY6" fmla="*/ 6033 h 24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21" h="24227">
                      <a:moveTo>
                        <a:pt x="144024" y="6033"/>
                      </a:moveTo>
                      <a:lnTo>
                        <a:pt x="9508" y="10"/>
                      </a:lnTo>
                      <a:cubicBezTo>
                        <a:pt x="4511" y="-222"/>
                        <a:pt x="241" y="3700"/>
                        <a:pt x="10" y="8697"/>
                      </a:cubicBezTo>
                      <a:cubicBezTo>
                        <a:pt x="-222" y="13695"/>
                        <a:pt x="3700" y="17964"/>
                        <a:pt x="8697" y="18196"/>
                      </a:cubicBezTo>
                      <a:lnTo>
                        <a:pt x="143213" y="24219"/>
                      </a:lnTo>
                      <a:cubicBezTo>
                        <a:pt x="148210" y="24434"/>
                        <a:pt x="152480" y="20529"/>
                        <a:pt x="152711" y="15531"/>
                      </a:cubicBezTo>
                      <a:cubicBezTo>
                        <a:pt x="152943" y="10534"/>
                        <a:pt x="149038" y="6265"/>
                        <a:pt x="144024" y="6033"/>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8" name="Freeform: Shape 1117">
                  <a:extLst>
                    <a:ext uri="{FF2B5EF4-FFF2-40B4-BE49-F238E27FC236}">
                      <a16:creationId xmlns:a16="http://schemas.microsoft.com/office/drawing/2014/main" id="{758552E6-BB7E-461F-6262-EF59D83BA11E}"/>
                    </a:ext>
                  </a:extLst>
                </p:cNvPr>
                <p:cNvSpPr/>
                <p:nvPr/>
              </p:nvSpPr>
              <p:spPr>
                <a:xfrm>
                  <a:off x="8046018" y="3874144"/>
                  <a:ext cx="101802" cy="21149"/>
                </a:xfrm>
                <a:custGeom>
                  <a:avLst/>
                  <a:gdLst>
                    <a:gd name="connsiteX0" fmla="*/ 93503 w 101802"/>
                    <a:gd name="connsiteY0" fmla="*/ 3782 h 21149"/>
                    <a:gd name="connsiteX1" fmla="*/ 9077 w 101802"/>
                    <a:gd name="connsiteY1" fmla="*/ 9 h 21149"/>
                    <a:gd name="connsiteX2" fmla="*/ 9 w 101802"/>
                    <a:gd name="connsiteY2" fmla="*/ 8299 h 21149"/>
                    <a:gd name="connsiteX3" fmla="*/ 8299 w 101802"/>
                    <a:gd name="connsiteY3" fmla="*/ 17367 h 21149"/>
                    <a:gd name="connsiteX4" fmla="*/ 92725 w 101802"/>
                    <a:gd name="connsiteY4" fmla="*/ 21140 h 21149"/>
                    <a:gd name="connsiteX5" fmla="*/ 101793 w 101802"/>
                    <a:gd name="connsiteY5" fmla="*/ 12850 h 21149"/>
                    <a:gd name="connsiteX6" fmla="*/ 93503 w 101802"/>
                    <a:gd name="connsiteY6" fmla="*/ 3782 h 2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02" h="21149">
                      <a:moveTo>
                        <a:pt x="93503" y="3782"/>
                      </a:moveTo>
                      <a:lnTo>
                        <a:pt x="9077" y="9"/>
                      </a:lnTo>
                      <a:cubicBezTo>
                        <a:pt x="4295" y="-206"/>
                        <a:pt x="224" y="3533"/>
                        <a:pt x="9" y="8299"/>
                      </a:cubicBezTo>
                      <a:cubicBezTo>
                        <a:pt x="-206" y="13081"/>
                        <a:pt x="3533" y="17152"/>
                        <a:pt x="8299" y="17367"/>
                      </a:cubicBezTo>
                      <a:lnTo>
                        <a:pt x="92725" y="21140"/>
                      </a:lnTo>
                      <a:cubicBezTo>
                        <a:pt x="97508" y="21355"/>
                        <a:pt x="101578" y="17616"/>
                        <a:pt x="101793" y="12850"/>
                      </a:cubicBezTo>
                      <a:cubicBezTo>
                        <a:pt x="102009" y="8068"/>
                        <a:pt x="98269" y="3997"/>
                        <a:pt x="93503" y="3782"/>
                      </a:cubicBezTo>
                      <a:close/>
                    </a:path>
                  </a:pathLst>
                </a:custGeom>
                <a:solidFill>
                  <a:srgbClr val="80CDE2">
                    <a:alpha val="65000"/>
                  </a:srgbClr>
                </a:solidFill>
                <a:ln w="0" cap="flat">
                  <a:noFill/>
                  <a:prstDash val="solid"/>
                  <a:miter/>
                </a:ln>
              </p:spPr>
              <p:txBody>
                <a:bodyPr rtlCol="0" anchor="ctr"/>
                <a:lstStyle/>
                <a:p>
                  <a:endParaRPr lang="en-US" dirty="0"/>
                </a:p>
              </p:txBody>
            </p:sp>
            <p:sp>
              <p:nvSpPr>
                <p:cNvPr id="1119" name="Freeform: Shape 1118">
                  <a:extLst>
                    <a:ext uri="{FF2B5EF4-FFF2-40B4-BE49-F238E27FC236}">
                      <a16:creationId xmlns:a16="http://schemas.microsoft.com/office/drawing/2014/main" id="{6E7A2567-2AD4-344A-F4D4-021CC679F0B8}"/>
                    </a:ext>
                  </a:extLst>
                </p:cNvPr>
                <p:cNvSpPr/>
                <p:nvPr/>
              </p:nvSpPr>
              <p:spPr>
                <a:xfrm>
                  <a:off x="8116015" y="3571884"/>
                  <a:ext cx="101802" cy="21149"/>
                </a:xfrm>
                <a:custGeom>
                  <a:avLst/>
                  <a:gdLst>
                    <a:gd name="connsiteX0" fmla="*/ 93503 w 101802"/>
                    <a:gd name="connsiteY0" fmla="*/ 3782 h 21149"/>
                    <a:gd name="connsiteX1" fmla="*/ 9077 w 101802"/>
                    <a:gd name="connsiteY1" fmla="*/ 9 h 21149"/>
                    <a:gd name="connsiteX2" fmla="*/ 9 w 101802"/>
                    <a:gd name="connsiteY2" fmla="*/ 8299 h 21149"/>
                    <a:gd name="connsiteX3" fmla="*/ 8299 w 101802"/>
                    <a:gd name="connsiteY3" fmla="*/ 17367 h 21149"/>
                    <a:gd name="connsiteX4" fmla="*/ 92725 w 101802"/>
                    <a:gd name="connsiteY4" fmla="*/ 21140 h 21149"/>
                    <a:gd name="connsiteX5" fmla="*/ 101793 w 101802"/>
                    <a:gd name="connsiteY5" fmla="*/ 12850 h 21149"/>
                    <a:gd name="connsiteX6" fmla="*/ 93503 w 101802"/>
                    <a:gd name="connsiteY6" fmla="*/ 3782 h 2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802" h="21149">
                      <a:moveTo>
                        <a:pt x="93503" y="3782"/>
                      </a:moveTo>
                      <a:lnTo>
                        <a:pt x="9077" y="9"/>
                      </a:lnTo>
                      <a:cubicBezTo>
                        <a:pt x="4295" y="-206"/>
                        <a:pt x="224" y="3533"/>
                        <a:pt x="9" y="8299"/>
                      </a:cubicBezTo>
                      <a:cubicBezTo>
                        <a:pt x="-206" y="13082"/>
                        <a:pt x="3533" y="17152"/>
                        <a:pt x="8299" y="17367"/>
                      </a:cubicBezTo>
                      <a:lnTo>
                        <a:pt x="92725" y="21140"/>
                      </a:lnTo>
                      <a:cubicBezTo>
                        <a:pt x="97508" y="21355"/>
                        <a:pt x="101578" y="17616"/>
                        <a:pt x="101793" y="12850"/>
                      </a:cubicBezTo>
                      <a:cubicBezTo>
                        <a:pt x="102009" y="8068"/>
                        <a:pt x="98269" y="3997"/>
                        <a:pt x="93503" y="3782"/>
                      </a:cubicBezTo>
                      <a:close/>
                    </a:path>
                  </a:pathLst>
                </a:custGeom>
                <a:solidFill>
                  <a:srgbClr val="80CDE2">
                    <a:alpha val="65000"/>
                  </a:srgbClr>
                </a:solidFill>
                <a:ln w="0" cap="flat">
                  <a:noFill/>
                  <a:prstDash val="solid"/>
                  <a:miter/>
                </a:ln>
              </p:spPr>
              <p:txBody>
                <a:bodyPr rtlCol="0" anchor="ctr"/>
                <a:lstStyle/>
                <a:p>
                  <a:endParaRPr lang="en-US" dirty="0"/>
                </a:p>
              </p:txBody>
            </p:sp>
          </p:grpSp>
        </p:grpSp>
      </p:grpSp>
    </p:spTree>
    <p:extLst>
      <p:ext uri="{BB962C8B-B14F-4D97-AF65-F5344CB8AC3E}">
        <p14:creationId xmlns:p14="http://schemas.microsoft.com/office/powerpoint/2010/main" val="5330700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11023-9714-9896-35A1-A28C0D76A61F}"/>
              </a:ext>
            </a:extLst>
          </p:cNvPr>
          <p:cNvSpPr>
            <a:spLocks noGrp="1"/>
          </p:cNvSpPr>
          <p:nvPr>
            <p:ph type="title"/>
          </p:nvPr>
        </p:nvSpPr>
        <p:spPr/>
        <p:txBody>
          <a:bodyPr/>
          <a:lstStyle/>
          <a:p>
            <a:r>
              <a:rPr lang="en-US" dirty="0"/>
              <a:t>Strategies to Promote Mpox Vaccine Uptake: </a:t>
            </a:r>
            <a:br>
              <a:rPr lang="en-US" dirty="0"/>
            </a:br>
            <a:r>
              <a:rPr lang="en-US" dirty="0"/>
              <a:t>Other Interventions</a:t>
            </a:r>
          </a:p>
        </p:txBody>
      </p:sp>
      <p:sp>
        <p:nvSpPr>
          <p:cNvPr id="5" name="Text Box 11">
            <a:extLst>
              <a:ext uri="{FF2B5EF4-FFF2-40B4-BE49-F238E27FC236}">
                <a16:creationId xmlns:a16="http://schemas.microsoft.com/office/drawing/2014/main" id="{6017DA34-6B85-CBBB-05DE-4F747917D385}"/>
              </a:ext>
            </a:extLst>
          </p:cNvPr>
          <p:cNvSpPr txBox="1">
            <a:spLocks noChangeArrowheads="1"/>
          </p:cNvSpPr>
          <p:nvPr/>
        </p:nvSpPr>
        <p:spPr bwMode="auto">
          <a:xfrm>
            <a:off x="366452" y="6365576"/>
            <a:ext cx="8561387" cy="27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6773" lvl="0" indent="0" algn="l" defTabSz="914400" rtl="0" eaLnBrk="0" fontAlgn="base" latinLnBrk="0" hangingPunct="0">
              <a:lnSpc>
                <a:spcPct val="103800"/>
              </a:lnSpc>
              <a:spcBef>
                <a:spcPts val="120"/>
              </a:spcBef>
              <a:spcAft>
                <a:spcPts val="700"/>
              </a:spcAft>
              <a:buClr>
                <a:srgbClr val="FEFDDE"/>
              </a:buClr>
              <a:buSz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Lo Piccolo. Vaccines (Basel). 2023;11:1138. archive.cdc.gov/www_cdc_gov/poxvirus/mpox/resources/toolkits/organizer.html.  </a:t>
            </a:r>
          </a:p>
        </p:txBody>
      </p:sp>
      <p:sp>
        <p:nvSpPr>
          <p:cNvPr id="3" name="Rectangle: Rounded Corners 2">
            <a:extLst>
              <a:ext uri="{FF2B5EF4-FFF2-40B4-BE49-F238E27FC236}">
                <a16:creationId xmlns:a16="http://schemas.microsoft.com/office/drawing/2014/main" id="{F0F66942-305C-BFEB-1FA2-53285F465D52}"/>
              </a:ext>
            </a:extLst>
          </p:cNvPr>
          <p:cNvSpPr/>
          <p:nvPr/>
        </p:nvSpPr>
        <p:spPr bwMode="auto">
          <a:xfrm>
            <a:off x="3246214" y="1629399"/>
            <a:ext cx="5629930" cy="1016289"/>
          </a:xfrm>
          <a:prstGeom prst="roundRect">
            <a:avLst>
              <a:gd name="adj" fmla="val 8334"/>
            </a:avLst>
          </a:prstGeom>
          <a:solidFill>
            <a:schemeClr val="accent1"/>
          </a:solidFill>
          <a:ln w="0">
            <a:noFill/>
            <a:miter lim="800000"/>
            <a:headEnd/>
            <a:tailEnd/>
          </a:ln>
        </p:spPr>
        <p:txBody>
          <a:bodyPr rtlCol="0" anchor="ctr"/>
          <a:lstStyle/>
          <a:p>
            <a:pPr eaLnBrk="1" hangingPunct="1">
              <a:spcBef>
                <a:spcPct val="35000"/>
              </a:spcBef>
              <a:spcAft>
                <a:spcPct val="25000"/>
              </a:spcAft>
              <a:buClr>
                <a:schemeClr val="folHlink"/>
              </a:buClr>
            </a:pPr>
            <a:r>
              <a:rPr lang="en-US" sz="2200" dirty="0">
                <a:latin typeface="+mn-lt"/>
              </a:rPr>
              <a:t>Prioritize those at high risk</a:t>
            </a:r>
          </a:p>
        </p:txBody>
      </p:sp>
      <p:sp>
        <p:nvSpPr>
          <p:cNvPr id="6" name="Rectangle: Rounded Corners 5">
            <a:extLst>
              <a:ext uri="{FF2B5EF4-FFF2-40B4-BE49-F238E27FC236}">
                <a16:creationId xmlns:a16="http://schemas.microsoft.com/office/drawing/2014/main" id="{5B4690CC-34F0-2F37-B429-40F5E3771013}"/>
              </a:ext>
            </a:extLst>
          </p:cNvPr>
          <p:cNvSpPr/>
          <p:nvPr/>
        </p:nvSpPr>
        <p:spPr bwMode="auto">
          <a:xfrm>
            <a:off x="3246214" y="3959902"/>
            <a:ext cx="5629930" cy="1016289"/>
          </a:xfrm>
          <a:prstGeom prst="roundRect">
            <a:avLst>
              <a:gd name="adj" fmla="val 8334"/>
            </a:avLst>
          </a:prstGeom>
          <a:solidFill>
            <a:schemeClr val="accent1"/>
          </a:solidFill>
          <a:ln w="0">
            <a:noFill/>
            <a:miter lim="800000"/>
            <a:headEnd/>
            <a:tailEnd/>
          </a:ln>
        </p:spPr>
        <p:txBody>
          <a:bodyPr rtlCol="0" anchor="ctr"/>
          <a:lstStyle/>
          <a:p>
            <a:pPr eaLnBrk="1" hangingPunct="1">
              <a:spcBef>
                <a:spcPct val="35000"/>
              </a:spcBef>
              <a:spcAft>
                <a:spcPct val="25000"/>
              </a:spcAft>
              <a:buClr>
                <a:schemeClr val="folHlink"/>
              </a:buClr>
            </a:pPr>
            <a:r>
              <a:rPr lang="en-US" sz="2200" dirty="0">
                <a:latin typeface="+mn-lt"/>
              </a:rPr>
              <a:t>Leveraging preexisting structures from other vaccine programs (eg, COVID-19)</a:t>
            </a:r>
          </a:p>
        </p:txBody>
      </p:sp>
      <p:sp>
        <p:nvSpPr>
          <p:cNvPr id="7" name="Rectangle: Rounded Corners 6">
            <a:extLst>
              <a:ext uri="{FF2B5EF4-FFF2-40B4-BE49-F238E27FC236}">
                <a16:creationId xmlns:a16="http://schemas.microsoft.com/office/drawing/2014/main" id="{6604A7C7-615A-37D3-9961-0B3652D4039F}"/>
              </a:ext>
            </a:extLst>
          </p:cNvPr>
          <p:cNvSpPr/>
          <p:nvPr/>
        </p:nvSpPr>
        <p:spPr bwMode="auto">
          <a:xfrm>
            <a:off x="3246214" y="2802304"/>
            <a:ext cx="5629930" cy="1000982"/>
          </a:xfrm>
          <a:prstGeom prst="roundRect">
            <a:avLst>
              <a:gd name="adj" fmla="val 8334"/>
            </a:avLst>
          </a:prstGeom>
          <a:solidFill>
            <a:schemeClr val="accent3">
              <a:lumMod val="20000"/>
              <a:lumOff val="80000"/>
            </a:schemeClr>
          </a:solidFill>
          <a:ln w="0">
            <a:noFill/>
            <a:miter lim="800000"/>
            <a:headEnd/>
            <a:tailEnd/>
          </a:ln>
        </p:spPr>
        <p:txBody>
          <a:bodyPr rtlCol="0" anchor="ctr"/>
          <a:lstStyle/>
          <a:p>
            <a:pPr eaLnBrk="1" hangingPunct="1">
              <a:spcBef>
                <a:spcPct val="35000"/>
              </a:spcBef>
              <a:spcAft>
                <a:spcPct val="25000"/>
              </a:spcAft>
              <a:buClr>
                <a:schemeClr val="folHlink"/>
              </a:buClr>
            </a:pPr>
            <a:r>
              <a:rPr lang="en-US" sz="2200" dirty="0">
                <a:solidFill>
                  <a:schemeClr val="bg1"/>
                </a:solidFill>
                <a:latin typeface="+mn-lt"/>
              </a:rPr>
              <a:t>Collaborating with others in community</a:t>
            </a:r>
          </a:p>
          <a:p>
            <a:pPr marL="342900" indent="-342900" eaLnBrk="1" hangingPunct="1">
              <a:spcBef>
                <a:spcPct val="35000"/>
              </a:spcBef>
              <a:spcAft>
                <a:spcPct val="25000"/>
              </a:spcAft>
              <a:buFont typeface="Wingdings" panose="05000000000000000000" pitchFamily="2" charset="2"/>
              <a:buChar char="§"/>
            </a:pPr>
            <a:r>
              <a:rPr lang="en-US" dirty="0">
                <a:solidFill>
                  <a:schemeClr val="bg1"/>
                </a:solidFill>
                <a:latin typeface="+mn-lt"/>
              </a:rPr>
              <a:t>eg, LGBTQ+ community clinics and organizations</a:t>
            </a:r>
          </a:p>
        </p:txBody>
      </p:sp>
      <p:sp>
        <p:nvSpPr>
          <p:cNvPr id="8" name="Rectangle: Rounded Corners 7">
            <a:extLst>
              <a:ext uri="{FF2B5EF4-FFF2-40B4-BE49-F238E27FC236}">
                <a16:creationId xmlns:a16="http://schemas.microsoft.com/office/drawing/2014/main" id="{14D0DEA3-1152-F996-44D0-75873CCE15BD}"/>
              </a:ext>
            </a:extLst>
          </p:cNvPr>
          <p:cNvSpPr/>
          <p:nvPr/>
        </p:nvSpPr>
        <p:spPr bwMode="auto">
          <a:xfrm>
            <a:off x="3246214" y="5132806"/>
            <a:ext cx="5629930" cy="997460"/>
          </a:xfrm>
          <a:prstGeom prst="roundRect">
            <a:avLst>
              <a:gd name="adj" fmla="val 8334"/>
            </a:avLst>
          </a:prstGeom>
          <a:solidFill>
            <a:schemeClr val="accent3">
              <a:lumMod val="20000"/>
              <a:lumOff val="80000"/>
            </a:schemeClr>
          </a:solidFill>
          <a:ln w="0">
            <a:noFill/>
            <a:miter lim="800000"/>
            <a:headEnd/>
            <a:tailEnd/>
          </a:ln>
        </p:spPr>
        <p:txBody>
          <a:bodyPr rtlCol="0" anchor="ctr"/>
          <a:lstStyle/>
          <a:p>
            <a:pPr eaLnBrk="1" hangingPunct="1">
              <a:spcBef>
                <a:spcPct val="35000"/>
              </a:spcBef>
              <a:spcAft>
                <a:spcPct val="25000"/>
              </a:spcAft>
              <a:buClr>
                <a:schemeClr val="folHlink"/>
              </a:buClr>
            </a:pPr>
            <a:r>
              <a:rPr lang="en-US" sz="2200" dirty="0">
                <a:solidFill>
                  <a:schemeClr val="bg1"/>
                </a:solidFill>
                <a:latin typeface="+mn-lt"/>
              </a:rPr>
              <a:t>Expansion of accurate education to patients and HCPs</a:t>
            </a:r>
          </a:p>
        </p:txBody>
      </p:sp>
      <p:grpSp>
        <p:nvGrpSpPr>
          <p:cNvPr id="31" name="Group 30">
            <a:extLst>
              <a:ext uri="{FF2B5EF4-FFF2-40B4-BE49-F238E27FC236}">
                <a16:creationId xmlns:a16="http://schemas.microsoft.com/office/drawing/2014/main" id="{C1D6D675-68D1-6719-25FA-FA7339EADED0}"/>
              </a:ext>
            </a:extLst>
          </p:cNvPr>
          <p:cNvGrpSpPr/>
          <p:nvPr/>
        </p:nvGrpSpPr>
        <p:grpSpPr>
          <a:xfrm>
            <a:off x="806450" y="1600200"/>
            <a:ext cx="2053304" cy="1122283"/>
            <a:chOff x="806450" y="2002727"/>
            <a:chExt cx="2053304" cy="1122283"/>
          </a:xfrm>
        </p:grpSpPr>
        <p:sp>
          <p:nvSpPr>
            <p:cNvPr id="12" name="Freeform: Shape 11">
              <a:extLst>
                <a:ext uri="{FF2B5EF4-FFF2-40B4-BE49-F238E27FC236}">
                  <a16:creationId xmlns:a16="http://schemas.microsoft.com/office/drawing/2014/main" id="{C7B08587-270D-5A8A-13E2-FD822C52F3BD}"/>
                </a:ext>
              </a:extLst>
            </p:cNvPr>
            <p:cNvSpPr/>
            <p:nvPr/>
          </p:nvSpPr>
          <p:spPr>
            <a:xfrm>
              <a:off x="806450" y="2002727"/>
              <a:ext cx="2053304" cy="1026604"/>
            </a:xfrm>
            <a:custGeom>
              <a:avLst/>
              <a:gdLst>
                <a:gd name="connsiteX0" fmla="*/ 2053304 w 2053304"/>
                <a:gd name="connsiteY0" fmla="*/ 1026605 h 1026604"/>
                <a:gd name="connsiteX1" fmla="*/ 2028349 w 2053304"/>
                <a:gd name="connsiteY1" fmla="*/ 1026605 h 1026604"/>
                <a:gd name="connsiteX2" fmla="*/ 1949672 w 2053304"/>
                <a:gd name="connsiteY2" fmla="*/ 636651 h 1026604"/>
                <a:gd name="connsiteX3" fmla="*/ 1857280 w 2053304"/>
                <a:gd name="connsiteY3" fmla="*/ 466535 h 1026604"/>
                <a:gd name="connsiteX4" fmla="*/ 1734979 w 2053304"/>
                <a:gd name="connsiteY4" fmla="*/ 318230 h 1026604"/>
                <a:gd name="connsiteX5" fmla="*/ 1586675 w 2053304"/>
                <a:gd name="connsiteY5" fmla="*/ 195929 h 1026604"/>
                <a:gd name="connsiteX6" fmla="*/ 1416558 w 2053304"/>
                <a:gd name="connsiteY6" fmla="*/ 103537 h 1026604"/>
                <a:gd name="connsiteX7" fmla="*/ 1026605 w 2053304"/>
                <a:gd name="connsiteY7" fmla="*/ 24860 h 1026604"/>
                <a:gd name="connsiteX8" fmla="*/ 636746 w 2053304"/>
                <a:gd name="connsiteY8" fmla="*/ 103537 h 1026604"/>
                <a:gd name="connsiteX9" fmla="*/ 466630 w 2053304"/>
                <a:gd name="connsiteY9" fmla="*/ 195929 h 1026604"/>
                <a:gd name="connsiteX10" fmla="*/ 318421 w 2053304"/>
                <a:gd name="connsiteY10" fmla="*/ 318230 h 1026604"/>
                <a:gd name="connsiteX11" fmla="*/ 196120 w 2053304"/>
                <a:gd name="connsiteY11" fmla="*/ 466535 h 1026604"/>
                <a:gd name="connsiteX12" fmla="*/ 103727 w 2053304"/>
                <a:gd name="connsiteY12" fmla="*/ 636651 h 1026604"/>
                <a:gd name="connsiteX13" fmla="*/ 25051 w 2053304"/>
                <a:gd name="connsiteY13" fmla="*/ 1026605 h 1026604"/>
                <a:gd name="connsiteX14" fmla="*/ 0 w 2053304"/>
                <a:gd name="connsiteY14" fmla="*/ 1026605 h 1026604"/>
                <a:gd name="connsiteX15" fmla="*/ 20860 w 2053304"/>
                <a:gd name="connsiteY15" fmla="*/ 819722 h 1026604"/>
                <a:gd name="connsiteX16" fmla="*/ 80677 w 2053304"/>
                <a:gd name="connsiteY16" fmla="*/ 627031 h 1026604"/>
                <a:gd name="connsiteX17" fmla="*/ 175355 w 2053304"/>
                <a:gd name="connsiteY17" fmla="*/ 452628 h 1026604"/>
                <a:gd name="connsiteX18" fmla="*/ 300704 w 2053304"/>
                <a:gd name="connsiteY18" fmla="*/ 300704 h 1026604"/>
                <a:gd name="connsiteX19" fmla="*/ 452628 w 2053304"/>
                <a:gd name="connsiteY19" fmla="*/ 175355 h 1026604"/>
                <a:gd name="connsiteX20" fmla="*/ 627031 w 2053304"/>
                <a:gd name="connsiteY20" fmla="*/ 80677 h 1026604"/>
                <a:gd name="connsiteX21" fmla="*/ 819722 w 2053304"/>
                <a:gd name="connsiteY21" fmla="*/ 20860 h 1026604"/>
                <a:gd name="connsiteX22" fmla="*/ 1026605 w 2053304"/>
                <a:gd name="connsiteY22" fmla="*/ 0 h 1026604"/>
                <a:gd name="connsiteX23" fmla="*/ 1233488 w 2053304"/>
                <a:gd name="connsiteY23" fmla="*/ 20860 h 1026604"/>
                <a:gd name="connsiteX24" fmla="*/ 1426178 w 2053304"/>
                <a:gd name="connsiteY24" fmla="*/ 80677 h 1026604"/>
                <a:gd name="connsiteX25" fmla="*/ 1600581 w 2053304"/>
                <a:gd name="connsiteY25" fmla="*/ 175355 h 1026604"/>
                <a:gd name="connsiteX26" fmla="*/ 1752505 w 2053304"/>
                <a:gd name="connsiteY26" fmla="*/ 300704 h 1026604"/>
                <a:gd name="connsiteX27" fmla="*/ 1877854 w 2053304"/>
                <a:gd name="connsiteY27" fmla="*/ 452628 h 1026604"/>
                <a:gd name="connsiteX28" fmla="*/ 1972532 w 2053304"/>
                <a:gd name="connsiteY28" fmla="*/ 627031 h 1026604"/>
                <a:gd name="connsiteX29" fmla="*/ 2032349 w 2053304"/>
                <a:gd name="connsiteY29" fmla="*/ 819722 h 1026604"/>
                <a:gd name="connsiteX30" fmla="*/ 2053209 w 2053304"/>
                <a:gd name="connsiteY30" fmla="*/ 1026605 h 1026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53304" h="1026604">
                  <a:moveTo>
                    <a:pt x="2053304" y="1026605"/>
                  </a:moveTo>
                  <a:lnTo>
                    <a:pt x="2028349" y="1026605"/>
                  </a:lnTo>
                  <a:cubicBezTo>
                    <a:pt x="2028349" y="891349"/>
                    <a:pt x="2001869" y="760190"/>
                    <a:pt x="1949672" y="636651"/>
                  </a:cubicBezTo>
                  <a:cubicBezTo>
                    <a:pt x="1924622" y="577310"/>
                    <a:pt x="1893475" y="520065"/>
                    <a:pt x="1857280" y="466535"/>
                  </a:cubicBezTo>
                  <a:cubicBezTo>
                    <a:pt x="1821466" y="413480"/>
                    <a:pt x="1780318" y="363569"/>
                    <a:pt x="1734979" y="318230"/>
                  </a:cubicBezTo>
                  <a:cubicBezTo>
                    <a:pt x="1689640" y="272891"/>
                    <a:pt x="1639729" y="231743"/>
                    <a:pt x="1586675" y="195929"/>
                  </a:cubicBezTo>
                  <a:cubicBezTo>
                    <a:pt x="1533144" y="159734"/>
                    <a:pt x="1475899" y="128683"/>
                    <a:pt x="1416558" y="103537"/>
                  </a:cubicBezTo>
                  <a:cubicBezTo>
                    <a:pt x="1293114" y="51340"/>
                    <a:pt x="1161860" y="24860"/>
                    <a:pt x="1026605" y="24860"/>
                  </a:cubicBezTo>
                  <a:cubicBezTo>
                    <a:pt x="891350" y="24860"/>
                    <a:pt x="760190" y="51340"/>
                    <a:pt x="636746" y="103537"/>
                  </a:cubicBezTo>
                  <a:cubicBezTo>
                    <a:pt x="577406" y="128683"/>
                    <a:pt x="520160" y="159734"/>
                    <a:pt x="466630" y="195929"/>
                  </a:cubicBezTo>
                  <a:cubicBezTo>
                    <a:pt x="413575" y="231743"/>
                    <a:pt x="363665" y="272891"/>
                    <a:pt x="318421" y="318230"/>
                  </a:cubicBezTo>
                  <a:cubicBezTo>
                    <a:pt x="273177" y="363569"/>
                    <a:pt x="231934" y="413480"/>
                    <a:pt x="196120" y="466535"/>
                  </a:cubicBezTo>
                  <a:cubicBezTo>
                    <a:pt x="159925" y="520065"/>
                    <a:pt x="128873" y="577310"/>
                    <a:pt x="103727" y="636651"/>
                  </a:cubicBezTo>
                  <a:cubicBezTo>
                    <a:pt x="51530" y="760095"/>
                    <a:pt x="25051" y="891349"/>
                    <a:pt x="25051" y="1026605"/>
                  </a:cubicBezTo>
                  <a:lnTo>
                    <a:pt x="0" y="1026605"/>
                  </a:lnTo>
                  <a:cubicBezTo>
                    <a:pt x="0" y="956977"/>
                    <a:pt x="7049" y="887349"/>
                    <a:pt x="20860" y="819722"/>
                  </a:cubicBezTo>
                  <a:cubicBezTo>
                    <a:pt x="34385" y="753809"/>
                    <a:pt x="54483" y="688943"/>
                    <a:pt x="80677" y="627031"/>
                  </a:cubicBezTo>
                  <a:cubicBezTo>
                    <a:pt x="106394" y="566166"/>
                    <a:pt x="138208" y="507492"/>
                    <a:pt x="175355" y="452628"/>
                  </a:cubicBezTo>
                  <a:cubicBezTo>
                    <a:pt x="212122" y="398240"/>
                    <a:pt x="254222" y="347186"/>
                    <a:pt x="300704" y="300704"/>
                  </a:cubicBezTo>
                  <a:cubicBezTo>
                    <a:pt x="347186" y="254222"/>
                    <a:pt x="398240" y="212122"/>
                    <a:pt x="452628" y="175355"/>
                  </a:cubicBezTo>
                  <a:cubicBezTo>
                    <a:pt x="507492" y="138303"/>
                    <a:pt x="566166" y="106394"/>
                    <a:pt x="627031" y="80677"/>
                  </a:cubicBezTo>
                  <a:cubicBezTo>
                    <a:pt x="688943" y="54483"/>
                    <a:pt x="753809" y="34290"/>
                    <a:pt x="819722" y="20860"/>
                  </a:cubicBezTo>
                  <a:cubicBezTo>
                    <a:pt x="887349" y="7049"/>
                    <a:pt x="956977" y="0"/>
                    <a:pt x="1026605" y="0"/>
                  </a:cubicBezTo>
                  <a:cubicBezTo>
                    <a:pt x="1096232" y="0"/>
                    <a:pt x="1165860" y="7049"/>
                    <a:pt x="1233488" y="20860"/>
                  </a:cubicBezTo>
                  <a:cubicBezTo>
                    <a:pt x="1299401" y="34385"/>
                    <a:pt x="1364266" y="54483"/>
                    <a:pt x="1426178" y="80677"/>
                  </a:cubicBezTo>
                  <a:cubicBezTo>
                    <a:pt x="1487043" y="106394"/>
                    <a:pt x="1545717" y="138208"/>
                    <a:pt x="1600581" y="175355"/>
                  </a:cubicBezTo>
                  <a:cubicBezTo>
                    <a:pt x="1654969" y="212122"/>
                    <a:pt x="1706023" y="254222"/>
                    <a:pt x="1752505" y="300704"/>
                  </a:cubicBezTo>
                  <a:cubicBezTo>
                    <a:pt x="1798987" y="347186"/>
                    <a:pt x="1841183" y="398240"/>
                    <a:pt x="1877854" y="452628"/>
                  </a:cubicBezTo>
                  <a:cubicBezTo>
                    <a:pt x="1914906" y="507492"/>
                    <a:pt x="1946815" y="566166"/>
                    <a:pt x="1972532" y="627031"/>
                  </a:cubicBezTo>
                  <a:cubicBezTo>
                    <a:pt x="1998726" y="689039"/>
                    <a:pt x="2018824" y="753809"/>
                    <a:pt x="2032349" y="819722"/>
                  </a:cubicBezTo>
                  <a:cubicBezTo>
                    <a:pt x="2046161" y="887349"/>
                    <a:pt x="2053209" y="956977"/>
                    <a:pt x="2053209" y="1026605"/>
                  </a:cubicBezTo>
                  <a:close/>
                </a:path>
              </a:pathLst>
            </a:custGeom>
            <a:solidFill>
              <a:srgbClr val="C4C5C5"/>
            </a:solidFill>
            <a:ln w="0"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05E3AD35-FB61-28A9-BE34-1A0E4EDCFF73}"/>
                </a:ext>
              </a:extLst>
            </p:cNvPr>
            <p:cNvSpPr/>
            <p:nvPr/>
          </p:nvSpPr>
          <p:spPr>
            <a:xfrm>
              <a:off x="913987" y="2230850"/>
              <a:ext cx="612552" cy="796766"/>
            </a:xfrm>
            <a:custGeom>
              <a:avLst/>
              <a:gdLst>
                <a:gd name="connsiteX0" fmla="*/ 459105 w 612552"/>
                <a:gd name="connsiteY0" fmla="*/ 0 h 796766"/>
                <a:gd name="connsiteX1" fmla="*/ 459105 w 612552"/>
                <a:gd name="connsiteY1" fmla="*/ 0 h 796766"/>
                <a:gd name="connsiteX2" fmla="*/ 122968 w 612552"/>
                <a:gd name="connsiteY2" fmla="*/ 336614 h 796766"/>
                <a:gd name="connsiteX3" fmla="*/ 122777 w 612552"/>
                <a:gd name="connsiteY3" fmla="*/ 336899 h 796766"/>
                <a:gd name="connsiteX4" fmla="*/ 122777 w 612552"/>
                <a:gd name="connsiteY4" fmla="*/ 336899 h 796766"/>
                <a:gd name="connsiteX5" fmla="*/ 122777 w 612552"/>
                <a:gd name="connsiteY5" fmla="*/ 336899 h 796766"/>
                <a:gd name="connsiteX6" fmla="*/ 0 w 612552"/>
                <a:gd name="connsiteY6" fmla="*/ 796385 h 796766"/>
                <a:gd name="connsiteX7" fmla="*/ 0 w 612552"/>
                <a:gd name="connsiteY7" fmla="*/ 796766 h 796766"/>
                <a:gd name="connsiteX8" fmla="*/ 0 w 612552"/>
                <a:gd name="connsiteY8" fmla="*/ 796766 h 796766"/>
                <a:gd name="connsiteX9" fmla="*/ 306419 w 612552"/>
                <a:gd name="connsiteY9" fmla="*/ 796576 h 796766"/>
                <a:gd name="connsiteX10" fmla="*/ 306419 w 612552"/>
                <a:gd name="connsiteY10" fmla="*/ 796576 h 796766"/>
                <a:gd name="connsiteX11" fmla="*/ 306419 w 612552"/>
                <a:gd name="connsiteY11" fmla="*/ 796195 h 796766"/>
                <a:gd name="connsiteX12" fmla="*/ 388334 w 612552"/>
                <a:gd name="connsiteY12" fmla="*/ 489966 h 796766"/>
                <a:gd name="connsiteX13" fmla="*/ 388334 w 612552"/>
                <a:gd name="connsiteY13" fmla="*/ 489966 h 796766"/>
                <a:gd name="connsiteX14" fmla="*/ 388525 w 612552"/>
                <a:gd name="connsiteY14" fmla="*/ 489680 h 796766"/>
                <a:gd name="connsiteX15" fmla="*/ 612553 w 612552"/>
                <a:gd name="connsiteY15" fmla="*/ 265367 h 796766"/>
                <a:gd name="connsiteX16" fmla="*/ 612553 w 612552"/>
                <a:gd name="connsiteY16" fmla="*/ 265367 h 796766"/>
                <a:gd name="connsiteX17" fmla="*/ 459105 w 612552"/>
                <a:gd name="connsiteY17" fmla="*/ 95 h 796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2552" h="796766">
                  <a:moveTo>
                    <a:pt x="459105" y="0"/>
                  </a:moveTo>
                  <a:cubicBezTo>
                    <a:pt x="459105" y="0"/>
                    <a:pt x="459105" y="0"/>
                    <a:pt x="459105" y="0"/>
                  </a:cubicBezTo>
                  <a:cubicBezTo>
                    <a:pt x="323850" y="78010"/>
                    <a:pt x="206693" y="191643"/>
                    <a:pt x="122968" y="336614"/>
                  </a:cubicBezTo>
                  <a:cubicBezTo>
                    <a:pt x="122968" y="336614"/>
                    <a:pt x="122873" y="336804"/>
                    <a:pt x="122777" y="336899"/>
                  </a:cubicBezTo>
                  <a:lnTo>
                    <a:pt x="122777" y="336899"/>
                  </a:lnTo>
                  <a:cubicBezTo>
                    <a:pt x="122777" y="336899"/>
                    <a:pt x="122777" y="336899"/>
                    <a:pt x="122777" y="336899"/>
                  </a:cubicBezTo>
                  <a:cubicBezTo>
                    <a:pt x="44672" y="472154"/>
                    <a:pt x="-95" y="629031"/>
                    <a:pt x="0" y="796385"/>
                  </a:cubicBezTo>
                  <a:cubicBezTo>
                    <a:pt x="0" y="796481"/>
                    <a:pt x="0" y="796671"/>
                    <a:pt x="0" y="796766"/>
                  </a:cubicBezTo>
                  <a:lnTo>
                    <a:pt x="0" y="796766"/>
                  </a:lnTo>
                  <a:lnTo>
                    <a:pt x="306419" y="796576"/>
                  </a:lnTo>
                  <a:lnTo>
                    <a:pt x="306419" y="796576"/>
                  </a:lnTo>
                  <a:lnTo>
                    <a:pt x="306419" y="796195"/>
                  </a:lnTo>
                  <a:cubicBezTo>
                    <a:pt x="306419" y="684657"/>
                    <a:pt x="336233" y="580073"/>
                    <a:pt x="388334" y="489966"/>
                  </a:cubicBezTo>
                  <a:lnTo>
                    <a:pt x="388334" y="489966"/>
                  </a:lnTo>
                  <a:cubicBezTo>
                    <a:pt x="388334" y="489966"/>
                    <a:pt x="388430" y="489775"/>
                    <a:pt x="388525" y="489680"/>
                  </a:cubicBezTo>
                  <a:cubicBezTo>
                    <a:pt x="444246" y="393097"/>
                    <a:pt x="522351" y="317373"/>
                    <a:pt x="612553" y="265367"/>
                  </a:cubicBezTo>
                  <a:cubicBezTo>
                    <a:pt x="612553" y="265367"/>
                    <a:pt x="612553" y="265367"/>
                    <a:pt x="612553" y="265367"/>
                  </a:cubicBezTo>
                  <a:lnTo>
                    <a:pt x="459105" y="95"/>
                  </a:lnTo>
                  <a:close/>
                </a:path>
              </a:pathLst>
            </a:custGeom>
            <a:solidFill>
              <a:srgbClr val="78DC00"/>
            </a:solidFill>
            <a:ln w="0"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7FA00654-E985-9C49-08BC-3DB29E45ED5C}"/>
                </a:ext>
              </a:extLst>
            </p:cNvPr>
            <p:cNvSpPr/>
            <p:nvPr/>
          </p:nvSpPr>
          <p:spPr>
            <a:xfrm>
              <a:off x="2139473" y="2230374"/>
              <a:ext cx="613505" cy="796099"/>
            </a:xfrm>
            <a:custGeom>
              <a:avLst/>
              <a:gdLst>
                <a:gd name="connsiteX0" fmla="*/ 490061 w 613505"/>
                <a:gd name="connsiteY0" fmla="*/ 336614 h 796099"/>
                <a:gd name="connsiteX1" fmla="*/ 489966 w 613505"/>
                <a:gd name="connsiteY1" fmla="*/ 336328 h 796099"/>
                <a:gd name="connsiteX2" fmla="*/ 489966 w 613505"/>
                <a:gd name="connsiteY2" fmla="*/ 336328 h 796099"/>
                <a:gd name="connsiteX3" fmla="*/ 489966 w 613505"/>
                <a:gd name="connsiteY3" fmla="*/ 336328 h 796099"/>
                <a:gd name="connsiteX4" fmla="*/ 153353 w 613505"/>
                <a:gd name="connsiteY4" fmla="*/ 191 h 796099"/>
                <a:gd name="connsiteX5" fmla="*/ 153067 w 613505"/>
                <a:gd name="connsiteY5" fmla="*/ 0 h 796099"/>
                <a:gd name="connsiteX6" fmla="*/ 0 w 613505"/>
                <a:gd name="connsiteY6" fmla="*/ 265462 h 796099"/>
                <a:gd name="connsiteX7" fmla="*/ 0 w 613505"/>
                <a:gd name="connsiteY7" fmla="*/ 265462 h 796099"/>
                <a:gd name="connsiteX8" fmla="*/ 286 w 613505"/>
                <a:gd name="connsiteY8" fmla="*/ 265652 h 796099"/>
                <a:gd name="connsiteX9" fmla="*/ 224600 w 613505"/>
                <a:gd name="connsiteY9" fmla="*/ 489680 h 796099"/>
                <a:gd name="connsiteX10" fmla="*/ 224600 w 613505"/>
                <a:gd name="connsiteY10" fmla="*/ 489680 h 796099"/>
                <a:gd name="connsiteX11" fmla="*/ 224600 w 613505"/>
                <a:gd name="connsiteY11" fmla="*/ 489680 h 796099"/>
                <a:gd name="connsiteX12" fmla="*/ 224790 w 613505"/>
                <a:gd name="connsiteY12" fmla="*/ 489966 h 796099"/>
                <a:gd name="connsiteX13" fmla="*/ 306991 w 613505"/>
                <a:gd name="connsiteY13" fmla="*/ 796100 h 796099"/>
                <a:gd name="connsiteX14" fmla="*/ 306991 w 613505"/>
                <a:gd name="connsiteY14" fmla="*/ 796100 h 796099"/>
                <a:gd name="connsiteX15" fmla="*/ 613505 w 613505"/>
                <a:gd name="connsiteY15" fmla="*/ 795909 h 796099"/>
                <a:gd name="connsiteX16" fmla="*/ 613505 w 613505"/>
                <a:gd name="connsiteY16" fmla="*/ 795909 h 796099"/>
                <a:gd name="connsiteX17" fmla="*/ 490061 w 613505"/>
                <a:gd name="connsiteY17" fmla="*/ 336518 h 79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3505" h="796099">
                  <a:moveTo>
                    <a:pt x="490061" y="336614"/>
                  </a:moveTo>
                  <a:cubicBezTo>
                    <a:pt x="490061" y="336614"/>
                    <a:pt x="490061" y="336423"/>
                    <a:pt x="489966" y="336328"/>
                  </a:cubicBezTo>
                  <a:lnTo>
                    <a:pt x="489966" y="336328"/>
                  </a:lnTo>
                  <a:cubicBezTo>
                    <a:pt x="489966" y="336328"/>
                    <a:pt x="489966" y="336328"/>
                    <a:pt x="489966" y="336328"/>
                  </a:cubicBezTo>
                  <a:cubicBezTo>
                    <a:pt x="411956" y="201073"/>
                    <a:pt x="298418" y="83915"/>
                    <a:pt x="153353" y="191"/>
                  </a:cubicBezTo>
                  <a:cubicBezTo>
                    <a:pt x="153353" y="191"/>
                    <a:pt x="153162" y="95"/>
                    <a:pt x="153067" y="0"/>
                  </a:cubicBezTo>
                  <a:lnTo>
                    <a:pt x="0" y="265462"/>
                  </a:lnTo>
                  <a:lnTo>
                    <a:pt x="0" y="265462"/>
                  </a:lnTo>
                  <a:cubicBezTo>
                    <a:pt x="0" y="265462"/>
                    <a:pt x="191" y="265557"/>
                    <a:pt x="286" y="265652"/>
                  </a:cubicBezTo>
                  <a:cubicBezTo>
                    <a:pt x="96869" y="321469"/>
                    <a:pt x="172593" y="399574"/>
                    <a:pt x="224600" y="489680"/>
                  </a:cubicBezTo>
                  <a:lnTo>
                    <a:pt x="224600" y="489680"/>
                  </a:lnTo>
                  <a:cubicBezTo>
                    <a:pt x="224600" y="489680"/>
                    <a:pt x="224600" y="489680"/>
                    <a:pt x="224600" y="489680"/>
                  </a:cubicBezTo>
                  <a:cubicBezTo>
                    <a:pt x="224600" y="489680"/>
                    <a:pt x="224695" y="489871"/>
                    <a:pt x="224790" y="489966"/>
                  </a:cubicBezTo>
                  <a:cubicBezTo>
                    <a:pt x="280607" y="586550"/>
                    <a:pt x="307086" y="692087"/>
                    <a:pt x="306991" y="796100"/>
                  </a:cubicBezTo>
                  <a:lnTo>
                    <a:pt x="306991" y="796100"/>
                  </a:lnTo>
                  <a:cubicBezTo>
                    <a:pt x="306991" y="796100"/>
                    <a:pt x="613505" y="795909"/>
                    <a:pt x="613505" y="795909"/>
                  </a:cubicBezTo>
                  <a:lnTo>
                    <a:pt x="613505" y="795909"/>
                  </a:lnTo>
                  <a:cubicBezTo>
                    <a:pt x="613505" y="639699"/>
                    <a:pt x="573786" y="481393"/>
                    <a:pt x="490061" y="336518"/>
                  </a:cubicBezTo>
                  <a:close/>
                </a:path>
              </a:pathLst>
            </a:custGeom>
            <a:solidFill>
              <a:srgbClr val="FF0028"/>
            </a:solidFill>
            <a:ln w="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887F633A-FB7C-9808-329E-C11AB5E5B842}"/>
                </a:ext>
              </a:extLst>
            </p:cNvPr>
            <p:cNvSpPr/>
            <p:nvPr/>
          </p:nvSpPr>
          <p:spPr>
            <a:xfrm>
              <a:off x="1373187" y="2107407"/>
              <a:ext cx="919448" cy="388905"/>
            </a:xfrm>
            <a:custGeom>
              <a:avLst/>
              <a:gdLst>
                <a:gd name="connsiteX0" fmla="*/ 919448 w 919448"/>
                <a:gd name="connsiteY0" fmla="*/ 122873 h 388905"/>
                <a:gd name="connsiteX1" fmla="*/ 459962 w 919448"/>
                <a:gd name="connsiteY1" fmla="*/ 95 h 388905"/>
                <a:gd name="connsiteX2" fmla="*/ 459677 w 919448"/>
                <a:gd name="connsiteY2" fmla="*/ 95 h 388905"/>
                <a:gd name="connsiteX3" fmla="*/ 459677 w 919448"/>
                <a:gd name="connsiteY3" fmla="*/ 95 h 388905"/>
                <a:gd name="connsiteX4" fmla="*/ 459677 w 919448"/>
                <a:gd name="connsiteY4" fmla="*/ 0 h 388905"/>
                <a:gd name="connsiteX5" fmla="*/ 286 w 919448"/>
                <a:gd name="connsiteY5" fmla="*/ 123444 h 388905"/>
                <a:gd name="connsiteX6" fmla="*/ 0 w 919448"/>
                <a:gd name="connsiteY6" fmla="*/ 123634 h 388905"/>
                <a:gd name="connsiteX7" fmla="*/ 0 w 919448"/>
                <a:gd name="connsiteY7" fmla="*/ 123634 h 388905"/>
                <a:gd name="connsiteX8" fmla="*/ 153352 w 919448"/>
                <a:gd name="connsiteY8" fmla="*/ 388906 h 388905"/>
                <a:gd name="connsiteX9" fmla="*/ 153352 w 919448"/>
                <a:gd name="connsiteY9" fmla="*/ 388906 h 388905"/>
                <a:gd name="connsiteX10" fmla="*/ 153638 w 919448"/>
                <a:gd name="connsiteY10" fmla="*/ 388715 h 388905"/>
                <a:gd name="connsiteX11" fmla="*/ 459772 w 919448"/>
                <a:gd name="connsiteY11" fmla="*/ 306515 h 388905"/>
                <a:gd name="connsiteX12" fmla="*/ 459772 w 919448"/>
                <a:gd name="connsiteY12" fmla="*/ 306515 h 388905"/>
                <a:gd name="connsiteX13" fmla="*/ 459772 w 919448"/>
                <a:gd name="connsiteY13" fmla="*/ 306515 h 388905"/>
                <a:gd name="connsiteX14" fmla="*/ 460153 w 919448"/>
                <a:gd name="connsiteY14" fmla="*/ 306515 h 388905"/>
                <a:gd name="connsiteX15" fmla="*/ 766382 w 919448"/>
                <a:gd name="connsiteY15" fmla="*/ 388430 h 388905"/>
                <a:gd name="connsiteX16" fmla="*/ 766382 w 919448"/>
                <a:gd name="connsiteY16" fmla="*/ 388430 h 388905"/>
                <a:gd name="connsiteX17" fmla="*/ 919353 w 919448"/>
                <a:gd name="connsiteY17" fmla="*/ 122873 h 388905"/>
                <a:gd name="connsiteX18" fmla="*/ 919353 w 919448"/>
                <a:gd name="connsiteY18" fmla="*/ 122873 h 388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9448" h="388905">
                  <a:moveTo>
                    <a:pt x="919448" y="122873"/>
                  </a:moveTo>
                  <a:cubicBezTo>
                    <a:pt x="784193" y="44768"/>
                    <a:pt x="627317" y="0"/>
                    <a:pt x="459962" y="95"/>
                  </a:cubicBezTo>
                  <a:cubicBezTo>
                    <a:pt x="459867" y="95"/>
                    <a:pt x="459772" y="95"/>
                    <a:pt x="459677" y="95"/>
                  </a:cubicBezTo>
                  <a:lnTo>
                    <a:pt x="459677" y="95"/>
                  </a:lnTo>
                  <a:cubicBezTo>
                    <a:pt x="459677" y="95"/>
                    <a:pt x="459677" y="0"/>
                    <a:pt x="459677" y="0"/>
                  </a:cubicBezTo>
                  <a:cubicBezTo>
                    <a:pt x="303467" y="0"/>
                    <a:pt x="145256" y="39719"/>
                    <a:pt x="286" y="123444"/>
                  </a:cubicBezTo>
                  <a:cubicBezTo>
                    <a:pt x="286" y="123444"/>
                    <a:pt x="95" y="123539"/>
                    <a:pt x="0" y="123634"/>
                  </a:cubicBezTo>
                  <a:lnTo>
                    <a:pt x="0" y="123634"/>
                  </a:lnTo>
                  <a:cubicBezTo>
                    <a:pt x="0" y="123634"/>
                    <a:pt x="153352" y="388906"/>
                    <a:pt x="153352" y="388906"/>
                  </a:cubicBezTo>
                  <a:lnTo>
                    <a:pt x="153352" y="388906"/>
                  </a:lnTo>
                  <a:cubicBezTo>
                    <a:pt x="153352" y="388906"/>
                    <a:pt x="153543" y="388811"/>
                    <a:pt x="153638" y="388715"/>
                  </a:cubicBezTo>
                  <a:cubicBezTo>
                    <a:pt x="250222" y="332899"/>
                    <a:pt x="355759" y="306419"/>
                    <a:pt x="459772" y="306515"/>
                  </a:cubicBezTo>
                  <a:lnTo>
                    <a:pt x="459772" y="306515"/>
                  </a:lnTo>
                  <a:cubicBezTo>
                    <a:pt x="459772" y="306515"/>
                    <a:pt x="459772" y="306515"/>
                    <a:pt x="459772" y="306515"/>
                  </a:cubicBezTo>
                  <a:cubicBezTo>
                    <a:pt x="459867" y="306515"/>
                    <a:pt x="459962" y="306515"/>
                    <a:pt x="460153" y="306515"/>
                  </a:cubicBezTo>
                  <a:cubicBezTo>
                    <a:pt x="571690" y="306515"/>
                    <a:pt x="676275" y="336328"/>
                    <a:pt x="766382" y="388430"/>
                  </a:cubicBezTo>
                  <a:cubicBezTo>
                    <a:pt x="766382" y="388430"/>
                    <a:pt x="766382" y="388430"/>
                    <a:pt x="766382" y="388430"/>
                  </a:cubicBezTo>
                  <a:lnTo>
                    <a:pt x="919353" y="122873"/>
                  </a:lnTo>
                  <a:cubicBezTo>
                    <a:pt x="919353" y="122873"/>
                    <a:pt x="919353" y="122873"/>
                    <a:pt x="919353" y="122873"/>
                  </a:cubicBezTo>
                  <a:close/>
                </a:path>
              </a:pathLst>
            </a:custGeom>
            <a:solidFill>
              <a:srgbClr val="FFD200"/>
            </a:solidFill>
            <a:ln w="0" cap="flat">
              <a:noFill/>
              <a:prstDash val="solid"/>
              <a:miter/>
            </a:ln>
          </p:spPr>
          <p:txBody>
            <a:bodyPr rtlCol="0" anchor="ctr"/>
            <a:lstStyle/>
            <a:p>
              <a:endParaRPr lang="en-US" dirty="0">
                <a:solidFill>
                  <a:schemeClr val="bg1"/>
                </a:solidFill>
              </a:endParaRPr>
            </a:p>
          </p:txBody>
        </p:sp>
        <p:grpSp>
          <p:nvGrpSpPr>
            <p:cNvPr id="16" name="Graphic 9">
              <a:extLst>
                <a:ext uri="{FF2B5EF4-FFF2-40B4-BE49-F238E27FC236}">
                  <a16:creationId xmlns:a16="http://schemas.microsoft.com/office/drawing/2014/main" id="{65580160-4897-BD2A-60B4-29F761BDBDEE}"/>
                </a:ext>
              </a:extLst>
            </p:cNvPr>
            <p:cNvGrpSpPr/>
            <p:nvPr/>
          </p:nvGrpSpPr>
          <p:grpSpPr>
            <a:xfrm>
              <a:off x="1064553" y="2215706"/>
              <a:ext cx="1535072" cy="598360"/>
              <a:chOff x="1064553" y="2215706"/>
              <a:chExt cx="1535072" cy="598360"/>
            </a:xfrm>
            <a:solidFill>
              <a:srgbClr val="FFFFFF"/>
            </a:solidFill>
          </p:grpSpPr>
          <p:sp>
            <p:nvSpPr>
              <p:cNvPr id="17" name="Freeform: Shape 16">
                <a:extLst>
                  <a:ext uri="{FF2B5EF4-FFF2-40B4-BE49-F238E27FC236}">
                    <a16:creationId xmlns:a16="http://schemas.microsoft.com/office/drawing/2014/main" id="{17D57FD8-0FA4-C29C-809B-F42EE0A7057F}"/>
                  </a:ext>
                </a:extLst>
              </p:cNvPr>
              <p:cNvSpPr/>
              <p:nvPr/>
            </p:nvSpPr>
            <p:spPr>
              <a:xfrm>
                <a:off x="1064553" y="2740330"/>
                <a:ext cx="117014" cy="69640"/>
              </a:xfrm>
              <a:custGeom>
                <a:avLst/>
                <a:gdLst>
                  <a:gd name="connsiteX0" fmla="*/ 114609 w 117014"/>
                  <a:gd name="connsiteY0" fmla="*/ 6776 h 69640"/>
                  <a:gd name="connsiteX1" fmla="*/ 96321 w 117014"/>
                  <a:gd name="connsiteY1" fmla="*/ 204 h 69640"/>
                  <a:gd name="connsiteX2" fmla="*/ 93750 w 117014"/>
                  <a:gd name="connsiteY2" fmla="*/ 299 h 69640"/>
                  <a:gd name="connsiteX3" fmla="*/ 92035 w 117014"/>
                  <a:gd name="connsiteY3" fmla="*/ 2204 h 69640"/>
                  <a:gd name="connsiteX4" fmla="*/ 80034 w 117014"/>
                  <a:gd name="connsiteY4" fmla="*/ 35732 h 69640"/>
                  <a:gd name="connsiteX5" fmla="*/ 11549 w 117014"/>
                  <a:gd name="connsiteY5" fmla="*/ 11253 h 69640"/>
                  <a:gd name="connsiteX6" fmla="*/ 8977 w 117014"/>
                  <a:gd name="connsiteY6" fmla="*/ 11348 h 69640"/>
                  <a:gd name="connsiteX7" fmla="*/ 7263 w 117014"/>
                  <a:gd name="connsiteY7" fmla="*/ 13253 h 69640"/>
                  <a:gd name="connsiteX8" fmla="*/ 214 w 117014"/>
                  <a:gd name="connsiteY8" fmla="*/ 33065 h 69640"/>
                  <a:gd name="connsiteX9" fmla="*/ 2214 w 117014"/>
                  <a:gd name="connsiteY9" fmla="*/ 37351 h 69640"/>
                  <a:gd name="connsiteX10" fmla="*/ 92226 w 117014"/>
                  <a:gd name="connsiteY10" fmla="*/ 69450 h 69640"/>
                  <a:gd name="connsiteX11" fmla="*/ 93369 w 117014"/>
                  <a:gd name="connsiteY11" fmla="*/ 69641 h 69640"/>
                  <a:gd name="connsiteX12" fmla="*/ 96607 w 117014"/>
                  <a:gd name="connsiteY12" fmla="*/ 67355 h 69640"/>
                  <a:gd name="connsiteX13" fmla="*/ 116800 w 117014"/>
                  <a:gd name="connsiteY13" fmla="*/ 10776 h 69640"/>
                  <a:gd name="connsiteX14" fmla="*/ 114800 w 117014"/>
                  <a:gd name="connsiteY14" fmla="*/ 6490 h 6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7014" h="69640">
                    <a:moveTo>
                      <a:pt x="114609" y="6776"/>
                    </a:moveTo>
                    <a:lnTo>
                      <a:pt x="96321" y="204"/>
                    </a:lnTo>
                    <a:cubicBezTo>
                      <a:pt x="95464" y="-82"/>
                      <a:pt x="94512" y="-82"/>
                      <a:pt x="93750" y="299"/>
                    </a:cubicBezTo>
                    <a:cubicBezTo>
                      <a:pt x="92988" y="680"/>
                      <a:pt x="92321" y="1347"/>
                      <a:pt x="92035" y="2204"/>
                    </a:cubicBezTo>
                    <a:lnTo>
                      <a:pt x="80034" y="35732"/>
                    </a:lnTo>
                    <a:lnTo>
                      <a:pt x="11549" y="11253"/>
                    </a:lnTo>
                    <a:cubicBezTo>
                      <a:pt x="10692" y="10967"/>
                      <a:pt x="9739" y="10967"/>
                      <a:pt x="8977" y="11348"/>
                    </a:cubicBezTo>
                    <a:cubicBezTo>
                      <a:pt x="8215" y="11729"/>
                      <a:pt x="7548" y="12396"/>
                      <a:pt x="7263" y="13253"/>
                    </a:cubicBezTo>
                    <a:lnTo>
                      <a:pt x="214" y="33065"/>
                    </a:lnTo>
                    <a:cubicBezTo>
                      <a:pt x="-453" y="34779"/>
                      <a:pt x="500" y="36780"/>
                      <a:pt x="2214" y="37351"/>
                    </a:cubicBezTo>
                    <a:lnTo>
                      <a:pt x="92226" y="69450"/>
                    </a:lnTo>
                    <a:cubicBezTo>
                      <a:pt x="92226" y="69450"/>
                      <a:pt x="92988" y="69641"/>
                      <a:pt x="93369" y="69641"/>
                    </a:cubicBezTo>
                    <a:cubicBezTo>
                      <a:pt x="94797" y="69641"/>
                      <a:pt x="96036" y="68784"/>
                      <a:pt x="96607" y="67355"/>
                    </a:cubicBezTo>
                    <a:lnTo>
                      <a:pt x="116800" y="10776"/>
                    </a:lnTo>
                    <a:cubicBezTo>
                      <a:pt x="117467" y="9062"/>
                      <a:pt x="116514" y="7062"/>
                      <a:pt x="114800" y="6490"/>
                    </a:cubicBezTo>
                    <a:close/>
                  </a:path>
                </a:pathLst>
              </a:custGeom>
              <a:solidFill>
                <a:srgbClr val="FFFFFF"/>
              </a:solidFill>
              <a:ln w="0"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DCAB7E13-B6FA-3FE1-6C3B-B934A4BC3ABB}"/>
                  </a:ext>
                </a:extLst>
              </p:cNvPr>
              <p:cNvSpPr/>
              <p:nvPr/>
            </p:nvSpPr>
            <p:spPr>
              <a:xfrm>
                <a:off x="1104619" y="2623395"/>
                <a:ext cx="109409" cy="111042"/>
              </a:xfrm>
              <a:custGeom>
                <a:avLst/>
                <a:gdLst>
                  <a:gd name="connsiteX0" fmla="*/ 97404 w 109409"/>
                  <a:gd name="connsiteY0" fmla="*/ 20174 h 111042"/>
                  <a:gd name="connsiteX1" fmla="*/ 79592 w 109409"/>
                  <a:gd name="connsiteY1" fmla="*/ 6553 h 111042"/>
                  <a:gd name="connsiteX2" fmla="*/ 58065 w 109409"/>
                  <a:gd name="connsiteY2" fmla="*/ 171 h 111042"/>
                  <a:gd name="connsiteX3" fmla="*/ 37682 w 109409"/>
                  <a:gd name="connsiteY3" fmla="*/ 2743 h 111042"/>
                  <a:gd name="connsiteX4" fmla="*/ 20156 w 109409"/>
                  <a:gd name="connsiteY4" fmla="*/ 13411 h 111042"/>
                  <a:gd name="connsiteX5" fmla="*/ 6916 w 109409"/>
                  <a:gd name="connsiteY5" fmla="*/ 31223 h 111042"/>
                  <a:gd name="connsiteX6" fmla="*/ 344 w 109409"/>
                  <a:gd name="connsiteY6" fmla="*/ 52368 h 111042"/>
                  <a:gd name="connsiteX7" fmla="*/ 2058 w 109409"/>
                  <a:gd name="connsiteY7" fmla="*/ 72847 h 111042"/>
                  <a:gd name="connsiteX8" fmla="*/ 11964 w 109409"/>
                  <a:gd name="connsiteY8" fmla="*/ 90849 h 111042"/>
                  <a:gd name="connsiteX9" fmla="*/ 29776 w 109409"/>
                  <a:gd name="connsiteY9" fmla="*/ 104470 h 111042"/>
                  <a:gd name="connsiteX10" fmla="*/ 51303 w 109409"/>
                  <a:gd name="connsiteY10" fmla="*/ 110852 h 111042"/>
                  <a:gd name="connsiteX11" fmla="*/ 55208 w 109409"/>
                  <a:gd name="connsiteY11" fmla="*/ 111042 h 111042"/>
                  <a:gd name="connsiteX12" fmla="*/ 71686 w 109409"/>
                  <a:gd name="connsiteY12" fmla="*/ 108280 h 111042"/>
                  <a:gd name="connsiteX13" fmla="*/ 89212 w 109409"/>
                  <a:gd name="connsiteY13" fmla="*/ 97612 h 111042"/>
                  <a:gd name="connsiteX14" fmla="*/ 102452 w 109409"/>
                  <a:gd name="connsiteY14" fmla="*/ 79800 h 111042"/>
                  <a:gd name="connsiteX15" fmla="*/ 109024 w 109409"/>
                  <a:gd name="connsiteY15" fmla="*/ 58655 h 111042"/>
                  <a:gd name="connsiteX16" fmla="*/ 107310 w 109409"/>
                  <a:gd name="connsiteY16" fmla="*/ 38176 h 111042"/>
                  <a:gd name="connsiteX17" fmla="*/ 97404 w 109409"/>
                  <a:gd name="connsiteY17" fmla="*/ 20174 h 111042"/>
                  <a:gd name="connsiteX18" fmla="*/ 52827 w 109409"/>
                  <a:gd name="connsiteY18" fmla="*/ 28461 h 111042"/>
                  <a:gd name="connsiteX19" fmla="*/ 55875 w 109409"/>
                  <a:gd name="connsiteY19" fmla="*/ 28651 h 111042"/>
                  <a:gd name="connsiteX20" fmla="*/ 66638 w 109409"/>
                  <a:gd name="connsiteY20" fmla="*/ 31985 h 111042"/>
                  <a:gd name="connsiteX21" fmla="*/ 75782 w 109409"/>
                  <a:gd name="connsiteY21" fmla="*/ 38748 h 111042"/>
                  <a:gd name="connsiteX22" fmla="*/ 81021 w 109409"/>
                  <a:gd name="connsiteY22" fmla="*/ 47320 h 111042"/>
                  <a:gd name="connsiteX23" fmla="*/ 82259 w 109409"/>
                  <a:gd name="connsiteY23" fmla="*/ 57226 h 111042"/>
                  <a:gd name="connsiteX24" fmla="*/ 79116 w 109409"/>
                  <a:gd name="connsiteY24" fmla="*/ 67894 h 111042"/>
                  <a:gd name="connsiteX25" fmla="*/ 72353 w 109409"/>
                  <a:gd name="connsiteY25" fmla="*/ 76657 h 111042"/>
                  <a:gd name="connsiteX26" fmla="*/ 63590 w 109409"/>
                  <a:gd name="connsiteY26" fmla="*/ 81420 h 111042"/>
                  <a:gd name="connsiteX27" fmla="*/ 53589 w 109409"/>
                  <a:gd name="connsiteY27" fmla="*/ 82277 h 111042"/>
                  <a:gd name="connsiteX28" fmla="*/ 42825 w 109409"/>
                  <a:gd name="connsiteY28" fmla="*/ 78943 h 111042"/>
                  <a:gd name="connsiteX29" fmla="*/ 33777 w 109409"/>
                  <a:gd name="connsiteY29" fmla="*/ 72180 h 111042"/>
                  <a:gd name="connsiteX30" fmla="*/ 28443 w 109409"/>
                  <a:gd name="connsiteY30" fmla="*/ 63513 h 111042"/>
                  <a:gd name="connsiteX31" fmla="*/ 27204 w 109409"/>
                  <a:gd name="connsiteY31" fmla="*/ 53607 h 111042"/>
                  <a:gd name="connsiteX32" fmla="*/ 30348 w 109409"/>
                  <a:gd name="connsiteY32" fmla="*/ 42939 h 111042"/>
                  <a:gd name="connsiteX33" fmla="*/ 37110 w 109409"/>
                  <a:gd name="connsiteY33" fmla="*/ 34176 h 111042"/>
                  <a:gd name="connsiteX34" fmla="*/ 45873 w 109409"/>
                  <a:gd name="connsiteY34" fmla="*/ 29413 h 111042"/>
                  <a:gd name="connsiteX35" fmla="*/ 52922 w 109409"/>
                  <a:gd name="connsiteY35" fmla="*/ 28461 h 11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409" h="111042">
                    <a:moveTo>
                      <a:pt x="97404" y="20174"/>
                    </a:moveTo>
                    <a:cubicBezTo>
                      <a:pt x="92736" y="14745"/>
                      <a:pt x="86736" y="10173"/>
                      <a:pt x="79592" y="6553"/>
                    </a:cubicBezTo>
                    <a:cubicBezTo>
                      <a:pt x="72448" y="2934"/>
                      <a:pt x="65209" y="743"/>
                      <a:pt x="58065" y="171"/>
                    </a:cubicBezTo>
                    <a:cubicBezTo>
                      <a:pt x="50922" y="-400"/>
                      <a:pt x="44064" y="457"/>
                      <a:pt x="37682" y="2743"/>
                    </a:cubicBezTo>
                    <a:cubicBezTo>
                      <a:pt x="31300" y="5029"/>
                      <a:pt x="25395" y="8553"/>
                      <a:pt x="20156" y="13411"/>
                    </a:cubicBezTo>
                    <a:cubicBezTo>
                      <a:pt x="14917" y="18174"/>
                      <a:pt x="10536" y="24174"/>
                      <a:pt x="6916" y="31223"/>
                    </a:cubicBezTo>
                    <a:cubicBezTo>
                      <a:pt x="3392" y="38176"/>
                      <a:pt x="1106" y="45320"/>
                      <a:pt x="344" y="52368"/>
                    </a:cubicBezTo>
                    <a:cubicBezTo>
                      <a:pt x="-418" y="59512"/>
                      <a:pt x="58" y="66370"/>
                      <a:pt x="2058" y="72847"/>
                    </a:cubicBezTo>
                    <a:cubicBezTo>
                      <a:pt x="3963" y="79324"/>
                      <a:pt x="7297" y="85420"/>
                      <a:pt x="11964" y="90849"/>
                    </a:cubicBezTo>
                    <a:cubicBezTo>
                      <a:pt x="16632" y="96279"/>
                      <a:pt x="22632" y="100851"/>
                      <a:pt x="29776" y="104470"/>
                    </a:cubicBezTo>
                    <a:cubicBezTo>
                      <a:pt x="36920" y="108090"/>
                      <a:pt x="44254" y="110280"/>
                      <a:pt x="51303" y="110852"/>
                    </a:cubicBezTo>
                    <a:cubicBezTo>
                      <a:pt x="52636" y="110947"/>
                      <a:pt x="53970" y="111042"/>
                      <a:pt x="55208" y="111042"/>
                    </a:cubicBezTo>
                    <a:cubicBezTo>
                      <a:pt x="60923" y="111042"/>
                      <a:pt x="66447" y="110185"/>
                      <a:pt x="71686" y="108280"/>
                    </a:cubicBezTo>
                    <a:cubicBezTo>
                      <a:pt x="78068" y="105994"/>
                      <a:pt x="83973" y="102375"/>
                      <a:pt x="89212" y="97612"/>
                    </a:cubicBezTo>
                    <a:cubicBezTo>
                      <a:pt x="94451" y="92850"/>
                      <a:pt x="98832" y="86849"/>
                      <a:pt x="102452" y="79800"/>
                    </a:cubicBezTo>
                    <a:cubicBezTo>
                      <a:pt x="105976" y="72847"/>
                      <a:pt x="108167" y="65703"/>
                      <a:pt x="109024" y="58655"/>
                    </a:cubicBezTo>
                    <a:cubicBezTo>
                      <a:pt x="109881" y="51511"/>
                      <a:pt x="109310" y="44653"/>
                      <a:pt x="107310" y="38176"/>
                    </a:cubicBezTo>
                    <a:cubicBezTo>
                      <a:pt x="105405" y="31699"/>
                      <a:pt x="102071" y="25603"/>
                      <a:pt x="97404" y="20174"/>
                    </a:cubicBezTo>
                    <a:close/>
                    <a:moveTo>
                      <a:pt x="52827" y="28461"/>
                    </a:moveTo>
                    <a:cubicBezTo>
                      <a:pt x="53779" y="28461"/>
                      <a:pt x="54827" y="28461"/>
                      <a:pt x="55875" y="28651"/>
                    </a:cubicBezTo>
                    <a:cubicBezTo>
                      <a:pt x="59494" y="29127"/>
                      <a:pt x="63114" y="30175"/>
                      <a:pt x="66638" y="31985"/>
                    </a:cubicBezTo>
                    <a:cubicBezTo>
                      <a:pt x="70257" y="33795"/>
                      <a:pt x="73305" y="36081"/>
                      <a:pt x="75782" y="38748"/>
                    </a:cubicBezTo>
                    <a:cubicBezTo>
                      <a:pt x="78163" y="41319"/>
                      <a:pt x="79973" y="44272"/>
                      <a:pt x="81021" y="47320"/>
                    </a:cubicBezTo>
                    <a:cubicBezTo>
                      <a:pt x="82164" y="50463"/>
                      <a:pt x="82545" y="53797"/>
                      <a:pt x="82259" y="57226"/>
                    </a:cubicBezTo>
                    <a:cubicBezTo>
                      <a:pt x="81973" y="60655"/>
                      <a:pt x="80925" y="64275"/>
                      <a:pt x="79116" y="67894"/>
                    </a:cubicBezTo>
                    <a:cubicBezTo>
                      <a:pt x="77306" y="71514"/>
                      <a:pt x="75020" y="74466"/>
                      <a:pt x="72353" y="76657"/>
                    </a:cubicBezTo>
                    <a:cubicBezTo>
                      <a:pt x="69686" y="78943"/>
                      <a:pt x="66733" y="80562"/>
                      <a:pt x="63590" y="81420"/>
                    </a:cubicBezTo>
                    <a:cubicBezTo>
                      <a:pt x="60447" y="82372"/>
                      <a:pt x="57018" y="82658"/>
                      <a:pt x="53589" y="82277"/>
                    </a:cubicBezTo>
                    <a:cubicBezTo>
                      <a:pt x="50064" y="81896"/>
                      <a:pt x="46445" y="80753"/>
                      <a:pt x="42825" y="78943"/>
                    </a:cubicBezTo>
                    <a:cubicBezTo>
                      <a:pt x="39301" y="77133"/>
                      <a:pt x="36253" y="74847"/>
                      <a:pt x="33777" y="72180"/>
                    </a:cubicBezTo>
                    <a:cubicBezTo>
                      <a:pt x="31395" y="69609"/>
                      <a:pt x="29586" y="66656"/>
                      <a:pt x="28443" y="63513"/>
                    </a:cubicBezTo>
                    <a:cubicBezTo>
                      <a:pt x="27300" y="60369"/>
                      <a:pt x="26919" y="57036"/>
                      <a:pt x="27204" y="53607"/>
                    </a:cubicBezTo>
                    <a:cubicBezTo>
                      <a:pt x="27490" y="50082"/>
                      <a:pt x="28538" y="46558"/>
                      <a:pt x="30348" y="42939"/>
                    </a:cubicBezTo>
                    <a:cubicBezTo>
                      <a:pt x="32157" y="39319"/>
                      <a:pt x="34443" y="36366"/>
                      <a:pt x="37110" y="34176"/>
                    </a:cubicBezTo>
                    <a:cubicBezTo>
                      <a:pt x="39777" y="31890"/>
                      <a:pt x="42730" y="30270"/>
                      <a:pt x="45873" y="29413"/>
                    </a:cubicBezTo>
                    <a:cubicBezTo>
                      <a:pt x="48159" y="28746"/>
                      <a:pt x="50541" y="28365"/>
                      <a:pt x="52922" y="28461"/>
                    </a:cubicBezTo>
                    <a:close/>
                  </a:path>
                </a:pathLst>
              </a:custGeom>
              <a:solidFill>
                <a:srgbClr val="FFFFFF"/>
              </a:solidFill>
              <a:ln w="0"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35B31220-F0D4-AD90-B8FA-2599BD3D6C0D}"/>
                  </a:ext>
                </a:extLst>
              </p:cNvPr>
              <p:cNvSpPr/>
              <p:nvPr/>
            </p:nvSpPr>
            <p:spPr>
              <a:xfrm>
                <a:off x="1144268" y="2484120"/>
                <a:ext cx="147647" cy="149732"/>
              </a:xfrm>
              <a:custGeom>
                <a:avLst/>
                <a:gdLst>
                  <a:gd name="connsiteX0" fmla="*/ 87092 w 147647"/>
                  <a:gd name="connsiteY0" fmla="*/ 1333 h 149732"/>
                  <a:gd name="connsiteX1" fmla="*/ 84425 w 147647"/>
                  <a:gd name="connsiteY1" fmla="*/ 0 h 149732"/>
                  <a:gd name="connsiteX2" fmla="*/ 84425 w 147647"/>
                  <a:gd name="connsiteY2" fmla="*/ 0 h 149732"/>
                  <a:gd name="connsiteX3" fmla="*/ 81758 w 147647"/>
                  <a:gd name="connsiteY3" fmla="*/ 1333 h 149732"/>
                  <a:gd name="connsiteX4" fmla="*/ 68994 w 147647"/>
                  <a:gd name="connsiteY4" fmla="*/ 18479 h 149732"/>
                  <a:gd name="connsiteX5" fmla="*/ 68994 w 147647"/>
                  <a:gd name="connsiteY5" fmla="*/ 22574 h 149732"/>
                  <a:gd name="connsiteX6" fmla="*/ 102713 w 147647"/>
                  <a:gd name="connsiteY6" fmla="*/ 64199 h 149732"/>
                  <a:gd name="connsiteX7" fmla="*/ 51087 w 147647"/>
                  <a:gd name="connsiteY7" fmla="*/ 46292 h 149732"/>
                  <a:gd name="connsiteX8" fmla="*/ 47277 w 147647"/>
                  <a:gd name="connsiteY8" fmla="*/ 47434 h 149732"/>
                  <a:gd name="connsiteX9" fmla="*/ 35562 w 147647"/>
                  <a:gd name="connsiteY9" fmla="*/ 63151 h 149732"/>
                  <a:gd name="connsiteX10" fmla="*/ 35562 w 147647"/>
                  <a:gd name="connsiteY10" fmla="*/ 67151 h 149732"/>
                  <a:gd name="connsiteX11" fmla="*/ 66327 w 147647"/>
                  <a:gd name="connsiteY11" fmla="*/ 110585 h 149732"/>
                  <a:gd name="connsiteX12" fmla="*/ 18417 w 147647"/>
                  <a:gd name="connsiteY12" fmla="*/ 90583 h 149732"/>
                  <a:gd name="connsiteX13" fmla="*/ 14416 w 147647"/>
                  <a:gd name="connsiteY13" fmla="*/ 91726 h 149732"/>
                  <a:gd name="connsiteX14" fmla="*/ 700 w 147647"/>
                  <a:gd name="connsiteY14" fmla="*/ 110109 h 149732"/>
                  <a:gd name="connsiteX15" fmla="*/ 129 w 147647"/>
                  <a:gd name="connsiteY15" fmla="*/ 113062 h 149732"/>
                  <a:gd name="connsiteX16" fmla="*/ 2224 w 147647"/>
                  <a:gd name="connsiteY16" fmla="*/ 115253 h 149732"/>
                  <a:gd name="connsiteX17" fmla="*/ 95855 w 147647"/>
                  <a:gd name="connsiteY17" fmla="*/ 149543 h 149732"/>
                  <a:gd name="connsiteX18" fmla="*/ 96998 w 147647"/>
                  <a:gd name="connsiteY18" fmla="*/ 149733 h 149732"/>
                  <a:gd name="connsiteX19" fmla="*/ 99760 w 147647"/>
                  <a:gd name="connsiteY19" fmla="*/ 148399 h 149732"/>
                  <a:gd name="connsiteX20" fmla="*/ 110523 w 147647"/>
                  <a:gd name="connsiteY20" fmla="*/ 133922 h 149732"/>
                  <a:gd name="connsiteX21" fmla="*/ 110523 w 147647"/>
                  <a:gd name="connsiteY21" fmla="*/ 129921 h 149732"/>
                  <a:gd name="connsiteX22" fmla="*/ 75948 w 147647"/>
                  <a:gd name="connsiteY22" fmla="*/ 81820 h 149732"/>
                  <a:gd name="connsiteX23" fmla="*/ 131955 w 147647"/>
                  <a:gd name="connsiteY23" fmla="*/ 101060 h 149732"/>
                  <a:gd name="connsiteX24" fmla="*/ 135765 w 147647"/>
                  <a:gd name="connsiteY24" fmla="*/ 99917 h 149732"/>
                  <a:gd name="connsiteX25" fmla="*/ 147004 w 147647"/>
                  <a:gd name="connsiteY25" fmla="*/ 84868 h 149732"/>
                  <a:gd name="connsiteX26" fmla="*/ 147004 w 147647"/>
                  <a:gd name="connsiteY26" fmla="*/ 80867 h 149732"/>
                  <a:gd name="connsiteX27" fmla="*/ 86997 w 147647"/>
                  <a:gd name="connsiteY27" fmla="*/ 1429 h 14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7647" h="149732">
                    <a:moveTo>
                      <a:pt x="87092" y="1333"/>
                    </a:moveTo>
                    <a:cubicBezTo>
                      <a:pt x="86425" y="476"/>
                      <a:pt x="85473" y="0"/>
                      <a:pt x="84425" y="0"/>
                    </a:cubicBezTo>
                    <a:lnTo>
                      <a:pt x="84425" y="0"/>
                    </a:lnTo>
                    <a:cubicBezTo>
                      <a:pt x="83377" y="0"/>
                      <a:pt x="82329" y="476"/>
                      <a:pt x="81758" y="1333"/>
                    </a:cubicBezTo>
                    <a:lnTo>
                      <a:pt x="68994" y="18479"/>
                    </a:lnTo>
                    <a:cubicBezTo>
                      <a:pt x="68042" y="19717"/>
                      <a:pt x="68137" y="21431"/>
                      <a:pt x="68994" y="22574"/>
                    </a:cubicBezTo>
                    <a:lnTo>
                      <a:pt x="102713" y="64199"/>
                    </a:lnTo>
                    <a:lnTo>
                      <a:pt x="51087" y="46292"/>
                    </a:lnTo>
                    <a:cubicBezTo>
                      <a:pt x="49659" y="45815"/>
                      <a:pt x="48135" y="46292"/>
                      <a:pt x="47277" y="47434"/>
                    </a:cubicBezTo>
                    <a:lnTo>
                      <a:pt x="35562" y="63151"/>
                    </a:lnTo>
                    <a:cubicBezTo>
                      <a:pt x="34704" y="64294"/>
                      <a:pt x="34704" y="65913"/>
                      <a:pt x="35562" y="67151"/>
                    </a:cubicBezTo>
                    <a:lnTo>
                      <a:pt x="66327" y="110585"/>
                    </a:lnTo>
                    <a:lnTo>
                      <a:pt x="18417" y="90583"/>
                    </a:lnTo>
                    <a:cubicBezTo>
                      <a:pt x="16988" y="90011"/>
                      <a:pt x="15369" y="90392"/>
                      <a:pt x="14416" y="91726"/>
                    </a:cubicBezTo>
                    <a:lnTo>
                      <a:pt x="700" y="110109"/>
                    </a:lnTo>
                    <a:cubicBezTo>
                      <a:pt x="33" y="110966"/>
                      <a:pt x="-157" y="112109"/>
                      <a:pt x="129" y="113062"/>
                    </a:cubicBezTo>
                    <a:cubicBezTo>
                      <a:pt x="414" y="114109"/>
                      <a:pt x="1176" y="114872"/>
                      <a:pt x="2224" y="115253"/>
                    </a:cubicBezTo>
                    <a:lnTo>
                      <a:pt x="95855" y="149543"/>
                    </a:lnTo>
                    <a:cubicBezTo>
                      <a:pt x="95855" y="149543"/>
                      <a:pt x="96617" y="149733"/>
                      <a:pt x="96998" y="149733"/>
                    </a:cubicBezTo>
                    <a:cubicBezTo>
                      <a:pt x="98046" y="149733"/>
                      <a:pt x="99093" y="149257"/>
                      <a:pt x="99760" y="148399"/>
                    </a:cubicBezTo>
                    <a:lnTo>
                      <a:pt x="110523" y="133922"/>
                    </a:lnTo>
                    <a:cubicBezTo>
                      <a:pt x="111381" y="132778"/>
                      <a:pt x="111381" y="131159"/>
                      <a:pt x="110523" y="129921"/>
                    </a:cubicBezTo>
                    <a:lnTo>
                      <a:pt x="75948" y="81820"/>
                    </a:lnTo>
                    <a:lnTo>
                      <a:pt x="131955" y="101060"/>
                    </a:lnTo>
                    <a:cubicBezTo>
                      <a:pt x="133383" y="101537"/>
                      <a:pt x="134907" y="101060"/>
                      <a:pt x="135765" y="99917"/>
                    </a:cubicBezTo>
                    <a:lnTo>
                      <a:pt x="147004" y="84868"/>
                    </a:lnTo>
                    <a:cubicBezTo>
                      <a:pt x="147861" y="83630"/>
                      <a:pt x="147861" y="82010"/>
                      <a:pt x="147004" y="80867"/>
                    </a:cubicBezTo>
                    <a:lnTo>
                      <a:pt x="86997" y="1429"/>
                    </a:lnTo>
                    <a:close/>
                  </a:path>
                </a:pathLst>
              </a:custGeom>
              <a:solidFill>
                <a:srgbClr val="FFFFFF"/>
              </a:solidFill>
              <a:ln w="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CAF0CFCE-CBED-B733-CFDC-A048002DA2CF}"/>
                  </a:ext>
                </a:extLst>
              </p:cNvPr>
              <p:cNvSpPr/>
              <p:nvPr/>
            </p:nvSpPr>
            <p:spPr>
              <a:xfrm>
                <a:off x="1524993" y="2238543"/>
                <a:ext cx="139300" cy="131562"/>
              </a:xfrm>
              <a:custGeom>
                <a:avLst/>
                <a:gdLst>
                  <a:gd name="connsiteX0" fmla="*/ 108989 w 139300"/>
                  <a:gd name="connsiteY0" fmla="*/ 2309 h 131562"/>
                  <a:gd name="connsiteX1" fmla="*/ 104702 w 139300"/>
                  <a:gd name="connsiteY1" fmla="*/ 213 h 131562"/>
                  <a:gd name="connsiteX2" fmla="*/ 74603 w 139300"/>
                  <a:gd name="connsiteY2" fmla="*/ 10214 h 131562"/>
                  <a:gd name="connsiteX3" fmla="*/ 72317 w 139300"/>
                  <a:gd name="connsiteY3" fmla="*/ 13358 h 131562"/>
                  <a:gd name="connsiteX4" fmla="*/ 71079 w 139300"/>
                  <a:gd name="connsiteY4" fmla="*/ 70412 h 131562"/>
                  <a:gd name="connsiteX5" fmla="*/ 36218 w 139300"/>
                  <a:gd name="connsiteY5" fmla="*/ 25359 h 131562"/>
                  <a:gd name="connsiteX6" fmla="*/ 32503 w 139300"/>
                  <a:gd name="connsiteY6" fmla="*/ 24216 h 131562"/>
                  <a:gd name="connsiteX7" fmla="*/ 2309 w 139300"/>
                  <a:gd name="connsiteY7" fmla="*/ 34217 h 131562"/>
                  <a:gd name="connsiteX8" fmla="*/ 213 w 139300"/>
                  <a:gd name="connsiteY8" fmla="*/ 38504 h 131562"/>
                  <a:gd name="connsiteX9" fmla="*/ 30217 w 139300"/>
                  <a:gd name="connsiteY9" fmla="*/ 129182 h 131562"/>
                  <a:gd name="connsiteX10" fmla="*/ 31931 w 139300"/>
                  <a:gd name="connsiteY10" fmla="*/ 131182 h 131562"/>
                  <a:gd name="connsiteX11" fmla="*/ 33455 w 139300"/>
                  <a:gd name="connsiteY11" fmla="*/ 131563 h 131562"/>
                  <a:gd name="connsiteX12" fmla="*/ 34503 w 139300"/>
                  <a:gd name="connsiteY12" fmla="*/ 131372 h 131562"/>
                  <a:gd name="connsiteX13" fmla="*/ 54506 w 139300"/>
                  <a:gd name="connsiteY13" fmla="*/ 124705 h 131562"/>
                  <a:gd name="connsiteX14" fmla="*/ 56601 w 139300"/>
                  <a:gd name="connsiteY14" fmla="*/ 120419 h 131562"/>
                  <a:gd name="connsiteX15" fmla="*/ 39932 w 139300"/>
                  <a:gd name="connsiteY15" fmla="*/ 70031 h 131562"/>
                  <a:gd name="connsiteX16" fmla="*/ 73937 w 139300"/>
                  <a:gd name="connsiteY16" fmla="*/ 115847 h 131562"/>
                  <a:gd name="connsiteX17" fmla="*/ 77747 w 139300"/>
                  <a:gd name="connsiteY17" fmla="*/ 116990 h 131562"/>
                  <a:gd name="connsiteX18" fmla="*/ 92987 w 139300"/>
                  <a:gd name="connsiteY18" fmla="*/ 111941 h 131562"/>
                  <a:gd name="connsiteX19" fmla="*/ 95273 w 139300"/>
                  <a:gd name="connsiteY19" fmla="*/ 108798 h 131562"/>
                  <a:gd name="connsiteX20" fmla="*/ 95844 w 139300"/>
                  <a:gd name="connsiteY20" fmla="*/ 50791 h 131562"/>
                  <a:gd name="connsiteX21" fmla="*/ 112703 w 139300"/>
                  <a:gd name="connsiteY21" fmla="*/ 101845 h 131562"/>
                  <a:gd name="connsiteX22" fmla="*/ 114418 w 139300"/>
                  <a:gd name="connsiteY22" fmla="*/ 103845 h 131562"/>
                  <a:gd name="connsiteX23" fmla="*/ 116990 w 139300"/>
                  <a:gd name="connsiteY23" fmla="*/ 104036 h 131562"/>
                  <a:gd name="connsiteX24" fmla="*/ 136992 w 139300"/>
                  <a:gd name="connsiteY24" fmla="*/ 97368 h 131562"/>
                  <a:gd name="connsiteX25" fmla="*/ 139088 w 139300"/>
                  <a:gd name="connsiteY25" fmla="*/ 93082 h 131562"/>
                  <a:gd name="connsiteX26" fmla="*/ 109084 w 139300"/>
                  <a:gd name="connsiteY26" fmla="*/ 2309 h 13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9300" h="131562">
                    <a:moveTo>
                      <a:pt x="108989" y="2309"/>
                    </a:moveTo>
                    <a:cubicBezTo>
                      <a:pt x="108417" y="499"/>
                      <a:pt x="106512" y="-454"/>
                      <a:pt x="104702" y="213"/>
                    </a:cubicBezTo>
                    <a:lnTo>
                      <a:pt x="74603" y="10214"/>
                    </a:lnTo>
                    <a:cubicBezTo>
                      <a:pt x="73270" y="10691"/>
                      <a:pt x="72317" y="11929"/>
                      <a:pt x="72317" y="13358"/>
                    </a:cubicBezTo>
                    <a:lnTo>
                      <a:pt x="71079" y="70412"/>
                    </a:lnTo>
                    <a:lnTo>
                      <a:pt x="36218" y="25359"/>
                    </a:lnTo>
                    <a:cubicBezTo>
                      <a:pt x="35360" y="24216"/>
                      <a:pt x="33836" y="23740"/>
                      <a:pt x="32503" y="24216"/>
                    </a:cubicBezTo>
                    <a:lnTo>
                      <a:pt x="2309" y="34217"/>
                    </a:lnTo>
                    <a:cubicBezTo>
                      <a:pt x="499" y="34789"/>
                      <a:pt x="-454" y="36694"/>
                      <a:pt x="213" y="38504"/>
                    </a:cubicBezTo>
                    <a:lnTo>
                      <a:pt x="30217" y="129182"/>
                    </a:lnTo>
                    <a:cubicBezTo>
                      <a:pt x="30503" y="130039"/>
                      <a:pt x="31074" y="130706"/>
                      <a:pt x="31931" y="131182"/>
                    </a:cubicBezTo>
                    <a:cubicBezTo>
                      <a:pt x="32408" y="131372"/>
                      <a:pt x="32884" y="131563"/>
                      <a:pt x="33455" y="131563"/>
                    </a:cubicBezTo>
                    <a:cubicBezTo>
                      <a:pt x="33836" y="131563"/>
                      <a:pt x="34217" y="131563"/>
                      <a:pt x="34503" y="131372"/>
                    </a:cubicBezTo>
                    <a:lnTo>
                      <a:pt x="54506" y="124705"/>
                    </a:lnTo>
                    <a:cubicBezTo>
                      <a:pt x="56315" y="124133"/>
                      <a:pt x="57268" y="122228"/>
                      <a:pt x="56601" y="120419"/>
                    </a:cubicBezTo>
                    <a:lnTo>
                      <a:pt x="39932" y="70031"/>
                    </a:lnTo>
                    <a:lnTo>
                      <a:pt x="73937" y="115847"/>
                    </a:lnTo>
                    <a:cubicBezTo>
                      <a:pt x="74794" y="116990"/>
                      <a:pt x="76318" y="117466"/>
                      <a:pt x="77747" y="116990"/>
                    </a:cubicBezTo>
                    <a:lnTo>
                      <a:pt x="92987" y="111941"/>
                    </a:lnTo>
                    <a:cubicBezTo>
                      <a:pt x="94320" y="111465"/>
                      <a:pt x="95273" y="110227"/>
                      <a:pt x="95273" y="108798"/>
                    </a:cubicBezTo>
                    <a:lnTo>
                      <a:pt x="95844" y="50791"/>
                    </a:lnTo>
                    <a:lnTo>
                      <a:pt x="112703" y="101845"/>
                    </a:lnTo>
                    <a:cubicBezTo>
                      <a:pt x="112989" y="102702"/>
                      <a:pt x="113561" y="103369"/>
                      <a:pt x="114418" y="103845"/>
                    </a:cubicBezTo>
                    <a:cubicBezTo>
                      <a:pt x="115180" y="104226"/>
                      <a:pt x="116132" y="104321"/>
                      <a:pt x="116990" y="104036"/>
                    </a:cubicBezTo>
                    <a:lnTo>
                      <a:pt x="136992" y="97368"/>
                    </a:lnTo>
                    <a:cubicBezTo>
                      <a:pt x="138802" y="96797"/>
                      <a:pt x="139754" y="94892"/>
                      <a:pt x="139088" y="93082"/>
                    </a:cubicBezTo>
                    <a:lnTo>
                      <a:pt x="109084" y="2309"/>
                    </a:lnTo>
                    <a:close/>
                  </a:path>
                </a:pathLst>
              </a:custGeom>
              <a:solidFill>
                <a:srgbClr val="FFFFFF"/>
              </a:solidFill>
              <a:ln w="0" cap="flat">
                <a:noFill/>
                <a:prstDash val="solid"/>
                <a:miter/>
              </a:ln>
            </p:spPr>
            <p:txBody>
              <a:bodyPr rtlCol="0" anchor="ctr"/>
              <a:lstStyle/>
              <a:p>
                <a:endParaRPr lang="en-US" dirty="0">
                  <a:solidFill>
                    <a:schemeClr val="bg1"/>
                  </a:solidFill>
                </a:endParaRPr>
              </a:p>
            </p:txBody>
          </p:sp>
          <p:sp>
            <p:nvSpPr>
              <p:cNvPr id="21" name="Freeform: Shape 20">
                <a:extLst>
                  <a:ext uri="{FF2B5EF4-FFF2-40B4-BE49-F238E27FC236}">
                    <a16:creationId xmlns:a16="http://schemas.microsoft.com/office/drawing/2014/main" id="{F30CA95D-B327-7A35-0FFF-AC6EA9173289}"/>
                  </a:ext>
                </a:extLst>
              </p:cNvPr>
              <p:cNvSpPr/>
              <p:nvPr/>
            </p:nvSpPr>
            <p:spPr>
              <a:xfrm>
                <a:off x="1657925" y="2221475"/>
                <a:ext cx="89654" cy="111959"/>
              </a:xfrm>
              <a:custGeom>
                <a:avLst/>
                <a:gdLst>
                  <a:gd name="connsiteX0" fmla="*/ 86070 w 89654"/>
                  <a:gd name="connsiteY0" fmla="*/ 77289 h 111959"/>
                  <a:gd name="connsiteX1" fmla="*/ 84642 w 89654"/>
                  <a:gd name="connsiteY1" fmla="*/ 75098 h 111959"/>
                  <a:gd name="connsiteX2" fmla="*/ 82165 w 89654"/>
                  <a:gd name="connsiteY2" fmla="*/ 74527 h 111959"/>
                  <a:gd name="connsiteX3" fmla="*/ 39874 w 89654"/>
                  <a:gd name="connsiteY3" fmla="*/ 81956 h 111959"/>
                  <a:gd name="connsiteX4" fmla="*/ 37683 w 89654"/>
                  <a:gd name="connsiteY4" fmla="*/ 69478 h 111959"/>
                  <a:gd name="connsiteX5" fmla="*/ 75212 w 89654"/>
                  <a:gd name="connsiteY5" fmla="*/ 62906 h 111959"/>
                  <a:gd name="connsiteX6" fmla="*/ 77403 w 89654"/>
                  <a:gd name="connsiteY6" fmla="*/ 61477 h 111959"/>
                  <a:gd name="connsiteX7" fmla="*/ 77974 w 89654"/>
                  <a:gd name="connsiteY7" fmla="*/ 59001 h 111959"/>
                  <a:gd name="connsiteX8" fmla="*/ 74640 w 89654"/>
                  <a:gd name="connsiteY8" fmla="*/ 39856 h 111959"/>
                  <a:gd name="connsiteX9" fmla="*/ 70735 w 89654"/>
                  <a:gd name="connsiteY9" fmla="*/ 37093 h 111959"/>
                  <a:gd name="connsiteX10" fmla="*/ 33207 w 89654"/>
                  <a:gd name="connsiteY10" fmla="*/ 43666 h 111959"/>
                  <a:gd name="connsiteX11" fmla="*/ 31302 w 89654"/>
                  <a:gd name="connsiteY11" fmla="*/ 32807 h 111959"/>
                  <a:gd name="connsiteX12" fmla="*/ 71211 w 89654"/>
                  <a:gd name="connsiteY12" fmla="*/ 25854 h 111959"/>
                  <a:gd name="connsiteX13" fmla="*/ 73402 w 89654"/>
                  <a:gd name="connsiteY13" fmla="*/ 24425 h 111959"/>
                  <a:gd name="connsiteX14" fmla="*/ 73974 w 89654"/>
                  <a:gd name="connsiteY14" fmla="*/ 21949 h 111959"/>
                  <a:gd name="connsiteX15" fmla="*/ 70640 w 89654"/>
                  <a:gd name="connsiteY15" fmla="*/ 2803 h 111959"/>
                  <a:gd name="connsiteX16" fmla="*/ 66735 w 89654"/>
                  <a:gd name="connsiteY16" fmla="*/ 41 h 111959"/>
                  <a:gd name="connsiteX17" fmla="*/ 2822 w 89654"/>
                  <a:gd name="connsiteY17" fmla="*/ 11185 h 111959"/>
                  <a:gd name="connsiteX18" fmla="*/ 631 w 89654"/>
                  <a:gd name="connsiteY18" fmla="*/ 12614 h 111959"/>
                  <a:gd name="connsiteX19" fmla="*/ 60 w 89654"/>
                  <a:gd name="connsiteY19" fmla="*/ 15091 h 111959"/>
                  <a:gd name="connsiteX20" fmla="*/ 16538 w 89654"/>
                  <a:gd name="connsiteY20" fmla="*/ 109197 h 111959"/>
                  <a:gd name="connsiteX21" fmla="*/ 19872 w 89654"/>
                  <a:gd name="connsiteY21" fmla="*/ 111960 h 111959"/>
                  <a:gd name="connsiteX22" fmla="*/ 20443 w 89654"/>
                  <a:gd name="connsiteY22" fmla="*/ 111960 h 111959"/>
                  <a:gd name="connsiteX23" fmla="*/ 86832 w 89654"/>
                  <a:gd name="connsiteY23" fmla="*/ 100339 h 111959"/>
                  <a:gd name="connsiteX24" fmla="*/ 89023 w 89654"/>
                  <a:gd name="connsiteY24" fmla="*/ 98911 h 111959"/>
                  <a:gd name="connsiteX25" fmla="*/ 89595 w 89654"/>
                  <a:gd name="connsiteY25" fmla="*/ 96434 h 111959"/>
                  <a:gd name="connsiteX26" fmla="*/ 86261 w 89654"/>
                  <a:gd name="connsiteY26" fmla="*/ 77289 h 111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9654" h="111959">
                    <a:moveTo>
                      <a:pt x="86070" y="77289"/>
                    </a:moveTo>
                    <a:cubicBezTo>
                      <a:pt x="85880" y="76432"/>
                      <a:pt x="85404" y="75670"/>
                      <a:pt x="84642" y="75098"/>
                    </a:cubicBezTo>
                    <a:cubicBezTo>
                      <a:pt x="83880" y="74622"/>
                      <a:pt x="83022" y="74336"/>
                      <a:pt x="82165" y="74527"/>
                    </a:cubicBezTo>
                    <a:lnTo>
                      <a:pt x="39874" y="81956"/>
                    </a:lnTo>
                    <a:lnTo>
                      <a:pt x="37683" y="69478"/>
                    </a:lnTo>
                    <a:lnTo>
                      <a:pt x="75212" y="62906"/>
                    </a:lnTo>
                    <a:cubicBezTo>
                      <a:pt x="76069" y="62716"/>
                      <a:pt x="76831" y="62239"/>
                      <a:pt x="77403" y="61477"/>
                    </a:cubicBezTo>
                    <a:cubicBezTo>
                      <a:pt x="77879" y="60715"/>
                      <a:pt x="78165" y="59858"/>
                      <a:pt x="77974" y="59001"/>
                    </a:cubicBezTo>
                    <a:lnTo>
                      <a:pt x="74640" y="39856"/>
                    </a:lnTo>
                    <a:cubicBezTo>
                      <a:pt x="74355" y="38046"/>
                      <a:pt x="72545" y="36808"/>
                      <a:pt x="70735" y="37093"/>
                    </a:cubicBezTo>
                    <a:lnTo>
                      <a:pt x="33207" y="43666"/>
                    </a:lnTo>
                    <a:lnTo>
                      <a:pt x="31302" y="32807"/>
                    </a:lnTo>
                    <a:lnTo>
                      <a:pt x="71211" y="25854"/>
                    </a:lnTo>
                    <a:cubicBezTo>
                      <a:pt x="72069" y="25663"/>
                      <a:pt x="72831" y="25187"/>
                      <a:pt x="73402" y="24425"/>
                    </a:cubicBezTo>
                    <a:cubicBezTo>
                      <a:pt x="73878" y="23663"/>
                      <a:pt x="74164" y="22806"/>
                      <a:pt x="73974" y="21949"/>
                    </a:cubicBezTo>
                    <a:lnTo>
                      <a:pt x="70640" y="2803"/>
                    </a:lnTo>
                    <a:cubicBezTo>
                      <a:pt x="70354" y="994"/>
                      <a:pt x="68544" y="-245"/>
                      <a:pt x="66735" y="41"/>
                    </a:cubicBezTo>
                    <a:lnTo>
                      <a:pt x="2822" y="11185"/>
                    </a:lnTo>
                    <a:cubicBezTo>
                      <a:pt x="1965" y="11376"/>
                      <a:pt x="1107" y="11852"/>
                      <a:pt x="631" y="12614"/>
                    </a:cubicBezTo>
                    <a:cubicBezTo>
                      <a:pt x="155" y="13376"/>
                      <a:pt x="-131" y="14233"/>
                      <a:pt x="60" y="15091"/>
                    </a:cubicBezTo>
                    <a:lnTo>
                      <a:pt x="16538" y="109197"/>
                    </a:lnTo>
                    <a:cubicBezTo>
                      <a:pt x="16824" y="110817"/>
                      <a:pt x="18252" y="111960"/>
                      <a:pt x="19872" y="111960"/>
                    </a:cubicBezTo>
                    <a:cubicBezTo>
                      <a:pt x="20062" y="111960"/>
                      <a:pt x="20253" y="111960"/>
                      <a:pt x="20443" y="111960"/>
                    </a:cubicBezTo>
                    <a:lnTo>
                      <a:pt x="86832" y="100339"/>
                    </a:lnTo>
                    <a:cubicBezTo>
                      <a:pt x="87690" y="100149"/>
                      <a:pt x="88452" y="99672"/>
                      <a:pt x="89023" y="98911"/>
                    </a:cubicBezTo>
                    <a:cubicBezTo>
                      <a:pt x="89499" y="98148"/>
                      <a:pt x="89785" y="97291"/>
                      <a:pt x="89595" y="96434"/>
                    </a:cubicBezTo>
                    <a:lnTo>
                      <a:pt x="86261" y="77289"/>
                    </a:lnTo>
                    <a:close/>
                  </a:path>
                </a:pathLst>
              </a:custGeom>
              <a:solidFill>
                <a:srgbClr val="FFFFFF"/>
              </a:solidFill>
              <a:ln w="0"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536054DE-1E5D-F4A5-4C75-A89D839A82F2}"/>
                  </a:ext>
                </a:extLst>
              </p:cNvPr>
              <p:cNvSpPr/>
              <p:nvPr/>
            </p:nvSpPr>
            <p:spPr>
              <a:xfrm>
                <a:off x="1750372" y="2216257"/>
                <a:ext cx="97036" cy="103747"/>
              </a:xfrm>
              <a:custGeom>
                <a:avLst/>
                <a:gdLst>
                  <a:gd name="connsiteX0" fmla="*/ 90968 w 97036"/>
                  <a:gd name="connsiteY0" fmla="*/ 25261 h 103747"/>
                  <a:gd name="connsiteX1" fmla="*/ 77062 w 97036"/>
                  <a:gd name="connsiteY1" fmla="*/ 9735 h 103747"/>
                  <a:gd name="connsiteX2" fmla="*/ 57440 w 97036"/>
                  <a:gd name="connsiteY2" fmla="*/ 1734 h 103747"/>
                  <a:gd name="connsiteX3" fmla="*/ 34771 w 97036"/>
                  <a:gd name="connsiteY3" fmla="*/ 115 h 103747"/>
                  <a:gd name="connsiteX4" fmla="*/ 3243 w 97036"/>
                  <a:gd name="connsiteY4" fmla="*/ 1544 h 103747"/>
                  <a:gd name="connsiteX5" fmla="*/ 4 w 97036"/>
                  <a:gd name="connsiteY5" fmla="*/ 5068 h 103747"/>
                  <a:gd name="connsiteX6" fmla="*/ 4291 w 97036"/>
                  <a:gd name="connsiteY6" fmla="*/ 100509 h 103747"/>
                  <a:gd name="connsiteX7" fmla="*/ 7625 w 97036"/>
                  <a:gd name="connsiteY7" fmla="*/ 103747 h 103747"/>
                  <a:gd name="connsiteX8" fmla="*/ 7815 w 97036"/>
                  <a:gd name="connsiteY8" fmla="*/ 103747 h 103747"/>
                  <a:gd name="connsiteX9" fmla="*/ 42200 w 97036"/>
                  <a:gd name="connsiteY9" fmla="*/ 102223 h 103747"/>
                  <a:gd name="connsiteX10" fmla="*/ 63441 w 97036"/>
                  <a:gd name="connsiteY10" fmla="*/ 98032 h 103747"/>
                  <a:gd name="connsiteX11" fmla="*/ 81253 w 97036"/>
                  <a:gd name="connsiteY11" fmla="*/ 87555 h 103747"/>
                  <a:gd name="connsiteX12" fmla="*/ 93254 w 97036"/>
                  <a:gd name="connsiteY12" fmla="*/ 71076 h 103747"/>
                  <a:gd name="connsiteX13" fmla="*/ 96969 w 97036"/>
                  <a:gd name="connsiteY13" fmla="*/ 48978 h 103747"/>
                  <a:gd name="connsiteX14" fmla="*/ 91064 w 97036"/>
                  <a:gd name="connsiteY14" fmla="*/ 25452 h 103747"/>
                  <a:gd name="connsiteX15" fmla="*/ 30961 w 97036"/>
                  <a:gd name="connsiteY15" fmla="*/ 76506 h 103747"/>
                  <a:gd name="connsiteX16" fmla="*/ 28770 w 97036"/>
                  <a:gd name="connsiteY16" fmla="*/ 26595 h 103747"/>
                  <a:gd name="connsiteX17" fmla="*/ 37819 w 97036"/>
                  <a:gd name="connsiteY17" fmla="*/ 26214 h 103747"/>
                  <a:gd name="connsiteX18" fmla="*/ 49630 w 97036"/>
                  <a:gd name="connsiteY18" fmla="*/ 27261 h 103747"/>
                  <a:gd name="connsiteX19" fmla="*/ 59155 w 97036"/>
                  <a:gd name="connsiteY19" fmla="*/ 31357 h 103747"/>
                  <a:gd name="connsiteX20" fmla="*/ 65632 w 97036"/>
                  <a:gd name="connsiteY20" fmla="*/ 38501 h 103747"/>
                  <a:gd name="connsiteX21" fmla="*/ 68394 w 97036"/>
                  <a:gd name="connsiteY21" fmla="*/ 49074 h 103747"/>
                  <a:gd name="connsiteX22" fmla="*/ 66680 w 97036"/>
                  <a:gd name="connsiteY22" fmla="*/ 61456 h 103747"/>
                  <a:gd name="connsiteX23" fmla="*/ 60869 w 97036"/>
                  <a:gd name="connsiteY23" fmla="*/ 69552 h 103747"/>
                  <a:gd name="connsiteX24" fmla="*/ 51440 w 97036"/>
                  <a:gd name="connsiteY24" fmla="*/ 74315 h 103747"/>
                  <a:gd name="connsiteX25" fmla="*/ 38771 w 97036"/>
                  <a:gd name="connsiteY25" fmla="*/ 76315 h 103747"/>
                  <a:gd name="connsiteX26" fmla="*/ 31246 w 97036"/>
                  <a:gd name="connsiteY26" fmla="*/ 76696 h 103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036" h="103747">
                    <a:moveTo>
                      <a:pt x="90968" y="25261"/>
                    </a:moveTo>
                    <a:cubicBezTo>
                      <a:pt x="87444" y="18879"/>
                      <a:pt x="82777" y="13641"/>
                      <a:pt x="77062" y="9735"/>
                    </a:cubicBezTo>
                    <a:cubicBezTo>
                      <a:pt x="71442" y="5925"/>
                      <a:pt x="64870" y="3258"/>
                      <a:pt x="57440" y="1734"/>
                    </a:cubicBezTo>
                    <a:cubicBezTo>
                      <a:pt x="50201" y="306"/>
                      <a:pt x="42581" y="-266"/>
                      <a:pt x="34771" y="115"/>
                    </a:cubicBezTo>
                    <a:lnTo>
                      <a:pt x="3243" y="1544"/>
                    </a:lnTo>
                    <a:cubicBezTo>
                      <a:pt x="1338" y="1544"/>
                      <a:pt x="-91" y="3163"/>
                      <a:pt x="4" y="5068"/>
                    </a:cubicBezTo>
                    <a:lnTo>
                      <a:pt x="4291" y="100509"/>
                    </a:lnTo>
                    <a:cubicBezTo>
                      <a:pt x="4291" y="102318"/>
                      <a:pt x="5815" y="103747"/>
                      <a:pt x="7625" y="103747"/>
                    </a:cubicBezTo>
                    <a:cubicBezTo>
                      <a:pt x="7625" y="103747"/>
                      <a:pt x="7720" y="103747"/>
                      <a:pt x="7815" y="103747"/>
                    </a:cubicBezTo>
                    <a:lnTo>
                      <a:pt x="42200" y="102223"/>
                    </a:lnTo>
                    <a:cubicBezTo>
                      <a:pt x="49630" y="101842"/>
                      <a:pt x="56773" y="100509"/>
                      <a:pt x="63441" y="98032"/>
                    </a:cubicBezTo>
                    <a:cubicBezTo>
                      <a:pt x="70204" y="95556"/>
                      <a:pt x="76205" y="92031"/>
                      <a:pt x="81253" y="87555"/>
                    </a:cubicBezTo>
                    <a:cubicBezTo>
                      <a:pt x="86396" y="83078"/>
                      <a:pt x="90397" y="77458"/>
                      <a:pt x="93254" y="71076"/>
                    </a:cubicBezTo>
                    <a:cubicBezTo>
                      <a:pt x="96112" y="64599"/>
                      <a:pt x="97350" y="57170"/>
                      <a:pt x="96969" y="48978"/>
                    </a:cubicBezTo>
                    <a:cubicBezTo>
                      <a:pt x="96588" y="39739"/>
                      <a:pt x="94588" y="31833"/>
                      <a:pt x="91064" y="25452"/>
                    </a:cubicBezTo>
                    <a:close/>
                    <a:moveTo>
                      <a:pt x="30961" y="76506"/>
                    </a:moveTo>
                    <a:lnTo>
                      <a:pt x="28770" y="26595"/>
                    </a:lnTo>
                    <a:lnTo>
                      <a:pt x="37819" y="26214"/>
                    </a:lnTo>
                    <a:cubicBezTo>
                      <a:pt x="41915" y="26023"/>
                      <a:pt x="45820" y="26404"/>
                      <a:pt x="49630" y="27261"/>
                    </a:cubicBezTo>
                    <a:cubicBezTo>
                      <a:pt x="53249" y="28119"/>
                      <a:pt x="56488" y="29452"/>
                      <a:pt x="59155" y="31357"/>
                    </a:cubicBezTo>
                    <a:cubicBezTo>
                      <a:pt x="61822" y="33167"/>
                      <a:pt x="63917" y="35548"/>
                      <a:pt x="65632" y="38501"/>
                    </a:cubicBezTo>
                    <a:cubicBezTo>
                      <a:pt x="67251" y="41358"/>
                      <a:pt x="68204" y="44978"/>
                      <a:pt x="68394" y="49074"/>
                    </a:cubicBezTo>
                    <a:cubicBezTo>
                      <a:pt x="68585" y="53931"/>
                      <a:pt x="68013" y="58122"/>
                      <a:pt x="66680" y="61456"/>
                    </a:cubicBezTo>
                    <a:cubicBezTo>
                      <a:pt x="65346" y="64695"/>
                      <a:pt x="63346" y="67457"/>
                      <a:pt x="60869" y="69552"/>
                    </a:cubicBezTo>
                    <a:cubicBezTo>
                      <a:pt x="58298" y="71648"/>
                      <a:pt x="55154" y="73267"/>
                      <a:pt x="51440" y="74315"/>
                    </a:cubicBezTo>
                    <a:cubicBezTo>
                      <a:pt x="47534" y="75458"/>
                      <a:pt x="43343" y="76029"/>
                      <a:pt x="38771" y="76315"/>
                    </a:cubicBezTo>
                    <a:lnTo>
                      <a:pt x="31246" y="76696"/>
                    </a:lnTo>
                    <a:close/>
                  </a:path>
                </a:pathLst>
              </a:custGeom>
              <a:solidFill>
                <a:srgbClr val="FFFFFF"/>
              </a:solidFill>
              <a:ln w="0" cap="flat">
                <a:noFill/>
                <a:prstDash val="solid"/>
                <a:miter/>
              </a:ln>
            </p:spPr>
            <p:txBody>
              <a:bodyPr rtlCol="0" anchor="ctr"/>
              <a:lstStyle/>
              <a:p>
                <a:endParaRPr lang="en-US" dirty="0">
                  <a:solidFill>
                    <a:schemeClr val="bg1"/>
                  </a:solidFill>
                </a:endParaRPr>
              </a:p>
            </p:txBody>
          </p:sp>
          <p:sp>
            <p:nvSpPr>
              <p:cNvPr id="23" name="Freeform: Shape 22">
                <a:extLst>
                  <a:ext uri="{FF2B5EF4-FFF2-40B4-BE49-F238E27FC236}">
                    <a16:creationId xmlns:a16="http://schemas.microsoft.com/office/drawing/2014/main" id="{CF867C9B-DB46-1F95-2EFD-0D5AEFFA79D0}"/>
                  </a:ext>
                </a:extLst>
              </p:cNvPr>
              <p:cNvSpPr/>
              <p:nvPr/>
            </p:nvSpPr>
            <p:spPr>
              <a:xfrm>
                <a:off x="1854390" y="2215706"/>
                <a:ext cx="32861" cy="103155"/>
              </a:xfrm>
              <a:custGeom>
                <a:avLst/>
                <a:gdLst>
                  <a:gd name="connsiteX0" fmla="*/ 29528 w 32861"/>
                  <a:gd name="connsiteY0" fmla="*/ 1048 h 103155"/>
                  <a:gd name="connsiteX1" fmla="*/ 8477 w 32861"/>
                  <a:gd name="connsiteY1" fmla="*/ 0 h 103155"/>
                  <a:gd name="connsiteX2" fmla="*/ 6096 w 32861"/>
                  <a:gd name="connsiteY2" fmla="*/ 857 h 103155"/>
                  <a:gd name="connsiteX3" fmla="*/ 4953 w 32861"/>
                  <a:gd name="connsiteY3" fmla="*/ 3143 h 103155"/>
                  <a:gd name="connsiteX4" fmla="*/ 0 w 32861"/>
                  <a:gd name="connsiteY4" fmla="*/ 98584 h 103155"/>
                  <a:gd name="connsiteX5" fmla="*/ 3239 w 32861"/>
                  <a:gd name="connsiteY5" fmla="*/ 102108 h 103155"/>
                  <a:gd name="connsiteX6" fmla="*/ 24289 w 32861"/>
                  <a:gd name="connsiteY6" fmla="*/ 103156 h 103155"/>
                  <a:gd name="connsiteX7" fmla="*/ 24479 w 32861"/>
                  <a:gd name="connsiteY7" fmla="*/ 103156 h 103155"/>
                  <a:gd name="connsiteX8" fmla="*/ 26765 w 32861"/>
                  <a:gd name="connsiteY8" fmla="*/ 102299 h 103155"/>
                  <a:gd name="connsiteX9" fmla="*/ 27908 w 32861"/>
                  <a:gd name="connsiteY9" fmla="*/ 99917 h 103155"/>
                  <a:gd name="connsiteX10" fmla="*/ 32861 w 32861"/>
                  <a:gd name="connsiteY10" fmla="*/ 4477 h 103155"/>
                  <a:gd name="connsiteX11" fmla="*/ 29623 w 32861"/>
                  <a:gd name="connsiteY11" fmla="*/ 952 h 103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861" h="103155">
                    <a:moveTo>
                      <a:pt x="29528" y="1048"/>
                    </a:moveTo>
                    <a:lnTo>
                      <a:pt x="8477" y="0"/>
                    </a:lnTo>
                    <a:cubicBezTo>
                      <a:pt x="7620" y="0"/>
                      <a:pt x="6668" y="286"/>
                      <a:pt x="6096" y="857"/>
                    </a:cubicBezTo>
                    <a:cubicBezTo>
                      <a:pt x="5429" y="1429"/>
                      <a:pt x="5048" y="2286"/>
                      <a:pt x="4953" y="3143"/>
                    </a:cubicBezTo>
                    <a:lnTo>
                      <a:pt x="0" y="98584"/>
                    </a:lnTo>
                    <a:cubicBezTo>
                      <a:pt x="0" y="100489"/>
                      <a:pt x="1334" y="102013"/>
                      <a:pt x="3239" y="102108"/>
                    </a:cubicBezTo>
                    <a:lnTo>
                      <a:pt x="24289" y="103156"/>
                    </a:lnTo>
                    <a:lnTo>
                      <a:pt x="24479" y="103156"/>
                    </a:lnTo>
                    <a:cubicBezTo>
                      <a:pt x="25337" y="103156"/>
                      <a:pt x="26099" y="102870"/>
                      <a:pt x="26765" y="102299"/>
                    </a:cubicBezTo>
                    <a:cubicBezTo>
                      <a:pt x="27432" y="101727"/>
                      <a:pt x="27813" y="100870"/>
                      <a:pt x="27908" y="99917"/>
                    </a:cubicBezTo>
                    <a:lnTo>
                      <a:pt x="32861" y="4477"/>
                    </a:lnTo>
                    <a:cubicBezTo>
                      <a:pt x="32861" y="2572"/>
                      <a:pt x="31528" y="1048"/>
                      <a:pt x="29623" y="952"/>
                    </a:cubicBezTo>
                    <a:close/>
                  </a:path>
                </a:pathLst>
              </a:custGeom>
              <a:solidFill>
                <a:srgbClr val="FFFFFF"/>
              </a:solidFill>
              <a:ln w="0" cap="flat">
                <a:noFill/>
                <a:prstDash val="solid"/>
                <a:miter/>
              </a:ln>
            </p:spPr>
            <p:txBody>
              <a:bodyPr rtlCol="0" anchor="ctr"/>
              <a:lstStyle/>
              <a:p>
                <a:endParaRPr lang="en-US" dirty="0">
                  <a:solidFill>
                    <a:schemeClr val="bg1"/>
                  </a:solidFill>
                </a:endParaRPr>
              </a:p>
            </p:txBody>
          </p:sp>
          <p:sp>
            <p:nvSpPr>
              <p:cNvPr id="24" name="Freeform: Shape 23">
                <a:extLst>
                  <a:ext uri="{FF2B5EF4-FFF2-40B4-BE49-F238E27FC236}">
                    <a16:creationId xmlns:a16="http://schemas.microsoft.com/office/drawing/2014/main" id="{66636985-6C41-AB98-9D71-C3D168043DA5}"/>
                  </a:ext>
                </a:extLst>
              </p:cNvPr>
              <p:cNvSpPr/>
              <p:nvPr/>
            </p:nvSpPr>
            <p:spPr>
              <a:xfrm>
                <a:off x="1897245" y="2217873"/>
                <a:ext cx="95574" cy="110227"/>
              </a:xfrm>
              <a:custGeom>
                <a:avLst/>
                <a:gdLst>
                  <a:gd name="connsiteX0" fmla="*/ 95067 w 95574"/>
                  <a:gd name="connsiteY0" fmla="*/ 13168 h 110227"/>
                  <a:gd name="connsiteX1" fmla="*/ 92876 w 95574"/>
                  <a:gd name="connsiteY1" fmla="*/ 11834 h 110227"/>
                  <a:gd name="connsiteX2" fmla="*/ 72016 w 95574"/>
                  <a:gd name="connsiteY2" fmla="*/ 8786 h 110227"/>
                  <a:gd name="connsiteX3" fmla="*/ 68206 w 95574"/>
                  <a:gd name="connsiteY3" fmla="*/ 11644 h 110227"/>
                  <a:gd name="connsiteX4" fmla="*/ 59729 w 95574"/>
                  <a:gd name="connsiteY4" fmla="*/ 68889 h 110227"/>
                  <a:gd name="connsiteX5" fmla="*/ 57538 w 95574"/>
                  <a:gd name="connsiteY5" fmla="*/ 75652 h 110227"/>
                  <a:gd name="connsiteX6" fmla="*/ 53442 w 95574"/>
                  <a:gd name="connsiteY6" fmla="*/ 80510 h 110227"/>
                  <a:gd name="connsiteX7" fmla="*/ 48013 w 95574"/>
                  <a:gd name="connsiteY7" fmla="*/ 83272 h 110227"/>
                  <a:gd name="connsiteX8" fmla="*/ 41536 w 95574"/>
                  <a:gd name="connsiteY8" fmla="*/ 83558 h 110227"/>
                  <a:gd name="connsiteX9" fmla="*/ 35345 w 95574"/>
                  <a:gd name="connsiteY9" fmla="*/ 81367 h 110227"/>
                  <a:gd name="connsiteX10" fmla="*/ 30868 w 95574"/>
                  <a:gd name="connsiteY10" fmla="*/ 77176 h 110227"/>
                  <a:gd name="connsiteX11" fmla="*/ 28392 w 95574"/>
                  <a:gd name="connsiteY11" fmla="*/ 71270 h 110227"/>
                  <a:gd name="connsiteX12" fmla="*/ 28201 w 95574"/>
                  <a:gd name="connsiteY12" fmla="*/ 64127 h 110227"/>
                  <a:gd name="connsiteX13" fmla="*/ 36678 w 95574"/>
                  <a:gd name="connsiteY13" fmla="*/ 6881 h 110227"/>
                  <a:gd name="connsiteX14" fmla="*/ 33821 w 95574"/>
                  <a:gd name="connsiteY14" fmla="*/ 3071 h 110227"/>
                  <a:gd name="connsiteX15" fmla="*/ 12961 w 95574"/>
                  <a:gd name="connsiteY15" fmla="*/ 23 h 110227"/>
                  <a:gd name="connsiteX16" fmla="*/ 10485 w 95574"/>
                  <a:gd name="connsiteY16" fmla="*/ 690 h 110227"/>
                  <a:gd name="connsiteX17" fmla="*/ 9151 w 95574"/>
                  <a:gd name="connsiteY17" fmla="*/ 2881 h 110227"/>
                  <a:gd name="connsiteX18" fmla="*/ 579 w 95574"/>
                  <a:gd name="connsiteY18" fmla="*/ 60983 h 110227"/>
                  <a:gd name="connsiteX19" fmla="*/ 864 w 95574"/>
                  <a:gd name="connsiteY19" fmla="*/ 78033 h 110227"/>
                  <a:gd name="connsiteX20" fmla="*/ 7151 w 95574"/>
                  <a:gd name="connsiteY20" fmla="*/ 92702 h 110227"/>
                  <a:gd name="connsiteX21" fmla="*/ 19533 w 95574"/>
                  <a:gd name="connsiteY21" fmla="*/ 103655 h 110227"/>
                  <a:gd name="connsiteX22" fmla="*/ 37631 w 95574"/>
                  <a:gd name="connsiteY22" fmla="*/ 109561 h 110227"/>
                  <a:gd name="connsiteX23" fmla="*/ 46108 w 95574"/>
                  <a:gd name="connsiteY23" fmla="*/ 110228 h 110227"/>
                  <a:gd name="connsiteX24" fmla="*/ 56586 w 95574"/>
                  <a:gd name="connsiteY24" fmla="*/ 109085 h 110227"/>
                  <a:gd name="connsiteX25" fmla="*/ 71540 w 95574"/>
                  <a:gd name="connsiteY25" fmla="*/ 102131 h 110227"/>
                  <a:gd name="connsiteX26" fmla="*/ 81827 w 95574"/>
                  <a:gd name="connsiteY26" fmla="*/ 89844 h 110227"/>
                  <a:gd name="connsiteX27" fmla="*/ 86970 w 95574"/>
                  <a:gd name="connsiteY27" fmla="*/ 73652 h 110227"/>
                  <a:gd name="connsiteX28" fmla="*/ 95543 w 95574"/>
                  <a:gd name="connsiteY28" fmla="*/ 15549 h 110227"/>
                  <a:gd name="connsiteX29" fmla="*/ 94876 w 95574"/>
                  <a:gd name="connsiteY29" fmla="*/ 13073 h 110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5574" h="110227">
                    <a:moveTo>
                      <a:pt x="95067" y="13168"/>
                    </a:moveTo>
                    <a:cubicBezTo>
                      <a:pt x="94495" y="12406"/>
                      <a:pt x="93733" y="11930"/>
                      <a:pt x="92876" y="11834"/>
                    </a:cubicBezTo>
                    <a:lnTo>
                      <a:pt x="72016" y="8786"/>
                    </a:lnTo>
                    <a:cubicBezTo>
                      <a:pt x="70206" y="8501"/>
                      <a:pt x="68492" y="9739"/>
                      <a:pt x="68206" y="11644"/>
                    </a:cubicBezTo>
                    <a:lnTo>
                      <a:pt x="59729" y="68889"/>
                    </a:lnTo>
                    <a:cubicBezTo>
                      <a:pt x="59348" y="71461"/>
                      <a:pt x="58586" y="73747"/>
                      <a:pt x="57538" y="75652"/>
                    </a:cubicBezTo>
                    <a:cubicBezTo>
                      <a:pt x="56490" y="77652"/>
                      <a:pt x="55062" y="79271"/>
                      <a:pt x="53442" y="80510"/>
                    </a:cubicBezTo>
                    <a:cubicBezTo>
                      <a:pt x="51823" y="81748"/>
                      <a:pt x="50013" y="82700"/>
                      <a:pt x="48013" y="83272"/>
                    </a:cubicBezTo>
                    <a:cubicBezTo>
                      <a:pt x="46013" y="83843"/>
                      <a:pt x="43822" y="83939"/>
                      <a:pt x="41536" y="83558"/>
                    </a:cubicBezTo>
                    <a:cubicBezTo>
                      <a:pt x="39250" y="83177"/>
                      <a:pt x="37155" y="82510"/>
                      <a:pt x="35345" y="81367"/>
                    </a:cubicBezTo>
                    <a:cubicBezTo>
                      <a:pt x="33535" y="80224"/>
                      <a:pt x="32011" y="78795"/>
                      <a:pt x="30868" y="77176"/>
                    </a:cubicBezTo>
                    <a:cubicBezTo>
                      <a:pt x="29725" y="75461"/>
                      <a:pt x="28868" y="73461"/>
                      <a:pt x="28392" y="71270"/>
                    </a:cubicBezTo>
                    <a:cubicBezTo>
                      <a:pt x="27915" y="69080"/>
                      <a:pt x="27820" y="66603"/>
                      <a:pt x="28201" y="64127"/>
                    </a:cubicBezTo>
                    <a:lnTo>
                      <a:pt x="36678" y="6881"/>
                    </a:lnTo>
                    <a:cubicBezTo>
                      <a:pt x="36964" y="5072"/>
                      <a:pt x="35726" y="3357"/>
                      <a:pt x="33821" y="3071"/>
                    </a:cubicBezTo>
                    <a:lnTo>
                      <a:pt x="12961" y="23"/>
                    </a:lnTo>
                    <a:cubicBezTo>
                      <a:pt x="12104" y="-72"/>
                      <a:pt x="11151" y="119"/>
                      <a:pt x="10485" y="690"/>
                    </a:cubicBezTo>
                    <a:cubicBezTo>
                      <a:pt x="9723" y="1262"/>
                      <a:pt x="9246" y="2024"/>
                      <a:pt x="9151" y="2881"/>
                    </a:cubicBezTo>
                    <a:lnTo>
                      <a:pt x="579" y="60983"/>
                    </a:lnTo>
                    <a:cubicBezTo>
                      <a:pt x="-279" y="66984"/>
                      <a:pt x="-183" y="72699"/>
                      <a:pt x="864" y="78033"/>
                    </a:cubicBezTo>
                    <a:cubicBezTo>
                      <a:pt x="1912" y="83462"/>
                      <a:pt x="4008" y="88415"/>
                      <a:pt x="7151" y="92702"/>
                    </a:cubicBezTo>
                    <a:cubicBezTo>
                      <a:pt x="10199" y="97083"/>
                      <a:pt x="14390" y="100703"/>
                      <a:pt x="19533" y="103655"/>
                    </a:cubicBezTo>
                    <a:cubicBezTo>
                      <a:pt x="24582" y="106513"/>
                      <a:pt x="30678" y="108513"/>
                      <a:pt x="37631" y="109561"/>
                    </a:cubicBezTo>
                    <a:cubicBezTo>
                      <a:pt x="40584" y="109942"/>
                      <a:pt x="43346" y="110228"/>
                      <a:pt x="46108" y="110228"/>
                    </a:cubicBezTo>
                    <a:cubicBezTo>
                      <a:pt x="49823" y="110228"/>
                      <a:pt x="53347" y="109847"/>
                      <a:pt x="56586" y="109085"/>
                    </a:cubicBezTo>
                    <a:cubicBezTo>
                      <a:pt x="62301" y="107751"/>
                      <a:pt x="67349" y="105465"/>
                      <a:pt x="71540" y="102131"/>
                    </a:cubicBezTo>
                    <a:cubicBezTo>
                      <a:pt x="75731" y="98893"/>
                      <a:pt x="79255" y="94797"/>
                      <a:pt x="81827" y="89844"/>
                    </a:cubicBezTo>
                    <a:cubicBezTo>
                      <a:pt x="84399" y="85082"/>
                      <a:pt x="86113" y="79557"/>
                      <a:pt x="86970" y="73652"/>
                    </a:cubicBezTo>
                    <a:lnTo>
                      <a:pt x="95543" y="15549"/>
                    </a:lnTo>
                    <a:cubicBezTo>
                      <a:pt x="95638" y="14692"/>
                      <a:pt x="95543" y="13739"/>
                      <a:pt x="94876" y="13073"/>
                    </a:cubicBezTo>
                    <a:close/>
                  </a:path>
                </a:pathLst>
              </a:custGeom>
              <a:solidFill>
                <a:srgbClr val="FFFFFF"/>
              </a:solidFill>
              <a:ln w="0"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01356847-AEBB-BBB5-1C3E-0DE3E8C51D11}"/>
                  </a:ext>
                </a:extLst>
              </p:cNvPr>
              <p:cNvSpPr/>
              <p:nvPr/>
            </p:nvSpPr>
            <p:spPr>
              <a:xfrm>
                <a:off x="1988050" y="2235542"/>
                <a:ext cx="138349" cy="130182"/>
              </a:xfrm>
              <a:custGeom>
                <a:avLst/>
                <a:gdLst>
                  <a:gd name="connsiteX0" fmla="*/ 135993 w 138349"/>
                  <a:gd name="connsiteY0" fmla="*/ 32551 h 130182"/>
                  <a:gd name="connsiteX1" fmla="*/ 105703 w 138349"/>
                  <a:gd name="connsiteY1" fmla="*/ 23026 h 130182"/>
                  <a:gd name="connsiteX2" fmla="*/ 101988 w 138349"/>
                  <a:gd name="connsiteY2" fmla="*/ 24169 h 130182"/>
                  <a:gd name="connsiteX3" fmla="*/ 67698 w 138349"/>
                  <a:gd name="connsiteY3" fmla="*/ 69794 h 130182"/>
                  <a:gd name="connsiteX4" fmla="*/ 65698 w 138349"/>
                  <a:gd name="connsiteY4" fmla="*/ 12834 h 130182"/>
                  <a:gd name="connsiteX5" fmla="*/ 63317 w 138349"/>
                  <a:gd name="connsiteY5" fmla="*/ 9691 h 130182"/>
                  <a:gd name="connsiteX6" fmla="*/ 32932 w 138349"/>
                  <a:gd name="connsiteY6" fmla="*/ 166 h 130182"/>
                  <a:gd name="connsiteX7" fmla="*/ 30360 w 138349"/>
                  <a:gd name="connsiteY7" fmla="*/ 357 h 130182"/>
                  <a:gd name="connsiteX8" fmla="*/ 28741 w 138349"/>
                  <a:gd name="connsiteY8" fmla="*/ 2357 h 130182"/>
                  <a:gd name="connsiteX9" fmla="*/ 166 w 138349"/>
                  <a:gd name="connsiteY9" fmla="*/ 93511 h 130182"/>
                  <a:gd name="connsiteX10" fmla="*/ 357 w 138349"/>
                  <a:gd name="connsiteY10" fmla="*/ 96083 h 130182"/>
                  <a:gd name="connsiteX11" fmla="*/ 2357 w 138349"/>
                  <a:gd name="connsiteY11" fmla="*/ 97702 h 130182"/>
                  <a:gd name="connsiteX12" fmla="*/ 22455 w 138349"/>
                  <a:gd name="connsiteY12" fmla="*/ 103989 h 130182"/>
                  <a:gd name="connsiteX13" fmla="*/ 26646 w 138349"/>
                  <a:gd name="connsiteY13" fmla="*/ 101798 h 130182"/>
                  <a:gd name="connsiteX14" fmla="*/ 42552 w 138349"/>
                  <a:gd name="connsiteY14" fmla="*/ 51125 h 130182"/>
                  <a:gd name="connsiteX15" fmla="*/ 43410 w 138349"/>
                  <a:gd name="connsiteY15" fmla="*/ 108180 h 130182"/>
                  <a:gd name="connsiteX16" fmla="*/ 45791 w 138349"/>
                  <a:gd name="connsiteY16" fmla="*/ 111323 h 130182"/>
                  <a:gd name="connsiteX17" fmla="*/ 61126 w 138349"/>
                  <a:gd name="connsiteY17" fmla="*/ 116181 h 130182"/>
                  <a:gd name="connsiteX18" fmla="*/ 64841 w 138349"/>
                  <a:gd name="connsiteY18" fmla="*/ 114942 h 130182"/>
                  <a:gd name="connsiteX19" fmla="*/ 99226 w 138349"/>
                  <a:gd name="connsiteY19" fmla="*/ 68175 h 130182"/>
                  <a:gd name="connsiteX20" fmla="*/ 83129 w 138349"/>
                  <a:gd name="connsiteY20" fmla="*/ 119514 h 130182"/>
                  <a:gd name="connsiteX21" fmla="*/ 85320 w 138349"/>
                  <a:gd name="connsiteY21" fmla="*/ 123705 h 130182"/>
                  <a:gd name="connsiteX22" fmla="*/ 105417 w 138349"/>
                  <a:gd name="connsiteY22" fmla="*/ 129992 h 130182"/>
                  <a:gd name="connsiteX23" fmla="*/ 106370 w 138349"/>
                  <a:gd name="connsiteY23" fmla="*/ 130182 h 130182"/>
                  <a:gd name="connsiteX24" fmla="*/ 109608 w 138349"/>
                  <a:gd name="connsiteY24" fmla="*/ 127801 h 130182"/>
                  <a:gd name="connsiteX25" fmla="*/ 138183 w 138349"/>
                  <a:gd name="connsiteY25" fmla="*/ 36647 h 130182"/>
                  <a:gd name="connsiteX26" fmla="*/ 137993 w 138349"/>
                  <a:gd name="connsiteY26" fmla="*/ 34075 h 130182"/>
                  <a:gd name="connsiteX27" fmla="*/ 135993 w 138349"/>
                  <a:gd name="connsiteY27" fmla="*/ 32456 h 13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349" h="130182">
                    <a:moveTo>
                      <a:pt x="135993" y="32551"/>
                    </a:moveTo>
                    <a:lnTo>
                      <a:pt x="105703" y="23026"/>
                    </a:lnTo>
                    <a:cubicBezTo>
                      <a:pt x="104370" y="22645"/>
                      <a:pt x="102846" y="23026"/>
                      <a:pt x="101988" y="24169"/>
                    </a:cubicBezTo>
                    <a:lnTo>
                      <a:pt x="67698" y="69794"/>
                    </a:lnTo>
                    <a:lnTo>
                      <a:pt x="65698" y="12834"/>
                    </a:lnTo>
                    <a:cubicBezTo>
                      <a:pt x="65698" y="11406"/>
                      <a:pt x="64650" y="10167"/>
                      <a:pt x="63317" y="9691"/>
                    </a:cubicBezTo>
                    <a:lnTo>
                      <a:pt x="32932" y="166"/>
                    </a:lnTo>
                    <a:cubicBezTo>
                      <a:pt x="32075" y="-120"/>
                      <a:pt x="31122" y="-24"/>
                      <a:pt x="30360" y="357"/>
                    </a:cubicBezTo>
                    <a:cubicBezTo>
                      <a:pt x="29598" y="738"/>
                      <a:pt x="28932" y="1500"/>
                      <a:pt x="28741" y="2357"/>
                    </a:cubicBezTo>
                    <a:lnTo>
                      <a:pt x="166" y="93511"/>
                    </a:lnTo>
                    <a:cubicBezTo>
                      <a:pt x="-120" y="94368"/>
                      <a:pt x="-24" y="95321"/>
                      <a:pt x="357" y="96083"/>
                    </a:cubicBezTo>
                    <a:cubicBezTo>
                      <a:pt x="738" y="96845"/>
                      <a:pt x="1500" y="97512"/>
                      <a:pt x="2357" y="97702"/>
                    </a:cubicBezTo>
                    <a:lnTo>
                      <a:pt x="22455" y="103989"/>
                    </a:lnTo>
                    <a:cubicBezTo>
                      <a:pt x="24264" y="104560"/>
                      <a:pt x="26169" y="103512"/>
                      <a:pt x="26646" y="101798"/>
                    </a:cubicBezTo>
                    <a:lnTo>
                      <a:pt x="42552" y="51125"/>
                    </a:lnTo>
                    <a:lnTo>
                      <a:pt x="43410" y="108180"/>
                    </a:lnTo>
                    <a:cubicBezTo>
                      <a:pt x="43410" y="109608"/>
                      <a:pt x="44362" y="110942"/>
                      <a:pt x="45791" y="111323"/>
                    </a:cubicBezTo>
                    <a:lnTo>
                      <a:pt x="61126" y="116181"/>
                    </a:lnTo>
                    <a:cubicBezTo>
                      <a:pt x="62460" y="116562"/>
                      <a:pt x="63984" y="116181"/>
                      <a:pt x="64841" y="114942"/>
                    </a:cubicBezTo>
                    <a:lnTo>
                      <a:pt x="99226" y="68175"/>
                    </a:lnTo>
                    <a:lnTo>
                      <a:pt x="83129" y="119514"/>
                    </a:lnTo>
                    <a:cubicBezTo>
                      <a:pt x="82557" y="121324"/>
                      <a:pt x="83510" y="123134"/>
                      <a:pt x="85320" y="123705"/>
                    </a:cubicBezTo>
                    <a:lnTo>
                      <a:pt x="105417" y="129992"/>
                    </a:lnTo>
                    <a:cubicBezTo>
                      <a:pt x="105417" y="129992"/>
                      <a:pt x="106084" y="130182"/>
                      <a:pt x="106370" y="130182"/>
                    </a:cubicBezTo>
                    <a:cubicBezTo>
                      <a:pt x="107799" y="130182"/>
                      <a:pt x="109132" y="129230"/>
                      <a:pt x="109608" y="127801"/>
                    </a:cubicBezTo>
                    <a:lnTo>
                      <a:pt x="138183" y="36647"/>
                    </a:lnTo>
                    <a:cubicBezTo>
                      <a:pt x="138469" y="35790"/>
                      <a:pt x="138374" y="34837"/>
                      <a:pt x="137993" y="34075"/>
                    </a:cubicBezTo>
                    <a:cubicBezTo>
                      <a:pt x="137612" y="33313"/>
                      <a:pt x="136850" y="32646"/>
                      <a:pt x="135993" y="32456"/>
                    </a:cubicBezTo>
                    <a:close/>
                  </a:path>
                </a:pathLst>
              </a:custGeom>
              <a:solidFill>
                <a:srgbClr val="FFFFFF"/>
              </a:solidFill>
              <a:ln w="0"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1C5D53DF-250F-5EEF-2424-CF62039C6AC3}"/>
                  </a:ext>
                </a:extLst>
              </p:cNvPr>
              <p:cNvSpPr/>
              <p:nvPr/>
            </p:nvSpPr>
            <p:spPr>
              <a:xfrm>
                <a:off x="2341975" y="2469547"/>
                <a:ext cx="133254" cy="131635"/>
              </a:xfrm>
              <a:custGeom>
                <a:avLst/>
                <a:gdLst>
                  <a:gd name="connsiteX0" fmla="*/ 133255 w 133254"/>
                  <a:gd name="connsiteY0" fmla="*/ 67151 h 131635"/>
                  <a:gd name="connsiteX1" fmla="*/ 132493 w 133254"/>
                  <a:gd name="connsiteY1" fmla="*/ 64675 h 131635"/>
                  <a:gd name="connsiteX2" fmla="*/ 118967 w 133254"/>
                  <a:gd name="connsiteY2" fmla="*/ 48577 h 131635"/>
                  <a:gd name="connsiteX3" fmla="*/ 114205 w 133254"/>
                  <a:gd name="connsiteY3" fmla="*/ 48197 h 131635"/>
                  <a:gd name="connsiteX4" fmla="*/ 89535 w 133254"/>
                  <a:gd name="connsiteY4" fmla="*/ 68961 h 131635"/>
                  <a:gd name="connsiteX5" fmla="*/ 67532 w 133254"/>
                  <a:gd name="connsiteY5" fmla="*/ 42767 h 131635"/>
                  <a:gd name="connsiteX6" fmla="*/ 92202 w 133254"/>
                  <a:gd name="connsiteY6" fmla="*/ 22003 h 131635"/>
                  <a:gd name="connsiteX7" fmla="*/ 92583 w 133254"/>
                  <a:gd name="connsiteY7" fmla="*/ 17240 h 131635"/>
                  <a:gd name="connsiteX8" fmla="*/ 79057 w 133254"/>
                  <a:gd name="connsiteY8" fmla="*/ 1143 h 131635"/>
                  <a:gd name="connsiteX9" fmla="*/ 76771 w 133254"/>
                  <a:gd name="connsiteY9" fmla="*/ 0 h 131635"/>
                  <a:gd name="connsiteX10" fmla="*/ 74295 w 133254"/>
                  <a:gd name="connsiteY10" fmla="*/ 762 h 131635"/>
                  <a:gd name="connsiteX11" fmla="*/ 1143 w 133254"/>
                  <a:gd name="connsiteY11" fmla="*/ 62198 h 131635"/>
                  <a:gd name="connsiteX12" fmla="*/ 0 w 133254"/>
                  <a:gd name="connsiteY12" fmla="*/ 64484 h 131635"/>
                  <a:gd name="connsiteX13" fmla="*/ 762 w 133254"/>
                  <a:gd name="connsiteY13" fmla="*/ 66961 h 131635"/>
                  <a:gd name="connsiteX14" fmla="*/ 14288 w 133254"/>
                  <a:gd name="connsiteY14" fmla="*/ 83058 h 131635"/>
                  <a:gd name="connsiteX15" fmla="*/ 19050 w 133254"/>
                  <a:gd name="connsiteY15" fmla="*/ 83439 h 131635"/>
                  <a:gd name="connsiteX16" fmla="*/ 48101 w 133254"/>
                  <a:gd name="connsiteY16" fmla="*/ 59055 h 131635"/>
                  <a:gd name="connsiteX17" fmla="*/ 70104 w 133254"/>
                  <a:gd name="connsiteY17" fmla="*/ 85153 h 131635"/>
                  <a:gd name="connsiteX18" fmla="*/ 41053 w 133254"/>
                  <a:gd name="connsiteY18" fmla="*/ 109538 h 131635"/>
                  <a:gd name="connsiteX19" fmla="*/ 39910 w 133254"/>
                  <a:gd name="connsiteY19" fmla="*/ 111823 h 131635"/>
                  <a:gd name="connsiteX20" fmla="*/ 40672 w 133254"/>
                  <a:gd name="connsiteY20" fmla="*/ 114300 h 131635"/>
                  <a:gd name="connsiteX21" fmla="*/ 54197 w 133254"/>
                  <a:gd name="connsiteY21" fmla="*/ 130397 h 131635"/>
                  <a:gd name="connsiteX22" fmla="*/ 56769 w 133254"/>
                  <a:gd name="connsiteY22" fmla="*/ 131636 h 131635"/>
                  <a:gd name="connsiteX23" fmla="*/ 58960 w 133254"/>
                  <a:gd name="connsiteY23" fmla="*/ 130873 h 131635"/>
                  <a:gd name="connsiteX24" fmla="*/ 132112 w 133254"/>
                  <a:gd name="connsiteY24" fmla="*/ 69437 h 131635"/>
                  <a:gd name="connsiteX25" fmla="*/ 133255 w 133254"/>
                  <a:gd name="connsiteY25" fmla="*/ 67151 h 131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3254" h="131635">
                    <a:moveTo>
                      <a:pt x="133255" y="67151"/>
                    </a:moveTo>
                    <a:cubicBezTo>
                      <a:pt x="133255" y="66294"/>
                      <a:pt x="133064" y="65342"/>
                      <a:pt x="132493" y="64675"/>
                    </a:cubicBezTo>
                    <a:lnTo>
                      <a:pt x="118967" y="48577"/>
                    </a:lnTo>
                    <a:cubicBezTo>
                      <a:pt x="117729" y="47149"/>
                      <a:pt x="115633" y="46958"/>
                      <a:pt x="114205" y="48197"/>
                    </a:cubicBezTo>
                    <a:lnTo>
                      <a:pt x="89535" y="68961"/>
                    </a:lnTo>
                    <a:lnTo>
                      <a:pt x="67532" y="42767"/>
                    </a:lnTo>
                    <a:lnTo>
                      <a:pt x="92202" y="22003"/>
                    </a:lnTo>
                    <a:cubicBezTo>
                      <a:pt x="93631" y="20860"/>
                      <a:pt x="93821" y="18669"/>
                      <a:pt x="92583" y="17240"/>
                    </a:cubicBezTo>
                    <a:lnTo>
                      <a:pt x="79057" y="1143"/>
                    </a:lnTo>
                    <a:cubicBezTo>
                      <a:pt x="78486" y="476"/>
                      <a:pt x="77629" y="0"/>
                      <a:pt x="76771" y="0"/>
                    </a:cubicBezTo>
                    <a:cubicBezTo>
                      <a:pt x="75914" y="0"/>
                      <a:pt x="74962" y="191"/>
                      <a:pt x="74295" y="762"/>
                    </a:cubicBezTo>
                    <a:lnTo>
                      <a:pt x="1143" y="62198"/>
                    </a:lnTo>
                    <a:cubicBezTo>
                      <a:pt x="476" y="62770"/>
                      <a:pt x="0" y="63627"/>
                      <a:pt x="0" y="64484"/>
                    </a:cubicBezTo>
                    <a:cubicBezTo>
                      <a:pt x="0" y="65342"/>
                      <a:pt x="190" y="66294"/>
                      <a:pt x="762" y="66961"/>
                    </a:cubicBezTo>
                    <a:lnTo>
                      <a:pt x="14288" y="83058"/>
                    </a:lnTo>
                    <a:cubicBezTo>
                      <a:pt x="15526" y="84487"/>
                      <a:pt x="17621" y="84677"/>
                      <a:pt x="19050" y="83439"/>
                    </a:cubicBezTo>
                    <a:lnTo>
                      <a:pt x="48101" y="59055"/>
                    </a:lnTo>
                    <a:lnTo>
                      <a:pt x="70104" y="85153"/>
                    </a:lnTo>
                    <a:lnTo>
                      <a:pt x="41053" y="109538"/>
                    </a:lnTo>
                    <a:cubicBezTo>
                      <a:pt x="40386" y="110109"/>
                      <a:pt x="39910" y="110966"/>
                      <a:pt x="39910" y="111823"/>
                    </a:cubicBezTo>
                    <a:cubicBezTo>
                      <a:pt x="39910" y="112681"/>
                      <a:pt x="40100" y="113633"/>
                      <a:pt x="40672" y="114300"/>
                    </a:cubicBezTo>
                    <a:lnTo>
                      <a:pt x="54197" y="130397"/>
                    </a:lnTo>
                    <a:cubicBezTo>
                      <a:pt x="54864" y="131159"/>
                      <a:pt x="55817" y="131540"/>
                      <a:pt x="56769" y="131636"/>
                    </a:cubicBezTo>
                    <a:cubicBezTo>
                      <a:pt x="57531" y="131636"/>
                      <a:pt x="58293" y="131350"/>
                      <a:pt x="58960" y="130873"/>
                    </a:cubicBezTo>
                    <a:lnTo>
                      <a:pt x="132112" y="69437"/>
                    </a:lnTo>
                    <a:cubicBezTo>
                      <a:pt x="132778" y="68866"/>
                      <a:pt x="133255" y="68008"/>
                      <a:pt x="133255" y="67151"/>
                    </a:cubicBezTo>
                    <a:close/>
                  </a:path>
                </a:pathLst>
              </a:custGeom>
              <a:solidFill>
                <a:srgbClr val="FFFFFF"/>
              </a:solidFill>
              <a:ln w="0"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18F3B01D-DD8C-2327-A744-1DE8390F3ECA}"/>
                  </a:ext>
                </a:extLst>
              </p:cNvPr>
              <p:cNvSpPr/>
              <p:nvPr/>
            </p:nvSpPr>
            <p:spPr>
              <a:xfrm>
                <a:off x="2404439" y="2554915"/>
                <a:ext cx="97384" cy="78176"/>
              </a:xfrm>
              <a:custGeom>
                <a:avLst/>
                <a:gdLst>
                  <a:gd name="connsiteX0" fmla="*/ 96794 w 97384"/>
                  <a:gd name="connsiteY0" fmla="*/ 18836 h 78176"/>
                  <a:gd name="connsiteX1" fmla="*/ 84887 w 97384"/>
                  <a:gd name="connsiteY1" fmla="*/ 1500 h 78176"/>
                  <a:gd name="connsiteX2" fmla="*/ 82697 w 97384"/>
                  <a:gd name="connsiteY2" fmla="*/ 71 h 78176"/>
                  <a:gd name="connsiteX3" fmla="*/ 80220 w 97384"/>
                  <a:gd name="connsiteY3" fmla="*/ 643 h 78176"/>
                  <a:gd name="connsiteX4" fmla="*/ 1448 w 97384"/>
                  <a:gd name="connsiteY4" fmla="*/ 54745 h 78176"/>
                  <a:gd name="connsiteX5" fmla="*/ 591 w 97384"/>
                  <a:gd name="connsiteY5" fmla="*/ 59412 h 78176"/>
                  <a:gd name="connsiteX6" fmla="*/ 12497 w 97384"/>
                  <a:gd name="connsiteY6" fmla="*/ 76748 h 78176"/>
                  <a:gd name="connsiteX7" fmla="*/ 14688 w 97384"/>
                  <a:gd name="connsiteY7" fmla="*/ 78176 h 78176"/>
                  <a:gd name="connsiteX8" fmla="*/ 15260 w 97384"/>
                  <a:gd name="connsiteY8" fmla="*/ 78176 h 78176"/>
                  <a:gd name="connsiteX9" fmla="*/ 17165 w 97384"/>
                  <a:gd name="connsiteY9" fmla="*/ 77605 h 78176"/>
                  <a:gd name="connsiteX10" fmla="*/ 95936 w 97384"/>
                  <a:gd name="connsiteY10" fmla="*/ 23503 h 78176"/>
                  <a:gd name="connsiteX11" fmla="*/ 96794 w 97384"/>
                  <a:gd name="connsiteY11" fmla="*/ 18836 h 7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84" h="78176">
                    <a:moveTo>
                      <a:pt x="96794" y="18836"/>
                    </a:moveTo>
                    <a:lnTo>
                      <a:pt x="84887" y="1500"/>
                    </a:lnTo>
                    <a:cubicBezTo>
                      <a:pt x="84411" y="738"/>
                      <a:pt x="83649" y="262"/>
                      <a:pt x="82697" y="71"/>
                    </a:cubicBezTo>
                    <a:cubicBezTo>
                      <a:pt x="81839" y="-119"/>
                      <a:pt x="80887" y="71"/>
                      <a:pt x="80220" y="643"/>
                    </a:cubicBezTo>
                    <a:lnTo>
                      <a:pt x="1448" y="54745"/>
                    </a:lnTo>
                    <a:cubicBezTo>
                      <a:pt x="-76" y="55793"/>
                      <a:pt x="-457" y="57888"/>
                      <a:pt x="591" y="59412"/>
                    </a:cubicBezTo>
                    <a:lnTo>
                      <a:pt x="12497" y="76748"/>
                    </a:lnTo>
                    <a:cubicBezTo>
                      <a:pt x="12974" y="77510"/>
                      <a:pt x="13736" y="77986"/>
                      <a:pt x="14688" y="78176"/>
                    </a:cubicBezTo>
                    <a:cubicBezTo>
                      <a:pt x="14879" y="78176"/>
                      <a:pt x="15069" y="78176"/>
                      <a:pt x="15260" y="78176"/>
                    </a:cubicBezTo>
                    <a:cubicBezTo>
                      <a:pt x="15926" y="78176"/>
                      <a:pt x="16593" y="77986"/>
                      <a:pt x="17165" y="77605"/>
                    </a:cubicBezTo>
                    <a:lnTo>
                      <a:pt x="95936" y="23503"/>
                    </a:lnTo>
                    <a:cubicBezTo>
                      <a:pt x="97460" y="22455"/>
                      <a:pt x="97841" y="20360"/>
                      <a:pt x="96794" y="18836"/>
                    </a:cubicBezTo>
                    <a:close/>
                  </a:path>
                </a:pathLst>
              </a:custGeom>
              <a:solidFill>
                <a:srgbClr val="FFFFFF"/>
              </a:solidFill>
              <a:ln w="0"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4D3863CE-8491-0F51-4821-278C12A317E4}"/>
                  </a:ext>
                </a:extLst>
              </p:cNvPr>
              <p:cNvSpPr/>
              <p:nvPr/>
            </p:nvSpPr>
            <p:spPr>
              <a:xfrm>
                <a:off x="2439215" y="2605432"/>
                <a:ext cx="111085" cy="113765"/>
              </a:xfrm>
              <a:custGeom>
                <a:avLst/>
                <a:gdLst>
                  <a:gd name="connsiteX0" fmla="*/ 38205 w 111085"/>
                  <a:gd name="connsiteY0" fmla="*/ 113765 h 113765"/>
                  <a:gd name="connsiteX1" fmla="*/ 39824 w 111085"/>
                  <a:gd name="connsiteY1" fmla="*/ 113289 h 113765"/>
                  <a:gd name="connsiteX2" fmla="*/ 83639 w 111085"/>
                  <a:gd name="connsiteY2" fmla="*/ 89286 h 113765"/>
                  <a:gd name="connsiteX3" fmla="*/ 84973 w 111085"/>
                  <a:gd name="connsiteY3" fmla="*/ 84714 h 113765"/>
                  <a:gd name="connsiteX4" fmla="*/ 66970 w 111085"/>
                  <a:gd name="connsiteY4" fmla="*/ 51948 h 113765"/>
                  <a:gd name="connsiteX5" fmla="*/ 64970 w 111085"/>
                  <a:gd name="connsiteY5" fmla="*/ 50329 h 113765"/>
                  <a:gd name="connsiteX6" fmla="*/ 62398 w 111085"/>
                  <a:gd name="connsiteY6" fmla="*/ 50614 h 113765"/>
                  <a:gd name="connsiteX7" fmla="*/ 45349 w 111085"/>
                  <a:gd name="connsiteY7" fmla="*/ 59949 h 113765"/>
                  <a:gd name="connsiteX8" fmla="*/ 43729 w 111085"/>
                  <a:gd name="connsiteY8" fmla="*/ 61949 h 113765"/>
                  <a:gd name="connsiteX9" fmla="*/ 44015 w 111085"/>
                  <a:gd name="connsiteY9" fmla="*/ 64521 h 113765"/>
                  <a:gd name="connsiteX10" fmla="*/ 50683 w 111085"/>
                  <a:gd name="connsiteY10" fmla="*/ 76618 h 113765"/>
                  <a:gd name="connsiteX11" fmla="*/ 41920 w 111085"/>
                  <a:gd name="connsiteY11" fmla="*/ 81475 h 113765"/>
                  <a:gd name="connsiteX12" fmla="*/ 37443 w 111085"/>
                  <a:gd name="connsiteY12" fmla="*/ 77570 h 113765"/>
                  <a:gd name="connsiteX13" fmla="*/ 30966 w 111085"/>
                  <a:gd name="connsiteY13" fmla="*/ 68712 h 113765"/>
                  <a:gd name="connsiteX14" fmla="*/ 27537 w 111085"/>
                  <a:gd name="connsiteY14" fmla="*/ 58139 h 113765"/>
                  <a:gd name="connsiteX15" fmla="*/ 28489 w 111085"/>
                  <a:gd name="connsiteY15" fmla="*/ 48233 h 113765"/>
                  <a:gd name="connsiteX16" fmla="*/ 33442 w 111085"/>
                  <a:gd name="connsiteY16" fmla="*/ 39470 h 113765"/>
                  <a:gd name="connsiteX17" fmla="*/ 42301 w 111085"/>
                  <a:gd name="connsiteY17" fmla="*/ 32422 h 113765"/>
                  <a:gd name="connsiteX18" fmla="*/ 52969 w 111085"/>
                  <a:gd name="connsiteY18" fmla="*/ 28707 h 113765"/>
                  <a:gd name="connsiteX19" fmla="*/ 63065 w 111085"/>
                  <a:gd name="connsiteY19" fmla="*/ 29183 h 113765"/>
                  <a:gd name="connsiteX20" fmla="*/ 71923 w 111085"/>
                  <a:gd name="connsiteY20" fmla="*/ 33660 h 113765"/>
                  <a:gd name="connsiteX21" fmla="*/ 78972 w 111085"/>
                  <a:gd name="connsiteY21" fmla="*/ 42232 h 113765"/>
                  <a:gd name="connsiteX22" fmla="*/ 83068 w 111085"/>
                  <a:gd name="connsiteY22" fmla="*/ 53853 h 113765"/>
                  <a:gd name="connsiteX23" fmla="*/ 81925 w 111085"/>
                  <a:gd name="connsiteY23" fmla="*/ 64330 h 113765"/>
                  <a:gd name="connsiteX24" fmla="*/ 82210 w 111085"/>
                  <a:gd name="connsiteY24" fmla="*/ 66997 h 113765"/>
                  <a:gd name="connsiteX25" fmla="*/ 84306 w 111085"/>
                  <a:gd name="connsiteY25" fmla="*/ 68616 h 113765"/>
                  <a:gd name="connsiteX26" fmla="*/ 105642 w 111085"/>
                  <a:gd name="connsiteY26" fmla="*/ 73855 h 113765"/>
                  <a:gd name="connsiteX27" fmla="*/ 109738 w 111085"/>
                  <a:gd name="connsiteY27" fmla="*/ 71379 h 113765"/>
                  <a:gd name="connsiteX28" fmla="*/ 109928 w 111085"/>
                  <a:gd name="connsiteY28" fmla="*/ 50424 h 113765"/>
                  <a:gd name="connsiteX29" fmla="*/ 101832 w 111085"/>
                  <a:gd name="connsiteY29" fmla="*/ 29659 h 113765"/>
                  <a:gd name="connsiteX30" fmla="*/ 88021 w 111085"/>
                  <a:gd name="connsiteY30" fmla="*/ 12324 h 113765"/>
                  <a:gd name="connsiteX31" fmla="*/ 70114 w 111085"/>
                  <a:gd name="connsiteY31" fmla="*/ 2227 h 113765"/>
                  <a:gd name="connsiteX32" fmla="*/ 49635 w 111085"/>
                  <a:gd name="connsiteY32" fmla="*/ 322 h 113765"/>
                  <a:gd name="connsiteX33" fmla="*/ 28299 w 111085"/>
                  <a:gd name="connsiteY33" fmla="*/ 7371 h 113765"/>
                  <a:gd name="connsiteX34" fmla="*/ 10963 w 111085"/>
                  <a:gd name="connsiteY34" fmla="*/ 21563 h 113765"/>
                  <a:gd name="connsiteX35" fmla="*/ 1629 w 111085"/>
                  <a:gd name="connsiteY35" fmla="*/ 39851 h 113765"/>
                  <a:gd name="connsiteX36" fmla="*/ 581 w 111085"/>
                  <a:gd name="connsiteY36" fmla="*/ 60330 h 113765"/>
                  <a:gd name="connsiteX37" fmla="*/ 7820 w 111085"/>
                  <a:gd name="connsiteY37" fmla="*/ 81285 h 113765"/>
                  <a:gd name="connsiteX38" fmla="*/ 20012 w 111085"/>
                  <a:gd name="connsiteY38" fmla="*/ 98906 h 113765"/>
                  <a:gd name="connsiteX39" fmla="*/ 36205 w 111085"/>
                  <a:gd name="connsiteY39" fmla="*/ 113193 h 113765"/>
                  <a:gd name="connsiteX40" fmla="*/ 38014 w 111085"/>
                  <a:gd name="connsiteY40" fmla="*/ 113765 h 11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1085" h="113765">
                    <a:moveTo>
                      <a:pt x="38205" y="113765"/>
                    </a:moveTo>
                    <a:cubicBezTo>
                      <a:pt x="38776" y="113765"/>
                      <a:pt x="39348" y="113670"/>
                      <a:pt x="39824" y="113289"/>
                    </a:cubicBezTo>
                    <a:lnTo>
                      <a:pt x="83639" y="89286"/>
                    </a:lnTo>
                    <a:cubicBezTo>
                      <a:pt x="85258" y="88429"/>
                      <a:pt x="85830" y="86333"/>
                      <a:pt x="84973" y="84714"/>
                    </a:cubicBezTo>
                    <a:lnTo>
                      <a:pt x="66970" y="51948"/>
                    </a:lnTo>
                    <a:cubicBezTo>
                      <a:pt x="66589" y="51186"/>
                      <a:pt x="65827" y="50614"/>
                      <a:pt x="64970" y="50329"/>
                    </a:cubicBezTo>
                    <a:cubicBezTo>
                      <a:pt x="64113" y="50043"/>
                      <a:pt x="63160" y="50138"/>
                      <a:pt x="62398" y="50614"/>
                    </a:cubicBezTo>
                    <a:lnTo>
                      <a:pt x="45349" y="59949"/>
                    </a:lnTo>
                    <a:cubicBezTo>
                      <a:pt x="44587" y="60425"/>
                      <a:pt x="44015" y="61092"/>
                      <a:pt x="43729" y="61949"/>
                    </a:cubicBezTo>
                    <a:cubicBezTo>
                      <a:pt x="43444" y="62806"/>
                      <a:pt x="43539" y="63759"/>
                      <a:pt x="44015" y="64521"/>
                    </a:cubicBezTo>
                    <a:lnTo>
                      <a:pt x="50683" y="76618"/>
                    </a:lnTo>
                    <a:lnTo>
                      <a:pt x="41920" y="81475"/>
                    </a:lnTo>
                    <a:cubicBezTo>
                      <a:pt x="40586" y="80428"/>
                      <a:pt x="39062" y="79094"/>
                      <a:pt x="37443" y="77570"/>
                    </a:cubicBezTo>
                    <a:cubicBezTo>
                      <a:pt x="35157" y="75379"/>
                      <a:pt x="33061" y="72427"/>
                      <a:pt x="30966" y="68712"/>
                    </a:cubicBezTo>
                    <a:cubicBezTo>
                      <a:pt x="29061" y="65187"/>
                      <a:pt x="27823" y="61663"/>
                      <a:pt x="27537" y="58139"/>
                    </a:cubicBezTo>
                    <a:cubicBezTo>
                      <a:pt x="27156" y="54710"/>
                      <a:pt x="27537" y="51376"/>
                      <a:pt x="28489" y="48233"/>
                    </a:cubicBezTo>
                    <a:cubicBezTo>
                      <a:pt x="29537" y="45090"/>
                      <a:pt x="31156" y="42137"/>
                      <a:pt x="33442" y="39470"/>
                    </a:cubicBezTo>
                    <a:cubicBezTo>
                      <a:pt x="35728" y="36803"/>
                      <a:pt x="38776" y="34422"/>
                      <a:pt x="42301" y="32422"/>
                    </a:cubicBezTo>
                    <a:cubicBezTo>
                      <a:pt x="45825" y="30516"/>
                      <a:pt x="49349" y="29278"/>
                      <a:pt x="52969" y="28707"/>
                    </a:cubicBezTo>
                    <a:cubicBezTo>
                      <a:pt x="56493" y="28231"/>
                      <a:pt x="59827" y="28326"/>
                      <a:pt x="63065" y="29183"/>
                    </a:cubicBezTo>
                    <a:cubicBezTo>
                      <a:pt x="66208" y="30040"/>
                      <a:pt x="69256" y="31564"/>
                      <a:pt x="71923" y="33660"/>
                    </a:cubicBezTo>
                    <a:cubicBezTo>
                      <a:pt x="74686" y="35851"/>
                      <a:pt x="77067" y="38708"/>
                      <a:pt x="78972" y="42232"/>
                    </a:cubicBezTo>
                    <a:cubicBezTo>
                      <a:pt x="81353" y="46518"/>
                      <a:pt x="82687" y="50424"/>
                      <a:pt x="83068" y="53853"/>
                    </a:cubicBezTo>
                    <a:cubicBezTo>
                      <a:pt x="83449" y="57282"/>
                      <a:pt x="83068" y="60806"/>
                      <a:pt x="81925" y="64330"/>
                    </a:cubicBezTo>
                    <a:cubicBezTo>
                      <a:pt x="81639" y="65187"/>
                      <a:pt x="81734" y="66140"/>
                      <a:pt x="82210" y="66997"/>
                    </a:cubicBezTo>
                    <a:cubicBezTo>
                      <a:pt x="82687" y="67759"/>
                      <a:pt x="83449" y="68426"/>
                      <a:pt x="84306" y="68616"/>
                    </a:cubicBezTo>
                    <a:lnTo>
                      <a:pt x="105642" y="73855"/>
                    </a:lnTo>
                    <a:cubicBezTo>
                      <a:pt x="107452" y="74331"/>
                      <a:pt x="109261" y="73189"/>
                      <a:pt x="109738" y="71379"/>
                    </a:cubicBezTo>
                    <a:cubicBezTo>
                      <a:pt x="111452" y="64426"/>
                      <a:pt x="111547" y="57377"/>
                      <a:pt x="109928" y="50424"/>
                    </a:cubicBezTo>
                    <a:cubicBezTo>
                      <a:pt x="108404" y="43661"/>
                      <a:pt x="105642" y="36612"/>
                      <a:pt x="101832" y="29659"/>
                    </a:cubicBezTo>
                    <a:cubicBezTo>
                      <a:pt x="98022" y="22801"/>
                      <a:pt x="93450" y="16991"/>
                      <a:pt x="88021" y="12324"/>
                    </a:cubicBezTo>
                    <a:cubicBezTo>
                      <a:pt x="82591" y="7656"/>
                      <a:pt x="76591" y="4228"/>
                      <a:pt x="70114" y="2227"/>
                    </a:cubicBezTo>
                    <a:cubicBezTo>
                      <a:pt x="63637" y="132"/>
                      <a:pt x="56779" y="-440"/>
                      <a:pt x="49635" y="322"/>
                    </a:cubicBezTo>
                    <a:cubicBezTo>
                      <a:pt x="42586" y="1084"/>
                      <a:pt x="35347" y="3466"/>
                      <a:pt x="28299" y="7371"/>
                    </a:cubicBezTo>
                    <a:cubicBezTo>
                      <a:pt x="21250" y="11276"/>
                      <a:pt x="15345" y="16039"/>
                      <a:pt x="10963" y="21563"/>
                    </a:cubicBezTo>
                    <a:cubicBezTo>
                      <a:pt x="6487" y="27183"/>
                      <a:pt x="3343" y="33279"/>
                      <a:pt x="1629" y="39851"/>
                    </a:cubicBezTo>
                    <a:cubicBezTo>
                      <a:pt x="-86" y="46423"/>
                      <a:pt x="-467" y="53281"/>
                      <a:pt x="581" y="60330"/>
                    </a:cubicBezTo>
                    <a:cubicBezTo>
                      <a:pt x="1629" y="67378"/>
                      <a:pt x="4105" y="74427"/>
                      <a:pt x="7820" y="81285"/>
                    </a:cubicBezTo>
                    <a:cubicBezTo>
                      <a:pt x="11249" y="87571"/>
                      <a:pt x="15440" y="93572"/>
                      <a:pt x="20012" y="98906"/>
                    </a:cubicBezTo>
                    <a:cubicBezTo>
                      <a:pt x="24679" y="104335"/>
                      <a:pt x="30109" y="109098"/>
                      <a:pt x="36205" y="113193"/>
                    </a:cubicBezTo>
                    <a:cubicBezTo>
                      <a:pt x="36776" y="113574"/>
                      <a:pt x="37443" y="113765"/>
                      <a:pt x="38014" y="113765"/>
                    </a:cubicBezTo>
                    <a:close/>
                  </a:path>
                </a:pathLst>
              </a:custGeom>
              <a:solidFill>
                <a:srgbClr val="FFFFFF"/>
              </a:solidFill>
              <a:ln w="0"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C4F2E1B9-1A7E-926D-6D98-65DD73204DC9}"/>
                  </a:ext>
                </a:extLst>
              </p:cNvPr>
              <p:cNvSpPr/>
              <p:nvPr/>
            </p:nvSpPr>
            <p:spPr>
              <a:xfrm>
                <a:off x="2474158" y="2696028"/>
                <a:ext cx="125467" cy="118038"/>
              </a:xfrm>
              <a:custGeom>
                <a:avLst/>
                <a:gdLst>
                  <a:gd name="connsiteX0" fmla="*/ 125373 w 125467"/>
                  <a:gd name="connsiteY0" fmla="*/ 80034 h 118038"/>
                  <a:gd name="connsiteX1" fmla="*/ 117943 w 125467"/>
                  <a:gd name="connsiteY1" fmla="*/ 60317 h 118038"/>
                  <a:gd name="connsiteX2" fmla="*/ 113562 w 125467"/>
                  <a:gd name="connsiteY2" fmla="*/ 58317 h 118038"/>
                  <a:gd name="connsiteX3" fmla="*/ 83367 w 125467"/>
                  <a:gd name="connsiteY3" fmla="*/ 69651 h 118038"/>
                  <a:gd name="connsiteX4" fmla="*/ 71366 w 125467"/>
                  <a:gd name="connsiteY4" fmla="*/ 37647 h 118038"/>
                  <a:gd name="connsiteX5" fmla="*/ 101560 w 125467"/>
                  <a:gd name="connsiteY5" fmla="*/ 26313 h 118038"/>
                  <a:gd name="connsiteX6" fmla="*/ 103465 w 125467"/>
                  <a:gd name="connsiteY6" fmla="*/ 24503 h 118038"/>
                  <a:gd name="connsiteX7" fmla="*/ 103465 w 125467"/>
                  <a:gd name="connsiteY7" fmla="*/ 21931 h 118038"/>
                  <a:gd name="connsiteX8" fmla="*/ 96036 w 125467"/>
                  <a:gd name="connsiteY8" fmla="*/ 2214 h 118038"/>
                  <a:gd name="connsiteX9" fmla="*/ 91654 w 125467"/>
                  <a:gd name="connsiteY9" fmla="*/ 214 h 118038"/>
                  <a:gd name="connsiteX10" fmla="*/ 2214 w 125467"/>
                  <a:gd name="connsiteY10" fmla="*/ 33742 h 118038"/>
                  <a:gd name="connsiteX11" fmla="*/ 214 w 125467"/>
                  <a:gd name="connsiteY11" fmla="*/ 38124 h 118038"/>
                  <a:gd name="connsiteX12" fmla="*/ 7644 w 125467"/>
                  <a:gd name="connsiteY12" fmla="*/ 57840 h 118038"/>
                  <a:gd name="connsiteX13" fmla="*/ 9358 w 125467"/>
                  <a:gd name="connsiteY13" fmla="*/ 59745 h 118038"/>
                  <a:gd name="connsiteX14" fmla="*/ 11930 w 125467"/>
                  <a:gd name="connsiteY14" fmla="*/ 59745 h 118038"/>
                  <a:gd name="connsiteX15" fmla="*/ 47458 w 125467"/>
                  <a:gd name="connsiteY15" fmla="*/ 46410 h 118038"/>
                  <a:gd name="connsiteX16" fmla="*/ 59460 w 125467"/>
                  <a:gd name="connsiteY16" fmla="*/ 78414 h 118038"/>
                  <a:gd name="connsiteX17" fmla="*/ 23931 w 125467"/>
                  <a:gd name="connsiteY17" fmla="*/ 91749 h 118038"/>
                  <a:gd name="connsiteX18" fmla="*/ 22026 w 125467"/>
                  <a:gd name="connsiteY18" fmla="*/ 93559 h 118038"/>
                  <a:gd name="connsiteX19" fmla="*/ 22026 w 125467"/>
                  <a:gd name="connsiteY19" fmla="*/ 96131 h 118038"/>
                  <a:gd name="connsiteX20" fmla="*/ 29456 w 125467"/>
                  <a:gd name="connsiteY20" fmla="*/ 115848 h 118038"/>
                  <a:gd name="connsiteX21" fmla="*/ 31266 w 125467"/>
                  <a:gd name="connsiteY21" fmla="*/ 117753 h 118038"/>
                  <a:gd name="connsiteX22" fmla="*/ 32599 w 125467"/>
                  <a:gd name="connsiteY22" fmla="*/ 118038 h 118038"/>
                  <a:gd name="connsiteX23" fmla="*/ 33837 w 125467"/>
                  <a:gd name="connsiteY23" fmla="*/ 117848 h 118038"/>
                  <a:gd name="connsiteX24" fmla="*/ 123277 w 125467"/>
                  <a:gd name="connsiteY24" fmla="*/ 84320 h 118038"/>
                  <a:gd name="connsiteX25" fmla="*/ 125182 w 125467"/>
                  <a:gd name="connsiteY25" fmla="*/ 82510 h 118038"/>
                  <a:gd name="connsiteX26" fmla="*/ 125182 w 125467"/>
                  <a:gd name="connsiteY26" fmla="*/ 79938 h 118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5467" h="118038">
                    <a:moveTo>
                      <a:pt x="125373" y="80034"/>
                    </a:moveTo>
                    <a:lnTo>
                      <a:pt x="117943" y="60317"/>
                    </a:lnTo>
                    <a:cubicBezTo>
                      <a:pt x="117276" y="58602"/>
                      <a:pt x="115371" y="57650"/>
                      <a:pt x="113562" y="58317"/>
                    </a:cubicBezTo>
                    <a:lnTo>
                      <a:pt x="83367" y="69651"/>
                    </a:lnTo>
                    <a:lnTo>
                      <a:pt x="71366" y="37647"/>
                    </a:lnTo>
                    <a:lnTo>
                      <a:pt x="101560" y="26313"/>
                    </a:lnTo>
                    <a:cubicBezTo>
                      <a:pt x="102417" y="26027"/>
                      <a:pt x="103084" y="25360"/>
                      <a:pt x="103465" y="24503"/>
                    </a:cubicBezTo>
                    <a:cubicBezTo>
                      <a:pt x="103846" y="23646"/>
                      <a:pt x="103846" y="22788"/>
                      <a:pt x="103465" y="21931"/>
                    </a:cubicBezTo>
                    <a:lnTo>
                      <a:pt x="96036" y="2214"/>
                    </a:lnTo>
                    <a:cubicBezTo>
                      <a:pt x="95369" y="500"/>
                      <a:pt x="93464" y="-453"/>
                      <a:pt x="91654" y="214"/>
                    </a:cubicBezTo>
                    <a:lnTo>
                      <a:pt x="2214" y="33742"/>
                    </a:lnTo>
                    <a:cubicBezTo>
                      <a:pt x="500" y="34409"/>
                      <a:pt x="-453" y="36314"/>
                      <a:pt x="214" y="38124"/>
                    </a:cubicBezTo>
                    <a:lnTo>
                      <a:pt x="7644" y="57840"/>
                    </a:lnTo>
                    <a:cubicBezTo>
                      <a:pt x="7929" y="58698"/>
                      <a:pt x="8596" y="59364"/>
                      <a:pt x="9358" y="59745"/>
                    </a:cubicBezTo>
                    <a:cubicBezTo>
                      <a:pt x="10215" y="60126"/>
                      <a:pt x="11073" y="60126"/>
                      <a:pt x="11930" y="59745"/>
                    </a:cubicBezTo>
                    <a:lnTo>
                      <a:pt x="47458" y="46410"/>
                    </a:lnTo>
                    <a:lnTo>
                      <a:pt x="59460" y="78414"/>
                    </a:lnTo>
                    <a:lnTo>
                      <a:pt x="23931" y="91749"/>
                    </a:lnTo>
                    <a:cubicBezTo>
                      <a:pt x="23074" y="92035"/>
                      <a:pt x="22407" y="92702"/>
                      <a:pt x="22026" y="93559"/>
                    </a:cubicBezTo>
                    <a:cubicBezTo>
                      <a:pt x="21645" y="94416"/>
                      <a:pt x="21645" y="95274"/>
                      <a:pt x="22026" y="96131"/>
                    </a:cubicBezTo>
                    <a:lnTo>
                      <a:pt x="29456" y="115848"/>
                    </a:lnTo>
                    <a:cubicBezTo>
                      <a:pt x="29742" y="116705"/>
                      <a:pt x="30408" y="117372"/>
                      <a:pt x="31266" y="117753"/>
                    </a:cubicBezTo>
                    <a:cubicBezTo>
                      <a:pt x="31647" y="117943"/>
                      <a:pt x="32123" y="118038"/>
                      <a:pt x="32599" y="118038"/>
                    </a:cubicBezTo>
                    <a:cubicBezTo>
                      <a:pt x="32980" y="118038"/>
                      <a:pt x="33456" y="118038"/>
                      <a:pt x="33837" y="117848"/>
                    </a:cubicBezTo>
                    <a:lnTo>
                      <a:pt x="123277" y="84320"/>
                    </a:lnTo>
                    <a:cubicBezTo>
                      <a:pt x="124134" y="84034"/>
                      <a:pt x="124801" y="83367"/>
                      <a:pt x="125182" y="82510"/>
                    </a:cubicBezTo>
                    <a:cubicBezTo>
                      <a:pt x="125563" y="81653"/>
                      <a:pt x="125563" y="80796"/>
                      <a:pt x="125182" y="79938"/>
                    </a:cubicBezTo>
                    <a:close/>
                  </a:path>
                </a:pathLst>
              </a:custGeom>
              <a:solidFill>
                <a:srgbClr val="FFFFFF"/>
              </a:solidFill>
              <a:ln w="0" cap="flat">
                <a:noFill/>
                <a:prstDash val="solid"/>
                <a:miter/>
              </a:ln>
            </p:spPr>
            <p:txBody>
              <a:bodyPr rtlCol="0" anchor="ctr"/>
              <a:lstStyle/>
              <a:p>
                <a:endParaRPr lang="en-US" dirty="0"/>
              </a:p>
            </p:txBody>
          </p:sp>
        </p:grpSp>
        <p:sp>
          <p:nvSpPr>
            <p:cNvPr id="30" name="Freeform: Shape 29">
              <a:extLst>
                <a:ext uri="{FF2B5EF4-FFF2-40B4-BE49-F238E27FC236}">
                  <a16:creationId xmlns:a16="http://schemas.microsoft.com/office/drawing/2014/main" id="{0E392492-F746-A67F-DE0C-7C344A125428}"/>
                </a:ext>
              </a:extLst>
            </p:cNvPr>
            <p:cNvSpPr/>
            <p:nvPr/>
          </p:nvSpPr>
          <p:spPr>
            <a:xfrm>
              <a:off x="1743375" y="2636615"/>
              <a:ext cx="659940" cy="488395"/>
            </a:xfrm>
            <a:custGeom>
              <a:avLst/>
              <a:gdLst>
                <a:gd name="connsiteX0" fmla="*/ 659941 w 659940"/>
                <a:gd name="connsiteY0" fmla="*/ 20669 h 488395"/>
                <a:gd name="connsiteX1" fmla="*/ 645749 w 659940"/>
                <a:gd name="connsiteY1" fmla="*/ 0 h 488395"/>
                <a:gd name="connsiteX2" fmla="*/ 159688 w 659940"/>
                <a:gd name="connsiteY2" fmla="*/ 321469 h 488395"/>
                <a:gd name="connsiteX3" fmla="*/ 41578 w 659940"/>
                <a:gd name="connsiteY3" fmla="*/ 313658 h 488395"/>
                <a:gd name="connsiteX4" fmla="*/ 16813 w 659940"/>
                <a:gd name="connsiteY4" fmla="*/ 446818 h 488395"/>
                <a:gd name="connsiteX5" fmla="*/ 149972 w 659940"/>
                <a:gd name="connsiteY5" fmla="*/ 471583 h 488395"/>
                <a:gd name="connsiteX6" fmla="*/ 185215 w 659940"/>
                <a:gd name="connsiteY6" fmla="*/ 358521 h 488395"/>
                <a:gd name="connsiteX7" fmla="*/ 659941 w 659940"/>
                <a:gd name="connsiteY7" fmla="*/ 20574 h 48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940" h="488395">
                  <a:moveTo>
                    <a:pt x="659941" y="20669"/>
                  </a:moveTo>
                  <a:lnTo>
                    <a:pt x="645749" y="0"/>
                  </a:lnTo>
                  <a:lnTo>
                    <a:pt x="159688" y="321469"/>
                  </a:lnTo>
                  <a:cubicBezTo>
                    <a:pt x="127589" y="292608"/>
                    <a:pt x="78725" y="288131"/>
                    <a:pt x="41578" y="313658"/>
                  </a:cubicBezTo>
                  <a:cubicBezTo>
                    <a:pt x="-2047" y="343567"/>
                    <a:pt x="-13096" y="403193"/>
                    <a:pt x="16813" y="446818"/>
                  </a:cubicBezTo>
                  <a:cubicBezTo>
                    <a:pt x="46721" y="490442"/>
                    <a:pt x="106348" y="501491"/>
                    <a:pt x="149972" y="471583"/>
                  </a:cubicBezTo>
                  <a:cubicBezTo>
                    <a:pt x="187215" y="446056"/>
                    <a:pt x="200645" y="398907"/>
                    <a:pt x="185215" y="358521"/>
                  </a:cubicBezTo>
                  <a:lnTo>
                    <a:pt x="659941" y="20574"/>
                  </a:lnTo>
                  <a:close/>
                </a:path>
              </a:pathLst>
            </a:custGeom>
            <a:solidFill>
              <a:srgbClr val="575756"/>
            </a:solidFill>
            <a:ln w="0" cap="flat">
              <a:noFill/>
              <a:prstDash val="solid"/>
              <a:miter/>
            </a:ln>
          </p:spPr>
          <p:txBody>
            <a:bodyPr rtlCol="0" anchor="ctr"/>
            <a:lstStyle/>
            <a:p>
              <a:endParaRPr lang="en-US" dirty="0"/>
            </a:p>
          </p:txBody>
        </p:sp>
      </p:grpSp>
      <p:sp>
        <p:nvSpPr>
          <p:cNvPr id="32" name="TextBox 31">
            <a:extLst>
              <a:ext uri="{FF2B5EF4-FFF2-40B4-BE49-F238E27FC236}">
                <a16:creationId xmlns:a16="http://schemas.microsoft.com/office/drawing/2014/main" id="{8CA413FE-3BEA-6643-4551-35416B484450}"/>
              </a:ext>
            </a:extLst>
          </p:cNvPr>
          <p:cNvSpPr txBox="1"/>
          <p:nvPr/>
        </p:nvSpPr>
        <p:spPr bwMode="auto">
          <a:xfrm>
            <a:off x="1463497" y="2045810"/>
            <a:ext cx="7537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RISK</a:t>
            </a:r>
          </a:p>
        </p:txBody>
      </p:sp>
      <p:grpSp>
        <p:nvGrpSpPr>
          <p:cNvPr id="129" name="Group 128">
            <a:extLst>
              <a:ext uri="{FF2B5EF4-FFF2-40B4-BE49-F238E27FC236}">
                <a16:creationId xmlns:a16="http://schemas.microsoft.com/office/drawing/2014/main" id="{3BF3705F-9417-BE3F-6F2E-879B1F2429E3}"/>
              </a:ext>
            </a:extLst>
          </p:cNvPr>
          <p:cNvGrpSpPr/>
          <p:nvPr/>
        </p:nvGrpSpPr>
        <p:grpSpPr>
          <a:xfrm>
            <a:off x="801789" y="3337531"/>
            <a:ext cx="1983224" cy="1735047"/>
            <a:chOff x="358940" y="3607516"/>
            <a:chExt cx="2394038" cy="2094453"/>
          </a:xfrm>
        </p:grpSpPr>
        <p:sp>
          <p:nvSpPr>
            <p:cNvPr id="36" name="Freeform: Shape 35">
              <a:extLst>
                <a:ext uri="{FF2B5EF4-FFF2-40B4-BE49-F238E27FC236}">
                  <a16:creationId xmlns:a16="http://schemas.microsoft.com/office/drawing/2014/main" id="{ECF1EA5F-720D-F190-500E-0EE51DD3EB21}"/>
                </a:ext>
              </a:extLst>
            </p:cNvPr>
            <p:cNvSpPr/>
            <p:nvPr/>
          </p:nvSpPr>
          <p:spPr>
            <a:xfrm>
              <a:off x="358940" y="3875996"/>
              <a:ext cx="2360062" cy="1819230"/>
            </a:xfrm>
            <a:custGeom>
              <a:avLst/>
              <a:gdLst>
                <a:gd name="connsiteX0" fmla="*/ 2637081 w 2728376"/>
                <a:gd name="connsiteY0" fmla="*/ 1819031 h 1819230"/>
                <a:gd name="connsiteX1" fmla="*/ 2639461 w 2728376"/>
                <a:gd name="connsiteY1" fmla="*/ 1224106 h 1819230"/>
                <a:gd name="connsiteX2" fmla="*/ 2437879 w 2728376"/>
                <a:gd name="connsiteY2" fmla="*/ 553502 h 1819230"/>
                <a:gd name="connsiteX3" fmla="*/ 1945140 w 2728376"/>
                <a:gd name="connsiteY3" fmla="*/ 304099 h 1819230"/>
                <a:gd name="connsiteX4" fmla="*/ 1140529 w 2728376"/>
                <a:gd name="connsiteY4" fmla="*/ 4582 h 1819230"/>
                <a:gd name="connsiteX5" fmla="*/ 763628 w 2728376"/>
                <a:gd name="connsiteY5" fmla="*/ 646432 h 1819230"/>
                <a:gd name="connsiteX6" fmla="*/ 383162 w 2728376"/>
                <a:gd name="connsiteY6" fmla="*/ 1371932 h 1819230"/>
                <a:gd name="connsiteX7" fmla="*/ 10380 w 2728376"/>
                <a:gd name="connsiteY7" fmla="*/ 1819230 h 1819230"/>
                <a:gd name="connsiteX8" fmla="*/ 2637081 w 2728376"/>
                <a:gd name="connsiteY8" fmla="*/ 1819031 h 181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28376" h="1819230">
                  <a:moveTo>
                    <a:pt x="2637081" y="1819031"/>
                  </a:moveTo>
                  <a:cubicBezTo>
                    <a:pt x="2727331" y="1693604"/>
                    <a:pt x="2785704" y="1512307"/>
                    <a:pt x="2639461" y="1224106"/>
                  </a:cubicBezTo>
                  <a:cubicBezTo>
                    <a:pt x="2461098" y="872616"/>
                    <a:pt x="2567281" y="772755"/>
                    <a:pt x="2437879" y="553502"/>
                  </a:cubicBezTo>
                  <a:cubicBezTo>
                    <a:pt x="2345603" y="397161"/>
                    <a:pt x="2177105" y="359017"/>
                    <a:pt x="1945140" y="304099"/>
                  </a:cubicBezTo>
                  <a:cubicBezTo>
                    <a:pt x="1636257" y="230955"/>
                    <a:pt x="1469331" y="-38212"/>
                    <a:pt x="1140529" y="4582"/>
                  </a:cubicBezTo>
                  <a:cubicBezTo>
                    <a:pt x="871771" y="39560"/>
                    <a:pt x="771921" y="303290"/>
                    <a:pt x="763628" y="646432"/>
                  </a:cubicBezTo>
                  <a:cubicBezTo>
                    <a:pt x="755268" y="992031"/>
                    <a:pt x="624405" y="1218636"/>
                    <a:pt x="383162" y="1371932"/>
                  </a:cubicBezTo>
                  <a:cubicBezTo>
                    <a:pt x="175955" y="1503593"/>
                    <a:pt x="-51646" y="1536433"/>
                    <a:pt x="10380" y="1819230"/>
                  </a:cubicBezTo>
                  <a:lnTo>
                    <a:pt x="2637081" y="1819031"/>
                  </a:lnTo>
                  <a:close/>
                </a:path>
              </a:pathLst>
            </a:custGeom>
            <a:solidFill>
              <a:srgbClr val="C2E3F2"/>
            </a:solidFill>
            <a:ln w="0" cap="flat">
              <a:noFill/>
              <a:prstDash val="solid"/>
              <a:miter/>
            </a:ln>
          </p:spPr>
          <p:txBody>
            <a:bodyPr rtlCol="0" anchor="ctr"/>
            <a:lstStyle/>
            <a:p>
              <a:endParaRPr lang="en-US" dirty="0"/>
            </a:p>
          </p:txBody>
        </p:sp>
        <p:grpSp>
          <p:nvGrpSpPr>
            <p:cNvPr id="37" name="Graphic 33">
              <a:extLst>
                <a:ext uri="{FF2B5EF4-FFF2-40B4-BE49-F238E27FC236}">
                  <a16:creationId xmlns:a16="http://schemas.microsoft.com/office/drawing/2014/main" id="{14AD131D-D368-F8AE-E942-1F2058001CF2}"/>
                </a:ext>
              </a:extLst>
            </p:cNvPr>
            <p:cNvGrpSpPr/>
            <p:nvPr/>
          </p:nvGrpSpPr>
          <p:grpSpPr>
            <a:xfrm>
              <a:off x="2234585" y="4982902"/>
              <a:ext cx="518393" cy="715723"/>
              <a:chOff x="2516204" y="5035313"/>
              <a:chExt cx="518393" cy="715723"/>
            </a:xfrm>
          </p:grpSpPr>
          <p:sp>
            <p:nvSpPr>
              <p:cNvPr id="38" name="Freeform: Shape 37">
                <a:extLst>
                  <a:ext uri="{FF2B5EF4-FFF2-40B4-BE49-F238E27FC236}">
                    <a16:creationId xmlns:a16="http://schemas.microsoft.com/office/drawing/2014/main" id="{CEC39A50-2242-92F0-301D-09538565A8DC}"/>
                  </a:ext>
                </a:extLst>
              </p:cNvPr>
              <p:cNvSpPr/>
              <p:nvPr/>
            </p:nvSpPr>
            <p:spPr>
              <a:xfrm>
                <a:off x="2519614" y="5038723"/>
                <a:ext cx="312404" cy="602476"/>
              </a:xfrm>
              <a:custGeom>
                <a:avLst/>
                <a:gdLst>
                  <a:gd name="connsiteX0" fmla="*/ 0 w 312404"/>
                  <a:gd name="connsiteY0" fmla="*/ 0 h 602476"/>
                  <a:gd name="connsiteX1" fmla="*/ 312405 w 312404"/>
                  <a:gd name="connsiteY1" fmla="*/ 0 h 602476"/>
                  <a:gd name="connsiteX2" fmla="*/ 312405 w 312404"/>
                  <a:gd name="connsiteY2" fmla="*/ 602476 h 602476"/>
                  <a:gd name="connsiteX3" fmla="*/ 0 w 312404"/>
                  <a:gd name="connsiteY3" fmla="*/ 602476 h 602476"/>
                </a:gdLst>
                <a:ahLst/>
                <a:cxnLst>
                  <a:cxn ang="0">
                    <a:pos x="connsiteX0" y="connsiteY0"/>
                  </a:cxn>
                  <a:cxn ang="0">
                    <a:pos x="connsiteX1" y="connsiteY1"/>
                  </a:cxn>
                  <a:cxn ang="0">
                    <a:pos x="connsiteX2" y="connsiteY2"/>
                  </a:cxn>
                  <a:cxn ang="0">
                    <a:pos x="connsiteX3" y="connsiteY3"/>
                  </a:cxn>
                </a:cxnLst>
                <a:rect l="l" t="t" r="r" b="b"/>
                <a:pathLst>
                  <a:path w="312404" h="602476">
                    <a:moveTo>
                      <a:pt x="0" y="0"/>
                    </a:moveTo>
                    <a:lnTo>
                      <a:pt x="312405" y="0"/>
                    </a:lnTo>
                    <a:lnTo>
                      <a:pt x="312405" y="602476"/>
                    </a:lnTo>
                    <a:lnTo>
                      <a:pt x="0" y="602476"/>
                    </a:lnTo>
                    <a:close/>
                  </a:path>
                </a:pathLst>
              </a:custGeom>
              <a:solidFill>
                <a:srgbClr val="FFFFFF"/>
              </a:solidFill>
              <a:ln w="0"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22FD47E0-87A0-1991-9243-5568BC6DDA32}"/>
                  </a:ext>
                </a:extLst>
              </p:cNvPr>
              <p:cNvSpPr/>
              <p:nvPr/>
            </p:nvSpPr>
            <p:spPr>
              <a:xfrm>
                <a:off x="2828598" y="5035313"/>
                <a:ext cx="205999" cy="715723"/>
              </a:xfrm>
              <a:custGeom>
                <a:avLst/>
                <a:gdLst>
                  <a:gd name="connsiteX0" fmla="*/ 202601 w 205999"/>
                  <a:gd name="connsiteY0" fmla="*/ 715724 h 715723"/>
                  <a:gd name="connsiteX1" fmla="*/ 173680 w 205999"/>
                  <a:gd name="connsiteY1" fmla="*/ 715724 h 715723"/>
                  <a:gd name="connsiteX2" fmla="*/ 170270 w 205999"/>
                  <a:gd name="connsiteY2" fmla="*/ 712313 h 715723"/>
                  <a:gd name="connsiteX3" fmla="*/ 170270 w 205999"/>
                  <a:gd name="connsiteY3" fmla="*/ 609286 h 715723"/>
                  <a:gd name="connsiteX4" fmla="*/ 35752 w 205999"/>
                  <a:gd name="connsiteY4" fmla="*/ 609286 h 715723"/>
                  <a:gd name="connsiteX5" fmla="*/ 35752 w 205999"/>
                  <a:gd name="connsiteY5" fmla="*/ 712313 h 715723"/>
                  <a:gd name="connsiteX6" fmla="*/ 32342 w 205999"/>
                  <a:gd name="connsiteY6" fmla="*/ 715724 h 715723"/>
                  <a:gd name="connsiteX7" fmla="*/ 3410 w 205999"/>
                  <a:gd name="connsiteY7" fmla="*/ 715724 h 715723"/>
                  <a:gd name="connsiteX8" fmla="*/ 0 w 205999"/>
                  <a:gd name="connsiteY8" fmla="*/ 712313 h 715723"/>
                  <a:gd name="connsiteX9" fmla="*/ 0 w 205999"/>
                  <a:gd name="connsiteY9" fmla="*/ 3410 h 715723"/>
                  <a:gd name="connsiteX10" fmla="*/ 3410 w 205999"/>
                  <a:gd name="connsiteY10" fmla="*/ 0 h 715723"/>
                  <a:gd name="connsiteX11" fmla="*/ 202590 w 205999"/>
                  <a:gd name="connsiteY11" fmla="*/ 0 h 715723"/>
                  <a:gd name="connsiteX12" fmla="*/ 206000 w 205999"/>
                  <a:gd name="connsiteY12" fmla="*/ 3410 h 715723"/>
                  <a:gd name="connsiteX13" fmla="*/ 206000 w 205999"/>
                  <a:gd name="connsiteY13" fmla="*/ 712313 h 715723"/>
                  <a:gd name="connsiteX14" fmla="*/ 202590 w 205999"/>
                  <a:gd name="connsiteY14" fmla="*/ 715724 h 715723"/>
                  <a:gd name="connsiteX15" fmla="*/ 177090 w 205999"/>
                  <a:gd name="connsiteY15" fmla="*/ 708914 h 715723"/>
                  <a:gd name="connsiteX16" fmla="*/ 199202 w 205999"/>
                  <a:gd name="connsiteY16" fmla="*/ 708914 h 715723"/>
                  <a:gd name="connsiteX17" fmla="*/ 199202 w 205999"/>
                  <a:gd name="connsiteY17" fmla="*/ 6820 h 715723"/>
                  <a:gd name="connsiteX18" fmla="*/ 6832 w 205999"/>
                  <a:gd name="connsiteY18" fmla="*/ 6820 h 715723"/>
                  <a:gd name="connsiteX19" fmla="*/ 6832 w 205999"/>
                  <a:gd name="connsiteY19" fmla="*/ 708914 h 715723"/>
                  <a:gd name="connsiteX20" fmla="*/ 28943 w 205999"/>
                  <a:gd name="connsiteY20" fmla="*/ 708914 h 715723"/>
                  <a:gd name="connsiteX21" fmla="*/ 28943 w 205999"/>
                  <a:gd name="connsiteY21" fmla="*/ 605887 h 715723"/>
                  <a:gd name="connsiteX22" fmla="*/ 32353 w 205999"/>
                  <a:gd name="connsiteY22" fmla="*/ 602476 h 715723"/>
                  <a:gd name="connsiteX23" fmla="*/ 173680 w 205999"/>
                  <a:gd name="connsiteY23" fmla="*/ 602476 h 715723"/>
                  <a:gd name="connsiteX24" fmla="*/ 177090 w 205999"/>
                  <a:gd name="connsiteY24" fmla="*/ 605887 h 715723"/>
                  <a:gd name="connsiteX25" fmla="*/ 177090 w 205999"/>
                  <a:gd name="connsiteY25" fmla="*/ 708914 h 71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5999" h="715723">
                    <a:moveTo>
                      <a:pt x="202601" y="715724"/>
                    </a:moveTo>
                    <a:lnTo>
                      <a:pt x="173680" y="715724"/>
                    </a:lnTo>
                    <a:cubicBezTo>
                      <a:pt x="171798" y="715724"/>
                      <a:pt x="170270" y="714196"/>
                      <a:pt x="170270" y="712313"/>
                    </a:cubicBezTo>
                    <a:lnTo>
                      <a:pt x="170270" y="609286"/>
                    </a:lnTo>
                    <a:lnTo>
                      <a:pt x="35752" y="609286"/>
                    </a:lnTo>
                    <a:lnTo>
                      <a:pt x="35752" y="712313"/>
                    </a:lnTo>
                    <a:cubicBezTo>
                      <a:pt x="35752" y="714196"/>
                      <a:pt x="34225" y="715724"/>
                      <a:pt x="32342" y="715724"/>
                    </a:cubicBezTo>
                    <a:lnTo>
                      <a:pt x="3410" y="715724"/>
                    </a:lnTo>
                    <a:cubicBezTo>
                      <a:pt x="1528" y="715724"/>
                      <a:pt x="0" y="714196"/>
                      <a:pt x="0" y="712313"/>
                    </a:cubicBezTo>
                    <a:lnTo>
                      <a:pt x="0" y="3410"/>
                    </a:lnTo>
                    <a:cubicBezTo>
                      <a:pt x="0" y="1528"/>
                      <a:pt x="1528" y="0"/>
                      <a:pt x="3410" y="0"/>
                    </a:cubicBezTo>
                    <a:lnTo>
                      <a:pt x="202590" y="0"/>
                    </a:lnTo>
                    <a:cubicBezTo>
                      <a:pt x="204472" y="0"/>
                      <a:pt x="206000" y="1528"/>
                      <a:pt x="206000" y="3410"/>
                    </a:cubicBezTo>
                    <a:lnTo>
                      <a:pt x="206000" y="712313"/>
                    </a:lnTo>
                    <a:cubicBezTo>
                      <a:pt x="206000" y="714196"/>
                      <a:pt x="204472" y="715724"/>
                      <a:pt x="202590" y="715724"/>
                    </a:cubicBezTo>
                    <a:close/>
                    <a:moveTo>
                      <a:pt x="177090" y="708914"/>
                    </a:moveTo>
                    <a:lnTo>
                      <a:pt x="199202" y="708914"/>
                    </a:lnTo>
                    <a:lnTo>
                      <a:pt x="199202" y="6820"/>
                    </a:lnTo>
                    <a:lnTo>
                      <a:pt x="6832" y="6820"/>
                    </a:lnTo>
                    <a:lnTo>
                      <a:pt x="6832" y="708914"/>
                    </a:lnTo>
                    <a:lnTo>
                      <a:pt x="28943" y="708914"/>
                    </a:lnTo>
                    <a:lnTo>
                      <a:pt x="28943" y="605887"/>
                    </a:lnTo>
                    <a:cubicBezTo>
                      <a:pt x="28943" y="604004"/>
                      <a:pt x="30471" y="602476"/>
                      <a:pt x="32353" y="602476"/>
                    </a:cubicBezTo>
                    <a:lnTo>
                      <a:pt x="173680" y="602476"/>
                    </a:lnTo>
                    <a:cubicBezTo>
                      <a:pt x="175562" y="602476"/>
                      <a:pt x="177090" y="604004"/>
                      <a:pt x="177090" y="605887"/>
                    </a:cubicBezTo>
                    <a:lnTo>
                      <a:pt x="177090" y="708914"/>
                    </a:lnTo>
                    <a:close/>
                  </a:path>
                </a:pathLst>
              </a:custGeom>
              <a:solidFill>
                <a:srgbClr val="7988A6"/>
              </a:solidFill>
              <a:ln w="0"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9951EF7F-407C-11D7-AE25-13C206B5FFDD}"/>
                  </a:ext>
                </a:extLst>
              </p:cNvPr>
              <p:cNvSpPr/>
              <p:nvPr/>
            </p:nvSpPr>
            <p:spPr>
              <a:xfrm>
                <a:off x="2516204" y="5637778"/>
                <a:ext cx="35752" cy="113258"/>
              </a:xfrm>
              <a:custGeom>
                <a:avLst/>
                <a:gdLst>
                  <a:gd name="connsiteX0" fmla="*/ 32342 w 35752"/>
                  <a:gd name="connsiteY0" fmla="*/ 113258 h 113258"/>
                  <a:gd name="connsiteX1" fmla="*/ 3410 w 35752"/>
                  <a:gd name="connsiteY1" fmla="*/ 113258 h 113258"/>
                  <a:gd name="connsiteX2" fmla="*/ 0 w 35752"/>
                  <a:gd name="connsiteY2" fmla="*/ 109848 h 113258"/>
                  <a:gd name="connsiteX3" fmla="*/ 0 w 35752"/>
                  <a:gd name="connsiteY3" fmla="*/ 3410 h 113258"/>
                  <a:gd name="connsiteX4" fmla="*/ 3410 w 35752"/>
                  <a:gd name="connsiteY4" fmla="*/ 0 h 113258"/>
                  <a:gd name="connsiteX5" fmla="*/ 6820 w 35752"/>
                  <a:gd name="connsiteY5" fmla="*/ 3410 h 113258"/>
                  <a:gd name="connsiteX6" fmla="*/ 6820 w 35752"/>
                  <a:gd name="connsiteY6" fmla="*/ 106438 h 113258"/>
                  <a:gd name="connsiteX7" fmla="*/ 28932 w 35752"/>
                  <a:gd name="connsiteY7" fmla="*/ 106438 h 113258"/>
                  <a:gd name="connsiteX8" fmla="*/ 28932 w 35752"/>
                  <a:gd name="connsiteY8" fmla="*/ 3410 h 113258"/>
                  <a:gd name="connsiteX9" fmla="*/ 32342 w 35752"/>
                  <a:gd name="connsiteY9" fmla="*/ 0 h 113258"/>
                  <a:gd name="connsiteX10" fmla="*/ 35752 w 35752"/>
                  <a:gd name="connsiteY10" fmla="*/ 3410 h 113258"/>
                  <a:gd name="connsiteX11" fmla="*/ 35752 w 35752"/>
                  <a:gd name="connsiteY11" fmla="*/ 109848 h 113258"/>
                  <a:gd name="connsiteX12" fmla="*/ 32342 w 35752"/>
                  <a:gd name="connsiteY12" fmla="*/ 113258 h 113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752" h="113258">
                    <a:moveTo>
                      <a:pt x="32342" y="113258"/>
                    </a:moveTo>
                    <a:lnTo>
                      <a:pt x="3410" y="113258"/>
                    </a:lnTo>
                    <a:cubicBezTo>
                      <a:pt x="1528" y="113258"/>
                      <a:pt x="0" y="111730"/>
                      <a:pt x="0" y="109848"/>
                    </a:cubicBezTo>
                    <a:lnTo>
                      <a:pt x="0" y="3410"/>
                    </a:lnTo>
                    <a:cubicBezTo>
                      <a:pt x="0" y="1528"/>
                      <a:pt x="1528" y="0"/>
                      <a:pt x="3410" y="0"/>
                    </a:cubicBezTo>
                    <a:cubicBezTo>
                      <a:pt x="5293" y="0"/>
                      <a:pt x="6820" y="1528"/>
                      <a:pt x="6820" y="3410"/>
                    </a:cubicBezTo>
                    <a:lnTo>
                      <a:pt x="6820" y="106438"/>
                    </a:lnTo>
                    <a:lnTo>
                      <a:pt x="28932" y="106438"/>
                    </a:lnTo>
                    <a:lnTo>
                      <a:pt x="28932" y="3410"/>
                    </a:lnTo>
                    <a:cubicBezTo>
                      <a:pt x="28932" y="1528"/>
                      <a:pt x="30460" y="0"/>
                      <a:pt x="32342" y="0"/>
                    </a:cubicBezTo>
                    <a:cubicBezTo>
                      <a:pt x="34224" y="0"/>
                      <a:pt x="35752" y="1528"/>
                      <a:pt x="35752" y="3410"/>
                    </a:cubicBezTo>
                    <a:lnTo>
                      <a:pt x="35752" y="109848"/>
                    </a:lnTo>
                    <a:cubicBezTo>
                      <a:pt x="35752" y="111730"/>
                      <a:pt x="34224" y="113258"/>
                      <a:pt x="32342" y="113258"/>
                    </a:cubicBezTo>
                    <a:close/>
                  </a:path>
                </a:pathLst>
              </a:custGeom>
              <a:solidFill>
                <a:srgbClr val="7988A6"/>
              </a:solidFill>
              <a:ln w="0"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FFBAEEB1-B8F9-0B62-D64B-B81C9B3220F0}"/>
                  </a:ext>
                </a:extLst>
              </p:cNvPr>
              <p:cNvSpPr/>
              <p:nvPr/>
            </p:nvSpPr>
            <p:spPr>
              <a:xfrm>
                <a:off x="2516204" y="5487162"/>
                <a:ext cx="319225" cy="6820"/>
              </a:xfrm>
              <a:custGeom>
                <a:avLst/>
                <a:gdLst>
                  <a:gd name="connsiteX0" fmla="*/ 315815 w 319225"/>
                  <a:gd name="connsiteY0" fmla="*/ 6820 h 6820"/>
                  <a:gd name="connsiteX1" fmla="*/ 3410 w 319225"/>
                  <a:gd name="connsiteY1" fmla="*/ 6820 h 6820"/>
                  <a:gd name="connsiteX2" fmla="*/ 0 w 319225"/>
                  <a:gd name="connsiteY2" fmla="*/ 3410 h 6820"/>
                  <a:gd name="connsiteX3" fmla="*/ 3410 w 319225"/>
                  <a:gd name="connsiteY3" fmla="*/ 0 h 6820"/>
                  <a:gd name="connsiteX4" fmla="*/ 315815 w 319225"/>
                  <a:gd name="connsiteY4" fmla="*/ 0 h 6820"/>
                  <a:gd name="connsiteX5" fmla="*/ 319225 w 319225"/>
                  <a:gd name="connsiteY5" fmla="*/ 3410 h 6820"/>
                  <a:gd name="connsiteX6" fmla="*/ 315815 w 319225"/>
                  <a:gd name="connsiteY6" fmla="*/ 6820 h 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225" h="6820">
                    <a:moveTo>
                      <a:pt x="315815" y="6820"/>
                    </a:moveTo>
                    <a:lnTo>
                      <a:pt x="3410" y="6820"/>
                    </a:lnTo>
                    <a:cubicBezTo>
                      <a:pt x="1528" y="6820"/>
                      <a:pt x="0" y="5292"/>
                      <a:pt x="0" y="3410"/>
                    </a:cubicBezTo>
                    <a:cubicBezTo>
                      <a:pt x="0" y="1528"/>
                      <a:pt x="1528" y="0"/>
                      <a:pt x="3410" y="0"/>
                    </a:cubicBezTo>
                    <a:lnTo>
                      <a:pt x="315815" y="0"/>
                    </a:lnTo>
                    <a:cubicBezTo>
                      <a:pt x="317697" y="0"/>
                      <a:pt x="319225" y="1528"/>
                      <a:pt x="319225" y="3410"/>
                    </a:cubicBezTo>
                    <a:cubicBezTo>
                      <a:pt x="319225" y="5292"/>
                      <a:pt x="317697" y="6820"/>
                      <a:pt x="315815" y="6820"/>
                    </a:cubicBezTo>
                    <a:close/>
                  </a:path>
                </a:pathLst>
              </a:custGeom>
              <a:solidFill>
                <a:srgbClr val="7988A6"/>
              </a:solidFill>
              <a:ln w="0"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261B5CC3-486B-6B26-2194-31EBCADCC3B3}"/>
                  </a:ext>
                </a:extLst>
              </p:cNvPr>
              <p:cNvSpPr/>
              <p:nvPr/>
            </p:nvSpPr>
            <p:spPr>
              <a:xfrm>
                <a:off x="2516204" y="5336546"/>
                <a:ext cx="319225" cy="6820"/>
              </a:xfrm>
              <a:custGeom>
                <a:avLst/>
                <a:gdLst>
                  <a:gd name="connsiteX0" fmla="*/ 315815 w 319225"/>
                  <a:gd name="connsiteY0" fmla="*/ 6821 h 6820"/>
                  <a:gd name="connsiteX1" fmla="*/ 3410 w 319225"/>
                  <a:gd name="connsiteY1" fmla="*/ 6821 h 6820"/>
                  <a:gd name="connsiteX2" fmla="*/ 0 w 319225"/>
                  <a:gd name="connsiteY2" fmla="*/ 3410 h 6820"/>
                  <a:gd name="connsiteX3" fmla="*/ 3410 w 319225"/>
                  <a:gd name="connsiteY3" fmla="*/ 0 h 6820"/>
                  <a:gd name="connsiteX4" fmla="*/ 315815 w 319225"/>
                  <a:gd name="connsiteY4" fmla="*/ 0 h 6820"/>
                  <a:gd name="connsiteX5" fmla="*/ 319225 w 319225"/>
                  <a:gd name="connsiteY5" fmla="*/ 3410 h 6820"/>
                  <a:gd name="connsiteX6" fmla="*/ 315815 w 319225"/>
                  <a:gd name="connsiteY6" fmla="*/ 6821 h 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225" h="6820">
                    <a:moveTo>
                      <a:pt x="315815" y="6821"/>
                    </a:moveTo>
                    <a:lnTo>
                      <a:pt x="3410" y="6821"/>
                    </a:lnTo>
                    <a:cubicBezTo>
                      <a:pt x="1528" y="6821"/>
                      <a:pt x="0" y="5293"/>
                      <a:pt x="0" y="3410"/>
                    </a:cubicBezTo>
                    <a:cubicBezTo>
                      <a:pt x="0" y="1528"/>
                      <a:pt x="1528" y="0"/>
                      <a:pt x="3410" y="0"/>
                    </a:cubicBezTo>
                    <a:lnTo>
                      <a:pt x="315815" y="0"/>
                    </a:lnTo>
                    <a:cubicBezTo>
                      <a:pt x="317697" y="0"/>
                      <a:pt x="319225" y="1528"/>
                      <a:pt x="319225" y="3410"/>
                    </a:cubicBezTo>
                    <a:cubicBezTo>
                      <a:pt x="319225" y="5293"/>
                      <a:pt x="317697" y="6821"/>
                      <a:pt x="315815" y="6821"/>
                    </a:cubicBezTo>
                    <a:close/>
                  </a:path>
                </a:pathLst>
              </a:custGeom>
              <a:solidFill>
                <a:srgbClr val="7988A6"/>
              </a:solidFill>
              <a:ln w="0"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6F642CE7-1E4D-C32F-D6B1-EC8F747910AC}"/>
                  </a:ext>
                </a:extLst>
              </p:cNvPr>
              <p:cNvSpPr/>
              <p:nvPr/>
            </p:nvSpPr>
            <p:spPr>
              <a:xfrm>
                <a:off x="2516204" y="5185929"/>
                <a:ext cx="319225" cy="6820"/>
              </a:xfrm>
              <a:custGeom>
                <a:avLst/>
                <a:gdLst>
                  <a:gd name="connsiteX0" fmla="*/ 315815 w 319225"/>
                  <a:gd name="connsiteY0" fmla="*/ 6821 h 6820"/>
                  <a:gd name="connsiteX1" fmla="*/ 3410 w 319225"/>
                  <a:gd name="connsiteY1" fmla="*/ 6821 h 6820"/>
                  <a:gd name="connsiteX2" fmla="*/ 0 w 319225"/>
                  <a:gd name="connsiteY2" fmla="*/ 3410 h 6820"/>
                  <a:gd name="connsiteX3" fmla="*/ 3410 w 319225"/>
                  <a:gd name="connsiteY3" fmla="*/ 0 h 6820"/>
                  <a:gd name="connsiteX4" fmla="*/ 315815 w 319225"/>
                  <a:gd name="connsiteY4" fmla="*/ 0 h 6820"/>
                  <a:gd name="connsiteX5" fmla="*/ 319225 w 319225"/>
                  <a:gd name="connsiteY5" fmla="*/ 3410 h 6820"/>
                  <a:gd name="connsiteX6" fmla="*/ 315815 w 319225"/>
                  <a:gd name="connsiteY6" fmla="*/ 6821 h 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225" h="6820">
                    <a:moveTo>
                      <a:pt x="315815" y="6821"/>
                    </a:moveTo>
                    <a:lnTo>
                      <a:pt x="3410" y="6821"/>
                    </a:lnTo>
                    <a:cubicBezTo>
                      <a:pt x="1528" y="6821"/>
                      <a:pt x="0" y="5293"/>
                      <a:pt x="0" y="3410"/>
                    </a:cubicBezTo>
                    <a:cubicBezTo>
                      <a:pt x="0" y="1528"/>
                      <a:pt x="1528" y="0"/>
                      <a:pt x="3410" y="0"/>
                    </a:cubicBezTo>
                    <a:lnTo>
                      <a:pt x="315815" y="0"/>
                    </a:lnTo>
                    <a:cubicBezTo>
                      <a:pt x="317697" y="0"/>
                      <a:pt x="319225" y="1528"/>
                      <a:pt x="319225" y="3410"/>
                    </a:cubicBezTo>
                    <a:cubicBezTo>
                      <a:pt x="319225" y="5293"/>
                      <a:pt x="317697" y="6821"/>
                      <a:pt x="315815" y="6821"/>
                    </a:cubicBezTo>
                    <a:close/>
                  </a:path>
                </a:pathLst>
              </a:custGeom>
              <a:solidFill>
                <a:srgbClr val="7988A6"/>
              </a:solidFill>
              <a:ln w="0"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C3395497-9104-1DEC-0921-8827C276C7F8}"/>
                  </a:ext>
                </a:extLst>
              </p:cNvPr>
              <p:cNvSpPr/>
              <p:nvPr/>
            </p:nvSpPr>
            <p:spPr>
              <a:xfrm>
                <a:off x="2662004" y="5234149"/>
                <a:ext cx="27636" cy="27636"/>
              </a:xfrm>
              <a:custGeom>
                <a:avLst/>
                <a:gdLst>
                  <a:gd name="connsiteX0" fmla="*/ 13818 w 27636"/>
                  <a:gd name="connsiteY0" fmla="*/ 27636 h 27636"/>
                  <a:gd name="connsiteX1" fmla="*/ 0 w 27636"/>
                  <a:gd name="connsiteY1" fmla="*/ 13818 h 27636"/>
                  <a:gd name="connsiteX2" fmla="*/ 13818 w 27636"/>
                  <a:gd name="connsiteY2" fmla="*/ 0 h 27636"/>
                  <a:gd name="connsiteX3" fmla="*/ 27636 w 27636"/>
                  <a:gd name="connsiteY3" fmla="*/ 13818 h 27636"/>
                  <a:gd name="connsiteX4" fmla="*/ 13818 w 27636"/>
                  <a:gd name="connsiteY4" fmla="*/ 27636 h 27636"/>
                  <a:gd name="connsiteX5" fmla="*/ 13818 w 27636"/>
                  <a:gd name="connsiteY5" fmla="*/ 6809 h 27636"/>
                  <a:gd name="connsiteX6" fmla="*/ 6810 w 27636"/>
                  <a:gd name="connsiteY6" fmla="*/ 13818 h 27636"/>
                  <a:gd name="connsiteX7" fmla="*/ 13818 w 27636"/>
                  <a:gd name="connsiteY7" fmla="*/ 20827 h 27636"/>
                  <a:gd name="connsiteX8" fmla="*/ 20827 w 27636"/>
                  <a:gd name="connsiteY8" fmla="*/ 13818 h 27636"/>
                  <a:gd name="connsiteX9" fmla="*/ 13818 w 27636"/>
                  <a:gd name="connsiteY9" fmla="*/ 6809 h 2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36" h="27636">
                    <a:moveTo>
                      <a:pt x="13818" y="27636"/>
                    </a:moveTo>
                    <a:cubicBezTo>
                      <a:pt x="6201" y="27636"/>
                      <a:pt x="0" y="21436"/>
                      <a:pt x="0" y="13818"/>
                    </a:cubicBezTo>
                    <a:cubicBezTo>
                      <a:pt x="0" y="6200"/>
                      <a:pt x="6201" y="0"/>
                      <a:pt x="13818" y="0"/>
                    </a:cubicBezTo>
                    <a:cubicBezTo>
                      <a:pt x="21436" y="0"/>
                      <a:pt x="27636" y="6200"/>
                      <a:pt x="27636" y="13818"/>
                    </a:cubicBezTo>
                    <a:cubicBezTo>
                      <a:pt x="27636" y="21436"/>
                      <a:pt x="21436" y="27636"/>
                      <a:pt x="13818" y="27636"/>
                    </a:cubicBezTo>
                    <a:close/>
                    <a:moveTo>
                      <a:pt x="13818" y="6809"/>
                    </a:moveTo>
                    <a:cubicBezTo>
                      <a:pt x="9954" y="6809"/>
                      <a:pt x="6810" y="9954"/>
                      <a:pt x="6810" y="13818"/>
                    </a:cubicBezTo>
                    <a:cubicBezTo>
                      <a:pt x="6810" y="17682"/>
                      <a:pt x="9954" y="20827"/>
                      <a:pt x="13818" y="20827"/>
                    </a:cubicBezTo>
                    <a:cubicBezTo>
                      <a:pt x="17682" y="20827"/>
                      <a:pt x="20827" y="17682"/>
                      <a:pt x="20827" y="13818"/>
                    </a:cubicBezTo>
                    <a:cubicBezTo>
                      <a:pt x="20827" y="9954"/>
                      <a:pt x="17682" y="6809"/>
                      <a:pt x="13818" y="6809"/>
                    </a:cubicBezTo>
                    <a:close/>
                  </a:path>
                </a:pathLst>
              </a:custGeom>
              <a:solidFill>
                <a:srgbClr val="7988A6"/>
              </a:solidFill>
              <a:ln w="0"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AEDA94EE-6CE8-BB1B-FD27-85CEAC07477D}"/>
                  </a:ext>
                </a:extLst>
              </p:cNvPr>
              <p:cNvSpPr/>
              <p:nvPr/>
            </p:nvSpPr>
            <p:spPr>
              <a:xfrm>
                <a:off x="2662004" y="5083533"/>
                <a:ext cx="27636" cy="27636"/>
              </a:xfrm>
              <a:custGeom>
                <a:avLst/>
                <a:gdLst>
                  <a:gd name="connsiteX0" fmla="*/ 13818 w 27636"/>
                  <a:gd name="connsiteY0" fmla="*/ 27636 h 27636"/>
                  <a:gd name="connsiteX1" fmla="*/ 0 w 27636"/>
                  <a:gd name="connsiteY1" fmla="*/ 13818 h 27636"/>
                  <a:gd name="connsiteX2" fmla="*/ 13818 w 27636"/>
                  <a:gd name="connsiteY2" fmla="*/ 0 h 27636"/>
                  <a:gd name="connsiteX3" fmla="*/ 27636 w 27636"/>
                  <a:gd name="connsiteY3" fmla="*/ 13818 h 27636"/>
                  <a:gd name="connsiteX4" fmla="*/ 13818 w 27636"/>
                  <a:gd name="connsiteY4" fmla="*/ 27636 h 27636"/>
                  <a:gd name="connsiteX5" fmla="*/ 13818 w 27636"/>
                  <a:gd name="connsiteY5" fmla="*/ 6809 h 27636"/>
                  <a:gd name="connsiteX6" fmla="*/ 6810 w 27636"/>
                  <a:gd name="connsiteY6" fmla="*/ 13818 h 27636"/>
                  <a:gd name="connsiteX7" fmla="*/ 13818 w 27636"/>
                  <a:gd name="connsiteY7" fmla="*/ 20827 h 27636"/>
                  <a:gd name="connsiteX8" fmla="*/ 20827 w 27636"/>
                  <a:gd name="connsiteY8" fmla="*/ 13818 h 27636"/>
                  <a:gd name="connsiteX9" fmla="*/ 13818 w 27636"/>
                  <a:gd name="connsiteY9" fmla="*/ 6809 h 2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36" h="27636">
                    <a:moveTo>
                      <a:pt x="13818" y="27636"/>
                    </a:moveTo>
                    <a:cubicBezTo>
                      <a:pt x="6201" y="27636"/>
                      <a:pt x="0" y="21436"/>
                      <a:pt x="0" y="13818"/>
                    </a:cubicBezTo>
                    <a:cubicBezTo>
                      <a:pt x="0" y="6200"/>
                      <a:pt x="6201" y="0"/>
                      <a:pt x="13818" y="0"/>
                    </a:cubicBezTo>
                    <a:cubicBezTo>
                      <a:pt x="21436" y="0"/>
                      <a:pt x="27636" y="6200"/>
                      <a:pt x="27636" y="13818"/>
                    </a:cubicBezTo>
                    <a:cubicBezTo>
                      <a:pt x="27636" y="21436"/>
                      <a:pt x="21436" y="27636"/>
                      <a:pt x="13818" y="27636"/>
                    </a:cubicBezTo>
                    <a:close/>
                    <a:moveTo>
                      <a:pt x="13818" y="6809"/>
                    </a:moveTo>
                    <a:cubicBezTo>
                      <a:pt x="9954" y="6809"/>
                      <a:pt x="6810" y="9954"/>
                      <a:pt x="6810" y="13818"/>
                    </a:cubicBezTo>
                    <a:cubicBezTo>
                      <a:pt x="6810" y="17682"/>
                      <a:pt x="9954" y="20827"/>
                      <a:pt x="13818" y="20827"/>
                    </a:cubicBezTo>
                    <a:cubicBezTo>
                      <a:pt x="17682" y="20827"/>
                      <a:pt x="20827" y="17682"/>
                      <a:pt x="20827" y="13818"/>
                    </a:cubicBezTo>
                    <a:cubicBezTo>
                      <a:pt x="20827" y="9954"/>
                      <a:pt x="17682" y="6809"/>
                      <a:pt x="13818" y="6809"/>
                    </a:cubicBezTo>
                    <a:close/>
                  </a:path>
                </a:pathLst>
              </a:custGeom>
              <a:solidFill>
                <a:srgbClr val="7988A6"/>
              </a:solidFill>
              <a:ln w="0"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383DF22E-08AC-4230-5D68-89390414D2B3}"/>
                  </a:ext>
                </a:extLst>
              </p:cNvPr>
              <p:cNvSpPr/>
              <p:nvPr/>
            </p:nvSpPr>
            <p:spPr>
              <a:xfrm>
                <a:off x="2662004" y="5384776"/>
                <a:ext cx="27636" cy="27636"/>
              </a:xfrm>
              <a:custGeom>
                <a:avLst/>
                <a:gdLst>
                  <a:gd name="connsiteX0" fmla="*/ 13818 w 27636"/>
                  <a:gd name="connsiteY0" fmla="*/ 27637 h 27636"/>
                  <a:gd name="connsiteX1" fmla="*/ 0 w 27636"/>
                  <a:gd name="connsiteY1" fmla="*/ 13818 h 27636"/>
                  <a:gd name="connsiteX2" fmla="*/ 13818 w 27636"/>
                  <a:gd name="connsiteY2" fmla="*/ 0 h 27636"/>
                  <a:gd name="connsiteX3" fmla="*/ 27636 w 27636"/>
                  <a:gd name="connsiteY3" fmla="*/ 13818 h 27636"/>
                  <a:gd name="connsiteX4" fmla="*/ 13818 w 27636"/>
                  <a:gd name="connsiteY4" fmla="*/ 27637 h 27636"/>
                  <a:gd name="connsiteX5" fmla="*/ 13818 w 27636"/>
                  <a:gd name="connsiteY5" fmla="*/ 6809 h 27636"/>
                  <a:gd name="connsiteX6" fmla="*/ 6810 w 27636"/>
                  <a:gd name="connsiteY6" fmla="*/ 13818 h 27636"/>
                  <a:gd name="connsiteX7" fmla="*/ 13818 w 27636"/>
                  <a:gd name="connsiteY7" fmla="*/ 20827 h 27636"/>
                  <a:gd name="connsiteX8" fmla="*/ 20827 w 27636"/>
                  <a:gd name="connsiteY8" fmla="*/ 13818 h 27636"/>
                  <a:gd name="connsiteX9" fmla="*/ 13818 w 27636"/>
                  <a:gd name="connsiteY9" fmla="*/ 6809 h 2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36" h="27636">
                    <a:moveTo>
                      <a:pt x="13818" y="27637"/>
                    </a:moveTo>
                    <a:cubicBezTo>
                      <a:pt x="6201" y="27637"/>
                      <a:pt x="0" y="21436"/>
                      <a:pt x="0" y="13818"/>
                    </a:cubicBezTo>
                    <a:cubicBezTo>
                      <a:pt x="0" y="6201"/>
                      <a:pt x="6201" y="0"/>
                      <a:pt x="13818" y="0"/>
                    </a:cubicBezTo>
                    <a:cubicBezTo>
                      <a:pt x="21436" y="0"/>
                      <a:pt x="27636" y="6201"/>
                      <a:pt x="27636" y="13818"/>
                    </a:cubicBezTo>
                    <a:cubicBezTo>
                      <a:pt x="27636" y="21436"/>
                      <a:pt x="21436" y="27637"/>
                      <a:pt x="13818" y="27637"/>
                    </a:cubicBezTo>
                    <a:close/>
                    <a:moveTo>
                      <a:pt x="13818" y="6809"/>
                    </a:moveTo>
                    <a:cubicBezTo>
                      <a:pt x="9954" y="6809"/>
                      <a:pt x="6810" y="9954"/>
                      <a:pt x="6810" y="13818"/>
                    </a:cubicBezTo>
                    <a:cubicBezTo>
                      <a:pt x="6810" y="17683"/>
                      <a:pt x="9954" y="20827"/>
                      <a:pt x="13818" y="20827"/>
                    </a:cubicBezTo>
                    <a:cubicBezTo>
                      <a:pt x="17682" y="20827"/>
                      <a:pt x="20827" y="17683"/>
                      <a:pt x="20827" y="13818"/>
                    </a:cubicBezTo>
                    <a:cubicBezTo>
                      <a:pt x="20827" y="9954"/>
                      <a:pt x="17682" y="6809"/>
                      <a:pt x="13818" y="6809"/>
                    </a:cubicBezTo>
                    <a:close/>
                  </a:path>
                </a:pathLst>
              </a:custGeom>
              <a:solidFill>
                <a:srgbClr val="7988A6"/>
              </a:solidFill>
              <a:ln w="0"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77143785-23AE-D479-92C2-41A27F5981DD}"/>
                  </a:ext>
                </a:extLst>
              </p:cNvPr>
              <p:cNvSpPr/>
              <p:nvPr/>
            </p:nvSpPr>
            <p:spPr>
              <a:xfrm>
                <a:off x="2662004" y="5535393"/>
                <a:ext cx="27636" cy="27636"/>
              </a:xfrm>
              <a:custGeom>
                <a:avLst/>
                <a:gdLst>
                  <a:gd name="connsiteX0" fmla="*/ 13818 w 27636"/>
                  <a:gd name="connsiteY0" fmla="*/ 27636 h 27636"/>
                  <a:gd name="connsiteX1" fmla="*/ 0 w 27636"/>
                  <a:gd name="connsiteY1" fmla="*/ 13818 h 27636"/>
                  <a:gd name="connsiteX2" fmla="*/ 13818 w 27636"/>
                  <a:gd name="connsiteY2" fmla="*/ 0 h 27636"/>
                  <a:gd name="connsiteX3" fmla="*/ 27636 w 27636"/>
                  <a:gd name="connsiteY3" fmla="*/ 13818 h 27636"/>
                  <a:gd name="connsiteX4" fmla="*/ 13818 w 27636"/>
                  <a:gd name="connsiteY4" fmla="*/ 27636 h 27636"/>
                  <a:gd name="connsiteX5" fmla="*/ 13818 w 27636"/>
                  <a:gd name="connsiteY5" fmla="*/ 6809 h 27636"/>
                  <a:gd name="connsiteX6" fmla="*/ 6810 w 27636"/>
                  <a:gd name="connsiteY6" fmla="*/ 13818 h 27636"/>
                  <a:gd name="connsiteX7" fmla="*/ 13818 w 27636"/>
                  <a:gd name="connsiteY7" fmla="*/ 20827 h 27636"/>
                  <a:gd name="connsiteX8" fmla="*/ 20827 w 27636"/>
                  <a:gd name="connsiteY8" fmla="*/ 13818 h 27636"/>
                  <a:gd name="connsiteX9" fmla="*/ 13818 w 27636"/>
                  <a:gd name="connsiteY9" fmla="*/ 6809 h 27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36" h="27636">
                    <a:moveTo>
                      <a:pt x="13818" y="27636"/>
                    </a:moveTo>
                    <a:cubicBezTo>
                      <a:pt x="6201" y="27636"/>
                      <a:pt x="0" y="21436"/>
                      <a:pt x="0" y="13818"/>
                    </a:cubicBezTo>
                    <a:cubicBezTo>
                      <a:pt x="0" y="6200"/>
                      <a:pt x="6201" y="0"/>
                      <a:pt x="13818" y="0"/>
                    </a:cubicBezTo>
                    <a:cubicBezTo>
                      <a:pt x="21436" y="0"/>
                      <a:pt x="27636" y="6200"/>
                      <a:pt x="27636" y="13818"/>
                    </a:cubicBezTo>
                    <a:cubicBezTo>
                      <a:pt x="27636" y="21436"/>
                      <a:pt x="21436" y="27636"/>
                      <a:pt x="13818" y="27636"/>
                    </a:cubicBezTo>
                    <a:close/>
                    <a:moveTo>
                      <a:pt x="13818" y="6809"/>
                    </a:moveTo>
                    <a:cubicBezTo>
                      <a:pt x="9954" y="6809"/>
                      <a:pt x="6810" y="9954"/>
                      <a:pt x="6810" y="13818"/>
                    </a:cubicBezTo>
                    <a:cubicBezTo>
                      <a:pt x="6810" y="17682"/>
                      <a:pt x="9954" y="20827"/>
                      <a:pt x="13818" y="20827"/>
                    </a:cubicBezTo>
                    <a:cubicBezTo>
                      <a:pt x="17682" y="20827"/>
                      <a:pt x="20827" y="17682"/>
                      <a:pt x="20827" y="13818"/>
                    </a:cubicBezTo>
                    <a:cubicBezTo>
                      <a:pt x="20827" y="9954"/>
                      <a:pt x="17682" y="6809"/>
                      <a:pt x="13818" y="6809"/>
                    </a:cubicBezTo>
                    <a:close/>
                  </a:path>
                </a:pathLst>
              </a:custGeom>
              <a:solidFill>
                <a:srgbClr val="7988A6"/>
              </a:solidFill>
              <a:ln w="0" cap="flat">
                <a:noFill/>
                <a:prstDash val="solid"/>
                <a:miter/>
              </a:ln>
            </p:spPr>
            <p:txBody>
              <a:bodyPr rtlCol="0" anchor="ctr"/>
              <a:lstStyle/>
              <a:p>
                <a:endParaRPr lang="en-US" dirty="0"/>
              </a:p>
            </p:txBody>
          </p:sp>
        </p:grpSp>
        <p:grpSp>
          <p:nvGrpSpPr>
            <p:cNvPr id="48" name="Graphic 33">
              <a:extLst>
                <a:ext uri="{FF2B5EF4-FFF2-40B4-BE49-F238E27FC236}">
                  <a16:creationId xmlns:a16="http://schemas.microsoft.com/office/drawing/2014/main" id="{E8566B6F-246C-B3CD-2EDA-619A5279B27F}"/>
                </a:ext>
              </a:extLst>
            </p:cNvPr>
            <p:cNvGrpSpPr/>
            <p:nvPr/>
          </p:nvGrpSpPr>
          <p:grpSpPr>
            <a:xfrm>
              <a:off x="1141684" y="5220834"/>
              <a:ext cx="378683" cy="481135"/>
              <a:chOff x="1423303" y="5273245"/>
              <a:chExt cx="378683" cy="481135"/>
            </a:xfrm>
          </p:grpSpPr>
          <p:sp>
            <p:nvSpPr>
              <p:cNvPr id="49" name="Freeform: Shape 48">
                <a:extLst>
                  <a:ext uri="{FF2B5EF4-FFF2-40B4-BE49-F238E27FC236}">
                    <a16:creationId xmlns:a16="http://schemas.microsoft.com/office/drawing/2014/main" id="{E9997850-FB86-F7F6-8682-CD56CDD19D0D}"/>
                  </a:ext>
                </a:extLst>
              </p:cNvPr>
              <p:cNvSpPr/>
              <p:nvPr/>
            </p:nvSpPr>
            <p:spPr>
              <a:xfrm>
                <a:off x="1428994" y="5273245"/>
                <a:ext cx="367311" cy="54198"/>
              </a:xfrm>
              <a:custGeom>
                <a:avLst/>
                <a:gdLst>
                  <a:gd name="connsiteX0" fmla="*/ 24138 w 367311"/>
                  <a:gd name="connsiteY0" fmla="*/ 0 h 54198"/>
                  <a:gd name="connsiteX1" fmla="*/ 343163 w 367311"/>
                  <a:gd name="connsiteY1" fmla="*/ 0 h 54198"/>
                  <a:gd name="connsiteX2" fmla="*/ 367312 w 367311"/>
                  <a:gd name="connsiteY2" fmla="*/ 24149 h 54198"/>
                  <a:gd name="connsiteX3" fmla="*/ 367312 w 367311"/>
                  <a:gd name="connsiteY3" fmla="*/ 54199 h 54198"/>
                  <a:gd name="connsiteX4" fmla="*/ 0 w 367311"/>
                  <a:gd name="connsiteY4" fmla="*/ 54199 h 54198"/>
                  <a:gd name="connsiteX5" fmla="*/ 0 w 367311"/>
                  <a:gd name="connsiteY5" fmla="*/ 24149 h 54198"/>
                  <a:gd name="connsiteX6" fmla="*/ 24138 w 367311"/>
                  <a:gd name="connsiteY6" fmla="*/ 11 h 54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7311" h="54198">
                    <a:moveTo>
                      <a:pt x="24138" y="0"/>
                    </a:moveTo>
                    <a:lnTo>
                      <a:pt x="343163" y="0"/>
                    </a:lnTo>
                    <a:cubicBezTo>
                      <a:pt x="356483" y="0"/>
                      <a:pt x="367312" y="10818"/>
                      <a:pt x="367312" y="24149"/>
                    </a:cubicBezTo>
                    <a:lnTo>
                      <a:pt x="367312" y="54199"/>
                    </a:lnTo>
                    <a:lnTo>
                      <a:pt x="0" y="54199"/>
                    </a:lnTo>
                    <a:lnTo>
                      <a:pt x="0" y="24149"/>
                    </a:lnTo>
                    <a:cubicBezTo>
                      <a:pt x="0" y="10829"/>
                      <a:pt x="10818" y="11"/>
                      <a:pt x="24138" y="11"/>
                    </a:cubicBezTo>
                    <a:close/>
                  </a:path>
                </a:pathLst>
              </a:custGeom>
              <a:solidFill>
                <a:srgbClr val="FFFFFF"/>
              </a:solidFill>
              <a:ln w="0" cap="flat">
                <a:noFill/>
                <a:prstDash val="solid"/>
                <a:miter/>
              </a:ln>
            </p:spPr>
            <p:txBody>
              <a:bodyPr rtlCol="0" anchor="ctr"/>
              <a:lstStyle/>
              <a:p>
                <a:endParaRPr lang="en-US" dirty="0"/>
              </a:p>
            </p:txBody>
          </p:sp>
          <p:sp>
            <p:nvSpPr>
              <p:cNvPr id="50" name="Freeform: Shape 49">
                <a:extLst>
                  <a:ext uri="{FF2B5EF4-FFF2-40B4-BE49-F238E27FC236}">
                    <a16:creationId xmlns:a16="http://schemas.microsoft.com/office/drawing/2014/main" id="{0A3906B6-6AC9-0DEC-8271-2FA2B698AD71}"/>
                  </a:ext>
                </a:extLst>
              </p:cNvPr>
              <p:cNvSpPr/>
              <p:nvPr/>
            </p:nvSpPr>
            <p:spPr>
              <a:xfrm>
                <a:off x="1597050" y="5327433"/>
                <a:ext cx="31190" cy="205767"/>
              </a:xfrm>
              <a:custGeom>
                <a:avLst/>
                <a:gdLst>
                  <a:gd name="connsiteX0" fmla="*/ 0 w 31190"/>
                  <a:gd name="connsiteY0" fmla="*/ 0 h 205767"/>
                  <a:gd name="connsiteX1" fmla="*/ 31191 w 31190"/>
                  <a:gd name="connsiteY1" fmla="*/ 0 h 205767"/>
                  <a:gd name="connsiteX2" fmla="*/ 31191 w 31190"/>
                  <a:gd name="connsiteY2" fmla="*/ 205767 h 205767"/>
                  <a:gd name="connsiteX3" fmla="*/ 0 w 31190"/>
                  <a:gd name="connsiteY3" fmla="*/ 205767 h 205767"/>
                </a:gdLst>
                <a:ahLst/>
                <a:cxnLst>
                  <a:cxn ang="0">
                    <a:pos x="connsiteX0" y="connsiteY0"/>
                  </a:cxn>
                  <a:cxn ang="0">
                    <a:pos x="connsiteX1" y="connsiteY1"/>
                  </a:cxn>
                  <a:cxn ang="0">
                    <a:pos x="connsiteX2" y="connsiteY2"/>
                  </a:cxn>
                  <a:cxn ang="0">
                    <a:pos x="connsiteX3" y="connsiteY3"/>
                  </a:cxn>
                </a:cxnLst>
                <a:rect l="l" t="t" r="r" b="b"/>
                <a:pathLst>
                  <a:path w="31190" h="205767">
                    <a:moveTo>
                      <a:pt x="0" y="0"/>
                    </a:moveTo>
                    <a:lnTo>
                      <a:pt x="31191" y="0"/>
                    </a:lnTo>
                    <a:lnTo>
                      <a:pt x="31191" y="205767"/>
                    </a:lnTo>
                    <a:lnTo>
                      <a:pt x="0" y="205767"/>
                    </a:lnTo>
                    <a:close/>
                  </a:path>
                </a:pathLst>
              </a:custGeom>
              <a:solidFill>
                <a:srgbClr val="7988A6"/>
              </a:solidFill>
              <a:ln w="0"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2109D46F-DB12-EF4E-D777-D12901B9552F}"/>
                  </a:ext>
                </a:extLst>
              </p:cNvPr>
              <p:cNvSpPr/>
              <p:nvPr/>
            </p:nvSpPr>
            <p:spPr>
              <a:xfrm>
                <a:off x="1735708" y="5688102"/>
                <a:ext cx="66278" cy="66278"/>
              </a:xfrm>
              <a:custGeom>
                <a:avLst/>
                <a:gdLst>
                  <a:gd name="connsiteX0" fmla="*/ 33139 w 66278"/>
                  <a:gd name="connsiteY0" fmla="*/ 66279 h 66278"/>
                  <a:gd name="connsiteX1" fmla="*/ 0 w 66278"/>
                  <a:gd name="connsiteY1" fmla="*/ 33139 h 66278"/>
                  <a:gd name="connsiteX2" fmla="*/ 33139 w 66278"/>
                  <a:gd name="connsiteY2" fmla="*/ 0 h 66278"/>
                  <a:gd name="connsiteX3" fmla="*/ 66279 w 66278"/>
                  <a:gd name="connsiteY3" fmla="*/ 33139 h 66278"/>
                  <a:gd name="connsiteX4" fmla="*/ 33139 w 66278"/>
                  <a:gd name="connsiteY4" fmla="*/ 66279 h 66278"/>
                  <a:gd name="connsiteX5" fmla="*/ 33139 w 66278"/>
                  <a:gd name="connsiteY5" fmla="*/ 13630 h 66278"/>
                  <a:gd name="connsiteX6" fmla="*/ 13630 w 66278"/>
                  <a:gd name="connsiteY6" fmla="*/ 33139 h 66278"/>
                  <a:gd name="connsiteX7" fmla="*/ 33139 w 66278"/>
                  <a:gd name="connsiteY7" fmla="*/ 52649 h 66278"/>
                  <a:gd name="connsiteX8" fmla="*/ 52649 w 66278"/>
                  <a:gd name="connsiteY8" fmla="*/ 33139 h 66278"/>
                  <a:gd name="connsiteX9" fmla="*/ 33139 w 66278"/>
                  <a:gd name="connsiteY9" fmla="*/ 13630 h 6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78" h="66278">
                    <a:moveTo>
                      <a:pt x="33139" y="66279"/>
                    </a:moveTo>
                    <a:cubicBezTo>
                      <a:pt x="14870" y="66279"/>
                      <a:pt x="0" y="51409"/>
                      <a:pt x="0" y="33139"/>
                    </a:cubicBezTo>
                    <a:cubicBezTo>
                      <a:pt x="0" y="14870"/>
                      <a:pt x="14870" y="0"/>
                      <a:pt x="33139" y="0"/>
                    </a:cubicBezTo>
                    <a:cubicBezTo>
                      <a:pt x="51409" y="0"/>
                      <a:pt x="66279" y="14870"/>
                      <a:pt x="66279" y="33139"/>
                    </a:cubicBezTo>
                    <a:cubicBezTo>
                      <a:pt x="66279" y="51409"/>
                      <a:pt x="51409" y="66279"/>
                      <a:pt x="33139" y="66279"/>
                    </a:cubicBezTo>
                    <a:close/>
                    <a:moveTo>
                      <a:pt x="33139" y="13630"/>
                    </a:moveTo>
                    <a:cubicBezTo>
                      <a:pt x="22388" y="13630"/>
                      <a:pt x="13630" y="22377"/>
                      <a:pt x="13630" y="33139"/>
                    </a:cubicBezTo>
                    <a:cubicBezTo>
                      <a:pt x="13630" y="43902"/>
                      <a:pt x="22377" y="52649"/>
                      <a:pt x="33139" y="52649"/>
                    </a:cubicBezTo>
                    <a:cubicBezTo>
                      <a:pt x="43902" y="52649"/>
                      <a:pt x="52649" y="43902"/>
                      <a:pt x="52649" y="33139"/>
                    </a:cubicBezTo>
                    <a:cubicBezTo>
                      <a:pt x="52649" y="22377"/>
                      <a:pt x="43902" y="13630"/>
                      <a:pt x="33139" y="13630"/>
                    </a:cubicBezTo>
                    <a:close/>
                  </a:path>
                </a:pathLst>
              </a:custGeom>
              <a:solidFill>
                <a:srgbClr val="7988A6"/>
              </a:solidFill>
              <a:ln w="0" cap="flat">
                <a:noFill/>
                <a:prstDash val="solid"/>
                <a:miter/>
              </a:ln>
            </p:spPr>
            <p:txBody>
              <a:bodyPr rtlCol="0" anchor="ctr"/>
              <a:lstStyle/>
              <a:p>
                <a:endParaRPr lang="en-US" dirty="0"/>
              </a:p>
            </p:txBody>
          </p:sp>
          <p:sp>
            <p:nvSpPr>
              <p:cNvPr id="52" name="Freeform: Shape 51">
                <a:extLst>
                  <a:ext uri="{FF2B5EF4-FFF2-40B4-BE49-F238E27FC236}">
                    <a16:creationId xmlns:a16="http://schemas.microsoft.com/office/drawing/2014/main" id="{3FDD1CCB-474C-A939-06FF-5E0305072669}"/>
                  </a:ext>
                </a:extLst>
              </p:cNvPr>
              <p:cNvSpPr/>
              <p:nvPr/>
            </p:nvSpPr>
            <p:spPr>
              <a:xfrm>
                <a:off x="1605841" y="5483707"/>
                <a:ext cx="13618" cy="164235"/>
              </a:xfrm>
              <a:custGeom>
                <a:avLst/>
                <a:gdLst>
                  <a:gd name="connsiteX0" fmla="*/ 6809 w 13618"/>
                  <a:gd name="connsiteY0" fmla="*/ 164235 h 164235"/>
                  <a:gd name="connsiteX1" fmla="*/ 0 w 13618"/>
                  <a:gd name="connsiteY1" fmla="*/ 157426 h 164235"/>
                  <a:gd name="connsiteX2" fmla="*/ 0 w 13618"/>
                  <a:gd name="connsiteY2" fmla="*/ 6809 h 164235"/>
                  <a:gd name="connsiteX3" fmla="*/ 6809 w 13618"/>
                  <a:gd name="connsiteY3" fmla="*/ 0 h 164235"/>
                  <a:gd name="connsiteX4" fmla="*/ 13619 w 13618"/>
                  <a:gd name="connsiteY4" fmla="*/ 6809 h 164235"/>
                  <a:gd name="connsiteX5" fmla="*/ 13619 w 13618"/>
                  <a:gd name="connsiteY5" fmla="*/ 157426 h 164235"/>
                  <a:gd name="connsiteX6" fmla="*/ 6809 w 13618"/>
                  <a:gd name="connsiteY6" fmla="*/ 164235 h 164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18" h="164235">
                    <a:moveTo>
                      <a:pt x="6809" y="164235"/>
                    </a:moveTo>
                    <a:cubicBezTo>
                      <a:pt x="3045" y="164235"/>
                      <a:pt x="0" y="161179"/>
                      <a:pt x="0" y="157426"/>
                    </a:cubicBezTo>
                    <a:lnTo>
                      <a:pt x="0" y="6809"/>
                    </a:lnTo>
                    <a:cubicBezTo>
                      <a:pt x="0" y="3045"/>
                      <a:pt x="3056" y="0"/>
                      <a:pt x="6809" y="0"/>
                    </a:cubicBezTo>
                    <a:cubicBezTo>
                      <a:pt x="10563" y="0"/>
                      <a:pt x="13619" y="3056"/>
                      <a:pt x="13619" y="6809"/>
                    </a:cubicBezTo>
                    <a:lnTo>
                      <a:pt x="13619" y="157426"/>
                    </a:lnTo>
                    <a:cubicBezTo>
                      <a:pt x="13619" y="161190"/>
                      <a:pt x="10563" y="164235"/>
                      <a:pt x="6809" y="164235"/>
                    </a:cubicBezTo>
                    <a:close/>
                  </a:path>
                </a:pathLst>
              </a:custGeom>
              <a:solidFill>
                <a:srgbClr val="7988A6"/>
              </a:solidFill>
              <a:ln w="0" cap="flat">
                <a:noFill/>
                <a:prstDash val="solid"/>
                <a:miter/>
              </a:ln>
            </p:spPr>
            <p:txBody>
              <a:bodyPr rtlCol="0" anchor="ctr"/>
              <a:lstStyle/>
              <a:p>
                <a:endParaRPr lang="en-US" dirty="0"/>
              </a:p>
            </p:txBody>
          </p:sp>
          <p:sp>
            <p:nvSpPr>
              <p:cNvPr id="53" name="Freeform: Shape 52">
                <a:extLst>
                  <a:ext uri="{FF2B5EF4-FFF2-40B4-BE49-F238E27FC236}">
                    <a16:creationId xmlns:a16="http://schemas.microsoft.com/office/drawing/2014/main" id="{E2776ADF-6D01-B405-C538-63659F7C5232}"/>
                  </a:ext>
                </a:extLst>
              </p:cNvPr>
              <p:cNvSpPr/>
              <p:nvPr/>
            </p:nvSpPr>
            <p:spPr>
              <a:xfrm>
                <a:off x="1449655" y="5634335"/>
                <a:ext cx="326023" cy="67408"/>
              </a:xfrm>
              <a:custGeom>
                <a:avLst/>
                <a:gdLst>
                  <a:gd name="connsiteX0" fmla="*/ 319192 w 326023"/>
                  <a:gd name="connsiteY0" fmla="*/ 67397 h 67408"/>
                  <a:gd name="connsiteX1" fmla="*/ 312382 w 326023"/>
                  <a:gd name="connsiteY1" fmla="*/ 60588 h 67408"/>
                  <a:gd name="connsiteX2" fmla="*/ 312382 w 326023"/>
                  <a:gd name="connsiteY2" fmla="*/ 40602 h 67408"/>
                  <a:gd name="connsiteX3" fmla="*/ 285399 w 326023"/>
                  <a:gd name="connsiteY3" fmla="*/ 13619 h 67408"/>
                  <a:gd name="connsiteX4" fmla="*/ 40602 w 326023"/>
                  <a:gd name="connsiteY4" fmla="*/ 13619 h 67408"/>
                  <a:gd name="connsiteX5" fmla="*/ 13619 w 326023"/>
                  <a:gd name="connsiteY5" fmla="*/ 40613 h 67408"/>
                  <a:gd name="connsiteX6" fmla="*/ 13619 w 326023"/>
                  <a:gd name="connsiteY6" fmla="*/ 60599 h 67408"/>
                  <a:gd name="connsiteX7" fmla="*/ 6809 w 326023"/>
                  <a:gd name="connsiteY7" fmla="*/ 67408 h 67408"/>
                  <a:gd name="connsiteX8" fmla="*/ 0 w 326023"/>
                  <a:gd name="connsiteY8" fmla="*/ 60599 h 67408"/>
                  <a:gd name="connsiteX9" fmla="*/ 0 w 326023"/>
                  <a:gd name="connsiteY9" fmla="*/ 40613 h 67408"/>
                  <a:gd name="connsiteX10" fmla="*/ 40613 w 326023"/>
                  <a:gd name="connsiteY10" fmla="*/ 0 h 67408"/>
                  <a:gd name="connsiteX11" fmla="*/ 285410 w 326023"/>
                  <a:gd name="connsiteY11" fmla="*/ 0 h 67408"/>
                  <a:gd name="connsiteX12" fmla="*/ 326023 w 326023"/>
                  <a:gd name="connsiteY12" fmla="*/ 40613 h 67408"/>
                  <a:gd name="connsiteX13" fmla="*/ 326023 w 326023"/>
                  <a:gd name="connsiteY13" fmla="*/ 60599 h 67408"/>
                  <a:gd name="connsiteX14" fmla="*/ 319214 w 326023"/>
                  <a:gd name="connsiteY14" fmla="*/ 67408 h 6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6023" h="67408">
                    <a:moveTo>
                      <a:pt x="319192" y="67397"/>
                    </a:moveTo>
                    <a:cubicBezTo>
                      <a:pt x="315427" y="67397"/>
                      <a:pt x="312382" y="64341"/>
                      <a:pt x="312382" y="60588"/>
                    </a:cubicBezTo>
                    <a:lnTo>
                      <a:pt x="312382" y="40602"/>
                    </a:lnTo>
                    <a:cubicBezTo>
                      <a:pt x="312382" y="25721"/>
                      <a:pt x="300280" y="13619"/>
                      <a:pt x="285399" y="13619"/>
                    </a:cubicBezTo>
                    <a:lnTo>
                      <a:pt x="40602" y="13619"/>
                    </a:lnTo>
                    <a:cubicBezTo>
                      <a:pt x="25721" y="13619"/>
                      <a:pt x="13619" y="25721"/>
                      <a:pt x="13619" y="40613"/>
                    </a:cubicBezTo>
                    <a:lnTo>
                      <a:pt x="13619" y="60599"/>
                    </a:lnTo>
                    <a:cubicBezTo>
                      <a:pt x="13619" y="64363"/>
                      <a:pt x="10563" y="67408"/>
                      <a:pt x="6809" y="67408"/>
                    </a:cubicBezTo>
                    <a:cubicBezTo>
                      <a:pt x="3056" y="67408"/>
                      <a:pt x="0" y="64352"/>
                      <a:pt x="0" y="60599"/>
                    </a:cubicBezTo>
                    <a:lnTo>
                      <a:pt x="0" y="40613"/>
                    </a:lnTo>
                    <a:cubicBezTo>
                      <a:pt x="0" y="18214"/>
                      <a:pt x="18225" y="0"/>
                      <a:pt x="40613" y="0"/>
                    </a:cubicBezTo>
                    <a:lnTo>
                      <a:pt x="285410" y="0"/>
                    </a:lnTo>
                    <a:cubicBezTo>
                      <a:pt x="307810" y="0"/>
                      <a:pt x="326023" y="18225"/>
                      <a:pt x="326023" y="40613"/>
                    </a:cubicBezTo>
                    <a:lnTo>
                      <a:pt x="326023" y="60599"/>
                    </a:lnTo>
                    <a:cubicBezTo>
                      <a:pt x="326023" y="64363"/>
                      <a:pt x="322967" y="67408"/>
                      <a:pt x="319214" y="67408"/>
                    </a:cubicBezTo>
                    <a:close/>
                  </a:path>
                </a:pathLst>
              </a:custGeom>
              <a:solidFill>
                <a:srgbClr val="7988A6"/>
              </a:solidFill>
              <a:ln w="0"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E9041E4B-6501-E04C-808B-BF3071537F43}"/>
                  </a:ext>
                </a:extLst>
              </p:cNvPr>
              <p:cNvSpPr/>
              <p:nvPr/>
            </p:nvSpPr>
            <p:spPr>
              <a:xfrm>
                <a:off x="1423303" y="5688102"/>
                <a:ext cx="66278" cy="66278"/>
              </a:xfrm>
              <a:custGeom>
                <a:avLst/>
                <a:gdLst>
                  <a:gd name="connsiteX0" fmla="*/ 33139 w 66278"/>
                  <a:gd name="connsiteY0" fmla="*/ 66279 h 66278"/>
                  <a:gd name="connsiteX1" fmla="*/ 0 w 66278"/>
                  <a:gd name="connsiteY1" fmla="*/ 33139 h 66278"/>
                  <a:gd name="connsiteX2" fmla="*/ 33139 w 66278"/>
                  <a:gd name="connsiteY2" fmla="*/ 0 h 66278"/>
                  <a:gd name="connsiteX3" fmla="*/ 66279 w 66278"/>
                  <a:gd name="connsiteY3" fmla="*/ 33139 h 66278"/>
                  <a:gd name="connsiteX4" fmla="*/ 33139 w 66278"/>
                  <a:gd name="connsiteY4" fmla="*/ 66279 h 66278"/>
                  <a:gd name="connsiteX5" fmla="*/ 33139 w 66278"/>
                  <a:gd name="connsiteY5" fmla="*/ 13630 h 66278"/>
                  <a:gd name="connsiteX6" fmla="*/ 13630 w 66278"/>
                  <a:gd name="connsiteY6" fmla="*/ 33139 h 66278"/>
                  <a:gd name="connsiteX7" fmla="*/ 33139 w 66278"/>
                  <a:gd name="connsiteY7" fmla="*/ 52649 h 66278"/>
                  <a:gd name="connsiteX8" fmla="*/ 52649 w 66278"/>
                  <a:gd name="connsiteY8" fmla="*/ 33139 h 66278"/>
                  <a:gd name="connsiteX9" fmla="*/ 33139 w 66278"/>
                  <a:gd name="connsiteY9" fmla="*/ 13630 h 6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78" h="66278">
                    <a:moveTo>
                      <a:pt x="33139" y="66279"/>
                    </a:moveTo>
                    <a:cubicBezTo>
                      <a:pt x="14870" y="66279"/>
                      <a:pt x="0" y="51409"/>
                      <a:pt x="0" y="33139"/>
                    </a:cubicBezTo>
                    <a:cubicBezTo>
                      <a:pt x="0" y="14870"/>
                      <a:pt x="14870" y="0"/>
                      <a:pt x="33139" y="0"/>
                    </a:cubicBezTo>
                    <a:cubicBezTo>
                      <a:pt x="51409" y="0"/>
                      <a:pt x="66279" y="14870"/>
                      <a:pt x="66279" y="33139"/>
                    </a:cubicBezTo>
                    <a:cubicBezTo>
                      <a:pt x="66279" y="51409"/>
                      <a:pt x="51409" y="66279"/>
                      <a:pt x="33139" y="66279"/>
                    </a:cubicBezTo>
                    <a:close/>
                    <a:moveTo>
                      <a:pt x="33139" y="13630"/>
                    </a:moveTo>
                    <a:cubicBezTo>
                      <a:pt x="22377" y="13630"/>
                      <a:pt x="13630" y="22377"/>
                      <a:pt x="13630" y="33139"/>
                    </a:cubicBezTo>
                    <a:cubicBezTo>
                      <a:pt x="13630" y="43902"/>
                      <a:pt x="22377" y="52649"/>
                      <a:pt x="33139" y="52649"/>
                    </a:cubicBezTo>
                    <a:cubicBezTo>
                      <a:pt x="43902" y="52649"/>
                      <a:pt x="52649" y="43902"/>
                      <a:pt x="52649" y="33139"/>
                    </a:cubicBezTo>
                    <a:cubicBezTo>
                      <a:pt x="52649" y="22377"/>
                      <a:pt x="43902" y="13630"/>
                      <a:pt x="33139" y="13630"/>
                    </a:cubicBezTo>
                    <a:close/>
                  </a:path>
                </a:pathLst>
              </a:custGeom>
              <a:solidFill>
                <a:srgbClr val="7988A6"/>
              </a:solidFill>
              <a:ln w="0" cap="flat">
                <a:noFill/>
                <a:prstDash val="solid"/>
                <a:miter/>
              </a:ln>
            </p:spPr>
            <p:txBody>
              <a:bodyPr rtlCol="0" anchor="ctr"/>
              <a:lstStyle/>
              <a:p>
                <a:endParaRPr lang="en-US" dirty="0"/>
              </a:p>
            </p:txBody>
          </p:sp>
        </p:grpSp>
        <p:grpSp>
          <p:nvGrpSpPr>
            <p:cNvPr id="55" name="Graphic 33">
              <a:extLst>
                <a:ext uri="{FF2B5EF4-FFF2-40B4-BE49-F238E27FC236}">
                  <a16:creationId xmlns:a16="http://schemas.microsoft.com/office/drawing/2014/main" id="{C1BF9A5A-D307-91DF-FA4C-1167384192DE}"/>
                </a:ext>
              </a:extLst>
            </p:cNvPr>
            <p:cNvGrpSpPr/>
            <p:nvPr/>
          </p:nvGrpSpPr>
          <p:grpSpPr>
            <a:xfrm>
              <a:off x="898568" y="4325083"/>
              <a:ext cx="692729" cy="1370155"/>
              <a:chOff x="1180187" y="4377494"/>
              <a:chExt cx="692729" cy="1370155"/>
            </a:xfrm>
          </p:grpSpPr>
          <p:sp>
            <p:nvSpPr>
              <p:cNvPr id="56" name="Freeform: Shape 55">
                <a:extLst>
                  <a:ext uri="{FF2B5EF4-FFF2-40B4-BE49-F238E27FC236}">
                    <a16:creationId xmlns:a16="http://schemas.microsoft.com/office/drawing/2014/main" id="{2030142F-AAC7-CD0E-3B5E-CA8DA59120A3}"/>
                  </a:ext>
                </a:extLst>
              </p:cNvPr>
              <p:cNvSpPr/>
              <p:nvPr/>
            </p:nvSpPr>
            <p:spPr>
              <a:xfrm>
                <a:off x="1426597" y="4377494"/>
                <a:ext cx="279301" cy="356148"/>
              </a:xfrm>
              <a:custGeom>
                <a:avLst/>
                <a:gdLst>
                  <a:gd name="connsiteX0" fmla="*/ 257426 w 279301"/>
                  <a:gd name="connsiteY0" fmla="*/ 49165 h 356148"/>
                  <a:gd name="connsiteX1" fmla="*/ 227342 w 279301"/>
                  <a:gd name="connsiteY1" fmla="*/ 204520 h 356148"/>
                  <a:gd name="connsiteX2" fmla="*/ 180119 w 279301"/>
                  <a:gd name="connsiteY2" fmla="*/ 308223 h 356148"/>
                  <a:gd name="connsiteX3" fmla="*/ 28329 w 279301"/>
                  <a:gd name="connsiteY3" fmla="*/ 336557 h 356148"/>
                  <a:gd name="connsiteX4" fmla="*/ 79793 w 279301"/>
                  <a:gd name="connsiteY4" fmla="*/ 155868 h 356148"/>
                  <a:gd name="connsiteX5" fmla="*/ 92360 w 279301"/>
                  <a:gd name="connsiteY5" fmla="*/ 62651 h 356148"/>
                  <a:gd name="connsiteX6" fmla="*/ 116786 w 279301"/>
                  <a:gd name="connsiteY6" fmla="*/ 31892 h 356148"/>
                  <a:gd name="connsiteX7" fmla="*/ 257437 w 279301"/>
                  <a:gd name="connsiteY7" fmla="*/ 49154 h 356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301" h="356148">
                    <a:moveTo>
                      <a:pt x="257426" y="49165"/>
                    </a:moveTo>
                    <a:cubicBezTo>
                      <a:pt x="289436" y="95447"/>
                      <a:pt x="291739" y="153632"/>
                      <a:pt x="227342" y="204520"/>
                    </a:cubicBezTo>
                    <a:cubicBezTo>
                      <a:pt x="196982" y="228514"/>
                      <a:pt x="201954" y="274552"/>
                      <a:pt x="180119" y="308223"/>
                    </a:cubicBezTo>
                    <a:cubicBezTo>
                      <a:pt x="158285" y="341894"/>
                      <a:pt x="75929" y="380270"/>
                      <a:pt x="28329" y="336557"/>
                    </a:cubicBezTo>
                    <a:cubicBezTo>
                      <a:pt x="-49930" y="264698"/>
                      <a:pt x="56276" y="192950"/>
                      <a:pt x="79793" y="155868"/>
                    </a:cubicBezTo>
                    <a:cubicBezTo>
                      <a:pt x="108116" y="111192"/>
                      <a:pt x="86005" y="93155"/>
                      <a:pt x="92360" y="62651"/>
                    </a:cubicBezTo>
                    <a:cubicBezTo>
                      <a:pt x="94973" y="50095"/>
                      <a:pt x="101683" y="35369"/>
                      <a:pt x="116786" y="31892"/>
                    </a:cubicBezTo>
                    <a:cubicBezTo>
                      <a:pt x="136793" y="-23934"/>
                      <a:pt x="224176" y="1067"/>
                      <a:pt x="257437" y="49154"/>
                    </a:cubicBezTo>
                    <a:close/>
                  </a:path>
                </a:pathLst>
              </a:custGeom>
              <a:solidFill>
                <a:srgbClr val="222342"/>
              </a:solidFill>
              <a:ln w="0" cap="flat">
                <a:noFill/>
                <a:prstDash val="solid"/>
                <a:miter/>
              </a:ln>
            </p:spPr>
            <p:txBody>
              <a:bodyPr rtlCol="0" anchor="ctr"/>
              <a:lstStyle/>
              <a:p>
                <a:endParaRPr lang="en-US" dirty="0"/>
              </a:p>
            </p:txBody>
          </p:sp>
          <p:sp>
            <p:nvSpPr>
              <p:cNvPr id="57" name="Freeform: Shape 56">
                <a:extLst>
                  <a:ext uri="{FF2B5EF4-FFF2-40B4-BE49-F238E27FC236}">
                    <a16:creationId xmlns:a16="http://schemas.microsoft.com/office/drawing/2014/main" id="{5BAB2F07-D036-1A1A-EAA6-2FDA0D8090BE}"/>
                  </a:ext>
                </a:extLst>
              </p:cNvPr>
              <p:cNvSpPr/>
              <p:nvPr/>
            </p:nvSpPr>
            <p:spPr>
              <a:xfrm>
                <a:off x="1180187" y="5096997"/>
                <a:ext cx="539358" cy="650640"/>
              </a:xfrm>
              <a:custGeom>
                <a:avLst/>
                <a:gdLst>
                  <a:gd name="connsiteX0" fmla="*/ 537085 w 539358"/>
                  <a:gd name="connsiteY0" fmla="*/ 117820 h 650640"/>
                  <a:gd name="connsiteX1" fmla="*/ 448208 w 539358"/>
                  <a:gd name="connsiteY1" fmla="*/ 176249 h 650640"/>
                  <a:gd name="connsiteX2" fmla="*/ 183027 w 539358"/>
                  <a:gd name="connsiteY2" fmla="*/ 176249 h 650640"/>
                  <a:gd name="connsiteX3" fmla="*/ 146344 w 539358"/>
                  <a:gd name="connsiteY3" fmla="*/ 221523 h 650640"/>
                  <a:gd name="connsiteX4" fmla="*/ 202127 w 539358"/>
                  <a:gd name="connsiteY4" fmla="*/ 605898 h 650640"/>
                  <a:gd name="connsiteX5" fmla="*/ 172796 w 539358"/>
                  <a:gd name="connsiteY5" fmla="*/ 650641 h 650640"/>
                  <a:gd name="connsiteX6" fmla="*/ 72548 w 539358"/>
                  <a:gd name="connsiteY6" fmla="*/ 650641 h 650640"/>
                  <a:gd name="connsiteX7" fmla="*/ 44944 w 539358"/>
                  <a:gd name="connsiteY7" fmla="*/ 638926 h 650640"/>
                  <a:gd name="connsiteX8" fmla="*/ 92024 w 539358"/>
                  <a:gd name="connsiteY8" fmla="*/ 581605 h 650640"/>
                  <a:gd name="connsiteX9" fmla="*/ 133246 w 539358"/>
                  <a:gd name="connsiteY9" fmla="*/ 515337 h 650640"/>
                  <a:gd name="connsiteX10" fmla="*/ 5826 w 539358"/>
                  <a:gd name="connsiteY10" fmla="*/ 121862 h 650640"/>
                  <a:gd name="connsiteX11" fmla="*/ 90573 w 539358"/>
                  <a:gd name="connsiteY11" fmla="*/ 0 h 650640"/>
                  <a:gd name="connsiteX12" fmla="*/ 404727 w 539358"/>
                  <a:gd name="connsiteY12" fmla="*/ 0 h 650640"/>
                  <a:gd name="connsiteX13" fmla="*/ 537107 w 539358"/>
                  <a:gd name="connsiteY13" fmla="*/ 117831 h 650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9358" h="650640">
                    <a:moveTo>
                      <a:pt x="537085" y="117820"/>
                    </a:moveTo>
                    <a:cubicBezTo>
                      <a:pt x="528881" y="152997"/>
                      <a:pt x="489840" y="176249"/>
                      <a:pt x="448208" y="176249"/>
                    </a:cubicBezTo>
                    <a:lnTo>
                      <a:pt x="183027" y="176249"/>
                    </a:lnTo>
                    <a:cubicBezTo>
                      <a:pt x="153231" y="176249"/>
                      <a:pt x="141661" y="191872"/>
                      <a:pt x="146344" y="221523"/>
                    </a:cubicBezTo>
                    <a:cubicBezTo>
                      <a:pt x="158391" y="297944"/>
                      <a:pt x="198650" y="542453"/>
                      <a:pt x="202127" y="605898"/>
                    </a:cubicBezTo>
                    <a:cubicBezTo>
                      <a:pt x="203599" y="632770"/>
                      <a:pt x="187854" y="650641"/>
                      <a:pt x="172796" y="650641"/>
                    </a:cubicBezTo>
                    <a:lnTo>
                      <a:pt x="72548" y="650641"/>
                    </a:lnTo>
                    <a:cubicBezTo>
                      <a:pt x="56736" y="650641"/>
                      <a:pt x="46694" y="647817"/>
                      <a:pt x="44944" y="638926"/>
                    </a:cubicBezTo>
                    <a:cubicBezTo>
                      <a:pt x="41113" y="619406"/>
                      <a:pt x="65528" y="605577"/>
                      <a:pt x="92024" y="581605"/>
                    </a:cubicBezTo>
                    <a:cubicBezTo>
                      <a:pt x="112751" y="562849"/>
                      <a:pt x="141484" y="547835"/>
                      <a:pt x="133246" y="515337"/>
                    </a:cubicBezTo>
                    <a:cubicBezTo>
                      <a:pt x="112386" y="433015"/>
                      <a:pt x="38988" y="222509"/>
                      <a:pt x="5826" y="121862"/>
                    </a:cubicBezTo>
                    <a:cubicBezTo>
                      <a:pt x="-16551" y="53955"/>
                      <a:pt x="28480" y="0"/>
                      <a:pt x="90573" y="0"/>
                    </a:cubicBezTo>
                    <a:lnTo>
                      <a:pt x="404727" y="0"/>
                    </a:lnTo>
                    <a:cubicBezTo>
                      <a:pt x="479288" y="0"/>
                      <a:pt x="553306" y="48408"/>
                      <a:pt x="537107" y="117831"/>
                    </a:cubicBezTo>
                    <a:close/>
                  </a:path>
                </a:pathLst>
              </a:custGeom>
              <a:solidFill>
                <a:srgbClr val="313461"/>
              </a:solidFill>
              <a:ln w="0" cap="flat">
                <a:noFill/>
                <a:prstDash val="solid"/>
                <a:miter/>
              </a:ln>
            </p:spPr>
            <p:txBody>
              <a:bodyPr rtlCol="0" anchor="ctr"/>
              <a:lstStyle/>
              <a:p>
                <a:endParaRPr lang="en-US" dirty="0"/>
              </a:p>
            </p:txBody>
          </p:sp>
          <p:sp>
            <p:nvSpPr>
              <p:cNvPr id="58" name="Freeform: Shape 57">
                <a:extLst>
                  <a:ext uri="{FF2B5EF4-FFF2-40B4-BE49-F238E27FC236}">
                    <a16:creationId xmlns:a16="http://schemas.microsoft.com/office/drawing/2014/main" id="{9EAEF972-5CD7-DED4-C8FB-9F12090A2B68}"/>
                  </a:ext>
                </a:extLst>
              </p:cNvPr>
              <p:cNvSpPr/>
              <p:nvPr/>
            </p:nvSpPr>
            <p:spPr>
              <a:xfrm>
                <a:off x="1277870" y="5074937"/>
                <a:ext cx="509190" cy="672712"/>
              </a:xfrm>
              <a:custGeom>
                <a:avLst/>
                <a:gdLst>
                  <a:gd name="connsiteX0" fmla="*/ 477314 w 509190"/>
                  <a:gd name="connsiteY0" fmla="*/ 169798 h 672712"/>
                  <a:gd name="connsiteX1" fmla="*/ 357468 w 509190"/>
                  <a:gd name="connsiteY1" fmla="*/ 198309 h 672712"/>
                  <a:gd name="connsiteX2" fmla="*/ 177123 w 509190"/>
                  <a:gd name="connsiteY2" fmla="*/ 180859 h 672712"/>
                  <a:gd name="connsiteX3" fmla="*/ 145710 w 509190"/>
                  <a:gd name="connsiteY3" fmla="*/ 206226 h 672712"/>
                  <a:gd name="connsiteX4" fmla="*/ 158432 w 509190"/>
                  <a:gd name="connsiteY4" fmla="*/ 322894 h 672712"/>
                  <a:gd name="connsiteX5" fmla="*/ 136830 w 509190"/>
                  <a:gd name="connsiteY5" fmla="*/ 534253 h 672712"/>
                  <a:gd name="connsiteX6" fmla="*/ 147537 w 509190"/>
                  <a:gd name="connsiteY6" fmla="*/ 631634 h 672712"/>
                  <a:gd name="connsiteX7" fmla="*/ 127164 w 509190"/>
                  <a:gd name="connsiteY7" fmla="*/ 672712 h 672712"/>
                  <a:gd name="connsiteX8" fmla="*/ 26916 w 509190"/>
                  <a:gd name="connsiteY8" fmla="*/ 672712 h 672712"/>
                  <a:gd name="connsiteX9" fmla="*/ 387 w 509190"/>
                  <a:gd name="connsiteY9" fmla="*/ 660998 h 672712"/>
                  <a:gd name="connsiteX10" fmla="*/ 58738 w 509190"/>
                  <a:gd name="connsiteY10" fmla="*/ 598085 h 672712"/>
                  <a:gd name="connsiteX11" fmla="*/ 78435 w 509190"/>
                  <a:gd name="connsiteY11" fmla="*/ 534995 h 672712"/>
                  <a:gd name="connsiteX12" fmla="*/ 8979 w 509190"/>
                  <a:gd name="connsiteY12" fmla="*/ 143933 h 672712"/>
                  <a:gd name="connsiteX13" fmla="*/ 103016 w 509190"/>
                  <a:gd name="connsiteY13" fmla="*/ 22071 h 672712"/>
                  <a:gd name="connsiteX14" fmla="*/ 336220 w 509190"/>
                  <a:gd name="connsiteY14" fmla="*/ 22071 h 672712"/>
                  <a:gd name="connsiteX15" fmla="*/ 489472 w 509190"/>
                  <a:gd name="connsiteY15" fmla="*/ 13955 h 672712"/>
                  <a:gd name="connsiteX16" fmla="*/ 477325 w 509190"/>
                  <a:gd name="connsiteY16" fmla="*/ 169820 h 67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190" h="672712">
                    <a:moveTo>
                      <a:pt x="477314" y="169798"/>
                    </a:moveTo>
                    <a:cubicBezTo>
                      <a:pt x="450088" y="195884"/>
                      <a:pt x="399111" y="198309"/>
                      <a:pt x="357468" y="198309"/>
                    </a:cubicBezTo>
                    <a:cubicBezTo>
                      <a:pt x="315825" y="198309"/>
                      <a:pt x="226217" y="187026"/>
                      <a:pt x="177123" y="180859"/>
                    </a:cubicBezTo>
                    <a:cubicBezTo>
                      <a:pt x="157370" y="178379"/>
                      <a:pt x="143009" y="189827"/>
                      <a:pt x="145710" y="206226"/>
                    </a:cubicBezTo>
                    <a:cubicBezTo>
                      <a:pt x="150981" y="238191"/>
                      <a:pt x="158432" y="258763"/>
                      <a:pt x="158432" y="322894"/>
                    </a:cubicBezTo>
                    <a:cubicBezTo>
                      <a:pt x="158432" y="393093"/>
                      <a:pt x="136830" y="443128"/>
                      <a:pt x="136830" y="534253"/>
                    </a:cubicBezTo>
                    <a:cubicBezTo>
                      <a:pt x="136830" y="567271"/>
                      <a:pt x="142965" y="601296"/>
                      <a:pt x="147537" y="631634"/>
                    </a:cubicBezTo>
                    <a:cubicBezTo>
                      <a:pt x="151479" y="657798"/>
                      <a:pt x="142234" y="672712"/>
                      <a:pt x="127164" y="672712"/>
                    </a:cubicBezTo>
                    <a:lnTo>
                      <a:pt x="26916" y="672712"/>
                    </a:lnTo>
                    <a:cubicBezTo>
                      <a:pt x="11105" y="672712"/>
                      <a:pt x="2789" y="669479"/>
                      <a:pt x="387" y="660998"/>
                    </a:cubicBezTo>
                    <a:cubicBezTo>
                      <a:pt x="-4175" y="644943"/>
                      <a:pt x="32607" y="624835"/>
                      <a:pt x="58738" y="598085"/>
                    </a:cubicBezTo>
                    <a:cubicBezTo>
                      <a:pt x="65226" y="591453"/>
                      <a:pt x="81303" y="568001"/>
                      <a:pt x="78435" y="534995"/>
                    </a:cubicBezTo>
                    <a:cubicBezTo>
                      <a:pt x="70818" y="447302"/>
                      <a:pt x="24956" y="234106"/>
                      <a:pt x="8979" y="143933"/>
                    </a:cubicBezTo>
                    <a:cubicBezTo>
                      <a:pt x="-3289" y="74654"/>
                      <a:pt x="41664" y="22071"/>
                      <a:pt x="103016" y="22071"/>
                    </a:cubicBezTo>
                    <a:lnTo>
                      <a:pt x="336220" y="22071"/>
                    </a:lnTo>
                    <a:cubicBezTo>
                      <a:pt x="377243" y="22071"/>
                      <a:pt x="469154" y="-21631"/>
                      <a:pt x="489472" y="13955"/>
                    </a:cubicBezTo>
                    <a:cubicBezTo>
                      <a:pt x="519965" y="67357"/>
                      <a:pt x="514462" y="134222"/>
                      <a:pt x="477325" y="169820"/>
                    </a:cubicBezTo>
                    <a:close/>
                  </a:path>
                </a:pathLst>
              </a:custGeom>
              <a:solidFill>
                <a:srgbClr val="434785"/>
              </a:solidFill>
              <a:ln w="0" cap="flat">
                <a:noFill/>
                <a:prstDash val="solid"/>
                <a:miter/>
              </a:ln>
            </p:spPr>
            <p:txBody>
              <a:bodyPr rtlCol="0" anchor="ctr"/>
              <a:lstStyle/>
              <a:p>
                <a:endParaRPr lang="en-US" dirty="0"/>
              </a:p>
            </p:txBody>
          </p:sp>
          <p:sp>
            <p:nvSpPr>
              <p:cNvPr id="59" name="Freeform: Shape 58">
                <a:extLst>
                  <a:ext uri="{FF2B5EF4-FFF2-40B4-BE49-F238E27FC236}">
                    <a16:creationId xmlns:a16="http://schemas.microsoft.com/office/drawing/2014/main" id="{65BF0CA4-3D17-C8AB-3774-E2F13913D5E2}"/>
                  </a:ext>
                </a:extLst>
              </p:cNvPr>
              <p:cNvSpPr/>
              <p:nvPr/>
            </p:nvSpPr>
            <p:spPr>
              <a:xfrm>
                <a:off x="1281656" y="4632883"/>
                <a:ext cx="507308" cy="476841"/>
              </a:xfrm>
              <a:custGeom>
                <a:avLst/>
                <a:gdLst>
                  <a:gd name="connsiteX0" fmla="*/ 449280 w 507308"/>
                  <a:gd name="connsiteY0" fmla="*/ 245713 h 476841"/>
                  <a:gd name="connsiteX1" fmla="*/ 499172 w 507308"/>
                  <a:gd name="connsiteY1" fmla="*/ 469882 h 476841"/>
                  <a:gd name="connsiteX2" fmla="*/ 303237 w 507308"/>
                  <a:gd name="connsiteY2" fmla="*/ 464114 h 476841"/>
                  <a:gd name="connsiteX3" fmla="*/ 239881 w 507308"/>
                  <a:gd name="connsiteY3" fmla="*/ 464114 h 476841"/>
                  <a:gd name="connsiteX4" fmla="*/ 233537 w 507308"/>
                  <a:gd name="connsiteY4" fmla="*/ 214090 h 476841"/>
                  <a:gd name="connsiteX5" fmla="*/ 214116 w 507308"/>
                  <a:gd name="connsiteY5" fmla="*/ 195035 h 476841"/>
                  <a:gd name="connsiteX6" fmla="*/ 162984 w 507308"/>
                  <a:gd name="connsiteY6" fmla="*/ 326806 h 476841"/>
                  <a:gd name="connsiteX7" fmla="*/ 65924 w 507308"/>
                  <a:gd name="connsiteY7" fmla="*/ 464114 h 476841"/>
                  <a:gd name="connsiteX8" fmla="*/ 0 w 507308"/>
                  <a:gd name="connsiteY8" fmla="*/ 464114 h 476841"/>
                  <a:gd name="connsiteX9" fmla="*/ 88567 w 507308"/>
                  <a:gd name="connsiteY9" fmla="*/ 328157 h 476841"/>
                  <a:gd name="connsiteX10" fmla="*/ 124320 w 507308"/>
                  <a:gd name="connsiteY10" fmla="*/ 242967 h 476841"/>
                  <a:gd name="connsiteX11" fmla="*/ 193067 w 507308"/>
                  <a:gd name="connsiteY11" fmla="*/ 46467 h 476841"/>
                  <a:gd name="connsiteX12" fmla="*/ 376812 w 507308"/>
                  <a:gd name="connsiteY12" fmla="*/ 517 h 476841"/>
                  <a:gd name="connsiteX13" fmla="*/ 459666 w 507308"/>
                  <a:gd name="connsiteY13" fmla="*/ 14291 h 476841"/>
                  <a:gd name="connsiteX14" fmla="*/ 505261 w 507308"/>
                  <a:gd name="connsiteY14" fmla="*/ 87091 h 476841"/>
                  <a:gd name="connsiteX15" fmla="*/ 470971 w 507308"/>
                  <a:gd name="connsiteY15" fmla="*/ 129266 h 476841"/>
                  <a:gd name="connsiteX16" fmla="*/ 449302 w 507308"/>
                  <a:gd name="connsiteY16" fmla="*/ 245713 h 4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08" h="476841">
                    <a:moveTo>
                      <a:pt x="449280" y="245713"/>
                    </a:moveTo>
                    <a:cubicBezTo>
                      <a:pt x="453344" y="359204"/>
                      <a:pt x="491465" y="427841"/>
                      <a:pt x="499172" y="469882"/>
                    </a:cubicBezTo>
                    <a:cubicBezTo>
                      <a:pt x="457518" y="488395"/>
                      <a:pt x="400053" y="464114"/>
                      <a:pt x="303237" y="464114"/>
                    </a:cubicBezTo>
                    <a:lnTo>
                      <a:pt x="239881" y="464114"/>
                    </a:lnTo>
                    <a:cubicBezTo>
                      <a:pt x="204029" y="389287"/>
                      <a:pt x="238563" y="303377"/>
                      <a:pt x="233537" y="214090"/>
                    </a:cubicBezTo>
                    <a:cubicBezTo>
                      <a:pt x="231975" y="211710"/>
                      <a:pt x="222176" y="205144"/>
                      <a:pt x="214116" y="195035"/>
                    </a:cubicBezTo>
                    <a:cubicBezTo>
                      <a:pt x="205513" y="226857"/>
                      <a:pt x="174842" y="306179"/>
                      <a:pt x="162984" y="326806"/>
                    </a:cubicBezTo>
                    <a:cubicBezTo>
                      <a:pt x="149354" y="350534"/>
                      <a:pt x="77384" y="450152"/>
                      <a:pt x="65924" y="464114"/>
                    </a:cubicBezTo>
                    <a:lnTo>
                      <a:pt x="0" y="464114"/>
                    </a:lnTo>
                    <a:cubicBezTo>
                      <a:pt x="20240" y="434418"/>
                      <a:pt x="64618" y="364042"/>
                      <a:pt x="88567" y="328157"/>
                    </a:cubicBezTo>
                    <a:cubicBezTo>
                      <a:pt x="108519" y="298262"/>
                      <a:pt x="123290" y="247695"/>
                      <a:pt x="124320" y="242967"/>
                    </a:cubicBezTo>
                    <a:cubicBezTo>
                      <a:pt x="130919" y="212418"/>
                      <a:pt x="162176" y="88508"/>
                      <a:pt x="193067" y="46467"/>
                    </a:cubicBezTo>
                    <a:cubicBezTo>
                      <a:pt x="229949" y="-3724"/>
                      <a:pt x="347703" y="-712"/>
                      <a:pt x="376812" y="517"/>
                    </a:cubicBezTo>
                    <a:cubicBezTo>
                      <a:pt x="400152" y="1502"/>
                      <a:pt x="430380" y="2455"/>
                      <a:pt x="459666" y="14291"/>
                    </a:cubicBezTo>
                    <a:cubicBezTo>
                      <a:pt x="486859" y="25286"/>
                      <a:pt x="515249" y="57052"/>
                      <a:pt x="505261" y="87091"/>
                    </a:cubicBezTo>
                    <a:cubicBezTo>
                      <a:pt x="499814" y="103467"/>
                      <a:pt x="481124" y="108217"/>
                      <a:pt x="470971" y="129266"/>
                    </a:cubicBezTo>
                    <a:cubicBezTo>
                      <a:pt x="459156" y="153757"/>
                      <a:pt x="447708" y="201147"/>
                      <a:pt x="449302" y="245713"/>
                    </a:cubicBezTo>
                    <a:close/>
                  </a:path>
                </a:pathLst>
              </a:custGeom>
              <a:solidFill>
                <a:srgbClr val="FFFFFF"/>
              </a:solidFill>
              <a:ln w="0" cap="flat">
                <a:noFill/>
                <a:prstDash val="solid"/>
                <a:miter/>
              </a:ln>
            </p:spPr>
            <p:txBody>
              <a:bodyPr rtlCol="0" anchor="ctr"/>
              <a:lstStyle/>
              <a:p>
                <a:endParaRPr lang="en-US" dirty="0"/>
              </a:p>
            </p:txBody>
          </p:sp>
          <p:sp>
            <p:nvSpPr>
              <p:cNvPr id="60" name="Freeform: Shape 59">
                <a:extLst>
                  <a:ext uri="{FF2B5EF4-FFF2-40B4-BE49-F238E27FC236}">
                    <a16:creationId xmlns:a16="http://schemas.microsoft.com/office/drawing/2014/main" id="{8E83D075-8307-013F-113B-CCF7B852D00A}"/>
                  </a:ext>
                </a:extLst>
              </p:cNvPr>
              <p:cNvSpPr/>
              <p:nvPr/>
            </p:nvSpPr>
            <p:spPr>
              <a:xfrm>
                <a:off x="1550905" y="4497178"/>
                <a:ext cx="124536" cy="206250"/>
              </a:xfrm>
              <a:custGeom>
                <a:avLst/>
                <a:gdLst>
                  <a:gd name="connsiteX0" fmla="*/ 4369 w 124536"/>
                  <a:gd name="connsiteY0" fmla="*/ 141659 h 206250"/>
                  <a:gd name="connsiteX1" fmla="*/ 124537 w 124536"/>
                  <a:gd name="connsiteY1" fmla="*/ 136997 h 206250"/>
                  <a:gd name="connsiteX2" fmla="*/ 104330 w 124536"/>
                  <a:gd name="connsiteY2" fmla="*/ 118706 h 206250"/>
                  <a:gd name="connsiteX3" fmla="*/ 102138 w 124536"/>
                  <a:gd name="connsiteY3" fmla="*/ 6643 h 206250"/>
                  <a:gd name="connsiteX4" fmla="*/ 94553 w 124536"/>
                  <a:gd name="connsiteY4" fmla="*/ 5071 h 206250"/>
                  <a:gd name="connsiteX5" fmla="*/ 62754 w 124536"/>
                  <a:gd name="connsiteY5" fmla="*/ 41322 h 206250"/>
                  <a:gd name="connsiteX6" fmla="*/ 23602 w 124536"/>
                  <a:gd name="connsiteY6" fmla="*/ 48087 h 206250"/>
                  <a:gd name="connsiteX7" fmla="*/ 26182 w 124536"/>
                  <a:gd name="connsiteY7" fmla="*/ 120267 h 206250"/>
                  <a:gd name="connsiteX8" fmla="*/ 4380 w 124536"/>
                  <a:gd name="connsiteY8" fmla="*/ 141659 h 20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536" h="206250">
                    <a:moveTo>
                      <a:pt x="4369" y="141659"/>
                    </a:moveTo>
                    <a:cubicBezTo>
                      <a:pt x="-22304" y="241885"/>
                      <a:pt x="80048" y="213728"/>
                      <a:pt x="124537" y="136997"/>
                    </a:cubicBezTo>
                    <a:cubicBezTo>
                      <a:pt x="113974" y="135602"/>
                      <a:pt x="104751" y="130432"/>
                      <a:pt x="104330" y="118706"/>
                    </a:cubicBezTo>
                    <a:cubicBezTo>
                      <a:pt x="103444" y="93849"/>
                      <a:pt x="103256" y="37956"/>
                      <a:pt x="102138" y="6643"/>
                    </a:cubicBezTo>
                    <a:cubicBezTo>
                      <a:pt x="101872" y="-786"/>
                      <a:pt x="99680" y="-2901"/>
                      <a:pt x="94553" y="5071"/>
                    </a:cubicBezTo>
                    <a:cubicBezTo>
                      <a:pt x="87932" y="15368"/>
                      <a:pt x="83813" y="33527"/>
                      <a:pt x="62754" y="41322"/>
                    </a:cubicBezTo>
                    <a:cubicBezTo>
                      <a:pt x="41473" y="49205"/>
                      <a:pt x="23026" y="32121"/>
                      <a:pt x="23602" y="48087"/>
                    </a:cubicBezTo>
                    <a:cubicBezTo>
                      <a:pt x="24189" y="64607"/>
                      <a:pt x="25440" y="99285"/>
                      <a:pt x="26182" y="120267"/>
                    </a:cubicBezTo>
                    <a:cubicBezTo>
                      <a:pt x="26625" y="132635"/>
                      <a:pt x="11024" y="141150"/>
                      <a:pt x="4380" y="141659"/>
                    </a:cubicBezTo>
                    <a:close/>
                  </a:path>
                </a:pathLst>
              </a:custGeom>
              <a:solidFill>
                <a:srgbClr val="EB8E6C"/>
              </a:solidFill>
              <a:ln w="0" cap="flat">
                <a:noFill/>
                <a:prstDash val="solid"/>
                <a:miter/>
              </a:ln>
            </p:spPr>
            <p:txBody>
              <a:bodyPr rtlCol="0" anchor="ctr"/>
              <a:lstStyle/>
              <a:p>
                <a:endParaRPr lang="en-US" dirty="0"/>
              </a:p>
            </p:txBody>
          </p:sp>
          <p:sp>
            <p:nvSpPr>
              <p:cNvPr id="61" name="Freeform: Shape 60">
                <a:extLst>
                  <a:ext uri="{FF2B5EF4-FFF2-40B4-BE49-F238E27FC236}">
                    <a16:creationId xmlns:a16="http://schemas.microsoft.com/office/drawing/2014/main" id="{1C281AC1-1A3D-704B-9591-8090392DC956}"/>
                  </a:ext>
                </a:extLst>
              </p:cNvPr>
              <p:cNvSpPr/>
              <p:nvPr/>
            </p:nvSpPr>
            <p:spPr>
              <a:xfrm>
                <a:off x="1574461" y="4517540"/>
                <a:ext cx="68374" cy="90670"/>
              </a:xfrm>
              <a:custGeom>
                <a:avLst/>
                <a:gdLst>
                  <a:gd name="connsiteX0" fmla="*/ 2283 w 68374"/>
                  <a:gd name="connsiteY0" fmla="*/ 90671 h 90670"/>
                  <a:gd name="connsiteX1" fmla="*/ 13 w 68374"/>
                  <a:gd name="connsiteY1" fmla="*/ 27725 h 90670"/>
                  <a:gd name="connsiteX2" fmla="*/ 39175 w 68374"/>
                  <a:gd name="connsiteY2" fmla="*/ 20949 h 90670"/>
                  <a:gd name="connsiteX3" fmla="*/ 62781 w 68374"/>
                  <a:gd name="connsiteY3" fmla="*/ 0 h 90670"/>
                  <a:gd name="connsiteX4" fmla="*/ 2271 w 68374"/>
                  <a:gd name="connsiteY4" fmla="*/ 90671 h 90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374" h="90670">
                    <a:moveTo>
                      <a:pt x="2283" y="90671"/>
                    </a:moveTo>
                    <a:cubicBezTo>
                      <a:pt x="1530" y="69833"/>
                      <a:pt x="533" y="41986"/>
                      <a:pt x="13" y="27725"/>
                    </a:cubicBezTo>
                    <a:cubicBezTo>
                      <a:pt x="-552" y="11748"/>
                      <a:pt x="17894" y="28832"/>
                      <a:pt x="39175" y="20949"/>
                    </a:cubicBezTo>
                    <a:cubicBezTo>
                      <a:pt x="51632" y="16332"/>
                      <a:pt x="58164" y="8083"/>
                      <a:pt x="62781" y="0"/>
                    </a:cubicBezTo>
                    <a:cubicBezTo>
                      <a:pt x="79811" y="49061"/>
                      <a:pt x="57478" y="90671"/>
                      <a:pt x="2271" y="90671"/>
                    </a:cubicBezTo>
                    <a:close/>
                  </a:path>
                </a:pathLst>
              </a:custGeom>
              <a:solidFill>
                <a:srgbClr val="C2624E"/>
              </a:solidFill>
              <a:ln w="0" cap="flat">
                <a:noFill/>
                <a:prstDash val="solid"/>
                <a:miter/>
              </a:ln>
            </p:spPr>
            <p:txBody>
              <a:bodyPr rtlCol="0" anchor="ctr"/>
              <a:lstStyle/>
              <a:p>
                <a:endParaRPr lang="en-US" dirty="0"/>
              </a:p>
            </p:txBody>
          </p:sp>
          <p:sp>
            <p:nvSpPr>
              <p:cNvPr id="62" name="Freeform: Shape 61">
                <a:extLst>
                  <a:ext uri="{FF2B5EF4-FFF2-40B4-BE49-F238E27FC236}">
                    <a16:creationId xmlns:a16="http://schemas.microsoft.com/office/drawing/2014/main" id="{F915630A-643D-0CE2-42B2-42B6049E3FCF}"/>
                  </a:ext>
                </a:extLst>
              </p:cNvPr>
              <p:cNvSpPr/>
              <p:nvPr/>
            </p:nvSpPr>
            <p:spPr>
              <a:xfrm>
                <a:off x="1530251" y="4428208"/>
                <a:ext cx="114175" cy="155809"/>
              </a:xfrm>
              <a:custGeom>
                <a:avLst/>
                <a:gdLst>
                  <a:gd name="connsiteX0" fmla="*/ 6057 w 114175"/>
                  <a:gd name="connsiteY0" fmla="*/ 74240 h 155809"/>
                  <a:gd name="connsiteX1" fmla="*/ 4407 w 114175"/>
                  <a:gd name="connsiteY1" fmla="*/ 103116 h 155809"/>
                  <a:gd name="connsiteX2" fmla="*/ 44223 w 114175"/>
                  <a:gd name="connsiteY2" fmla="*/ 155809 h 155809"/>
                  <a:gd name="connsiteX3" fmla="*/ 114122 w 114175"/>
                  <a:gd name="connsiteY3" fmla="*/ 71162 h 155809"/>
                  <a:gd name="connsiteX4" fmla="*/ 48364 w 114175"/>
                  <a:gd name="connsiteY4" fmla="*/ 0 h 155809"/>
                  <a:gd name="connsiteX5" fmla="*/ 0 w 114175"/>
                  <a:gd name="connsiteY5" fmla="*/ 42805 h 155809"/>
                  <a:gd name="connsiteX6" fmla="*/ 6057 w 114175"/>
                  <a:gd name="connsiteY6" fmla="*/ 74240 h 155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175" h="155809">
                    <a:moveTo>
                      <a:pt x="6057" y="74240"/>
                    </a:moveTo>
                    <a:cubicBezTo>
                      <a:pt x="7695" y="85179"/>
                      <a:pt x="3366" y="91003"/>
                      <a:pt x="4407" y="103116"/>
                    </a:cubicBezTo>
                    <a:cubicBezTo>
                      <a:pt x="6245" y="124608"/>
                      <a:pt x="16808" y="155809"/>
                      <a:pt x="44223" y="155809"/>
                    </a:cubicBezTo>
                    <a:cubicBezTo>
                      <a:pt x="89398" y="155809"/>
                      <a:pt x="115528" y="110468"/>
                      <a:pt x="114122" y="71162"/>
                    </a:cubicBezTo>
                    <a:cubicBezTo>
                      <a:pt x="112716" y="31855"/>
                      <a:pt x="91889" y="0"/>
                      <a:pt x="48364" y="0"/>
                    </a:cubicBezTo>
                    <a:cubicBezTo>
                      <a:pt x="19299" y="0"/>
                      <a:pt x="11" y="10430"/>
                      <a:pt x="0" y="42805"/>
                    </a:cubicBezTo>
                    <a:cubicBezTo>
                      <a:pt x="0" y="57299"/>
                      <a:pt x="4517" y="63998"/>
                      <a:pt x="6057" y="74240"/>
                    </a:cubicBezTo>
                    <a:close/>
                  </a:path>
                </a:pathLst>
              </a:custGeom>
              <a:solidFill>
                <a:srgbClr val="EB8E6C"/>
              </a:solidFill>
              <a:ln w="0" cap="flat">
                <a:noFill/>
                <a:prstDash val="solid"/>
                <a:miter/>
              </a:ln>
            </p:spPr>
            <p:txBody>
              <a:bodyPr rtlCol="0" anchor="ctr"/>
              <a:lstStyle/>
              <a:p>
                <a:endParaRPr lang="en-US" dirty="0"/>
              </a:p>
            </p:txBody>
          </p:sp>
          <p:sp>
            <p:nvSpPr>
              <p:cNvPr id="63" name="Freeform: Shape 62">
                <a:extLst>
                  <a:ext uri="{FF2B5EF4-FFF2-40B4-BE49-F238E27FC236}">
                    <a16:creationId xmlns:a16="http://schemas.microsoft.com/office/drawing/2014/main" id="{C8B9F608-8396-787D-750C-12E4E963CCD6}"/>
                  </a:ext>
                </a:extLst>
              </p:cNvPr>
              <p:cNvSpPr/>
              <p:nvPr/>
            </p:nvSpPr>
            <p:spPr>
              <a:xfrm>
                <a:off x="1543611" y="4400623"/>
                <a:ext cx="109988" cy="89788"/>
              </a:xfrm>
              <a:custGeom>
                <a:avLst/>
                <a:gdLst>
                  <a:gd name="connsiteX0" fmla="*/ 71963 w 109988"/>
                  <a:gd name="connsiteY0" fmla="*/ 19204 h 89788"/>
                  <a:gd name="connsiteX1" fmla="*/ 1920 w 109988"/>
                  <a:gd name="connsiteY1" fmla="*/ 7246 h 89788"/>
                  <a:gd name="connsiteX2" fmla="*/ 40186 w 109988"/>
                  <a:gd name="connsiteY2" fmla="*/ 70103 h 89788"/>
                  <a:gd name="connsiteX3" fmla="*/ 107904 w 109988"/>
                  <a:gd name="connsiteY3" fmla="*/ 83611 h 89788"/>
                  <a:gd name="connsiteX4" fmla="*/ 71963 w 109988"/>
                  <a:gd name="connsiteY4" fmla="*/ 19204 h 89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88" h="89788">
                    <a:moveTo>
                      <a:pt x="71963" y="19204"/>
                    </a:moveTo>
                    <a:cubicBezTo>
                      <a:pt x="42644" y="-627"/>
                      <a:pt x="9892" y="-5952"/>
                      <a:pt x="1920" y="7246"/>
                    </a:cubicBezTo>
                    <a:cubicBezTo>
                      <a:pt x="-5908" y="20211"/>
                      <a:pt x="10866" y="50273"/>
                      <a:pt x="40186" y="70103"/>
                    </a:cubicBezTo>
                    <a:cubicBezTo>
                      <a:pt x="69505" y="89934"/>
                      <a:pt x="100131" y="95437"/>
                      <a:pt x="107904" y="83611"/>
                    </a:cubicBezTo>
                    <a:cubicBezTo>
                      <a:pt x="115676" y="71786"/>
                      <a:pt x="101282" y="39034"/>
                      <a:pt x="71963" y="19204"/>
                    </a:cubicBezTo>
                    <a:close/>
                  </a:path>
                </a:pathLst>
              </a:custGeom>
              <a:solidFill>
                <a:srgbClr val="222342"/>
              </a:solidFill>
              <a:ln w="0"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CE4CBB3E-B8DE-DCF2-E22A-66E8D22511D7}"/>
                  </a:ext>
                </a:extLst>
              </p:cNvPr>
              <p:cNvSpPr/>
              <p:nvPr/>
            </p:nvSpPr>
            <p:spPr>
              <a:xfrm>
                <a:off x="1641365" y="4478384"/>
                <a:ext cx="28594" cy="52542"/>
              </a:xfrm>
              <a:custGeom>
                <a:avLst/>
                <a:gdLst>
                  <a:gd name="connsiteX0" fmla="*/ 738 w 28594"/>
                  <a:gd name="connsiteY0" fmla="*/ 18395 h 52542"/>
                  <a:gd name="connsiteX1" fmla="*/ 8333 w 28594"/>
                  <a:gd name="connsiteY1" fmla="*/ 52453 h 52542"/>
                  <a:gd name="connsiteX2" fmla="*/ 28573 w 28594"/>
                  <a:gd name="connsiteY2" fmla="*/ 24230 h 52542"/>
                  <a:gd name="connsiteX3" fmla="*/ 16006 w 28594"/>
                  <a:gd name="connsiteY3" fmla="*/ 203 h 52542"/>
                  <a:gd name="connsiteX4" fmla="*/ 738 w 28594"/>
                  <a:gd name="connsiteY4" fmla="*/ 18395 h 52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94" h="52542">
                    <a:moveTo>
                      <a:pt x="738" y="18395"/>
                    </a:moveTo>
                    <a:cubicBezTo>
                      <a:pt x="-1377" y="32822"/>
                      <a:pt x="1025" y="51125"/>
                      <a:pt x="8333" y="52453"/>
                    </a:cubicBezTo>
                    <a:cubicBezTo>
                      <a:pt x="15652" y="53782"/>
                      <a:pt x="28130" y="40097"/>
                      <a:pt x="28573" y="24230"/>
                    </a:cubicBezTo>
                    <a:cubicBezTo>
                      <a:pt x="28983" y="9626"/>
                      <a:pt x="23325" y="1532"/>
                      <a:pt x="16006" y="203"/>
                    </a:cubicBezTo>
                    <a:cubicBezTo>
                      <a:pt x="8688" y="-1126"/>
                      <a:pt x="2852" y="3968"/>
                      <a:pt x="738" y="18395"/>
                    </a:cubicBezTo>
                    <a:close/>
                  </a:path>
                </a:pathLst>
              </a:custGeom>
              <a:solidFill>
                <a:srgbClr val="EB8E6C"/>
              </a:solidFill>
              <a:ln w="0" cap="flat">
                <a:noFill/>
                <a:prstDash val="solid"/>
                <a:miter/>
              </a:ln>
            </p:spPr>
            <p:txBody>
              <a:bodyPr rtlCol="0" anchor="ctr"/>
              <a:lstStyle/>
              <a:p>
                <a:endParaRPr lang="en-US" dirty="0"/>
              </a:p>
            </p:txBody>
          </p:sp>
          <p:sp>
            <p:nvSpPr>
              <p:cNvPr id="65" name="Freeform: Shape 64">
                <a:extLst>
                  <a:ext uri="{FF2B5EF4-FFF2-40B4-BE49-F238E27FC236}">
                    <a16:creationId xmlns:a16="http://schemas.microsoft.com/office/drawing/2014/main" id="{BEBA6F8D-CC39-B368-0310-DE408F7CDC54}"/>
                  </a:ext>
                </a:extLst>
              </p:cNvPr>
              <p:cNvSpPr/>
              <p:nvPr/>
            </p:nvSpPr>
            <p:spPr>
              <a:xfrm>
                <a:off x="1484301" y="4803345"/>
                <a:ext cx="210389" cy="76387"/>
              </a:xfrm>
              <a:custGeom>
                <a:avLst/>
                <a:gdLst>
                  <a:gd name="connsiteX0" fmla="*/ 132657 w 210389"/>
                  <a:gd name="connsiteY0" fmla="*/ 68774 h 76387"/>
                  <a:gd name="connsiteX1" fmla="*/ 31113 w 210389"/>
                  <a:gd name="connsiteY1" fmla="*/ 62817 h 76387"/>
                  <a:gd name="connsiteX2" fmla="*/ 30692 w 210389"/>
                  <a:gd name="connsiteY2" fmla="*/ 43695 h 76387"/>
                  <a:gd name="connsiteX3" fmla="*/ 10795 w 210389"/>
                  <a:gd name="connsiteY3" fmla="*/ 25481 h 76387"/>
                  <a:gd name="connsiteX4" fmla="*/ 0 w 210389"/>
                  <a:gd name="connsiteY4" fmla="*/ 524 h 76387"/>
                  <a:gd name="connsiteX5" fmla="*/ 50578 w 210389"/>
                  <a:gd name="connsiteY5" fmla="*/ 30010 h 76387"/>
                  <a:gd name="connsiteX6" fmla="*/ 209632 w 210389"/>
                  <a:gd name="connsiteY6" fmla="*/ 53217 h 76387"/>
                  <a:gd name="connsiteX7" fmla="*/ 132668 w 210389"/>
                  <a:gd name="connsiteY7" fmla="*/ 68763 h 76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0389" h="76387">
                    <a:moveTo>
                      <a:pt x="132657" y="68774"/>
                    </a:moveTo>
                    <a:cubicBezTo>
                      <a:pt x="88556" y="79414"/>
                      <a:pt x="61606" y="80178"/>
                      <a:pt x="31113" y="62817"/>
                    </a:cubicBezTo>
                    <a:cubicBezTo>
                      <a:pt x="31102" y="56351"/>
                      <a:pt x="31069" y="54845"/>
                      <a:pt x="30692" y="43695"/>
                    </a:cubicBezTo>
                    <a:cubicBezTo>
                      <a:pt x="25344" y="40207"/>
                      <a:pt x="16055" y="32246"/>
                      <a:pt x="10795" y="25481"/>
                    </a:cubicBezTo>
                    <a:cubicBezTo>
                      <a:pt x="3809" y="16479"/>
                      <a:pt x="432" y="8031"/>
                      <a:pt x="0" y="524"/>
                    </a:cubicBezTo>
                    <a:cubicBezTo>
                      <a:pt x="10087" y="-3916"/>
                      <a:pt x="25012" y="21052"/>
                      <a:pt x="50578" y="30010"/>
                    </a:cubicBezTo>
                    <a:cubicBezTo>
                      <a:pt x="111354" y="51280"/>
                      <a:pt x="198526" y="34051"/>
                      <a:pt x="209632" y="53217"/>
                    </a:cubicBezTo>
                    <a:cubicBezTo>
                      <a:pt x="216762" y="65530"/>
                      <a:pt x="172240" y="59218"/>
                      <a:pt x="132668" y="68763"/>
                    </a:cubicBezTo>
                    <a:close/>
                  </a:path>
                </a:pathLst>
              </a:custGeom>
              <a:solidFill>
                <a:srgbClr val="D3DEE6"/>
              </a:solidFill>
              <a:ln w="0" cap="flat">
                <a:noFill/>
                <a:prstDash val="solid"/>
                <a:miter/>
              </a:ln>
            </p:spPr>
            <p:txBody>
              <a:bodyPr rtlCol="0" anchor="ctr"/>
              <a:lstStyle/>
              <a:p>
                <a:endParaRPr lang="en-US" dirty="0"/>
              </a:p>
            </p:txBody>
          </p:sp>
          <p:sp>
            <p:nvSpPr>
              <p:cNvPr id="66" name="Freeform: Shape 65">
                <a:extLst>
                  <a:ext uri="{FF2B5EF4-FFF2-40B4-BE49-F238E27FC236}">
                    <a16:creationId xmlns:a16="http://schemas.microsoft.com/office/drawing/2014/main" id="{5F6CD0B8-E088-73A7-C822-E182EC0B43DE}"/>
                  </a:ext>
                </a:extLst>
              </p:cNvPr>
              <p:cNvSpPr/>
              <p:nvPr/>
            </p:nvSpPr>
            <p:spPr>
              <a:xfrm>
                <a:off x="1480954" y="4704499"/>
                <a:ext cx="37631" cy="145884"/>
              </a:xfrm>
              <a:custGeom>
                <a:avLst/>
                <a:gdLst>
                  <a:gd name="connsiteX0" fmla="*/ 34227 w 37631"/>
                  <a:gd name="connsiteY0" fmla="*/ 145874 h 145884"/>
                  <a:gd name="connsiteX1" fmla="*/ 32190 w 37631"/>
                  <a:gd name="connsiteY1" fmla="*/ 145198 h 145884"/>
                  <a:gd name="connsiteX2" fmla="*/ 246 w 37631"/>
                  <a:gd name="connsiteY2" fmla="*/ 99160 h 145884"/>
                  <a:gd name="connsiteX3" fmla="*/ 6945 w 37631"/>
                  <a:gd name="connsiteY3" fmla="*/ 56332 h 145884"/>
                  <a:gd name="connsiteX4" fmla="*/ 14563 w 37631"/>
                  <a:gd name="connsiteY4" fmla="*/ 3650 h 145884"/>
                  <a:gd name="connsiteX5" fmla="*/ 17719 w 37631"/>
                  <a:gd name="connsiteY5" fmla="*/ 7 h 145884"/>
                  <a:gd name="connsiteX6" fmla="*/ 21361 w 37631"/>
                  <a:gd name="connsiteY6" fmla="*/ 3163 h 145884"/>
                  <a:gd name="connsiteX7" fmla="*/ 13478 w 37631"/>
                  <a:gd name="connsiteY7" fmla="*/ 58281 h 145884"/>
                  <a:gd name="connsiteX8" fmla="*/ 7034 w 37631"/>
                  <a:gd name="connsiteY8" fmla="*/ 98628 h 145884"/>
                  <a:gd name="connsiteX9" fmla="*/ 36265 w 37631"/>
                  <a:gd name="connsiteY9" fmla="*/ 139751 h 145884"/>
                  <a:gd name="connsiteX10" fmla="*/ 36951 w 37631"/>
                  <a:gd name="connsiteY10" fmla="*/ 144523 h 145884"/>
                  <a:gd name="connsiteX11" fmla="*/ 34216 w 37631"/>
                  <a:gd name="connsiteY11" fmla="*/ 145885 h 145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631" h="145884">
                    <a:moveTo>
                      <a:pt x="34227" y="145874"/>
                    </a:moveTo>
                    <a:cubicBezTo>
                      <a:pt x="33519" y="145874"/>
                      <a:pt x="32799" y="145652"/>
                      <a:pt x="32190" y="145198"/>
                    </a:cubicBezTo>
                    <a:cubicBezTo>
                      <a:pt x="18195" y="134724"/>
                      <a:pt x="1907" y="120020"/>
                      <a:pt x="246" y="99160"/>
                    </a:cubicBezTo>
                    <a:cubicBezTo>
                      <a:pt x="-1027" y="83149"/>
                      <a:pt x="2848" y="70117"/>
                      <a:pt x="6945" y="56332"/>
                    </a:cubicBezTo>
                    <a:cubicBezTo>
                      <a:pt x="11463" y="41130"/>
                      <a:pt x="16135" y="25407"/>
                      <a:pt x="14563" y="3650"/>
                    </a:cubicBezTo>
                    <a:cubicBezTo>
                      <a:pt x="14430" y="1779"/>
                      <a:pt x="15836" y="140"/>
                      <a:pt x="17719" y="7"/>
                    </a:cubicBezTo>
                    <a:cubicBezTo>
                      <a:pt x="19612" y="-114"/>
                      <a:pt x="21228" y="1281"/>
                      <a:pt x="21361" y="3163"/>
                    </a:cubicBezTo>
                    <a:cubicBezTo>
                      <a:pt x="23022" y="26171"/>
                      <a:pt x="17951" y="43234"/>
                      <a:pt x="13478" y="58281"/>
                    </a:cubicBezTo>
                    <a:cubicBezTo>
                      <a:pt x="9569" y="71446"/>
                      <a:pt x="5871" y="83880"/>
                      <a:pt x="7034" y="98628"/>
                    </a:cubicBezTo>
                    <a:cubicBezTo>
                      <a:pt x="8473" y="116765"/>
                      <a:pt x="23410" y="130129"/>
                      <a:pt x="36265" y="139751"/>
                    </a:cubicBezTo>
                    <a:cubicBezTo>
                      <a:pt x="37770" y="140880"/>
                      <a:pt x="38080" y="143017"/>
                      <a:pt x="36951" y="144523"/>
                    </a:cubicBezTo>
                    <a:cubicBezTo>
                      <a:pt x="36276" y="145420"/>
                      <a:pt x="35257" y="145885"/>
                      <a:pt x="34216" y="145885"/>
                    </a:cubicBezTo>
                    <a:close/>
                  </a:path>
                </a:pathLst>
              </a:custGeom>
              <a:solidFill>
                <a:srgbClr val="7988A6"/>
              </a:solidFill>
              <a:ln w="0" cap="flat">
                <a:noFill/>
                <a:prstDash val="solid"/>
                <a:miter/>
              </a:ln>
            </p:spPr>
            <p:txBody>
              <a:bodyPr rtlCol="0" anchor="ctr"/>
              <a:lstStyle/>
              <a:p>
                <a:endParaRPr lang="en-US" dirty="0"/>
              </a:p>
            </p:txBody>
          </p:sp>
          <p:sp>
            <p:nvSpPr>
              <p:cNvPr id="67" name="Freeform: Shape 66">
                <a:extLst>
                  <a:ext uri="{FF2B5EF4-FFF2-40B4-BE49-F238E27FC236}">
                    <a16:creationId xmlns:a16="http://schemas.microsoft.com/office/drawing/2014/main" id="{5F381675-A50A-C2B6-5B65-EF71546C6FCF}"/>
                  </a:ext>
                </a:extLst>
              </p:cNvPr>
              <p:cNvSpPr/>
              <p:nvPr/>
            </p:nvSpPr>
            <p:spPr>
              <a:xfrm>
                <a:off x="1449242" y="4921836"/>
                <a:ext cx="423674" cy="175150"/>
              </a:xfrm>
              <a:custGeom>
                <a:avLst/>
                <a:gdLst>
                  <a:gd name="connsiteX0" fmla="*/ 417661 w 423674"/>
                  <a:gd name="connsiteY0" fmla="*/ 18466 h 175150"/>
                  <a:gd name="connsiteX1" fmla="*/ 383813 w 423674"/>
                  <a:gd name="connsiteY1" fmla="*/ 75898 h 175150"/>
                  <a:gd name="connsiteX2" fmla="*/ 202682 w 423674"/>
                  <a:gd name="connsiteY2" fmla="*/ 159726 h 175150"/>
                  <a:gd name="connsiteX3" fmla="*/ 148107 w 423674"/>
                  <a:gd name="connsiteY3" fmla="*/ 175150 h 175150"/>
                  <a:gd name="connsiteX4" fmla="*/ 21119 w 423674"/>
                  <a:gd name="connsiteY4" fmla="*/ 175150 h 175150"/>
                  <a:gd name="connsiteX5" fmla="*/ 4698 w 423674"/>
                  <a:gd name="connsiteY5" fmla="*/ 160114 h 175150"/>
                  <a:gd name="connsiteX6" fmla="*/ 105445 w 423674"/>
                  <a:gd name="connsiteY6" fmla="*/ 131248 h 175150"/>
                  <a:gd name="connsiteX7" fmla="*/ 187059 w 423674"/>
                  <a:gd name="connsiteY7" fmla="*/ 114994 h 175150"/>
                  <a:gd name="connsiteX8" fmla="*/ 344175 w 423674"/>
                  <a:gd name="connsiteY8" fmla="*/ 12642 h 175150"/>
                  <a:gd name="connsiteX9" fmla="*/ 417661 w 423674"/>
                  <a:gd name="connsiteY9" fmla="*/ 18466 h 17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3674" h="175150">
                    <a:moveTo>
                      <a:pt x="417661" y="18466"/>
                    </a:moveTo>
                    <a:cubicBezTo>
                      <a:pt x="428158" y="36979"/>
                      <a:pt x="429365" y="54628"/>
                      <a:pt x="383813" y="75898"/>
                    </a:cubicBezTo>
                    <a:cubicBezTo>
                      <a:pt x="344706" y="94156"/>
                      <a:pt x="252607" y="137416"/>
                      <a:pt x="202682" y="159726"/>
                    </a:cubicBezTo>
                    <a:cubicBezTo>
                      <a:pt x="190657" y="165107"/>
                      <a:pt x="168325" y="175150"/>
                      <a:pt x="148107" y="175150"/>
                    </a:cubicBezTo>
                    <a:lnTo>
                      <a:pt x="21119" y="175150"/>
                    </a:lnTo>
                    <a:cubicBezTo>
                      <a:pt x="-1834" y="175150"/>
                      <a:pt x="-3960" y="165251"/>
                      <a:pt x="4698" y="160114"/>
                    </a:cubicBezTo>
                    <a:cubicBezTo>
                      <a:pt x="38546" y="140007"/>
                      <a:pt x="76646" y="127428"/>
                      <a:pt x="105445" y="131248"/>
                    </a:cubicBezTo>
                    <a:cubicBezTo>
                      <a:pt x="143390" y="136286"/>
                      <a:pt x="167029" y="127373"/>
                      <a:pt x="187059" y="114994"/>
                    </a:cubicBezTo>
                    <a:cubicBezTo>
                      <a:pt x="216799" y="96603"/>
                      <a:pt x="318542" y="29151"/>
                      <a:pt x="344175" y="12642"/>
                    </a:cubicBezTo>
                    <a:cubicBezTo>
                      <a:pt x="369431" y="-3612"/>
                      <a:pt x="403389" y="-6712"/>
                      <a:pt x="417661" y="18466"/>
                    </a:cubicBezTo>
                    <a:close/>
                  </a:path>
                </a:pathLst>
              </a:custGeom>
              <a:solidFill>
                <a:srgbClr val="EB8E6C"/>
              </a:solidFill>
              <a:ln w="0" cap="flat">
                <a:noFill/>
                <a:prstDash val="solid"/>
                <a:miter/>
              </a:ln>
            </p:spPr>
            <p:txBody>
              <a:bodyPr rtlCol="0" anchor="ctr"/>
              <a:lstStyle/>
              <a:p>
                <a:endParaRPr lang="en-US" dirty="0"/>
              </a:p>
            </p:txBody>
          </p:sp>
          <p:sp>
            <p:nvSpPr>
              <p:cNvPr id="68" name="Freeform: Shape 67">
                <a:extLst>
                  <a:ext uri="{FF2B5EF4-FFF2-40B4-BE49-F238E27FC236}">
                    <a16:creationId xmlns:a16="http://schemas.microsoft.com/office/drawing/2014/main" id="{1ED73883-7F82-6052-33B3-F5D9F027D2DF}"/>
                  </a:ext>
                </a:extLst>
              </p:cNvPr>
              <p:cNvSpPr/>
              <p:nvPr/>
            </p:nvSpPr>
            <p:spPr>
              <a:xfrm>
                <a:off x="1203846" y="5657376"/>
                <a:ext cx="175867" cy="90261"/>
              </a:xfrm>
              <a:custGeom>
                <a:avLst/>
                <a:gdLst>
                  <a:gd name="connsiteX0" fmla="*/ 129296 w 175867"/>
                  <a:gd name="connsiteY0" fmla="*/ 31722 h 90261"/>
                  <a:gd name="connsiteX1" fmla="*/ 89768 w 175867"/>
                  <a:gd name="connsiteY1" fmla="*/ 0 h 90261"/>
                  <a:gd name="connsiteX2" fmla="*/ 52410 w 175867"/>
                  <a:gd name="connsiteY2" fmla="*/ 27193 h 90261"/>
                  <a:gd name="connsiteX3" fmla="*/ 1754 w 175867"/>
                  <a:gd name="connsiteY3" fmla="*/ 78547 h 90261"/>
                  <a:gd name="connsiteX4" fmla="*/ 35403 w 175867"/>
                  <a:gd name="connsiteY4" fmla="*/ 90261 h 90261"/>
                  <a:gd name="connsiteX5" fmla="*/ 146546 w 175867"/>
                  <a:gd name="connsiteY5" fmla="*/ 90261 h 90261"/>
                  <a:gd name="connsiteX6" fmla="*/ 175866 w 175867"/>
                  <a:gd name="connsiteY6" fmla="*/ 63057 h 90261"/>
                  <a:gd name="connsiteX7" fmla="*/ 163554 w 175867"/>
                  <a:gd name="connsiteY7" fmla="*/ 18092 h 90261"/>
                  <a:gd name="connsiteX8" fmla="*/ 129296 w 175867"/>
                  <a:gd name="connsiteY8" fmla="*/ 31722 h 9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867" h="90261">
                    <a:moveTo>
                      <a:pt x="129296" y="31722"/>
                    </a:moveTo>
                    <a:cubicBezTo>
                      <a:pt x="119519" y="25787"/>
                      <a:pt x="106022" y="0"/>
                      <a:pt x="89768" y="0"/>
                    </a:cubicBezTo>
                    <a:cubicBezTo>
                      <a:pt x="70303" y="0"/>
                      <a:pt x="64014" y="17350"/>
                      <a:pt x="52410" y="27193"/>
                    </a:cubicBezTo>
                    <a:cubicBezTo>
                      <a:pt x="20300" y="54387"/>
                      <a:pt x="-7336" y="58583"/>
                      <a:pt x="1754" y="78547"/>
                    </a:cubicBezTo>
                    <a:cubicBezTo>
                      <a:pt x="6825" y="89674"/>
                      <a:pt x="18097" y="90261"/>
                      <a:pt x="35403" y="90261"/>
                    </a:cubicBezTo>
                    <a:lnTo>
                      <a:pt x="146546" y="90261"/>
                    </a:lnTo>
                    <a:cubicBezTo>
                      <a:pt x="163033" y="90261"/>
                      <a:pt x="175600" y="87969"/>
                      <a:pt x="175866" y="63057"/>
                    </a:cubicBezTo>
                    <a:cubicBezTo>
                      <a:pt x="175977" y="52937"/>
                      <a:pt x="170485" y="20196"/>
                      <a:pt x="163554" y="18092"/>
                    </a:cubicBezTo>
                    <a:cubicBezTo>
                      <a:pt x="153201" y="14948"/>
                      <a:pt x="154308" y="46913"/>
                      <a:pt x="129296" y="31722"/>
                    </a:cubicBezTo>
                    <a:close/>
                  </a:path>
                </a:pathLst>
              </a:custGeom>
              <a:solidFill>
                <a:srgbClr val="6565A3"/>
              </a:solidFill>
              <a:ln w="0" cap="flat">
                <a:no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6F507646-96E0-AAD5-8054-A5DE0828ECB7}"/>
                  </a:ext>
                </a:extLst>
              </p:cNvPr>
              <p:cNvSpPr/>
              <p:nvPr/>
            </p:nvSpPr>
            <p:spPr>
              <a:xfrm>
                <a:off x="1272436" y="5657376"/>
                <a:ext cx="160667" cy="90261"/>
              </a:xfrm>
              <a:custGeom>
                <a:avLst/>
                <a:gdLst>
                  <a:gd name="connsiteX0" fmla="*/ 118127 w 160667"/>
                  <a:gd name="connsiteY0" fmla="*/ 31722 h 90261"/>
                  <a:gd name="connsiteX1" fmla="*/ 82020 w 160667"/>
                  <a:gd name="connsiteY1" fmla="*/ 0 h 90261"/>
                  <a:gd name="connsiteX2" fmla="*/ 47884 w 160667"/>
                  <a:gd name="connsiteY2" fmla="*/ 27193 h 90261"/>
                  <a:gd name="connsiteX3" fmla="*/ 1602 w 160667"/>
                  <a:gd name="connsiteY3" fmla="*/ 78547 h 90261"/>
                  <a:gd name="connsiteX4" fmla="*/ 32339 w 160667"/>
                  <a:gd name="connsiteY4" fmla="*/ 90261 h 90261"/>
                  <a:gd name="connsiteX5" fmla="*/ 133883 w 160667"/>
                  <a:gd name="connsiteY5" fmla="*/ 90261 h 90261"/>
                  <a:gd name="connsiteX6" fmla="*/ 160666 w 160667"/>
                  <a:gd name="connsiteY6" fmla="*/ 63057 h 90261"/>
                  <a:gd name="connsiteX7" fmla="*/ 149417 w 160667"/>
                  <a:gd name="connsiteY7" fmla="*/ 18092 h 90261"/>
                  <a:gd name="connsiteX8" fmla="*/ 118116 w 160667"/>
                  <a:gd name="connsiteY8" fmla="*/ 31722 h 9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667" h="90261">
                    <a:moveTo>
                      <a:pt x="118127" y="31722"/>
                    </a:moveTo>
                    <a:cubicBezTo>
                      <a:pt x="109191" y="25787"/>
                      <a:pt x="96868" y="0"/>
                      <a:pt x="82020" y="0"/>
                    </a:cubicBezTo>
                    <a:cubicBezTo>
                      <a:pt x="64238" y="0"/>
                      <a:pt x="58491" y="17350"/>
                      <a:pt x="47884" y="27193"/>
                    </a:cubicBezTo>
                    <a:cubicBezTo>
                      <a:pt x="18554" y="54387"/>
                      <a:pt x="-6702" y="58583"/>
                      <a:pt x="1602" y="78547"/>
                    </a:cubicBezTo>
                    <a:cubicBezTo>
                      <a:pt x="6230" y="89674"/>
                      <a:pt x="16527" y="90261"/>
                      <a:pt x="32339" y="90261"/>
                    </a:cubicBezTo>
                    <a:lnTo>
                      <a:pt x="133883" y="90261"/>
                    </a:lnTo>
                    <a:cubicBezTo>
                      <a:pt x="148952" y="90261"/>
                      <a:pt x="160423" y="87969"/>
                      <a:pt x="160666" y="63057"/>
                    </a:cubicBezTo>
                    <a:cubicBezTo>
                      <a:pt x="160766" y="52937"/>
                      <a:pt x="155750" y="20196"/>
                      <a:pt x="149417" y="18092"/>
                    </a:cubicBezTo>
                    <a:cubicBezTo>
                      <a:pt x="139950" y="14948"/>
                      <a:pt x="140969" y="46913"/>
                      <a:pt x="118116" y="31722"/>
                    </a:cubicBezTo>
                    <a:close/>
                  </a:path>
                </a:pathLst>
              </a:custGeom>
              <a:solidFill>
                <a:srgbClr val="7B7BB8"/>
              </a:solidFill>
              <a:ln w="0" cap="flat">
                <a:no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706A4F9A-028F-91E2-C536-42ADA6162E83}"/>
                  </a:ext>
                </a:extLst>
              </p:cNvPr>
              <p:cNvSpPr/>
              <p:nvPr/>
            </p:nvSpPr>
            <p:spPr>
              <a:xfrm>
                <a:off x="1555417" y="4540626"/>
                <a:ext cx="40359" cy="13868"/>
              </a:xfrm>
              <a:custGeom>
                <a:avLst/>
                <a:gdLst>
                  <a:gd name="connsiteX0" fmla="*/ 12 w 40359"/>
                  <a:gd name="connsiteY0" fmla="*/ 3476 h 13868"/>
                  <a:gd name="connsiteX1" fmla="*/ 17904 w 40359"/>
                  <a:gd name="connsiteY1" fmla="*/ 13862 h 13868"/>
                  <a:gd name="connsiteX2" fmla="*/ 40359 w 40359"/>
                  <a:gd name="connsiteY2" fmla="*/ 2579 h 13868"/>
                  <a:gd name="connsiteX3" fmla="*/ 19045 w 40359"/>
                  <a:gd name="connsiteY3" fmla="*/ 486 h 13868"/>
                  <a:gd name="connsiteX4" fmla="*/ 1 w 40359"/>
                  <a:gd name="connsiteY4" fmla="*/ 3476 h 13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59" h="13868">
                    <a:moveTo>
                      <a:pt x="12" y="3476"/>
                    </a:moveTo>
                    <a:cubicBezTo>
                      <a:pt x="100" y="7296"/>
                      <a:pt x="6766" y="14105"/>
                      <a:pt x="17904" y="13862"/>
                    </a:cubicBezTo>
                    <a:cubicBezTo>
                      <a:pt x="29043" y="13618"/>
                      <a:pt x="40448" y="6399"/>
                      <a:pt x="40359" y="2579"/>
                    </a:cubicBezTo>
                    <a:cubicBezTo>
                      <a:pt x="40270" y="-1241"/>
                      <a:pt x="30195" y="243"/>
                      <a:pt x="19045" y="486"/>
                    </a:cubicBezTo>
                    <a:cubicBezTo>
                      <a:pt x="7895" y="730"/>
                      <a:pt x="-77" y="-344"/>
                      <a:pt x="1" y="3476"/>
                    </a:cubicBezTo>
                    <a:close/>
                  </a:path>
                </a:pathLst>
              </a:custGeom>
              <a:solidFill>
                <a:srgbClr val="C2624E"/>
              </a:solidFill>
              <a:ln w="0" cap="flat">
                <a:no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747CA2F5-C12B-02FF-933E-1A482F023132}"/>
                  </a:ext>
                </a:extLst>
              </p:cNvPr>
              <p:cNvSpPr/>
              <p:nvPr/>
            </p:nvSpPr>
            <p:spPr>
              <a:xfrm>
                <a:off x="1527586" y="4476013"/>
                <a:ext cx="45464" cy="57415"/>
              </a:xfrm>
              <a:custGeom>
                <a:avLst/>
                <a:gdLst>
                  <a:gd name="connsiteX0" fmla="*/ 42082 w 45464"/>
                  <a:gd name="connsiteY0" fmla="*/ 57416 h 57415"/>
                  <a:gd name="connsiteX1" fmla="*/ 41749 w 45464"/>
                  <a:gd name="connsiteY1" fmla="*/ 57394 h 57415"/>
                  <a:gd name="connsiteX2" fmla="*/ 26448 w 45464"/>
                  <a:gd name="connsiteY2" fmla="*/ 51991 h 57415"/>
                  <a:gd name="connsiteX3" fmla="*/ 24200 w 45464"/>
                  <a:gd name="connsiteY3" fmla="*/ 41837 h 57415"/>
                  <a:gd name="connsiteX4" fmla="*/ 25617 w 45464"/>
                  <a:gd name="connsiteY4" fmla="*/ 32226 h 57415"/>
                  <a:gd name="connsiteX5" fmla="*/ 27511 w 45464"/>
                  <a:gd name="connsiteY5" fmla="*/ 19316 h 57415"/>
                  <a:gd name="connsiteX6" fmla="*/ 25960 w 45464"/>
                  <a:gd name="connsiteY6" fmla="*/ 8709 h 57415"/>
                  <a:gd name="connsiteX7" fmla="*/ 5443 w 45464"/>
                  <a:gd name="connsiteY7" fmla="*/ 11089 h 57415"/>
                  <a:gd name="connsiteX8" fmla="*/ 671 w 45464"/>
                  <a:gd name="connsiteY8" fmla="*/ 10392 h 57415"/>
                  <a:gd name="connsiteX9" fmla="*/ 1369 w 45464"/>
                  <a:gd name="connsiteY9" fmla="*/ 5620 h 57415"/>
                  <a:gd name="connsiteX10" fmla="*/ 30334 w 45464"/>
                  <a:gd name="connsiteY10" fmla="*/ 3494 h 57415"/>
                  <a:gd name="connsiteX11" fmla="*/ 34265 w 45464"/>
                  <a:gd name="connsiteY11" fmla="*/ 20136 h 57415"/>
                  <a:gd name="connsiteX12" fmla="*/ 32338 w 45464"/>
                  <a:gd name="connsiteY12" fmla="*/ 33323 h 57415"/>
                  <a:gd name="connsiteX13" fmla="*/ 30954 w 45464"/>
                  <a:gd name="connsiteY13" fmla="*/ 42634 h 57415"/>
                  <a:gd name="connsiteX14" fmla="*/ 31740 w 45464"/>
                  <a:gd name="connsiteY14" fmla="*/ 47717 h 57415"/>
                  <a:gd name="connsiteX15" fmla="*/ 42392 w 45464"/>
                  <a:gd name="connsiteY15" fmla="*/ 50606 h 57415"/>
                  <a:gd name="connsiteX16" fmla="*/ 45448 w 45464"/>
                  <a:gd name="connsiteY16" fmla="*/ 54327 h 57415"/>
                  <a:gd name="connsiteX17" fmla="*/ 42060 w 45464"/>
                  <a:gd name="connsiteY17" fmla="*/ 57405 h 5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5464" h="57415">
                    <a:moveTo>
                      <a:pt x="42082" y="57416"/>
                    </a:moveTo>
                    <a:cubicBezTo>
                      <a:pt x="41971" y="57416"/>
                      <a:pt x="41860" y="57416"/>
                      <a:pt x="41749" y="57394"/>
                    </a:cubicBezTo>
                    <a:cubicBezTo>
                      <a:pt x="35903" y="56818"/>
                      <a:pt x="29869" y="56231"/>
                      <a:pt x="26448" y="51991"/>
                    </a:cubicBezTo>
                    <a:cubicBezTo>
                      <a:pt x="24421" y="49488"/>
                      <a:pt x="23691" y="46166"/>
                      <a:pt x="24200" y="41837"/>
                    </a:cubicBezTo>
                    <a:cubicBezTo>
                      <a:pt x="24565" y="38748"/>
                      <a:pt x="25075" y="35581"/>
                      <a:pt x="25617" y="32226"/>
                    </a:cubicBezTo>
                    <a:cubicBezTo>
                      <a:pt x="26226" y="28462"/>
                      <a:pt x="26924" y="24199"/>
                      <a:pt x="27511" y="19316"/>
                    </a:cubicBezTo>
                    <a:cubicBezTo>
                      <a:pt x="28219" y="13481"/>
                      <a:pt x="28164" y="10558"/>
                      <a:pt x="25960" y="8709"/>
                    </a:cubicBezTo>
                    <a:cubicBezTo>
                      <a:pt x="22008" y="5387"/>
                      <a:pt x="11467" y="6605"/>
                      <a:pt x="5443" y="11089"/>
                    </a:cubicBezTo>
                    <a:cubicBezTo>
                      <a:pt x="3938" y="12208"/>
                      <a:pt x="1801" y="11898"/>
                      <a:pt x="671" y="10392"/>
                    </a:cubicBezTo>
                    <a:cubicBezTo>
                      <a:pt x="-447" y="8886"/>
                      <a:pt x="-137" y="6749"/>
                      <a:pt x="1369" y="5620"/>
                    </a:cubicBezTo>
                    <a:cubicBezTo>
                      <a:pt x="9252" y="-249"/>
                      <a:pt x="23314" y="-2408"/>
                      <a:pt x="30334" y="3494"/>
                    </a:cubicBezTo>
                    <a:cubicBezTo>
                      <a:pt x="35726" y="8033"/>
                      <a:pt x="34918" y="14743"/>
                      <a:pt x="34265" y="20136"/>
                    </a:cubicBezTo>
                    <a:cubicBezTo>
                      <a:pt x="33656" y="25162"/>
                      <a:pt x="32947" y="29492"/>
                      <a:pt x="32338" y="33323"/>
                    </a:cubicBezTo>
                    <a:cubicBezTo>
                      <a:pt x="31807" y="36600"/>
                      <a:pt x="31308" y="39700"/>
                      <a:pt x="30954" y="42634"/>
                    </a:cubicBezTo>
                    <a:cubicBezTo>
                      <a:pt x="30677" y="45015"/>
                      <a:pt x="30943" y="46720"/>
                      <a:pt x="31740" y="47717"/>
                    </a:cubicBezTo>
                    <a:cubicBezTo>
                      <a:pt x="33357" y="49732"/>
                      <a:pt x="38162" y="50197"/>
                      <a:pt x="42392" y="50606"/>
                    </a:cubicBezTo>
                    <a:cubicBezTo>
                      <a:pt x="44263" y="50795"/>
                      <a:pt x="45636" y="52456"/>
                      <a:pt x="45448" y="54327"/>
                    </a:cubicBezTo>
                    <a:cubicBezTo>
                      <a:pt x="45282" y="56087"/>
                      <a:pt x="43798" y="57405"/>
                      <a:pt x="42060" y="57405"/>
                    </a:cubicBezTo>
                    <a:close/>
                  </a:path>
                </a:pathLst>
              </a:custGeom>
              <a:solidFill>
                <a:srgbClr val="C2624E"/>
              </a:solidFill>
              <a:ln w="0" cap="flat">
                <a:no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C58830D9-C4E5-3F2E-34D3-4929E11EE862}"/>
                  </a:ext>
                </a:extLst>
              </p:cNvPr>
              <p:cNvSpPr/>
              <p:nvPr/>
            </p:nvSpPr>
            <p:spPr>
              <a:xfrm>
                <a:off x="1573191" y="4472995"/>
                <a:ext cx="47869" cy="13941"/>
              </a:xfrm>
              <a:custGeom>
                <a:avLst/>
                <a:gdLst>
                  <a:gd name="connsiteX0" fmla="*/ 44475 w 47869"/>
                  <a:gd name="connsiteY0" fmla="*/ 13941 h 13941"/>
                  <a:gd name="connsiteX1" fmla="*/ 42881 w 47869"/>
                  <a:gd name="connsiteY1" fmla="*/ 13543 h 13941"/>
                  <a:gd name="connsiteX2" fmla="*/ 5335 w 47869"/>
                  <a:gd name="connsiteY2" fmla="*/ 10764 h 13941"/>
                  <a:gd name="connsiteX3" fmla="*/ 596 w 47869"/>
                  <a:gd name="connsiteY3" fmla="*/ 9878 h 13941"/>
                  <a:gd name="connsiteX4" fmla="*/ 1481 w 47869"/>
                  <a:gd name="connsiteY4" fmla="*/ 5139 h 13941"/>
                  <a:gd name="connsiteX5" fmla="*/ 46058 w 47869"/>
                  <a:gd name="connsiteY5" fmla="*/ 7519 h 13941"/>
                  <a:gd name="connsiteX6" fmla="*/ 47476 w 47869"/>
                  <a:gd name="connsiteY6" fmla="*/ 12125 h 13941"/>
                  <a:gd name="connsiteX7" fmla="*/ 44464 w 47869"/>
                  <a:gd name="connsiteY7" fmla="*/ 13941 h 1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69" h="13941">
                    <a:moveTo>
                      <a:pt x="44475" y="13941"/>
                    </a:moveTo>
                    <a:cubicBezTo>
                      <a:pt x="43933" y="13941"/>
                      <a:pt x="43390" y="13819"/>
                      <a:pt x="42881" y="13543"/>
                    </a:cubicBezTo>
                    <a:cubicBezTo>
                      <a:pt x="35828" y="9811"/>
                      <a:pt x="18046" y="2061"/>
                      <a:pt x="5335" y="10764"/>
                    </a:cubicBezTo>
                    <a:cubicBezTo>
                      <a:pt x="3784" y="11826"/>
                      <a:pt x="1658" y="11428"/>
                      <a:pt x="596" y="9878"/>
                    </a:cubicBezTo>
                    <a:cubicBezTo>
                      <a:pt x="-467" y="8328"/>
                      <a:pt x="-69" y="6202"/>
                      <a:pt x="1481" y="5139"/>
                    </a:cubicBezTo>
                    <a:cubicBezTo>
                      <a:pt x="12587" y="-2468"/>
                      <a:pt x="28841" y="-1593"/>
                      <a:pt x="46058" y="7519"/>
                    </a:cubicBezTo>
                    <a:cubicBezTo>
                      <a:pt x="47719" y="8394"/>
                      <a:pt x="48350" y="10465"/>
                      <a:pt x="47476" y="12125"/>
                    </a:cubicBezTo>
                    <a:cubicBezTo>
                      <a:pt x="46867" y="13277"/>
                      <a:pt x="45682" y="13941"/>
                      <a:pt x="44464" y="13941"/>
                    </a:cubicBezTo>
                    <a:close/>
                  </a:path>
                </a:pathLst>
              </a:custGeom>
              <a:solidFill>
                <a:srgbClr val="222342"/>
              </a:solidFill>
              <a:ln w="0" cap="flat">
                <a:no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0B862B75-C549-D7B5-45D8-8351A736D780}"/>
                  </a:ext>
                </a:extLst>
              </p:cNvPr>
              <p:cNvSpPr/>
              <p:nvPr/>
            </p:nvSpPr>
            <p:spPr>
              <a:xfrm>
                <a:off x="1588791" y="4487382"/>
                <a:ext cx="10792" cy="12770"/>
              </a:xfrm>
              <a:custGeom>
                <a:avLst/>
                <a:gdLst>
                  <a:gd name="connsiteX0" fmla="*/ 32 w 10792"/>
                  <a:gd name="connsiteY0" fmla="*/ 6861 h 12770"/>
                  <a:gd name="connsiteX1" fmla="*/ 5966 w 10792"/>
                  <a:gd name="connsiteY1" fmla="*/ 12752 h 12770"/>
                  <a:gd name="connsiteX2" fmla="*/ 10761 w 10792"/>
                  <a:gd name="connsiteY2" fmla="*/ 5909 h 12770"/>
                  <a:gd name="connsiteX3" fmla="*/ 4826 w 10792"/>
                  <a:gd name="connsiteY3" fmla="*/ 18 h 12770"/>
                  <a:gd name="connsiteX4" fmla="*/ 32 w 10792"/>
                  <a:gd name="connsiteY4" fmla="*/ 6861 h 12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 h="12770">
                    <a:moveTo>
                      <a:pt x="32" y="6861"/>
                    </a:moveTo>
                    <a:cubicBezTo>
                      <a:pt x="342" y="10382"/>
                      <a:pt x="2999" y="13017"/>
                      <a:pt x="5966" y="12752"/>
                    </a:cubicBezTo>
                    <a:cubicBezTo>
                      <a:pt x="8934" y="12486"/>
                      <a:pt x="11082" y="9419"/>
                      <a:pt x="10761" y="5909"/>
                    </a:cubicBezTo>
                    <a:cubicBezTo>
                      <a:pt x="10451" y="2388"/>
                      <a:pt x="7793" y="-247"/>
                      <a:pt x="4826" y="18"/>
                    </a:cubicBezTo>
                    <a:cubicBezTo>
                      <a:pt x="1859" y="284"/>
                      <a:pt x="-289" y="3351"/>
                      <a:pt x="32" y="6861"/>
                    </a:cubicBezTo>
                    <a:close/>
                  </a:path>
                </a:pathLst>
              </a:custGeom>
              <a:solidFill>
                <a:srgbClr val="222342"/>
              </a:solidFill>
              <a:ln w="0" cap="flat">
                <a:no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CE20D4A0-B2F6-3D30-D672-C6394168D090}"/>
                  </a:ext>
                </a:extLst>
              </p:cNvPr>
              <p:cNvSpPr/>
              <p:nvPr/>
            </p:nvSpPr>
            <p:spPr>
              <a:xfrm>
                <a:off x="1538246" y="4489364"/>
                <a:ext cx="10792" cy="12770"/>
              </a:xfrm>
              <a:custGeom>
                <a:avLst/>
                <a:gdLst>
                  <a:gd name="connsiteX0" fmla="*/ 32 w 10792"/>
                  <a:gd name="connsiteY0" fmla="*/ 6861 h 12770"/>
                  <a:gd name="connsiteX1" fmla="*/ 5967 w 10792"/>
                  <a:gd name="connsiteY1" fmla="*/ 12752 h 12770"/>
                  <a:gd name="connsiteX2" fmla="*/ 10761 w 10792"/>
                  <a:gd name="connsiteY2" fmla="*/ 5909 h 12770"/>
                  <a:gd name="connsiteX3" fmla="*/ 4826 w 10792"/>
                  <a:gd name="connsiteY3" fmla="*/ 18 h 12770"/>
                  <a:gd name="connsiteX4" fmla="*/ 32 w 10792"/>
                  <a:gd name="connsiteY4" fmla="*/ 6861 h 12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 h="12770">
                    <a:moveTo>
                      <a:pt x="32" y="6861"/>
                    </a:moveTo>
                    <a:cubicBezTo>
                      <a:pt x="342" y="10382"/>
                      <a:pt x="2999" y="13017"/>
                      <a:pt x="5967" y="12752"/>
                    </a:cubicBezTo>
                    <a:cubicBezTo>
                      <a:pt x="8934" y="12486"/>
                      <a:pt x="11082" y="9419"/>
                      <a:pt x="10761" y="5909"/>
                    </a:cubicBezTo>
                    <a:cubicBezTo>
                      <a:pt x="10440" y="2399"/>
                      <a:pt x="7793" y="-247"/>
                      <a:pt x="4826" y="18"/>
                    </a:cubicBezTo>
                    <a:cubicBezTo>
                      <a:pt x="1859" y="284"/>
                      <a:pt x="-289" y="3351"/>
                      <a:pt x="32" y="6861"/>
                    </a:cubicBezTo>
                    <a:close/>
                  </a:path>
                </a:pathLst>
              </a:custGeom>
              <a:solidFill>
                <a:srgbClr val="222342"/>
              </a:solidFill>
              <a:ln w="0" cap="flat">
                <a:no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FF911421-8CB1-30B5-EBA6-603AA860B185}"/>
                  </a:ext>
                </a:extLst>
              </p:cNvPr>
              <p:cNvSpPr/>
              <p:nvPr/>
            </p:nvSpPr>
            <p:spPr>
              <a:xfrm>
                <a:off x="1527597" y="4476013"/>
                <a:ext cx="31547" cy="11764"/>
              </a:xfrm>
              <a:custGeom>
                <a:avLst/>
                <a:gdLst>
                  <a:gd name="connsiteX0" fmla="*/ 3406 w 31547"/>
                  <a:gd name="connsiteY0" fmla="*/ 11765 h 11764"/>
                  <a:gd name="connsiteX1" fmla="*/ 671 w 31547"/>
                  <a:gd name="connsiteY1" fmla="*/ 10392 h 11764"/>
                  <a:gd name="connsiteX2" fmla="*/ 1369 w 31547"/>
                  <a:gd name="connsiteY2" fmla="*/ 5620 h 11764"/>
                  <a:gd name="connsiteX3" fmla="*/ 30334 w 31547"/>
                  <a:gd name="connsiteY3" fmla="*/ 3494 h 11764"/>
                  <a:gd name="connsiteX4" fmla="*/ 30744 w 31547"/>
                  <a:gd name="connsiteY4" fmla="*/ 8288 h 11764"/>
                  <a:gd name="connsiteX5" fmla="*/ 25949 w 31547"/>
                  <a:gd name="connsiteY5" fmla="*/ 8698 h 11764"/>
                  <a:gd name="connsiteX6" fmla="*/ 5432 w 31547"/>
                  <a:gd name="connsiteY6" fmla="*/ 11078 h 11764"/>
                  <a:gd name="connsiteX7" fmla="*/ 3406 w 31547"/>
                  <a:gd name="connsiteY7" fmla="*/ 11754 h 1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47" h="11764">
                    <a:moveTo>
                      <a:pt x="3406" y="11765"/>
                    </a:moveTo>
                    <a:cubicBezTo>
                      <a:pt x="2365" y="11765"/>
                      <a:pt x="1336" y="11289"/>
                      <a:pt x="671" y="10392"/>
                    </a:cubicBezTo>
                    <a:cubicBezTo>
                      <a:pt x="-447" y="8886"/>
                      <a:pt x="-137" y="6749"/>
                      <a:pt x="1369" y="5620"/>
                    </a:cubicBezTo>
                    <a:cubicBezTo>
                      <a:pt x="9252" y="-249"/>
                      <a:pt x="23314" y="-2408"/>
                      <a:pt x="30334" y="3494"/>
                    </a:cubicBezTo>
                    <a:cubicBezTo>
                      <a:pt x="31773" y="4701"/>
                      <a:pt x="31962" y="6849"/>
                      <a:pt x="30744" y="8288"/>
                    </a:cubicBezTo>
                    <a:cubicBezTo>
                      <a:pt x="29537" y="9728"/>
                      <a:pt x="27389" y="9916"/>
                      <a:pt x="25949" y="8698"/>
                    </a:cubicBezTo>
                    <a:cubicBezTo>
                      <a:pt x="21997" y="5376"/>
                      <a:pt x="11456" y="6594"/>
                      <a:pt x="5432" y="11078"/>
                    </a:cubicBezTo>
                    <a:cubicBezTo>
                      <a:pt x="4823" y="11532"/>
                      <a:pt x="4104" y="11754"/>
                      <a:pt x="3406" y="11754"/>
                    </a:cubicBezTo>
                    <a:close/>
                  </a:path>
                </a:pathLst>
              </a:custGeom>
              <a:solidFill>
                <a:srgbClr val="222342"/>
              </a:solidFill>
              <a:ln w="0" cap="flat">
                <a:no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1F4A6B5B-0C18-8999-35A0-61F530F932F3}"/>
                  </a:ext>
                </a:extLst>
              </p:cNvPr>
              <p:cNvSpPr/>
              <p:nvPr/>
            </p:nvSpPr>
            <p:spPr>
              <a:xfrm>
                <a:off x="1712811" y="4704405"/>
                <a:ext cx="159278" cy="279747"/>
              </a:xfrm>
              <a:custGeom>
                <a:avLst/>
                <a:gdLst>
                  <a:gd name="connsiteX0" fmla="*/ 155820 w 159278"/>
                  <a:gd name="connsiteY0" fmla="*/ 236428 h 279747"/>
                  <a:gd name="connsiteX1" fmla="*/ 74118 w 159278"/>
                  <a:gd name="connsiteY1" fmla="*/ 11760 h 279747"/>
                  <a:gd name="connsiteX2" fmla="*/ 62137 w 159278"/>
                  <a:gd name="connsiteY2" fmla="*/ 1784 h 279747"/>
                  <a:gd name="connsiteX3" fmla="*/ 7905 w 159278"/>
                  <a:gd name="connsiteY3" fmla="*/ 99342 h 279747"/>
                  <a:gd name="connsiteX4" fmla="*/ 95177 w 159278"/>
                  <a:gd name="connsiteY4" fmla="*/ 259370 h 279747"/>
                  <a:gd name="connsiteX5" fmla="*/ 145190 w 159278"/>
                  <a:gd name="connsiteY5" fmla="*/ 276853 h 279747"/>
                  <a:gd name="connsiteX6" fmla="*/ 155820 w 159278"/>
                  <a:gd name="connsiteY6" fmla="*/ 236439 h 279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278" h="279747">
                    <a:moveTo>
                      <a:pt x="155820" y="236428"/>
                    </a:moveTo>
                    <a:cubicBezTo>
                      <a:pt x="146198" y="212589"/>
                      <a:pt x="100082" y="76920"/>
                      <a:pt x="74118" y="11760"/>
                    </a:cubicBezTo>
                    <a:cubicBezTo>
                      <a:pt x="72257" y="7110"/>
                      <a:pt x="65714" y="2814"/>
                      <a:pt x="62137" y="1784"/>
                    </a:cubicBezTo>
                    <a:cubicBezTo>
                      <a:pt x="16110" y="-11547"/>
                      <a:pt x="-15479" y="52694"/>
                      <a:pt x="7905" y="99342"/>
                    </a:cubicBezTo>
                    <a:cubicBezTo>
                      <a:pt x="41598" y="163517"/>
                      <a:pt x="84437" y="243846"/>
                      <a:pt x="95177" y="259370"/>
                    </a:cubicBezTo>
                    <a:cubicBezTo>
                      <a:pt x="110999" y="282245"/>
                      <a:pt x="134196" y="282123"/>
                      <a:pt x="145190" y="276853"/>
                    </a:cubicBezTo>
                    <a:cubicBezTo>
                      <a:pt x="154602" y="272346"/>
                      <a:pt x="164766" y="258595"/>
                      <a:pt x="155820" y="236439"/>
                    </a:cubicBezTo>
                    <a:close/>
                  </a:path>
                </a:pathLst>
              </a:custGeom>
              <a:solidFill>
                <a:srgbClr val="EB8E6C"/>
              </a:solidFill>
              <a:ln w="0" cap="flat">
                <a:no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01315921-749B-3775-55AD-2BF201C27C56}"/>
                  </a:ext>
                </a:extLst>
              </p:cNvPr>
              <p:cNvSpPr/>
              <p:nvPr/>
            </p:nvSpPr>
            <p:spPr>
              <a:xfrm>
                <a:off x="1684850" y="4671243"/>
                <a:ext cx="44518" cy="145879"/>
              </a:xfrm>
              <a:custGeom>
                <a:avLst/>
                <a:gdLst>
                  <a:gd name="connsiteX0" fmla="*/ 41104 w 44518"/>
                  <a:gd name="connsiteY0" fmla="*/ 145879 h 145879"/>
                  <a:gd name="connsiteX1" fmla="*/ 39066 w 44518"/>
                  <a:gd name="connsiteY1" fmla="*/ 145204 h 145879"/>
                  <a:gd name="connsiteX2" fmla="*/ 147 w 44518"/>
                  <a:gd name="connsiteY2" fmla="*/ 55097 h 145879"/>
                  <a:gd name="connsiteX3" fmla="*/ 19778 w 44518"/>
                  <a:gd name="connsiteY3" fmla="*/ 921 h 145879"/>
                  <a:gd name="connsiteX4" fmla="*/ 24595 w 44518"/>
                  <a:gd name="connsiteY4" fmla="*/ 1076 h 145879"/>
                  <a:gd name="connsiteX5" fmla="*/ 24440 w 44518"/>
                  <a:gd name="connsiteY5" fmla="*/ 5892 h 145879"/>
                  <a:gd name="connsiteX6" fmla="*/ 6957 w 44518"/>
                  <a:gd name="connsiteY6" fmla="*/ 54721 h 145879"/>
                  <a:gd name="connsiteX7" fmla="*/ 43152 w 44518"/>
                  <a:gd name="connsiteY7" fmla="*/ 139745 h 145879"/>
                  <a:gd name="connsiteX8" fmla="*/ 43839 w 44518"/>
                  <a:gd name="connsiteY8" fmla="*/ 144517 h 145879"/>
                  <a:gd name="connsiteX9" fmla="*/ 41104 w 44518"/>
                  <a:gd name="connsiteY9" fmla="*/ 145879 h 14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518" h="145879">
                    <a:moveTo>
                      <a:pt x="41104" y="145879"/>
                    </a:moveTo>
                    <a:cubicBezTo>
                      <a:pt x="40395" y="145879"/>
                      <a:pt x="39675" y="145658"/>
                      <a:pt x="39066" y="145204"/>
                    </a:cubicBezTo>
                    <a:cubicBezTo>
                      <a:pt x="30253" y="138605"/>
                      <a:pt x="2406" y="96142"/>
                      <a:pt x="147" y="55097"/>
                    </a:cubicBezTo>
                    <a:cubicBezTo>
                      <a:pt x="-1093" y="32499"/>
                      <a:pt x="5506" y="14274"/>
                      <a:pt x="19778" y="921"/>
                    </a:cubicBezTo>
                    <a:cubicBezTo>
                      <a:pt x="21151" y="-364"/>
                      <a:pt x="23310" y="-297"/>
                      <a:pt x="24595" y="1076"/>
                    </a:cubicBezTo>
                    <a:cubicBezTo>
                      <a:pt x="25879" y="2449"/>
                      <a:pt x="25813" y="4608"/>
                      <a:pt x="24440" y="5892"/>
                    </a:cubicBezTo>
                    <a:cubicBezTo>
                      <a:pt x="11707" y="17806"/>
                      <a:pt x="5827" y="34226"/>
                      <a:pt x="6957" y="54721"/>
                    </a:cubicBezTo>
                    <a:cubicBezTo>
                      <a:pt x="9060" y="93053"/>
                      <a:pt x="35224" y="133810"/>
                      <a:pt x="43152" y="139745"/>
                    </a:cubicBezTo>
                    <a:cubicBezTo>
                      <a:pt x="44658" y="140874"/>
                      <a:pt x="44968" y="143011"/>
                      <a:pt x="43839" y="144517"/>
                    </a:cubicBezTo>
                    <a:cubicBezTo>
                      <a:pt x="43174" y="145414"/>
                      <a:pt x="42144" y="145879"/>
                      <a:pt x="41104" y="145879"/>
                    </a:cubicBezTo>
                    <a:close/>
                  </a:path>
                </a:pathLst>
              </a:custGeom>
              <a:solidFill>
                <a:srgbClr val="7988A6"/>
              </a:solidFill>
              <a:ln w="0" cap="flat">
                <a:no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9446F0EE-6AA2-8737-7CC1-96FE4E64C4A8}"/>
                  </a:ext>
                </a:extLst>
              </p:cNvPr>
              <p:cNvSpPr/>
              <p:nvPr/>
            </p:nvSpPr>
            <p:spPr>
              <a:xfrm>
                <a:off x="1708406" y="4672937"/>
                <a:ext cx="76297" cy="36717"/>
              </a:xfrm>
              <a:custGeom>
                <a:avLst/>
                <a:gdLst>
                  <a:gd name="connsiteX0" fmla="*/ 3496 w 76297"/>
                  <a:gd name="connsiteY0" fmla="*/ 36718 h 36717"/>
                  <a:gd name="connsiteX1" fmla="*/ 2201 w 76297"/>
                  <a:gd name="connsiteY1" fmla="*/ 36463 h 36717"/>
                  <a:gd name="connsiteX2" fmla="*/ 252 w 76297"/>
                  <a:gd name="connsiteY2" fmla="*/ 31923 h 36717"/>
                  <a:gd name="connsiteX3" fmla="*/ 34654 w 76297"/>
                  <a:gd name="connsiteY3" fmla="*/ 1198 h 36717"/>
                  <a:gd name="connsiteX4" fmla="*/ 75167 w 76297"/>
                  <a:gd name="connsiteY4" fmla="*/ 10831 h 36717"/>
                  <a:gd name="connsiteX5" fmla="*/ 75378 w 76297"/>
                  <a:gd name="connsiteY5" fmla="*/ 15769 h 36717"/>
                  <a:gd name="connsiteX6" fmla="*/ 70439 w 76297"/>
                  <a:gd name="connsiteY6" fmla="*/ 15979 h 36717"/>
                  <a:gd name="connsiteX7" fmla="*/ 36204 w 76297"/>
                  <a:gd name="connsiteY7" fmla="*/ 8007 h 36717"/>
                  <a:gd name="connsiteX8" fmla="*/ 6740 w 76297"/>
                  <a:gd name="connsiteY8" fmla="*/ 34503 h 36717"/>
                  <a:gd name="connsiteX9" fmla="*/ 3496 w 76297"/>
                  <a:gd name="connsiteY9" fmla="*/ 36707 h 3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97" h="36717">
                    <a:moveTo>
                      <a:pt x="3496" y="36718"/>
                    </a:moveTo>
                    <a:cubicBezTo>
                      <a:pt x="3064" y="36718"/>
                      <a:pt x="2633" y="36640"/>
                      <a:pt x="2201" y="36463"/>
                    </a:cubicBezTo>
                    <a:cubicBezTo>
                      <a:pt x="407" y="35743"/>
                      <a:pt x="-468" y="33717"/>
                      <a:pt x="252" y="31923"/>
                    </a:cubicBezTo>
                    <a:cubicBezTo>
                      <a:pt x="6729" y="15691"/>
                      <a:pt x="18942" y="4785"/>
                      <a:pt x="34654" y="1198"/>
                    </a:cubicBezTo>
                    <a:cubicBezTo>
                      <a:pt x="49258" y="-2146"/>
                      <a:pt x="65158" y="1652"/>
                      <a:pt x="75167" y="10831"/>
                    </a:cubicBezTo>
                    <a:cubicBezTo>
                      <a:pt x="76584" y="12137"/>
                      <a:pt x="76684" y="14341"/>
                      <a:pt x="75378" y="15769"/>
                    </a:cubicBezTo>
                    <a:cubicBezTo>
                      <a:pt x="74071" y="17186"/>
                      <a:pt x="71856" y="17286"/>
                      <a:pt x="70439" y="15979"/>
                    </a:cubicBezTo>
                    <a:cubicBezTo>
                      <a:pt x="62069" y="8295"/>
                      <a:pt x="48627" y="5173"/>
                      <a:pt x="36204" y="8007"/>
                    </a:cubicBezTo>
                    <a:cubicBezTo>
                      <a:pt x="22806" y="11063"/>
                      <a:pt x="12343" y="20475"/>
                      <a:pt x="6740" y="34503"/>
                    </a:cubicBezTo>
                    <a:cubicBezTo>
                      <a:pt x="6198" y="35865"/>
                      <a:pt x="4880" y="36707"/>
                      <a:pt x="3496" y="36707"/>
                    </a:cubicBezTo>
                    <a:close/>
                  </a:path>
                </a:pathLst>
              </a:custGeom>
              <a:solidFill>
                <a:srgbClr val="7988A6"/>
              </a:solidFill>
              <a:ln w="0" cap="flat">
                <a:noFill/>
                <a:prstDash val="solid"/>
                <a:miter/>
              </a:ln>
            </p:spPr>
            <p:txBody>
              <a:bodyPr rtlCol="0" anchor="ctr"/>
              <a:lstStyle/>
              <a:p>
                <a:endParaRPr lang="en-US" dirty="0"/>
              </a:p>
            </p:txBody>
          </p:sp>
        </p:grpSp>
        <p:grpSp>
          <p:nvGrpSpPr>
            <p:cNvPr id="79" name="Graphic 33">
              <a:extLst>
                <a:ext uri="{FF2B5EF4-FFF2-40B4-BE49-F238E27FC236}">
                  <a16:creationId xmlns:a16="http://schemas.microsoft.com/office/drawing/2014/main" id="{3AAE8AB4-B67D-6EE9-7B29-E3CF3BA6964A}"/>
                </a:ext>
              </a:extLst>
            </p:cNvPr>
            <p:cNvGrpSpPr/>
            <p:nvPr/>
          </p:nvGrpSpPr>
          <p:grpSpPr>
            <a:xfrm>
              <a:off x="522681" y="3826853"/>
              <a:ext cx="389521" cy="375193"/>
              <a:chOff x="341885" y="4756684"/>
              <a:chExt cx="389521" cy="375193"/>
            </a:xfrm>
          </p:grpSpPr>
          <p:sp>
            <p:nvSpPr>
              <p:cNvPr id="80" name="Freeform: Shape 79">
                <a:extLst>
                  <a:ext uri="{FF2B5EF4-FFF2-40B4-BE49-F238E27FC236}">
                    <a16:creationId xmlns:a16="http://schemas.microsoft.com/office/drawing/2014/main" id="{1C5D71DC-89FB-3C92-4A00-DBFA748F4A76}"/>
                  </a:ext>
                </a:extLst>
              </p:cNvPr>
              <p:cNvSpPr/>
              <p:nvPr/>
            </p:nvSpPr>
            <p:spPr>
              <a:xfrm>
                <a:off x="341885" y="4756684"/>
                <a:ext cx="389521" cy="375193"/>
              </a:xfrm>
              <a:custGeom>
                <a:avLst/>
                <a:gdLst>
                  <a:gd name="connsiteX0" fmla="*/ 342875 w 389521"/>
                  <a:gd name="connsiteY0" fmla="*/ 172424 h 375193"/>
                  <a:gd name="connsiteX1" fmla="*/ 363502 w 389521"/>
                  <a:gd name="connsiteY1" fmla="*/ 178381 h 375193"/>
                  <a:gd name="connsiteX2" fmla="*/ 375305 w 389521"/>
                  <a:gd name="connsiteY2" fmla="*/ 137679 h 375193"/>
                  <a:gd name="connsiteX3" fmla="*/ 341978 w 389521"/>
                  <a:gd name="connsiteY3" fmla="*/ 111493 h 375193"/>
                  <a:gd name="connsiteX4" fmla="*/ 329112 w 389521"/>
                  <a:gd name="connsiteY4" fmla="*/ 126717 h 375193"/>
                  <a:gd name="connsiteX5" fmla="*/ 316500 w 389521"/>
                  <a:gd name="connsiteY5" fmla="*/ 143348 h 375193"/>
                  <a:gd name="connsiteX6" fmla="*/ 274802 w 389521"/>
                  <a:gd name="connsiteY6" fmla="*/ 93534 h 375193"/>
                  <a:gd name="connsiteX7" fmla="*/ 282320 w 389521"/>
                  <a:gd name="connsiteY7" fmla="*/ 80513 h 375193"/>
                  <a:gd name="connsiteX8" fmla="*/ 304099 w 389521"/>
                  <a:gd name="connsiteY8" fmla="*/ 69108 h 375193"/>
                  <a:gd name="connsiteX9" fmla="*/ 333186 w 389521"/>
                  <a:gd name="connsiteY9" fmla="*/ 56718 h 375193"/>
                  <a:gd name="connsiteX10" fmla="*/ 305461 w 389521"/>
                  <a:gd name="connsiteY10" fmla="*/ 7989 h 375193"/>
                  <a:gd name="connsiteX11" fmla="*/ 249568 w 389521"/>
                  <a:gd name="connsiteY11" fmla="*/ 12485 h 375193"/>
                  <a:gd name="connsiteX12" fmla="*/ 253654 w 389521"/>
                  <a:gd name="connsiteY12" fmla="*/ 40686 h 375193"/>
                  <a:gd name="connsiteX13" fmla="*/ 256001 w 389521"/>
                  <a:gd name="connsiteY13" fmla="*/ 72806 h 375193"/>
                  <a:gd name="connsiteX14" fmla="*/ 251871 w 389521"/>
                  <a:gd name="connsiteY14" fmla="*/ 81399 h 375193"/>
                  <a:gd name="connsiteX15" fmla="*/ 181828 w 389521"/>
                  <a:gd name="connsiteY15" fmla="*/ 76195 h 375193"/>
                  <a:gd name="connsiteX16" fmla="*/ 178451 w 389521"/>
                  <a:gd name="connsiteY16" fmla="*/ 62941 h 375193"/>
                  <a:gd name="connsiteX17" fmla="*/ 183699 w 389521"/>
                  <a:gd name="connsiteY17" fmla="*/ 36977 h 375193"/>
                  <a:gd name="connsiteX18" fmla="*/ 188372 w 389521"/>
                  <a:gd name="connsiteY18" fmla="*/ 18895 h 375193"/>
                  <a:gd name="connsiteX19" fmla="*/ 147371 w 389521"/>
                  <a:gd name="connsiteY19" fmla="*/ 8178 h 375193"/>
                  <a:gd name="connsiteX20" fmla="*/ 120311 w 389521"/>
                  <a:gd name="connsiteY20" fmla="*/ 40796 h 375193"/>
                  <a:gd name="connsiteX21" fmla="*/ 136000 w 389521"/>
                  <a:gd name="connsiteY21" fmla="*/ 53098 h 375193"/>
                  <a:gd name="connsiteX22" fmla="*/ 152985 w 389521"/>
                  <a:gd name="connsiteY22" fmla="*/ 68056 h 375193"/>
                  <a:gd name="connsiteX23" fmla="*/ 159185 w 389521"/>
                  <a:gd name="connsiteY23" fmla="*/ 83890 h 375193"/>
                  <a:gd name="connsiteX24" fmla="*/ 100945 w 389521"/>
                  <a:gd name="connsiteY24" fmla="*/ 142130 h 375193"/>
                  <a:gd name="connsiteX25" fmla="*/ 77992 w 389521"/>
                  <a:gd name="connsiteY25" fmla="*/ 115224 h 375193"/>
                  <a:gd name="connsiteX26" fmla="*/ 55748 w 389521"/>
                  <a:gd name="connsiteY26" fmla="*/ 87322 h 375193"/>
                  <a:gd name="connsiteX27" fmla="*/ 3310 w 389521"/>
                  <a:gd name="connsiteY27" fmla="*/ 134634 h 375193"/>
                  <a:gd name="connsiteX28" fmla="*/ 23993 w 389521"/>
                  <a:gd name="connsiteY28" fmla="*/ 202164 h 375193"/>
                  <a:gd name="connsiteX29" fmla="*/ 56667 w 389521"/>
                  <a:gd name="connsiteY29" fmla="*/ 190416 h 375193"/>
                  <a:gd name="connsiteX30" fmla="*/ 90980 w 389521"/>
                  <a:gd name="connsiteY30" fmla="*/ 177871 h 375193"/>
                  <a:gd name="connsiteX31" fmla="*/ 95885 w 389521"/>
                  <a:gd name="connsiteY31" fmla="*/ 227575 h 375193"/>
                  <a:gd name="connsiteX32" fmla="*/ 110168 w 389521"/>
                  <a:gd name="connsiteY32" fmla="*/ 257105 h 375193"/>
                  <a:gd name="connsiteX33" fmla="*/ 96682 w 389521"/>
                  <a:gd name="connsiteY33" fmla="*/ 267601 h 375193"/>
                  <a:gd name="connsiteX34" fmla="*/ 61572 w 389521"/>
                  <a:gd name="connsiteY34" fmla="*/ 275385 h 375193"/>
                  <a:gd name="connsiteX35" fmla="*/ 39383 w 389521"/>
                  <a:gd name="connsiteY35" fmla="*/ 279139 h 375193"/>
                  <a:gd name="connsiteX36" fmla="*/ 47233 w 389521"/>
                  <a:gd name="connsiteY36" fmla="*/ 331521 h 375193"/>
                  <a:gd name="connsiteX37" fmla="*/ 98022 w 389521"/>
                  <a:gd name="connsiteY37" fmla="*/ 346580 h 375193"/>
                  <a:gd name="connsiteX38" fmla="*/ 104499 w 389521"/>
                  <a:gd name="connsiteY38" fmla="*/ 322797 h 375193"/>
                  <a:gd name="connsiteX39" fmla="*/ 113756 w 389521"/>
                  <a:gd name="connsiteY39" fmla="*/ 293854 h 375193"/>
                  <a:gd name="connsiteX40" fmla="*/ 129179 w 389521"/>
                  <a:gd name="connsiteY40" fmla="*/ 279072 h 375193"/>
                  <a:gd name="connsiteX41" fmla="*/ 210085 w 389521"/>
                  <a:gd name="connsiteY41" fmla="*/ 309598 h 375193"/>
                  <a:gd name="connsiteX42" fmla="*/ 210838 w 389521"/>
                  <a:gd name="connsiteY42" fmla="*/ 322553 h 375193"/>
                  <a:gd name="connsiteX43" fmla="*/ 204017 w 389521"/>
                  <a:gd name="connsiteY43" fmla="*/ 337899 h 375193"/>
                  <a:gd name="connsiteX44" fmla="*/ 195978 w 389521"/>
                  <a:gd name="connsiteY44" fmla="*/ 355648 h 375193"/>
                  <a:gd name="connsiteX45" fmla="*/ 227988 w 389521"/>
                  <a:gd name="connsiteY45" fmla="*/ 374969 h 375193"/>
                  <a:gd name="connsiteX46" fmla="*/ 255215 w 389521"/>
                  <a:gd name="connsiteY46" fmla="*/ 349337 h 375193"/>
                  <a:gd name="connsiteX47" fmla="*/ 244874 w 389521"/>
                  <a:gd name="connsiteY47" fmla="*/ 334389 h 375193"/>
                  <a:gd name="connsiteX48" fmla="*/ 232960 w 389521"/>
                  <a:gd name="connsiteY48" fmla="*/ 317061 h 375193"/>
                  <a:gd name="connsiteX49" fmla="*/ 231509 w 389521"/>
                  <a:gd name="connsiteY49" fmla="*/ 307306 h 375193"/>
                  <a:gd name="connsiteX50" fmla="*/ 244652 w 389521"/>
                  <a:gd name="connsiteY50" fmla="*/ 303918 h 375193"/>
                  <a:gd name="connsiteX51" fmla="*/ 300822 w 389521"/>
                  <a:gd name="connsiteY51" fmla="*/ 265154 h 375193"/>
                  <a:gd name="connsiteX52" fmla="*/ 304166 w 389521"/>
                  <a:gd name="connsiteY52" fmla="*/ 267590 h 375193"/>
                  <a:gd name="connsiteX53" fmla="*/ 313610 w 389521"/>
                  <a:gd name="connsiteY53" fmla="*/ 290355 h 375193"/>
                  <a:gd name="connsiteX54" fmla="*/ 324782 w 389521"/>
                  <a:gd name="connsiteY54" fmla="*/ 323660 h 375193"/>
                  <a:gd name="connsiteX55" fmla="*/ 378882 w 389521"/>
                  <a:gd name="connsiteY55" fmla="*/ 299390 h 375193"/>
                  <a:gd name="connsiteX56" fmla="*/ 377730 w 389521"/>
                  <a:gd name="connsiteY56" fmla="*/ 240109 h 375193"/>
                  <a:gd name="connsiteX57" fmla="*/ 345665 w 389521"/>
                  <a:gd name="connsiteY57" fmla="*/ 242445 h 375193"/>
                  <a:gd name="connsiteX58" fmla="*/ 314541 w 389521"/>
                  <a:gd name="connsiteY58" fmla="*/ 243486 h 375193"/>
                  <a:gd name="connsiteX59" fmla="*/ 324207 w 389521"/>
                  <a:gd name="connsiteY59" fmla="*/ 167342 h 375193"/>
                  <a:gd name="connsiteX60" fmla="*/ 342852 w 389521"/>
                  <a:gd name="connsiteY60" fmla="*/ 172435 h 37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89521" h="375193">
                    <a:moveTo>
                      <a:pt x="342875" y="172424"/>
                    </a:moveTo>
                    <a:cubicBezTo>
                      <a:pt x="349252" y="178093"/>
                      <a:pt x="356737" y="180562"/>
                      <a:pt x="363502" y="178381"/>
                    </a:cubicBezTo>
                    <a:cubicBezTo>
                      <a:pt x="375958" y="174373"/>
                      <a:pt x="381251" y="156148"/>
                      <a:pt x="375305" y="137679"/>
                    </a:cubicBezTo>
                    <a:cubicBezTo>
                      <a:pt x="369359" y="119210"/>
                      <a:pt x="354445" y="107485"/>
                      <a:pt x="341978" y="111493"/>
                    </a:cubicBezTo>
                    <a:cubicBezTo>
                      <a:pt x="335666" y="113519"/>
                      <a:pt x="331204" y="119199"/>
                      <a:pt x="329112" y="126717"/>
                    </a:cubicBezTo>
                    <a:cubicBezTo>
                      <a:pt x="327163" y="133704"/>
                      <a:pt x="322546" y="139528"/>
                      <a:pt x="316500" y="143348"/>
                    </a:cubicBezTo>
                    <a:cubicBezTo>
                      <a:pt x="307310" y="122599"/>
                      <a:pt x="292640" y="105614"/>
                      <a:pt x="274802" y="93534"/>
                    </a:cubicBezTo>
                    <a:lnTo>
                      <a:pt x="282320" y="80513"/>
                    </a:lnTo>
                    <a:cubicBezTo>
                      <a:pt x="286760" y="72818"/>
                      <a:pt x="295230" y="68566"/>
                      <a:pt x="304099" y="69108"/>
                    </a:cubicBezTo>
                    <a:cubicBezTo>
                      <a:pt x="317309" y="69917"/>
                      <a:pt x="328447" y="65676"/>
                      <a:pt x="333186" y="56718"/>
                    </a:cubicBezTo>
                    <a:cubicBezTo>
                      <a:pt x="340959" y="42014"/>
                      <a:pt x="328547" y="20202"/>
                      <a:pt x="305461" y="7989"/>
                    </a:cubicBezTo>
                    <a:cubicBezTo>
                      <a:pt x="282376" y="-4223"/>
                      <a:pt x="257352" y="-2208"/>
                      <a:pt x="249568" y="12485"/>
                    </a:cubicBezTo>
                    <a:cubicBezTo>
                      <a:pt x="245250" y="20645"/>
                      <a:pt x="247155" y="30997"/>
                      <a:pt x="253654" y="40686"/>
                    </a:cubicBezTo>
                    <a:cubicBezTo>
                      <a:pt x="260065" y="50230"/>
                      <a:pt x="260984" y="62443"/>
                      <a:pt x="256001" y="72806"/>
                    </a:cubicBezTo>
                    <a:lnTo>
                      <a:pt x="251871" y="81399"/>
                    </a:lnTo>
                    <a:cubicBezTo>
                      <a:pt x="230192" y="72818"/>
                      <a:pt x="205877" y="70614"/>
                      <a:pt x="181828" y="76195"/>
                    </a:cubicBezTo>
                    <a:lnTo>
                      <a:pt x="178451" y="62941"/>
                    </a:lnTo>
                    <a:cubicBezTo>
                      <a:pt x="176159" y="53939"/>
                      <a:pt x="177897" y="44229"/>
                      <a:pt x="183699" y="36977"/>
                    </a:cubicBezTo>
                    <a:cubicBezTo>
                      <a:pt x="188328" y="31186"/>
                      <a:pt x="190243" y="24731"/>
                      <a:pt x="188372" y="18895"/>
                    </a:cubicBezTo>
                    <a:cubicBezTo>
                      <a:pt x="184519" y="6926"/>
                      <a:pt x="166161" y="2132"/>
                      <a:pt x="147371" y="8178"/>
                    </a:cubicBezTo>
                    <a:cubicBezTo>
                      <a:pt x="128582" y="14223"/>
                      <a:pt x="116468" y="28827"/>
                      <a:pt x="120311" y="40796"/>
                    </a:cubicBezTo>
                    <a:cubicBezTo>
                      <a:pt x="122304" y="46986"/>
                      <a:pt x="128183" y="51260"/>
                      <a:pt x="136000" y="53098"/>
                    </a:cubicBezTo>
                    <a:cubicBezTo>
                      <a:pt x="143773" y="54936"/>
                      <a:pt x="150073" y="60616"/>
                      <a:pt x="152985" y="68056"/>
                    </a:cubicBezTo>
                    <a:lnTo>
                      <a:pt x="159185" y="83890"/>
                    </a:lnTo>
                    <a:cubicBezTo>
                      <a:pt x="132711" y="95981"/>
                      <a:pt x="112460" y="117007"/>
                      <a:pt x="100945" y="142130"/>
                    </a:cubicBezTo>
                    <a:cubicBezTo>
                      <a:pt x="89242" y="137635"/>
                      <a:pt x="80816" y="127470"/>
                      <a:pt x="77992" y="115224"/>
                    </a:cubicBezTo>
                    <a:cubicBezTo>
                      <a:pt x="74704" y="101008"/>
                      <a:pt x="66898" y="90400"/>
                      <a:pt x="55748" y="87322"/>
                    </a:cubicBezTo>
                    <a:cubicBezTo>
                      <a:pt x="35563" y="81742"/>
                      <a:pt x="12079" y="102923"/>
                      <a:pt x="3310" y="134634"/>
                    </a:cubicBezTo>
                    <a:cubicBezTo>
                      <a:pt x="-5460" y="166345"/>
                      <a:pt x="3797" y="196584"/>
                      <a:pt x="23993" y="202164"/>
                    </a:cubicBezTo>
                    <a:cubicBezTo>
                      <a:pt x="34866" y="205176"/>
                      <a:pt x="46702" y="200403"/>
                      <a:pt x="56667" y="190416"/>
                    </a:cubicBezTo>
                    <a:cubicBezTo>
                      <a:pt x="65746" y="181315"/>
                      <a:pt x="78324" y="176742"/>
                      <a:pt x="90980" y="177871"/>
                    </a:cubicBezTo>
                    <a:cubicBezTo>
                      <a:pt x="89109" y="194114"/>
                      <a:pt x="90548" y="211000"/>
                      <a:pt x="95885" y="227575"/>
                    </a:cubicBezTo>
                    <a:cubicBezTo>
                      <a:pt x="99340" y="238304"/>
                      <a:pt x="104200" y="248169"/>
                      <a:pt x="110168" y="257105"/>
                    </a:cubicBezTo>
                    <a:lnTo>
                      <a:pt x="96682" y="267601"/>
                    </a:lnTo>
                    <a:cubicBezTo>
                      <a:pt x="86739" y="275341"/>
                      <a:pt x="73785" y="278474"/>
                      <a:pt x="61572" y="275385"/>
                    </a:cubicBezTo>
                    <a:cubicBezTo>
                      <a:pt x="52969" y="273204"/>
                      <a:pt x="44964" y="274278"/>
                      <a:pt x="39383" y="279139"/>
                    </a:cubicBezTo>
                    <a:cubicBezTo>
                      <a:pt x="27525" y="289447"/>
                      <a:pt x="31046" y="312898"/>
                      <a:pt x="47233" y="331521"/>
                    </a:cubicBezTo>
                    <a:cubicBezTo>
                      <a:pt x="63421" y="350145"/>
                      <a:pt x="86164" y="356888"/>
                      <a:pt x="98022" y="346580"/>
                    </a:cubicBezTo>
                    <a:cubicBezTo>
                      <a:pt x="104101" y="341298"/>
                      <a:pt x="106127" y="332562"/>
                      <a:pt x="104499" y="322797"/>
                    </a:cubicBezTo>
                    <a:cubicBezTo>
                      <a:pt x="102717" y="312167"/>
                      <a:pt x="105972" y="301316"/>
                      <a:pt x="113756" y="293854"/>
                    </a:cubicBezTo>
                    <a:lnTo>
                      <a:pt x="129179" y="279072"/>
                    </a:lnTo>
                    <a:cubicBezTo>
                      <a:pt x="151114" y="298847"/>
                      <a:pt x="180001" y="310030"/>
                      <a:pt x="210085" y="309598"/>
                    </a:cubicBezTo>
                    <a:lnTo>
                      <a:pt x="210838" y="322553"/>
                    </a:lnTo>
                    <a:cubicBezTo>
                      <a:pt x="211181" y="328466"/>
                      <a:pt x="208534" y="334057"/>
                      <a:pt x="204017" y="337899"/>
                    </a:cubicBezTo>
                    <a:cubicBezTo>
                      <a:pt x="198437" y="342649"/>
                      <a:pt x="195270" y="349016"/>
                      <a:pt x="195978" y="355648"/>
                    </a:cubicBezTo>
                    <a:cubicBezTo>
                      <a:pt x="197296" y="368060"/>
                      <a:pt x="211635" y="376719"/>
                      <a:pt x="227988" y="374969"/>
                    </a:cubicBezTo>
                    <a:cubicBezTo>
                      <a:pt x="244342" y="373231"/>
                      <a:pt x="256533" y="361749"/>
                      <a:pt x="255215" y="349337"/>
                    </a:cubicBezTo>
                    <a:cubicBezTo>
                      <a:pt x="254551" y="343136"/>
                      <a:pt x="250653" y="337877"/>
                      <a:pt x="244874" y="334389"/>
                    </a:cubicBezTo>
                    <a:cubicBezTo>
                      <a:pt x="238562" y="330569"/>
                      <a:pt x="234045" y="324369"/>
                      <a:pt x="232960" y="317061"/>
                    </a:cubicBezTo>
                    <a:lnTo>
                      <a:pt x="231509" y="307306"/>
                    </a:lnTo>
                    <a:cubicBezTo>
                      <a:pt x="235905" y="306432"/>
                      <a:pt x="240290" y="305313"/>
                      <a:pt x="244652" y="303918"/>
                    </a:cubicBezTo>
                    <a:cubicBezTo>
                      <a:pt x="267649" y="296522"/>
                      <a:pt x="286804" y="282726"/>
                      <a:pt x="300822" y="265154"/>
                    </a:cubicBezTo>
                    <a:lnTo>
                      <a:pt x="304166" y="267590"/>
                    </a:lnTo>
                    <a:cubicBezTo>
                      <a:pt x="311330" y="272816"/>
                      <a:pt x="314950" y="281597"/>
                      <a:pt x="313610" y="290355"/>
                    </a:cubicBezTo>
                    <a:cubicBezTo>
                      <a:pt x="311407" y="304760"/>
                      <a:pt x="315161" y="317570"/>
                      <a:pt x="324782" y="323660"/>
                    </a:cubicBezTo>
                    <a:cubicBezTo>
                      <a:pt x="340040" y="333326"/>
                      <a:pt x="364266" y="322464"/>
                      <a:pt x="378882" y="299390"/>
                    </a:cubicBezTo>
                    <a:cubicBezTo>
                      <a:pt x="393508" y="276315"/>
                      <a:pt x="392988" y="249775"/>
                      <a:pt x="377730" y="240109"/>
                    </a:cubicBezTo>
                    <a:cubicBezTo>
                      <a:pt x="368861" y="234484"/>
                      <a:pt x="356947" y="235813"/>
                      <a:pt x="345665" y="242445"/>
                    </a:cubicBezTo>
                    <a:cubicBezTo>
                      <a:pt x="336076" y="248081"/>
                      <a:pt x="324351" y="248657"/>
                      <a:pt x="314541" y="243486"/>
                    </a:cubicBezTo>
                    <a:cubicBezTo>
                      <a:pt x="325845" y="220478"/>
                      <a:pt x="329743" y="193815"/>
                      <a:pt x="324207" y="167342"/>
                    </a:cubicBezTo>
                    <a:cubicBezTo>
                      <a:pt x="330850" y="165969"/>
                      <a:pt x="337726" y="167884"/>
                      <a:pt x="342852" y="172435"/>
                    </a:cubicBezTo>
                    <a:close/>
                  </a:path>
                </a:pathLst>
              </a:custGeom>
              <a:solidFill>
                <a:srgbClr val="C2E3F2"/>
              </a:solidFill>
              <a:ln w="0" cap="flat">
                <a:no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823A3D1B-8F2B-1494-71C2-3AB03498E500}"/>
                  </a:ext>
                </a:extLst>
              </p:cNvPr>
              <p:cNvSpPr/>
              <p:nvPr/>
            </p:nvSpPr>
            <p:spPr>
              <a:xfrm rot="-1070400">
                <a:off x="470004" y="4865213"/>
                <a:ext cx="92187" cy="91235"/>
              </a:xfrm>
              <a:custGeom>
                <a:avLst/>
                <a:gdLst>
                  <a:gd name="connsiteX0" fmla="*/ 92188 w 92187"/>
                  <a:gd name="connsiteY0" fmla="*/ 45618 h 91235"/>
                  <a:gd name="connsiteX1" fmla="*/ 46094 w 92187"/>
                  <a:gd name="connsiteY1" fmla="*/ 91236 h 91235"/>
                  <a:gd name="connsiteX2" fmla="*/ 0 w 92187"/>
                  <a:gd name="connsiteY2" fmla="*/ 45618 h 91235"/>
                  <a:gd name="connsiteX3" fmla="*/ 46094 w 92187"/>
                  <a:gd name="connsiteY3" fmla="*/ 0 h 91235"/>
                  <a:gd name="connsiteX4" fmla="*/ 92188 w 92187"/>
                  <a:gd name="connsiteY4" fmla="*/ 45618 h 91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187" h="91235">
                    <a:moveTo>
                      <a:pt x="92188" y="45618"/>
                    </a:moveTo>
                    <a:cubicBezTo>
                      <a:pt x="92188" y="70812"/>
                      <a:pt x="71551" y="91236"/>
                      <a:pt x="46094" y="91236"/>
                    </a:cubicBezTo>
                    <a:cubicBezTo>
                      <a:pt x="20637" y="91236"/>
                      <a:pt x="0" y="70812"/>
                      <a:pt x="0" y="45618"/>
                    </a:cubicBezTo>
                    <a:cubicBezTo>
                      <a:pt x="0" y="20424"/>
                      <a:pt x="20637" y="0"/>
                      <a:pt x="46094" y="0"/>
                    </a:cubicBezTo>
                    <a:cubicBezTo>
                      <a:pt x="71551" y="0"/>
                      <a:pt x="92188" y="20424"/>
                      <a:pt x="92188" y="45618"/>
                    </a:cubicBezTo>
                    <a:close/>
                  </a:path>
                </a:pathLst>
              </a:custGeom>
              <a:solidFill>
                <a:srgbClr val="36A9E1"/>
              </a:solidFill>
              <a:ln w="0" cap="flat">
                <a:no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E3BBA12-EC82-3264-CADF-93386706F606}"/>
                  </a:ext>
                </a:extLst>
              </p:cNvPr>
              <p:cNvSpPr/>
              <p:nvPr/>
            </p:nvSpPr>
            <p:spPr>
              <a:xfrm rot="-4996801">
                <a:off x="597284" y="4924954"/>
                <a:ext cx="60366" cy="52172"/>
              </a:xfrm>
              <a:custGeom>
                <a:avLst/>
                <a:gdLst>
                  <a:gd name="connsiteX0" fmla="*/ 60366 w 60366"/>
                  <a:gd name="connsiteY0" fmla="*/ 26086 h 52172"/>
                  <a:gd name="connsiteX1" fmla="*/ 30183 w 60366"/>
                  <a:gd name="connsiteY1" fmla="*/ 52173 h 52172"/>
                  <a:gd name="connsiteX2" fmla="*/ 0 w 60366"/>
                  <a:gd name="connsiteY2" fmla="*/ 26086 h 52172"/>
                  <a:gd name="connsiteX3" fmla="*/ 30183 w 60366"/>
                  <a:gd name="connsiteY3" fmla="*/ 0 h 52172"/>
                  <a:gd name="connsiteX4" fmla="*/ 60366 w 60366"/>
                  <a:gd name="connsiteY4" fmla="*/ 26086 h 52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66" h="52172">
                    <a:moveTo>
                      <a:pt x="60366" y="26086"/>
                    </a:moveTo>
                    <a:cubicBezTo>
                      <a:pt x="60366" y="40493"/>
                      <a:pt x="46853" y="52173"/>
                      <a:pt x="30183" y="52173"/>
                    </a:cubicBezTo>
                    <a:cubicBezTo>
                      <a:pt x="13513" y="52173"/>
                      <a:pt x="0" y="40493"/>
                      <a:pt x="0" y="26086"/>
                    </a:cubicBezTo>
                    <a:cubicBezTo>
                      <a:pt x="0" y="11679"/>
                      <a:pt x="13513" y="0"/>
                      <a:pt x="30183" y="0"/>
                    </a:cubicBezTo>
                    <a:cubicBezTo>
                      <a:pt x="46853" y="0"/>
                      <a:pt x="60366" y="11679"/>
                      <a:pt x="60366" y="26086"/>
                    </a:cubicBezTo>
                    <a:close/>
                  </a:path>
                </a:pathLst>
              </a:custGeom>
              <a:solidFill>
                <a:srgbClr val="36A9E1"/>
              </a:solidFill>
              <a:ln w="0" cap="flat">
                <a:noFill/>
                <a:prstDash val="solid"/>
                <a:miter/>
              </a:ln>
            </p:spPr>
            <p:txBody>
              <a:bodyPr rtlCol="0" anchor="ctr"/>
              <a:lstStyle/>
              <a:p>
                <a:endParaRPr lang="en-US" dirty="0"/>
              </a:p>
            </p:txBody>
          </p:sp>
        </p:grpSp>
        <p:grpSp>
          <p:nvGrpSpPr>
            <p:cNvPr id="83" name="Graphic 33">
              <a:extLst>
                <a:ext uri="{FF2B5EF4-FFF2-40B4-BE49-F238E27FC236}">
                  <a16:creationId xmlns:a16="http://schemas.microsoft.com/office/drawing/2014/main" id="{2FF2510F-6ED7-EE27-3AC6-89603CE08F34}"/>
                </a:ext>
              </a:extLst>
            </p:cNvPr>
            <p:cNvGrpSpPr/>
            <p:nvPr/>
          </p:nvGrpSpPr>
          <p:grpSpPr>
            <a:xfrm>
              <a:off x="993516" y="3607516"/>
              <a:ext cx="321308" cy="318874"/>
              <a:chOff x="63108" y="4528263"/>
              <a:chExt cx="321308" cy="318874"/>
            </a:xfrm>
          </p:grpSpPr>
          <p:sp>
            <p:nvSpPr>
              <p:cNvPr id="84" name="Freeform: Shape 83">
                <a:extLst>
                  <a:ext uri="{FF2B5EF4-FFF2-40B4-BE49-F238E27FC236}">
                    <a16:creationId xmlns:a16="http://schemas.microsoft.com/office/drawing/2014/main" id="{420286AF-2BE1-A848-C5B3-BF2462455AF6}"/>
                  </a:ext>
                </a:extLst>
              </p:cNvPr>
              <p:cNvSpPr/>
              <p:nvPr/>
            </p:nvSpPr>
            <p:spPr>
              <a:xfrm>
                <a:off x="63108" y="4528263"/>
                <a:ext cx="321308" cy="318874"/>
              </a:xfrm>
              <a:custGeom>
                <a:avLst/>
                <a:gdLst>
                  <a:gd name="connsiteX0" fmla="*/ 309469 w 321308"/>
                  <a:gd name="connsiteY0" fmla="*/ 195166 h 318874"/>
                  <a:gd name="connsiteX1" fmla="*/ 284379 w 321308"/>
                  <a:gd name="connsiteY1" fmla="*/ 199351 h 318874"/>
                  <a:gd name="connsiteX2" fmla="*/ 264571 w 321308"/>
                  <a:gd name="connsiteY2" fmla="*/ 202153 h 318874"/>
                  <a:gd name="connsiteX3" fmla="*/ 259865 w 321308"/>
                  <a:gd name="connsiteY3" fmla="*/ 200359 h 318874"/>
                  <a:gd name="connsiteX4" fmla="*/ 257285 w 321308"/>
                  <a:gd name="connsiteY4" fmla="*/ 133039 h 318874"/>
                  <a:gd name="connsiteX5" fmla="*/ 275577 w 321308"/>
                  <a:gd name="connsiteY5" fmla="*/ 133637 h 318874"/>
                  <a:gd name="connsiteX6" fmla="*/ 289472 w 321308"/>
                  <a:gd name="connsiteY6" fmla="*/ 133172 h 318874"/>
                  <a:gd name="connsiteX7" fmla="*/ 291809 w 321308"/>
                  <a:gd name="connsiteY7" fmla="*/ 98926 h 318874"/>
                  <a:gd name="connsiteX8" fmla="*/ 260928 w 321308"/>
                  <a:gd name="connsiteY8" fmla="*/ 83934 h 318874"/>
                  <a:gd name="connsiteX9" fmla="*/ 253388 w 321308"/>
                  <a:gd name="connsiteY9" fmla="*/ 97652 h 318874"/>
                  <a:gd name="connsiteX10" fmla="*/ 245958 w 321308"/>
                  <a:gd name="connsiteY10" fmla="*/ 113176 h 318874"/>
                  <a:gd name="connsiteX11" fmla="*/ 241297 w 321308"/>
                  <a:gd name="connsiteY11" fmla="*/ 107318 h 318874"/>
                  <a:gd name="connsiteX12" fmla="*/ 190708 w 321308"/>
                  <a:gd name="connsiteY12" fmla="*/ 76870 h 318874"/>
                  <a:gd name="connsiteX13" fmla="*/ 191959 w 321308"/>
                  <a:gd name="connsiteY13" fmla="*/ 68931 h 318874"/>
                  <a:gd name="connsiteX14" fmla="*/ 207139 w 321308"/>
                  <a:gd name="connsiteY14" fmla="*/ 49233 h 318874"/>
                  <a:gd name="connsiteX15" fmla="*/ 222839 w 321308"/>
                  <a:gd name="connsiteY15" fmla="*/ 30443 h 318874"/>
                  <a:gd name="connsiteX16" fmla="*/ 183057 w 321308"/>
                  <a:gd name="connsiteY16" fmla="*/ 227 h 318874"/>
                  <a:gd name="connsiteX17" fmla="*/ 138845 w 321308"/>
                  <a:gd name="connsiteY17" fmla="*/ 23490 h 318874"/>
                  <a:gd name="connsiteX18" fmla="*/ 151368 w 321308"/>
                  <a:gd name="connsiteY18" fmla="*/ 44694 h 318874"/>
                  <a:gd name="connsiteX19" fmla="*/ 162695 w 321308"/>
                  <a:gd name="connsiteY19" fmla="*/ 65908 h 318874"/>
                  <a:gd name="connsiteX20" fmla="*/ 162651 w 321308"/>
                  <a:gd name="connsiteY20" fmla="*/ 74578 h 318874"/>
                  <a:gd name="connsiteX21" fmla="*/ 113899 w 321308"/>
                  <a:gd name="connsiteY21" fmla="*/ 91784 h 318874"/>
                  <a:gd name="connsiteX22" fmla="*/ 110168 w 321308"/>
                  <a:gd name="connsiteY22" fmla="*/ 87222 h 318874"/>
                  <a:gd name="connsiteX23" fmla="*/ 105075 w 321308"/>
                  <a:gd name="connsiteY23" fmla="*/ 61368 h 318874"/>
                  <a:gd name="connsiteX24" fmla="*/ 102539 w 321308"/>
                  <a:gd name="connsiteY24" fmla="*/ 45103 h 318874"/>
                  <a:gd name="connsiteX25" fmla="*/ 65192 w 321308"/>
                  <a:gd name="connsiteY25" fmla="*/ 50684 h 318874"/>
                  <a:gd name="connsiteX26" fmla="*/ 54452 w 321308"/>
                  <a:gd name="connsiteY26" fmla="*/ 86879 h 318874"/>
                  <a:gd name="connsiteX27" fmla="*/ 70352 w 321308"/>
                  <a:gd name="connsiteY27" fmla="*/ 91651 h 318874"/>
                  <a:gd name="connsiteX28" fmla="*/ 92784 w 321308"/>
                  <a:gd name="connsiteY28" fmla="*/ 99634 h 318874"/>
                  <a:gd name="connsiteX29" fmla="*/ 98332 w 321308"/>
                  <a:gd name="connsiteY29" fmla="*/ 105503 h 318874"/>
                  <a:gd name="connsiteX30" fmla="*/ 74161 w 321308"/>
                  <a:gd name="connsiteY30" fmla="*/ 183529 h 318874"/>
                  <a:gd name="connsiteX31" fmla="*/ 72345 w 321308"/>
                  <a:gd name="connsiteY31" fmla="*/ 183850 h 318874"/>
                  <a:gd name="connsiteX32" fmla="*/ 50433 w 321308"/>
                  <a:gd name="connsiteY32" fmla="*/ 175347 h 318874"/>
                  <a:gd name="connsiteX33" fmla="*/ 19619 w 321308"/>
                  <a:gd name="connsiteY33" fmla="*/ 160598 h 318874"/>
                  <a:gd name="connsiteX34" fmla="*/ 2579 w 321308"/>
                  <a:gd name="connsiteY34" fmla="*/ 215207 h 318874"/>
                  <a:gd name="connsiteX35" fmla="*/ 44841 w 321308"/>
                  <a:gd name="connsiteY35" fmla="*/ 253760 h 318874"/>
                  <a:gd name="connsiteX36" fmla="*/ 63720 w 321308"/>
                  <a:gd name="connsiteY36" fmla="*/ 227475 h 318874"/>
                  <a:gd name="connsiteX37" fmla="*/ 78490 w 321308"/>
                  <a:gd name="connsiteY37" fmla="*/ 209106 h 318874"/>
                  <a:gd name="connsiteX38" fmla="*/ 81026 w 321308"/>
                  <a:gd name="connsiteY38" fmla="*/ 208120 h 318874"/>
                  <a:gd name="connsiteX39" fmla="*/ 96671 w 321308"/>
                  <a:gd name="connsiteY39" fmla="*/ 232967 h 318874"/>
                  <a:gd name="connsiteX40" fmla="*/ 148135 w 321308"/>
                  <a:gd name="connsiteY40" fmla="*/ 263626 h 318874"/>
                  <a:gd name="connsiteX41" fmla="*/ 146485 w 321308"/>
                  <a:gd name="connsiteY41" fmla="*/ 272318 h 318874"/>
                  <a:gd name="connsiteX42" fmla="*/ 137472 w 321308"/>
                  <a:gd name="connsiteY42" fmla="*/ 285804 h 318874"/>
                  <a:gd name="connsiteX43" fmla="*/ 129268 w 321308"/>
                  <a:gd name="connsiteY43" fmla="*/ 297574 h 318874"/>
                  <a:gd name="connsiteX44" fmla="*/ 151025 w 321308"/>
                  <a:gd name="connsiteY44" fmla="*/ 318644 h 318874"/>
                  <a:gd name="connsiteX45" fmla="*/ 177177 w 321308"/>
                  <a:gd name="connsiteY45" fmla="*/ 303353 h 318874"/>
                  <a:gd name="connsiteX46" fmla="*/ 171918 w 321308"/>
                  <a:gd name="connsiteY46" fmla="*/ 289867 h 318874"/>
                  <a:gd name="connsiteX47" fmla="*/ 166769 w 321308"/>
                  <a:gd name="connsiteY47" fmla="*/ 276835 h 318874"/>
                  <a:gd name="connsiteX48" fmla="*/ 167323 w 321308"/>
                  <a:gd name="connsiteY48" fmla="*/ 265896 h 318874"/>
                  <a:gd name="connsiteX49" fmla="*/ 231775 w 321308"/>
                  <a:gd name="connsiteY49" fmla="*/ 242445 h 318874"/>
                  <a:gd name="connsiteX50" fmla="*/ 247464 w 321308"/>
                  <a:gd name="connsiteY50" fmla="*/ 225017 h 318874"/>
                  <a:gd name="connsiteX51" fmla="*/ 253742 w 321308"/>
                  <a:gd name="connsiteY51" fmla="*/ 228936 h 318874"/>
                  <a:gd name="connsiteX52" fmla="*/ 261969 w 321308"/>
                  <a:gd name="connsiteY52" fmla="*/ 243419 h 318874"/>
                  <a:gd name="connsiteX53" fmla="*/ 273816 w 321308"/>
                  <a:gd name="connsiteY53" fmla="*/ 266936 h 318874"/>
                  <a:gd name="connsiteX54" fmla="*/ 315359 w 321308"/>
                  <a:gd name="connsiteY54" fmla="*/ 242832 h 318874"/>
                  <a:gd name="connsiteX55" fmla="*/ 309447 w 321308"/>
                  <a:gd name="connsiteY55" fmla="*/ 195166 h 31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1308" h="318874">
                    <a:moveTo>
                      <a:pt x="309469" y="195166"/>
                    </a:moveTo>
                    <a:cubicBezTo>
                      <a:pt x="302006" y="191468"/>
                      <a:pt x="292772" y="193361"/>
                      <a:pt x="284379" y="199351"/>
                    </a:cubicBezTo>
                    <a:cubicBezTo>
                      <a:pt x="278588" y="203481"/>
                      <a:pt x="271214" y="204677"/>
                      <a:pt x="264571" y="202153"/>
                    </a:cubicBezTo>
                    <a:lnTo>
                      <a:pt x="259865" y="200359"/>
                    </a:lnTo>
                    <a:cubicBezTo>
                      <a:pt x="267084" y="178557"/>
                      <a:pt x="266331" y="154575"/>
                      <a:pt x="257285" y="133039"/>
                    </a:cubicBezTo>
                    <a:cubicBezTo>
                      <a:pt x="263209" y="131057"/>
                      <a:pt x="269653" y="131390"/>
                      <a:pt x="275577" y="133637"/>
                    </a:cubicBezTo>
                    <a:cubicBezTo>
                      <a:pt x="280504" y="135519"/>
                      <a:pt x="285431" y="135508"/>
                      <a:pt x="289472" y="133172"/>
                    </a:cubicBezTo>
                    <a:cubicBezTo>
                      <a:pt x="298640" y="127857"/>
                      <a:pt x="299692" y="112522"/>
                      <a:pt x="291809" y="98926"/>
                    </a:cubicBezTo>
                    <a:cubicBezTo>
                      <a:pt x="283925" y="85329"/>
                      <a:pt x="270096" y="78619"/>
                      <a:pt x="260928" y="83934"/>
                    </a:cubicBezTo>
                    <a:cubicBezTo>
                      <a:pt x="256411" y="86547"/>
                      <a:pt x="253875" y="91596"/>
                      <a:pt x="253388" y="97652"/>
                    </a:cubicBezTo>
                    <a:cubicBezTo>
                      <a:pt x="252912" y="103598"/>
                      <a:pt x="250177" y="109068"/>
                      <a:pt x="245958" y="113176"/>
                    </a:cubicBezTo>
                    <a:cubicBezTo>
                      <a:pt x="244486" y="111183"/>
                      <a:pt x="242947" y="109223"/>
                      <a:pt x="241297" y="107318"/>
                    </a:cubicBezTo>
                    <a:cubicBezTo>
                      <a:pt x="227534" y="91474"/>
                      <a:pt x="209697" y="81276"/>
                      <a:pt x="190708" y="76870"/>
                    </a:cubicBezTo>
                    <a:lnTo>
                      <a:pt x="191959" y="68931"/>
                    </a:lnTo>
                    <a:cubicBezTo>
                      <a:pt x="193343" y="60206"/>
                      <a:pt x="199134" y="52942"/>
                      <a:pt x="207139" y="49233"/>
                    </a:cubicBezTo>
                    <a:cubicBezTo>
                      <a:pt x="216163" y="45048"/>
                      <a:pt x="222186" y="38382"/>
                      <a:pt x="222839" y="30443"/>
                    </a:cubicBezTo>
                    <a:cubicBezTo>
                      <a:pt x="224057" y="15673"/>
                      <a:pt x="206253" y="2154"/>
                      <a:pt x="183057" y="227"/>
                    </a:cubicBezTo>
                    <a:cubicBezTo>
                      <a:pt x="159860" y="-1688"/>
                      <a:pt x="140063" y="8720"/>
                      <a:pt x="138845" y="23490"/>
                    </a:cubicBezTo>
                    <a:cubicBezTo>
                      <a:pt x="138181" y="31462"/>
                      <a:pt x="143075" y="39069"/>
                      <a:pt x="151368" y="44694"/>
                    </a:cubicBezTo>
                    <a:cubicBezTo>
                      <a:pt x="158432" y="49477"/>
                      <a:pt x="162739" y="57382"/>
                      <a:pt x="162695" y="65908"/>
                    </a:cubicBezTo>
                    <a:lnTo>
                      <a:pt x="162651" y="74578"/>
                    </a:lnTo>
                    <a:cubicBezTo>
                      <a:pt x="145566" y="75696"/>
                      <a:pt x="128659" y="81376"/>
                      <a:pt x="113899" y="91784"/>
                    </a:cubicBezTo>
                    <a:lnTo>
                      <a:pt x="110168" y="87222"/>
                    </a:lnTo>
                    <a:cubicBezTo>
                      <a:pt x="104266" y="79992"/>
                      <a:pt x="102628" y="70370"/>
                      <a:pt x="105075" y="61368"/>
                    </a:cubicBezTo>
                    <a:cubicBezTo>
                      <a:pt x="106791" y="55068"/>
                      <a:pt x="106082" y="49189"/>
                      <a:pt x="102539" y="45103"/>
                    </a:cubicBezTo>
                    <a:cubicBezTo>
                      <a:pt x="95198" y="36655"/>
                      <a:pt x="78479" y="39146"/>
                      <a:pt x="65192" y="50684"/>
                    </a:cubicBezTo>
                    <a:cubicBezTo>
                      <a:pt x="51917" y="62221"/>
                      <a:pt x="47100" y="78431"/>
                      <a:pt x="54452" y="86879"/>
                    </a:cubicBezTo>
                    <a:cubicBezTo>
                      <a:pt x="58029" y="90987"/>
                      <a:pt x="63819" y="92504"/>
                      <a:pt x="70352" y="91651"/>
                    </a:cubicBezTo>
                    <a:cubicBezTo>
                      <a:pt x="78667" y="90566"/>
                      <a:pt x="87016" y="93533"/>
                      <a:pt x="92784" y="99634"/>
                    </a:cubicBezTo>
                    <a:lnTo>
                      <a:pt x="98332" y="105503"/>
                    </a:lnTo>
                    <a:cubicBezTo>
                      <a:pt x="78534" y="127082"/>
                      <a:pt x="70286" y="155892"/>
                      <a:pt x="74161" y="183529"/>
                    </a:cubicBezTo>
                    <a:lnTo>
                      <a:pt x="72345" y="183850"/>
                    </a:lnTo>
                    <a:cubicBezTo>
                      <a:pt x="64030" y="185312"/>
                      <a:pt x="55548" y="182056"/>
                      <a:pt x="50433" y="175347"/>
                    </a:cubicBezTo>
                    <a:cubicBezTo>
                      <a:pt x="41664" y="163842"/>
                      <a:pt x="30115" y="157764"/>
                      <a:pt x="19619" y="160598"/>
                    </a:cubicBezTo>
                    <a:cubicBezTo>
                      <a:pt x="3243" y="165038"/>
                      <a:pt x="-4386" y="189486"/>
                      <a:pt x="2579" y="215207"/>
                    </a:cubicBezTo>
                    <a:cubicBezTo>
                      <a:pt x="9543" y="240928"/>
                      <a:pt x="28466" y="258189"/>
                      <a:pt x="44841" y="253760"/>
                    </a:cubicBezTo>
                    <a:cubicBezTo>
                      <a:pt x="54851" y="251048"/>
                      <a:pt x="61594" y="240861"/>
                      <a:pt x="63720" y="227475"/>
                    </a:cubicBezTo>
                    <a:cubicBezTo>
                      <a:pt x="65048" y="219160"/>
                      <a:pt x="70651" y="212162"/>
                      <a:pt x="78490" y="209106"/>
                    </a:cubicBezTo>
                    <a:lnTo>
                      <a:pt x="81026" y="208120"/>
                    </a:lnTo>
                    <a:cubicBezTo>
                      <a:pt x="84835" y="216934"/>
                      <a:pt x="90038" y="225327"/>
                      <a:pt x="96671" y="232967"/>
                    </a:cubicBezTo>
                    <a:cubicBezTo>
                      <a:pt x="110644" y="249055"/>
                      <a:pt x="128814" y="259341"/>
                      <a:pt x="148135" y="263626"/>
                    </a:cubicBezTo>
                    <a:lnTo>
                      <a:pt x="146485" y="272318"/>
                    </a:lnTo>
                    <a:cubicBezTo>
                      <a:pt x="145433" y="277854"/>
                      <a:pt x="142278" y="282869"/>
                      <a:pt x="137472" y="285804"/>
                    </a:cubicBezTo>
                    <a:cubicBezTo>
                      <a:pt x="132944" y="288561"/>
                      <a:pt x="129866" y="292691"/>
                      <a:pt x="129268" y="297574"/>
                    </a:cubicBezTo>
                    <a:cubicBezTo>
                      <a:pt x="128050" y="307616"/>
                      <a:pt x="137793" y="317050"/>
                      <a:pt x="151025" y="318644"/>
                    </a:cubicBezTo>
                    <a:cubicBezTo>
                      <a:pt x="164256" y="320238"/>
                      <a:pt x="175959" y="313396"/>
                      <a:pt x="177177" y="303353"/>
                    </a:cubicBezTo>
                    <a:cubicBezTo>
                      <a:pt x="177775" y="298426"/>
                      <a:pt x="175727" y="293643"/>
                      <a:pt x="171918" y="289867"/>
                    </a:cubicBezTo>
                    <a:cubicBezTo>
                      <a:pt x="168452" y="286424"/>
                      <a:pt x="166526" y="281718"/>
                      <a:pt x="166769" y="276835"/>
                    </a:cubicBezTo>
                    <a:lnTo>
                      <a:pt x="167323" y="265896"/>
                    </a:lnTo>
                    <a:cubicBezTo>
                      <a:pt x="190143" y="266294"/>
                      <a:pt x="213184" y="258588"/>
                      <a:pt x="231775" y="242445"/>
                    </a:cubicBezTo>
                    <a:cubicBezTo>
                      <a:pt x="237831" y="237174"/>
                      <a:pt x="243057" y="231306"/>
                      <a:pt x="247464" y="225017"/>
                    </a:cubicBezTo>
                    <a:lnTo>
                      <a:pt x="253742" y="228936"/>
                    </a:lnTo>
                    <a:cubicBezTo>
                      <a:pt x="258758" y="232059"/>
                      <a:pt x="261936" y="237506"/>
                      <a:pt x="261969" y="243419"/>
                    </a:cubicBezTo>
                    <a:cubicBezTo>
                      <a:pt x="262035" y="254170"/>
                      <a:pt x="266110" y="263117"/>
                      <a:pt x="273816" y="266936"/>
                    </a:cubicBezTo>
                    <a:cubicBezTo>
                      <a:pt x="286926" y="273447"/>
                      <a:pt x="305516" y="262651"/>
                      <a:pt x="315359" y="242832"/>
                    </a:cubicBezTo>
                    <a:cubicBezTo>
                      <a:pt x="325203" y="223013"/>
                      <a:pt x="322556" y="201676"/>
                      <a:pt x="309447" y="195166"/>
                    </a:cubicBezTo>
                    <a:close/>
                  </a:path>
                </a:pathLst>
              </a:custGeom>
              <a:solidFill>
                <a:srgbClr val="C2E3F2"/>
              </a:solidFill>
              <a:ln w="0" cap="flat">
                <a:no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C43CD1C8-3558-9D5D-AD67-0A7A1341C082}"/>
                  </a:ext>
                </a:extLst>
              </p:cNvPr>
              <p:cNvSpPr/>
              <p:nvPr/>
            </p:nvSpPr>
            <p:spPr>
              <a:xfrm rot="-1449600">
                <a:off x="153634" y="4672049"/>
                <a:ext cx="65082" cy="65082"/>
              </a:xfrm>
              <a:custGeom>
                <a:avLst/>
                <a:gdLst>
                  <a:gd name="connsiteX0" fmla="*/ 65083 w 65082"/>
                  <a:gd name="connsiteY0" fmla="*/ 32541 h 65082"/>
                  <a:gd name="connsiteX1" fmla="*/ 32541 w 65082"/>
                  <a:gd name="connsiteY1" fmla="*/ 65083 h 65082"/>
                  <a:gd name="connsiteX2" fmla="*/ 0 w 65082"/>
                  <a:gd name="connsiteY2" fmla="*/ 32541 h 65082"/>
                  <a:gd name="connsiteX3" fmla="*/ 32541 w 65082"/>
                  <a:gd name="connsiteY3" fmla="*/ 0 h 65082"/>
                  <a:gd name="connsiteX4" fmla="*/ 65083 w 65082"/>
                  <a:gd name="connsiteY4" fmla="*/ 32541 h 65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82" h="65082">
                    <a:moveTo>
                      <a:pt x="65083" y="32541"/>
                    </a:moveTo>
                    <a:cubicBezTo>
                      <a:pt x="65083" y="50514"/>
                      <a:pt x="50514" y="65083"/>
                      <a:pt x="32541" y="65083"/>
                    </a:cubicBezTo>
                    <a:cubicBezTo>
                      <a:pt x="14569" y="65083"/>
                      <a:pt x="0" y="50514"/>
                      <a:pt x="0" y="32541"/>
                    </a:cubicBezTo>
                    <a:cubicBezTo>
                      <a:pt x="0" y="14569"/>
                      <a:pt x="14569" y="0"/>
                      <a:pt x="32541" y="0"/>
                    </a:cubicBezTo>
                    <a:cubicBezTo>
                      <a:pt x="50514" y="0"/>
                      <a:pt x="65083" y="14569"/>
                      <a:pt x="65083" y="32541"/>
                    </a:cubicBezTo>
                    <a:close/>
                  </a:path>
                </a:pathLst>
              </a:custGeom>
              <a:solidFill>
                <a:srgbClr val="36A9E1"/>
              </a:solidFill>
              <a:ln w="0" cap="flat">
                <a:noFill/>
                <a:prstDash val="solid"/>
                <a:miter/>
              </a:ln>
            </p:spPr>
            <p:txBody>
              <a:bodyPr rtlCol="0" anchor="ctr"/>
              <a:lstStyle/>
              <a:p>
                <a:endParaRPr lang="en-US" dirty="0"/>
              </a:p>
            </p:txBody>
          </p:sp>
        </p:grpSp>
        <p:grpSp>
          <p:nvGrpSpPr>
            <p:cNvPr id="86" name="Graphic 33">
              <a:extLst>
                <a:ext uri="{FF2B5EF4-FFF2-40B4-BE49-F238E27FC236}">
                  <a16:creationId xmlns:a16="http://schemas.microsoft.com/office/drawing/2014/main" id="{819BA22B-E310-0E63-465E-EABE694364B5}"/>
                </a:ext>
              </a:extLst>
            </p:cNvPr>
            <p:cNvGrpSpPr/>
            <p:nvPr/>
          </p:nvGrpSpPr>
          <p:grpSpPr>
            <a:xfrm>
              <a:off x="685780" y="4390052"/>
              <a:ext cx="236447" cy="235027"/>
              <a:chOff x="670124" y="4435078"/>
              <a:chExt cx="236447" cy="235027"/>
            </a:xfrm>
          </p:grpSpPr>
          <p:sp>
            <p:nvSpPr>
              <p:cNvPr id="87" name="Freeform: Shape 86">
                <a:extLst>
                  <a:ext uri="{FF2B5EF4-FFF2-40B4-BE49-F238E27FC236}">
                    <a16:creationId xmlns:a16="http://schemas.microsoft.com/office/drawing/2014/main" id="{1468E5D3-A7F4-37C9-C33D-CE04F9EE29CA}"/>
                  </a:ext>
                </a:extLst>
              </p:cNvPr>
              <p:cNvSpPr/>
              <p:nvPr/>
            </p:nvSpPr>
            <p:spPr>
              <a:xfrm>
                <a:off x="670124" y="4435078"/>
                <a:ext cx="236447" cy="235027"/>
              </a:xfrm>
              <a:custGeom>
                <a:avLst/>
                <a:gdLst>
                  <a:gd name="connsiteX0" fmla="*/ 212498 w 236447"/>
                  <a:gd name="connsiteY0" fmla="*/ 166966 h 235027"/>
                  <a:gd name="connsiteX1" fmla="*/ 189501 w 236447"/>
                  <a:gd name="connsiteY1" fmla="*/ 161087 h 235027"/>
                  <a:gd name="connsiteX2" fmla="*/ 186046 w 236447"/>
                  <a:gd name="connsiteY2" fmla="*/ 158108 h 235027"/>
                  <a:gd name="connsiteX3" fmla="*/ 199942 w 236447"/>
                  <a:gd name="connsiteY3" fmla="*/ 124194 h 235027"/>
                  <a:gd name="connsiteX4" fmla="*/ 202566 w 236447"/>
                  <a:gd name="connsiteY4" fmla="*/ 124437 h 235027"/>
                  <a:gd name="connsiteX5" fmla="*/ 211114 w 236447"/>
                  <a:gd name="connsiteY5" fmla="*/ 129519 h 235027"/>
                  <a:gd name="connsiteX6" fmla="*/ 221577 w 236447"/>
                  <a:gd name="connsiteY6" fmla="*/ 135919 h 235027"/>
                  <a:gd name="connsiteX7" fmla="*/ 236447 w 236447"/>
                  <a:gd name="connsiteY7" fmla="*/ 113885 h 235027"/>
                  <a:gd name="connsiteX8" fmla="*/ 221577 w 236447"/>
                  <a:gd name="connsiteY8" fmla="*/ 91851 h 235027"/>
                  <a:gd name="connsiteX9" fmla="*/ 211789 w 236447"/>
                  <a:gd name="connsiteY9" fmla="*/ 97321 h 235027"/>
                  <a:gd name="connsiteX10" fmla="*/ 200064 w 236447"/>
                  <a:gd name="connsiteY10" fmla="*/ 104496 h 235027"/>
                  <a:gd name="connsiteX11" fmla="*/ 180709 w 236447"/>
                  <a:gd name="connsiteY11" fmla="*/ 63285 h 235027"/>
                  <a:gd name="connsiteX12" fmla="*/ 199842 w 236447"/>
                  <a:gd name="connsiteY12" fmla="*/ 57262 h 235027"/>
                  <a:gd name="connsiteX13" fmla="*/ 218233 w 236447"/>
                  <a:gd name="connsiteY13" fmla="*/ 52257 h 235027"/>
                  <a:gd name="connsiteX14" fmla="*/ 207526 w 236447"/>
                  <a:gd name="connsiteY14" fmla="*/ 16637 h 235027"/>
                  <a:gd name="connsiteX15" fmla="*/ 170567 w 236447"/>
                  <a:gd name="connsiteY15" fmla="*/ 12541 h 235027"/>
                  <a:gd name="connsiteX16" fmla="*/ 169405 w 236447"/>
                  <a:gd name="connsiteY16" fmla="*/ 32615 h 235027"/>
                  <a:gd name="connsiteX17" fmla="*/ 167456 w 236447"/>
                  <a:gd name="connsiteY17" fmla="*/ 50596 h 235027"/>
                  <a:gd name="connsiteX18" fmla="*/ 166725 w 236447"/>
                  <a:gd name="connsiteY18" fmla="*/ 51570 h 235027"/>
                  <a:gd name="connsiteX19" fmla="*/ 126533 w 236447"/>
                  <a:gd name="connsiteY19" fmla="*/ 39723 h 235027"/>
                  <a:gd name="connsiteX20" fmla="*/ 119967 w 236447"/>
                  <a:gd name="connsiteY20" fmla="*/ 40033 h 235027"/>
                  <a:gd name="connsiteX21" fmla="*/ 118760 w 236447"/>
                  <a:gd name="connsiteY21" fmla="*/ 32559 h 235027"/>
                  <a:gd name="connsiteX22" fmla="*/ 121860 w 236447"/>
                  <a:gd name="connsiteY22" fmla="*/ 20147 h 235027"/>
                  <a:gd name="connsiteX23" fmla="*/ 124108 w 236447"/>
                  <a:gd name="connsiteY23" fmla="*/ 10592 h 235027"/>
                  <a:gd name="connsiteX24" fmla="*/ 102927 w 236447"/>
                  <a:gd name="connsiteY24" fmla="*/ 516 h 235027"/>
                  <a:gd name="connsiteX25" fmla="*/ 87525 w 236447"/>
                  <a:gd name="connsiteY25" fmla="*/ 18210 h 235027"/>
                  <a:gd name="connsiteX26" fmla="*/ 94711 w 236447"/>
                  <a:gd name="connsiteY26" fmla="*/ 26791 h 235027"/>
                  <a:gd name="connsiteX27" fmla="*/ 102495 w 236447"/>
                  <a:gd name="connsiteY27" fmla="*/ 36501 h 235027"/>
                  <a:gd name="connsiteX28" fmla="*/ 104100 w 236447"/>
                  <a:gd name="connsiteY28" fmla="*/ 43211 h 235027"/>
                  <a:gd name="connsiteX29" fmla="*/ 62745 w 236447"/>
                  <a:gd name="connsiteY29" fmla="*/ 76096 h 235027"/>
                  <a:gd name="connsiteX30" fmla="*/ 39250 w 236447"/>
                  <a:gd name="connsiteY30" fmla="*/ 63894 h 235027"/>
                  <a:gd name="connsiteX31" fmla="*/ 30791 w 236447"/>
                  <a:gd name="connsiteY31" fmla="*/ 42458 h 235027"/>
                  <a:gd name="connsiteX32" fmla="*/ 3365 w 236447"/>
                  <a:gd name="connsiteY32" fmla="*/ 61203 h 235027"/>
                  <a:gd name="connsiteX33" fmla="*/ 8746 w 236447"/>
                  <a:gd name="connsiteY33" fmla="*/ 93988 h 235027"/>
                  <a:gd name="connsiteX34" fmla="*/ 29838 w 236447"/>
                  <a:gd name="connsiteY34" fmla="*/ 85618 h 235027"/>
                  <a:gd name="connsiteX35" fmla="*/ 55194 w 236447"/>
                  <a:gd name="connsiteY35" fmla="*/ 93723 h 235027"/>
                  <a:gd name="connsiteX36" fmla="*/ 52382 w 236447"/>
                  <a:gd name="connsiteY36" fmla="*/ 113930 h 235027"/>
                  <a:gd name="connsiteX37" fmla="*/ 58593 w 236447"/>
                  <a:gd name="connsiteY37" fmla="*/ 143659 h 235027"/>
                  <a:gd name="connsiteX38" fmla="*/ 34323 w 236447"/>
                  <a:gd name="connsiteY38" fmla="*/ 142817 h 235027"/>
                  <a:gd name="connsiteX39" fmla="*/ 14337 w 236447"/>
                  <a:gd name="connsiteY39" fmla="*/ 142917 h 235027"/>
                  <a:gd name="connsiteX40" fmla="*/ 14968 w 236447"/>
                  <a:gd name="connsiteY40" fmla="*/ 187206 h 235027"/>
                  <a:gd name="connsiteX41" fmla="*/ 55360 w 236447"/>
                  <a:gd name="connsiteY41" fmla="*/ 205376 h 235027"/>
                  <a:gd name="connsiteX42" fmla="*/ 63376 w 236447"/>
                  <a:gd name="connsiteY42" fmla="*/ 186630 h 235027"/>
                  <a:gd name="connsiteX43" fmla="*/ 71891 w 236447"/>
                  <a:gd name="connsiteY43" fmla="*/ 164054 h 235027"/>
                  <a:gd name="connsiteX44" fmla="*/ 117974 w 236447"/>
                  <a:gd name="connsiteY44" fmla="*/ 187582 h 235027"/>
                  <a:gd name="connsiteX45" fmla="*/ 117464 w 236447"/>
                  <a:gd name="connsiteY45" fmla="*/ 195964 h 235027"/>
                  <a:gd name="connsiteX46" fmla="*/ 109348 w 236447"/>
                  <a:gd name="connsiteY46" fmla="*/ 211598 h 235027"/>
                  <a:gd name="connsiteX47" fmla="*/ 104111 w 236447"/>
                  <a:gd name="connsiteY47" fmla="*/ 220755 h 235027"/>
                  <a:gd name="connsiteX48" fmla="*/ 126533 w 236447"/>
                  <a:gd name="connsiteY48" fmla="*/ 235027 h 235027"/>
                  <a:gd name="connsiteX49" fmla="*/ 148954 w 236447"/>
                  <a:gd name="connsiteY49" fmla="*/ 220755 h 235027"/>
                  <a:gd name="connsiteX50" fmla="*/ 142820 w 236447"/>
                  <a:gd name="connsiteY50" fmla="*/ 210945 h 235027"/>
                  <a:gd name="connsiteX51" fmla="*/ 134449 w 236447"/>
                  <a:gd name="connsiteY51" fmla="*/ 196584 h 235027"/>
                  <a:gd name="connsiteX52" fmla="*/ 133962 w 236447"/>
                  <a:gd name="connsiteY52" fmla="*/ 187715 h 235027"/>
                  <a:gd name="connsiteX53" fmla="*/ 172361 w 236447"/>
                  <a:gd name="connsiteY53" fmla="*/ 172214 h 235027"/>
                  <a:gd name="connsiteX54" fmla="*/ 176148 w 236447"/>
                  <a:gd name="connsiteY54" fmla="*/ 176377 h 235027"/>
                  <a:gd name="connsiteX55" fmla="*/ 181994 w 236447"/>
                  <a:gd name="connsiteY55" fmla="*/ 197215 h 235027"/>
                  <a:gd name="connsiteX56" fmla="*/ 185459 w 236447"/>
                  <a:gd name="connsiteY56" fmla="*/ 212827 h 235027"/>
                  <a:gd name="connsiteX57" fmla="*/ 219695 w 236447"/>
                  <a:gd name="connsiteY57" fmla="*/ 204778 h 235027"/>
                  <a:gd name="connsiteX58" fmla="*/ 226881 w 236447"/>
                  <a:gd name="connsiteY58" fmla="*/ 170354 h 235027"/>
                  <a:gd name="connsiteX59" fmla="*/ 212520 w 236447"/>
                  <a:gd name="connsiteY59" fmla="*/ 166988 h 23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36447" h="235027">
                    <a:moveTo>
                      <a:pt x="212498" y="166966"/>
                    </a:moveTo>
                    <a:cubicBezTo>
                      <a:pt x="204293" y="168483"/>
                      <a:pt x="195823" y="166534"/>
                      <a:pt x="189501" y="161087"/>
                    </a:cubicBezTo>
                    <a:lnTo>
                      <a:pt x="186046" y="158108"/>
                    </a:lnTo>
                    <a:cubicBezTo>
                      <a:pt x="193287" y="148364"/>
                      <a:pt x="198192" y="136783"/>
                      <a:pt x="199942" y="124194"/>
                    </a:cubicBezTo>
                    <a:lnTo>
                      <a:pt x="202566" y="124437"/>
                    </a:lnTo>
                    <a:cubicBezTo>
                      <a:pt x="206032" y="124758"/>
                      <a:pt x="209154" y="126641"/>
                      <a:pt x="211114" y="129519"/>
                    </a:cubicBezTo>
                    <a:cubicBezTo>
                      <a:pt x="213793" y="133472"/>
                      <a:pt x="217491" y="135919"/>
                      <a:pt x="221577" y="135919"/>
                    </a:cubicBezTo>
                    <a:cubicBezTo>
                      <a:pt x="229782" y="135919"/>
                      <a:pt x="236447" y="126054"/>
                      <a:pt x="236447" y="113885"/>
                    </a:cubicBezTo>
                    <a:cubicBezTo>
                      <a:pt x="236447" y="101717"/>
                      <a:pt x="229793" y="91851"/>
                      <a:pt x="221577" y="91851"/>
                    </a:cubicBezTo>
                    <a:cubicBezTo>
                      <a:pt x="217824" y="91851"/>
                      <a:pt x="214402" y="93922"/>
                      <a:pt x="211789" y="97321"/>
                    </a:cubicBezTo>
                    <a:cubicBezTo>
                      <a:pt x="208877" y="101119"/>
                      <a:pt x="204736" y="103743"/>
                      <a:pt x="200064" y="104496"/>
                    </a:cubicBezTo>
                    <a:cubicBezTo>
                      <a:pt x="198060" y="88652"/>
                      <a:pt x="191073" y="74379"/>
                      <a:pt x="180709" y="63285"/>
                    </a:cubicBezTo>
                    <a:cubicBezTo>
                      <a:pt x="185681" y="58236"/>
                      <a:pt x="192834" y="55966"/>
                      <a:pt x="199842" y="57262"/>
                    </a:cubicBezTo>
                    <a:cubicBezTo>
                      <a:pt x="207383" y="58657"/>
                      <a:pt x="214225" y="57073"/>
                      <a:pt x="218233" y="52257"/>
                    </a:cubicBezTo>
                    <a:cubicBezTo>
                      <a:pt x="225486" y="43554"/>
                      <a:pt x="220691" y="27610"/>
                      <a:pt x="207526" y="16637"/>
                    </a:cubicBezTo>
                    <a:cubicBezTo>
                      <a:pt x="194362" y="5676"/>
                      <a:pt x="177808" y="3838"/>
                      <a:pt x="170567" y="12541"/>
                    </a:cubicBezTo>
                    <a:cubicBezTo>
                      <a:pt x="166360" y="17590"/>
                      <a:pt x="166216" y="25075"/>
                      <a:pt x="169405" y="32615"/>
                    </a:cubicBezTo>
                    <a:cubicBezTo>
                      <a:pt x="171929" y="38583"/>
                      <a:pt x="171353" y="45414"/>
                      <a:pt x="167456" y="50596"/>
                    </a:cubicBezTo>
                    <a:lnTo>
                      <a:pt x="166725" y="51570"/>
                    </a:lnTo>
                    <a:cubicBezTo>
                      <a:pt x="155143" y="44086"/>
                      <a:pt x="141347" y="39723"/>
                      <a:pt x="126533" y="39723"/>
                    </a:cubicBezTo>
                    <a:cubicBezTo>
                      <a:pt x="124318" y="39723"/>
                      <a:pt x="122137" y="39834"/>
                      <a:pt x="119967" y="40033"/>
                    </a:cubicBezTo>
                    <a:lnTo>
                      <a:pt x="118760" y="32559"/>
                    </a:lnTo>
                    <a:cubicBezTo>
                      <a:pt x="118051" y="28175"/>
                      <a:pt x="119302" y="23779"/>
                      <a:pt x="121860" y="20147"/>
                    </a:cubicBezTo>
                    <a:cubicBezTo>
                      <a:pt x="123909" y="17235"/>
                      <a:pt x="124805" y="13892"/>
                      <a:pt x="124108" y="10592"/>
                    </a:cubicBezTo>
                    <a:cubicBezTo>
                      <a:pt x="122513" y="2930"/>
                      <a:pt x="113025" y="-1588"/>
                      <a:pt x="102927" y="516"/>
                    </a:cubicBezTo>
                    <a:cubicBezTo>
                      <a:pt x="92829" y="2620"/>
                      <a:pt x="85931" y="10537"/>
                      <a:pt x="87525" y="18210"/>
                    </a:cubicBezTo>
                    <a:cubicBezTo>
                      <a:pt x="88311" y="21963"/>
                      <a:pt x="90991" y="24964"/>
                      <a:pt x="94711" y="26791"/>
                    </a:cubicBezTo>
                    <a:cubicBezTo>
                      <a:pt x="98619" y="28717"/>
                      <a:pt x="101476" y="32272"/>
                      <a:pt x="102495" y="36501"/>
                    </a:cubicBezTo>
                    <a:lnTo>
                      <a:pt x="104100" y="43211"/>
                    </a:lnTo>
                    <a:cubicBezTo>
                      <a:pt x="86617" y="48758"/>
                      <a:pt x="71946" y="60606"/>
                      <a:pt x="62745" y="76096"/>
                    </a:cubicBezTo>
                    <a:lnTo>
                      <a:pt x="39250" y="63894"/>
                    </a:lnTo>
                    <a:cubicBezTo>
                      <a:pt x="40457" y="53907"/>
                      <a:pt x="37412" y="45293"/>
                      <a:pt x="30791" y="42458"/>
                    </a:cubicBezTo>
                    <a:cubicBezTo>
                      <a:pt x="21734" y="38583"/>
                      <a:pt x="9454" y="46976"/>
                      <a:pt x="3365" y="61203"/>
                    </a:cubicBezTo>
                    <a:cubicBezTo>
                      <a:pt x="-2725" y="75431"/>
                      <a:pt x="-322" y="90113"/>
                      <a:pt x="8746" y="93988"/>
                    </a:cubicBezTo>
                    <a:cubicBezTo>
                      <a:pt x="15278" y="96790"/>
                      <a:pt x="23483" y="93180"/>
                      <a:pt x="29838" y="85618"/>
                    </a:cubicBezTo>
                    <a:lnTo>
                      <a:pt x="55194" y="93723"/>
                    </a:lnTo>
                    <a:cubicBezTo>
                      <a:pt x="53378" y="100145"/>
                      <a:pt x="52382" y="106921"/>
                      <a:pt x="52382" y="113930"/>
                    </a:cubicBezTo>
                    <a:cubicBezTo>
                      <a:pt x="52382" y="124504"/>
                      <a:pt x="54607" y="134557"/>
                      <a:pt x="58593" y="143659"/>
                    </a:cubicBezTo>
                    <a:cubicBezTo>
                      <a:pt x="50809" y="146715"/>
                      <a:pt x="42073" y="146294"/>
                      <a:pt x="34323" y="142817"/>
                    </a:cubicBezTo>
                    <a:cubicBezTo>
                      <a:pt x="27037" y="139551"/>
                      <a:pt x="19807" y="139318"/>
                      <a:pt x="14337" y="142917"/>
                    </a:cubicBezTo>
                    <a:cubicBezTo>
                      <a:pt x="3354" y="150125"/>
                      <a:pt x="3641" y="169955"/>
                      <a:pt x="14968" y="187206"/>
                    </a:cubicBezTo>
                    <a:cubicBezTo>
                      <a:pt x="26295" y="204457"/>
                      <a:pt x="44387" y="212595"/>
                      <a:pt x="55360" y="205376"/>
                    </a:cubicBezTo>
                    <a:cubicBezTo>
                      <a:pt x="60929" y="201711"/>
                      <a:pt x="63598" y="194802"/>
                      <a:pt x="63376" y="186630"/>
                    </a:cubicBezTo>
                    <a:cubicBezTo>
                      <a:pt x="63155" y="178182"/>
                      <a:pt x="66133" y="170022"/>
                      <a:pt x="71891" y="164054"/>
                    </a:cubicBezTo>
                    <a:cubicBezTo>
                      <a:pt x="83628" y="176842"/>
                      <a:pt x="99804" y="185490"/>
                      <a:pt x="117974" y="187582"/>
                    </a:cubicBezTo>
                    <a:lnTo>
                      <a:pt x="117464" y="195964"/>
                    </a:lnTo>
                    <a:cubicBezTo>
                      <a:pt x="117099" y="202087"/>
                      <a:pt x="114242" y="207889"/>
                      <a:pt x="109348" y="211598"/>
                    </a:cubicBezTo>
                    <a:cubicBezTo>
                      <a:pt x="106082" y="214078"/>
                      <a:pt x="104111" y="217267"/>
                      <a:pt x="104111" y="220755"/>
                    </a:cubicBezTo>
                    <a:cubicBezTo>
                      <a:pt x="104111" y="228638"/>
                      <a:pt x="114154" y="235027"/>
                      <a:pt x="126533" y="235027"/>
                    </a:cubicBezTo>
                    <a:cubicBezTo>
                      <a:pt x="138912" y="235027"/>
                      <a:pt x="148954" y="228638"/>
                      <a:pt x="148954" y="220755"/>
                    </a:cubicBezTo>
                    <a:cubicBezTo>
                      <a:pt x="148954" y="216957"/>
                      <a:pt x="146618" y="213503"/>
                      <a:pt x="142820" y="210945"/>
                    </a:cubicBezTo>
                    <a:cubicBezTo>
                      <a:pt x="137959" y="207679"/>
                      <a:pt x="134770" y="202441"/>
                      <a:pt x="134449" y="196584"/>
                    </a:cubicBezTo>
                    <a:lnTo>
                      <a:pt x="133962" y="187715"/>
                    </a:lnTo>
                    <a:cubicBezTo>
                      <a:pt x="148378" y="186276"/>
                      <a:pt x="161565" y="180707"/>
                      <a:pt x="172361" y="172214"/>
                    </a:cubicBezTo>
                    <a:lnTo>
                      <a:pt x="176148" y="176377"/>
                    </a:lnTo>
                    <a:cubicBezTo>
                      <a:pt x="181274" y="182013"/>
                      <a:pt x="183577" y="189764"/>
                      <a:pt x="181994" y="197215"/>
                    </a:cubicBezTo>
                    <a:cubicBezTo>
                      <a:pt x="180665" y="203471"/>
                      <a:pt x="181706" y="209173"/>
                      <a:pt x="185459" y="212827"/>
                    </a:cubicBezTo>
                    <a:cubicBezTo>
                      <a:pt x="192922" y="220113"/>
                      <a:pt x="208257" y="216503"/>
                      <a:pt x="219695" y="204778"/>
                    </a:cubicBezTo>
                    <a:cubicBezTo>
                      <a:pt x="231133" y="193052"/>
                      <a:pt x="234355" y="177640"/>
                      <a:pt x="226881" y="170354"/>
                    </a:cubicBezTo>
                    <a:cubicBezTo>
                      <a:pt x="223404" y="166966"/>
                      <a:pt x="218222" y="165936"/>
                      <a:pt x="212520" y="166988"/>
                    </a:cubicBezTo>
                    <a:close/>
                  </a:path>
                </a:pathLst>
              </a:custGeom>
              <a:solidFill>
                <a:srgbClr val="C2E3F2"/>
              </a:solidFill>
              <a:ln w="0" cap="flat">
                <a:no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DF762300-1AFE-4DA1-7F72-501819C66D22}"/>
                  </a:ext>
                </a:extLst>
              </p:cNvPr>
              <p:cNvSpPr/>
              <p:nvPr/>
            </p:nvSpPr>
            <p:spPr>
              <a:xfrm>
                <a:off x="812368" y="4519178"/>
                <a:ext cx="51840" cy="51840"/>
              </a:xfrm>
              <a:custGeom>
                <a:avLst/>
                <a:gdLst>
                  <a:gd name="connsiteX0" fmla="*/ 51840 w 51840"/>
                  <a:gd name="connsiteY0" fmla="*/ 25920 h 51840"/>
                  <a:gd name="connsiteX1" fmla="*/ 25920 w 51840"/>
                  <a:gd name="connsiteY1" fmla="*/ 51840 h 51840"/>
                  <a:gd name="connsiteX2" fmla="*/ 0 w 51840"/>
                  <a:gd name="connsiteY2" fmla="*/ 25920 h 51840"/>
                  <a:gd name="connsiteX3" fmla="*/ 25920 w 51840"/>
                  <a:gd name="connsiteY3" fmla="*/ 0 h 51840"/>
                  <a:gd name="connsiteX4" fmla="*/ 51840 w 51840"/>
                  <a:gd name="connsiteY4" fmla="*/ 25920 h 51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40" h="51840">
                    <a:moveTo>
                      <a:pt x="51840" y="25920"/>
                    </a:moveTo>
                    <a:cubicBezTo>
                      <a:pt x="51840" y="40236"/>
                      <a:pt x="40236" y="51840"/>
                      <a:pt x="25920" y="51840"/>
                    </a:cubicBezTo>
                    <a:cubicBezTo>
                      <a:pt x="11605" y="51840"/>
                      <a:pt x="0" y="40236"/>
                      <a:pt x="0" y="25920"/>
                    </a:cubicBezTo>
                    <a:cubicBezTo>
                      <a:pt x="0" y="11605"/>
                      <a:pt x="11605" y="0"/>
                      <a:pt x="25920" y="0"/>
                    </a:cubicBezTo>
                    <a:cubicBezTo>
                      <a:pt x="40236" y="0"/>
                      <a:pt x="51840" y="11605"/>
                      <a:pt x="51840" y="25920"/>
                    </a:cubicBezTo>
                    <a:close/>
                  </a:path>
                </a:pathLst>
              </a:custGeom>
              <a:solidFill>
                <a:srgbClr val="36A9E1"/>
              </a:solidFill>
              <a:ln w="0" cap="flat">
                <a:no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B295BF31-9AA1-F1E3-63C9-C64ECF94523B}"/>
                  </a:ext>
                </a:extLst>
              </p:cNvPr>
              <p:cNvSpPr/>
              <p:nvPr/>
            </p:nvSpPr>
            <p:spPr>
              <a:xfrm rot="-1423199">
                <a:off x="732357" y="4540896"/>
                <a:ext cx="36250" cy="42517"/>
              </a:xfrm>
              <a:custGeom>
                <a:avLst/>
                <a:gdLst>
                  <a:gd name="connsiteX0" fmla="*/ 36251 w 36250"/>
                  <a:gd name="connsiteY0" fmla="*/ 21259 h 42517"/>
                  <a:gd name="connsiteX1" fmla="*/ 18125 w 36250"/>
                  <a:gd name="connsiteY1" fmla="*/ 42518 h 42517"/>
                  <a:gd name="connsiteX2" fmla="*/ 0 w 36250"/>
                  <a:gd name="connsiteY2" fmla="*/ 21259 h 42517"/>
                  <a:gd name="connsiteX3" fmla="*/ 18125 w 36250"/>
                  <a:gd name="connsiteY3" fmla="*/ 0 h 42517"/>
                  <a:gd name="connsiteX4" fmla="*/ 36251 w 36250"/>
                  <a:gd name="connsiteY4" fmla="*/ 21259 h 42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0" h="42517">
                    <a:moveTo>
                      <a:pt x="36251" y="21259"/>
                    </a:moveTo>
                    <a:cubicBezTo>
                      <a:pt x="36251" y="33000"/>
                      <a:pt x="28136" y="42518"/>
                      <a:pt x="18125" y="42518"/>
                    </a:cubicBezTo>
                    <a:cubicBezTo>
                      <a:pt x="8115" y="42518"/>
                      <a:pt x="0" y="33000"/>
                      <a:pt x="0" y="21259"/>
                    </a:cubicBezTo>
                    <a:cubicBezTo>
                      <a:pt x="0" y="9518"/>
                      <a:pt x="8115" y="0"/>
                      <a:pt x="18125" y="0"/>
                    </a:cubicBezTo>
                    <a:cubicBezTo>
                      <a:pt x="28136" y="0"/>
                      <a:pt x="36251" y="9518"/>
                      <a:pt x="36251" y="21259"/>
                    </a:cubicBezTo>
                    <a:close/>
                  </a:path>
                </a:pathLst>
              </a:custGeom>
              <a:solidFill>
                <a:srgbClr val="36A9E1"/>
              </a:solidFill>
              <a:ln w="0" cap="flat">
                <a:noFill/>
                <a:prstDash val="solid"/>
                <a:miter/>
              </a:ln>
            </p:spPr>
            <p:txBody>
              <a:bodyPr rtlCol="0" anchor="ctr"/>
              <a:lstStyle/>
              <a:p>
                <a:endParaRPr lang="en-US" dirty="0"/>
              </a:p>
            </p:txBody>
          </p:sp>
        </p:grpSp>
        <p:sp>
          <p:nvSpPr>
            <p:cNvPr id="90" name="Freeform: Shape 89">
              <a:extLst>
                <a:ext uri="{FF2B5EF4-FFF2-40B4-BE49-F238E27FC236}">
                  <a16:creationId xmlns:a16="http://schemas.microsoft.com/office/drawing/2014/main" id="{025023D1-A101-9BC9-7688-B66DA767CBFD}"/>
                </a:ext>
              </a:extLst>
            </p:cNvPr>
            <p:cNvSpPr/>
            <p:nvPr/>
          </p:nvSpPr>
          <p:spPr>
            <a:xfrm>
              <a:off x="1251456" y="4453702"/>
              <a:ext cx="105108" cy="84581"/>
            </a:xfrm>
            <a:custGeom>
              <a:avLst/>
              <a:gdLst>
                <a:gd name="connsiteX0" fmla="*/ 105108 w 105108"/>
                <a:gd name="connsiteY0" fmla="*/ 54885 h 84581"/>
                <a:gd name="connsiteX1" fmla="*/ 46481 w 105108"/>
                <a:gd name="connsiteY1" fmla="*/ 84581 h 84581"/>
                <a:gd name="connsiteX2" fmla="*/ 1140 w 105108"/>
                <a:gd name="connsiteY2" fmla="*/ 54885 h 84581"/>
                <a:gd name="connsiteX3" fmla="*/ 874 w 105108"/>
                <a:gd name="connsiteY3" fmla="*/ 3975 h 84581"/>
                <a:gd name="connsiteX4" fmla="*/ 9067 w 105108"/>
                <a:gd name="connsiteY4" fmla="*/ 8891 h 84581"/>
                <a:gd name="connsiteX5" fmla="*/ 25122 w 105108"/>
                <a:gd name="connsiteY5" fmla="*/ 1949 h 84581"/>
                <a:gd name="connsiteX6" fmla="*/ 55737 w 105108"/>
                <a:gd name="connsiteY6" fmla="*/ 8703 h 84581"/>
                <a:gd name="connsiteX7" fmla="*/ 105108 w 105108"/>
                <a:gd name="connsiteY7" fmla="*/ 0 h 84581"/>
                <a:gd name="connsiteX8" fmla="*/ 105108 w 105108"/>
                <a:gd name="connsiteY8" fmla="*/ 54885 h 84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108" h="84581">
                  <a:moveTo>
                    <a:pt x="105108" y="54885"/>
                  </a:moveTo>
                  <a:cubicBezTo>
                    <a:pt x="93936" y="71305"/>
                    <a:pt x="69677" y="84581"/>
                    <a:pt x="46481" y="84581"/>
                  </a:cubicBezTo>
                  <a:cubicBezTo>
                    <a:pt x="21513" y="84581"/>
                    <a:pt x="9067" y="67231"/>
                    <a:pt x="1140" y="54885"/>
                  </a:cubicBezTo>
                  <a:cubicBezTo>
                    <a:pt x="442" y="48054"/>
                    <a:pt x="-886" y="10164"/>
                    <a:pt x="874" y="3975"/>
                  </a:cubicBezTo>
                  <a:cubicBezTo>
                    <a:pt x="2313" y="5459"/>
                    <a:pt x="3930" y="10308"/>
                    <a:pt x="9067" y="8891"/>
                  </a:cubicBezTo>
                  <a:cubicBezTo>
                    <a:pt x="16785" y="6765"/>
                    <a:pt x="16342" y="1949"/>
                    <a:pt x="25122" y="1949"/>
                  </a:cubicBezTo>
                  <a:cubicBezTo>
                    <a:pt x="33382" y="1949"/>
                    <a:pt x="39715" y="7573"/>
                    <a:pt x="55737" y="8703"/>
                  </a:cubicBezTo>
                  <a:cubicBezTo>
                    <a:pt x="70829" y="9766"/>
                    <a:pt x="98565" y="919"/>
                    <a:pt x="105108" y="0"/>
                  </a:cubicBezTo>
                  <a:lnTo>
                    <a:pt x="105108" y="54885"/>
                  </a:lnTo>
                  <a:close/>
                </a:path>
              </a:pathLst>
            </a:custGeom>
            <a:solidFill>
              <a:srgbClr val="FFFFFF"/>
            </a:solidFill>
            <a:ln w="0" cap="flat">
              <a:noFill/>
              <a:prstDash val="solid"/>
              <a:miter/>
            </a:ln>
          </p:spPr>
          <p:txBody>
            <a:bodyPr rtlCol="0" anchor="ctr"/>
            <a:lstStyle/>
            <a:p>
              <a:endParaRPr lang="en-US" dirty="0"/>
            </a:p>
          </p:txBody>
        </p:sp>
        <p:grpSp>
          <p:nvGrpSpPr>
            <p:cNvPr id="91" name="Graphic 33">
              <a:extLst>
                <a:ext uri="{FF2B5EF4-FFF2-40B4-BE49-F238E27FC236}">
                  <a16:creationId xmlns:a16="http://schemas.microsoft.com/office/drawing/2014/main" id="{3B8513A1-75E4-4615-A1C6-FE7BC63914C9}"/>
                </a:ext>
              </a:extLst>
            </p:cNvPr>
            <p:cNvGrpSpPr/>
            <p:nvPr/>
          </p:nvGrpSpPr>
          <p:grpSpPr>
            <a:xfrm>
              <a:off x="1473227" y="3983142"/>
              <a:ext cx="698327" cy="1712084"/>
              <a:chOff x="1754846" y="4035553"/>
              <a:chExt cx="698327" cy="1712084"/>
            </a:xfrm>
          </p:grpSpPr>
          <p:sp>
            <p:nvSpPr>
              <p:cNvPr id="92" name="Freeform: Shape 91">
                <a:extLst>
                  <a:ext uri="{FF2B5EF4-FFF2-40B4-BE49-F238E27FC236}">
                    <a16:creationId xmlns:a16="http://schemas.microsoft.com/office/drawing/2014/main" id="{191E9B62-3E8C-DF11-A590-626AD1E6A33E}"/>
                  </a:ext>
                </a:extLst>
              </p:cNvPr>
              <p:cNvSpPr/>
              <p:nvPr/>
            </p:nvSpPr>
            <p:spPr>
              <a:xfrm>
                <a:off x="1844487" y="4586317"/>
                <a:ext cx="78165" cy="58797"/>
              </a:xfrm>
              <a:custGeom>
                <a:avLst/>
                <a:gdLst>
                  <a:gd name="connsiteX0" fmla="*/ 74799 w 78165"/>
                  <a:gd name="connsiteY0" fmla="*/ 54092 h 58797"/>
                  <a:gd name="connsiteX1" fmla="*/ 33555 w 78165"/>
                  <a:gd name="connsiteY1" fmla="*/ 48036 h 58797"/>
                  <a:gd name="connsiteX2" fmla="*/ 21785 w 78165"/>
                  <a:gd name="connsiteY2" fmla="*/ 41259 h 58797"/>
                  <a:gd name="connsiteX3" fmla="*/ 14200 w 78165"/>
                  <a:gd name="connsiteY3" fmla="*/ 28692 h 58797"/>
                  <a:gd name="connsiteX4" fmla="*/ 13614 w 78165"/>
                  <a:gd name="connsiteY4" fmla="*/ 14553 h 58797"/>
                  <a:gd name="connsiteX5" fmla="*/ 51348 w 78165"/>
                  <a:gd name="connsiteY5" fmla="*/ 978 h 58797"/>
                  <a:gd name="connsiteX6" fmla="*/ 74799 w 78165"/>
                  <a:gd name="connsiteY6" fmla="*/ 54103 h 5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165" h="58797">
                    <a:moveTo>
                      <a:pt x="74799" y="54092"/>
                    </a:moveTo>
                    <a:cubicBezTo>
                      <a:pt x="69075" y="64412"/>
                      <a:pt x="45923" y="55631"/>
                      <a:pt x="33555" y="48036"/>
                    </a:cubicBezTo>
                    <a:cubicBezTo>
                      <a:pt x="23036" y="60802"/>
                      <a:pt x="6195" y="63183"/>
                      <a:pt x="21785" y="41259"/>
                    </a:cubicBezTo>
                    <a:cubicBezTo>
                      <a:pt x="172" y="51701"/>
                      <a:pt x="-10435" y="45356"/>
                      <a:pt x="14200" y="28692"/>
                    </a:cubicBezTo>
                    <a:cubicBezTo>
                      <a:pt x="-4700" y="33099"/>
                      <a:pt x="6583" y="20942"/>
                      <a:pt x="13614" y="14553"/>
                    </a:cubicBezTo>
                    <a:cubicBezTo>
                      <a:pt x="18674" y="9947"/>
                      <a:pt x="41139" y="-3749"/>
                      <a:pt x="51348" y="978"/>
                    </a:cubicBezTo>
                    <a:cubicBezTo>
                      <a:pt x="68244" y="8796"/>
                      <a:pt x="85650" y="34527"/>
                      <a:pt x="74799" y="54103"/>
                    </a:cubicBezTo>
                    <a:close/>
                  </a:path>
                </a:pathLst>
              </a:custGeom>
              <a:solidFill>
                <a:srgbClr val="1D71B8"/>
              </a:solidFill>
              <a:ln w="0" cap="flat">
                <a:no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310C700F-613C-914F-2FA4-1788D2398E73}"/>
                  </a:ext>
                </a:extLst>
              </p:cNvPr>
              <p:cNvSpPr/>
              <p:nvPr/>
            </p:nvSpPr>
            <p:spPr>
              <a:xfrm rot="-970199">
                <a:off x="1858542" y="4529633"/>
                <a:ext cx="10396" cy="94236"/>
              </a:xfrm>
              <a:custGeom>
                <a:avLst/>
                <a:gdLst>
                  <a:gd name="connsiteX0" fmla="*/ 0 w 10396"/>
                  <a:gd name="connsiteY0" fmla="*/ 0 h 94236"/>
                  <a:gd name="connsiteX1" fmla="*/ 10397 w 10396"/>
                  <a:gd name="connsiteY1" fmla="*/ 0 h 94236"/>
                  <a:gd name="connsiteX2" fmla="*/ 10397 w 10396"/>
                  <a:gd name="connsiteY2" fmla="*/ 94236 h 94236"/>
                  <a:gd name="connsiteX3" fmla="*/ 0 w 10396"/>
                  <a:gd name="connsiteY3" fmla="*/ 94236 h 94236"/>
                </a:gdLst>
                <a:ahLst/>
                <a:cxnLst>
                  <a:cxn ang="0">
                    <a:pos x="connsiteX0" y="connsiteY0"/>
                  </a:cxn>
                  <a:cxn ang="0">
                    <a:pos x="connsiteX1" y="connsiteY1"/>
                  </a:cxn>
                  <a:cxn ang="0">
                    <a:pos x="connsiteX2" y="connsiteY2"/>
                  </a:cxn>
                  <a:cxn ang="0">
                    <a:pos x="connsiteX3" y="connsiteY3"/>
                  </a:cxn>
                </a:cxnLst>
                <a:rect l="l" t="t" r="r" b="b"/>
                <a:pathLst>
                  <a:path w="10396" h="94236">
                    <a:moveTo>
                      <a:pt x="0" y="0"/>
                    </a:moveTo>
                    <a:lnTo>
                      <a:pt x="10397" y="0"/>
                    </a:lnTo>
                    <a:lnTo>
                      <a:pt x="10397" y="94236"/>
                    </a:lnTo>
                    <a:lnTo>
                      <a:pt x="0" y="94236"/>
                    </a:lnTo>
                    <a:close/>
                  </a:path>
                </a:pathLst>
              </a:custGeom>
              <a:solidFill>
                <a:srgbClr val="FFFFFF"/>
              </a:solidFill>
              <a:ln w="0" cap="flat">
                <a:no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B517E6BE-EDD6-D9FA-2AE1-47ADC2AB8852}"/>
                  </a:ext>
                </a:extLst>
              </p:cNvPr>
              <p:cNvSpPr/>
              <p:nvPr/>
            </p:nvSpPr>
            <p:spPr>
              <a:xfrm>
                <a:off x="1859897" y="4574833"/>
                <a:ext cx="144297" cy="136476"/>
              </a:xfrm>
              <a:custGeom>
                <a:avLst/>
                <a:gdLst>
                  <a:gd name="connsiteX0" fmla="*/ 138014 w 144297"/>
                  <a:gd name="connsiteY0" fmla="*/ 108459 h 136476"/>
                  <a:gd name="connsiteX1" fmla="*/ 106945 w 144297"/>
                  <a:gd name="connsiteY1" fmla="*/ 133858 h 136476"/>
                  <a:gd name="connsiteX2" fmla="*/ 72145 w 144297"/>
                  <a:gd name="connsiteY2" fmla="*/ 126429 h 136476"/>
                  <a:gd name="connsiteX3" fmla="*/ 46701 w 144297"/>
                  <a:gd name="connsiteY3" fmla="*/ 108514 h 136476"/>
                  <a:gd name="connsiteX4" fmla="*/ 31853 w 144297"/>
                  <a:gd name="connsiteY4" fmla="*/ 78796 h 136476"/>
                  <a:gd name="connsiteX5" fmla="*/ 12908 w 144297"/>
                  <a:gd name="connsiteY5" fmla="*/ 59165 h 136476"/>
                  <a:gd name="connsiteX6" fmla="*/ 18090 w 144297"/>
                  <a:gd name="connsiteY6" fmla="*/ 48336 h 136476"/>
                  <a:gd name="connsiteX7" fmla="*/ 49436 w 144297"/>
                  <a:gd name="connsiteY7" fmla="*/ 62077 h 136476"/>
                  <a:gd name="connsiteX8" fmla="*/ 55758 w 144297"/>
                  <a:gd name="connsiteY8" fmla="*/ 48613 h 136476"/>
                  <a:gd name="connsiteX9" fmla="*/ 36592 w 144297"/>
                  <a:gd name="connsiteY9" fmla="*/ 20124 h 136476"/>
                  <a:gd name="connsiteX10" fmla="*/ 12698 w 144297"/>
                  <a:gd name="connsiteY10" fmla="*/ 25693 h 136476"/>
                  <a:gd name="connsiteX11" fmla="*/ 2489 w 144297"/>
                  <a:gd name="connsiteY11" fmla="*/ 17157 h 136476"/>
                  <a:gd name="connsiteX12" fmla="*/ 38352 w 144297"/>
                  <a:gd name="connsiteY12" fmla="*/ 50 h 136476"/>
                  <a:gd name="connsiteX13" fmla="*/ 79121 w 144297"/>
                  <a:gd name="connsiteY13" fmla="*/ 36212 h 136476"/>
                  <a:gd name="connsiteX14" fmla="*/ 87369 w 144297"/>
                  <a:gd name="connsiteY14" fmla="*/ 55411 h 136476"/>
                  <a:gd name="connsiteX15" fmla="*/ 97855 w 144297"/>
                  <a:gd name="connsiteY15" fmla="*/ 82782 h 136476"/>
                  <a:gd name="connsiteX16" fmla="*/ 138003 w 144297"/>
                  <a:gd name="connsiteY16" fmla="*/ 108448 h 136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297" h="136476">
                    <a:moveTo>
                      <a:pt x="138014" y="108459"/>
                    </a:moveTo>
                    <a:cubicBezTo>
                      <a:pt x="150293" y="114227"/>
                      <a:pt x="146872" y="145628"/>
                      <a:pt x="106945" y="133858"/>
                    </a:cubicBezTo>
                    <a:cubicBezTo>
                      <a:pt x="101376" y="132220"/>
                      <a:pt x="81324" y="128666"/>
                      <a:pt x="72145" y="126429"/>
                    </a:cubicBezTo>
                    <a:cubicBezTo>
                      <a:pt x="59844" y="123439"/>
                      <a:pt x="52990" y="117959"/>
                      <a:pt x="46701" y="108514"/>
                    </a:cubicBezTo>
                    <a:cubicBezTo>
                      <a:pt x="40600" y="99357"/>
                      <a:pt x="39316" y="85694"/>
                      <a:pt x="31853" y="78796"/>
                    </a:cubicBezTo>
                    <a:cubicBezTo>
                      <a:pt x="25387" y="72817"/>
                      <a:pt x="17415" y="65343"/>
                      <a:pt x="12908" y="59165"/>
                    </a:cubicBezTo>
                    <a:cubicBezTo>
                      <a:pt x="8734" y="53440"/>
                      <a:pt x="5091" y="42512"/>
                      <a:pt x="18090" y="48336"/>
                    </a:cubicBezTo>
                    <a:cubicBezTo>
                      <a:pt x="26616" y="52156"/>
                      <a:pt x="41807" y="62376"/>
                      <a:pt x="49436" y="62077"/>
                    </a:cubicBezTo>
                    <a:cubicBezTo>
                      <a:pt x="54806" y="61866"/>
                      <a:pt x="56422" y="52322"/>
                      <a:pt x="55758" y="48613"/>
                    </a:cubicBezTo>
                    <a:cubicBezTo>
                      <a:pt x="54307" y="40608"/>
                      <a:pt x="45361" y="30510"/>
                      <a:pt x="36592" y="20124"/>
                    </a:cubicBezTo>
                    <a:cubicBezTo>
                      <a:pt x="34012" y="17068"/>
                      <a:pt x="20493" y="24885"/>
                      <a:pt x="12698" y="25693"/>
                    </a:cubicBezTo>
                    <a:cubicBezTo>
                      <a:pt x="-622" y="27077"/>
                      <a:pt x="-2405" y="20999"/>
                      <a:pt x="2489" y="17157"/>
                    </a:cubicBezTo>
                    <a:cubicBezTo>
                      <a:pt x="7815" y="12960"/>
                      <a:pt x="32838" y="-936"/>
                      <a:pt x="38352" y="50"/>
                    </a:cubicBezTo>
                    <a:cubicBezTo>
                      <a:pt x="47952" y="1766"/>
                      <a:pt x="74072" y="31152"/>
                      <a:pt x="79121" y="36212"/>
                    </a:cubicBezTo>
                    <a:cubicBezTo>
                      <a:pt x="85963" y="43066"/>
                      <a:pt x="84790" y="45745"/>
                      <a:pt x="87369" y="55411"/>
                    </a:cubicBezTo>
                    <a:cubicBezTo>
                      <a:pt x="89041" y="61667"/>
                      <a:pt x="89949" y="73160"/>
                      <a:pt x="97855" y="82782"/>
                    </a:cubicBezTo>
                    <a:cubicBezTo>
                      <a:pt x="104332" y="90665"/>
                      <a:pt x="135246" y="107152"/>
                      <a:pt x="138003" y="108448"/>
                    </a:cubicBezTo>
                    <a:close/>
                  </a:path>
                </a:pathLst>
              </a:custGeom>
              <a:solidFill>
                <a:srgbClr val="36A9E1"/>
              </a:solidFill>
              <a:ln w="0" cap="flat">
                <a:no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8042FD6B-3A8E-5386-014C-4460CCAEC440}"/>
                  </a:ext>
                </a:extLst>
              </p:cNvPr>
              <p:cNvSpPr/>
              <p:nvPr/>
            </p:nvSpPr>
            <p:spPr>
              <a:xfrm>
                <a:off x="1943989" y="4660649"/>
                <a:ext cx="202459" cy="111540"/>
              </a:xfrm>
              <a:custGeom>
                <a:avLst/>
                <a:gdLst>
                  <a:gd name="connsiteX0" fmla="*/ 157559 w 202459"/>
                  <a:gd name="connsiteY0" fmla="*/ 110324 h 111540"/>
                  <a:gd name="connsiteX1" fmla="*/ 0 w 202459"/>
                  <a:gd name="connsiteY1" fmla="*/ 61064 h 111540"/>
                  <a:gd name="connsiteX2" fmla="*/ 18845 w 202459"/>
                  <a:gd name="connsiteY2" fmla="*/ 0 h 111540"/>
                  <a:gd name="connsiteX3" fmla="*/ 164933 w 202459"/>
                  <a:gd name="connsiteY3" fmla="*/ 28976 h 111540"/>
                  <a:gd name="connsiteX4" fmla="*/ 157548 w 202459"/>
                  <a:gd name="connsiteY4" fmla="*/ 110324 h 111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459" h="111540">
                    <a:moveTo>
                      <a:pt x="157559" y="110324"/>
                    </a:moveTo>
                    <a:cubicBezTo>
                      <a:pt x="119802" y="100636"/>
                      <a:pt x="25588" y="71084"/>
                      <a:pt x="0" y="61064"/>
                    </a:cubicBezTo>
                    <a:cubicBezTo>
                      <a:pt x="7175" y="39041"/>
                      <a:pt x="13608" y="17461"/>
                      <a:pt x="18845" y="0"/>
                    </a:cubicBezTo>
                    <a:cubicBezTo>
                      <a:pt x="46028" y="5104"/>
                      <a:pt x="133155" y="22277"/>
                      <a:pt x="164933" y="28976"/>
                    </a:cubicBezTo>
                    <a:cubicBezTo>
                      <a:pt x="226151" y="41875"/>
                      <a:pt x="204317" y="122327"/>
                      <a:pt x="157548" y="110324"/>
                    </a:cubicBezTo>
                    <a:close/>
                  </a:path>
                </a:pathLst>
              </a:custGeom>
              <a:solidFill>
                <a:srgbClr val="FFFFFF"/>
              </a:solidFill>
              <a:ln w="0" cap="flat">
                <a:no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0D51547D-EB11-982B-6CBD-710AB779EF48}"/>
                  </a:ext>
                </a:extLst>
              </p:cNvPr>
              <p:cNvSpPr/>
              <p:nvPr/>
            </p:nvSpPr>
            <p:spPr>
              <a:xfrm>
                <a:off x="2014829" y="4347106"/>
                <a:ext cx="136025" cy="660769"/>
              </a:xfrm>
              <a:custGeom>
                <a:avLst/>
                <a:gdLst>
                  <a:gd name="connsiteX0" fmla="*/ 95720 w 136025"/>
                  <a:gd name="connsiteY0" fmla="*/ 320109 h 660769"/>
                  <a:gd name="connsiteX1" fmla="*/ 80739 w 136025"/>
                  <a:gd name="connsiteY1" fmla="*/ 660770 h 660769"/>
                  <a:gd name="connsiteX2" fmla="*/ 0 w 136025"/>
                  <a:gd name="connsiteY2" fmla="*/ 656873 h 660769"/>
                  <a:gd name="connsiteX3" fmla="*/ 48087 w 136025"/>
                  <a:gd name="connsiteY3" fmla="*/ 340925 h 660769"/>
                  <a:gd name="connsiteX4" fmla="*/ 52582 w 136025"/>
                  <a:gd name="connsiteY4" fmla="*/ 200251 h 660769"/>
                  <a:gd name="connsiteX5" fmla="*/ 128195 w 136025"/>
                  <a:gd name="connsiteY5" fmla="*/ 1338 h 660769"/>
                  <a:gd name="connsiteX6" fmla="*/ 112694 w 136025"/>
                  <a:gd name="connsiteY6" fmla="*/ 84358 h 660769"/>
                  <a:gd name="connsiteX7" fmla="*/ 95709 w 136025"/>
                  <a:gd name="connsiteY7" fmla="*/ 320109 h 66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025" h="660769">
                    <a:moveTo>
                      <a:pt x="95720" y="320109"/>
                    </a:moveTo>
                    <a:cubicBezTo>
                      <a:pt x="108686" y="429636"/>
                      <a:pt x="92564" y="584261"/>
                      <a:pt x="80739" y="660770"/>
                    </a:cubicBezTo>
                    <a:cubicBezTo>
                      <a:pt x="67220" y="660770"/>
                      <a:pt x="7574" y="656873"/>
                      <a:pt x="0" y="656873"/>
                    </a:cubicBezTo>
                    <a:cubicBezTo>
                      <a:pt x="7740" y="566157"/>
                      <a:pt x="29596" y="508371"/>
                      <a:pt x="48087" y="340925"/>
                    </a:cubicBezTo>
                    <a:cubicBezTo>
                      <a:pt x="53568" y="291332"/>
                      <a:pt x="49205" y="242614"/>
                      <a:pt x="52582" y="200251"/>
                    </a:cubicBezTo>
                    <a:cubicBezTo>
                      <a:pt x="61440" y="89075"/>
                      <a:pt x="80684" y="25918"/>
                      <a:pt x="128195" y="1338"/>
                    </a:cubicBezTo>
                    <a:cubicBezTo>
                      <a:pt x="148734" y="-9292"/>
                      <a:pt x="123611" y="45738"/>
                      <a:pt x="112694" y="84358"/>
                    </a:cubicBezTo>
                    <a:cubicBezTo>
                      <a:pt x="99651" y="130496"/>
                      <a:pt x="81060" y="196299"/>
                      <a:pt x="95709" y="320109"/>
                    </a:cubicBezTo>
                    <a:close/>
                  </a:path>
                </a:pathLst>
              </a:custGeom>
              <a:solidFill>
                <a:srgbClr val="FFFFFF"/>
              </a:solidFill>
              <a:ln w="0" cap="flat">
                <a:noFill/>
                <a:prstDash val="solid"/>
                <a:miter/>
              </a:ln>
            </p:spPr>
            <p:txBody>
              <a:bodyPr rtlCol="0" anchor="ctr"/>
              <a:lstStyle/>
              <a:p>
                <a:endParaRPr lang="en-US" dirty="0"/>
              </a:p>
            </p:txBody>
          </p:sp>
          <p:sp>
            <p:nvSpPr>
              <p:cNvPr id="97" name="Freeform: Shape 96">
                <a:extLst>
                  <a:ext uri="{FF2B5EF4-FFF2-40B4-BE49-F238E27FC236}">
                    <a16:creationId xmlns:a16="http://schemas.microsoft.com/office/drawing/2014/main" id="{35744213-5E7F-18C5-B407-C59C258212E5}"/>
                  </a:ext>
                </a:extLst>
              </p:cNvPr>
              <p:cNvSpPr/>
              <p:nvPr/>
            </p:nvSpPr>
            <p:spPr>
              <a:xfrm>
                <a:off x="2345430" y="5607315"/>
                <a:ext cx="95368" cy="128825"/>
              </a:xfrm>
              <a:custGeom>
                <a:avLst/>
                <a:gdLst>
                  <a:gd name="connsiteX0" fmla="*/ 95350 w 95368"/>
                  <a:gd name="connsiteY0" fmla="*/ 109531 h 128825"/>
                  <a:gd name="connsiteX1" fmla="*/ 40675 w 95368"/>
                  <a:gd name="connsiteY1" fmla="*/ 127092 h 128825"/>
                  <a:gd name="connsiteX2" fmla="*/ 250 w 95368"/>
                  <a:gd name="connsiteY2" fmla="*/ 94052 h 128825"/>
                  <a:gd name="connsiteX3" fmla="*/ 25063 w 95368"/>
                  <a:gd name="connsiteY3" fmla="*/ 27031 h 128825"/>
                  <a:gd name="connsiteX4" fmla="*/ 89692 w 95368"/>
                  <a:gd name="connsiteY4" fmla="*/ 11741 h 128825"/>
                  <a:gd name="connsiteX5" fmla="*/ 95361 w 95368"/>
                  <a:gd name="connsiteY5" fmla="*/ 109542 h 12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368" h="128825">
                    <a:moveTo>
                      <a:pt x="95350" y="109531"/>
                    </a:moveTo>
                    <a:cubicBezTo>
                      <a:pt x="96213" y="124368"/>
                      <a:pt x="66960" y="132639"/>
                      <a:pt x="40675" y="127092"/>
                    </a:cubicBezTo>
                    <a:cubicBezTo>
                      <a:pt x="17633" y="122220"/>
                      <a:pt x="2188" y="103497"/>
                      <a:pt x="250" y="94052"/>
                    </a:cubicBezTo>
                    <a:cubicBezTo>
                      <a:pt x="-3437" y="76115"/>
                      <a:pt x="35061" y="75351"/>
                      <a:pt x="25063" y="27031"/>
                    </a:cubicBezTo>
                    <a:cubicBezTo>
                      <a:pt x="16936" y="-12242"/>
                      <a:pt x="88972" y="-616"/>
                      <a:pt x="89692" y="11741"/>
                    </a:cubicBezTo>
                    <a:cubicBezTo>
                      <a:pt x="92404" y="58565"/>
                      <a:pt x="93744" y="81695"/>
                      <a:pt x="95361" y="109542"/>
                    </a:cubicBezTo>
                    <a:close/>
                  </a:path>
                </a:pathLst>
              </a:custGeom>
              <a:solidFill>
                <a:srgbClr val="EB8E6C"/>
              </a:solidFill>
              <a:ln w="0" cap="flat">
                <a:noFill/>
                <a:prstDash val="solid"/>
                <a:miter/>
              </a:ln>
            </p:spPr>
            <p:txBody>
              <a:bodyPr rtlCol="0" anchor="ctr"/>
              <a:lstStyle/>
              <a:p>
                <a:endParaRPr lang="en-US" dirty="0"/>
              </a:p>
            </p:txBody>
          </p:sp>
          <p:sp>
            <p:nvSpPr>
              <p:cNvPr id="98" name="Freeform: Shape 97">
                <a:extLst>
                  <a:ext uri="{FF2B5EF4-FFF2-40B4-BE49-F238E27FC236}">
                    <a16:creationId xmlns:a16="http://schemas.microsoft.com/office/drawing/2014/main" id="{41E2B1A2-F3CE-4EF0-CF83-C63C81F255F5}"/>
                  </a:ext>
                </a:extLst>
              </p:cNvPr>
              <p:cNvSpPr/>
              <p:nvPr/>
            </p:nvSpPr>
            <p:spPr>
              <a:xfrm>
                <a:off x="2251642" y="5668230"/>
                <a:ext cx="201530" cy="79407"/>
              </a:xfrm>
              <a:custGeom>
                <a:avLst/>
                <a:gdLst>
                  <a:gd name="connsiteX0" fmla="*/ 199291 w 201530"/>
                  <a:gd name="connsiteY0" fmla="*/ 61304 h 79407"/>
                  <a:gd name="connsiteX1" fmla="*/ 187588 w 201530"/>
                  <a:gd name="connsiteY1" fmla="*/ 79408 h 79407"/>
                  <a:gd name="connsiteX2" fmla="*/ 24814 w 201530"/>
                  <a:gd name="connsiteY2" fmla="*/ 79286 h 79407"/>
                  <a:gd name="connsiteX3" fmla="*/ 34 w 201530"/>
                  <a:gd name="connsiteY3" fmla="*/ 59621 h 79407"/>
                  <a:gd name="connsiteX4" fmla="*/ 39474 w 201530"/>
                  <a:gd name="connsiteY4" fmla="*/ 31498 h 79407"/>
                  <a:gd name="connsiteX5" fmla="*/ 90295 w 201530"/>
                  <a:gd name="connsiteY5" fmla="*/ 3861 h 79407"/>
                  <a:gd name="connsiteX6" fmla="*/ 128783 w 201530"/>
                  <a:gd name="connsiteY6" fmla="*/ 31708 h 79407"/>
                  <a:gd name="connsiteX7" fmla="*/ 199291 w 201530"/>
                  <a:gd name="connsiteY7" fmla="*/ 61293 h 7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530" h="79407">
                    <a:moveTo>
                      <a:pt x="199291" y="61304"/>
                    </a:moveTo>
                    <a:cubicBezTo>
                      <a:pt x="203067" y="70672"/>
                      <a:pt x="203753" y="79408"/>
                      <a:pt x="187588" y="79408"/>
                    </a:cubicBezTo>
                    <a:cubicBezTo>
                      <a:pt x="168100" y="79408"/>
                      <a:pt x="68239" y="79286"/>
                      <a:pt x="24814" y="79286"/>
                    </a:cubicBezTo>
                    <a:cubicBezTo>
                      <a:pt x="8748" y="79286"/>
                      <a:pt x="964" y="75721"/>
                      <a:pt x="34" y="59621"/>
                    </a:cubicBezTo>
                    <a:cubicBezTo>
                      <a:pt x="-630" y="48140"/>
                      <a:pt x="8239" y="43146"/>
                      <a:pt x="39474" y="31498"/>
                    </a:cubicBezTo>
                    <a:cubicBezTo>
                      <a:pt x="64508" y="22164"/>
                      <a:pt x="75126" y="12653"/>
                      <a:pt x="90295" y="3861"/>
                    </a:cubicBezTo>
                    <a:cubicBezTo>
                      <a:pt x="111842" y="-8606"/>
                      <a:pt x="107314" y="11368"/>
                      <a:pt x="128783" y="31708"/>
                    </a:cubicBezTo>
                    <a:cubicBezTo>
                      <a:pt x="153264" y="54894"/>
                      <a:pt x="195770" y="52568"/>
                      <a:pt x="199291" y="61293"/>
                    </a:cubicBezTo>
                    <a:close/>
                  </a:path>
                </a:pathLst>
              </a:custGeom>
              <a:solidFill>
                <a:srgbClr val="36A9E1"/>
              </a:solidFill>
              <a:ln w="0" cap="flat">
                <a:noFill/>
                <a:prstDash val="solid"/>
                <a:miter/>
              </a:ln>
            </p:spPr>
            <p:txBody>
              <a:bodyPr rtlCol="0" anchor="ctr"/>
              <a:lstStyle/>
              <a:p>
                <a:endParaRPr lang="en-US" dirty="0"/>
              </a:p>
            </p:txBody>
          </p:sp>
          <p:sp>
            <p:nvSpPr>
              <p:cNvPr id="99" name="Freeform: Shape 98">
                <a:extLst>
                  <a:ext uri="{FF2B5EF4-FFF2-40B4-BE49-F238E27FC236}">
                    <a16:creationId xmlns:a16="http://schemas.microsoft.com/office/drawing/2014/main" id="{894D09F6-6DE3-EC97-EC67-A65D60A43CF1}"/>
                  </a:ext>
                </a:extLst>
              </p:cNvPr>
              <p:cNvSpPr/>
              <p:nvPr/>
            </p:nvSpPr>
            <p:spPr>
              <a:xfrm>
                <a:off x="2039171" y="5607315"/>
                <a:ext cx="94828" cy="128825"/>
              </a:xfrm>
              <a:custGeom>
                <a:avLst/>
                <a:gdLst>
                  <a:gd name="connsiteX0" fmla="*/ 94818 w 94828"/>
                  <a:gd name="connsiteY0" fmla="*/ 109531 h 128825"/>
                  <a:gd name="connsiteX1" fmla="*/ 39623 w 94828"/>
                  <a:gd name="connsiteY1" fmla="*/ 127092 h 128825"/>
                  <a:gd name="connsiteX2" fmla="*/ 183 w 94828"/>
                  <a:gd name="connsiteY2" fmla="*/ 94052 h 128825"/>
                  <a:gd name="connsiteX3" fmla="*/ 26989 w 94828"/>
                  <a:gd name="connsiteY3" fmla="*/ 27031 h 128825"/>
                  <a:gd name="connsiteX4" fmla="*/ 92072 w 94828"/>
                  <a:gd name="connsiteY4" fmla="*/ 11741 h 128825"/>
                  <a:gd name="connsiteX5" fmla="*/ 94829 w 94828"/>
                  <a:gd name="connsiteY5" fmla="*/ 109542 h 12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828" h="128825">
                    <a:moveTo>
                      <a:pt x="94818" y="109531"/>
                    </a:moveTo>
                    <a:cubicBezTo>
                      <a:pt x="95239" y="124368"/>
                      <a:pt x="65742" y="132639"/>
                      <a:pt x="39623" y="127092"/>
                    </a:cubicBezTo>
                    <a:cubicBezTo>
                      <a:pt x="16725" y="122220"/>
                      <a:pt x="1833" y="103497"/>
                      <a:pt x="183" y="94052"/>
                    </a:cubicBezTo>
                    <a:cubicBezTo>
                      <a:pt x="-2961" y="76115"/>
                      <a:pt x="35559" y="75351"/>
                      <a:pt x="26989" y="27031"/>
                    </a:cubicBezTo>
                    <a:cubicBezTo>
                      <a:pt x="20036" y="-12242"/>
                      <a:pt x="91718" y="-616"/>
                      <a:pt x="92072" y="11741"/>
                    </a:cubicBezTo>
                    <a:cubicBezTo>
                      <a:pt x="93390" y="58565"/>
                      <a:pt x="94043" y="81695"/>
                      <a:pt x="94829" y="109542"/>
                    </a:cubicBezTo>
                    <a:close/>
                  </a:path>
                </a:pathLst>
              </a:custGeom>
              <a:solidFill>
                <a:srgbClr val="EB8E6C"/>
              </a:solidFill>
              <a:ln w="0" cap="flat">
                <a:noFill/>
                <a:prstDash val="solid"/>
                <a:miter/>
              </a:ln>
            </p:spPr>
            <p:txBody>
              <a:bodyPr rtlCol="0" anchor="ctr"/>
              <a:lstStyle/>
              <a:p>
                <a:endParaRPr lang="en-US" dirty="0"/>
              </a:p>
            </p:txBody>
          </p:sp>
          <p:sp>
            <p:nvSpPr>
              <p:cNvPr id="100" name="Freeform: Shape 99">
                <a:extLst>
                  <a:ext uri="{FF2B5EF4-FFF2-40B4-BE49-F238E27FC236}">
                    <a16:creationId xmlns:a16="http://schemas.microsoft.com/office/drawing/2014/main" id="{6537E165-1349-0259-CD77-5F58F539B9F0}"/>
                  </a:ext>
                </a:extLst>
              </p:cNvPr>
              <p:cNvSpPr/>
              <p:nvPr/>
            </p:nvSpPr>
            <p:spPr>
              <a:xfrm>
                <a:off x="1944545" y="5668230"/>
                <a:ext cx="201193" cy="79407"/>
              </a:xfrm>
              <a:custGeom>
                <a:avLst/>
                <a:gdLst>
                  <a:gd name="connsiteX0" fmla="*/ 199221 w 201193"/>
                  <a:gd name="connsiteY0" fmla="*/ 61304 h 79407"/>
                  <a:gd name="connsiteX1" fmla="*/ 186975 w 201193"/>
                  <a:gd name="connsiteY1" fmla="*/ 79408 h 79407"/>
                  <a:gd name="connsiteX2" fmla="*/ 24201 w 201193"/>
                  <a:gd name="connsiteY2" fmla="*/ 79286 h 79407"/>
                  <a:gd name="connsiteX3" fmla="*/ 8 w 201193"/>
                  <a:gd name="connsiteY3" fmla="*/ 59621 h 79407"/>
                  <a:gd name="connsiteX4" fmla="*/ 40278 w 201193"/>
                  <a:gd name="connsiteY4" fmla="*/ 31498 h 79407"/>
                  <a:gd name="connsiteX5" fmla="*/ 91930 w 201193"/>
                  <a:gd name="connsiteY5" fmla="*/ 3861 h 79407"/>
                  <a:gd name="connsiteX6" fmla="*/ 129587 w 201193"/>
                  <a:gd name="connsiteY6" fmla="*/ 31708 h 79407"/>
                  <a:gd name="connsiteX7" fmla="*/ 199221 w 201193"/>
                  <a:gd name="connsiteY7" fmla="*/ 61293 h 7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193" h="79407">
                    <a:moveTo>
                      <a:pt x="199221" y="61304"/>
                    </a:moveTo>
                    <a:cubicBezTo>
                      <a:pt x="202720" y="70672"/>
                      <a:pt x="203140" y="79408"/>
                      <a:pt x="186975" y="79408"/>
                    </a:cubicBezTo>
                    <a:cubicBezTo>
                      <a:pt x="167488" y="79408"/>
                      <a:pt x="67627" y="79286"/>
                      <a:pt x="24201" y="79286"/>
                    </a:cubicBezTo>
                    <a:cubicBezTo>
                      <a:pt x="8135" y="79286"/>
                      <a:pt x="462" y="75721"/>
                      <a:pt x="8" y="59621"/>
                    </a:cubicBezTo>
                    <a:cubicBezTo>
                      <a:pt x="-313" y="48140"/>
                      <a:pt x="8700" y="43146"/>
                      <a:pt x="40278" y="31498"/>
                    </a:cubicBezTo>
                    <a:cubicBezTo>
                      <a:pt x="65589" y="22164"/>
                      <a:pt x="76496" y="12653"/>
                      <a:pt x="91930" y="3861"/>
                    </a:cubicBezTo>
                    <a:cubicBezTo>
                      <a:pt x="113842" y="-8606"/>
                      <a:pt x="108727" y="11368"/>
                      <a:pt x="129587" y="31708"/>
                    </a:cubicBezTo>
                    <a:cubicBezTo>
                      <a:pt x="153370" y="54894"/>
                      <a:pt x="195954" y="52568"/>
                      <a:pt x="199221" y="61293"/>
                    </a:cubicBezTo>
                    <a:close/>
                  </a:path>
                </a:pathLst>
              </a:custGeom>
              <a:solidFill>
                <a:srgbClr val="36A9E1"/>
              </a:solidFill>
              <a:ln w="0" cap="flat">
                <a:noFill/>
                <a:prstDash val="solid"/>
                <a:miter/>
              </a:ln>
            </p:spPr>
            <p:txBody>
              <a:bodyPr rtlCol="0" anchor="ctr"/>
              <a:lstStyle/>
              <a:p>
                <a:endParaRPr lang="en-US" dirty="0"/>
              </a:p>
            </p:txBody>
          </p:sp>
          <p:sp>
            <p:nvSpPr>
              <p:cNvPr id="101" name="Freeform: Shape 100">
                <a:extLst>
                  <a:ext uri="{FF2B5EF4-FFF2-40B4-BE49-F238E27FC236}">
                    <a16:creationId xmlns:a16="http://schemas.microsoft.com/office/drawing/2014/main" id="{C5E24FFA-2BC3-5B54-6F35-E223EF91DE6F}"/>
                  </a:ext>
                </a:extLst>
              </p:cNvPr>
              <p:cNvSpPr/>
              <p:nvPr/>
            </p:nvSpPr>
            <p:spPr>
              <a:xfrm>
                <a:off x="2021416" y="4319647"/>
                <a:ext cx="220454" cy="1338120"/>
              </a:xfrm>
              <a:custGeom>
                <a:avLst/>
                <a:gdLst>
                  <a:gd name="connsiteX0" fmla="*/ 142125 w 220454"/>
                  <a:gd name="connsiteY0" fmla="*/ 332531 h 1338120"/>
                  <a:gd name="connsiteX1" fmla="*/ 204163 w 220454"/>
                  <a:gd name="connsiteY1" fmla="*/ 748407 h 1338120"/>
                  <a:gd name="connsiteX2" fmla="*/ 138592 w 220454"/>
                  <a:gd name="connsiteY2" fmla="*/ 962456 h 1338120"/>
                  <a:gd name="connsiteX3" fmla="*/ 134429 w 220454"/>
                  <a:gd name="connsiteY3" fmla="*/ 1333378 h 1338120"/>
                  <a:gd name="connsiteX4" fmla="*/ 43116 w 220454"/>
                  <a:gd name="connsiteY4" fmla="*/ 1336843 h 1338120"/>
                  <a:gd name="connsiteX5" fmla="*/ 444 w 220454"/>
                  <a:gd name="connsiteY5" fmla="*/ 930723 h 1338120"/>
                  <a:gd name="connsiteX6" fmla="*/ 65726 w 220454"/>
                  <a:gd name="connsiteY6" fmla="*/ 475430 h 1338120"/>
                  <a:gd name="connsiteX7" fmla="*/ 28113 w 220454"/>
                  <a:gd name="connsiteY7" fmla="*/ 262732 h 1338120"/>
                  <a:gd name="connsiteX8" fmla="*/ 144627 w 220454"/>
                  <a:gd name="connsiteY8" fmla="*/ 44818 h 1338120"/>
                  <a:gd name="connsiteX9" fmla="*/ 220406 w 220454"/>
                  <a:gd name="connsiteY9" fmla="*/ 10494 h 1338120"/>
                  <a:gd name="connsiteX10" fmla="*/ 169993 w 220454"/>
                  <a:gd name="connsiteY10" fmla="*/ 123885 h 1338120"/>
                  <a:gd name="connsiteX11" fmla="*/ 142125 w 220454"/>
                  <a:gd name="connsiteY11" fmla="*/ 332543 h 133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454" h="1338120">
                    <a:moveTo>
                      <a:pt x="142125" y="332531"/>
                    </a:moveTo>
                    <a:cubicBezTo>
                      <a:pt x="147871" y="363467"/>
                      <a:pt x="210385" y="683290"/>
                      <a:pt x="204163" y="748407"/>
                    </a:cubicBezTo>
                    <a:cubicBezTo>
                      <a:pt x="198804" y="804521"/>
                      <a:pt x="150562" y="890962"/>
                      <a:pt x="138592" y="962456"/>
                    </a:cubicBezTo>
                    <a:cubicBezTo>
                      <a:pt x="125715" y="1039397"/>
                      <a:pt x="131340" y="1223452"/>
                      <a:pt x="134429" y="1333378"/>
                    </a:cubicBezTo>
                    <a:cubicBezTo>
                      <a:pt x="97968" y="1343210"/>
                      <a:pt x="53546" y="1334286"/>
                      <a:pt x="43116" y="1336843"/>
                    </a:cubicBezTo>
                    <a:cubicBezTo>
                      <a:pt x="30859" y="1295034"/>
                      <a:pt x="-4340" y="1014706"/>
                      <a:pt x="444" y="930723"/>
                    </a:cubicBezTo>
                    <a:cubicBezTo>
                      <a:pt x="4695" y="855896"/>
                      <a:pt x="64596" y="531157"/>
                      <a:pt x="65726" y="475430"/>
                    </a:cubicBezTo>
                    <a:cubicBezTo>
                      <a:pt x="67176" y="403782"/>
                      <a:pt x="29674" y="297144"/>
                      <a:pt x="28113" y="262732"/>
                    </a:cubicBezTo>
                    <a:cubicBezTo>
                      <a:pt x="25522" y="205765"/>
                      <a:pt x="107878" y="82231"/>
                      <a:pt x="144627" y="44818"/>
                    </a:cubicBezTo>
                    <a:cubicBezTo>
                      <a:pt x="171577" y="17381"/>
                      <a:pt x="222255" y="-17906"/>
                      <a:pt x="220406" y="10494"/>
                    </a:cubicBezTo>
                    <a:cubicBezTo>
                      <a:pt x="218247" y="43844"/>
                      <a:pt x="189702" y="73595"/>
                      <a:pt x="169993" y="123885"/>
                    </a:cubicBezTo>
                    <a:cubicBezTo>
                      <a:pt x="145767" y="185691"/>
                      <a:pt x="130587" y="270449"/>
                      <a:pt x="142125" y="332543"/>
                    </a:cubicBezTo>
                    <a:close/>
                  </a:path>
                </a:pathLst>
              </a:custGeom>
              <a:solidFill>
                <a:srgbClr val="6565A3"/>
              </a:solidFill>
              <a:ln w="0" cap="flat">
                <a:noFill/>
                <a:prstDash val="solid"/>
                <a:miter/>
              </a:ln>
            </p:spPr>
            <p:txBody>
              <a:bodyPr rtlCol="0" anchor="ctr"/>
              <a:lstStyle/>
              <a:p>
                <a:endParaRPr lang="en-US" dirty="0"/>
              </a:p>
            </p:txBody>
          </p:sp>
          <p:sp>
            <p:nvSpPr>
              <p:cNvPr id="102" name="Freeform: Shape 101">
                <a:extLst>
                  <a:ext uri="{FF2B5EF4-FFF2-40B4-BE49-F238E27FC236}">
                    <a16:creationId xmlns:a16="http://schemas.microsoft.com/office/drawing/2014/main" id="{D8A0081A-92A7-037E-3F50-6A39673802F9}"/>
                  </a:ext>
                </a:extLst>
              </p:cNvPr>
              <p:cNvSpPr/>
              <p:nvPr/>
            </p:nvSpPr>
            <p:spPr>
              <a:xfrm>
                <a:off x="2189869" y="4928040"/>
                <a:ext cx="256103" cy="732633"/>
              </a:xfrm>
              <a:custGeom>
                <a:avLst/>
                <a:gdLst>
                  <a:gd name="connsiteX0" fmla="*/ 179527 w 256103"/>
                  <a:gd name="connsiteY0" fmla="*/ 352525 h 732633"/>
                  <a:gd name="connsiteX1" fmla="*/ 256104 w 256103"/>
                  <a:gd name="connsiteY1" fmla="*/ 729724 h 732633"/>
                  <a:gd name="connsiteX2" fmla="*/ 159874 w 256103"/>
                  <a:gd name="connsiteY2" fmla="*/ 729724 h 732633"/>
                  <a:gd name="connsiteX3" fmla="*/ 35665 w 256103"/>
                  <a:gd name="connsiteY3" fmla="*/ 343157 h 732633"/>
                  <a:gd name="connsiteX4" fmla="*/ 68 w 256103"/>
                  <a:gd name="connsiteY4" fmla="*/ 66350 h 732633"/>
                  <a:gd name="connsiteX5" fmla="*/ 40548 w 256103"/>
                  <a:gd name="connsiteY5" fmla="*/ 14554 h 732633"/>
                  <a:gd name="connsiteX6" fmla="*/ 197066 w 256103"/>
                  <a:gd name="connsiteY6" fmla="*/ 53230 h 732633"/>
                  <a:gd name="connsiteX7" fmla="*/ 179539 w 256103"/>
                  <a:gd name="connsiteY7" fmla="*/ 352513 h 73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103" h="732633">
                    <a:moveTo>
                      <a:pt x="179527" y="352525"/>
                    </a:moveTo>
                    <a:cubicBezTo>
                      <a:pt x="186968" y="480963"/>
                      <a:pt x="243658" y="673023"/>
                      <a:pt x="256104" y="729724"/>
                    </a:cubicBezTo>
                    <a:cubicBezTo>
                      <a:pt x="236472" y="732935"/>
                      <a:pt x="193014" y="734219"/>
                      <a:pt x="159874" y="729724"/>
                    </a:cubicBezTo>
                    <a:cubicBezTo>
                      <a:pt x="128938" y="621736"/>
                      <a:pt x="40825" y="432323"/>
                      <a:pt x="35665" y="343157"/>
                    </a:cubicBezTo>
                    <a:cubicBezTo>
                      <a:pt x="30705" y="257513"/>
                      <a:pt x="3224" y="132430"/>
                      <a:pt x="68" y="66350"/>
                    </a:cubicBezTo>
                    <a:cubicBezTo>
                      <a:pt x="-1515" y="33333"/>
                      <a:pt x="24936" y="19658"/>
                      <a:pt x="40548" y="14554"/>
                    </a:cubicBezTo>
                    <a:cubicBezTo>
                      <a:pt x="67531" y="5729"/>
                      <a:pt x="194353" y="-28262"/>
                      <a:pt x="197066" y="53230"/>
                    </a:cubicBezTo>
                    <a:cubicBezTo>
                      <a:pt x="199580" y="128798"/>
                      <a:pt x="176826" y="305811"/>
                      <a:pt x="179539" y="352513"/>
                    </a:cubicBezTo>
                    <a:close/>
                  </a:path>
                </a:pathLst>
              </a:custGeom>
              <a:solidFill>
                <a:srgbClr val="7B7BB8"/>
              </a:solidFill>
              <a:ln w="0" cap="flat">
                <a:noFill/>
                <a:prstDash val="solid"/>
                <a:miter/>
              </a:ln>
            </p:spPr>
            <p:txBody>
              <a:bodyPr rtlCol="0" anchor="ctr"/>
              <a:lstStyle/>
              <a:p>
                <a:endParaRPr lang="en-US" dirty="0"/>
              </a:p>
            </p:txBody>
          </p:sp>
          <p:sp>
            <p:nvSpPr>
              <p:cNvPr id="103" name="Freeform: Shape 102">
                <a:extLst>
                  <a:ext uri="{FF2B5EF4-FFF2-40B4-BE49-F238E27FC236}">
                    <a16:creationId xmlns:a16="http://schemas.microsoft.com/office/drawing/2014/main" id="{41355196-005C-377B-3213-FD0F297DBA40}"/>
                  </a:ext>
                </a:extLst>
              </p:cNvPr>
              <p:cNvSpPr/>
              <p:nvPr/>
            </p:nvSpPr>
            <p:spPr>
              <a:xfrm>
                <a:off x="2097688" y="4195476"/>
                <a:ext cx="151209" cy="300494"/>
              </a:xfrm>
              <a:custGeom>
                <a:avLst/>
                <a:gdLst>
                  <a:gd name="connsiteX0" fmla="*/ 5908 w 151209"/>
                  <a:gd name="connsiteY0" fmla="*/ 300495 h 300494"/>
                  <a:gd name="connsiteX1" fmla="*/ 151209 w 151209"/>
                  <a:gd name="connsiteY1" fmla="*/ 125785 h 300494"/>
                  <a:gd name="connsiteX2" fmla="*/ 124979 w 151209"/>
                  <a:gd name="connsiteY2" fmla="*/ 98403 h 300494"/>
                  <a:gd name="connsiteX3" fmla="*/ 83845 w 151209"/>
                  <a:gd name="connsiteY3" fmla="*/ 7334 h 300494"/>
                  <a:gd name="connsiteX4" fmla="*/ 69164 w 151209"/>
                  <a:gd name="connsiteY4" fmla="*/ 9980 h 300494"/>
                  <a:gd name="connsiteX5" fmla="*/ 49012 w 151209"/>
                  <a:gd name="connsiteY5" fmla="*/ 56971 h 300494"/>
                  <a:gd name="connsiteX6" fmla="*/ 13381 w 151209"/>
                  <a:gd name="connsiteY6" fmla="*/ 74100 h 300494"/>
                  <a:gd name="connsiteX7" fmla="*/ 43099 w 151209"/>
                  <a:gd name="connsiteY7" fmla="*/ 149303 h 300494"/>
                  <a:gd name="connsiteX8" fmla="*/ 5897 w 151209"/>
                  <a:gd name="connsiteY8" fmla="*/ 300495 h 30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209" h="300494">
                    <a:moveTo>
                      <a:pt x="5908" y="300495"/>
                    </a:moveTo>
                    <a:cubicBezTo>
                      <a:pt x="27344" y="300495"/>
                      <a:pt x="103986" y="188266"/>
                      <a:pt x="151209" y="125785"/>
                    </a:cubicBezTo>
                    <a:cubicBezTo>
                      <a:pt x="141067" y="118267"/>
                      <a:pt x="131224" y="108501"/>
                      <a:pt x="124979" y="98403"/>
                    </a:cubicBezTo>
                    <a:cubicBezTo>
                      <a:pt x="111039" y="75838"/>
                      <a:pt x="95316" y="38048"/>
                      <a:pt x="83845" y="7334"/>
                    </a:cubicBezTo>
                    <a:cubicBezTo>
                      <a:pt x="79062" y="-5466"/>
                      <a:pt x="70481" y="491"/>
                      <a:pt x="69164" y="9980"/>
                    </a:cubicBezTo>
                    <a:cubicBezTo>
                      <a:pt x="67403" y="22747"/>
                      <a:pt x="67093" y="43706"/>
                      <a:pt x="49012" y="56971"/>
                    </a:cubicBezTo>
                    <a:cubicBezTo>
                      <a:pt x="30754" y="70368"/>
                      <a:pt x="8642" y="58720"/>
                      <a:pt x="13381" y="74100"/>
                    </a:cubicBezTo>
                    <a:cubicBezTo>
                      <a:pt x="18275" y="90011"/>
                      <a:pt x="42656" y="128332"/>
                      <a:pt x="43099" y="149303"/>
                    </a:cubicBezTo>
                    <a:cubicBezTo>
                      <a:pt x="44683" y="224041"/>
                      <a:pt x="-19337" y="300495"/>
                      <a:pt x="5897" y="300495"/>
                    </a:cubicBezTo>
                    <a:close/>
                  </a:path>
                </a:pathLst>
              </a:custGeom>
              <a:solidFill>
                <a:srgbClr val="EB8E6C"/>
              </a:solidFill>
              <a:ln w="0" cap="flat">
                <a:noFill/>
                <a:prstDash val="solid"/>
                <a:miter/>
              </a:ln>
            </p:spPr>
            <p:txBody>
              <a:bodyPr rtlCol="0" anchor="ctr"/>
              <a:lstStyle/>
              <a:p>
                <a:endParaRPr lang="en-US" dirty="0"/>
              </a:p>
            </p:txBody>
          </p:sp>
          <p:sp>
            <p:nvSpPr>
              <p:cNvPr id="104" name="Freeform: Shape 103">
                <a:extLst>
                  <a:ext uri="{FF2B5EF4-FFF2-40B4-BE49-F238E27FC236}">
                    <a16:creationId xmlns:a16="http://schemas.microsoft.com/office/drawing/2014/main" id="{93BDBEDC-B040-7B3D-4FAD-BA9BBD56FE0E}"/>
                  </a:ext>
                </a:extLst>
              </p:cNvPr>
              <p:cNvSpPr/>
              <p:nvPr/>
            </p:nvSpPr>
            <p:spPr>
              <a:xfrm>
                <a:off x="2110419" y="4233646"/>
                <a:ext cx="58963" cy="103813"/>
              </a:xfrm>
              <a:custGeom>
                <a:avLst/>
                <a:gdLst>
                  <a:gd name="connsiteX0" fmla="*/ 29460 w 58963"/>
                  <a:gd name="connsiteY0" fmla="*/ 103814 h 103813"/>
                  <a:gd name="connsiteX1" fmla="*/ 650 w 58963"/>
                  <a:gd name="connsiteY1" fmla="*/ 35930 h 103813"/>
                  <a:gd name="connsiteX2" fmla="*/ 36281 w 58963"/>
                  <a:gd name="connsiteY2" fmla="*/ 18790 h 103813"/>
                  <a:gd name="connsiteX3" fmla="*/ 50763 w 58963"/>
                  <a:gd name="connsiteY3" fmla="*/ 0 h 103813"/>
                  <a:gd name="connsiteX4" fmla="*/ 29449 w 58963"/>
                  <a:gd name="connsiteY4" fmla="*/ 103803 h 1038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63" h="103813">
                    <a:moveTo>
                      <a:pt x="29460" y="103814"/>
                    </a:moveTo>
                    <a:cubicBezTo>
                      <a:pt x="24910" y="82179"/>
                      <a:pt x="5035" y="50124"/>
                      <a:pt x="650" y="35930"/>
                    </a:cubicBezTo>
                    <a:cubicBezTo>
                      <a:pt x="-4089" y="20550"/>
                      <a:pt x="18023" y="32198"/>
                      <a:pt x="36281" y="18790"/>
                    </a:cubicBezTo>
                    <a:cubicBezTo>
                      <a:pt x="43589" y="13442"/>
                      <a:pt x="47995" y="6832"/>
                      <a:pt x="50763" y="0"/>
                    </a:cubicBezTo>
                    <a:cubicBezTo>
                      <a:pt x="68501" y="45618"/>
                      <a:pt x="55668" y="83983"/>
                      <a:pt x="29449" y="103803"/>
                    </a:cubicBezTo>
                    <a:close/>
                  </a:path>
                </a:pathLst>
              </a:custGeom>
              <a:solidFill>
                <a:srgbClr val="C2624E"/>
              </a:solidFill>
              <a:ln w="0" cap="flat">
                <a:noFill/>
                <a:prstDash val="solid"/>
                <a:miter/>
              </a:ln>
            </p:spPr>
            <p:txBody>
              <a:bodyPr rtlCol="0" anchor="ctr"/>
              <a:lstStyle/>
              <a:p>
                <a:endParaRPr lang="en-US" dirty="0"/>
              </a:p>
            </p:txBody>
          </p:sp>
          <p:sp>
            <p:nvSpPr>
              <p:cNvPr id="105" name="Freeform: Shape 104">
                <a:extLst>
                  <a:ext uri="{FF2B5EF4-FFF2-40B4-BE49-F238E27FC236}">
                    <a16:creationId xmlns:a16="http://schemas.microsoft.com/office/drawing/2014/main" id="{D438B832-DA4C-DA96-8933-C270F16D06FE}"/>
                  </a:ext>
                </a:extLst>
              </p:cNvPr>
              <p:cNvSpPr/>
              <p:nvPr/>
            </p:nvSpPr>
            <p:spPr>
              <a:xfrm>
                <a:off x="2027698" y="4082685"/>
                <a:ext cx="197060" cy="160652"/>
              </a:xfrm>
              <a:custGeom>
                <a:avLst/>
                <a:gdLst>
                  <a:gd name="connsiteX0" fmla="*/ 192278 w 197060"/>
                  <a:gd name="connsiteY0" fmla="*/ 58696 h 160652"/>
                  <a:gd name="connsiteX1" fmla="*/ 158995 w 197060"/>
                  <a:gd name="connsiteY1" fmla="*/ 151792 h 160652"/>
                  <a:gd name="connsiteX2" fmla="*/ 551 w 197060"/>
                  <a:gd name="connsiteY2" fmla="*/ 101103 h 160652"/>
                  <a:gd name="connsiteX3" fmla="*/ 72853 w 197060"/>
                  <a:gd name="connsiteY3" fmla="*/ 4840 h 160652"/>
                  <a:gd name="connsiteX4" fmla="*/ 192278 w 197060"/>
                  <a:gd name="connsiteY4" fmla="*/ 58696 h 160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0" h="160652">
                    <a:moveTo>
                      <a:pt x="192278" y="58696"/>
                    </a:moveTo>
                    <a:cubicBezTo>
                      <a:pt x="206019" y="104048"/>
                      <a:pt x="188680" y="140930"/>
                      <a:pt x="158995" y="151792"/>
                    </a:cubicBezTo>
                    <a:cubicBezTo>
                      <a:pt x="120131" y="166009"/>
                      <a:pt x="8058" y="171578"/>
                      <a:pt x="551" y="101103"/>
                    </a:cubicBezTo>
                    <a:cubicBezTo>
                      <a:pt x="-5063" y="48366"/>
                      <a:pt x="33170" y="16322"/>
                      <a:pt x="72853" y="4840"/>
                    </a:cubicBezTo>
                    <a:cubicBezTo>
                      <a:pt x="149650" y="-17371"/>
                      <a:pt x="187584" y="43184"/>
                      <a:pt x="192278" y="58696"/>
                    </a:cubicBezTo>
                    <a:close/>
                  </a:path>
                </a:pathLst>
              </a:custGeom>
              <a:solidFill>
                <a:srgbClr val="222342"/>
              </a:solidFill>
              <a:ln w="0" cap="flat">
                <a:noFill/>
                <a:prstDash val="solid"/>
                <a:miter/>
              </a:ln>
            </p:spPr>
            <p:txBody>
              <a:bodyPr rtlCol="0" anchor="ctr"/>
              <a:lstStyle/>
              <a:p>
                <a:endParaRPr lang="en-US" dirty="0"/>
              </a:p>
            </p:txBody>
          </p:sp>
          <p:sp>
            <p:nvSpPr>
              <p:cNvPr id="106" name="Freeform: Shape 105">
                <a:extLst>
                  <a:ext uri="{FF2B5EF4-FFF2-40B4-BE49-F238E27FC236}">
                    <a16:creationId xmlns:a16="http://schemas.microsoft.com/office/drawing/2014/main" id="{AF1D22D9-AEA0-A492-FE40-4957A07FE131}"/>
                  </a:ext>
                </a:extLst>
              </p:cNvPr>
              <p:cNvSpPr/>
              <p:nvPr/>
            </p:nvSpPr>
            <p:spPr>
              <a:xfrm>
                <a:off x="2045242" y="4149967"/>
                <a:ext cx="126579" cy="163468"/>
              </a:xfrm>
              <a:custGeom>
                <a:avLst/>
                <a:gdLst>
                  <a:gd name="connsiteX0" fmla="*/ 13334 w 126579"/>
                  <a:gd name="connsiteY0" fmla="*/ 93833 h 163468"/>
                  <a:gd name="connsiteX1" fmla="*/ 18261 w 126579"/>
                  <a:gd name="connsiteY1" fmla="*/ 116996 h 163468"/>
                  <a:gd name="connsiteX2" fmla="*/ 80974 w 126579"/>
                  <a:gd name="connsiteY2" fmla="*/ 162271 h 163468"/>
                  <a:gd name="connsiteX3" fmla="*/ 121200 w 126579"/>
                  <a:gd name="connsiteY3" fmla="*/ 57106 h 163468"/>
                  <a:gd name="connsiteX4" fmla="*/ 35633 w 126579"/>
                  <a:gd name="connsiteY4" fmla="*/ 3029 h 163468"/>
                  <a:gd name="connsiteX5" fmla="*/ 2948 w 126579"/>
                  <a:gd name="connsiteY5" fmla="*/ 67193 h 163468"/>
                  <a:gd name="connsiteX6" fmla="*/ 13334 w 126579"/>
                  <a:gd name="connsiteY6" fmla="*/ 93833 h 16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579" h="163468">
                    <a:moveTo>
                      <a:pt x="13334" y="93833"/>
                    </a:moveTo>
                    <a:cubicBezTo>
                      <a:pt x="16246" y="103278"/>
                      <a:pt x="14341" y="108028"/>
                      <a:pt x="18261" y="116996"/>
                    </a:cubicBezTo>
                    <a:cubicBezTo>
                      <a:pt x="30839" y="145740"/>
                      <a:pt x="53216" y="169102"/>
                      <a:pt x="80974" y="162271"/>
                    </a:cubicBezTo>
                    <a:cubicBezTo>
                      <a:pt x="126692" y="151010"/>
                      <a:pt x="133446" y="96856"/>
                      <a:pt x="121200" y="57106"/>
                    </a:cubicBezTo>
                    <a:cubicBezTo>
                      <a:pt x="108965" y="17368"/>
                      <a:pt x="79302" y="-9283"/>
                      <a:pt x="35633" y="3029"/>
                    </a:cubicBezTo>
                    <a:cubicBezTo>
                      <a:pt x="6480" y="11245"/>
                      <a:pt x="-6253" y="34220"/>
                      <a:pt x="2948" y="67193"/>
                    </a:cubicBezTo>
                    <a:cubicBezTo>
                      <a:pt x="5539" y="76494"/>
                      <a:pt x="11031" y="86381"/>
                      <a:pt x="13334" y="93833"/>
                    </a:cubicBezTo>
                    <a:close/>
                  </a:path>
                </a:pathLst>
              </a:custGeom>
              <a:solidFill>
                <a:srgbClr val="EB8E6C"/>
              </a:solidFill>
              <a:ln w="0" cap="flat">
                <a:noFill/>
                <a:prstDash val="solid"/>
                <a:miter/>
              </a:ln>
            </p:spPr>
            <p:txBody>
              <a:bodyPr rtlCol="0" anchor="ctr"/>
              <a:lstStyle/>
              <a:p>
                <a:endParaRPr lang="en-US" dirty="0"/>
              </a:p>
            </p:txBody>
          </p:sp>
          <p:sp>
            <p:nvSpPr>
              <p:cNvPr id="107" name="Freeform: Shape 106">
                <a:extLst>
                  <a:ext uri="{FF2B5EF4-FFF2-40B4-BE49-F238E27FC236}">
                    <a16:creationId xmlns:a16="http://schemas.microsoft.com/office/drawing/2014/main" id="{5A8B51A5-9870-B62E-9151-1BA78AB798AD}"/>
                  </a:ext>
                </a:extLst>
              </p:cNvPr>
              <p:cNvSpPr/>
              <p:nvPr/>
            </p:nvSpPr>
            <p:spPr>
              <a:xfrm rot="-4815602">
                <a:off x="2071118" y="4098301"/>
                <a:ext cx="77195" cy="127198"/>
              </a:xfrm>
              <a:custGeom>
                <a:avLst/>
                <a:gdLst>
                  <a:gd name="connsiteX0" fmla="*/ 77196 w 77195"/>
                  <a:gd name="connsiteY0" fmla="*/ 63599 h 127198"/>
                  <a:gd name="connsiteX1" fmla="*/ 38598 w 77195"/>
                  <a:gd name="connsiteY1" fmla="*/ 127199 h 127198"/>
                  <a:gd name="connsiteX2" fmla="*/ 0 w 77195"/>
                  <a:gd name="connsiteY2" fmla="*/ 63599 h 127198"/>
                  <a:gd name="connsiteX3" fmla="*/ 38598 w 77195"/>
                  <a:gd name="connsiteY3" fmla="*/ 0 h 127198"/>
                  <a:gd name="connsiteX4" fmla="*/ 77196 w 77195"/>
                  <a:gd name="connsiteY4" fmla="*/ 63599 h 12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95" h="127198">
                    <a:moveTo>
                      <a:pt x="77196" y="63599"/>
                    </a:moveTo>
                    <a:cubicBezTo>
                      <a:pt x="77196" y="98724"/>
                      <a:pt x="59915" y="127199"/>
                      <a:pt x="38598" y="127199"/>
                    </a:cubicBezTo>
                    <a:cubicBezTo>
                      <a:pt x="17281" y="127199"/>
                      <a:pt x="0" y="98724"/>
                      <a:pt x="0" y="63599"/>
                    </a:cubicBezTo>
                    <a:cubicBezTo>
                      <a:pt x="0" y="28474"/>
                      <a:pt x="17281" y="0"/>
                      <a:pt x="38598" y="0"/>
                    </a:cubicBezTo>
                    <a:cubicBezTo>
                      <a:pt x="59915" y="0"/>
                      <a:pt x="77196" y="28474"/>
                      <a:pt x="77196" y="63599"/>
                    </a:cubicBezTo>
                    <a:close/>
                  </a:path>
                </a:pathLst>
              </a:custGeom>
              <a:solidFill>
                <a:srgbClr val="222342"/>
              </a:solidFill>
              <a:ln w="0" cap="flat">
                <a:noFill/>
                <a:prstDash val="solid"/>
                <a:miter/>
              </a:ln>
            </p:spPr>
            <p:txBody>
              <a:bodyPr rtlCol="0" anchor="ctr"/>
              <a:lstStyle/>
              <a:p>
                <a:endParaRPr lang="en-US" dirty="0"/>
              </a:p>
            </p:txBody>
          </p:sp>
          <p:sp>
            <p:nvSpPr>
              <p:cNvPr id="108" name="Freeform: Shape 107">
                <a:extLst>
                  <a:ext uri="{FF2B5EF4-FFF2-40B4-BE49-F238E27FC236}">
                    <a16:creationId xmlns:a16="http://schemas.microsoft.com/office/drawing/2014/main" id="{B3091016-5EC1-A505-5686-A5711614288F}"/>
                  </a:ext>
                </a:extLst>
              </p:cNvPr>
              <p:cNvSpPr/>
              <p:nvPr/>
            </p:nvSpPr>
            <p:spPr>
              <a:xfrm>
                <a:off x="2158838" y="4035553"/>
                <a:ext cx="119995" cy="123800"/>
              </a:xfrm>
              <a:custGeom>
                <a:avLst/>
                <a:gdLst>
                  <a:gd name="connsiteX0" fmla="*/ 108339 w 119995"/>
                  <a:gd name="connsiteY0" fmla="*/ 105286 h 123800"/>
                  <a:gd name="connsiteX1" fmla="*/ 21079 w 119995"/>
                  <a:gd name="connsiteY1" fmla="*/ 102994 h 123800"/>
                  <a:gd name="connsiteX2" fmla="*/ 13915 w 119995"/>
                  <a:gd name="connsiteY2" fmla="*/ 13452 h 123800"/>
                  <a:gd name="connsiteX3" fmla="*/ 97699 w 119995"/>
                  <a:gd name="connsiteY3" fmla="*/ 21734 h 123800"/>
                  <a:gd name="connsiteX4" fmla="*/ 108339 w 119995"/>
                  <a:gd name="connsiteY4" fmla="*/ 105286 h 12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995" h="123800">
                    <a:moveTo>
                      <a:pt x="108339" y="105286"/>
                    </a:moveTo>
                    <a:cubicBezTo>
                      <a:pt x="86682" y="132180"/>
                      <a:pt x="47154" y="128349"/>
                      <a:pt x="21079" y="102994"/>
                    </a:cubicBezTo>
                    <a:cubicBezTo>
                      <a:pt x="-4997" y="77638"/>
                      <a:pt x="-6281" y="34235"/>
                      <a:pt x="13915" y="13452"/>
                    </a:cubicBezTo>
                    <a:cubicBezTo>
                      <a:pt x="34110" y="-7330"/>
                      <a:pt x="71623" y="-3621"/>
                      <a:pt x="97699" y="21734"/>
                    </a:cubicBezTo>
                    <a:cubicBezTo>
                      <a:pt x="123774" y="47090"/>
                      <a:pt x="126520" y="82709"/>
                      <a:pt x="108339" y="105286"/>
                    </a:cubicBezTo>
                    <a:close/>
                  </a:path>
                </a:pathLst>
              </a:custGeom>
              <a:solidFill>
                <a:srgbClr val="222342"/>
              </a:solidFill>
              <a:ln w="0" cap="flat">
                <a:noFill/>
                <a:prstDash val="solid"/>
                <a:miter/>
              </a:ln>
            </p:spPr>
            <p:txBody>
              <a:bodyPr rtlCol="0" anchor="ctr"/>
              <a:lstStyle/>
              <a:p>
                <a:endParaRPr lang="en-US" dirty="0"/>
              </a:p>
            </p:txBody>
          </p:sp>
          <p:sp>
            <p:nvSpPr>
              <p:cNvPr id="109" name="Freeform: Shape 108">
                <a:extLst>
                  <a:ext uri="{FF2B5EF4-FFF2-40B4-BE49-F238E27FC236}">
                    <a16:creationId xmlns:a16="http://schemas.microsoft.com/office/drawing/2014/main" id="{1778B856-D5CE-C146-DE4A-F2F1163178FC}"/>
                  </a:ext>
                </a:extLst>
              </p:cNvPr>
              <p:cNvSpPr/>
              <p:nvPr/>
            </p:nvSpPr>
            <p:spPr>
              <a:xfrm>
                <a:off x="2154039" y="4177713"/>
                <a:ext cx="36739" cy="65568"/>
              </a:xfrm>
              <a:custGeom>
                <a:avLst/>
                <a:gdLst>
                  <a:gd name="connsiteX0" fmla="*/ 489 w 36739"/>
                  <a:gd name="connsiteY0" fmla="*/ 27068 h 65568"/>
                  <a:gd name="connsiteX1" fmla="*/ 20652 w 36739"/>
                  <a:gd name="connsiteY1" fmla="*/ 65544 h 65568"/>
                  <a:gd name="connsiteX2" fmla="*/ 35599 w 36739"/>
                  <a:gd name="connsiteY2" fmla="*/ 24787 h 65568"/>
                  <a:gd name="connsiteX3" fmla="*/ 12768 w 36739"/>
                  <a:gd name="connsiteY3" fmla="*/ 63 h 65568"/>
                  <a:gd name="connsiteX4" fmla="*/ 489 w 36739"/>
                  <a:gd name="connsiteY4" fmla="*/ 27079 h 65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39" h="65568">
                    <a:moveTo>
                      <a:pt x="489" y="27068"/>
                    </a:moveTo>
                    <a:cubicBezTo>
                      <a:pt x="2670" y="45149"/>
                      <a:pt x="11495" y="66385"/>
                      <a:pt x="20652" y="65544"/>
                    </a:cubicBezTo>
                    <a:cubicBezTo>
                      <a:pt x="29809" y="64691"/>
                      <a:pt x="40239" y="44042"/>
                      <a:pt x="35599" y="24787"/>
                    </a:cubicBezTo>
                    <a:cubicBezTo>
                      <a:pt x="31326" y="7060"/>
                      <a:pt x="21936" y="-790"/>
                      <a:pt x="12768" y="63"/>
                    </a:cubicBezTo>
                    <a:cubicBezTo>
                      <a:pt x="3601" y="915"/>
                      <a:pt x="-1692" y="8998"/>
                      <a:pt x="489" y="27079"/>
                    </a:cubicBezTo>
                    <a:close/>
                  </a:path>
                </a:pathLst>
              </a:custGeom>
              <a:solidFill>
                <a:srgbClr val="EB8E6C"/>
              </a:solidFill>
              <a:ln w="0" cap="flat">
                <a:noFill/>
                <a:prstDash val="solid"/>
                <a:miter/>
              </a:ln>
            </p:spPr>
            <p:txBody>
              <a:bodyPr rtlCol="0" anchor="ctr"/>
              <a:lstStyle/>
              <a:p>
                <a:endParaRPr lang="en-US" dirty="0"/>
              </a:p>
            </p:txBody>
          </p:sp>
          <p:sp>
            <p:nvSpPr>
              <p:cNvPr id="110" name="Freeform: Shape 109">
                <a:extLst>
                  <a:ext uri="{FF2B5EF4-FFF2-40B4-BE49-F238E27FC236}">
                    <a16:creationId xmlns:a16="http://schemas.microsoft.com/office/drawing/2014/main" id="{4BCC043A-4108-9622-32F5-63FA14470FBA}"/>
                  </a:ext>
                </a:extLst>
              </p:cNvPr>
              <p:cNvSpPr/>
              <p:nvPr/>
            </p:nvSpPr>
            <p:spPr>
              <a:xfrm>
                <a:off x="2077441" y="4849085"/>
                <a:ext cx="96310" cy="58907"/>
              </a:xfrm>
              <a:custGeom>
                <a:avLst/>
                <a:gdLst>
                  <a:gd name="connsiteX0" fmla="*/ 77618 w 96310"/>
                  <a:gd name="connsiteY0" fmla="*/ 58896 h 58907"/>
                  <a:gd name="connsiteX1" fmla="*/ 13975 w 96310"/>
                  <a:gd name="connsiteY1" fmla="*/ 40151 h 58907"/>
                  <a:gd name="connsiteX2" fmla="*/ 68 w 96310"/>
                  <a:gd name="connsiteY2" fmla="*/ 3247 h 58907"/>
                  <a:gd name="connsiteX3" fmla="*/ 3633 w 96310"/>
                  <a:gd name="connsiteY3" fmla="*/ 3 h 58907"/>
                  <a:gd name="connsiteX4" fmla="*/ 6877 w 96310"/>
                  <a:gd name="connsiteY4" fmla="*/ 3568 h 58907"/>
                  <a:gd name="connsiteX5" fmla="*/ 18625 w 96310"/>
                  <a:gd name="connsiteY5" fmla="*/ 35169 h 58907"/>
                  <a:gd name="connsiteX6" fmla="*/ 92511 w 96310"/>
                  <a:gd name="connsiteY6" fmla="*/ 51378 h 58907"/>
                  <a:gd name="connsiteX7" fmla="*/ 96286 w 96310"/>
                  <a:gd name="connsiteY7" fmla="*/ 54368 h 58907"/>
                  <a:gd name="connsiteX8" fmla="*/ 93297 w 96310"/>
                  <a:gd name="connsiteY8" fmla="*/ 58144 h 58907"/>
                  <a:gd name="connsiteX9" fmla="*/ 77629 w 96310"/>
                  <a:gd name="connsiteY9" fmla="*/ 58907 h 58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6310" h="58907">
                    <a:moveTo>
                      <a:pt x="77618" y="58896"/>
                    </a:moveTo>
                    <a:cubicBezTo>
                      <a:pt x="59825" y="58896"/>
                      <a:pt x="31115" y="56139"/>
                      <a:pt x="13975" y="40151"/>
                    </a:cubicBezTo>
                    <a:cubicBezTo>
                      <a:pt x="4043" y="30895"/>
                      <a:pt x="-630" y="18472"/>
                      <a:pt x="68" y="3247"/>
                    </a:cubicBezTo>
                    <a:cubicBezTo>
                      <a:pt x="157" y="1365"/>
                      <a:pt x="1784" y="-75"/>
                      <a:pt x="3633" y="3"/>
                    </a:cubicBezTo>
                    <a:cubicBezTo>
                      <a:pt x="5516" y="92"/>
                      <a:pt x="6966" y="1686"/>
                      <a:pt x="6877" y="3568"/>
                    </a:cubicBezTo>
                    <a:cubicBezTo>
                      <a:pt x="6280" y="16700"/>
                      <a:pt x="10221" y="27340"/>
                      <a:pt x="18625" y="35169"/>
                    </a:cubicBezTo>
                    <a:cubicBezTo>
                      <a:pt x="41943" y="56926"/>
                      <a:pt x="92012" y="51434"/>
                      <a:pt x="92511" y="51378"/>
                    </a:cubicBezTo>
                    <a:cubicBezTo>
                      <a:pt x="94371" y="51146"/>
                      <a:pt x="96065" y="52508"/>
                      <a:pt x="96286" y="54368"/>
                    </a:cubicBezTo>
                    <a:cubicBezTo>
                      <a:pt x="96508" y="56239"/>
                      <a:pt x="95168" y="57922"/>
                      <a:pt x="93297" y="58144"/>
                    </a:cubicBezTo>
                    <a:cubicBezTo>
                      <a:pt x="92577" y="58232"/>
                      <a:pt x="86443" y="58907"/>
                      <a:pt x="77629" y="58907"/>
                    </a:cubicBezTo>
                    <a:close/>
                  </a:path>
                </a:pathLst>
              </a:custGeom>
              <a:solidFill>
                <a:srgbClr val="313461"/>
              </a:solidFill>
              <a:ln w="0" cap="flat">
                <a:noFill/>
                <a:prstDash val="solid"/>
                <a:miter/>
              </a:ln>
            </p:spPr>
            <p:txBody>
              <a:bodyPr rtlCol="0" anchor="ctr"/>
              <a:lstStyle/>
              <a:p>
                <a:endParaRPr lang="en-US" dirty="0"/>
              </a:p>
            </p:txBody>
          </p:sp>
          <p:sp>
            <p:nvSpPr>
              <p:cNvPr id="111" name="Freeform: Shape 110">
                <a:extLst>
                  <a:ext uri="{FF2B5EF4-FFF2-40B4-BE49-F238E27FC236}">
                    <a16:creationId xmlns:a16="http://schemas.microsoft.com/office/drawing/2014/main" id="{9EC1B257-888F-5545-F2CA-71CE2C747231}"/>
                  </a:ext>
                </a:extLst>
              </p:cNvPr>
              <p:cNvSpPr/>
              <p:nvPr/>
            </p:nvSpPr>
            <p:spPr>
              <a:xfrm>
                <a:off x="1762265" y="4828616"/>
                <a:ext cx="63818" cy="16309"/>
              </a:xfrm>
              <a:custGeom>
                <a:avLst/>
                <a:gdLst>
                  <a:gd name="connsiteX0" fmla="*/ 56130 w 63818"/>
                  <a:gd name="connsiteY0" fmla="*/ 16309 h 16309"/>
                  <a:gd name="connsiteX1" fmla="*/ 5 w 63818"/>
                  <a:gd name="connsiteY1" fmla="*/ 6854 h 16309"/>
                  <a:gd name="connsiteX2" fmla="*/ 50317 w 63818"/>
                  <a:gd name="connsiteY2" fmla="*/ 0 h 16309"/>
                  <a:gd name="connsiteX3" fmla="*/ 56130 w 63818"/>
                  <a:gd name="connsiteY3" fmla="*/ 16309 h 16309"/>
                </a:gdLst>
                <a:ahLst/>
                <a:cxnLst>
                  <a:cxn ang="0">
                    <a:pos x="connsiteX0" y="connsiteY0"/>
                  </a:cxn>
                  <a:cxn ang="0">
                    <a:pos x="connsiteX1" y="connsiteY1"/>
                  </a:cxn>
                  <a:cxn ang="0">
                    <a:pos x="connsiteX2" y="connsiteY2"/>
                  </a:cxn>
                  <a:cxn ang="0">
                    <a:pos x="connsiteX3" y="connsiteY3"/>
                  </a:cxn>
                </a:cxnLst>
                <a:rect l="l" t="t" r="r" b="b"/>
                <a:pathLst>
                  <a:path w="63818" h="16309">
                    <a:moveTo>
                      <a:pt x="56130" y="16309"/>
                    </a:moveTo>
                    <a:cubicBezTo>
                      <a:pt x="42611" y="16309"/>
                      <a:pt x="747" y="15058"/>
                      <a:pt x="5" y="6854"/>
                    </a:cubicBezTo>
                    <a:cubicBezTo>
                      <a:pt x="-493" y="1351"/>
                      <a:pt x="36798" y="0"/>
                      <a:pt x="50317" y="0"/>
                    </a:cubicBezTo>
                    <a:cubicBezTo>
                      <a:pt x="63837" y="0"/>
                      <a:pt x="69650" y="16309"/>
                      <a:pt x="56130" y="16309"/>
                    </a:cubicBezTo>
                    <a:close/>
                  </a:path>
                </a:pathLst>
              </a:custGeom>
              <a:solidFill>
                <a:srgbClr val="1D71B8"/>
              </a:solidFill>
              <a:ln w="0" cap="flat">
                <a:noFill/>
                <a:prstDash val="solid"/>
                <a:miter/>
              </a:ln>
            </p:spPr>
            <p:txBody>
              <a:bodyPr rtlCol="0" anchor="ctr"/>
              <a:lstStyle/>
              <a:p>
                <a:endParaRPr lang="en-US" dirty="0"/>
              </a:p>
            </p:txBody>
          </p:sp>
          <p:sp>
            <p:nvSpPr>
              <p:cNvPr id="112" name="Freeform: Shape 111">
                <a:extLst>
                  <a:ext uri="{FF2B5EF4-FFF2-40B4-BE49-F238E27FC236}">
                    <a16:creationId xmlns:a16="http://schemas.microsoft.com/office/drawing/2014/main" id="{ACCEBDE5-0631-5C11-DAA7-F1274F928577}"/>
                  </a:ext>
                </a:extLst>
              </p:cNvPr>
              <p:cNvSpPr/>
              <p:nvPr/>
            </p:nvSpPr>
            <p:spPr>
              <a:xfrm>
                <a:off x="1754846" y="4795997"/>
                <a:ext cx="192096" cy="83817"/>
              </a:xfrm>
              <a:custGeom>
                <a:avLst/>
                <a:gdLst>
                  <a:gd name="connsiteX0" fmla="*/ 180008 w 192096"/>
                  <a:gd name="connsiteY0" fmla="*/ 686 h 83817"/>
                  <a:gd name="connsiteX1" fmla="*/ 186951 w 192096"/>
                  <a:gd name="connsiteY1" fmla="*/ 52582 h 83817"/>
                  <a:gd name="connsiteX2" fmla="*/ 138786 w 192096"/>
                  <a:gd name="connsiteY2" fmla="*/ 72800 h 83817"/>
                  <a:gd name="connsiteX3" fmla="*/ 104484 w 192096"/>
                  <a:gd name="connsiteY3" fmla="*/ 67851 h 83817"/>
                  <a:gd name="connsiteX4" fmla="*/ 109445 w 192096"/>
                  <a:gd name="connsiteY4" fmla="*/ 75236 h 83817"/>
                  <a:gd name="connsiteX5" fmla="*/ 85241 w 192096"/>
                  <a:gd name="connsiteY5" fmla="*/ 83817 h 83817"/>
                  <a:gd name="connsiteX6" fmla="*/ 57183 w 192096"/>
                  <a:gd name="connsiteY6" fmla="*/ 34534 h 83817"/>
                  <a:gd name="connsiteX7" fmla="*/ 12385 w 192096"/>
                  <a:gd name="connsiteY7" fmla="*/ 40392 h 83817"/>
                  <a:gd name="connsiteX8" fmla="*/ 7790 w 192096"/>
                  <a:gd name="connsiteY8" fmla="*/ 26773 h 83817"/>
                  <a:gd name="connsiteX9" fmla="*/ 64713 w 192096"/>
                  <a:gd name="connsiteY9" fmla="*/ 9024 h 83817"/>
                  <a:gd name="connsiteX10" fmla="*/ 103111 w 192096"/>
                  <a:gd name="connsiteY10" fmla="*/ 0 h 83817"/>
                  <a:gd name="connsiteX11" fmla="*/ 151929 w 192096"/>
                  <a:gd name="connsiteY11" fmla="*/ 5381 h 83817"/>
                  <a:gd name="connsiteX12" fmla="*/ 179997 w 192096"/>
                  <a:gd name="connsiteY12" fmla="*/ 698 h 8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2096" h="83817">
                    <a:moveTo>
                      <a:pt x="180008" y="686"/>
                    </a:moveTo>
                    <a:cubicBezTo>
                      <a:pt x="188689" y="-1827"/>
                      <a:pt x="198233" y="37779"/>
                      <a:pt x="186951" y="52582"/>
                    </a:cubicBezTo>
                    <a:cubicBezTo>
                      <a:pt x="176930" y="65725"/>
                      <a:pt x="148652" y="72535"/>
                      <a:pt x="138786" y="72800"/>
                    </a:cubicBezTo>
                    <a:cubicBezTo>
                      <a:pt x="132453" y="72977"/>
                      <a:pt x="105525" y="64529"/>
                      <a:pt x="104484" y="67851"/>
                    </a:cubicBezTo>
                    <a:cubicBezTo>
                      <a:pt x="103698" y="70364"/>
                      <a:pt x="108537" y="71915"/>
                      <a:pt x="109445" y="75236"/>
                    </a:cubicBezTo>
                    <a:cubicBezTo>
                      <a:pt x="110485" y="79045"/>
                      <a:pt x="100122" y="83817"/>
                      <a:pt x="85241" y="83817"/>
                    </a:cubicBezTo>
                    <a:cubicBezTo>
                      <a:pt x="68366" y="83817"/>
                      <a:pt x="62155" y="57432"/>
                      <a:pt x="57183" y="34534"/>
                    </a:cubicBezTo>
                    <a:cubicBezTo>
                      <a:pt x="42867" y="36228"/>
                      <a:pt x="22306" y="39118"/>
                      <a:pt x="12385" y="40392"/>
                    </a:cubicBezTo>
                    <a:cubicBezTo>
                      <a:pt x="549" y="41909"/>
                      <a:pt x="-6095" y="31191"/>
                      <a:pt x="7790" y="26773"/>
                    </a:cubicBezTo>
                    <a:cubicBezTo>
                      <a:pt x="19803" y="22942"/>
                      <a:pt x="45026" y="15014"/>
                      <a:pt x="64713" y="9024"/>
                    </a:cubicBezTo>
                    <a:cubicBezTo>
                      <a:pt x="80114" y="4340"/>
                      <a:pt x="95815" y="0"/>
                      <a:pt x="103111" y="0"/>
                    </a:cubicBezTo>
                    <a:cubicBezTo>
                      <a:pt x="113774" y="0"/>
                      <a:pt x="135420" y="5636"/>
                      <a:pt x="151929" y="5381"/>
                    </a:cubicBezTo>
                    <a:cubicBezTo>
                      <a:pt x="166290" y="5160"/>
                      <a:pt x="176067" y="1838"/>
                      <a:pt x="179997" y="698"/>
                    </a:cubicBezTo>
                    <a:close/>
                  </a:path>
                </a:pathLst>
              </a:custGeom>
              <a:solidFill>
                <a:srgbClr val="36A9E1"/>
              </a:solidFill>
              <a:ln w="0" cap="flat">
                <a:noFill/>
                <a:prstDash val="solid"/>
                <a:miter/>
              </a:ln>
            </p:spPr>
            <p:txBody>
              <a:bodyPr rtlCol="0" anchor="ctr"/>
              <a:lstStyle/>
              <a:p>
                <a:endParaRPr lang="en-US" dirty="0"/>
              </a:p>
            </p:txBody>
          </p:sp>
          <p:sp>
            <p:nvSpPr>
              <p:cNvPr id="113" name="Freeform: Shape 112">
                <a:extLst>
                  <a:ext uri="{FF2B5EF4-FFF2-40B4-BE49-F238E27FC236}">
                    <a16:creationId xmlns:a16="http://schemas.microsoft.com/office/drawing/2014/main" id="{54ECBFB0-8416-F2C1-012D-56145956F939}"/>
                  </a:ext>
                </a:extLst>
              </p:cNvPr>
              <p:cNvSpPr/>
              <p:nvPr/>
            </p:nvSpPr>
            <p:spPr>
              <a:xfrm>
                <a:off x="2011418" y="4646583"/>
                <a:ext cx="57478" cy="360828"/>
              </a:xfrm>
              <a:custGeom>
                <a:avLst/>
                <a:gdLst>
                  <a:gd name="connsiteX0" fmla="*/ 3411 w 57478"/>
                  <a:gd name="connsiteY0" fmla="*/ 360817 h 360828"/>
                  <a:gd name="connsiteX1" fmla="*/ 3123 w 57478"/>
                  <a:gd name="connsiteY1" fmla="*/ 360806 h 360828"/>
                  <a:gd name="connsiteX2" fmla="*/ 12 w 57478"/>
                  <a:gd name="connsiteY2" fmla="*/ 357119 h 360828"/>
                  <a:gd name="connsiteX3" fmla="*/ 17927 w 57478"/>
                  <a:gd name="connsiteY3" fmla="*/ 239000 h 360828"/>
                  <a:gd name="connsiteX4" fmla="*/ 48110 w 57478"/>
                  <a:gd name="connsiteY4" fmla="*/ 41094 h 360828"/>
                  <a:gd name="connsiteX5" fmla="*/ 50667 w 57478"/>
                  <a:gd name="connsiteY5" fmla="*/ 3304 h 360828"/>
                  <a:gd name="connsiteX6" fmla="*/ 54177 w 57478"/>
                  <a:gd name="connsiteY6" fmla="*/ 5 h 360828"/>
                  <a:gd name="connsiteX7" fmla="*/ 57477 w 57478"/>
                  <a:gd name="connsiteY7" fmla="*/ 3515 h 360828"/>
                  <a:gd name="connsiteX8" fmla="*/ 54886 w 57478"/>
                  <a:gd name="connsiteY8" fmla="*/ 41836 h 360828"/>
                  <a:gd name="connsiteX9" fmla="*/ 24625 w 57478"/>
                  <a:gd name="connsiteY9" fmla="*/ 240262 h 360828"/>
                  <a:gd name="connsiteX10" fmla="*/ 6799 w 57478"/>
                  <a:gd name="connsiteY10" fmla="*/ 357706 h 360828"/>
                  <a:gd name="connsiteX11" fmla="*/ 3411 w 57478"/>
                  <a:gd name="connsiteY11" fmla="*/ 360828 h 360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478" h="360828">
                    <a:moveTo>
                      <a:pt x="3411" y="360817"/>
                    </a:moveTo>
                    <a:cubicBezTo>
                      <a:pt x="3311" y="360817"/>
                      <a:pt x="3212" y="360817"/>
                      <a:pt x="3123" y="360806"/>
                    </a:cubicBezTo>
                    <a:cubicBezTo>
                      <a:pt x="1252" y="360651"/>
                      <a:pt x="-143" y="359001"/>
                      <a:pt x="12" y="357119"/>
                    </a:cubicBezTo>
                    <a:cubicBezTo>
                      <a:pt x="3577" y="315343"/>
                      <a:pt x="10220" y="279967"/>
                      <a:pt x="17927" y="239000"/>
                    </a:cubicBezTo>
                    <a:cubicBezTo>
                      <a:pt x="26917" y="191157"/>
                      <a:pt x="38112" y="131621"/>
                      <a:pt x="48110" y="41094"/>
                    </a:cubicBezTo>
                    <a:cubicBezTo>
                      <a:pt x="49383" y="29590"/>
                      <a:pt x="50213" y="17222"/>
                      <a:pt x="50667" y="3304"/>
                    </a:cubicBezTo>
                    <a:cubicBezTo>
                      <a:pt x="50734" y="1422"/>
                      <a:pt x="52295" y="-95"/>
                      <a:pt x="54177" y="5"/>
                    </a:cubicBezTo>
                    <a:cubicBezTo>
                      <a:pt x="56060" y="71"/>
                      <a:pt x="57532" y="1643"/>
                      <a:pt x="57477" y="3515"/>
                    </a:cubicBezTo>
                    <a:cubicBezTo>
                      <a:pt x="57023" y="17621"/>
                      <a:pt x="56170" y="30154"/>
                      <a:pt x="54886" y="41836"/>
                    </a:cubicBezTo>
                    <a:cubicBezTo>
                      <a:pt x="44855" y="132617"/>
                      <a:pt x="33638" y="192308"/>
                      <a:pt x="24625" y="240262"/>
                    </a:cubicBezTo>
                    <a:cubicBezTo>
                      <a:pt x="16952" y="281053"/>
                      <a:pt x="10331" y="316273"/>
                      <a:pt x="6799" y="357706"/>
                    </a:cubicBezTo>
                    <a:cubicBezTo>
                      <a:pt x="6644" y="359477"/>
                      <a:pt x="5160" y="360828"/>
                      <a:pt x="3411" y="360828"/>
                    </a:cubicBezTo>
                    <a:close/>
                  </a:path>
                </a:pathLst>
              </a:custGeom>
              <a:solidFill>
                <a:srgbClr val="7988A6"/>
              </a:solidFill>
              <a:ln w="0" cap="flat">
                <a:noFill/>
                <a:prstDash val="solid"/>
                <a:miter/>
              </a:ln>
            </p:spPr>
            <p:txBody>
              <a:bodyPr rtlCol="0" anchor="ctr"/>
              <a:lstStyle/>
              <a:p>
                <a:endParaRPr lang="en-US" dirty="0"/>
              </a:p>
            </p:txBody>
          </p:sp>
          <p:sp>
            <p:nvSpPr>
              <p:cNvPr id="114" name="Freeform: Shape 113">
                <a:extLst>
                  <a:ext uri="{FF2B5EF4-FFF2-40B4-BE49-F238E27FC236}">
                    <a16:creationId xmlns:a16="http://schemas.microsoft.com/office/drawing/2014/main" id="{23857992-38C7-C3A4-308B-8AEA98DEC73C}"/>
                  </a:ext>
                </a:extLst>
              </p:cNvPr>
              <p:cNvSpPr/>
              <p:nvPr/>
            </p:nvSpPr>
            <p:spPr>
              <a:xfrm>
                <a:off x="2091566" y="4263243"/>
                <a:ext cx="37729" cy="20951"/>
              </a:xfrm>
              <a:custGeom>
                <a:avLst/>
                <a:gdLst>
                  <a:gd name="connsiteX0" fmla="*/ 37507 w 37729"/>
                  <a:gd name="connsiteY0" fmla="*/ 1284 h 20951"/>
                  <a:gd name="connsiteX1" fmla="*/ 22903 w 37729"/>
                  <a:gd name="connsiteY1" fmla="*/ 18878 h 20951"/>
                  <a:gd name="connsiteX2" fmla="*/ 149 w 37729"/>
                  <a:gd name="connsiteY2" fmla="*/ 16586 h 20951"/>
                  <a:gd name="connsiteX3" fmla="*/ 18341 w 37729"/>
                  <a:gd name="connsiteY3" fmla="*/ 6443 h 20951"/>
                  <a:gd name="connsiteX4" fmla="*/ 37496 w 37729"/>
                  <a:gd name="connsiteY4" fmla="*/ 1284 h 20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29" h="20951">
                    <a:moveTo>
                      <a:pt x="37507" y="1284"/>
                    </a:moveTo>
                    <a:cubicBezTo>
                      <a:pt x="38958" y="4827"/>
                      <a:pt x="33222" y="14648"/>
                      <a:pt x="22903" y="18878"/>
                    </a:cubicBezTo>
                    <a:cubicBezTo>
                      <a:pt x="12584" y="23107"/>
                      <a:pt x="1600" y="20118"/>
                      <a:pt x="149" y="16586"/>
                    </a:cubicBezTo>
                    <a:cubicBezTo>
                      <a:pt x="-1301" y="13042"/>
                      <a:pt x="8033" y="10673"/>
                      <a:pt x="18341" y="6443"/>
                    </a:cubicBezTo>
                    <a:cubicBezTo>
                      <a:pt x="28650" y="2214"/>
                      <a:pt x="36046" y="-2259"/>
                      <a:pt x="37496" y="1284"/>
                    </a:cubicBezTo>
                    <a:close/>
                  </a:path>
                </a:pathLst>
              </a:custGeom>
              <a:solidFill>
                <a:srgbClr val="C2624E"/>
              </a:solidFill>
              <a:ln w="0" cap="flat">
                <a:noFill/>
                <a:prstDash val="solid"/>
                <a:miter/>
              </a:ln>
            </p:spPr>
            <p:txBody>
              <a:bodyPr rtlCol="0" anchor="ctr"/>
              <a:lstStyle/>
              <a:p>
                <a:endParaRPr lang="en-US" dirty="0"/>
              </a:p>
            </p:txBody>
          </p:sp>
          <p:sp>
            <p:nvSpPr>
              <p:cNvPr id="115" name="Freeform: Shape 114">
                <a:extLst>
                  <a:ext uri="{FF2B5EF4-FFF2-40B4-BE49-F238E27FC236}">
                    <a16:creationId xmlns:a16="http://schemas.microsoft.com/office/drawing/2014/main" id="{06393691-359E-7375-A378-BE833B9F5AF5}"/>
                  </a:ext>
                </a:extLst>
              </p:cNvPr>
              <p:cNvSpPr/>
              <p:nvPr/>
            </p:nvSpPr>
            <p:spPr>
              <a:xfrm>
                <a:off x="2047561" y="4213222"/>
                <a:ext cx="57719" cy="51637"/>
              </a:xfrm>
              <a:custGeom>
                <a:avLst/>
                <a:gdLst>
                  <a:gd name="connsiteX0" fmla="*/ 42448 w 57719"/>
                  <a:gd name="connsiteY0" fmla="*/ 51637 h 51637"/>
                  <a:gd name="connsiteX1" fmla="*/ 32749 w 57719"/>
                  <a:gd name="connsiteY1" fmla="*/ 46455 h 51637"/>
                  <a:gd name="connsiteX2" fmla="*/ 28198 w 57719"/>
                  <a:gd name="connsiteY2" fmla="*/ 26337 h 51637"/>
                  <a:gd name="connsiteX3" fmla="*/ 25530 w 57719"/>
                  <a:gd name="connsiteY3" fmla="*/ 11389 h 51637"/>
                  <a:gd name="connsiteX4" fmla="*/ 16517 w 57719"/>
                  <a:gd name="connsiteY4" fmla="*/ 6938 h 51637"/>
                  <a:gd name="connsiteX5" fmla="*/ 6519 w 57719"/>
                  <a:gd name="connsiteY5" fmla="*/ 14888 h 51637"/>
                  <a:gd name="connsiteX6" fmla="*/ 2012 w 57719"/>
                  <a:gd name="connsiteY6" fmla="*/ 16604 h 51637"/>
                  <a:gd name="connsiteX7" fmla="*/ 296 w 57719"/>
                  <a:gd name="connsiteY7" fmla="*/ 12098 h 51637"/>
                  <a:gd name="connsiteX8" fmla="*/ 15310 w 57719"/>
                  <a:gd name="connsiteY8" fmla="*/ 217 h 51637"/>
                  <a:gd name="connsiteX9" fmla="*/ 32184 w 57719"/>
                  <a:gd name="connsiteY9" fmla="*/ 9928 h 51637"/>
                  <a:gd name="connsiteX10" fmla="*/ 34919 w 57719"/>
                  <a:gd name="connsiteY10" fmla="*/ 25241 h 51637"/>
                  <a:gd name="connsiteX11" fmla="*/ 38850 w 57719"/>
                  <a:gd name="connsiteY11" fmla="*/ 43410 h 51637"/>
                  <a:gd name="connsiteX12" fmla="*/ 53288 w 57719"/>
                  <a:gd name="connsiteY12" fmla="*/ 42491 h 51637"/>
                  <a:gd name="connsiteX13" fmla="*/ 57562 w 57719"/>
                  <a:gd name="connsiteY13" fmla="*/ 44728 h 51637"/>
                  <a:gd name="connsiteX14" fmla="*/ 55325 w 57719"/>
                  <a:gd name="connsiteY14" fmla="*/ 49002 h 51637"/>
                  <a:gd name="connsiteX15" fmla="*/ 42437 w 57719"/>
                  <a:gd name="connsiteY15" fmla="*/ 51615 h 51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719" h="51637">
                    <a:moveTo>
                      <a:pt x="42448" y="51637"/>
                    </a:moveTo>
                    <a:cubicBezTo>
                      <a:pt x="38396" y="51637"/>
                      <a:pt x="34698" y="50397"/>
                      <a:pt x="32749" y="46455"/>
                    </a:cubicBezTo>
                    <a:cubicBezTo>
                      <a:pt x="30789" y="42502"/>
                      <a:pt x="29593" y="35018"/>
                      <a:pt x="28198" y="26337"/>
                    </a:cubicBezTo>
                    <a:cubicBezTo>
                      <a:pt x="27390" y="21299"/>
                      <a:pt x="26560" y="16095"/>
                      <a:pt x="25530" y="11389"/>
                    </a:cubicBezTo>
                    <a:cubicBezTo>
                      <a:pt x="24854" y="8300"/>
                      <a:pt x="19927" y="6307"/>
                      <a:pt x="16517" y="6938"/>
                    </a:cubicBezTo>
                    <a:cubicBezTo>
                      <a:pt x="12132" y="7724"/>
                      <a:pt x="8390" y="10703"/>
                      <a:pt x="6519" y="14888"/>
                    </a:cubicBezTo>
                    <a:cubicBezTo>
                      <a:pt x="5744" y="16604"/>
                      <a:pt x="3729" y="17379"/>
                      <a:pt x="2012" y="16604"/>
                    </a:cubicBezTo>
                    <a:cubicBezTo>
                      <a:pt x="296" y="15840"/>
                      <a:pt x="-468" y="13825"/>
                      <a:pt x="296" y="12098"/>
                    </a:cubicBezTo>
                    <a:cubicBezTo>
                      <a:pt x="3097" y="5853"/>
                      <a:pt x="8711" y="1413"/>
                      <a:pt x="15310" y="217"/>
                    </a:cubicBezTo>
                    <a:cubicBezTo>
                      <a:pt x="21998" y="-989"/>
                      <a:pt x="30656" y="2908"/>
                      <a:pt x="32184" y="9928"/>
                    </a:cubicBezTo>
                    <a:cubicBezTo>
                      <a:pt x="33247" y="14811"/>
                      <a:pt x="34100" y="20114"/>
                      <a:pt x="34919" y="25241"/>
                    </a:cubicBezTo>
                    <a:cubicBezTo>
                      <a:pt x="36115" y="32681"/>
                      <a:pt x="37344" y="40388"/>
                      <a:pt x="38850" y="43410"/>
                    </a:cubicBezTo>
                    <a:cubicBezTo>
                      <a:pt x="39880" y="45481"/>
                      <a:pt x="44729" y="45171"/>
                      <a:pt x="53288" y="42491"/>
                    </a:cubicBezTo>
                    <a:cubicBezTo>
                      <a:pt x="55082" y="41938"/>
                      <a:pt x="56997" y="42923"/>
                      <a:pt x="57562" y="44728"/>
                    </a:cubicBezTo>
                    <a:cubicBezTo>
                      <a:pt x="58127" y="46522"/>
                      <a:pt x="57119" y="48437"/>
                      <a:pt x="55325" y="49002"/>
                    </a:cubicBezTo>
                    <a:cubicBezTo>
                      <a:pt x="51915" y="50065"/>
                      <a:pt x="46966" y="51615"/>
                      <a:pt x="42437" y="51615"/>
                    </a:cubicBezTo>
                    <a:close/>
                  </a:path>
                </a:pathLst>
              </a:custGeom>
              <a:solidFill>
                <a:srgbClr val="C2624E"/>
              </a:solidFill>
              <a:ln w="0" cap="flat">
                <a:noFill/>
                <a:prstDash val="solid"/>
                <a:miter/>
              </a:ln>
            </p:spPr>
            <p:txBody>
              <a:bodyPr rtlCol="0" anchor="ctr"/>
              <a:lstStyle/>
              <a:p>
                <a:endParaRPr lang="en-US" dirty="0"/>
              </a:p>
            </p:txBody>
          </p:sp>
          <p:sp>
            <p:nvSpPr>
              <p:cNvPr id="116" name="Freeform: Shape 115">
                <a:extLst>
                  <a:ext uri="{FF2B5EF4-FFF2-40B4-BE49-F238E27FC236}">
                    <a16:creationId xmlns:a16="http://schemas.microsoft.com/office/drawing/2014/main" id="{BD419FF6-3F50-EB54-7F99-C3397D8ABADD}"/>
                  </a:ext>
                </a:extLst>
              </p:cNvPr>
              <p:cNvSpPr/>
              <p:nvPr/>
            </p:nvSpPr>
            <p:spPr>
              <a:xfrm>
                <a:off x="2089745" y="4197618"/>
                <a:ext cx="45425" cy="16042"/>
              </a:xfrm>
              <a:custGeom>
                <a:avLst/>
                <a:gdLst>
                  <a:gd name="connsiteX0" fmla="*/ 3410 w 45425"/>
                  <a:gd name="connsiteY0" fmla="*/ 16032 h 16042"/>
                  <a:gd name="connsiteX1" fmla="*/ 1616 w 45425"/>
                  <a:gd name="connsiteY1" fmla="*/ 15522 h 16042"/>
                  <a:gd name="connsiteX2" fmla="*/ 509 w 45425"/>
                  <a:gd name="connsiteY2" fmla="*/ 10828 h 16042"/>
                  <a:gd name="connsiteX3" fmla="*/ 43336 w 45425"/>
                  <a:gd name="connsiteY3" fmla="*/ 4240 h 16042"/>
                  <a:gd name="connsiteX4" fmla="*/ 45163 w 45425"/>
                  <a:gd name="connsiteY4" fmla="*/ 8702 h 16042"/>
                  <a:gd name="connsiteX5" fmla="*/ 40701 w 45425"/>
                  <a:gd name="connsiteY5" fmla="*/ 10529 h 16042"/>
                  <a:gd name="connsiteX6" fmla="*/ 6311 w 45425"/>
                  <a:gd name="connsiteY6" fmla="*/ 14426 h 16042"/>
                  <a:gd name="connsiteX7" fmla="*/ 3410 w 45425"/>
                  <a:gd name="connsiteY7" fmla="*/ 16043 h 1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25" h="16042">
                    <a:moveTo>
                      <a:pt x="3410" y="16032"/>
                    </a:moveTo>
                    <a:cubicBezTo>
                      <a:pt x="2801" y="16032"/>
                      <a:pt x="2181" y="15865"/>
                      <a:pt x="1616" y="15522"/>
                    </a:cubicBezTo>
                    <a:cubicBezTo>
                      <a:pt x="11" y="14537"/>
                      <a:pt x="-477" y="12433"/>
                      <a:pt x="509" y="10828"/>
                    </a:cubicBezTo>
                    <a:cubicBezTo>
                      <a:pt x="8813" y="-2570"/>
                      <a:pt x="28533" y="-1983"/>
                      <a:pt x="43336" y="4240"/>
                    </a:cubicBezTo>
                    <a:cubicBezTo>
                      <a:pt x="45075" y="4970"/>
                      <a:pt x="45883" y="6963"/>
                      <a:pt x="45163" y="8702"/>
                    </a:cubicBezTo>
                    <a:cubicBezTo>
                      <a:pt x="44433" y="10440"/>
                      <a:pt x="42439" y="11248"/>
                      <a:pt x="40701" y="10529"/>
                    </a:cubicBezTo>
                    <a:cubicBezTo>
                      <a:pt x="28090" y="5236"/>
                      <a:pt x="12223" y="4871"/>
                      <a:pt x="6311" y="14426"/>
                    </a:cubicBezTo>
                    <a:cubicBezTo>
                      <a:pt x="5668" y="15467"/>
                      <a:pt x="4550" y="16043"/>
                      <a:pt x="3410" y="16043"/>
                    </a:cubicBezTo>
                    <a:close/>
                  </a:path>
                </a:pathLst>
              </a:custGeom>
              <a:solidFill>
                <a:srgbClr val="222342"/>
              </a:solidFill>
              <a:ln w="0" cap="flat">
                <a:noFill/>
                <a:prstDash val="solid"/>
                <a:miter/>
              </a:ln>
            </p:spPr>
            <p:txBody>
              <a:bodyPr rtlCol="0" anchor="ctr"/>
              <a:lstStyle/>
              <a:p>
                <a:endParaRPr lang="en-US" dirty="0"/>
              </a:p>
            </p:txBody>
          </p:sp>
          <p:sp>
            <p:nvSpPr>
              <p:cNvPr id="117" name="Freeform: Shape 116">
                <a:extLst>
                  <a:ext uri="{FF2B5EF4-FFF2-40B4-BE49-F238E27FC236}">
                    <a16:creationId xmlns:a16="http://schemas.microsoft.com/office/drawing/2014/main" id="{66E099E0-3DF2-A98B-E111-4428F27DE243}"/>
                  </a:ext>
                </a:extLst>
              </p:cNvPr>
              <p:cNvSpPr/>
              <p:nvPr/>
            </p:nvSpPr>
            <p:spPr>
              <a:xfrm>
                <a:off x="2106926" y="4212890"/>
                <a:ext cx="11066" cy="12547"/>
              </a:xfrm>
              <a:custGeom>
                <a:avLst/>
                <a:gdLst>
                  <a:gd name="connsiteX0" fmla="*/ 512 w 11066"/>
                  <a:gd name="connsiteY0" fmla="*/ 8233 h 12547"/>
                  <a:gd name="connsiteX1" fmla="*/ 7853 w 11066"/>
                  <a:gd name="connsiteY1" fmla="*/ 12231 h 12547"/>
                  <a:gd name="connsiteX2" fmla="*/ 10554 w 11066"/>
                  <a:gd name="connsiteY2" fmla="*/ 4314 h 12547"/>
                  <a:gd name="connsiteX3" fmla="*/ 3214 w 11066"/>
                  <a:gd name="connsiteY3" fmla="*/ 317 h 12547"/>
                  <a:gd name="connsiteX4" fmla="*/ 512 w 11066"/>
                  <a:gd name="connsiteY4" fmla="*/ 8233 h 1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6" h="12547">
                    <a:moveTo>
                      <a:pt x="512" y="8233"/>
                    </a:moveTo>
                    <a:cubicBezTo>
                      <a:pt x="1796" y="11522"/>
                      <a:pt x="5085" y="13316"/>
                      <a:pt x="7853" y="12231"/>
                    </a:cubicBezTo>
                    <a:cubicBezTo>
                      <a:pt x="10621" y="11145"/>
                      <a:pt x="11839" y="7613"/>
                      <a:pt x="10554" y="4314"/>
                    </a:cubicBezTo>
                    <a:cubicBezTo>
                      <a:pt x="9270" y="1025"/>
                      <a:pt x="5982" y="-768"/>
                      <a:pt x="3214" y="317"/>
                    </a:cubicBezTo>
                    <a:cubicBezTo>
                      <a:pt x="445" y="1402"/>
                      <a:pt x="-773" y="4934"/>
                      <a:pt x="512" y="8233"/>
                    </a:cubicBezTo>
                    <a:close/>
                  </a:path>
                </a:pathLst>
              </a:custGeom>
              <a:solidFill>
                <a:srgbClr val="222342"/>
              </a:solidFill>
              <a:ln w="0" cap="flat">
                <a:noFill/>
                <a:prstDash val="solid"/>
                <a:miter/>
              </a:ln>
            </p:spPr>
            <p:txBody>
              <a:bodyPr rtlCol="0" anchor="ctr"/>
              <a:lstStyle/>
              <a:p>
                <a:endParaRPr lang="en-US" dirty="0"/>
              </a:p>
            </p:txBody>
          </p:sp>
          <p:sp>
            <p:nvSpPr>
              <p:cNvPr id="118" name="Freeform: Shape 117">
                <a:extLst>
                  <a:ext uri="{FF2B5EF4-FFF2-40B4-BE49-F238E27FC236}">
                    <a16:creationId xmlns:a16="http://schemas.microsoft.com/office/drawing/2014/main" id="{6B4013BA-413E-287A-7232-61E986AF0E35}"/>
                  </a:ext>
                </a:extLst>
              </p:cNvPr>
              <p:cNvSpPr/>
              <p:nvPr/>
            </p:nvSpPr>
            <p:spPr>
              <a:xfrm>
                <a:off x="2058939" y="4228867"/>
                <a:ext cx="11066" cy="12547"/>
              </a:xfrm>
              <a:custGeom>
                <a:avLst/>
                <a:gdLst>
                  <a:gd name="connsiteX0" fmla="*/ 512 w 11066"/>
                  <a:gd name="connsiteY0" fmla="*/ 8233 h 12547"/>
                  <a:gd name="connsiteX1" fmla="*/ 7853 w 11066"/>
                  <a:gd name="connsiteY1" fmla="*/ 12230 h 12547"/>
                  <a:gd name="connsiteX2" fmla="*/ 10554 w 11066"/>
                  <a:gd name="connsiteY2" fmla="*/ 4314 h 12547"/>
                  <a:gd name="connsiteX3" fmla="*/ 3213 w 11066"/>
                  <a:gd name="connsiteY3" fmla="*/ 317 h 12547"/>
                  <a:gd name="connsiteX4" fmla="*/ 512 w 11066"/>
                  <a:gd name="connsiteY4" fmla="*/ 8233 h 1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66" h="12547">
                    <a:moveTo>
                      <a:pt x="512" y="8233"/>
                    </a:moveTo>
                    <a:cubicBezTo>
                      <a:pt x="1796" y="11522"/>
                      <a:pt x="5085" y="13316"/>
                      <a:pt x="7853" y="12230"/>
                    </a:cubicBezTo>
                    <a:cubicBezTo>
                      <a:pt x="10621" y="11145"/>
                      <a:pt x="11839" y="7613"/>
                      <a:pt x="10554" y="4314"/>
                    </a:cubicBezTo>
                    <a:cubicBezTo>
                      <a:pt x="9270" y="1025"/>
                      <a:pt x="5982" y="-768"/>
                      <a:pt x="3213" y="317"/>
                    </a:cubicBezTo>
                    <a:cubicBezTo>
                      <a:pt x="445" y="1402"/>
                      <a:pt x="-773" y="4934"/>
                      <a:pt x="512" y="8233"/>
                    </a:cubicBezTo>
                    <a:close/>
                  </a:path>
                </a:pathLst>
              </a:custGeom>
              <a:solidFill>
                <a:srgbClr val="222342"/>
              </a:solidFill>
              <a:ln w="0" cap="flat">
                <a:noFill/>
                <a:prstDash val="solid"/>
                <a:miter/>
              </a:ln>
            </p:spPr>
            <p:txBody>
              <a:bodyPr rtlCol="0" anchor="ctr"/>
              <a:lstStyle/>
              <a:p>
                <a:endParaRPr lang="en-US" dirty="0"/>
              </a:p>
            </p:txBody>
          </p:sp>
          <p:sp>
            <p:nvSpPr>
              <p:cNvPr id="119" name="Freeform: Shape 118">
                <a:extLst>
                  <a:ext uri="{FF2B5EF4-FFF2-40B4-BE49-F238E27FC236}">
                    <a16:creationId xmlns:a16="http://schemas.microsoft.com/office/drawing/2014/main" id="{6DEC1600-2A31-187D-F005-14820E48D801}"/>
                  </a:ext>
                </a:extLst>
              </p:cNvPr>
              <p:cNvSpPr/>
              <p:nvPr/>
            </p:nvSpPr>
            <p:spPr>
              <a:xfrm>
                <a:off x="2047561" y="4213240"/>
                <a:ext cx="27193" cy="16896"/>
              </a:xfrm>
              <a:custGeom>
                <a:avLst/>
                <a:gdLst>
                  <a:gd name="connsiteX0" fmla="*/ 3407 w 27193"/>
                  <a:gd name="connsiteY0" fmla="*/ 16897 h 16896"/>
                  <a:gd name="connsiteX1" fmla="*/ 2012 w 27193"/>
                  <a:gd name="connsiteY1" fmla="*/ 16598 h 16896"/>
                  <a:gd name="connsiteX2" fmla="*/ 296 w 27193"/>
                  <a:gd name="connsiteY2" fmla="*/ 12091 h 16896"/>
                  <a:gd name="connsiteX3" fmla="*/ 15310 w 27193"/>
                  <a:gd name="connsiteY3" fmla="*/ 211 h 16896"/>
                  <a:gd name="connsiteX4" fmla="*/ 25297 w 27193"/>
                  <a:gd name="connsiteY4" fmla="*/ 1772 h 16896"/>
                  <a:gd name="connsiteX5" fmla="*/ 26836 w 27193"/>
                  <a:gd name="connsiteY5" fmla="*/ 6334 h 16896"/>
                  <a:gd name="connsiteX6" fmla="*/ 22275 w 27193"/>
                  <a:gd name="connsiteY6" fmla="*/ 7873 h 16896"/>
                  <a:gd name="connsiteX7" fmla="*/ 16517 w 27193"/>
                  <a:gd name="connsiteY7" fmla="*/ 6909 h 16896"/>
                  <a:gd name="connsiteX8" fmla="*/ 6519 w 27193"/>
                  <a:gd name="connsiteY8" fmla="*/ 14859 h 16896"/>
                  <a:gd name="connsiteX9" fmla="*/ 3407 w 27193"/>
                  <a:gd name="connsiteY9" fmla="*/ 16875 h 1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93" h="16896">
                    <a:moveTo>
                      <a:pt x="3407" y="16897"/>
                    </a:moveTo>
                    <a:cubicBezTo>
                      <a:pt x="2943" y="16897"/>
                      <a:pt x="2466" y="16797"/>
                      <a:pt x="2012" y="16598"/>
                    </a:cubicBezTo>
                    <a:cubicBezTo>
                      <a:pt x="296" y="15834"/>
                      <a:pt x="-468" y="13819"/>
                      <a:pt x="296" y="12091"/>
                    </a:cubicBezTo>
                    <a:cubicBezTo>
                      <a:pt x="3097" y="5847"/>
                      <a:pt x="8711" y="1407"/>
                      <a:pt x="15310" y="211"/>
                    </a:cubicBezTo>
                    <a:cubicBezTo>
                      <a:pt x="18444" y="-354"/>
                      <a:pt x="22186" y="233"/>
                      <a:pt x="25297" y="1772"/>
                    </a:cubicBezTo>
                    <a:cubicBezTo>
                      <a:pt x="26980" y="2602"/>
                      <a:pt x="27678" y="4651"/>
                      <a:pt x="26836" y="6334"/>
                    </a:cubicBezTo>
                    <a:cubicBezTo>
                      <a:pt x="26006" y="8017"/>
                      <a:pt x="23958" y="8714"/>
                      <a:pt x="22275" y="7873"/>
                    </a:cubicBezTo>
                    <a:cubicBezTo>
                      <a:pt x="20448" y="6965"/>
                      <a:pt x="18244" y="6599"/>
                      <a:pt x="16517" y="6909"/>
                    </a:cubicBezTo>
                    <a:cubicBezTo>
                      <a:pt x="12132" y="7696"/>
                      <a:pt x="8390" y="10674"/>
                      <a:pt x="6519" y="14859"/>
                    </a:cubicBezTo>
                    <a:cubicBezTo>
                      <a:pt x="5954" y="16122"/>
                      <a:pt x="4714" y="16875"/>
                      <a:pt x="3407" y="16875"/>
                    </a:cubicBezTo>
                    <a:close/>
                  </a:path>
                </a:pathLst>
              </a:custGeom>
              <a:solidFill>
                <a:srgbClr val="222342"/>
              </a:solidFill>
              <a:ln w="0"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DDCC96AB-A898-F8C4-77AE-5B544AE36C55}"/>
                  </a:ext>
                </a:extLst>
              </p:cNvPr>
              <p:cNvSpPr/>
              <p:nvPr/>
            </p:nvSpPr>
            <p:spPr>
              <a:xfrm>
                <a:off x="1835528" y="4488102"/>
                <a:ext cx="18528" cy="46799"/>
              </a:xfrm>
              <a:custGeom>
                <a:avLst/>
                <a:gdLst>
                  <a:gd name="connsiteX0" fmla="*/ 15033 w 18528"/>
                  <a:gd name="connsiteY0" fmla="*/ 46799 h 46799"/>
                  <a:gd name="connsiteX1" fmla="*/ 11678 w 18528"/>
                  <a:gd name="connsiteY1" fmla="*/ 44275 h 46799"/>
                  <a:gd name="connsiteX2" fmla="*/ 141 w 18528"/>
                  <a:gd name="connsiteY2" fmla="*/ 4470 h 46799"/>
                  <a:gd name="connsiteX3" fmla="*/ 2521 w 18528"/>
                  <a:gd name="connsiteY3" fmla="*/ 141 h 46799"/>
                  <a:gd name="connsiteX4" fmla="*/ 6851 w 18528"/>
                  <a:gd name="connsiteY4" fmla="*/ 2521 h 46799"/>
                  <a:gd name="connsiteX5" fmla="*/ 18388 w 18528"/>
                  <a:gd name="connsiteY5" fmla="*/ 42326 h 46799"/>
                  <a:gd name="connsiteX6" fmla="*/ 16007 w 18528"/>
                  <a:gd name="connsiteY6" fmla="*/ 46656 h 46799"/>
                  <a:gd name="connsiteX7" fmla="*/ 15033 w 18528"/>
                  <a:gd name="connsiteY7" fmla="*/ 46799 h 46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28" h="46799">
                    <a:moveTo>
                      <a:pt x="15033" y="46799"/>
                    </a:moveTo>
                    <a:cubicBezTo>
                      <a:pt x="13516" y="46799"/>
                      <a:pt x="12121" y="45803"/>
                      <a:pt x="11678" y="44275"/>
                    </a:cubicBezTo>
                    <a:lnTo>
                      <a:pt x="141" y="4470"/>
                    </a:lnTo>
                    <a:cubicBezTo>
                      <a:pt x="-402" y="2621"/>
                      <a:pt x="672" y="683"/>
                      <a:pt x="2521" y="141"/>
                    </a:cubicBezTo>
                    <a:cubicBezTo>
                      <a:pt x="4370" y="-402"/>
                      <a:pt x="6308" y="672"/>
                      <a:pt x="6851" y="2521"/>
                    </a:cubicBezTo>
                    <a:lnTo>
                      <a:pt x="18388" y="42326"/>
                    </a:lnTo>
                    <a:cubicBezTo>
                      <a:pt x="18930" y="44175"/>
                      <a:pt x="17856" y="46113"/>
                      <a:pt x="16007" y="46656"/>
                    </a:cubicBezTo>
                    <a:cubicBezTo>
                      <a:pt x="15686" y="46755"/>
                      <a:pt x="15354" y="46799"/>
                      <a:pt x="15033" y="46799"/>
                    </a:cubicBezTo>
                    <a:close/>
                  </a:path>
                </a:pathLst>
              </a:custGeom>
              <a:solidFill>
                <a:srgbClr val="7988A6"/>
              </a:solidFill>
              <a:ln w="0" cap="flat">
                <a:noFill/>
                <a:prstDash val="solid"/>
                <a:miter/>
              </a:ln>
            </p:spPr>
            <p:txBody>
              <a:bodyPr rtlCol="0" anchor="ctr"/>
              <a:lstStyle/>
              <a:p>
                <a:endParaRPr lang="en-US" dirty="0"/>
              </a:p>
            </p:txBody>
          </p:sp>
          <p:sp>
            <p:nvSpPr>
              <p:cNvPr id="121" name="Freeform: Shape 120">
                <a:extLst>
                  <a:ext uri="{FF2B5EF4-FFF2-40B4-BE49-F238E27FC236}">
                    <a16:creationId xmlns:a16="http://schemas.microsoft.com/office/drawing/2014/main" id="{96A4A183-DE44-2F03-2871-22893B9B979D}"/>
                  </a:ext>
                </a:extLst>
              </p:cNvPr>
              <p:cNvSpPr/>
              <p:nvPr/>
            </p:nvSpPr>
            <p:spPr>
              <a:xfrm>
                <a:off x="2059329" y="4217802"/>
                <a:ext cx="114830" cy="100952"/>
              </a:xfrm>
              <a:custGeom>
                <a:avLst/>
                <a:gdLst>
                  <a:gd name="connsiteX0" fmla="*/ 114831 w 114830"/>
                  <a:gd name="connsiteY0" fmla="*/ 49604 h 100952"/>
                  <a:gd name="connsiteX1" fmla="*/ 78691 w 114830"/>
                  <a:gd name="connsiteY1" fmla="*/ 97469 h 100952"/>
                  <a:gd name="connsiteX2" fmla="*/ 20450 w 114830"/>
                  <a:gd name="connsiteY2" fmla="*/ 85367 h 100952"/>
                  <a:gd name="connsiteX3" fmla="*/ 0 w 114830"/>
                  <a:gd name="connsiteY3" fmla="*/ 40480 h 100952"/>
                  <a:gd name="connsiteX4" fmla="*/ 9400 w 114830"/>
                  <a:gd name="connsiteY4" fmla="*/ 42197 h 100952"/>
                  <a:gd name="connsiteX5" fmla="*/ 21978 w 114830"/>
                  <a:gd name="connsiteY5" fmla="*/ 30039 h 100952"/>
                  <a:gd name="connsiteX6" fmla="*/ 53003 w 114830"/>
                  <a:gd name="connsiteY6" fmla="*/ 25555 h 100952"/>
                  <a:gd name="connsiteX7" fmla="*/ 96130 w 114830"/>
                  <a:gd name="connsiteY7" fmla="*/ 0 h 100952"/>
                  <a:gd name="connsiteX8" fmla="*/ 114831 w 114830"/>
                  <a:gd name="connsiteY8" fmla="*/ 49604 h 10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830" h="100952">
                    <a:moveTo>
                      <a:pt x="114831" y="49604"/>
                    </a:moveTo>
                    <a:cubicBezTo>
                      <a:pt x="111387" y="68681"/>
                      <a:pt x="105851" y="85589"/>
                      <a:pt x="78691" y="97469"/>
                    </a:cubicBezTo>
                    <a:cubicBezTo>
                      <a:pt x="57410" y="106770"/>
                      <a:pt x="32231" y="95620"/>
                      <a:pt x="20450" y="85367"/>
                    </a:cubicBezTo>
                    <a:cubicBezTo>
                      <a:pt x="13752" y="76211"/>
                      <a:pt x="3333" y="55096"/>
                      <a:pt x="0" y="40480"/>
                    </a:cubicBezTo>
                    <a:cubicBezTo>
                      <a:pt x="1860" y="41366"/>
                      <a:pt x="5093" y="45319"/>
                      <a:pt x="9400" y="42197"/>
                    </a:cubicBezTo>
                    <a:cubicBezTo>
                      <a:pt x="15867" y="37491"/>
                      <a:pt x="13752" y="33139"/>
                      <a:pt x="21978" y="30039"/>
                    </a:cubicBezTo>
                    <a:cubicBezTo>
                      <a:pt x="29707" y="27127"/>
                      <a:pt x="37624" y="30150"/>
                      <a:pt x="53003" y="25555"/>
                    </a:cubicBezTo>
                    <a:cubicBezTo>
                      <a:pt x="67497" y="21226"/>
                      <a:pt x="90328" y="3167"/>
                      <a:pt x="96130" y="0"/>
                    </a:cubicBezTo>
                    <a:cubicBezTo>
                      <a:pt x="101810" y="15069"/>
                      <a:pt x="108364" y="32464"/>
                      <a:pt x="114831" y="49604"/>
                    </a:cubicBezTo>
                    <a:close/>
                  </a:path>
                </a:pathLst>
              </a:custGeom>
              <a:solidFill>
                <a:srgbClr val="FFFFFF"/>
              </a:solidFill>
              <a:ln w="0" cap="flat">
                <a:no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B59267EC-A5A9-7247-E55E-CBD28247550F}"/>
                  </a:ext>
                </a:extLst>
              </p:cNvPr>
              <p:cNvSpPr/>
              <p:nvPr/>
            </p:nvSpPr>
            <p:spPr>
              <a:xfrm>
                <a:off x="2150459" y="4301388"/>
                <a:ext cx="265396" cy="713520"/>
              </a:xfrm>
              <a:custGeom>
                <a:avLst/>
                <a:gdLst>
                  <a:gd name="connsiteX0" fmla="*/ 208231 w 265396"/>
                  <a:gd name="connsiteY0" fmla="*/ 434586 h 713520"/>
                  <a:gd name="connsiteX1" fmla="*/ 265397 w 265396"/>
                  <a:gd name="connsiteY1" fmla="*/ 707075 h 713520"/>
                  <a:gd name="connsiteX2" fmla="*/ 21308 w 265396"/>
                  <a:gd name="connsiteY2" fmla="*/ 710031 h 713520"/>
                  <a:gd name="connsiteX3" fmla="*/ 12916 w 265396"/>
                  <a:gd name="connsiteY3" fmla="*/ 509301 h 713520"/>
                  <a:gd name="connsiteX4" fmla="*/ 2607 w 265396"/>
                  <a:gd name="connsiteY4" fmla="*/ 232383 h 713520"/>
                  <a:gd name="connsiteX5" fmla="*/ 103321 w 265396"/>
                  <a:gd name="connsiteY5" fmla="*/ 1360 h 713520"/>
                  <a:gd name="connsiteX6" fmla="*/ 115157 w 265396"/>
                  <a:gd name="connsiteY6" fmla="*/ 28465 h 713520"/>
                  <a:gd name="connsiteX7" fmla="*/ 198199 w 265396"/>
                  <a:gd name="connsiteY7" fmla="*/ 181196 h 713520"/>
                  <a:gd name="connsiteX8" fmla="*/ 208231 w 265396"/>
                  <a:gd name="connsiteY8" fmla="*/ 434586 h 71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396" h="713520">
                    <a:moveTo>
                      <a:pt x="208231" y="434586"/>
                    </a:moveTo>
                    <a:cubicBezTo>
                      <a:pt x="219026" y="506622"/>
                      <a:pt x="265397" y="605830"/>
                      <a:pt x="265397" y="707075"/>
                    </a:cubicBezTo>
                    <a:cubicBezTo>
                      <a:pt x="233354" y="712766"/>
                      <a:pt x="112035" y="716685"/>
                      <a:pt x="21308" y="710031"/>
                    </a:cubicBezTo>
                    <a:cubicBezTo>
                      <a:pt x="15274" y="663560"/>
                      <a:pt x="17477" y="582201"/>
                      <a:pt x="12916" y="509301"/>
                    </a:cubicBezTo>
                    <a:cubicBezTo>
                      <a:pt x="9007" y="446798"/>
                      <a:pt x="-5963" y="326465"/>
                      <a:pt x="2607" y="232383"/>
                    </a:cubicBezTo>
                    <a:cubicBezTo>
                      <a:pt x="14444" y="102539"/>
                      <a:pt x="82062" y="-13964"/>
                      <a:pt x="103321" y="1360"/>
                    </a:cubicBezTo>
                    <a:cubicBezTo>
                      <a:pt x="108990" y="5446"/>
                      <a:pt x="111691" y="13141"/>
                      <a:pt x="115157" y="28465"/>
                    </a:cubicBezTo>
                    <a:cubicBezTo>
                      <a:pt x="170507" y="74747"/>
                      <a:pt x="189629" y="126488"/>
                      <a:pt x="198199" y="181196"/>
                    </a:cubicBezTo>
                    <a:cubicBezTo>
                      <a:pt x="214210" y="283272"/>
                      <a:pt x="196350" y="355363"/>
                      <a:pt x="208231" y="434586"/>
                    </a:cubicBezTo>
                    <a:close/>
                  </a:path>
                </a:pathLst>
              </a:custGeom>
              <a:solidFill>
                <a:srgbClr val="FFFFFF"/>
              </a:solidFill>
              <a:ln w="0" cap="flat">
                <a:noFill/>
                <a:prstDash val="solid"/>
                <a:miter/>
              </a:ln>
            </p:spPr>
            <p:txBody>
              <a:bodyPr rtlCol="0" anchor="ctr"/>
              <a:lstStyle/>
              <a:p>
                <a:endParaRPr lang="en-US" dirty="0"/>
              </a:p>
            </p:txBody>
          </p:sp>
          <p:sp>
            <p:nvSpPr>
              <p:cNvPr id="123" name="Freeform: Shape 122">
                <a:extLst>
                  <a:ext uri="{FF2B5EF4-FFF2-40B4-BE49-F238E27FC236}">
                    <a16:creationId xmlns:a16="http://schemas.microsoft.com/office/drawing/2014/main" id="{13B1F50C-AE4A-26BD-376E-ED8A4362EA1C}"/>
                  </a:ext>
                </a:extLst>
              </p:cNvPr>
              <p:cNvSpPr/>
              <p:nvPr/>
            </p:nvSpPr>
            <p:spPr>
              <a:xfrm>
                <a:off x="2158817" y="4326444"/>
                <a:ext cx="110214" cy="150681"/>
              </a:xfrm>
              <a:custGeom>
                <a:avLst/>
                <a:gdLst>
                  <a:gd name="connsiteX0" fmla="*/ 3407 w 110214"/>
                  <a:gd name="connsiteY0" fmla="*/ 150671 h 150681"/>
                  <a:gd name="connsiteX1" fmla="*/ 506 w 110214"/>
                  <a:gd name="connsiteY1" fmla="*/ 149043 h 150681"/>
                  <a:gd name="connsiteX2" fmla="*/ 1624 w 110214"/>
                  <a:gd name="connsiteY2" fmla="*/ 144359 h 150681"/>
                  <a:gd name="connsiteX3" fmla="*/ 37709 w 110214"/>
                  <a:gd name="connsiteY3" fmla="*/ 89762 h 150681"/>
                  <a:gd name="connsiteX4" fmla="*/ 105117 w 110214"/>
                  <a:gd name="connsiteY4" fmla="*/ 453 h 150681"/>
                  <a:gd name="connsiteX5" fmla="*/ 109767 w 110214"/>
                  <a:gd name="connsiteY5" fmla="*/ 1715 h 150681"/>
                  <a:gd name="connsiteX6" fmla="*/ 108505 w 110214"/>
                  <a:gd name="connsiteY6" fmla="*/ 6366 h 150681"/>
                  <a:gd name="connsiteX7" fmla="*/ 43909 w 110214"/>
                  <a:gd name="connsiteY7" fmla="*/ 92619 h 150681"/>
                  <a:gd name="connsiteX8" fmla="*/ 5200 w 110214"/>
                  <a:gd name="connsiteY8" fmla="*/ 150172 h 150681"/>
                  <a:gd name="connsiteX9" fmla="*/ 3418 w 110214"/>
                  <a:gd name="connsiteY9" fmla="*/ 150682 h 15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214" h="150681">
                    <a:moveTo>
                      <a:pt x="3407" y="150671"/>
                    </a:moveTo>
                    <a:cubicBezTo>
                      <a:pt x="2255" y="150671"/>
                      <a:pt x="1148" y="150095"/>
                      <a:pt x="506" y="149043"/>
                    </a:cubicBezTo>
                    <a:cubicBezTo>
                      <a:pt x="-480" y="147438"/>
                      <a:pt x="18" y="145345"/>
                      <a:pt x="1624" y="144359"/>
                    </a:cubicBezTo>
                    <a:cubicBezTo>
                      <a:pt x="16848" y="135014"/>
                      <a:pt x="26514" y="114044"/>
                      <a:pt x="37709" y="89762"/>
                    </a:cubicBezTo>
                    <a:cubicBezTo>
                      <a:pt x="52601" y="57464"/>
                      <a:pt x="69486" y="20848"/>
                      <a:pt x="105117" y="453"/>
                    </a:cubicBezTo>
                    <a:cubicBezTo>
                      <a:pt x="106744" y="-488"/>
                      <a:pt x="108826" y="88"/>
                      <a:pt x="109767" y="1715"/>
                    </a:cubicBezTo>
                    <a:cubicBezTo>
                      <a:pt x="110697" y="3343"/>
                      <a:pt x="110132" y="5424"/>
                      <a:pt x="108505" y="6366"/>
                    </a:cubicBezTo>
                    <a:cubicBezTo>
                      <a:pt x="74767" y="25676"/>
                      <a:pt x="58369" y="61240"/>
                      <a:pt x="43909" y="92619"/>
                    </a:cubicBezTo>
                    <a:cubicBezTo>
                      <a:pt x="32250" y="117908"/>
                      <a:pt x="22174" y="139753"/>
                      <a:pt x="5200" y="150172"/>
                    </a:cubicBezTo>
                    <a:cubicBezTo>
                      <a:pt x="4647" y="150516"/>
                      <a:pt x="4027" y="150682"/>
                      <a:pt x="3418" y="150682"/>
                    </a:cubicBezTo>
                    <a:close/>
                  </a:path>
                </a:pathLst>
              </a:custGeom>
              <a:solidFill>
                <a:srgbClr val="7988A6"/>
              </a:solidFill>
              <a:ln w="0" cap="flat">
                <a:noFill/>
                <a:prstDash val="solid"/>
                <a:miter/>
              </a:ln>
            </p:spPr>
            <p:txBody>
              <a:bodyPr rtlCol="0" anchor="ctr"/>
              <a:lstStyle/>
              <a:p>
                <a:endParaRPr lang="en-US" dirty="0"/>
              </a:p>
            </p:txBody>
          </p:sp>
          <p:sp>
            <p:nvSpPr>
              <p:cNvPr id="124" name="Freeform: Shape 123">
                <a:extLst>
                  <a:ext uri="{FF2B5EF4-FFF2-40B4-BE49-F238E27FC236}">
                    <a16:creationId xmlns:a16="http://schemas.microsoft.com/office/drawing/2014/main" id="{E4D36B71-0DB6-91DC-1CC0-B1EF1B1A0F6E}"/>
                  </a:ext>
                </a:extLst>
              </p:cNvPr>
              <p:cNvSpPr/>
              <p:nvPr/>
            </p:nvSpPr>
            <p:spPr>
              <a:xfrm>
                <a:off x="2162212" y="4533466"/>
                <a:ext cx="176479" cy="300862"/>
              </a:xfrm>
              <a:custGeom>
                <a:avLst/>
                <a:gdLst>
                  <a:gd name="connsiteX0" fmla="*/ 116912 w 176479"/>
                  <a:gd name="connsiteY0" fmla="*/ 266915 h 300862"/>
                  <a:gd name="connsiteX1" fmla="*/ 2425 w 176479"/>
                  <a:gd name="connsiteY1" fmla="*/ 300863 h 300862"/>
                  <a:gd name="connsiteX2" fmla="*/ 1163 w 176479"/>
                  <a:gd name="connsiteY2" fmla="*/ 277224 h 300862"/>
                  <a:gd name="connsiteX3" fmla="*/ 0 w 176479"/>
                  <a:gd name="connsiteY3" fmla="*/ 260715 h 300862"/>
                  <a:gd name="connsiteX4" fmla="*/ 70254 w 176479"/>
                  <a:gd name="connsiteY4" fmla="*/ 215817 h 300862"/>
                  <a:gd name="connsiteX5" fmla="*/ 165974 w 176479"/>
                  <a:gd name="connsiteY5" fmla="*/ 859 h 300862"/>
                  <a:gd name="connsiteX6" fmla="*/ 116912 w 176479"/>
                  <a:gd name="connsiteY6" fmla="*/ 266915 h 300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479" h="300862">
                    <a:moveTo>
                      <a:pt x="116912" y="266915"/>
                    </a:moveTo>
                    <a:cubicBezTo>
                      <a:pt x="95720" y="283900"/>
                      <a:pt x="39130" y="298560"/>
                      <a:pt x="2425" y="300863"/>
                    </a:cubicBezTo>
                    <a:cubicBezTo>
                      <a:pt x="2071" y="292891"/>
                      <a:pt x="1661" y="284985"/>
                      <a:pt x="1163" y="277224"/>
                    </a:cubicBezTo>
                    <a:cubicBezTo>
                      <a:pt x="842" y="272097"/>
                      <a:pt x="443" y="266572"/>
                      <a:pt x="0" y="260715"/>
                    </a:cubicBezTo>
                    <a:cubicBezTo>
                      <a:pt x="20838" y="246863"/>
                      <a:pt x="48331" y="231329"/>
                      <a:pt x="70254" y="215817"/>
                    </a:cubicBezTo>
                    <a:cubicBezTo>
                      <a:pt x="107844" y="189210"/>
                      <a:pt x="126113" y="-14830"/>
                      <a:pt x="165974" y="859"/>
                    </a:cubicBezTo>
                    <a:cubicBezTo>
                      <a:pt x="195226" y="12374"/>
                      <a:pt x="158378" y="233720"/>
                      <a:pt x="116912" y="266915"/>
                    </a:cubicBezTo>
                    <a:close/>
                  </a:path>
                </a:pathLst>
              </a:custGeom>
              <a:solidFill>
                <a:srgbClr val="D3DEE6"/>
              </a:solidFill>
              <a:ln w="0" cap="flat">
                <a:noFill/>
                <a:prstDash val="solid"/>
                <a:miter/>
              </a:ln>
            </p:spPr>
            <p:txBody>
              <a:bodyPr rtlCol="0" anchor="ctr"/>
              <a:lstStyle/>
              <a:p>
                <a:endParaRPr lang="en-US" dirty="0"/>
              </a:p>
            </p:txBody>
          </p:sp>
          <p:sp>
            <p:nvSpPr>
              <p:cNvPr id="125" name="Freeform: Shape 124">
                <a:extLst>
                  <a:ext uri="{FF2B5EF4-FFF2-40B4-BE49-F238E27FC236}">
                    <a16:creationId xmlns:a16="http://schemas.microsoft.com/office/drawing/2014/main" id="{FE4DD7BE-8913-00B9-ADD4-46C692D4AF8B}"/>
                  </a:ext>
                </a:extLst>
              </p:cNvPr>
              <p:cNvSpPr/>
              <p:nvPr/>
            </p:nvSpPr>
            <p:spPr>
              <a:xfrm>
                <a:off x="2212304" y="4793320"/>
                <a:ext cx="165495" cy="143737"/>
              </a:xfrm>
              <a:custGeom>
                <a:avLst/>
                <a:gdLst>
                  <a:gd name="connsiteX0" fmla="*/ 44022 w 165495"/>
                  <a:gd name="connsiteY0" fmla="*/ 143737 h 143737"/>
                  <a:gd name="connsiteX1" fmla="*/ 41542 w 165495"/>
                  <a:gd name="connsiteY1" fmla="*/ 143737 h 143737"/>
                  <a:gd name="connsiteX2" fmla="*/ 21734 w 165495"/>
                  <a:gd name="connsiteY2" fmla="*/ 126841 h 143737"/>
                  <a:gd name="connsiteX3" fmla="*/ 4815 w 165495"/>
                  <a:gd name="connsiteY3" fmla="*/ 40510 h 143737"/>
                  <a:gd name="connsiteX4" fmla="*/ 54 w 165495"/>
                  <a:gd name="connsiteY4" fmla="*/ 13273 h 143737"/>
                  <a:gd name="connsiteX5" fmla="*/ 2800 w 165495"/>
                  <a:gd name="connsiteY5" fmla="*/ 9309 h 143737"/>
                  <a:gd name="connsiteX6" fmla="*/ 6764 w 165495"/>
                  <a:gd name="connsiteY6" fmla="*/ 12055 h 143737"/>
                  <a:gd name="connsiteX7" fmla="*/ 11536 w 165495"/>
                  <a:gd name="connsiteY7" fmla="*/ 39359 h 143737"/>
                  <a:gd name="connsiteX8" fmla="*/ 28333 w 165495"/>
                  <a:gd name="connsiteY8" fmla="*/ 125114 h 143737"/>
                  <a:gd name="connsiteX9" fmla="*/ 41542 w 165495"/>
                  <a:gd name="connsiteY9" fmla="*/ 136928 h 143737"/>
                  <a:gd name="connsiteX10" fmla="*/ 44022 w 165495"/>
                  <a:gd name="connsiteY10" fmla="*/ 136928 h 143737"/>
                  <a:gd name="connsiteX11" fmla="*/ 144802 w 165495"/>
                  <a:gd name="connsiteY11" fmla="*/ 135190 h 143737"/>
                  <a:gd name="connsiteX12" fmla="*/ 156306 w 165495"/>
                  <a:gd name="connsiteY12" fmla="*/ 130639 h 143737"/>
                  <a:gd name="connsiteX13" fmla="*/ 158144 w 165495"/>
                  <a:gd name="connsiteY13" fmla="*/ 115979 h 143737"/>
                  <a:gd name="connsiteX14" fmla="*/ 137506 w 165495"/>
                  <a:gd name="connsiteY14" fmla="*/ 17347 h 143737"/>
                  <a:gd name="connsiteX15" fmla="*/ 134560 w 165495"/>
                  <a:gd name="connsiteY15" fmla="*/ 4149 h 143737"/>
                  <a:gd name="connsiteX16" fmla="*/ 137151 w 165495"/>
                  <a:gd name="connsiteY16" fmla="*/ 86 h 143737"/>
                  <a:gd name="connsiteX17" fmla="*/ 141215 w 165495"/>
                  <a:gd name="connsiteY17" fmla="*/ 2676 h 143737"/>
                  <a:gd name="connsiteX18" fmla="*/ 144160 w 165495"/>
                  <a:gd name="connsiteY18" fmla="*/ 15864 h 143737"/>
                  <a:gd name="connsiteX19" fmla="*/ 164876 w 165495"/>
                  <a:gd name="connsiteY19" fmla="*/ 114927 h 143737"/>
                  <a:gd name="connsiteX20" fmla="*/ 161643 w 165495"/>
                  <a:gd name="connsiteY20" fmla="*/ 134880 h 143737"/>
                  <a:gd name="connsiteX21" fmla="*/ 145300 w 165495"/>
                  <a:gd name="connsiteY21" fmla="*/ 141988 h 143737"/>
                  <a:gd name="connsiteX22" fmla="*/ 44033 w 165495"/>
                  <a:gd name="connsiteY22" fmla="*/ 143737 h 143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5495" h="143737">
                    <a:moveTo>
                      <a:pt x="44022" y="143737"/>
                    </a:moveTo>
                    <a:lnTo>
                      <a:pt x="41542" y="143737"/>
                    </a:lnTo>
                    <a:cubicBezTo>
                      <a:pt x="32496" y="143737"/>
                      <a:pt x="24347" y="136784"/>
                      <a:pt x="21734" y="126841"/>
                    </a:cubicBezTo>
                    <a:cubicBezTo>
                      <a:pt x="15766" y="104077"/>
                      <a:pt x="9953" y="70306"/>
                      <a:pt x="4815" y="40510"/>
                    </a:cubicBezTo>
                    <a:cubicBezTo>
                      <a:pt x="3121" y="30700"/>
                      <a:pt x="1527" y="21433"/>
                      <a:pt x="54" y="13273"/>
                    </a:cubicBezTo>
                    <a:cubicBezTo>
                      <a:pt x="-278" y="11424"/>
                      <a:pt x="951" y="9652"/>
                      <a:pt x="2800" y="9309"/>
                    </a:cubicBezTo>
                    <a:cubicBezTo>
                      <a:pt x="4660" y="8954"/>
                      <a:pt x="6432" y="10206"/>
                      <a:pt x="6764" y="12055"/>
                    </a:cubicBezTo>
                    <a:cubicBezTo>
                      <a:pt x="8248" y="20248"/>
                      <a:pt x="9853" y="29527"/>
                      <a:pt x="11536" y="39359"/>
                    </a:cubicBezTo>
                    <a:cubicBezTo>
                      <a:pt x="16640" y="69022"/>
                      <a:pt x="22431" y="102637"/>
                      <a:pt x="28333" y="125114"/>
                    </a:cubicBezTo>
                    <a:cubicBezTo>
                      <a:pt x="30459" y="133230"/>
                      <a:pt x="36681" y="136928"/>
                      <a:pt x="41542" y="136928"/>
                    </a:cubicBezTo>
                    <a:lnTo>
                      <a:pt x="44022" y="136928"/>
                    </a:lnTo>
                    <a:cubicBezTo>
                      <a:pt x="95021" y="136928"/>
                      <a:pt x="128925" y="136341"/>
                      <a:pt x="144802" y="135190"/>
                    </a:cubicBezTo>
                    <a:cubicBezTo>
                      <a:pt x="150438" y="134780"/>
                      <a:pt x="154192" y="133296"/>
                      <a:pt x="156306" y="130639"/>
                    </a:cubicBezTo>
                    <a:cubicBezTo>
                      <a:pt x="158632" y="127705"/>
                      <a:pt x="159240" y="122910"/>
                      <a:pt x="158144" y="115979"/>
                    </a:cubicBezTo>
                    <a:cubicBezTo>
                      <a:pt x="154723" y="94244"/>
                      <a:pt x="143950" y="46102"/>
                      <a:pt x="137506" y="17347"/>
                    </a:cubicBezTo>
                    <a:cubicBezTo>
                      <a:pt x="136365" y="12243"/>
                      <a:pt x="135358" y="7759"/>
                      <a:pt x="134560" y="4149"/>
                    </a:cubicBezTo>
                    <a:cubicBezTo>
                      <a:pt x="134151" y="2311"/>
                      <a:pt x="135313" y="495"/>
                      <a:pt x="137151" y="86"/>
                    </a:cubicBezTo>
                    <a:cubicBezTo>
                      <a:pt x="138978" y="-335"/>
                      <a:pt x="140805" y="838"/>
                      <a:pt x="141215" y="2676"/>
                    </a:cubicBezTo>
                    <a:cubicBezTo>
                      <a:pt x="142012" y="6286"/>
                      <a:pt x="143020" y="10759"/>
                      <a:pt x="144160" y="15864"/>
                    </a:cubicBezTo>
                    <a:cubicBezTo>
                      <a:pt x="150615" y="44707"/>
                      <a:pt x="161422" y="92971"/>
                      <a:pt x="164876" y="114927"/>
                    </a:cubicBezTo>
                    <a:cubicBezTo>
                      <a:pt x="166305" y="123973"/>
                      <a:pt x="165275" y="130318"/>
                      <a:pt x="161643" y="134880"/>
                    </a:cubicBezTo>
                    <a:cubicBezTo>
                      <a:pt x="158277" y="139109"/>
                      <a:pt x="152929" y="141434"/>
                      <a:pt x="145300" y="141988"/>
                    </a:cubicBezTo>
                    <a:cubicBezTo>
                      <a:pt x="129268" y="143151"/>
                      <a:pt x="95198" y="143737"/>
                      <a:pt x="44033" y="143737"/>
                    </a:cubicBezTo>
                    <a:close/>
                  </a:path>
                </a:pathLst>
              </a:custGeom>
              <a:solidFill>
                <a:srgbClr val="7988A6"/>
              </a:solidFill>
              <a:ln w="0" cap="flat">
                <a:noFill/>
                <a:prstDash val="solid"/>
                <a:miter/>
              </a:ln>
            </p:spPr>
            <p:txBody>
              <a:bodyPr rtlCol="0" anchor="ctr"/>
              <a:lstStyle/>
              <a:p>
                <a:endParaRPr lang="en-US" dirty="0"/>
              </a:p>
            </p:txBody>
          </p:sp>
          <p:sp>
            <p:nvSpPr>
              <p:cNvPr id="126" name="Freeform: Shape 125">
                <a:extLst>
                  <a:ext uri="{FF2B5EF4-FFF2-40B4-BE49-F238E27FC236}">
                    <a16:creationId xmlns:a16="http://schemas.microsoft.com/office/drawing/2014/main" id="{753F5FBF-818A-5CC6-D9B6-DCC7FF3FE1EF}"/>
                  </a:ext>
                </a:extLst>
              </p:cNvPr>
              <p:cNvSpPr/>
              <p:nvPr/>
            </p:nvSpPr>
            <p:spPr>
              <a:xfrm>
                <a:off x="1920427" y="4396616"/>
                <a:ext cx="418690" cy="470110"/>
              </a:xfrm>
              <a:custGeom>
                <a:avLst/>
                <a:gdLst>
                  <a:gd name="connsiteX0" fmla="*/ 293117 w 418690"/>
                  <a:gd name="connsiteY0" fmla="*/ 78672 h 470110"/>
                  <a:gd name="connsiteX1" fmla="*/ 260797 w 418690"/>
                  <a:gd name="connsiteY1" fmla="*/ 266812 h 470110"/>
                  <a:gd name="connsiteX2" fmla="*/ 225044 w 418690"/>
                  <a:gd name="connsiteY2" fmla="*/ 313039 h 470110"/>
                  <a:gd name="connsiteX3" fmla="*/ 0 w 418690"/>
                  <a:gd name="connsiteY3" fmla="*/ 402713 h 470110"/>
                  <a:gd name="connsiteX4" fmla="*/ 20539 w 418690"/>
                  <a:gd name="connsiteY4" fmla="*/ 470110 h 470110"/>
                  <a:gd name="connsiteX5" fmla="*/ 295298 w 418690"/>
                  <a:gd name="connsiteY5" fmla="*/ 387699 h 470110"/>
                  <a:gd name="connsiteX6" fmla="*/ 347360 w 418690"/>
                  <a:gd name="connsiteY6" fmla="*/ 340542 h 470110"/>
                  <a:gd name="connsiteX7" fmla="*/ 418256 w 418690"/>
                  <a:gd name="connsiteY7" fmla="*/ 99355 h 470110"/>
                  <a:gd name="connsiteX8" fmla="*/ 293106 w 418690"/>
                  <a:gd name="connsiteY8" fmla="*/ 78672 h 470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690" h="470110">
                    <a:moveTo>
                      <a:pt x="293117" y="78672"/>
                    </a:moveTo>
                    <a:cubicBezTo>
                      <a:pt x="281424" y="115653"/>
                      <a:pt x="269223" y="207752"/>
                      <a:pt x="260797" y="266812"/>
                    </a:cubicBezTo>
                    <a:cubicBezTo>
                      <a:pt x="257851" y="287451"/>
                      <a:pt x="244266" y="305000"/>
                      <a:pt x="225044" y="313039"/>
                    </a:cubicBezTo>
                    <a:cubicBezTo>
                      <a:pt x="167867" y="336966"/>
                      <a:pt x="71228" y="375165"/>
                      <a:pt x="0" y="402713"/>
                    </a:cubicBezTo>
                    <a:lnTo>
                      <a:pt x="20539" y="470110"/>
                    </a:lnTo>
                    <a:cubicBezTo>
                      <a:pt x="84648" y="453911"/>
                      <a:pt x="218788" y="417251"/>
                      <a:pt x="295298" y="387699"/>
                    </a:cubicBezTo>
                    <a:cubicBezTo>
                      <a:pt x="326699" y="375575"/>
                      <a:pt x="336642" y="362798"/>
                      <a:pt x="347360" y="340542"/>
                    </a:cubicBezTo>
                    <a:cubicBezTo>
                      <a:pt x="363813" y="306384"/>
                      <a:pt x="415266" y="150354"/>
                      <a:pt x="418256" y="99355"/>
                    </a:cubicBezTo>
                    <a:cubicBezTo>
                      <a:pt x="426095" y="-34089"/>
                      <a:pt x="325913" y="-25109"/>
                      <a:pt x="293106" y="78672"/>
                    </a:cubicBezTo>
                    <a:close/>
                  </a:path>
                </a:pathLst>
              </a:custGeom>
              <a:solidFill>
                <a:srgbClr val="FFFFFF"/>
              </a:solidFill>
              <a:ln w="0" cap="flat">
                <a:noFill/>
                <a:prstDash val="solid"/>
                <a:miter/>
              </a:ln>
            </p:spPr>
            <p:txBody>
              <a:bodyPr rtlCol="0" anchor="ctr"/>
              <a:lstStyle/>
              <a:p>
                <a:endParaRPr lang="en-US" dirty="0"/>
              </a:p>
            </p:txBody>
          </p:sp>
          <p:sp>
            <p:nvSpPr>
              <p:cNvPr id="127" name="Freeform: Shape 126">
                <a:extLst>
                  <a:ext uri="{FF2B5EF4-FFF2-40B4-BE49-F238E27FC236}">
                    <a16:creationId xmlns:a16="http://schemas.microsoft.com/office/drawing/2014/main" id="{3F525D4E-F973-6C27-A4F1-88AAC050C285}"/>
                  </a:ext>
                </a:extLst>
              </p:cNvPr>
              <p:cNvSpPr/>
              <p:nvPr/>
            </p:nvSpPr>
            <p:spPr>
              <a:xfrm>
                <a:off x="1917019" y="4397160"/>
                <a:ext cx="357090" cy="405579"/>
              </a:xfrm>
              <a:custGeom>
                <a:avLst/>
                <a:gdLst>
                  <a:gd name="connsiteX0" fmla="*/ 3407 w 357090"/>
                  <a:gd name="connsiteY0" fmla="*/ 405568 h 405579"/>
                  <a:gd name="connsiteX1" fmla="*/ 230 w 357090"/>
                  <a:gd name="connsiteY1" fmla="*/ 403387 h 405579"/>
                  <a:gd name="connsiteX2" fmla="*/ 2178 w 357090"/>
                  <a:gd name="connsiteY2" fmla="*/ 398980 h 405579"/>
                  <a:gd name="connsiteX3" fmla="*/ 227134 w 357090"/>
                  <a:gd name="connsiteY3" fmla="*/ 309350 h 405579"/>
                  <a:gd name="connsiteX4" fmla="*/ 260827 w 357090"/>
                  <a:gd name="connsiteY4" fmla="*/ 265781 h 405579"/>
                  <a:gd name="connsiteX5" fmla="*/ 263650 w 357090"/>
                  <a:gd name="connsiteY5" fmla="*/ 245795 h 405579"/>
                  <a:gd name="connsiteX6" fmla="*/ 293269 w 357090"/>
                  <a:gd name="connsiteY6" fmla="*/ 77098 h 405579"/>
                  <a:gd name="connsiteX7" fmla="*/ 352361 w 357090"/>
                  <a:gd name="connsiteY7" fmla="*/ 267 h 405579"/>
                  <a:gd name="connsiteX8" fmla="*/ 356824 w 357090"/>
                  <a:gd name="connsiteY8" fmla="*/ 2094 h 405579"/>
                  <a:gd name="connsiteX9" fmla="*/ 354997 w 357090"/>
                  <a:gd name="connsiteY9" fmla="*/ 6556 h 405579"/>
                  <a:gd name="connsiteX10" fmla="*/ 299768 w 357090"/>
                  <a:gd name="connsiteY10" fmla="*/ 79157 h 405579"/>
                  <a:gd name="connsiteX11" fmla="*/ 270404 w 357090"/>
                  <a:gd name="connsiteY11" fmla="*/ 246747 h 405579"/>
                  <a:gd name="connsiteX12" fmla="*/ 267570 w 357090"/>
                  <a:gd name="connsiteY12" fmla="*/ 266744 h 405579"/>
                  <a:gd name="connsiteX13" fmla="*/ 229758 w 357090"/>
                  <a:gd name="connsiteY13" fmla="*/ 315639 h 405579"/>
                  <a:gd name="connsiteX14" fmla="*/ 4625 w 357090"/>
                  <a:gd name="connsiteY14" fmla="*/ 405347 h 405579"/>
                  <a:gd name="connsiteX15" fmla="*/ 3396 w 357090"/>
                  <a:gd name="connsiteY15" fmla="*/ 405579 h 40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7090" h="405579">
                    <a:moveTo>
                      <a:pt x="3407" y="405568"/>
                    </a:moveTo>
                    <a:cubicBezTo>
                      <a:pt x="2045" y="405568"/>
                      <a:pt x="750" y="404738"/>
                      <a:pt x="230" y="403387"/>
                    </a:cubicBezTo>
                    <a:cubicBezTo>
                      <a:pt x="-446" y="401627"/>
                      <a:pt x="418" y="399656"/>
                      <a:pt x="2178" y="398980"/>
                    </a:cubicBezTo>
                    <a:cubicBezTo>
                      <a:pt x="72919" y="371621"/>
                      <a:pt x="169923" y="333288"/>
                      <a:pt x="227134" y="309350"/>
                    </a:cubicBezTo>
                    <a:cubicBezTo>
                      <a:pt x="245160" y="301810"/>
                      <a:pt x="258070" y="285113"/>
                      <a:pt x="260827" y="265781"/>
                    </a:cubicBezTo>
                    <a:cubicBezTo>
                      <a:pt x="261724" y="259458"/>
                      <a:pt x="262676" y="252771"/>
                      <a:pt x="263650" y="245795"/>
                    </a:cubicBezTo>
                    <a:cubicBezTo>
                      <a:pt x="271711" y="188651"/>
                      <a:pt x="282739" y="110392"/>
                      <a:pt x="293269" y="77098"/>
                    </a:cubicBezTo>
                    <a:cubicBezTo>
                      <a:pt x="305149" y="39519"/>
                      <a:pt x="327239" y="10797"/>
                      <a:pt x="352361" y="267"/>
                    </a:cubicBezTo>
                    <a:cubicBezTo>
                      <a:pt x="354100" y="-463"/>
                      <a:pt x="356093" y="356"/>
                      <a:pt x="356824" y="2094"/>
                    </a:cubicBezTo>
                    <a:cubicBezTo>
                      <a:pt x="357554" y="3833"/>
                      <a:pt x="356735" y="5826"/>
                      <a:pt x="354997" y="6556"/>
                    </a:cubicBezTo>
                    <a:cubicBezTo>
                      <a:pt x="331689" y="16322"/>
                      <a:pt x="311051" y="43460"/>
                      <a:pt x="299768" y="79157"/>
                    </a:cubicBezTo>
                    <a:cubicBezTo>
                      <a:pt x="289416" y="111909"/>
                      <a:pt x="278432" y="189847"/>
                      <a:pt x="270404" y="246747"/>
                    </a:cubicBezTo>
                    <a:cubicBezTo>
                      <a:pt x="269419" y="253723"/>
                      <a:pt x="268478" y="260422"/>
                      <a:pt x="267570" y="266744"/>
                    </a:cubicBezTo>
                    <a:cubicBezTo>
                      <a:pt x="264481" y="288435"/>
                      <a:pt x="249987" y="307169"/>
                      <a:pt x="229758" y="315639"/>
                    </a:cubicBezTo>
                    <a:cubicBezTo>
                      <a:pt x="172481" y="339611"/>
                      <a:pt x="75410" y="377965"/>
                      <a:pt x="4625" y="405347"/>
                    </a:cubicBezTo>
                    <a:cubicBezTo>
                      <a:pt x="4216" y="405502"/>
                      <a:pt x="3806" y="405579"/>
                      <a:pt x="3396" y="405579"/>
                    </a:cubicBezTo>
                    <a:close/>
                  </a:path>
                </a:pathLst>
              </a:custGeom>
              <a:solidFill>
                <a:srgbClr val="7988A6"/>
              </a:solidFill>
              <a:ln w="0" cap="flat">
                <a:noFill/>
                <a:prstDash val="solid"/>
                <a:miter/>
              </a:ln>
            </p:spPr>
            <p:txBody>
              <a:bodyPr rtlCol="0" anchor="ctr"/>
              <a:lstStyle/>
              <a:p>
                <a:endParaRPr lang="en-US" dirty="0"/>
              </a:p>
            </p:txBody>
          </p:sp>
        </p:grpSp>
      </p:grpSp>
      <p:grpSp>
        <p:nvGrpSpPr>
          <p:cNvPr id="328" name="Group 327">
            <a:extLst>
              <a:ext uri="{FF2B5EF4-FFF2-40B4-BE49-F238E27FC236}">
                <a16:creationId xmlns:a16="http://schemas.microsoft.com/office/drawing/2014/main" id="{FCF5F929-0E42-0017-6C06-E6C3580CBA57}"/>
              </a:ext>
            </a:extLst>
          </p:cNvPr>
          <p:cNvGrpSpPr/>
          <p:nvPr/>
        </p:nvGrpSpPr>
        <p:grpSpPr>
          <a:xfrm>
            <a:off x="9117058" y="4833983"/>
            <a:ext cx="2385858" cy="1330070"/>
            <a:chOff x="6052426" y="4197917"/>
            <a:chExt cx="2385858" cy="1330070"/>
          </a:xfrm>
        </p:grpSpPr>
        <p:sp>
          <p:nvSpPr>
            <p:cNvPr id="133" name="Freeform: Shape 132">
              <a:extLst>
                <a:ext uri="{FF2B5EF4-FFF2-40B4-BE49-F238E27FC236}">
                  <a16:creationId xmlns:a16="http://schemas.microsoft.com/office/drawing/2014/main" id="{EF3418BB-BAAD-7906-9BE2-93F68623A167}"/>
                </a:ext>
              </a:extLst>
            </p:cNvPr>
            <p:cNvSpPr/>
            <p:nvPr/>
          </p:nvSpPr>
          <p:spPr>
            <a:xfrm>
              <a:off x="6052426" y="4197917"/>
              <a:ext cx="2385858" cy="1330070"/>
            </a:xfrm>
            <a:custGeom>
              <a:avLst/>
              <a:gdLst>
                <a:gd name="connsiteX0" fmla="*/ 2376006 w 2385858"/>
                <a:gd name="connsiteY0" fmla="*/ 893952 h 1330070"/>
                <a:gd name="connsiteX1" fmla="*/ 2358833 w 2385858"/>
                <a:gd name="connsiteY1" fmla="*/ 1061149 h 1330070"/>
                <a:gd name="connsiteX2" fmla="*/ 2326613 w 2385858"/>
                <a:gd name="connsiteY2" fmla="*/ 1214647 h 1330070"/>
                <a:gd name="connsiteX3" fmla="*/ 2279467 w 2385858"/>
                <a:gd name="connsiteY3" fmla="*/ 1303757 h 1330070"/>
                <a:gd name="connsiteX4" fmla="*/ 2241270 w 2385858"/>
                <a:gd name="connsiteY4" fmla="*/ 1323642 h 1330070"/>
                <a:gd name="connsiteX5" fmla="*/ 2234774 w 2385858"/>
                <a:gd name="connsiteY5" fmla="*/ 1325179 h 1330070"/>
                <a:gd name="connsiteX6" fmla="*/ 2174152 w 2385858"/>
                <a:gd name="connsiteY6" fmla="*/ 1329775 h 1330070"/>
                <a:gd name="connsiteX7" fmla="*/ 309425 w 2385858"/>
                <a:gd name="connsiteY7" fmla="*/ 1329775 h 1330070"/>
                <a:gd name="connsiteX8" fmla="*/ 292339 w 2385858"/>
                <a:gd name="connsiteY8" fmla="*/ 1329861 h 1330070"/>
                <a:gd name="connsiteX9" fmla="*/ 245555 w 2385858"/>
                <a:gd name="connsiteY9" fmla="*/ 1329861 h 1330070"/>
                <a:gd name="connsiteX10" fmla="*/ 173514 w 2385858"/>
                <a:gd name="connsiteY10" fmla="*/ 1320204 h 1330070"/>
                <a:gd name="connsiteX11" fmla="*/ 167122 w 2385858"/>
                <a:gd name="connsiteY11" fmla="*/ 1318165 h 1330070"/>
                <a:gd name="connsiteX12" fmla="*/ 72190 w 2385858"/>
                <a:gd name="connsiteY12" fmla="*/ 1230437 h 1330070"/>
                <a:gd name="connsiteX13" fmla="*/ 15628 w 2385858"/>
                <a:gd name="connsiteY13" fmla="*/ 981818 h 1330070"/>
                <a:gd name="connsiteX14" fmla="*/ 32801 w 2385858"/>
                <a:gd name="connsiteY14" fmla="*/ 470895 h 1330070"/>
                <a:gd name="connsiteX15" fmla="*/ 235673 w 2385858"/>
                <a:gd name="connsiteY15" fmla="*/ 119155 h 1330070"/>
                <a:gd name="connsiteX16" fmla="*/ 630898 w 2385858"/>
                <a:gd name="connsiteY16" fmla="*/ 1349 h 1330070"/>
                <a:gd name="connsiteX17" fmla="*/ 876166 w 2385858"/>
                <a:gd name="connsiteY17" fmla="*/ 66704 h 1330070"/>
                <a:gd name="connsiteX18" fmla="*/ 1107199 w 2385858"/>
                <a:gd name="connsiteY18" fmla="*/ 125702 h 1330070"/>
                <a:gd name="connsiteX19" fmla="*/ 1408511 w 2385858"/>
                <a:gd name="connsiteY19" fmla="*/ 125236 h 1330070"/>
                <a:gd name="connsiteX20" fmla="*/ 1693065 w 2385858"/>
                <a:gd name="connsiteY20" fmla="*/ 42570 h 1330070"/>
                <a:gd name="connsiteX21" fmla="*/ 2101627 w 2385858"/>
                <a:gd name="connsiteY21" fmla="*/ 80197 h 1330070"/>
                <a:gd name="connsiteX22" fmla="*/ 2281506 w 2385858"/>
                <a:gd name="connsiteY22" fmla="*/ 236079 h 1330070"/>
                <a:gd name="connsiteX23" fmla="*/ 2350247 w 2385858"/>
                <a:gd name="connsiteY23" fmla="*/ 386830 h 1330070"/>
                <a:gd name="connsiteX24" fmla="*/ 2376023 w 2385858"/>
                <a:gd name="connsiteY24" fmla="*/ 893917 h 1330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385858" h="1330070">
                  <a:moveTo>
                    <a:pt x="2376006" y="893952"/>
                  </a:moveTo>
                  <a:cubicBezTo>
                    <a:pt x="2376006" y="893952"/>
                    <a:pt x="2372360" y="959065"/>
                    <a:pt x="2358833" y="1061149"/>
                  </a:cubicBezTo>
                  <a:cubicBezTo>
                    <a:pt x="2348571" y="1138615"/>
                    <a:pt x="2340331" y="1176070"/>
                    <a:pt x="2326613" y="1214647"/>
                  </a:cubicBezTo>
                  <a:cubicBezTo>
                    <a:pt x="2311030" y="1258494"/>
                    <a:pt x="2301874" y="1284183"/>
                    <a:pt x="2279467" y="1303757"/>
                  </a:cubicBezTo>
                  <a:cubicBezTo>
                    <a:pt x="2268548" y="1313276"/>
                    <a:pt x="2256593" y="1319634"/>
                    <a:pt x="2241270" y="1323642"/>
                  </a:cubicBezTo>
                  <a:cubicBezTo>
                    <a:pt x="2239162" y="1324195"/>
                    <a:pt x="2237002" y="1324713"/>
                    <a:pt x="2234774" y="1325179"/>
                  </a:cubicBezTo>
                  <a:cubicBezTo>
                    <a:pt x="2218845" y="1328548"/>
                    <a:pt x="2199375" y="1329775"/>
                    <a:pt x="2174152" y="1329775"/>
                  </a:cubicBezTo>
                  <a:lnTo>
                    <a:pt x="309425" y="1329775"/>
                  </a:lnTo>
                  <a:cubicBezTo>
                    <a:pt x="303707" y="1329775"/>
                    <a:pt x="298006" y="1329809"/>
                    <a:pt x="292339" y="1329861"/>
                  </a:cubicBezTo>
                  <a:cubicBezTo>
                    <a:pt x="276549" y="1330017"/>
                    <a:pt x="260897" y="1330241"/>
                    <a:pt x="245555" y="1329861"/>
                  </a:cubicBezTo>
                  <a:cubicBezTo>
                    <a:pt x="220557" y="1329257"/>
                    <a:pt x="196336" y="1327011"/>
                    <a:pt x="173514" y="1320204"/>
                  </a:cubicBezTo>
                  <a:cubicBezTo>
                    <a:pt x="171372" y="1319582"/>
                    <a:pt x="169247" y="1318891"/>
                    <a:pt x="167122" y="1318165"/>
                  </a:cubicBezTo>
                  <a:cubicBezTo>
                    <a:pt x="130808" y="1305727"/>
                    <a:pt x="98311" y="1280659"/>
                    <a:pt x="72190" y="1230437"/>
                  </a:cubicBezTo>
                  <a:cubicBezTo>
                    <a:pt x="33889" y="1156859"/>
                    <a:pt x="26115" y="1066781"/>
                    <a:pt x="15628" y="981818"/>
                  </a:cubicBezTo>
                  <a:cubicBezTo>
                    <a:pt x="-4550" y="818196"/>
                    <a:pt x="-11150" y="628868"/>
                    <a:pt x="32801" y="470895"/>
                  </a:cubicBezTo>
                  <a:cubicBezTo>
                    <a:pt x="71585" y="331529"/>
                    <a:pt x="142003" y="206727"/>
                    <a:pt x="235673" y="119155"/>
                  </a:cubicBezTo>
                  <a:cubicBezTo>
                    <a:pt x="354429" y="8139"/>
                    <a:pt x="488992" y="-5112"/>
                    <a:pt x="630898" y="1349"/>
                  </a:cubicBezTo>
                  <a:cubicBezTo>
                    <a:pt x="723100" y="5582"/>
                    <a:pt x="792239" y="34761"/>
                    <a:pt x="876166" y="66704"/>
                  </a:cubicBezTo>
                  <a:cubicBezTo>
                    <a:pt x="950505" y="94985"/>
                    <a:pt x="1028230" y="114715"/>
                    <a:pt x="1107199" y="125702"/>
                  </a:cubicBezTo>
                  <a:cubicBezTo>
                    <a:pt x="1206969" y="139592"/>
                    <a:pt x="1308794" y="139575"/>
                    <a:pt x="1408511" y="125236"/>
                  </a:cubicBezTo>
                  <a:cubicBezTo>
                    <a:pt x="1509714" y="110672"/>
                    <a:pt x="1594194" y="64320"/>
                    <a:pt x="1693065" y="42570"/>
                  </a:cubicBezTo>
                  <a:cubicBezTo>
                    <a:pt x="1791625" y="20871"/>
                    <a:pt x="1942169" y="-1294"/>
                    <a:pt x="2101627" y="80197"/>
                  </a:cubicBezTo>
                  <a:cubicBezTo>
                    <a:pt x="2214353" y="137795"/>
                    <a:pt x="2268583" y="216574"/>
                    <a:pt x="2281506" y="236079"/>
                  </a:cubicBezTo>
                  <a:cubicBezTo>
                    <a:pt x="2320912" y="295543"/>
                    <a:pt x="2339138" y="351759"/>
                    <a:pt x="2350247" y="386830"/>
                  </a:cubicBezTo>
                  <a:cubicBezTo>
                    <a:pt x="2396322" y="532208"/>
                    <a:pt x="2389032" y="662107"/>
                    <a:pt x="2376023" y="893917"/>
                  </a:cubicBezTo>
                  <a:close/>
                </a:path>
              </a:pathLst>
            </a:custGeom>
            <a:solidFill>
              <a:srgbClr val="628EE3">
                <a:alpha val="20000"/>
              </a:srgbClr>
            </a:solidFill>
            <a:ln w="0" cap="flat">
              <a:noFill/>
              <a:prstDash val="solid"/>
              <a:miter/>
            </a:ln>
          </p:spPr>
          <p:txBody>
            <a:bodyPr rtlCol="0" anchor="ctr"/>
            <a:lstStyle/>
            <a:p>
              <a:endParaRPr lang="en-US" dirty="0"/>
            </a:p>
          </p:txBody>
        </p:sp>
        <p:sp>
          <p:nvSpPr>
            <p:cNvPr id="134" name="Freeform: Shape 133">
              <a:extLst>
                <a:ext uri="{FF2B5EF4-FFF2-40B4-BE49-F238E27FC236}">
                  <a16:creationId xmlns:a16="http://schemas.microsoft.com/office/drawing/2014/main" id="{16E7B655-A374-E26B-B8E5-9AEB7993C160}"/>
                </a:ext>
              </a:extLst>
            </p:cNvPr>
            <p:cNvSpPr/>
            <p:nvPr/>
          </p:nvSpPr>
          <p:spPr>
            <a:xfrm>
              <a:off x="7654585" y="4360168"/>
              <a:ext cx="290678" cy="266815"/>
            </a:xfrm>
            <a:custGeom>
              <a:avLst/>
              <a:gdLst>
                <a:gd name="connsiteX0" fmla="*/ 17863 w 290678"/>
                <a:gd name="connsiteY0" fmla="*/ 141792 h 266815"/>
                <a:gd name="connsiteX1" fmla="*/ 9934 w 290678"/>
                <a:gd name="connsiteY1" fmla="*/ 77283 h 266815"/>
                <a:gd name="connsiteX2" fmla="*/ 47906 w 290678"/>
                <a:gd name="connsiteY2" fmla="*/ 25213 h 266815"/>
                <a:gd name="connsiteX3" fmla="*/ 101998 w 290678"/>
                <a:gd name="connsiteY3" fmla="*/ 13742 h 266815"/>
                <a:gd name="connsiteX4" fmla="*/ 170221 w 290678"/>
                <a:gd name="connsiteY4" fmla="*/ 29636 h 266815"/>
                <a:gd name="connsiteX5" fmla="*/ 222757 w 290678"/>
                <a:gd name="connsiteY5" fmla="*/ 46186 h 266815"/>
                <a:gd name="connsiteX6" fmla="*/ 263305 w 290678"/>
                <a:gd name="connsiteY6" fmla="*/ 103785 h 266815"/>
                <a:gd name="connsiteX7" fmla="*/ 285919 w 290678"/>
                <a:gd name="connsiteY7" fmla="*/ 162782 h 266815"/>
                <a:gd name="connsiteX8" fmla="*/ 272340 w 290678"/>
                <a:gd name="connsiteY8" fmla="*/ 220312 h 266815"/>
                <a:gd name="connsiteX9" fmla="*/ 262683 w 290678"/>
                <a:gd name="connsiteY9" fmla="*/ 266249 h 266815"/>
                <a:gd name="connsiteX10" fmla="*/ 17881 w 290678"/>
                <a:gd name="connsiteY10" fmla="*/ 141826 h 2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678" h="266815">
                  <a:moveTo>
                    <a:pt x="17863" y="141792"/>
                  </a:moveTo>
                  <a:cubicBezTo>
                    <a:pt x="17863" y="141792"/>
                    <a:pt x="-16361" y="111714"/>
                    <a:pt x="9934" y="77283"/>
                  </a:cubicBezTo>
                  <a:cubicBezTo>
                    <a:pt x="9934" y="77283"/>
                    <a:pt x="-2989" y="25420"/>
                    <a:pt x="47906" y="25213"/>
                  </a:cubicBezTo>
                  <a:cubicBezTo>
                    <a:pt x="47906" y="25213"/>
                    <a:pt x="71557" y="-17372"/>
                    <a:pt x="101998" y="13742"/>
                  </a:cubicBezTo>
                  <a:cubicBezTo>
                    <a:pt x="101739" y="13742"/>
                    <a:pt x="140109" y="-25976"/>
                    <a:pt x="170221" y="29636"/>
                  </a:cubicBezTo>
                  <a:cubicBezTo>
                    <a:pt x="170221" y="29636"/>
                    <a:pt x="206224" y="9112"/>
                    <a:pt x="222757" y="46186"/>
                  </a:cubicBezTo>
                  <a:cubicBezTo>
                    <a:pt x="222757" y="46186"/>
                    <a:pt x="264911" y="60750"/>
                    <a:pt x="263305" y="103785"/>
                  </a:cubicBezTo>
                  <a:cubicBezTo>
                    <a:pt x="263305" y="103785"/>
                    <a:pt x="291223" y="123790"/>
                    <a:pt x="285919" y="162782"/>
                  </a:cubicBezTo>
                  <a:cubicBezTo>
                    <a:pt x="285919" y="162782"/>
                    <a:pt x="303040" y="207735"/>
                    <a:pt x="272340" y="220312"/>
                  </a:cubicBezTo>
                  <a:cubicBezTo>
                    <a:pt x="272340" y="220312"/>
                    <a:pt x="286662" y="255900"/>
                    <a:pt x="262683" y="266249"/>
                  </a:cubicBezTo>
                  <a:cubicBezTo>
                    <a:pt x="238703" y="276597"/>
                    <a:pt x="17881" y="141826"/>
                    <a:pt x="17881" y="141826"/>
                  </a:cubicBezTo>
                  <a:close/>
                </a:path>
              </a:pathLst>
            </a:custGeom>
            <a:solidFill>
              <a:srgbClr val="040423"/>
            </a:solidFill>
            <a:ln w="0" cap="flat">
              <a:noFill/>
              <a:prstDash val="solid"/>
              <a:miter/>
            </a:ln>
          </p:spPr>
          <p:txBody>
            <a:bodyPr rtlCol="0" anchor="ctr"/>
            <a:lstStyle/>
            <a:p>
              <a:endParaRPr lang="en-US" dirty="0"/>
            </a:p>
          </p:txBody>
        </p:sp>
        <p:grpSp>
          <p:nvGrpSpPr>
            <p:cNvPr id="135" name="Graphic 130">
              <a:extLst>
                <a:ext uri="{FF2B5EF4-FFF2-40B4-BE49-F238E27FC236}">
                  <a16:creationId xmlns:a16="http://schemas.microsoft.com/office/drawing/2014/main" id="{884B2FB6-EC29-A1DB-1BBB-5317B3BEE0B0}"/>
                </a:ext>
              </a:extLst>
            </p:cNvPr>
            <p:cNvGrpSpPr/>
            <p:nvPr/>
          </p:nvGrpSpPr>
          <p:grpSpPr>
            <a:xfrm>
              <a:off x="7867270" y="4763112"/>
              <a:ext cx="565285" cy="764579"/>
              <a:chOff x="7867270" y="4763112"/>
              <a:chExt cx="565285" cy="764579"/>
            </a:xfrm>
            <a:solidFill>
              <a:srgbClr val="5E8BD3"/>
            </a:solidFill>
          </p:grpSpPr>
          <p:sp>
            <p:nvSpPr>
              <p:cNvPr id="136" name="Freeform: Shape 135">
                <a:extLst>
                  <a:ext uri="{FF2B5EF4-FFF2-40B4-BE49-F238E27FC236}">
                    <a16:creationId xmlns:a16="http://schemas.microsoft.com/office/drawing/2014/main" id="{1A583618-091D-1938-EC31-06CA341AD0EA}"/>
                  </a:ext>
                </a:extLst>
              </p:cNvPr>
              <p:cNvSpPr/>
              <p:nvPr/>
            </p:nvSpPr>
            <p:spPr>
              <a:xfrm>
                <a:off x="8129590" y="4944318"/>
                <a:ext cx="86108" cy="583373"/>
              </a:xfrm>
              <a:custGeom>
                <a:avLst/>
                <a:gdLst>
                  <a:gd name="connsiteX0" fmla="*/ 59758 w 86108"/>
                  <a:gd name="connsiteY0" fmla="*/ 97277 h 583373"/>
                  <a:gd name="connsiteX1" fmla="*/ 59706 w 86108"/>
                  <a:gd name="connsiteY1" fmla="*/ 97364 h 583373"/>
                  <a:gd name="connsiteX2" fmla="*/ 51777 w 86108"/>
                  <a:gd name="connsiteY2" fmla="*/ 110062 h 583373"/>
                  <a:gd name="connsiteX3" fmla="*/ 51777 w 86108"/>
                  <a:gd name="connsiteY3" fmla="*/ 110062 h 583373"/>
                  <a:gd name="connsiteX4" fmla="*/ 48218 w 86108"/>
                  <a:gd name="connsiteY4" fmla="*/ 115659 h 583373"/>
                  <a:gd name="connsiteX5" fmla="*/ 38180 w 86108"/>
                  <a:gd name="connsiteY5" fmla="*/ 131622 h 583373"/>
                  <a:gd name="connsiteX6" fmla="*/ 38094 w 86108"/>
                  <a:gd name="connsiteY6" fmla="*/ 131778 h 583373"/>
                  <a:gd name="connsiteX7" fmla="*/ 35468 w 86108"/>
                  <a:gd name="connsiteY7" fmla="*/ 136183 h 583373"/>
                  <a:gd name="connsiteX8" fmla="*/ 18071 w 86108"/>
                  <a:gd name="connsiteY8" fmla="*/ 172169 h 583373"/>
                  <a:gd name="connsiteX9" fmla="*/ 11696 w 86108"/>
                  <a:gd name="connsiteY9" fmla="*/ 207654 h 583373"/>
                  <a:gd name="connsiteX10" fmla="*/ 11696 w 86108"/>
                  <a:gd name="connsiteY10" fmla="*/ 208207 h 583373"/>
                  <a:gd name="connsiteX11" fmla="*/ 22113 w 86108"/>
                  <a:gd name="connsiteY11" fmla="*/ 263646 h 583373"/>
                  <a:gd name="connsiteX12" fmla="*/ 24411 w 86108"/>
                  <a:gd name="connsiteY12" fmla="*/ 272318 h 583373"/>
                  <a:gd name="connsiteX13" fmla="*/ 24411 w 86108"/>
                  <a:gd name="connsiteY13" fmla="*/ 272318 h 583373"/>
                  <a:gd name="connsiteX14" fmla="*/ 28903 w 86108"/>
                  <a:gd name="connsiteY14" fmla="*/ 291201 h 583373"/>
                  <a:gd name="connsiteX15" fmla="*/ 28903 w 86108"/>
                  <a:gd name="connsiteY15" fmla="*/ 291201 h 583373"/>
                  <a:gd name="connsiteX16" fmla="*/ 33533 w 86108"/>
                  <a:gd name="connsiteY16" fmla="*/ 314921 h 583373"/>
                  <a:gd name="connsiteX17" fmla="*/ 40391 w 86108"/>
                  <a:gd name="connsiteY17" fmla="*/ 377011 h 583373"/>
                  <a:gd name="connsiteX18" fmla="*/ 40547 w 86108"/>
                  <a:gd name="connsiteY18" fmla="*/ 380000 h 583373"/>
                  <a:gd name="connsiteX19" fmla="*/ 40893 w 86108"/>
                  <a:gd name="connsiteY19" fmla="*/ 388725 h 583373"/>
                  <a:gd name="connsiteX20" fmla="*/ 40927 w 86108"/>
                  <a:gd name="connsiteY20" fmla="*/ 390469 h 583373"/>
                  <a:gd name="connsiteX21" fmla="*/ 40391 w 86108"/>
                  <a:gd name="connsiteY21" fmla="*/ 434748 h 583373"/>
                  <a:gd name="connsiteX22" fmla="*/ 39407 w 86108"/>
                  <a:gd name="connsiteY22" fmla="*/ 449830 h 583373"/>
                  <a:gd name="connsiteX23" fmla="*/ 38457 w 86108"/>
                  <a:gd name="connsiteY23" fmla="*/ 460334 h 583373"/>
                  <a:gd name="connsiteX24" fmla="*/ 38457 w 86108"/>
                  <a:gd name="connsiteY24" fmla="*/ 460334 h 583373"/>
                  <a:gd name="connsiteX25" fmla="*/ 37109 w 86108"/>
                  <a:gd name="connsiteY25" fmla="*/ 472583 h 583373"/>
                  <a:gd name="connsiteX26" fmla="*/ 36954 w 86108"/>
                  <a:gd name="connsiteY26" fmla="*/ 473723 h 583373"/>
                  <a:gd name="connsiteX27" fmla="*/ 35105 w 86108"/>
                  <a:gd name="connsiteY27" fmla="*/ 487319 h 583373"/>
                  <a:gd name="connsiteX28" fmla="*/ 35105 w 86108"/>
                  <a:gd name="connsiteY28" fmla="*/ 487319 h 583373"/>
                  <a:gd name="connsiteX29" fmla="*/ 29162 w 86108"/>
                  <a:gd name="connsiteY29" fmla="*/ 520075 h 583373"/>
                  <a:gd name="connsiteX30" fmla="*/ 11178 w 86108"/>
                  <a:gd name="connsiteY30" fmla="*/ 583374 h 583373"/>
                  <a:gd name="connsiteX31" fmla="*/ 0 w 86108"/>
                  <a:gd name="connsiteY31" fmla="*/ 583374 h 583373"/>
                  <a:gd name="connsiteX32" fmla="*/ 2730 w 86108"/>
                  <a:gd name="connsiteY32" fmla="*/ 575721 h 583373"/>
                  <a:gd name="connsiteX33" fmla="*/ 26381 w 86108"/>
                  <a:gd name="connsiteY33" fmla="*/ 474448 h 583373"/>
                  <a:gd name="connsiteX34" fmla="*/ 26484 w 86108"/>
                  <a:gd name="connsiteY34" fmla="*/ 473636 h 583373"/>
                  <a:gd name="connsiteX35" fmla="*/ 28886 w 86108"/>
                  <a:gd name="connsiteY35" fmla="*/ 451178 h 583373"/>
                  <a:gd name="connsiteX36" fmla="*/ 29041 w 86108"/>
                  <a:gd name="connsiteY36" fmla="*/ 449502 h 583373"/>
                  <a:gd name="connsiteX37" fmla="*/ 30060 w 86108"/>
                  <a:gd name="connsiteY37" fmla="*/ 434385 h 583373"/>
                  <a:gd name="connsiteX38" fmla="*/ 30821 w 86108"/>
                  <a:gd name="connsiteY38" fmla="*/ 405655 h 583373"/>
                  <a:gd name="connsiteX39" fmla="*/ 30821 w 86108"/>
                  <a:gd name="connsiteY39" fmla="*/ 402442 h 583373"/>
                  <a:gd name="connsiteX40" fmla="*/ 30561 w 86108"/>
                  <a:gd name="connsiteY40" fmla="*/ 388586 h 583373"/>
                  <a:gd name="connsiteX41" fmla="*/ 30440 w 86108"/>
                  <a:gd name="connsiteY41" fmla="*/ 384993 h 583373"/>
                  <a:gd name="connsiteX42" fmla="*/ 30078 w 86108"/>
                  <a:gd name="connsiteY42" fmla="*/ 377011 h 583373"/>
                  <a:gd name="connsiteX43" fmla="*/ 29905 w 86108"/>
                  <a:gd name="connsiteY43" fmla="*/ 374023 h 583373"/>
                  <a:gd name="connsiteX44" fmla="*/ 29473 w 86108"/>
                  <a:gd name="connsiteY44" fmla="*/ 367613 h 583373"/>
                  <a:gd name="connsiteX45" fmla="*/ 11264 w 86108"/>
                  <a:gd name="connsiteY45" fmla="*/ 263369 h 583373"/>
                  <a:gd name="connsiteX46" fmla="*/ 5546 w 86108"/>
                  <a:gd name="connsiteY46" fmla="*/ 176661 h 583373"/>
                  <a:gd name="connsiteX47" fmla="*/ 5546 w 86108"/>
                  <a:gd name="connsiteY47" fmla="*/ 176661 h 583373"/>
                  <a:gd name="connsiteX48" fmla="*/ 6962 w 86108"/>
                  <a:gd name="connsiteY48" fmla="*/ 171720 h 583373"/>
                  <a:gd name="connsiteX49" fmla="*/ 7256 w 86108"/>
                  <a:gd name="connsiteY49" fmla="*/ 170822 h 583373"/>
                  <a:gd name="connsiteX50" fmla="*/ 7256 w 86108"/>
                  <a:gd name="connsiteY50" fmla="*/ 170822 h 583373"/>
                  <a:gd name="connsiteX51" fmla="*/ 7256 w 86108"/>
                  <a:gd name="connsiteY51" fmla="*/ 170735 h 583373"/>
                  <a:gd name="connsiteX52" fmla="*/ 7273 w 86108"/>
                  <a:gd name="connsiteY52" fmla="*/ 170701 h 583373"/>
                  <a:gd name="connsiteX53" fmla="*/ 16291 w 86108"/>
                  <a:gd name="connsiteY53" fmla="*/ 148691 h 583373"/>
                  <a:gd name="connsiteX54" fmla="*/ 16291 w 86108"/>
                  <a:gd name="connsiteY54" fmla="*/ 148691 h 583373"/>
                  <a:gd name="connsiteX55" fmla="*/ 36539 w 86108"/>
                  <a:gd name="connsiteY55" fmla="*/ 113500 h 583373"/>
                  <a:gd name="connsiteX56" fmla="*/ 36746 w 86108"/>
                  <a:gd name="connsiteY56" fmla="*/ 113189 h 583373"/>
                  <a:gd name="connsiteX57" fmla="*/ 40841 w 86108"/>
                  <a:gd name="connsiteY57" fmla="*/ 106693 h 583373"/>
                  <a:gd name="connsiteX58" fmla="*/ 46611 w 86108"/>
                  <a:gd name="connsiteY58" fmla="*/ 97623 h 583373"/>
                  <a:gd name="connsiteX59" fmla="*/ 73095 w 86108"/>
                  <a:gd name="connsiteY59" fmla="*/ 42443 h 583373"/>
                  <a:gd name="connsiteX60" fmla="*/ 74615 w 86108"/>
                  <a:gd name="connsiteY60" fmla="*/ 7044 h 583373"/>
                  <a:gd name="connsiteX61" fmla="*/ 74529 w 86108"/>
                  <a:gd name="connsiteY61" fmla="*/ 6146 h 583373"/>
                  <a:gd name="connsiteX62" fmla="*/ 74529 w 86108"/>
                  <a:gd name="connsiteY62" fmla="*/ 6146 h 583373"/>
                  <a:gd name="connsiteX63" fmla="*/ 74529 w 86108"/>
                  <a:gd name="connsiteY63" fmla="*/ 6112 h 583373"/>
                  <a:gd name="connsiteX64" fmla="*/ 74512 w 86108"/>
                  <a:gd name="connsiteY64" fmla="*/ 5766 h 583373"/>
                  <a:gd name="connsiteX65" fmla="*/ 84255 w 86108"/>
                  <a:gd name="connsiteY65" fmla="*/ 2916 h 583373"/>
                  <a:gd name="connsiteX66" fmla="*/ 84756 w 86108"/>
                  <a:gd name="connsiteY66" fmla="*/ 4626 h 583373"/>
                  <a:gd name="connsiteX67" fmla="*/ 59741 w 86108"/>
                  <a:gd name="connsiteY67" fmla="*/ 97312 h 583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86108" h="583373">
                    <a:moveTo>
                      <a:pt x="59758" y="97277"/>
                    </a:moveTo>
                    <a:cubicBezTo>
                      <a:pt x="59758" y="97277"/>
                      <a:pt x="59723" y="97346"/>
                      <a:pt x="59706" y="97364"/>
                    </a:cubicBezTo>
                    <a:cubicBezTo>
                      <a:pt x="57097" y="101631"/>
                      <a:pt x="54454" y="105881"/>
                      <a:pt x="51777" y="110062"/>
                    </a:cubicBezTo>
                    <a:lnTo>
                      <a:pt x="51777" y="110062"/>
                    </a:lnTo>
                    <a:cubicBezTo>
                      <a:pt x="50602" y="111945"/>
                      <a:pt x="49392" y="113811"/>
                      <a:pt x="48218" y="115659"/>
                    </a:cubicBezTo>
                    <a:cubicBezTo>
                      <a:pt x="44780" y="121032"/>
                      <a:pt x="41394" y="126353"/>
                      <a:pt x="38180" y="131622"/>
                    </a:cubicBezTo>
                    <a:cubicBezTo>
                      <a:pt x="38146" y="131674"/>
                      <a:pt x="38128" y="131709"/>
                      <a:pt x="38094" y="131778"/>
                    </a:cubicBezTo>
                    <a:cubicBezTo>
                      <a:pt x="37213" y="133246"/>
                      <a:pt x="36314" y="134715"/>
                      <a:pt x="35468" y="136183"/>
                    </a:cubicBezTo>
                    <a:cubicBezTo>
                      <a:pt x="28817" y="147499"/>
                      <a:pt x="22511" y="159437"/>
                      <a:pt x="18071" y="172169"/>
                    </a:cubicBezTo>
                    <a:cubicBezTo>
                      <a:pt x="14149" y="183381"/>
                      <a:pt x="11696" y="195181"/>
                      <a:pt x="11696" y="207654"/>
                    </a:cubicBezTo>
                    <a:lnTo>
                      <a:pt x="11696" y="208207"/>
                    </a:lnTo>
                    <a:cubicBezTo>
                      <a:pt x="11800" y="227193"/>
                      <a:pt x="17293" y="245661"/>
                      <a:pt x="22113" y="263646"/>
                    </a:cubicBezTo>
                    <a:cubicBezTo>
                      <a:pt x="22908" y="266548"/>
                      <a:pt x="23651" y="269416"/>
                      <a:pt x="24411" y="272318"/>
                    </a:cubicBezTo>
                    <a:lnTo>
                      <a:pt x="24411" y="272318"/>
                    </a:lnTo>
                    <a:cubicBezTo>
                      <a:pt x="26001" y="278607"/>
                      <a:pt x="27504" y="284878"/>
                      <a:pt x="28903" y="291201"/>
                    </a:cubicBezTo>
                    <a:lnTo>
                      <a:pt x="28903" y="291201"/>
                    </a:lnTo>
                    <a:cubicBezTo>
                      <a:pt x="30613" y="299062"/>
                      <a:pt x="32185" y="306957"/>
                      <a:pt x="33533" y="314921"/>
                    </a:cubicBezTo>
                    <a:cubicBezTo>
                      <a:pt x="37005" y="335428"/>
                      <a:pt x="39303" y="356194"/>
                      <a:pt x="40391" y="377011"/>
                    </a:cubicBezTo>
                    <a:cubicBezTo>
                      <a:pt x="40443" y="378013"/>
                      <a:pt x="40495" y="378981"/>
                      <a:pt x="40547" y="380000"/>
                    </a:cubicBezTo>
                    <a:cubicBezTo>
                      <a:pt x="40668" y="382903"/>
                      <a:pt x="40806" y="385805"/>
                      <a:pt x="40893" y="388725"/>
                    </a:cubicBezTo>
                    <a:cubicBezTo>
                      <a:pt x="40910" y="389295"/>
                      <a:pt x="40927" y="389865"/>
                      <a:pt x="40927" y="390469"/>
                    </a:cubicBezTo>
                    <a:cubicBezTo>
                      <a:pt x="41359" y="405240"/>
                      <a:pt x="41169" y="420011"/>
                      <a:pt x="40391" y="434748"/>
                    </a:cubicBezTo>
                    <a:cubicBezTo>
                      <a:pt x="40150" y="439793"/>
                      <a:pt x="39821" y="444803"/>
                      <a:pt x="39407" y="449830"/>
                    </a:cubicBezTo>
                    <a:cubicBezTo>
                      <a:pt x="39130" y="453320"/>
                      <a:pt x="38819" y="456827"/>
                      <a:pt x="38457" y="460334"/>
                    </a:cubicBezTo>
                    <a:lnTo>
                      <a:pt x="38457" y="460334"/>
                    </a:lnTo>
                    <a:cubicBezTo>
                      <a:pt x="38042" y="464428"/>
                      <a:pt x="37610" y="468523"/>
                      <a:pt x="37109" y="472583"/>
                    </a:cubicBezTo>
                    <a:cubicBezTo>
                      <a:pt x="37057" y="472963"/>
                      <a:pt x="37023" y="473343"/>
                      <a:pt x="36954" y="473723"/>
                    </a:cubicBezTo>
                    <a:cubicBezTo>
                      <a:pt x="36401" y="478249"/>
                      <a:pt x="35796" y="482810"/>
                      <a:pt x="35105" y="487319"/>
                    </a:cubicBezTo>
                    <a:lnTo>
                      <a:pt x="35105" y="487319"/>
                    </a:lnTo>
                    <a:cubicBezTo>
                      <a:pt x="33464" y="498341"/>
                      <a:pt x="31460" y="509260"/>
                      <a:pt x="29162" y="520075"/>
                    </a:cubicBezTo>
                    <a:cubicBezTo>
                      <a:pt x="24549" y="541721"/>
                      <a:pt x="18503" y="562833"/>
                      <a:pt x="11178" y="583374"/>
                    </a:cubicBezTo>
                    <a:lnTo>
                      <a:pt x="0" y="583374"/>
                    </a:lnTo>
                    <a:cubicBezTo>
                      <a:pt x="950" y="580834"/>
                      <a:pt x="1866" y="578278"/>
                      <a:pt x="2730" y="575721"/>
                    </a:cubicBezTo>
                    <a:cubicBezTo>
                      <a:pt x="13976" y="543207"/>
                      <a:pt x="21889" y="509156"/>
                      <a:pt x="26381" y="474448"/>
                    </a:cubicBezTo>
                    <a:cubicBezTo>
                      <a:pt x="26415" y="474172"/>
                      <a:pt x="26450" y="473913"/>
                      <a:pt x="26484" y="473636"/>
                    </a:cubicBezTo>
                    <a:cubicBezTo>
                      <a:pt x="27452" y="466190"/>
                      <a:pt x="28264" y="458710"/>
                      <a:pt x="28886" y="451178"/>
                    </a:cubicBezTo>
                    <a:cubicBezTo>
                      <a:pt x="28937" y="450625"/>
                      <a:pt x="28972" y="450055"/>
                      <a:pt x="29041" y="449502"/>
                    </a:cubicBezTo>
                    <a:cubicBezTo>
                      <a:pt x="29456" y="444474"/>
                      <a:pt x="29784" y="439430"/>
                      <a:pt x="30060" y="434385"/>
                    </a:cubicBezTo>
                    <a:cubicBezTo>
                      <a:pt x="30561" y="424832"/>
                      <a:pt x="30821" y="415243"/>
                      <a:pt x="30821" y="405655"/>
                    </a:cubicBezTo>
                    <a:lnTo>
                      <a:pt x="30821" y="402442"/>
                    </a:lnTo>
                    <a:cubicBezTo>
                      <a:pt x="30786" y="397829"/>
                      <a:pt x="30717" y="393199"/>
                      <a:pt x="30561" y="388586"/>
                    </a:cubicBezTo>
                    <a:cubicBezTo>
                      <a:pt x="30510" y="387412"/>
                      <a:pt x="30475" y="386185"/>
                      <a:pt x="30440" y="384993"/>
                    </a:cubicBezTo>
                    <a:cubicBezTo>
                      <a:pt x="30337" y="382332"/>
                      <a:pt x="30199" y="379672"/>
                      <a:pt x="30078" y="377011"/>
                    </a:cubicBezTo>
                    <a:cubicBezTo>
                      <a:pt x="30026" y="376009"/>
                      <a:pt x="29974" y="375007"/>
                      <a:pt x="29905" y="374023"/>
                    </a:cubicBezTo>
                    <a:cubicBezTo>
                      <a:pt x="29784" y="371880"/>
                      <a:pt x="29628" y="369755"/>
                      <a:pt x="29473" y="367613"/>
                    </a:cubicBezTo>
                    <a:cubicBezTo>
                      <a:pt x="26968" y="332111"/>
                      <a:pt x="20438" y="297403"/>
                      <a:pt x="11264" y="263369"/>
                    </a:cubicBezTo>
                    <a:cubicBezTo>
                      <a:pt x="3404" y="234294"/>
                      <a:pt x="-2211" y="205806"/>
                      <a:pt x="5546" y="176661"/>
                    </a:cubicBezTo>
                    <a:lnTo>
                      <a:pt x="5546" y="176661"/>
                    </a:lnTo>
                    <a:cubicBezTo>
                      <a:pt x="5978" y="175002"/>
                      <a:pt x="6444" y="173378"/>
                      <a:pt x="6962" y="171720"/>
                    </a:cubicBezTo>
                    <a:cubicBezTo>
                      <a:pt x="7049" y="171426"/>
                      <a:pt x="7152" y="171115"/>
                      <a:pt x="7256" y="170822"/>
                    </a:cubicBezTo>
                    <a:lnTo>
                      <a:pt x="7256" y="170822"/>
                    </a:lnTo>
                    <a:lnTo>
                      <a:pt x="7256" y="170735"/>
                    </a:lnTo>
                    <a:cubicBezTo>
                      <a:pt x="7256" y="170735"/>
                      <a:pt x="7256" y="170718"/>
                      <a:pt x="7273" y="170701"/>
                    </a:cubicBezTo>
                    <a:cubicBezTo>
                      <a:pt x="9778" y="163047"/>
                      <a:pt x="12836" y="155774"/>
                      <a:pt x="16291" y="148691"/>
                    </a:cubicBezTo>
                    <a:lnTo>
                      <a:pt x="16291" y="148691"/>
                    </a:lnTo>
                    <a:cubicBezTo>
                      <a:pt x="22252" y="136425"/>
                      <a:pt x="29369" y="124867"/>
                      <a:pt x="36539" y="113500"/>
                    </a:cubicBezTo>
                    <a:cubicBezTo>
                      <a:pt x="36608" y="113396"/>
                      <a:pt x="36660" y="113275"/>
                      <a:pt x="36746" y="113189"/>
                    </a:cubicBezTo>
                    <a:cubicBezTo>
                      <a:pt x="38111" y="111029"/>
                      <a:pt x="39493" y="108852"/>
                      <a:pt x="40841" y="106693"/>
                    </a:cubicBezTo>
                    <a:cubicBezTo>
                      <a:pt x="42741" y="103687"/>
                      <a:pt x="44676" y="100663"/>
                      <a:pt x="46611" y="97623"/>
                    </a:cubicBezTo>
                    <a:cubicBezTo>
                      <a:pt x="57374" y="80606"/>
                      <a:pt x="67947" y="62794"/>
                      <a:pt x="73095" y="42443"/>
                    </a:cubicBezTo>
                    <a:cubicBezTo>
                      <a:pt x="76015" y="30868"/>
                      <a:pt x="76602" y="18948"/>
                      <a:pt x="74615" y="7044"/>
                    </a:cubicBezTo>
                    <a:cubicBezTo>
                      <a:pt x="74564" y="6716"/>
                      <a:pt x="74529" y="6440"/>
                      <a:pt x="74529" y="6146"/>
                    </a:cubicBezTo>
                    <a:lnTo>
                      <a:pt x="74529" y="6146"/>
                    </a:lnTo>
                    <a:lnTo>
                      <a:pt x="74529" y="6112"/>
                    </a:lnTo>
                    <a:cubicBezTo>
                      <a:pt x="74529" y="5991"/>
                      <a:pt x="74512" y="5887"/>
                      <a:pt x="74512" y="5766"/>
                    </a:cubicBezTo>
                    <a:cubicBezTo>
                      <a:pt x="74512" y="-194"/>
                      <a:pt x="81975" y="-2181"/>
                      <a:pt x="84255" y="2916"/>
                    </a:cubicBezTo>
                    <a:cubicBezTo>
                      <a:pt x="84480" y="3434"/>
                      <a:pt x="84635" y="3987"/>
                      <a:pt x="84756" y="4626"/>
                    </a:cubicBezTo>
                    <a:cubicBezTo>
                      <a:pt x="90613" y="39662"/>
                      <a:pt x="76550" y="69584"/>
                      <a:pt x="59741" y="97312"/>
                    </a:cubicBezTo>
                    <a:close/>
                  </a:path>
                </a:pathLst>
              </a:custGeom>
              <a:solidFill>
                <a:srgbClr val="5E8BD3"/>
              </a:solidFill>
              <a:ln w="0" cap="flat">
                <a:noFill/>
                <a:prstDash val="solid"/>
                <a:miter/>
              </a:ln>
            </p:spPr>
            <p:txBody>
              <a:bodyPr rtlCol="0" anchor="ctr"/>
              <a:lstStyle/>
              <a:p>
                <a:endParaRPr lang="en-US" dirty="0"/>
              </a:p>
            </p:txBody>
          </p:sp>
          <p:sp>
            <p:nvSpPr>
              <p:cNvPr id="137" name="Freeform: Shape 136">
                <a:extLst>
                  <a:ext uri="{FF2B5EF4-FFF2-40B4-BE49-F238E27FC236}">
                    <a16:creationId xmlns:a16="http://schemas.microsoft.com/office/drawing/2014/main" id="{A27649A5-FB61-677C-78E8-AF718D01054E}"/>
                  </a:ext>
                </a:extLst>
              </p:cNvPr>
              <p:cNvSpPr/>
              <p:nvPr/>
            </p:nvSpPr>
            <p:spPr>
              <a:xfrm>
                <a:off x="8157439" y="4763112"/>
                <a:ext cx="66384" cy="190322"/>
              </a:xfrm>
              <a:custGeom>
                <a:avLst/>
                <a:gdLst>
                  <a:gd name="connsiteX0" fmla="*/ 66047 w 66384"/>
                  <a:gd name="connsiteY0" fmla="*/ 87427 h 190322"/>
                  <a:gd name="connsiteX1" fmla="*/ 42102 w 66384"/>
                  <a:gd name="connsiteY1" fmla="*/ 5418 h 190322"/>
                  <a:gd name="connsiteX2" fmla="*/ 38388 w 66384"/>
                  <a:gd name="connsiteY2" fmla="*/ 788 h 190322"/>
                  <a:gd name="connsiteX3" fmla="*/ 32756 w 66384"/>
                  <a:gd name="connsiteY3" fmla="*/ 269 h 190322"/>
                  <a:gd name="connsiteX4" fmla="*/ 0 w 66384"/>
                  <a:gd name="connsiteY4" fmla="*/ 50629 h 190322"/>
                  <a:gd name="connsiteX5" fmla="*/ 10003 w 66384"/>
                  <a:gd name="connsiteY5" fmla="*/ 97499 h 190322"/>
                  <a:gd name="connsiteX6" fmla="*/ 21595 w 66384"/>
                  <a:gd name="connsiteY6" fmla="*/ 132777 h 190322"/>
                  <a:gd name="connsiteX7" fmla="*/ 21595 w 66384"/>
                  <a:gd name="connsiteY7" fmla="*/ 132777 h 190322"/>
                  <a:gd name="connsiteX8" fmla="*/ 58290 w 66384"/>
                  <a:gd name="connsiteY8" fmla="*/ 169592 h 190322"/>
                  <a:gd name="connsiteX9" fmla="*/ 66064 w 66384"/>
                  <a:gd name="connsiteY9" fmla="*/ 87410 h 190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384" h="190322">
                    <a:moveTo>
                      <a:pt x="66047" y="87427"/>
                    </a:moveTo>
                    <a:cubicBezTo>
                      <a:pt x="63593" y="58524"/>
                      <a:pt x="55647" y="30036"/>
                      <a:pt x="42102" y="5418"/>
                    </a:cubicBezTo>
                    <a:cubicBezTo>
                      <a:pt x="41117" y="3621"/>
                      <a:pt x="40012" y="1755"/>
                      <a:pt x="38388" y="788"/>
                    </a:cubicBezTo>
                    <a:cubicBezTo>
                      <a:pt x="36677" y="-232"/>
                      <a:pt x="34639" y="-94"/>
                      <a:pt x="32756" y="269"/>
                    </a:cubicBezTo>
                    <a:cubicBezTo>
                      <a:pt x="13199" y="3880"/>
                      <a:pt x="52" y="27635"/>
                      <a:pt x="0" y="50629"/>
                    </a:cubicBezTo>
                    <a:cubicBezTo>
                      <a:pt x="-34" y="66765"/>
                      <a:pt x="5028" y="82348"/>
                      <a:pt x="10003" y="97499"/>
                    </a:cubicBezTo>
                    <a:cubicBezTo>
                      <a:pt x="13873" y="109264"/>
                      <a:pt x="17725" y="121029"/>
                      <a:pt x="21595" y="132777"/>
                    </a:cubicBezTo>
                    <a:lnTo>
                      <a:pt x="21595" y="132777"/>
                    </a:lnTo>
                    <a:cubicBezTo>
                      <a:pt x="27486" y="150727"/>
                      <a:pt x="55508" y="226257"/>
                      <a:pt x="58290" y="169592"/>
                    </a:cubicBezTo>
                    <a:cubicBezTo>
                      <a:pt x="59534" y="144317"/>
                      <a:pt x="68137" y="111873"/>
                      <a:pt x="66064" y="87410"/>
                    </a:cubicBezTo>
                    <a:close/>
                  </a:path>
                </a:pathLst>
              </a:custGeom>
              <a:solidFill>
                <a:srgbClr val="5E8BD3"/>
              </a:solidFill>
              <a:ln w="0" cap="flat">
                <a:noFill/>
                <a:prstDash val="solid"/>
                <a:miter/>
              </a:ln>
            </p:spPr>
            <p:txBody>
              <a:bodyPr rtlCol="0" anchor="ctr"/>
              <a:lstStyle/>
              <a:p>
                <a:endParaRPr lang="en-US" dirty="0"/>
              </a:p>
            </p:txBody>
          </p:sp>
          <p:sp>
            <p:nvSpPr>
              <p:cNvPr id="138" name="Freeform: Shape 137">
                <a:extLst>
                  <a:ext uri="{FF2B5EF4-FFF2-40B4-BE49-F238E27FC236}">
                    <a16:creationId xmlns:a16="http://schemas.microsoft.com/office/drawing/2014/main" id="{B11445CC-C53C-5313-D125-526FED4E1019}"/>
                  </a:ext>
                </a:extLst>
              </p:cNvPr>
              <p:cNvSpPr/>
              <p:nvPr/>
            </p:nvSpPr>
            <p:spPr>
              <a:xfrm>
                <a:off x="8089040" y="4901468"/>
                <a:ext cx="83839" cy="223847"/>
              </a:xfrm>
              <a:custGeom>
                <a:avLst/>
                <a:gdLst>
                  <a:gd name="connsiteX0" fmla="*/ 47996 w 83839"/>
                  <a:gd name="connsiteY0" fmla="*/ 9814 h 223847"/>
                  <a:gd name="connsiteX1" fmla="*/ 47996 w 83839"/>
                  <a:gd name="connsiteY1" fmla="*/ 9814 h 223847"/>
                  <a:gd name="connsiteX2" fmla="*/ 26125 w 83839"/>
                  <a:gd name="connsiteY2" fmla="*/ 226 h 223847"/>
                  <a:gd name="connsiteX3" fmla="*/ 7225 w 83839"/>
                  <a:gd name="connsiteY3" fmla="*/ 16863 h 223847"/>
                  <a:gd name="connsiteX4" fmla="*/ 1178 w 83839"/>
                  <a:gd name="connsiteY4" fmla="*/ 78227 h 223847"/>
                  <a:gd name="connsiteX5" fmla="*/ 5411 w 83839"/>
                  <a:gd name="connsiteY5" fmla="*/ 133096 h 223847"/>
                  <a:gd name="connsiteX6" fmla="*/ 9281 w 83839"/>
                  <a:gd name="connsiteY6" fmla="*/ 152670 h 223847"/>
                  <a:gd name="connsiteX7" fmla="*/ 34176 w 83839"/>
                  <a:gd name="connsiteY7" fmla="*/ 181555 h 223847"/>
                  <a:gd name="connsiteX8" fmla="*/ 49137 w 83839"/>
                  <a:gd name="connsiteY8" fmla="*/ 223847 h 223847"/>
                  <a:gd name="connsiteX9" fmla="*/ 79905 w 83839"/>
                  <a:gd name="connsiteY9" fmla="*/ 134064 h 223847"/>
                  <a:gd name="connsiteX10" fmla="*/ 48014 w 83839"/>
                  <a:gd name="connsiteY10" fmla="*/ 9814 h 22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839" h="223847">
                    <a:moveTo>
                      <a:pt x="47996" y="9814"/>
                    </a:moveTo>
                    <a:cubicBezTo>
                      <a:pt x="47996" y="9814"/>
                      <a:pt x="47996" y="9814"/>
                      <a:pt x="47996" y="9814"/>
                    </a:cubicBezTo>
                    <a:cubicBezTo>
                      <a:pt x="42140" y="3353"/>
                      <a:pt x="34055" y="-1070"/>
                      <a:pt x="26125" y="226"/>
                    </a:cubicBezTo>
                    <a:cubicBezTo>
                      <a:pt x="17971" y="1556"/>
                      <a:pt x="11319" y="8657"/>
                      <a:pt x="7225" y="16863"/>
                    </a:cubicBezTo>
                    <a:cubicBezTo>
                      <a:pt x="-1793" y="34882"/>
                      <a:pt x="-446" y="57323"/>
                      <a:pt x="1178" y="78227"/>
                    </a:cubicBezTo>
                    <a:cubicBezTo>
                      <a:pt x="2595" y="96523"/>
                      <a:pt x="3994" y="114801"/>
                      <a:pt x="5411" y="133096"/>
                    </a:cubicBezTo>
                    <a:cubicBezTo>
                      <a:pt x="5929" y="139799"/>
                      <a:pt x="6499" y="146727"/>
                      <a:pt x="9281" y="152670"/>
                    </a:cubicBezTo>
                    <a:cubicBezTo>
                      <a:pt x="15034" y="164953"/>
                      <a:pt x="27714" y="169825"/>
                      <a:pt x="34176" y="181555"/>
                    </a:cubicBezTo>
                    <a:cubicBezTo>
                      <a:pt x="41466" y="194789"/>
                      <a:pt x="39307" y="212151"/>
                      <a:pt x="49137" y="223847"/>
                    </a:cubicBezTo>
                    <a:cubicBezTo>
                      <a:pt x="41397" y="186514"/>
                      <a:pt x="69332" y="164193"/>
                      <a:pt x="79905" y="134064"/>
                    </a:cubicBezTo>
                    <a:cubicBezTo>
                      <a:pt x="92793" y="97335"/>
                      <a:pt x="71889" y="36143"/>
                      <a:pt x="48014" y="9814"/>
                    </a:cubicBezTo>
                    <a:close/>
                  </a:path>
                </a:pathLst>
              </a:custGeom>
              <a:solidFill>
                <a:srgbClr val="5E8BD3"/>
              </a:solidFill>
              <a:ln w="0" cap="flat">
                <a:noFill/>
                <a:prstDash val="solid"/>
                <a:miter/>
              </a:ln>
            </p:spPr>
            <p:txBody>
              <a:bodyPr rtlCol="0" anchor="ctr"/>
              <a:lstStyle/>
              <a:p>
                <a:endParaRPr lang="en-US" dirty="0"/>
              </a:p>
            </p:txBody>
          </p:sp>
          <p:sp>
            <p:nvSpPr>
              <p:cNvPr id="139" name="Freeform: Shape 138">
                <a:extLst>
                  <a:ext uri="{FF2B5EF4-FFF2-40B4-BE49-F238E27FC236}">
                    <a16:creationId xmlns:a16="http://schemas.microsoft.com/office/drawing/2014/main" id="{DFE12F8E-F733-687A-396C-6E26E1D8D588}"/>
                  </a:ext>
                </a:extLst>
              </p:cNvPr>
              <p:cNvSpPr/>
              <p:nvPr/>
            </p:nvSpPr>
            <p:spPr>
              <a:xfrm>
                <a:off x="8025280" y="5149852"/>
                <a:ext cx="143811" cy="245684"/>
              </a:xfrm>
              <a:custGeom>
                <a:avLst/>
                <a:gdLst>
                  <a:gd name="connsiteX0" fmla="*/ 78413 w 143811"/>
                  <a:gd name="connsiteY0" fmla="*/ 119148 h 245684"/>
                  <a:gd name="connsiteX1" fmla="*/ 47851 w 143811"/>
                  <a:gd name="connsiteY1" fmla="*/ 6715 h 245684"/>
                  <a:gd name="connsiteX2" fmla="*/ 42910 w 143811"/>
                  <a:gd name="connsiteY2" fmla="*/ 392 h 245684"/>
                  <a:gd name="connsiteX3" fmla="*/ 36725 w 143811"/>
                  <a:gd name="connsiteY3" fmla="*/ 1101 h 245684"/>
                  <a:gd name="connsiteX4" fmla="*/ 14111 w 143811"/>
                  <a:gd name="connsiteY4" fmla="*/ 26134 h 245684"/>
                  <a:gd name="connsiteX5" fmla="*/ 5128 w 143811"/>
                  <a:gd name="connsiteY5" fmla="*/ 103755 h 245684"/>
                  <a:gd name="connsiteX6" fmla="*/ 20866 w 143811"/>
                  <a:gd name="connsiteY6" fmla="*/ 130550 h 245684"/>
                  <a:gd name="connsiteX7" fmla="*/ 43290 w 143811"/>
                  <a:gd name="connsiteY7" fmla="*/ 197443 h 245684"/>
                  <a:gd name="connsiteX8" fmla="*/ 86913 w 143811"/>
                  <a:gd name="connsiteY8" fmla="*/ 243328 h 245684"/>
                  <a:gd name="connsiteX9" fmla="*/ 86913 w 143811"/>
                  <a:gd name="connsiteY9" fmla="*/ 243328 h 245684"/>
                  <a:gd name="connsiteX10" fmla="*/ 112947 w 143811"/>
                  <a:gd name="connsiteY10" fmla="*/ 240512 h 245684"/>
                  <a:gd name="connsiteX11" fmla="*/ 134404 w 143811"/>
                  <a:gd name="connsiteY11" fmla="*/ 245436 h 245684"/>
                  <a:gd name="connsiteX12" fmla="*/ 141678 w 143811"/>
                  <a:gd name="connsiteY12" fmla="*/ 217881 h 245684"/>
                  <a:gd name="connsiteX13" fmla="*/ 78413 w 143811"/>
                  <a:gd name="connsiteY13" fmla="*/ 119148 h 245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3811" h="245684">
                    <a:moveTo>
                      <a:pt x="78413" y="119148"/>
                    </a:moveTo>
                    <a:cubicBezTo>
                      <a:pt x="62087" y="89001"/>
                      <a:pt x="62156" y="38192"/>
                      <a:pt x="47851" y="6715"/>
                    </a:cubicBezTo>
                    <a:cubicBezTo>
                      <a:pt x="46676" y="4141"/>
                      <a:pt x="45260" y="1377"/>
                      <a:pt x="42910" y="392"/>
                    </a:cubicBezTo>
                    <a:cubicBezTo>
                      <a:pt x="40906" y="-454"/>
                      <a:pt x="38678" y="202"/>
                      <a:pt x="36725" y="1101"/>
                    </a:cubicBezTo>
                    <a:cubicBezTo>
                      <a:pt x="26826" y="5610"/>
                      <a:pt x="19726" y="15699"/>
                      <a:pt x="14111" y="26134"/>
                    </a:cubicBezTo>
                    <a:cubicBezTo>
                      <a:pt x="1707" y="49180"/>
                      <a:pt x="-5445" y="79119"/>
                      <a:pt x="5128" y="103755"/>
                    </a:cubicBezTo>
                    <a:cubicBezTo>
                      <a:pt x="9274" y="113430"/>
                      <a:pt x="15821" y="121446"/>
                      <a:pt x="20866" y="130550"/>
                    </a:cubicBezTo>
                    <a:cubicBezTo>
                      <a:pt x="32096" y="150763"/>
                      <a:pt x="35482" y="175226"/>
                      <a:pt x="43290" y="197443"/>
                    </a:cubicBezTo>
                    <a:cubicBezTo>
                      <a:pt x="51099" y="219660"/>
                      <a:pt x="66354" y="241756"/>
                      <a:pt x="86913" y="243328"/>
                    </a:cubicBezTo>
                    <a:cubicBezTo>
                      <a:pt x="86913" y="243328"/>
                      <a:pt x="86913" y="243328"/>
                      <a:pt x="86913" y="243328"/>
                    </a:cubicBezTo>
                    <a:cubicBezTo>
                      <a:pt x="95741" y="244002"/>
                      <a:pt x="104206" y="240184"/>
                      <a:pt x="112947" y="240512"/>
                    </a:cubicBezTo>
                    <a:cubicBezTo>
                      <a:pt x="118631" y="240737"/>
                      <a:pt x="129429" y="246991"/>
                      <a:pt x="134404" y="245436"/>
                    </a:cubicBezTo>
                    <a:cubicBezTo>
                      <a:pt x="146757" y="241584"/>
                      <a:pt x="144304" y="231408"/>
                      <a:pt x="141678" y="217881"/>
                    </a:cubicBezTo>
                    <a:cubicBezTo>
                      <a:pt x="132781" y="172099"/>
                      <a:pt x="99230" y="157553"/>
                      <a:pt x="78413" y="119148"/>
                    </a:cubicBezTo>
                    <a:close/>
                  </a:path>
                </a:pathLst>
              </a:custGeom>
              <a:solidFill>
                <a:srgbClr val="5E8BD3"/>
              </a:solidFill>
              <a:ln w="0" cap="flat">
                <a:noFill/>
                <a:prstDash val="solid"/>
                <a:miter/>
              </a:ln>
            </p:spPr>
            <p:txBody>
              <a:bodyPr rtlCol="0" anchor="ctr"/>
              <a:lstStyle/>
              <a:p>
                <a:endParaRPr lang="en-US" dirty="0"/>
              </a:p>
            </p:txBody>
          </p:sp>
          <p:sp>
            <p:nvSpPr>
              <p:cNvPr id="140" name="Freeform: Shape 139">
                <a:extLst>
                  <a:ext uri="{FF2B5EF4-FFF2-40B4-BE49-F238E27FC236}">
                    <a16:creationId xmlns:a16="http://schemas.microsoft.com/office/drawing/2014/main" id="{1F4C2ADF-C717-943A-2D48-131481EAFCDD}"/>
                  </a:ext>
                </a:extLst>
              </p:cNvPr>
              <p:cNvSpPr/>
              <p:nvPr/>
            </p:nvSpPr>
            <p:spPr>
              <a:xfrm>
                <a:off x="8181082" y="4930711"/>
                <a:ext cx="155488" cy="124108"/>
              </a:xfrm>
              <a:custGeom>
                <a:avLst/>
                <a:gdLst>
                  <a:gd name="connsiteX0" fmla="*/ 110489 w 155488"/>
                  <a:gd name="connsiteY0" fmla="*/ 8368 h 124108"/>
                  <a:gd name="connsiteX1" fmla="*/ 110489 w 155488"/>
                  <a:gd name="connsiteY1" fmla="*/ 8368 h 124108"/>
                  <a:gd name="connsiteX2" fmla="*/ 131859 w 155488"/>
                  <a:gd name="connsiteY2" fmla="*/ 93 h 124108"/>
                  <a:gd name="connsiteX3" fmla="*/ 152141 w 155488"/>
                  <a:gd name="connsiteY3" fmla="*/ 9595 h 124108"/>
                  <a:gd name="connsiteX4" fmla="*/ 153230 w 155488"/>
                  <a:gd name="connsiteY4" fmla="*/ 34213 h 124108"/>
                  <a:gd name="connsiteX5" fmla="*/ 138597 w 155488"/>
                  <a:gd name="connsiteY5" fmla="*/ 53044 h 124108"/>
                  <a:gd name="connsiteX6" fmla="*/ 79046 w 155488"/>
                  <a:gd name="connsiteY6" fmla="*/ 93211 h 124108"/>
                  <a:gd name="connsiteX7" fmla="*/ 49435 w 155488"/>
                  <a:gd name="connsiteY7" fmla="*/ 104561 h 124108"/>
                  <a:gd name="connsiteX8" fmla="*/ 1839 w 155488"/>
                  <a:gd name="connsiteY8" fmla="*/ 119263 h 124108"/>
                  <a:gd name="connsiteX9" fmla="*/ 110489 w 155488"/>
                  <a:gd name="connsiteY9" fmla="*/ 8368 h 12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488" h="124108">
                    <a:moveTo>
                      <a:pt x="110489" y="8368"/>
                    </a:moveTo>
                    <a:lnTo>
                      <a:pt x="110489" y="8368"/>
                    </a:lnTo>
                    <a:cubicBezTo>
                      <a:pt x="117261" y="4498"/>
                      <a:pt x="124292" y="767"/>
                      <a:pt x="131859" y="93"/>
                    </a:cubicBezTo>
                    <a:cubicBezTo>
                      <a:pt x="139426" y="-581"/>
                      <a:pt x="147701" y="2391"/>
                      <a:pt x="152141" y="9595"/>
                    </a:cubicBezTo>
                    <a:cubicBezTo>
                      <a:pt x="156495" y="16643"/>
                      <a:pt x="156322" y="26439"/>
                      <a:pt x="153230" y="34213"/>
                    </a:cubicBezTo>
                    <a:cubicBezTo>
                      <a:pt x="150137" y="41987"/>
                      <a:pt x="144540" y="48017"/>
                      <a:pt x="138597" y="53044"/>
                    </a:cubicBezTo>
                    <a:cubicBezTo>
                      <a:pt x="120025" y="68748"/>
                      <a:pt x="97013" y="76609"/>
                      <a:pt x="79046" y="93211"/>
                    </a:cubicBezTo>
                    <a:cubicBezTo>
                      <a:pt x="69354" y="102177"/>
                      <a:pt x="61788" y="102609"/>
                      <a:pt x="49435" y="104561"/>
                    </a:cubicBezTo>
                    <a:cubicBezTo>
                      <a:pt x="40624" y="105943"/>
                      <a:pt x="-10219" y="135468"/>
                      <a:pt x="1839" y="119263"/>
                    </a:cubicBezTo>
                    <a:cubicBezTo>
                      <a:pt x="28531" y="83364"/>
                      <a:pt x="88928" y="20721"/>
                      <a:pt x="110489" y="8368"/>
                    </a:cubicBezTo>
                    <a:close/>
                  </a:path>
                </a:pathLst>
              </a:custGeom>
              <a:solidFill>
                <a:srgbClr val="5E8BD3"/>
              </a:solidFill>
              <a:ln w="0" cap="flat">
                <a:noFill/>
                <a:prstDash val="solid"/>
                <a:miter/>
              </a:ln>
            </p:spPr>
            <p:txBody>
              <a:bodyPr rtlCol="0" anchor="ctr"/>
              <a:lstStyle/>
              <a:p>
                <a:endParaRPr lang="en-US" dirty="0"/>
              </a:p>
            </p:txBody>
          </p:sp>
          <p:sp>
            <p:nvSpPr>
              <p:cNvPr id="141" name="Freeform: Shape 140">
                <a:extLst>
                  <a:ext uri="{FF2B5EF4-FFF2-40B4-BE49-F238E27FC236}">
                    <a16:creationId xmlns:a16="http://schemas.microsoft.com/office/drawing/2014/main" id="{CA3322E1-A878-9B77-1FB8-0965E18DED78}"/>
                  </a:ext>
                </a:extLst>
              </p:cNvPr>
              <p:cNvSpPr/>
              <p:nvPr/>
            </p:nvSpPr>
            <p:spPr>
              <a:xfrm>
                <a:off x="8151501" y="5070006"/>
                <a:ext cx="191114" cy="165571"/>
              </a:xfrm>
              <a:custGeom>
                <a:avLst/>
                <a:gdLst>
                  <a:gd name="connsiteX0" fmla="*/ 62880 w 191114"/>
                  <a:gd name="connsiteY0" fmla="*/ 34336 h 165571"/>
                  <a:gd name="connsiteX1" fmla="*/ 89313 w 191114"/>
                  <a:gd name="connsiteY1" fmla="*/ 20083 h 165571"/>
                  <a:gd name="connsiteX2" fmla="*/ 106727 w 191114"/>
                  <a:gd name="connsiteY2" fmla="*/ 22295 h 165571"/>
                  <a:gd name="connsiteX3" fmla="*/ 148794 w 191114"/>
                  <a:gd name="connsiteY3" fmla="*/ 4345 h 165571"/>
                  <a:gd name="connsiteX4" fmla="*/ 189220 w 191114"/>
                  <a:gd name="connsiteY4" fmla="*/ 13519 h 165571"/>
                  <a:gd name="connsiteX5" fmla="*/ 177421 w 191114"/>
                  <a:gd name="connsiteY5" fmla="*/ 53599 h 165571"/>
                  <a:gd name="connsiteX6" fmla="*/ 137236 w 191114"/>
                  <a:gd name="connsiteY6" fmla="*/ 84385 h 165571"/>
                  <a:gd name="connsiteX7" fmla="*/ 97415 w 191114"/>
                  <a:gd name="connsiteY7" fmla="*/ 104771 h 165571"/>
                  <a:gd name="connsiteX8" fmla="*/ 71985 w 191114"/>
                  <a:gd name="connsiteY8" fmla="*/ 132188 h 165571"/>
                  <a:gd name="connsiteX9" fmla="*/ 71985 w 191114"/>
                  <a:gd name="connsiteY9" fmla="*/ 132188 h 165571"/>
                  <a:gd name="connsiteX10" fmla="*/ 721 w 191114"/>
                  <a:gd name="connsiteY10" fmla="*/ 152073 h 165571"/>
                  <a:gd name="connsiteX11" fmla="*/ 33856 w 191114"/>
                  <a:gd name="connsiteY11" fmla="*/ 81154 h 165571"/>
                  <a:gd name="connsiteX12" fmla="*/ 62880 w 191114"/>
                  <a:gd name="connsiteY12" fmla="*/ 34353 h 16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114" h="165571">
                    <a:moveTo>
                      <a:pt x="62880" y="34336"/>
                    </a:moveTo>
                    <a:cubicBezTo>
                      <a:pt x="70084" y="26406"/>
                      <a:pt x="79293" y="20153"/>
                      <a:pt x="89313" y="20083"/>
                    </a:cubicBezTo>
                    <a:cubicBezTo>
                      <a:pt x="95152" y="20032"/>
                      <a:pt x="100888" y="22087"/>
                      <a:pt x="106727" y="22295"/>
                    </a:cubicBezTo>
                    <a:cubicBezTo>
                      <a:pt x="121895" y="22830"/>
                      <a:pt x="134921" y="11238"/>
                      <a:pt x="148794" y="4345"/>
                    </a:cubicBezTo>
                    <a:cubicBezTo>
                      <a:pt x="162667" y="-2566"/>
                      <a:pt x="182586" y="-2410"/>
                      <a:pt x="189220" y="13519"/>
                    </a:cubicBezTo>
                    <a:cubicBezTo>
                      <a:pt x="194956" y="27270"/>
                      <a:pt x="186698" y="43061"/>
                      <a:pt x="177421" y="53599"/>
                    </a:cubicBezTo>
                    <a:cubicBezTo>
                      <a:pt x="165898" y="66694"/>
                      <a:pt x="152180" y="77215"/>
                      <a:pt x="137236" y="84385"/>
                    </a:cubicBezTo>
                    <a:cubicBezTo>
                      <a:pt x="123778" y="90846"/>
                      <a:pt x="109111" y="94768"/>
                      <a:pt x="97415" y="104771"/>
                    </a:cubicBezTo>
                    <a:cubicBezTo>
                      <a:pt x="88086" y="112752"/>
                      <a:pt x="81262" y="124120"/>
                      <a:pt x="71985" y="132188"/>
                    </a:cubicBezTo>
                    <a:lnTo>
                      <a:pt x="71985" y="132188"/>
                    </a:lnTo>
                    <a:cubicBezTo>
                      <a:pt x="58389" y="144005"/>
                      <a:pt x="-7589" y="187212"/>
                      <a:pt x="721" y="152073"/>
                    </a:cubicBezTo>
                    <a:cubicBezTo>
                      <a:pt x="3381" y="140826"/>
                      <a:pt x="27395" y="91313"/>
                      <a:pt x="33856" y="81154"/>
                    </a:cubicBezTo>
                    <a:cubicBezTo>
                      <a:pt x="43738" y="65640"/>
                      <a:pt x="50666" y="47794"/>
                      <a:pt x="62880" y="34353"/>
                    </a:cubicBezTo>
                    <a:close/>
                  </a:path>
                </a:pathLst>
              </a:custGeom>
              <a:solidFill>
                <a:srgbClr val="5E8BD3"/>
              </a:solidFill>
              <a:ln w="0" cap="flat">
                <a:noFill/>
                <a:prstDash val="solid"/>
                <a:miter/>
              </a:ln>
            </p:spPr>
            <p:txBody>
              <a:bodyPr rtlCol="0" anchor="ctr"/>
              <a:lstStyle/>
              <a:p>
                <a:endParaRPr lang="en-US" dirty="0"/>
              </a:p>
            </p:txBody>
          </p:sp>
          <p:sp>
            <p:nvSpPr>
              <p:cNvPr id="142" name="Freeform: Shape 141">
                <a:extLst>
                  <a:ext uri="{FF2B5EF4-FFF2-40B4-BE49-F238E27FC236}">
                    <a16:creationId xmlns:a16="http://schemas.microsoft.com/office/drawing/2014/main" id="{739AD0E3-1E25-AE53-CC13-6069F21F5708}"/>
                  </a:ext>
                </a:extLst>
              </p:cNvPr>
              <p:cNvSpPr/>
              <p:nvPr/>
            </p:nvSpPr>
            <p:spPr>
              <a:xfrm>
                <a:off x="8160705" y="5221165"/>
                <a:ext cx="187177" cy="210591"/>
              </a:xfrm>
              <a:custGeom>
                <a:avLst/>
                <a:gdLst>
                  <a:gd name="connsiteX0" fmla="*/ 92357 w 187177"/>
                  <a:gd name="connsiteY0" fmla="*/ 42670 h 210591"/>
                  <a:gd name="connsiteX1" fmla="*/ 127997 w 187177"/>
                  <a:gd name="connsiteY1" fmla="*/ 4213 h 210591"/>
                  <a:gd name="connsiteX2" fmla="*/ 169339 w 187177"/>
                  <a:gd name="connsiteY2" fmla="*/ 9171 h 210591"/>
                  <a:gd name="connsiteX3" fmla="*/ 187099 w 187177"/>
                  <a:gd name="connsiteY3" fmla="*/ 53242 h 210591"/>
                  <a:gd name="connsiteX4" fmla="*/ 150491 w 187177"/>
                  <a:gd name="connsiteY4" fmla="*/ 115004 h 210591"/>
                  <a:gd name="connsiteX5" fmla="*/ 108095 w 187177"/>
                  <a:gd name="connsiteY5" fmla="*/ 144477 h 210591"/>
                  <a:gd name="connsiteX6" fmla="*/ 108095 w 187177"/>
                  <a:gd name="connsiteY6" fmla="*/ 144477 h 210591"/>
                  <a:gd name="connsiteX7" fmla="*/ 67324 w 187177"/>
                  <a:gd name="connsiteY7" fmla="*/ 160458 h 210591"/>
                  <a:gd name="connsiteX8" fmla="*/ 4767 w 187177"/>
                  <a:gd name="connsiteY8" fmla="*/ 210265 h 210591"/>
                  <a:gd name="connsiteX9" fmla="*/ 14252 w 187177"/>
                  <a:gd name="connsiteY9" fmla="*/ 155465 h 210591"/>
                  <a:gd name="connsiteX10" fmla="*/ 92357 w 187177"/>
                  <a:gd name="connsiteY10" fmla="*/ 42652 h 210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177" h="210591">
                    <a:moveTo>
                      <a:pt x="92357" y="42670"/>
                    </a:moveTo>
                    <a:cubicBezTo>
                      <a:pt x="104502" y="30023"/>
                      <a:pt x="113209" y="12315"/>
                      <a:pt x="127997" y="4213"/>
                    </a:cubicBezTo>
                    <a:cubicBezTo>
                      <a:pt x="141058" y="-2922"/>
                      <a:pt x="157522" y="-814"/>
                      <a:pt x="169339" y="9171"/>
                    </a:cubicBezTo>
                    <a:cubicBezTo>
                      <a:pt x="181156" y="19157"/>
                      <a:pt x="187997" y="36467"/>
                      <a:pt x="187099" y="53242"/>
                    </a:cubicBezTo>
                    <a:cubicBezTo>
                      <a:pt x="185717" y="79122"/>
                      <a:pt x="168095" y="99283"/>
                      <a:pt x="150491" y="115004"/>
                    </a:cubicBezTo>
                    <a:cubicBezTo>
                      <a:pt x="137396" y="126700"/>
                      <a:pt x="123523" y="137498"/>
                      <a:pt x="108095" y="144477"/>
                    </a:cubicBezTo>
                    <a:cubicBezTo>
                      <a:pt x="108095" y="144477"/>
                      <a:pt x="108095" y="144477"/>
                      <a:pt x="108095" y="144477"/>
                    </a:cubicBezTo>
                    <a:cubicBezTo>
                      <a:pt x="94758" y="150507"/>
                      <a:pt x="80246" y="153288"/>
                      <a:pt x="67324" y="160458"/>
                    </a:cubicBezTo>
                    <a:cubicBezTo>
                      <a:pt x="57995" y="165641"/>
                      <a:pt x="14165" y="207518"/>
                      <a:pt x="4767" y="210265"/>
                    </a:cubicBezTo>
                    <a:cubicBezTo>
                      <a:pt x="-10781" y="214791"/>
                      <a:pt x="16912" y="171117"/>
                      <a:pt x="14252" y="155465"/>
                    </a:cubicBezTo>
                    <a:cubicBezTo>
                      <a:pt x="2884" y="88848"/>
                      <a:pt x="59774" y="76565"/>
                      <a:pt x="92357" y="42652"/>
                    </a:cubicBezTo>
                    <a:close/>
                  </a:path>
                </a:pathLst>
              </a:custGeom>
              <a:solidFill>
                <a:srgbClr val="5E8BD3"/>
              </a:solidFill>
              <a:ln w="0" cap="flat">
                <a:noFill/>
                <a:prstDash val="solid"/>
                <a:miter/>
              </a:ln>
            </p:spPr>
            <p:txBody>
              <a:bodyPr rtlCol="0" anchor="ctr"/>
              <a:lstStyle/>
              <a:p>
                <a:endParaRPr lang="en-US" dirty="0"/>
              </a:p>
            </p:txBody>
          </p:sp>
          <p:sp>
            <p:nvSpPr>
              <p:cNvPr id="143" name="Freeform: Shape 142">
                <a:extLst>
                  <a:ext uri="{FF2B5EF4-FFF2-40B4-BE49-F238E27FC236}">
                    <a16:creationId xmlns:a16="http://schemas.microsoft.com/office/drawing/2014/main" id="{C030CDED-E335-FD96-2CA4-7F353E70027A}"/>
                  </a:ext>
                </a:extLst>
              </p:cNvPr>
              <p:cNvSpPr/>
              <p:nvPr/>
            </p:nvSpPr>
            <p:spPr>
              <a:xfrm>
                <a:off x="8145864" y="5390554"/>
                <a:ext cx="286691" cy="137120"/>
              </a:xfrm>
              <a:custGeom>
                <a:avLst/>
                <a:gdLst>
                  <a:gd name="connsiteX0" fmla="*/ 262424 w 286691"/>
                  <a:gd name="connsiteY0" fmla="*/ 84722 h 137120"/>
                  <a:gd name="connsiteX1" fmla="*/ 209852 w 286691"/>
                  <a:gd name="connsiteY1" fmla="*/ 130987 h 137120"/>
                  <a:gd name="connsiteX2" fmla="*/ 201560 w 286691"/>
                  <a:gd name="connsiteY2" fmla="*/ 132525 h 137120"/>
                  <a:gd name="connsiteX3" fmla="*/ 124198 w 286691"/>
                  <a:gd name="connsiteY3" fmla="*/ 137120 h 137120"/>
                  <a:gd name="connsiteX4" fmla="*/ 0 w 286691"/>
                  <a:gd name="connsiteY4" fmla="*/ 137120 h 137120"/>
                  <a:gd name="connsiteX5" fmla="*/ 8932 w 286691"/>
                  <a:gd name="connsiteY5" fmla="*/ 128690 h 137120"/>
                  <a:gd name="connsiteX6" fmla="*/ 34138 w 286691"/>
                  <a:gd name="connsiteY6" fmla="*/ 113608 h 137120"/>
                  <a:gd name="connsiteX7" fmla="*/ 42672 w 286691"/>
                  <a:gd name="connsiteY7" fmla="*/ 110481 h 137120"/>
                  <a:gd name="connsiteX8" fmla="*/ 54230 w 286691"/>
                  <a:gd name="connsiteY8" fmla="*/ 106991 h 137120"/>
                  <a:gd name="connsiteX9" fmla="*/ 57356 w 286691"/>
                  <a:gd name="connsiteY9" fmla="*/ 106162 h 137120"/>
                  <a:gd name="connsiteX10" fmla="*/ 128154 w 286691"/>
                  <a:gd name="connsiteY10" fmla="*/ 87244 h 137120"/>
                  <a:gd name="connsiteX11" fmla="*/ 153982 w 286691"/>
                  <a:gd name="connsiteY11" fmla="*/ 73216 h 137120"/>
                  <a:gd name="connsiteX12" fmla="*/ 196273 w 286691"/>
                  <a:gd name="connsiteY12" fmla="*/ 6565 h 137120"/>
                  <a:gd name="connsiteX13" fmla="*/ 252196 w 286691"/>
                  <a:gd name="connsiteY13" fmla="*/ 7118 h 137120"/>
                  <a:gd name="connsiteX14" fmla="*/ 285107 w 286691"/>
                  <a:gd name="connsiteY14" fmla="*/ 32393 h 137120"/>
                  <a:gd name="connsiteX15" fmla="*/ 262441 w 286691"/>
                  <a:gd name="connsiteY15" fmla="*/ 84705 h 13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6691" h="137120">
                    <a:moveTo>
                      <a:pt x="262424" y="84722"/>
                    </a:moveTo>
                    <a:cubicBezTo>
                      <a:pt x="245510" y="100910"/>
                      <a:pt x="228286" y="117305"/>
                      <a:pt x="209852" y="130987"/>
                    </a:cubicBezTo>
                    <a:cubicBezTo>
                      <a:pt x="207175" y="131540"/>
                      <a:pt x="204393" y="132059"/>
                      <a:pt x="201560" y="132525"/>
                    </a:cubicBezTo>
                    <a:cubicBezTo>
                      <a:pt x="181226" y="135894"/>
                      <a:pt x="156400" y="137120"/>
                      <a:pt x="124198" y="137120"/>
                    </a:cubicBezTo>
                    <a:lnTo>
                      <a:pt x="0" y="137120"/>
                    </a:lnTo>
                    <a:cubicBezTo>
                      <a:pt x="3455" y="133752"/>
                      <a:pt x="6565" y="130901"/>
                      <a:pt x="8932" y="128690"/>
                    </a:cubicBezTo>
                    <a:cubicBezTo>
                      <a:pt x="15842" y="122315"/>
                      <a:pt x="24515" y="117495"/>
                      <a:pt x="34138" y="113608"/>
                    </a:cubicBezTo>
                    <a:cubicBezTo>
                      <a:pt x="36902" y="112485"/>
                      <a:pt x="39770" y="111448"/>
                      <a:pt x="42672" y="110481"/>
                    </a:cubicBezTo>
                    <a:cubicBezTo>
                      <a:pt x="46421" y="109220"/>
                      <a:pt x="50291" y="108079"/>
                      <a:pt x="54230" y="106991"/>
                    </a:cubicBezTo>
                    <a:cubicBezTo>
                      <a:pt x="55266" y="106714"/>
                      <a:pt x="56303" y="106438"/>
                      <a:pt x="57356" y="106162"/>
                    </a:cubicBezTo>
                    <a:cubicBezTo>
                      <a:pt x="82148" y="99683"/>
                      <a:pt x="109029" y="95848"/>
                      <a:pt x="128154" y="87244"/>
                    </a:cubicBezTo>
                    <a:cubicBezTo>
                      <a:pt x="137086" y="83236"/>
                      <a:pt x="146467" y="79988"/>
                      <a:pt x="153982" y="73216"/>
                    </a:cubicBezTo>
                    <a:cubicBezTo>
                      <a:pt x="173020" y="56147"/>
                      <a:pt x="175715" y="21060"/>
                      <a:pt x="196273" y="6565"/>
                    </a:cubicBezTo>
                    <a:cubicBezTo>
                      <a:pt x="212565" y="-4941"/>
                      <a:pt x="233642" y="933"/>
                      <a:pt x="252196" y="7118"/>
                    </a:cubicBezTo>
                    <a:cubicBezTo>
                      <a:pt x="265291" y="11506"/>
                      <a:pt x="280149" y="17656"/>
                      <a:pt x="285107" y="32393"/>
                    </a:cubicBezTo>
                    <a:cubicBezTo>
                      <a:pt x="291724" y="52105"/>
                      <a:pt x="276348" y="71402"/>
                      <a:pt x="262441" y="84705"/>
                    </a:cubicBezTo>
                    <a:close/>
                  </a:path>
                </a:pathLst>
              </a:custGeom>
              <a:solidFill>
                <a:srgbClr val="5E8BD3"/>
              </a:solidFill>
              <a:ln w="0" cap="flat">
                <a:noFill/>
                <a:prstDash val="solid"/>
                <a:miter/>
              </a:ln>
            </p:spPr>
            <p:txBody>
              <a:bodyPr rtlCol="0" anchor="ctr"/>
              <a:lstStyle/>
              <a:p>
                <a:endParaRPr lang="en-US" dirty="0"/>
              </a:p>
            </p:txBody>
          </p:sp>
          <p:sp>
            <p:nvSpPr>
              <p:cNvPr id="144" name="Freeform: Shape 143">
                <a:extLst>
                  <a:ext uri="{FF2B5EF4-FFF2-40B4-BE49-F238E27FC236}">
                    <a16:creationId xmlns:a16="http://schemas.microsoft.com/office/drawing/2014/main" id="{BBED52B0-2CAB-65BD-597B-67635B5295AA}"/>
                  </a:ext>
                </a:extLst>
              </p:cNvPr>
              <p:cNvSpPr/>
              <p:nvPr/>
            </p:nvSpPr>
            <p:spPr>
              <a:xfrm>
                <a:off x="7933297" y="5356323"/>
                <a:ext cx="169705" cy="171369"/>
              </a:xfrm>
              <a:custGeom>
                <a:avLst/>
                <a:gdLst>
                  <a:gd name="connsiteX0" fmla="*/ 110846 w 169705"/>
                  <a:gd name="connsiteY0" fmla="*/ 171352 h 171369"/>
                  <a:gd name="connsiteX1" fmla="*/ 169705 w 169705"/>
                  <a:gd name="connsiteY1" fmla="*/ 171352 h 171369"/>
                  <a:gd name="connsiteX2" fmla="*/ 153863 w 169705"/>
                  <a:gd name="connsiteY2" fmla="*/ 133707 h 171369"/>
                  <a:gd name="connsiteX3" fmla="*/ 140146 w 169705"/>
                  <a:gd name="connsiteY3" fmla="*/ 107137 h 171369"/>
                  <a:gd name="connsiteX4" fmla="*/ 125703 w 169705"/>
                  <a:gd name="connsiteY4" fmla="*/ 82933 h 171369"/>
                  <a:gd name="connsiteX5" fmla="*/ 110276 w 169705"/>
                  <a:gd name="connsiteY5" fmla="*/ 63636 h 171369"/>
                  <a:gd name="connsiteX6" fmla="*/ 102882 w 169705"/>
                  <a:gd name="connsiteY6" fmla="*/ 56760 h 171369"/>
                  <a:gd name="connsiteX7" fmla="*/ 96058 w 169705"/>
                  <a:gd name="connsiteY7" fmla="*/ 51836 h 171369"/>
                  <a:gd name="connsiteX8" fmla="*/ 96058 w 169705"/>
                  <a:gd name="connsiteY8" fmla="*/ 51836 h 171369"/>
                  <a:gd name="connsiteX9" fmla="*/ 95228 w 169705"/>
                  <a:gd name="connsiteY9" fmla="*/ 51335 h 171369"/>
                  <a:gd name="connsiteX10" fmla="*/ 90149 w 169705"/>
                  <a:gd name="connsiteY10" fmla="*/ 48640 h 171369"/>
                  <a:gd name="connsiteX11" fmla="*/ 90149 w 169705"/>
                  <a:gd name="connsiteY11" fmla="*/ 48640 h 171369"/>
                  <a:gd name="connsiteX12" fmla="*/ 78367 w 169705"/>
                  <a:gd name="connsiteY12" fmla="*/ 43837 h 171369"/>
                  <a:gd name="connsiteX13" fmla="*/ 65082 w 169705"/>
                  <a:gd name="connsiteY13" fmla="*/ 38827 h 171369"/>
                  <a:gd name="connsiteX14" fmla="*/ 43383 w 169705"/>
                  <a:gd name="connsiteY14" fmla="*/ 22432 h 171369"/>
                  <a:gd name="connsiteX15" fmla="*/ 24120 w 169705"/>
                  <a:gd name="connsiteY15" fmla="*/ 25 h 171369"/>
                  <a:gd name="connsiteX16" fmla="*/ 14376 w 169705"/>
                  <a:gd name="connsiteY16" fmla="*/ 3895 h 171369"/>
                  <a:gd name="connsiteX17" fmla="*/ 434 w 169705"/>
                  <a:gd name="connsiteY17" fmla="*/ 48415 h 171369"/>
                  <a:gd name="connsiteX18" fmla="*/ 16000 w 169705"/>
                  <a:gd name="connsiteY18" fmla="*/ 95026 h 171369"/>
                  <a:gd name="connsiteX19" fmla="*/ 19421 w 169705"/>
                  <a:gd name="connsiteY19" fmla="*/ 102489 h 171369"/>
                  <a:gd name="connsiteX20" fmla="*/ 22012 w 169705"/>
                  <a:gd name="connsiteY20" fmla="*/ 108139 h 171369"/>
                  <a:gd name="connsiteX21" fmla="*/ 22012 w 169705"/>
                  <a:gd name="connsiteY21" fmla="*/ 108139 h 171369"/>
                  <a:gd name="connsiteX22" fmla="*/ 25606 w 169705"/>
                  <a:gd name="connsiteY22" fmla="*/ 115982 h 171369"/>
                  <a:gd name="connsiteX23" fmla="*/ 26884 w 169705"/>
                  <a:gd name="connsiteY23" fmla="*/ 118815 h 171369"/>
                  <a:gd name="connsiteX24" fmla="*/ 35626 w 169705"/>
                  <a:gd name="connsiteY24" fmla="*/ 137940 h 171369"/>
                  <a:gd name="connsiteX25" fmla="*/ 52919 w 169705"/>
                  <a:gd name="connsiteY25" fmla="*/ 171369 h 171369"/>
                  <a:gd name="connsiteX26" fmla="*/ 110846 w 169705"/>
                  <a:gd name="connsiteY26" fmla="*/ 171369 h 17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9705" h="171369">
                    <a:moveTo>
                      <a:pt x="110846" y="171352"/>
                    </a:moveTo>
                    <a:lnTo>
                      <a:pt x="169705" y="171352"/>
                    </a:lnTo>
                    <a:cubicBezTo>
                      <a:pt x="165438" y="159051"/>
                      <a:pt x="159772" y="145973"/>
                      <a:pt x="153863" y="133707"/>
                    </a:cubicBezTo>
                    <a:cubicBezTo>
                      <a:pt x="149251" y="124102"/>
                      <a:pt x="144482" y="114980"/>
                      <a:pt x="140146" y="107137"/>
                    </a:cubicBezTo>
                    <a:cubicBezTo>
                      <a:pt x="133719" y="95441"/>
                      <a:pt x="128260" y="86544"/>
                      <a:pt x="125703" y="82933"/>
                    </a:cubicBezTo>
                    <a:cubicBezTo>
                      <a:pt x="120918" y="76178"/>
                      <a:pt x="115873" y="69492"/>
                      <a:pt x="110276" y="63636"/>
                    </a:cubicBezTo>
                    <a:cubicBezTo>
                      <a:pt x="107926" y="61182"/>
                      <a:pt x="105473" y="58850"/>
                      <a:pt x="102882" y="56760"/>
                    </a:cubicBezTo>
                    <a:cubicBezTo>
                      <a:pt x="100705" y="54946"/>
                      <a:pt x="98425" y="53305"/>
                      <a:pt x="96058" y="51836"/>
                    </a:cubicBezTo>
                    <a:lnTo>
                      <a:pt x="96058" y="51836"/>
                    </a:lnTo>
                    <a:cubicBezTo>
                      <a:pt x="95781" y="51663"/>
                      <a:pt x="95505" y="51508"/>
                      <a:pt x="95228" y="51335"/>
                    </a:cubicBezTo>
                    <a:cubicBezTo>
                      <a:pt x="93587" y="50350"/>
                      <a:pt x="91877" y="49469"/>
                      <a:pt x="90149" y="48640"/>
                    </a:cubicBezTo>
                    <a:lnTo>
                      <a:pt x="90149" y="48640"/>
                    </a:lnTo>
                    <a:cubicBezTo>
                      <a:pt x="86348" y="46809"/>
                      <a:pt x="82375" y="45288"/>
                      <a:pt x="78367" y="43837"/>
                    </a:cubicBezTo>
                    <a:cubicBezTo>
                      <a:pt x="73892" y="42213"/>
                      <a:pt x="69401" y="40641"/>
                      <a:pt x="65082" y="38827"/>
                    </a:cubicBezTo>
                    <a:cubicBezTo>
                      <a:pt x="56616" y="35234"/>
                      <a:pt x="48877" y="30656"/>
                      <a:pt x="43383" y="22432"/>
                    </a:cubicBezTo>
                    <a:cubicBezTo>
                      <a:pt x="37578" y="13742"/>
                      <a:pt x="33518" y="682"/>
                      <a:pt x="24120" y="25"/>
                    </a:cubicBezTo>
                    <a:cubicBezTo>
                      <a:pt x="20613" y="-234"/>
                      <a:pt x="17227" y="1545"/>
                      <a:pt x="14376" y="3895"/>
                    </a:cubicBezTo>
                    <a:cubicBezTo>
                      <a:pt x="2715" y="13431"/>
                      <a:pt x="-1449" y="31848"/>
                      <a:pt x="434" y="48415"/>
                    </a:cubicBezTo>
                    <a:cubicBezTo>
                      <a:pt x="2318" y="64966"/>
                      <a:pt x="9211" y="80203"/>
                      <a:pt x="16000" y="95026"/>
                    </a:cubicBezTo>
                    <a:cubicBezTo>
                      <a:pt x="17123" y="97497"/>
                      <a:pt x="18281" y="100002"/>
                      <a:pt x="19421" y="102489"/>
                    </a:cubicBezTo>
                    <a:cubicBezTo>
                      <a:pt x="20285" y="104373"/>
                      <a:pt x="21131" y="106256"/>
                      <a:pt x="22012" y="108139"/>
                    </a:cubicBezTo>
                    <a:lnTo>
                      <a:pt x="22012" y="108139"/>
                    </a:lnTo>
                    <a:cubicBezTo>
                      <a:pt x="23187" y="110765"/>
                      <a:pt x="24396" y="113373"/>
                      <a:pt x="25606" y="115982"/>
                    </a:cubicBezTo>
                    <a:cubicBezTo>
                      <a:pt x="26038" y="116932"/>
                      <a:pt x="26452" y="117865"/>
                      <a:pt x="26884" y="118815"/>
                    </a:cubicBezTo>
                    <a:cubicBezTo>
                      <a:pt x="29804" y="125190"/>
                      <a:pt x="32724" y="131565"/>
                      <a:pt x="35626" y="137940"/>
                    </a:cubicBezTo>
                    <a:cubicBezTo>
                      <a:pt x="40861" y="149359"/>
                      <a:pt x="46251" y="161021"/>
                      <a:pt x="52919" y="171369"/>
                    </a:cubicBezTo>
                    <a:lnTo>
                      <a:pt x="110846" y="171369"/>
                    </a:lnTo>
                    <a:close/>
                  </a:path>
                </a:pathLst>
              </a:custGeom>
              <a:solidFill>
                <a:srgbClr val="5E8BD3"/>
              </a:solidFill>
              <a:ln w="0" cap="flat">
                <a:noFill/>
                <a:prstDash val="solid"/>
                <a:miter/>
              </a:ln>
            </p:spPr>
            <p:txBody>
              <a:bodyPr rtlCol="0" anchor="ctr"/>
              <a:lstStyle/>
              <a:p>
                <a:endParaRPr lang="en-US" dirty="0"/>
              </a:p>
            </p:txBody>
          </p:sp>
          <p:sp>
            <p:nvSpPr>
              <p:cNvPr id="145" name="Freeform: Shape 144">
                <a:extLst>
                  <a:ext uri="{FF2B5EF4-FFF2-40B4-BE49-F238E27FC236}">
                    <a16:creationId xmlns:a16="http://schemas.microsoft.com/office/drawing/2014/main" id="{2E61C13C-FF46-0D32-C039-89C64EFB4E06}"/>
                  </a:ext>
                </a:extLst>
              </p:cNvPr>
              <p:cNvSpPr/>
              <p:nvPr/>
            </p:nvSpPr>
            <p:spPr>
              <a:xfrm>
                <a:off x="7867270" y="5504074"/>
                <a:ext cx="64906" cy="23600"/>
              </a:xfrm>
              <a:custGeom>
                <a:avLst/>
                <a:gdLst>
                  <a:gd name="connsiteX0" fmla="*/ 64906 w 64906"/>
                  <a:gd name="connsiteY0" fmla="*/ 23601 h 23600"/>
                  <a:gd name="connsiteX1" fmla="*/ 0 w 64906"/>
                  <a:gd name="connsiteY1" fmla="*/ 23601 h 23600"/>
                  <a:gd name="connsiteX2" fmla="*/ 34068 w 64906"/>
                  <a:gd name="connsiteY2" fmla="*/ 3180 h 23600"/>
                  <a:gd name="connsiteX3" fmla="*/ 44935 w 64906"/>
                  <a:gd name="connsiteY3" fmla="*/ 36 h 23600"/>
                  <a:gd name="connsiteX4" fmla="*/ 60380 w 64906"/>
                  <a:gd name="connsiteY4" fmla="*/ 14271 h 23600"/>
                  <a:gd name="connsiteX5" fmla="*/ 64889 w 64906"/>
                  <a:gd name="connsiteY5" fmla="*/ 23601 h 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906" h="23600">
                    <a:moveTo>
                      <a:pt x="64906" y="23601"/>
                    </a:moveTo>
                    <a:lnTo>
                      <a:pt x="0" y="23601"/>
                    </a:lnTo>
                    <a:cubicBezTo>
                      <a:pt x="10279" y="15153"/>
                      <a:pt x="22390" y="8968"/>
                      <a:pt x="34068" y="3180"/>
                    </a:cubicBezTo>
                    <a:cubicBezTo>
                      <a:pt x="37524" y="1487"/>
                      <a:pt x="41152" y="-275"/>
                      <a:pt x="44935" y="36"/>
                    </a:cubicBezTo>
                    <a:cubicBezTo>
                      <a:pt x="51725" y="606"/>
                      <a:pt x="56804" y="7517"/>
                      <a:pt x="60380" y="14271"/>
                    </a:cubicBezTo>
                    <a:cubicBezTo>
                      <a:pt x="62004" y="17312"/>
                      <a:pt x="63524" y="20422"/>
                      <a:pt x="64889" y="23601"/>
                    </a:cubicBezTo>
                    <a:close/>
                  </a:path>
                </a:pathLst>
              </a:custGeom>
              <a:solidFill>
                <a:srgbClr val="5E8BD3"/>
              </a:solidFill>
              <a:ln w="0" cap="flat">
                <a:noFill/>
                <a:prstDash val="solid"/>
                <a:miter/>
              </a:ln>
            </p:spPr>
            <p:txBody>
              <a:bodyPr rtlCol="0" anchor="ctr"/>
              <a:lstStyle/>
              <a:p>
                <a:endParaRPr lang="en-US" dirty="0"/>
              </a:p>
            </p:txBody>
          </p:sp>
        </p:grpSp>
        <p:grpSp>
          <p:nvGrpSpPr>
            <p:cNvPr id="146" name="Graphic 130">
              <a:extLst>
                <a:ext uri="{FF2B5EF4-FFF2-40B4-BE49-F238E27FC236}">
                  <a16:creationId xmlns:a16="http://schemas.microsoft.com/office/drawing/2014/main" id="{E7C7C1B6-2ED1-39B1-90AC-AAF9F5C96D8C}"/>
                </a:ext>
              </a:extLst>
            </p:cNvPr>
            <p:cNvGrpSpPr/>
            <p:nvPr/>
          </p:nvGrpSpPr>
          <p:grpSpPr>
            <a:xfrm>
              <a:off x="7450739" y="4728179"/>
              <a:ext cx="327733" cy="633127"/>
              <a:chOff x="7450739" y="4728179"/>
              <a:chExt cx="327733" cy="633127"/>
            </a:xfrm>
            <a:solidFill>
              <a:srgbClr val="5E8BD3"/>
            </a:solidFill>
          </p:grpSpPr>
          <p:grpSp>
            <p:nvGrpSpPr>
              <p:cNvPr id="147" name="Graphic 130">
                <a:extLst>
                  <a:ext uri="{FF2B5EF4-FFF2-40B4-BE49-F238E27FC236}">
                    <a16:creationId xmlns:a16="http://schemas.microsoft.com/office/drawing/2014/main" id="{50596BB8-ACCE-6CB3-6A76-DE177946707A}"/>
                  </a:ext>
                </a:extLst>
              </p:cNvPr>
              <p:cNvGrpSpPr/>
              <p:nvPr/>
            </p:nvGrpSpPr>
            <p:grpSpPr>
              <a:xfrm>
                <a:off x="7450739" y="4783541"/>
                <a:ext cx="327733" cy="577764"/>
                <a:chOff x="7450739" y="4783541"/>
                <a:chExt cx="327733" cy="577764"/>
              </a:xfrm>
              <a:solidFill>
                <a:srgbClr val="5E8BD3"/>
              </a:solidFill>
            </p:grpSpPr>
            <p:sp>
              <p:nvSpPr>
                <p:cNvPr id="148" name="Freeform: Shape 147">
                  <a:extLst>
                    <a:ext uri="{FF2B5EF4-FFF2-40B4-BE49-F238E27FC236}">
                      <a16:creationId xmlns:a16="http://schemas.microsoft.com/office/drawing/2014/main" id="{F25F76DB-0E36-EF3C-E7EA-F89FF57901D2}"/>
                    </a:ext>
                  </a:extLst>
                </p:cNvPr>
                <p:cNvSpPr/>
                <p:nvPr/>
              </p:nvSpPr>
              <p:spPr>
                <a:xfrm>
                  <a:off x="7601710" y="4812666"/>
                  <a:ext cx="96641" cy="548640"/>
                </a:xfrm>
                <a:custGeom>
                  <a:avLst/>
                  <a:gdLst>
                    <a:gd name="connsiteX0" fmla="*/ 54481 w 96641"/>
                    <a:gd name="connsiteY0" fmla="*/ 548640 h 548640"/>
                    <a:gd name="connsiteX1" fmla="*/ 908 w 96641"/>
                    <a:gd name="connsiteY1" fmla="*/ 352488 h 548640"/>
                    <a:gd name="connsiteX2" fmla="*/ 17182 w 96641"/>
                    <a:gd name="connsiteY2" fmla="*/ 175166 h 548640"/>
                    <a:gd name="connsiteX3" fmla="*/ 79030 w 96641"/>
                    <a:gd name="connsiteY3" fmla="*/ 2682 h 548640"/>
                    <a:gd name="connsiteX4" fmla="*/ 91003 w 96641"/>
                    <a:gd name="connsiteY4" fmla="*/ 2682 h 548640"/>
                    <a:gd name="connsiteX5" fmla="*/ 91003 w 96641"/>
                    <a:gd name="connsiteY5" fmla="*/ 2682 h 548640"/>
                    <a:gd name="connsiteX6" fmla="*/ 96030 w 96641"/>
                    <a:gd name="connsiteY6" fmla="*/ 15086 h 548640"/>
                    <a:gd name="connsiteX7" fmla="*/ 35011 w 96641"/>
                    <a:gd name="connsiteY7" fmla="*/ 185342 h 548640"/>
                    <a:gd name="connsiteX8" fmla="*/ 54464 w 96641"/>
                    <a:gd name="connsiteY8" fmla="*/ 548640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641" h="548640">
                      <a:moveTo>
                        <a:pt x="54481" y="548640"/>
                      </a:moveTo>
                      <a:cubicBezTo>
                        <a:pt x="23021" y="489470"/>
                        <a:pt x="5002" y="423475"/>
                        <a:pt x="908" y="352488"/>
                      </a:cubicBezTo>
                      <a:cubicBezTo>
                        <a:pt x="-2340" y="296133"/>
                        <a:pt x="3137" y="236479"/>
                        <a:pt x="17182" y="175166"/>
                      </a:cubicBezTo>
                      <a:cubicBezTo>
                        <a:pt x="36998" y="88631"/>
                        <a:pt x="68665" y="22878"/>
                        <a:pt x="79030" y="2682"/>
                      </a:cubicBezTo>
                      <a:cubicBezTo>
                        <a:pt x="80862" y="-894"/>
                        <a:pt x="86269" y="-894"/>
                        <a:pt x="91003" y="2682"/>
                      </a:cubicBezTo>
                      <a:lnTo>
                        <a:pt x="91003" y="2682"/>
                      </a:lnTo>
                      <a:cubicBezTo>
                        <a:pt x="95581" y="6120"/>
                        <a:pt x="97809" y="11631"/>
                        <a:pt x="96030" y="15086"/>
                      </a:cubicBezTo>
                      <a:cubicBezTo>
                        <a:pt x="85923" y="34746"/>
                        <a:pt x="54602" y="99722"/>
                        <a:pt x="35011" y="185342"/>
                      </a:cubicBezTo>
                      <a:cubicBezTo>
                        <a:pt x="13502" y="279410"/>
                        <a:pt x="54464" y="548640"/>
                        <a:pt x="54464" y="548640"/>
                      </a:cubicBezTo>
                      <a:close/>
                    </a:path>
                  </a:pathLst>
                </a:custGeom>
                <a:solidFill>
                  <a:srgbClr val="5E8BD3"/>
                </a:solidFill>
                <a:ln w="0" cap="flat">
                  <a:noFill/>
                  <a:prstDash val="solid"/>
                  <a:miter/>
                </a:ln>
              </p:spPr>
              <p:txBody>
                <a:bodyPr rtlCol="0" anchor="ctr"/>
                <a:lstStyle/>
                <a:p>
                  <a:endParaRPr lang="en-US" dirty="0"/>
                </a:p>
              </p:txBody>
            </p:sp>
            <p:sp>
              <p:nvSpPr>
                <p:cNvPr id="149" name="Freeform: Shape 148">
                  <a:extLst>
                    <a:ext uri="{FF2B5EF4-FFF2-40B4-BE49-F238E27FC236}">
                      <a16:creationId xmlns:a16="http://schemas.microsoft.com/office/drawing/2014/main" id="{2629DD0E-B306-ABCD-93D7-04DBA1FA8A00}"/>
                    </a:ext>
                  </a:extLst>
                </p:cNvPr>
                <p:cNvSpPr/>
                <p:nvPr/>
              </p:nvSpPr>
              <p:spPr>
                <a:xfrm>
                  <a:off x="7633905" y="4912741"/>
                  <a:ext cx="136836" cy="73294"/>
                </a:xfrm>
                <a:custGeom>
                  <a:avLst/>
                  <a:gdLst>
                    <a:gd name="connsiteX0" fmla="*/ 0 w 136836"/>
                    <a:gd name="connsiteY0" fmla="*/ 73277 h 73294"/>
                    <a:gd name="connsiteX1" fmla="*/ 129018 w 136836"/>
                    <a:gd name="connsiteY1" fmla="*/ 26632 h 73294"/>
                    <a:gd name="connsiteX2" fmla="*/ 7446 w 136836"/>
                    <a:gd name="connsiteY2" fmla="*/ 36047 h 73294"/>
                    <a:gd name="connsiteX3" fmla="*/ 0 w 136836"/>
                    <a:gd name="connsiteY3" fmla="*/ 73294 h 73294"/>
                  </a:gdLst>
                  <a:ahLst/>
                  <a:cxnLst>
                    <a:cxn ang="0">
                      <a:pos x="connsiteX0" y="connsiteY0"/>
                    </a:cxn>
                    <a:cxn ang="0">
                      <a:pos x="connsiteX1" y="connsiteY1"/>
                    </a:cxn>
                    <a:cxn ang="0">
                      <a:pos x="connsiteX2" y="connsiteY2"/>
                    </a:cxn>
                    <a:cxn ang="0">
                      <a:pos x="connsiteX3" y="connsiteY3"/>
                    </a:cxn>
                  </a:cxnLst>
                  <a:rect l="l" t="t" r="r" b="b"/>
                  <a:pathLst>
                    <a:path w="136836" h="73294">
                      <a:moveTo>
                        <a:pt x="0" y="73277"/>
                      </a:moveTo>
                      <a:cubicBezTo>
                        <a:pt x="0" y="73277"/>
                        <a:pt x="175439" y="67973"/>
                        <a:pt x="129018" y="26632"/>
                      </a:cubicBezTo>
                      <a:cubicBezTo>
                        <a:pt x="56061" y="-38361"/>
                        <a:pt x="7446" y="36047"/>
                        <a:pt x="7446" y="36047"/>
                      </a:cubicBezTo>
                      <a:lnTo>
                        <a:pt x="0" y="73294"/>
                      </a:lnTo>
                      <a:close/>
                    </a:path>
                  </a:pathLst>
                </a:custGeom>
                <a:solidFill>
                  <a:srgbClr val="5E8BD3"/>
                </a:solidFill>
                <a:ln w="0" cap="flat">
                  <a:noFill/>
                  <a:prstDash val="solid"/>
                  <a:miter/>
                </a:ln>
              </p:spPr>
              <p:txBody>
                <a:bodyPr rtlCol="0" anchor="ctr"/>
                <a:lstStyle/>
                <a:p>
                  <a:endParaRPr lang="en-US" dirty="0"/>
                </a:p>
              </p:txBody>
            </p:sp>
            <p:sp>
              <p:nvSpPr>
                <p:cNvPr id="150" name="Freeform: Shape 149">
                  <a:extLst>
                    <a:ext uri="{FF2B5EF4-FFF2-40B4-BE49-F238E27FC236}">
                      <a16:creationId xmlns:a16="http://schemas.microsoft.com/office/drawing/2014/main" id="{51623372-1825-3D58-BAE6-9D322DA796BA}"/>
                    </a:ext>
                  </a:extLst>
                </p:cNvPr>
                <p:cNvSpPr/>
                <p:nvPr/>
              </p:nvSpPr>
              <p:spPr>
                <a:xfrm>
                  <a:off x="7527460" y="4783541"/>
                  <a:ext cx="115152" cy="196914"/>
                </a:xfrm>
                <a:custGeom>
                  <a:avLst/>
                  <a:gdLst>
                    <a:gd name="connsiteX0" fmla="*/ 100260 w 115152"/>
                    <a:gd name="connsiteY0" fmla="*/ 196897 h 196914"/>
                    <a:gd name="connsiteX1" fmla="*/ 15884 w 115152"/>
                    <a:gd name="connsiteY1" fmla="*/ 1349 h 196914"/>
                    <a:gd name="connsiteX2" fmla="*/ 115152 w 115152"/>
                    <a:gd name="connsiteY2" fmla="*/ 155884 h 196914"/>
                    <a:gd name="connsiteX3" fmla="*/ 100260 w 115152"/>
                    <a:gd name="connsiteY3" fmla="*/ 196914 h 196914"/>
                  </a:gdLst>
                  <a:ahLst/>
                  <a:cxnLst>
                    <a:cxn ang="0">
                      <a:pos x="connsiteX0" y="connsiteY0"/>
                    </a:cxn>
                    <a:cxn ang="0">
                      <a:pos x="connsiteX1" y="connsiteY1"/>
                    </a:cxn>
                    <a:cxn ang="0">
                      <a:pos x="connsiteX2" y="connsiteY2"/>
                    </a:cxn>
                    <a:cxn ang="0">
                      <a:pos x="connsiteX3" y="connsiteY3"/>
                    </a:cxn>
                  </a:cxnLst>
                  <a:rect l="l" t="t" r="r" b="b"/>
                  <a:pathLst>
                    <a:path w="115152" h="196914">
                      <a:moveTo>
                        <a:pt x="100260" y="196897"/>
                      </a:moveTo>
                      <a:cubicBezTo>
                        <a:pt x="100260" y="196897"/>
                        <a:pt x="-47727" y="-18968"/>
                        <a:pt x="15884" y="1349"/>
                      </a:cubicBezTo>
                      <a:cubicBezTo>
                        <a:pt x="115860" y="33275"/>
                        <a:pt x="115152" y="155884"/>
                        <a:pt x="115152" y="155884"/>
                      </a:cubicBezTo>
                      <a:lnTo>
                        <a:pt x="100260" y="196914"/>
                      </a:lnTo>
                      <a:close/>
                    </a:path>
                  </a:pathLst>
                </a:custGeom>
                <a:solidFill>
                  <a:srgbClr val="5E8BD3"/>
                </a:solidFill>
                <a:ln w="0" cap="flat">
                  <a:noFill/>
                  <a:prstDash val="solid"/>
                  <a:miter/>
                </a:ln>
              </p:spPr>
              <p:txBody>
                <a:bodyPr rtlCol="0" anchor="ctr"/>
                <a:lstStyle/>
                <a:p>
                  <a:endParaRPr lang="en-US" dirty="0"/>
                </a:p>
              </p:txBody>
            </p:sp>
            <p:grpSp>
              <p:nvGrpSpPr>
                <p:cNvPr id="151" name="Graphic 130">
                  <a:extLst>
                    <a:ext uri="{FF2B5EF4-FFF2-40B4-BE49-F238E27FC236}">
                      <a16:creationId xmlns:a16="http://schemas.microsoft.com/office/drawing/2014/main" id="{444DE5E5-8620-A963-BFC3-2EF7623ED414}"/>
                    </a:ext>
                  </a:extLst>
                </p:cNvPr>
                <p:cNvGrpSpPr/>
                <p:nvPr/>
              </p:nvGrpSpPr>
              <p:grpSpPr>
                <a:xfrm>
                  <a:off x="7450739" y="4894159"/>
                  <a:ext cx="166840" cy="289048"/>
                  <a:chOff x="7450739" y="4894159"/>
                  <a:chExt cx="166840" cy="289048"/>
                </a:xfrm>
                <a:solidFill>
                  <a:srgbClr val="5E8BD3"/>
                </a:solidFill>
              </p:grpSpPr>
              <p:sp>
                <p:nvSpPr>
                  <p:cNvPr id="152" name="Freeform: Shape 151">
                    <a:extLst>
                      <a:ext uri="{FF2B5EF4-FFF2-40B4-BE49-F238E27FC236}">
                        <a16:creationId xmlns:a16="http://schemas.microsoft.com/office/drawing/2014/main" id="{53D5DB1F-7511-C4CC-A866-1433DA037BBC}"/>
                      </a:ext>
                    </a:extLst>
                  </p:cNvPr>
                  <p:cNvSpPr/>
                  <p:nvPr/>
                </p:nvSpPr>
                <p:spPr>
                  <a:xfrm>
                    <a:off x="7482913" y="4894159"/>
                    <a:ext cx="134666" cy="191386"/>
                  </a:xfrm>
                  <a:custGeom>
                    <a:avLst/>
                    <a:gdLst>
                      <a:gd name="connsiteX0" fmla="*/ 129726 w 134666"/>
                      <a:gd name="connsiteY0" fmla="*/ 191386 h 191386"/>
                      <a:gd name="connsiteX1" fmla="*/ 12957 w 134666"/>
                      <a:gd name="connsiteY1" fmla="*/ 296 h 191386"/>
                      <a:gd name="connsiteX2" fmla="*/ 134667 w 134666"/>
                      <a:gd name="connsiteY2" fmla="*/ 144862 h 191386"/>
                      <a:gd name="connsiteX3" fmla="*/ 129743 w 134666"/>
                      <a:gd name="connsiteY3" fmla="*/ 191386 h 191386"/>
                    </a:gdLst>
                    <a:ahLst/>
                    <a:cxnLst>
                      <a:cxn ang="0">
                        <a:pos x="connsiteX0" y="connsiteY0"/>
                      </a:cxn>
                      <a:cxn ang="0">
                        <a:pos x="connsiteX1" y="connsiteY1"/>
                      </a:cxn>
                      <a:cxn ang="0">
                        <a:pos x="connsiteX2" y="connsiteY2"/>
                      </a:cxn>
                      <a:cxn ang="0">
                        <a:pos x="connsiteX3" y="connsiteY3"/>
                      </a:cxn>
                    </a:cxnLst>
                    <a:rect l="l" t="t" r="r" b="b"/>
                    <a:pathLst>
                      <a:path w="134666" h="191386">
                        <a:moveTo>
                          <a:pt x="129726" y="191386"/>
                        </a:moveTo>
                        <a:cubicBezTo>
                          <a:pt x="129726" y="191386"/>
                          <a:pt x="-48702" y="-8722"/>
                          <a:pt x="12957" y="296"/>
                        </a:cubicBezTo>
                        <a:cubicBezTo>
                          <a:pt x="109858" y="14480"/>
                          <a:pt x="134667" y="144862"/>
                          <a:pt x="134667" y="144862"/>
                        </a:cubicBezTo>
                        <a:lnTo>
                          <a:pt x="129743" y="191386"/>
                        </a:lnTo>
                        <a:close/>
                      </a:path>
                    </a:pathLst>
                  </a:custGeom>
                  <a:solidFill>
                    <a:srgbClr val="5E8BD3"/>
                  </a:solidFill>
                  <a:ln w="0" cap="flat">
                    <a:noFill/>
                    <a:prstDash val="solid"/>
                    <a:miter/>
                  </a:ln>
                </p:spPr>
                <p:txBody>
                  <a:bodyPr rtlCol="0" anchor="ctr"/>
                  <a:lstStyle/>
                  <a:p>
                    <a:endParaRPr lang="en-US" dirty="0"/>
                  </a:p>
                </p:txBody>
              </p:sp>
              <p:sp>
                <p:nvSpPr>
                  <p:cNvPr id="153" name="Freeform: Shape 152">
                    <a:extLst>
                      <a:ext uri="{FF2B5EF4-FFF2-40B4-BE49-F238E27FC236}">
                        <a16:creationId xmlns:a16="http://schemas.microsoft.com/office/drawing/2014/main" id="{B8F909A0-1DDD-6D6B-94E0-C9B90B5EBAC7}"/>
                      </a:ext>
                    </a:extLst>
                  </p:cNvPr>
                  <p:cNvSpPr/>
                  <p:nvPr/>
                </p:nvSpPr>
                <p:spPr>
                  <a:xfrm>
                    <a:off x="7450739" y="5005899"/>
                    <a:ext cx="159895" cy="177308"/>
                  </a:xfrm>
                  <a:custGeom>
                    <a:avLst/>
                    <a:gdLst>
                      <a:gd name="connsiteX0" fmla="*/ 159895 w 159895"/>
                      <a:gd name="connsiteY0" fmla="*/ 177291 h 177308"/>
                      <a:gd name="connsiteX1" fmla="*/ 9783 w 159895"/>
                      <a:gd name="connsiteY1" fmla="*/ 315 h 177308"/>
                      <a:gd name="connsiteX2" fmla="*/ 152708 w 159895"/>
                      <a:gd name="connsiteY2" fmla="*/ 126361 h 177308"/>
                      <a:gd name="connsiteX3" fmla="*/ 159895 w 159895"/>
                      <a:gd name="connsiteY3" fmla="*/ 177308 h 177308"/>
                    </a:gdLst>
                    <a:ahLst/>
                    <a:cxnLst>
                      <a:cxn ang="0">
                        <a:pos x="connsiteX0" y="connsiteY0"/>
                      </a:cxn>
                      <a:cxn ang="0">
                        <a:pos x="connsiteX1" y="connsiteY1"/>
                      </a:cxn>
                      <a:cxn ang="0">
                        <a:pos x="connsiteX2" y="connsiteY2"/>
                      </a:cxn>
                      <a:cxn ang="0">
                        <a:pos x="connsiteX3" y="connsiteY3"/>
                      </a:cxn>
                    </a:cxnLst>
                    <a:rect l="l" t="t" r="r" b="b"/>
                    <a:pathLst>
                      <a:path w="159895" h="177308">
                        <a:moveTo>
                          <a:pt x="159895" y="177291"/>
                        </a:moveTo>
                        <a:cubicBezTo>
                          <a:pt x="159895" y="177291"/>
                          <a:pt x="-46709" y="5170"/>
                          <a:pt x="9783" y="315"/>
                        </a:cubicBezTo>
                        <a:cubicBezTo>
                          <a:pt x="98565" y="-7321"/>
                          <a:pt x="152708" y="126361"/>
                          <a:pt x="152708" y="126361"/>
                        </a:cubicBezTo>
                        <a:lnTo>
                          <a:pt x="159895" y="177308"/>
                        </a:lnTo>
                        <a:close/>
                      </a:path>
                    </a:pathLst>
                  </a:custGeom>
                  <a:solidFill>
                    <a:srgbClr val="5E8BD3"/>
                  </a:solidFill>
                  <a:ln w="0" cap="flat">
                    <a:noFill/>
                    <a:prstDash val="solid"/>
                    <a:miter/>
                  </a:ln>
                </p:spPr>
                <p:txBody>
                  <a:bodyPr rtlCol="0" anchor="ctr"/>
                  <a:lstStyle/>
                  <a:p>
                    <a:endParaRPr lang="en-US" dirty="0"/>
                  </a:p>
                </p:txBody>
              </p:sp>
            </p:grpSp>
            <p:sp>
              <p:nvSpPr>
                <p:cNvPr id="154" name="Freeform: Shape 153">
                  <a:extLst>
                    <a:ext uri="{FF2B5EF4-FFF2-40B4-BE49-F238E27FC236}">
                      <a16:creationId xmlns:a16="http://schemas.microsoft.com/office/drawing/2014/main" id="{600A8DCD-1D33-A168-5E6B-135921ACABFE}"/>
                    </a:ext>
                  </a:extLst>
                </p:cNvPr>
                <p:cNvSpPr/>
                <p:nvPr/>
              </p:nvSpPr>
              <p:spPr>
                <a:xfrm>
                  <a:off x="7603810" y="5021881"/>
                  <a:ext cx="171208" cy="79570"/>
                </a:xfrm>
                <a:custGeom>
                  <a:avLst/>
                  <a:gdLst>
                    <a:gd name="connsiteX0" fmla="*/ 0 w 171208"/>
                    <a:gd name="connsiteY0" fmla="*/ 78936 h 79570"/>
                    <a:gd name="connsiteX1" fmla="*/ 162775 w 171208"/>
                    <a:gd name="connsiteY1" fmla="*/ 36213 h 79570"/>
                    <a:gd name="connsiteX2" fmla="*/ 12577 w 171208"/>
                    <a:gd name="connsiteY2" fmla="*/ 36472 h 79570"/>
                    <a:gd name="connsiteX3" fmla="*/ 0 w 171208"/>
                    <a:gd name="connsiteY3" fmla="*/ 78936 h 79570"/>
                  </a:gdLst>
                  <a:ahLst/>
                  <a:cxnLst>
                    <a:cxn ang="0">
                      <a:pos x="connsiteX0" y="connsiteY0"/>
                    </a:cxn>
                    <a:cxn ang="0">
                      <a:pos x="connsiteX1" y="connsiteY1"/>
                    </a:cxn>
                    <a:cxn ang="0">
                      <a:pos x="connsiteX2" y="connsiteY2"/>
                    </a:cxn>
                    <a:cxn ang="0">
                      <a:pos x="connsiteX3" y="connsiteY3"/>
                    </a:cxn>
                  </a:cxnLst>
                  <a:rect l="l" t="t" r="r" b="b"/>
                  <a:pathLst>
                    <a:path w="171208" h="79570">
                      <a:moveTo>
                        <a:pt x="0" y="78936"/>
                      </a:moveTo>
                      <a:cubicBezTo>
                        <a:pt x="0" y="78936"/>
                        <a:pt x="215985" y="88162"/>
                        <a:pt x="162775" y="36213"/>
                      </a:cubicBezTo>
                      <a:cubicBezTo>
                        <a:pt x="79142" y="-45417"/>
                        <a:pt x="12577" y="36472"/>
                        <a:pt x="12577" y="36472"/>
                      </a:cubicBezTo>
                      <a:lnTo>
                        <a:pt x="0" y="78936"/>
                      </a:lnTo>
                      <a:close/>
                    </a:path>
                  </a:pathLst>
                </a:custGeom>
                <a:solidFill>
                  <a:srgbClr val="5E8BD3"/>
                </a:solidFill>
                <a:ln w="0" cap="flat">
                  <a:noFill/>
                  <a:prstDash val="solid"/>
                  <a:miter/>
                </a:ln>
              </p:spPr>
              <p:txBody>
                <a:bodyPr rtlCol="0" anchor="ctr"/>
                <a:lstStyle/>
                <a:p>
                  <a:endParaRPr lang="en-US" dirty="0"/>
                </a:p>
              </p:txBody>
            </p:sp>
            <p:sp>
              <p:nvSpPr>
                <p:cNvPr id="155" name="Freeform: Shape 154">
                  <a:extLst>
                    <a:ext uri="{FF2B5EF4-FFF2-40B4-BE49-F238E27FC236}">
                      <a16:creationId xmlns:a16="http://schemas.microsoft.com/office/drawing/2014/main" id="{640CA5B7-A163-482A-1172-43CD1F45CC8C}"/>
                    </a:ext>
                  </a:extLst>
                </p:cNvPr>
                <p:cNvSpPr/>
                <p:nvPr/>
              </p:nvSpPr>
              <p:spPr>
                <a:xfrm>
                  <a:off x="7609432" y="5133778"/>
                  <a:ext cx="169041" cy="79563"/>
                </a:xfrm>
                <a:custGeom>
                  <a:avLst/>
                  <a:gdLst>
                    <a:gd name="connsiteX0" fmla="*/ 149 w 169041"/>
                    <a:gd name="connsiteY0" fmla="*/ 71093 h 79563"/>
                    <a:gd name="connsiteX1" fmla="*/ 7180 w 169041"/>
                    <a:gd name="connsiteY1" fmla="*/ 79230 h 79563"/>
                    <a:gd name="connsiteX2" fmla="*/ 160609 w 169041"/>
                    <a:gd name="connsiteY2" fmla="*/ 36213 h 79563"/>
                    <a:gd name="connsiteX3" fmla="*/ 10411 w 169041"/>
                    <a:gd name="connsiteY3" fmla="*/ 36472 h 79563"/>
                    <a:gd name="connsiteX4" fmla="*/ 149 w 169041"/>
                    <a:gd name="connsiteY4" fmla="*/ 71093 h 7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41" h="79563">
                      <a:moveTo>
                        <a:pt x="149" y="71093"/>
                      </a:moveTo>
                      <a:cubicBezTo>
                        <a:pt x="-836" y="74410"/>
                        <a:pt x="3241" y="79126"/>
                        <a:pt x="7180" y="79230"/>
                      </a:cubicBezTo>
                      <a:cubicBezTo>
                        <a:pt x="48073" y="80284"/>
                        <a:pt x="207099" y="81597"/>
                        <a:pt x="160609" y="36213"/>
                      </a:cubicBezTo>
                      <a:cubicBezTo>
                        <a:pt x="76975" y="-45417"/>
                        <a:pt x="10411" y="36472"/>
                        <a:pt x="10411" y="36472"/>
                      </a:cubicBezTo>
                      <a:lnTo>
                        <a:pt x="149" y="71093"/>
                      </a:lnTo>
                      <a:close/>
                    </a:path>
                  </a:pathLst>
                </a:custGeom>
                <a:solidFill>
                  <a:srgbClr val="5E8BD3"/>
                </a:solidFill>
                <a:ln w="0" cap="flat">
                  <a:noFill/>
                  <a:prstDash val="solid"/>
                  <a:miter/>
                </a:ln>
              </p:spPr>
              <p:txBody>
                <a:bodyPr rtlCol="0" anchor="ctr"/>
                <a:lstStyle/>
                <a:p>
                  <a:endParaRPr lang="en-US" dirty="0"/>
                </a:p>
              </p:txBody>
            </p:sp>
          </p:grpSp>
          <p:sp>
            <p:nvSpPr>
              <p:cNvPr id="156" name="Freeform: Shape 155">
                <a:extLst>
                  <a:ext uri="{FF2B5EF4-FFF2-40B4-BE49-F238E27FC236}">
                    <a16:creationId xmlns:a16="http://schemas.microsoft.com/office/drawing/2014/main" id="{DA6BF41E-D901-B511-A083-73757ED77851}"/>
                  </a:ext>
                </a:extLst>
              </p:cNvPr>
              <p:cNvSpPr/>
              <p:nvPr/>
            </p:nvSpPr>
            <p:spPr>
              <a:xfrm>
                <a:off x="7628074" y="4728179"/>
                <a:ext cx="71840" cy="165239"/>
              </a:xfrm>
              <a:custGeom>
                <a:avLst/>
                <a:gdLst>
                  <a:gd name="connsiteX0" fmla="*/ 29241 w 71840"/>
                  <a:gd name="connsiteY0" fmla="*/ 165222 h 165239"/>
                  <a:gd name="connsiteX1" fmla="*/ 21881 w 71840"/>
                  <a:gd name="connsiteY1" fmla="*/ 4451 h 165239"/>
                  <a:gd name="connsiteX2" fmla="*/ 71740 w 71840"/>
                  <a:gd name="connsiteY2" fmla="*/ 95151 h 165239"/>
                  <a:gd name="connsiteX3" fmla="*/ 41213 w 71840"/>
                  <a:gd name="connsiteY3" fmla="*/ 156290 h 165239"/>
                  <a:gd name="connsiteX4" fmla="*/ 29241 w 71840"/>
                  <a:gd name="connsiteY4" fmla="*/ 165239 h 165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40" h="165239">
                    <a:moveTo>
                      <a:pt x="29241" y="165222"/>
                    </a:moveTo>
                    <a:cubicBezTo>
                      <a:pt x="29241" y="165222"/>
                      <a:pt x="-31329" y="-31794"/>
                      <a:pt x="21881" y="4451"/>
                    </a:cubicBezTo>
                    <a:cubicBezTo>
                      <a:pt x="63706" y="32939"/>
                      <a:pt x="72949" y="67595"/>
                      <a:pt x="71740" y="95151"/>
                    </a:cubicBezTo>
                    <a:cubicBezTo>
                      <a:pt x="70600" y="121272"/>
                      <a:pt x="59646" y="142539"/>
                      <a:pt x="41213" y="156290"/>
                    </a:cubicBezTo>
                    <a:lnTo>
                      <a:pt x="29241" y="165239"/>
                    </a:lnTo>
                    <a:close/>
                  </a:path>
                </a:pathLst>
              </a:custGeom>
              <a:solidFill>
                <a:srgbClr val="5E8BD3"/>
              </a:solidFill>
              <a:ln w="0" cap="flat">
                <a:noFill/>
                <a:prstDash val="solid"/>
                <a:miter/>
              </a:ln>
            </p:spPr>
            <p:txBody>
              <a:bodyPr rtlCol="0" anchor="ctr"/>
              <a:lstStyle/>
              <a:p>
                <a:endParaRPr lang="en-US" dirty="0"/>
              </a:p>
            </p:txBody>
          </p:sp>
        </p:grpSp>
        <p:grpSp>
          <p:nvGrpSpPr>
            <p:cNvPr id="157" name="Graphic 130">
              <a:extLst>
                <a:ext uri="{FF2B5EF4-FFF2-40B4-BE49-F238E27FC236}">
                  <a16:creationId xmlns:a16="http://schemas.microsoft.com/office/drawing/2014/main" id="{0BD1B99A-9567-4D5C-B87E-11B9C44E1A96}"/>
                </a:ext>
              </a:extLst>
            </p:cNvPr>
            <p:cNvGrpSpPr/>
            <p:nvPr/>
          </p:nvGrpSpPr>
          <p:grpSpPr>
            <a:xfrm>
              <a:off x="6946212" y="5130689"/>
              <a:ext cx="695585" cy="396847"/>
              <a:chOff x="6946212" y="5130689"/>
              <a:chExt cx="695585" cy="396847"/>
            </a:xfrm>
            <a:solidFill>
              <a:srgbClr val="5E8BD3"/>
            </a:solidFill>
          </p:grpSpPr>
          <p:grpSp>
            <p:nvGrpSpPr>
              <p:cNvPr id="158" name="Graphic 130">
                <a:extLst>
                  <a:ext uri="{FF2B5EF4-FFF2-40B4-BE49-F238E27FC236}">
                    <a16:creationId xmlns:a16="http://schemas.microsoft.com/office/drawing/2014/main" id="{1F1A763A-B323-A89A-84DF-E96E130FE642}"/>
                  </a:ext>
                </a:extLst>
              </p:cNvPr>
              <p:cNvGrpSpPr/>
              <p:nvPr/>
            </p:nvGrpSpPr>
            <p:grpSpPr>
              <a:xfrm>
                <a:off x="6946212" y="5172824"/>
                <a:ext cx="695585" cy="354712"/>
                <a:chOff x="6946212" y="5172824"/>
                <a:chExt cx="695585" cy="354712"/>
              </a:xfrm>
              <a:solidFill>
                <a:srgbClr val="5E8BD3"/>
              </a:solidFill>
            </p:grpSpPr>
            <p:sp>
              <p:nvSpPr>
                <p:cNvPr id="159" name="Freeform: Shape 158">
                  <a:extLst>
                    <a:ext uri="{FF2B5EF4-FFF2-40B4-BE49-F238E27FC236}">
                      <a16:creationId xmlns:a16="http://schemas.microsoft.com/office/drawing/2014/main" id="{55856928-CC4D-A3F1-FC90-A5332903D8E3}"/>
                    </a:ext>
                  </a:extLst>
                </p:cNvPr>
                <p:cNvSpPr/>
                <p:nvPr/>
              </p:nvSpPr>
              <p:spPr>
                <a:xfrm>
                  <a:off x="7175178" y="5172824"/>
                  <a:ext cx="204872" cy="354712"/>
                </a:xfrm>
                <a:custGeom>
                  <a:avLst/>
                  <a:gdLst>
                    <a:gd name="connsiteX0" fmla="*/ 204872 w 204872"/>
                    <a:gd name="connsiteY0" fmla="*/ 354712 h 354712"/>
                    <a:gd name="connsiteX1" fmla="*/ 161976 w 204872"/>
                    <a:gd name="connsiteY1" fmla="*/ 354712 h 354712"/>
                    <a:gd name="connsiteX2" fmla="*/ 116453 w 204872"/>
                    <a:gd name="connsiteY2" fmla="*/ 291067 h 354712"/>
                    <a:gd name="connsiteX3" fmla="*/ 93182 w 204872"/>
                    <a:gd name="connsiteY3" fmla="*/ 252593 h 354712"/>
                    <a:gd name="connsiteX4" fmla="*/ 82696 w 204872"/>
                    <a:gd name="connsiteY4" fmla="*/ 233555 h 354712"/>
                    <a:gd name="connsiteX5" fmla="*/ 45310 w 204872"/>
                    <a:gd name="connsiteY5" fmla="*/ 154448 h 354712"/>
                    <a:gd name="connsiteX6" fmla="*/ 45310 w 204872"/>
                    <a:gd name="connsiteY6" fmla="*/ 154448 h 354712"/>
                    <a:gd name="connsiteX7" fmla="*/ 26825 w 204872"/>
                    <a:gd name="connsiteY7" fmla="*/ 106040 h 354712"/>
                    <a:gd name="connsiteX8" fmla="*/ 26825 w 204872"/>
                    <a:gd name="connsiteY8" fmla="*/ 106040 h 354712"/>
                    <a:gd name="connsiteX9" fmla="*/ 133 w 204872"/>
                    <a:gd name="connsiteY9" fmla="*/ 13147 h 354712"/>
                    <a:gd name="connsiteX10" fmla="*/ 15924 w 204872"/>
                    <a:gd name="connsiteY10" fmla="*/ 346 h 354712"/>
                    <a:gd name="connsiteX11" fmla="*/ 20467 w 204872"/>
                    <a:gd name="connsiteY11" fmla="*/ 0 h 354712"/>
                    <a:gd name="connsiteX12" fmla="*/ 35117 w 204872"/>
                    <a:gd name="connsiteY12" fmla="*/ 7429 h 354712"/>
                    <a:gd name="connsiteX13" fmla="*/ 57213 w 204872"/>
                    <a:gd name="connsiteY13" fmla="*/ 86622 h 354712"/>
                    <a:gd name="connsiteX14" fmla="*/ 57213 w 204872"/>
                    <a:gd name="connsiteY14" fmla="*/ 86622 h 354712"/>
                    <a:gd name="connsiteX15" fmla="*/ 85443 w 204872"/>
                    <a:gd name="connsiteY15" fmla="*/ 160339 h 354712"/>
                    <a:gd name="connsiteX16" fmla="*/ 85443 w 204872"/>
                    <a:gd name="connsiteY16" fmla="*/ 160339 h 354712"/>
                    <a:gd name="connsiteX17" fmla="*/ 85443 w 204872"/>
                    <a:gd name="connsiteY17" fmla="*/ 160339 h 354712"/>
                    <a:gd name="connsiteX18" fmla="*/ 85443 w 204872"/>
                    <a:gd name="connsiteY18" fmla="*/ 160339 h 354712"/>
                    <a:gd name="connsiteX19" fmla="*/ 118492 w 204872"/>
                    <a:gd name="connsiteY19" fmla="*/ 228338 h 354712"/>
                    <a:gd name="connsiteX20" fmla="*/ 127026 w 204872"/>
                    <a:gd name="connsiteY20" fmla="*/ 243731 h 354712"/>
                    <a:gd name="connsiteX21" fmla="*/ 164895 w 204872"/>
                    <a:gd name="connsiteY21" fmla="*/ 302780 h 354712"/>
                    <a:gd name="connsiteX22" fmla="*/ 204872 w 204872"/>
                    <a:gd name="connsiteY22" fmla="*/ 354695 h 35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872" h="354712">
                      <a:moveTo>
                        <a:pt x="204872" y="354712"/>
                      </a:moveTo>
                      <a:lnTo>
                        <a:pt x="161976" y="354712"/>
                      </a:lnTo>
                      <a:cubicBezTo>
                        <a:pt x="145943" y="334568"/>
                        <a:pt x="130758" y="313336"/>
                        <a:pt x="116453" y="291067"/>
                      </a:cubicBezTo>
                      <a:cubicBezTo>
                        <a:pt x="108420" y="278559"/>
                        <a:pt x="100663" y="265740"/>
                        <a:pt x="93182" y="252593"/>
                      </a:cubicBezTo>
                      <a:cubicBezTo>
                        <a:pt x="89554" y="246219"/>
                        <a:pt x="86065" y="239861"/>
                        <a:pt x="82696" y="233555"/>
                      </a:cubicBezTo>
                      <a:cubicBezTo>
                        <a:pt x="67994" y="206069"/>
                        <a:pt x="55641" y="179360"/>
                        <a:pt x="45310" y="154448"/>
                      </a:cubicBezTo>
                      <a:lnTo>
                        <a:pt x="45310" y="154448"/>
                      </a:lnTo>
                      <a:cubicBezTo>
                        <a:pt x="38227" y="137345"/>
                        <a:pt x="32094" y="121105"/>
                        <a:pt x="26825" y="106040"/>
                      </a:cubicBezTo>
                      <a:lnTo>
                        <a:pt x="26825" y="106040"/>
                      </a:lnTo>
                      <a:cubicBezTo>
                        <a:pt x="11657" y="62660"/>
                        <a:pt x="3554" y="29076"/>
                        <a:pt x="133" y="13147"/>
                      </a:cubicBezTo>
                      <a:cubicBezTo>
                        <a:pt x="-1076" y="7602"/>
                        <a:pt x="6076" y="1814"/>
                        <a:pt x="15924" y="346"/>
                      </a:cubicBezTo>
                      <a:cubicBezTo>
                        <a:pt x="17479" y="104"/>
                        <a:pt x="18999" y="0"/>
                        <a:pt x="20467" y="0"/>
                      </a:cubicBezTo>
                      <a:cubicBezTo>
                        <a:pt x="28034" y="0"/>
                        <a:pt x="34150" y="2937"/>
                        <a:pt x="35117" y="7429"/>
                      </a:cubicBezTo>
                      <a:cubicBezTo>
                        <a:pt x="38123" y="21422"/>
                        <a:pt x="44896" y="49738"/>
                        <a:pt x="57213" y="86622"/>
                      </a:cubicBezTo>
                      <a:lnTo>
                        <a:pt x="57213" y="86622"/>
                      </a:lnTo>
                      <a:cubicBezTo>
                        <a:pt x="64539" y="108580"/>
                        <a:pt x="73833" y="133561"/>
                        <a:pt x="85443" y="160339"/>
                      </a:cubicBezTo>
                      <a:lnTo>
                        <a:pt x="85443" y="160339"/>
                      </a:lnTo>
                      <a:cubicBezTo>
                        <a:pt x="85443" y="160339"/>
                        <a:pt x="85443" y="160339"/>
                        <a:pt x="85443" y="160339"/>
                      </a:cubicBezTo>
                      <a:lnTo>
                        <a:pt x="85443" y="160339"/>
                      </a:lnTo>
                      <a:cubicBezTo>
                        <a:pt x="94858" y="182038"/>
                        <a:pt x="105811" y="204911"/>
                        <a:pt x="118492" y="228338"/>
                      </a:cubicBezTo>
                      <a:cubicBezTo>
                        <a:pt x="121256" y="233451"/>
                        <a:pt x="124106" y="238565"/>
                        <a:pt x="127026" y="243731"/>
                      </a:cubicBezTo>
                      <a:cubicBezTo>
                        <a:pt x="137426" y="261992"/>
                        <a:pt x="150107" y="281928"/>
                        <a:pt x="164895" y="302780"/>
                      </a:cubicBezTo>
                      <a:cubicBezTo>
                        <a:pt x="176833" y="319607"/>
                        <a:pt x="190187" y="337056"/>
                        <a:pt x="204872" y="354695"/>
                      </a:cubicBezTo>
                      <a:close/>
                    </a:path>
                  </a:pathLst>
                </a:custGeom>
                <a:solidFill>
                  <a:srgbClr val="5E8BD3"/>
                </a:solidFill>
                <a:ln w="0" cap="flat">
                  <a:noFill/>
                  <a:prstDash val="solid"/>
                  <a:miter/>
                </a:ln>
              </p:spPr>
              <p:txBody>
                <a:bodyPr rtlCol="0" anchor="ctr"/>
                <a:lstStyle/>
                <a:p>
                  <a:endParaRPr lang="en-US" dirty="0"/>
                </a:p>
              </p:txBody>
            </p:sp>
            <p:sp>
              <p:nvSpPr>
                <p:cNvPr id="160" name="Freeform: Shape 159">
                  <a:extLst>
                    <a:ext uri="{FF2B5EF4-FFF2-40B4-BE49-F238E27FC236}">
                      <a16:creationId xmlns:a16="http://schemas.microsoft.com/office/drawing/2014/main" id="{2F98BB15-476A-3340-28A5-63A9F01C5286}"/>
                    </a:ext>
                  </a:extLst>
                </p:cNvPr>
                <p:cNvSpPr/>
                <p:nvPr/>
              </p:nvSpPr>
              <p:spPr>
                <a:xfrm>
                  <a:off x="7258262" y="5222541"/>
                  <a:ext cx="177997" cy="185012"/>
                </a:xfrm>
                <a:custGeom>
                  <a:avLst/>
                  <a:gdLst>
                    <a:gd name="connsiteX0" fmla="*/ 28049 w 177997"/>
                    <a:gd name="connsiteY0" fmla="*/ 185013 h 185012"/>
                    <a:gd name="connsiteX1" fmla="*/ 151054 w 177997"/>
                    <a:gd name="connsiteY1" fmla="*/ 245 h 185012"/>
                    <a:gd name="connsiteX2" fmla="*/ 165 w 177997"/>
                    <a:gd name="connsiteY2" fmla="*/ 139629 h 185012"/>
                    <a:gd name="connsiteX3" fmla="*/ 28049 w 177997"/>
                    <a:gd name="connsiteY3" fmla="*/ 185013 h 185012"/>
                  </a:gdLst>
                  <a:ahLst/>
                  <a:cxnLst>
                    <a:cxn ang="0">
                      <a:pos x="connsiteX0" y="connsiteY0"/>
                    </a:cxn>
                    <a:cxn ang="0">
                      <a:pos x="connsiteX1" y="connsiteY1"/>
                    </a:cxn>
                    <a:cxn ang="0">
                      <a:pos x="connsiteX2" y="connsiteY2"/>
                    </a:cxn>
                    <a:cxn ang="0">
                      <a:pos x="connsiteX3" y="connsiteY3"/>
                    </a:cxn>
                  </a:cxnLst>
                  <a:rect l="l" t="t" r="r" b="b"/>
                  <a:pathLst>
                    <a:path w="177997" h="185012">
                      <a:moveTo>
                        <a:pt x="28049" y="185013"/>
                      </a:moveTo>
                      <a:cubicBezTo>
                        <a:pt x="28049" y="185013"/>
                        <a:pt x="254175" y="-7805"/>
                        <a:pt x="151054" y="245"/>
                      </a:cubicBezTo>
                      <a:cubicBezTo>
                        <a:pt x="-11030" y="12909"/>
                        <a:pt x="165" y="139629"/>
                        <a:pt x="165" y="139629"/>
                      </a:cubicBezTo>
                      <a:lnTo>
                        <a:pt x="28049" y="185013"/>
                      </a:lnTo>
                      <a:close/>
                    </a:path>
                  </a:pathLst>
                </a:custGeom>
                <a:solidFill>
                  <a:srgbClr val="5E8BD3"/>
                </a:solidFill>
                <a:ln w="0" cap="flat">
                  <a:noFill/>
                  <a:prstDash val="solid"/>
                  <a:miter/>
                </a:ln>
              </p:spPr>
              <p:txBody>
                <a:bodyPr rtlCol="0" anchor="ctr"/>
                <a:lstStyle/>
                <a:p>
                  <a:endParaRPr lang="en-US" dirty="0"/>
                </a:p>
              </p:txBody>
            </p:sp>
            <p:sp>
              <p:nvSpPr>
                <p:cNvPr id="161" name="Freeform: Shape 160">
                  <a:extLst>
                    <a:ext uri="{FF2B5EF4-FFF2-40B4-BE49-F238E27FC236}">
                      <a16:creationId xmlns:a16="http://schemas.microsoft.com/office/drawing/2014/main" id="{DE5C10AE-6F56-DD6C-3555-F72A564BF3CA}"/>
                    </a:ext>
                  </a:extLst>
                </p:cNvPr>
                <p:cNvSpPr/>
                <p:nvPr/>
              </p:nvSpPr>
              <p:spPr>
                <a:xfrm>
                  <a:off x="6946212" y="5278226"/>
                  <a:ext cx="326294" cy="130330"/>
                </a:xfrm>
                <a:custGeom>
                  <a:avLst/>
                  <a:gdLst>
                    <a:gd name="connsiteX0" fmla="*/ 326295 w 326294"/>
                    <a:gd name="connsiteY0" fmla="*/ 130330 h 130330"/>
                    <a:gd name="connsiteX1" fmla="*/ 16915 w 326294"/>
                    <a:gd name="connsiteY1" fmla="*/ 23979 h 130330"/>
                    <a:gd name="connsiteX2" fmla="*/ 304389 w 326294"/>
                    <a:gd name="connsiteY2" fmla="*/ 73181 h 130330"/>
                    <a:gd name="connsiteX3" fmla="*/ 326277 w 326294"/>
                    <a:gd name="connsiteY3" fmla="*/ 130330 h 130330"/>
                  </a:gdLst>
                  <a:ahLst/>
                  <a:cxnLst>
                    <a:cxn ang="0">
                      <a:pos x="connsiteX0" y="connsiteY0"/>
                    </a:cxn>
                    <a:cxn ang="0">
                      <a:pos x="connsiteX1" y="connsiteY1"/>
                    </a:cxn>
                    <a:cxn ang="0">
                      <a:pos x="connsiteX2" y="connsiteY2"/>
                    </a:cxn>
                    <a:cxn ang="0">
                      <a:pos x="connsiteX3" y="connsiteY3"/>
                    </a:cxn>
                  </a:cxnLst>
                  <a:rect l="l" t="t" r="r" b="b"/>
                  <a:pathLst>
                    <a:path w="326294" h="130330">
                      <a:moveTo>
                        <a:pt x="326295" y="130330"/>
                      </a:moveTo>
                      <a:cubicBezTo>
                        <a:pt x="326295" y="130330"/>
                        <a:pt x="-87588" y="71557"/>
                        <a:pt x="16915" y="23979"/>
                      </a:cubicBezTo>
                      <a:cubicBezTo>
                        <a:pt x="181176" y="-50792"/>
                        <a:pt x="304389" y="73181"/>
                        <a:pt x="304389" y="73181"/>
                      </a:cubicBezTo>
                      <a:lnTo>
                        <a:pt x="326277" y="130330"/>
                      </a:lnTo>
                      <a:close/>
                    </a:path>
                  </a:pathLst>
                </a:custGeom>
                <a:solidFill>
                  <a:srgbClr val="5E8BD3"/>
                </a:solidFill>
                <a:ln w="0" cap="flat">
                  <a:noFill/>
                  <a:prstDash val="solid"/>
                  <a:miter/>
                </a:ln>
              </p:spPr>
              <p:txBody>
                <a:bodyPr rtlCol="0" anchor="ctr"/>
                <a:lstStyle/>
                <a:p>
                  <a:endParaRPr lang="en-US" dirty="0"/>
                </a:p>
              </p:txBody>
            </p:sp>
            <p:sp>
              <p:nvSpPr>
                <p:cNvPr id="162" name="Freeform: Shape 161">
                  <a:extLst>
                    <a:ext uri="{FF2B5EF4-FFF2-40B4-BE49-F238E27FC236}">
                      <a16:creationId xmlns:a16="http://schemas.microsoft.com/office/drawing/2014/main" id="{ACAB0C40-4ED2-D5FB-0F10-3342A932490B}"/>
                    </a:ext>
                  </a:extLst>
                </p:cNvPr>
                <p:cNvSpPr/>
                <p:nvPr/>
              </p:nvSpPr>
              <p:spPr>
                <a:xfrm>
                  <a:off x="6999139" y="5426979"/>
                  <a:ext cx="357744" cy="100557"/>
                </a:xfrm>
                <a:custGeom>
                  <a:avLst/>
                  <a:gdLst>
                    <a:gd name="connsiteX0" fmla="*/ 357744 w 357744"/>
                    <a:gd name="connsiteY0" fmla="*/ 100557 h 100557"/>
                    <a:gd name="connsiteX1" fmla="*/ 287500 w 357744"/>
                    <a:gd name="connsiteY1" fmla="*/ 100557 h 100557"/>
                    <a:gd name="connsiteX2" fmla="*/ 12309 w 357744"/>
                    <a:gd name="connsiteY2" fmla="*/ 36100 h 100557"/>
                    <a:gd name="connsiteX3" fmla="*/ 292475 w 357744"/>
                    <a:gd name="connsiteY3" fmla="*/ 36912 h 100557"/>
                    <a:gd name="connsiteX4" fmla="*/ 319305 w 357744"/>
                    <a:gd name="connsiteY4" fmla="*/ 51303 h 100557"/>
                    <a:gd name="connsiteX5" fmla="*/ 340140 w 357744"/>
                    <a:gd name="connsiteY5" fmla="*/ 77995 h 100557"/>
                    <a:gd name="connsiteX6" fmla="*/ 340140 w 357744"/>
                    <a:gd name="connsiteY6" fmla="*/ 77995 h 100557"/>
                    <a:gd name="connsiteX7" fmla="*/ 357727 w 357744"/>
                    <a:gd name="connsiteY7" fmla="*/ 100540 h 10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744" h="100557">
                      <a:moveTo>
                        <a:pt x="357744" y="100557"/>
                      </a:moveTo>
                      <a:lnTo>
                        <a:pt x="287500" y="100557"/>
                      </a:lnTo>
                      <a:cubicBezTo>
                        <a:pt x="167155" y="94718"/>
                        <a:pt x="-54549" y="78081"/>
                        <a:pt x="12309" y="36100"/>
                      </a:cubicBezTo>
                      <a:cubicBezTo>
                        <a:pt x="119749" y="-31363"/>
                        <a:pt x="240060" y="11775"/>
                        <a:pt x="292475" y="36912"/>
                      </a:cubicBezTo>
                      <a:cubicBezTo>
                        <a:pt x="309440" y="45049"/>
                        <a:pt x="319305" y="51303"/>
                        <a:pt x="319305" y="51303"/>
                      </a:cubicBezTo>
                      <a:lnTo>
                        <a:pt x="340140" y="77995"/>
                      </a:lnTo>
                      <a:lnTo>
                        <a:pt x="340140" y="77995"/>
                      </a:lnTo>
                      <a:cubicBezTo>
                        <a:pt x="340140" y="77995"/>
                        <a:pt x="357727" y="100540"/>
                        <a:pt x="357727" y="100540"/>
                      </a:cubicBezTo>
                      <a:close/>
                    </a:path>
                  </a:pathLst>
                </a:custGeom>
                <a:solidFill>
                  <a:srgbClr val="5E8BD3"/>
                </a:solidFill>
                <a:ln w="0" cap="flat">
                  <a:noFill/>
                  <a:prstDash val="solid"/>
                  <a:miter/>
                </a:ln>
              </p:spPr>
              <p:txBody>
                <a:bodyPr rtlCol="0" anchor="ctr"/>
                <a:lstStyle/>
                <a:p>
                  <a:endParaRPr lang="en-US" dirty="0"/>
                </a:p>
              </p:txBody>
            </p:sp>
            <p:sp>
              <p:nvSpPr>
                <p:cNvPr id="163" name="Freeform: Shape 162">
                  <a:extLst>
                    <a:ext uri="{FF2B5EF4-FFF2-40B4-BE49-F238E27FC236}">
                      <a16:creationId xmlns:a16="http://schemas.microsoft.com/office/drawing/2014/main" id="{76255DEE-32B4-4098-BE30-8013B556F386}"/>
                    </a:ext>
                  </a:extLst>
                </p:cNvPr>
                <p:cNvSpPr/>
                <p:nvPr/>
              </p:nvSpPr>
              <p:spPr>
                <a:xfrm>
                  <a:off x="7336463" y="5338139"/>
                  <a:ext cx="227896" cy="189397"/>
                </a:xfrm>
                <a:custGeom>
                  <a:avLst/>
                  <a:gdLst>
                    <a:gd name="connsiteX0" fmla="*/ 61745 w 227896"/>
                    <a:gd name="connsiteY0" fmla="*/ 189398 h 189397"/>
                    <a:gd name="connsiteX1" fmla="*/ 13441 w 227896"/>
                    <a:gd name="connsiteY1" fmla="*/ 189398 h 189397"/>
                    <a:gd name="connsiteX2" fmla="*/ 2833 w 227896"/>
                    <a:gd name="connsiteY2" fmla="*/ 166852 h 189397"/>
                    <a:gd name="connsiteX3" fmla="*/ 2833 w 227896"/>
                    <a:gd name="connsiteY3" fmla="*/ 166852 h 189397"/>
                    <a:gd name="connsiteX4" fmla="*/ 0 w 227896"/>
                    <a:gd name="connsiteY4" fmla="*/ 160823 h 189397"/>
                    <a:gd name="connsiteX5" fmla="*/ 3611 w 227896"/>
                    <a:gd name="connsiteY5" fmla="*/ 137466 h 189397"/>
                    <a:gd name="connsiteX6" fmla="*/ 143236 w 227896"/>
                    <a:gd name="connsiteY6" fmla="*/ 6807 h 189397"/>
                    <a:gd name="connsiteX7" fmla="*/ 156832 w 227896"/>
                    <a:gd name="connsiteY7" fmla="*/ 4163 h 189397"/>
                    <a:gd name="connsiteX8" fmla="*/ 156832 w 227896"/>
                    <a:gd name="connsiteY8" fmla="*/ 4163 h 189397"/>
                    <a:gd name="connsiteX9" fmla="*/ 168183 w 227896"/>
                    <a:gd name="connsiteY9" fmla="*/ 2470 h 189397"/>
                    <a:gd name="connsiteX10" fmla="*/ 168234 w 227896"/>
                    <a:gd name="connsiteY10" fmla="*/ 2470 h 189397"/>
                    <a:gd name="connsiteX11" fmla="*/ 169115 w 227896"/>
                    <a:gd name="connsiteY11" fmla="*/ 2367 h 189397"/>
                    <a:gd name="connsiteX12" fmla="*/ 177080 w 227896"/>
                    <a:gd name="connsiteY12" fmla="*/ 1468 h 189397"/>
                    <a:gd name="connsiteX13" fmla="*/ 197932 w 227896"/>
                    <a:gd name="connsiteY13" fmla="*/ 52 h 189397"/>
                    <a:gd name="connsiteX14" fmla="*/ 198796 w 227896"/>
                    <a:gd name="connsiteY14" fmla="*/ 35 h 189397"/>
                    <a:gd name="connsiteX15" fmla="*/ 200230 w 227896"/>
                    <a:gd name="connsiteY15" fmla="*/ 0 h 189397"/>
                    <a:gd name="connsiteX16" fmla="*/ 202372 w 227896"/>
                    <a:gd name="connsiteY16" fmla="*/ 0 h 189397"/>
                    <a:gd name="connsiteX17" fmla="*/ 203599 w 227896"/>
                    <a:gd name="connsiteY17" fmla="*/ 0 h 189397"/>
                    <a:gd name="connsiteX18" fmla="*/ 213152 w 227896"/>
                    <a:gd name="connsiteY18" fmla="*/ 967 h 189397"/>
                    <a:gd name="connsiteX19" fmla="*/ 226835 w 227896"/>
                    <a:gd name="connsiteY19" fmla="*/ 9934 h 189397"/>
                    <a:gd name="connsiteX20" fmla="*/ 61745 w 227896"/>
                    <a:gd name="connsiteY20" fmla="*/ 189398 h 18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7896" h="189397">
                      <a:moveTo>
                        <a:pt x="61745" y="189398"/>
                      </a:moveTo>
                      <a:lnTo>
                        <a:pt x="13441" y="189398"/>
                      </a:lnTo>
                      <a:lnTo>
                        <a:pt x="2833" y="166852"/>
                      </a:lnTo>
                      <a:lnTo>
                        <a:pt x="2833" y="166852"/>
                      </a:lnTo>
                      <a:cubicBezTo>
                        <a:pt x="2833" y="166852"/>
                        <a:pt x="0" y="160823"/>
                        <a:pt x="0" y="160823"/>
                      </a:cubicBezTo>
                      <a:cubicBezTo>
                        <a:pt x="0" y="160823"/>
                        <a:pt x="294" y="151563"/>
                        <a:pt x="3611" y="137466"/>
                      </a:cubicBezTo>
                      <a:cubicBezTo>
                        <a:pt x="12370" y="100236"/>
                        <a:pt x="42188" y="29335"/>
                        <a:pt x="143236" y="6807"/>
                      </a:cubicBezTo>
                      <a:cubicBezTo>
                        <a:pt x="147641" y="5839"/>
                        <a:pt x="152168" y="4941"/>
                        <a:pt x="156832" y="4163"/>
                      </a:cubicBezTo>
                      <a:lnTo>
                        <a:pt x="156832" y="4163"/>
                      </a:lnTo>
                      <a:cubicBezTo>
                        <a:pt x="160529" y="3542"/>
                        <a:pt x="164313" y="2971"/>
                        <a:pt x="168183" y="2470"/>
                      </a:cubicBezTo>
                      <a:cubicBezTo>
                        <a:pt x="168183" y="2470"/>
                        <a:pt x="168217" y="2470"/>
                        <a:pt x="168234" y="2470"/>
                      </a:cubicBezTo>
                      <a:cubicBezTo>
                        <a:pt x="168528" y="2436"/>
                        <a:pt x="168822" y="2401"/>
                        <a:pt x="169115" y="2367"/>
                      </a:cubicBezTo>
                      <a:cubicBezTo>
                        <a:pt x="171724" y="2039"/>
                        <a:pt x="174385" y="1745"/>
                        <a:pt x="177080" y="1468"/>
                      </a:cubicBezTo>
                      <a:cubicBezTo>
                        <a:pt x="183783" y="795"/>
                        <a:pt x="190728" y="311"/>
                        <a:pt x="197932" y="52"/>
                      </a:cubicBezTo>
                      <a:cubicBezTo>
                        <a:pt x="198226" y="52"/>
                        <a:pt x="198502" y="52"/>
                        <a:pt x="198796" y="35"/>
                      </a:cubicBezTo>
                      <a:cubicBezTo>
                        <a:pt x="199280" y="35"/>
                        <a:pt x="199763" y="0"/>
                        <a:pt x="200230" y="0"/>
                      </a:cubicBezTo>
                      <a:cubicBezTo>
                        <a:pt x="200955" y="0"/>
                        <a:pt x="201681" y="0"/>
                        <a:pt x="202372" y="0"/>
                      </a:cubicBezTo>
                      <a:cubicBezTo>
                        <a:pt x="202787" y="0"/>
                        <a:pt x="203201" y="0"/>
                        <a:pt x="203599" y="0"/>
                      </a:cubicBezTo>
                      <a:cubicBezTo>
                        <a:pt x="207226" y="86"/>
                        <a:pt x="210405" y="415"/>
                        <a:pt x="213152" y="967"/>
                      </a:cubicBezTo>
                      <a:cubicBezTo>
                        <a:pt x="220581" y="2436"/>
                        <a:pt x="224969" y="5528"/>
                        <a:pt x="226835" y="9934"/>
                      </a:cubicBezTo>
                      <a:cubicBezTo>
                        <a:pt x="240276" y="41584"/>
                        <a:pt x="122781" y="140696"/>
                        <a:pt x="61745" y="189398"/>
                      </a:cubicBezTo>
                      <a:close/>
                    </a:path>
                  </a:pathLst>
                </a:custGeom>
                <a:solidFill>
                  <a:srgbClr val="5E8BD3"/>
                </a:solidFill>
                <a:ln w="0" cap="flat">
                  <a:noFill/>
                  <a:prstDash val="solid"/>
                  <a:miter/>
                </a:ln>
              </p:spPr>
              <p:txBody>
                <a:bodyPr rtlCol="0" anchor="ctr"/>
                <a:lstStyle/>
                <a:p>
                  <a:endParaRPr lang="en-US" dirty="0"/>
                </a:p>
              </p:txBody>
            </p:sp>
            <p:sp>
              <p:nvSpPr>
                <p:cNvPr id="164" name="Freeform: Shape 163">
                  <a:extLst>
                    <a:ext uri="{FF2B5EF4-FFF2-40B4-BE49-F238E27FC236}">
                      <a16:creationId xmlns:a16="http://schemas.microsoft.com/office/drawing/2014/main" id="{F9FCB412-E7B2-DE82-4682-593E886B05F2}"/>
                    </a:ext>
                  </a:extLst>
                </p:cNvPr>
                <p:cNvSpPr/>
                <p:nvPr/>
              </p:nvSpPr>
              <p:spPr>
                <a:xfrm>
                  <a:off x="7424934" y="5447220"/>
                  <a:ext cx="216863" cy="80316"/>
                </a:xfrm>
                <a:custGeom>
                  <a:avLst/>
                  <a:gdLst>
                    <a:gd name="connsiteX0" fmla="*/ 213273 w 216863"/>
                    <a:gd name="connsiteY0" fmla="*/ 29819 h 80316"/>
                    <a:gd name="connsiteX1" fmla="*/ 211666 w 216863"/>
                    <a:gd name="connsiteY1" fmla="*/ 32704 h 80316"/>
                    <a:gd name="connsiteX2" fmla="*/ 166334 w 216863"/>
                    <a:gd name="connsiteY2" fmla="*/ 80316 h 80316"/>
                    <a:gd name="connsiteX3" fmla="*/ 0 w 216863"/>
                    <a:gd name="connsiteY3" fmla="*/ 80316 h 80316"/>
                    <a:gd name="connsiteX4" fmla="*/ 130020 w 216863"/>
                    <a:gd name="connsiteY4" fmla="*/ 2280 h 80316"/>
                    <a:gd name="connsiteX5" fmla="*/ 163052 w 216863"/>
                    <a:gd name="connsiteY5" fmla="*/ 17 h 80316"/>
                    <a:gd name="connsiteX6" fmla="*/ 165798 w 216863"/>
                    <a:gd name="connsiteY6" fmla="*/ 0 h 80316"/>
                    <a:gd name="connsiteX7" fmla="*/ 189156 w 216863"/>
                    <a:gd name="connsiteY7" fmla="*/ 847 h 80316"/>
                    <a:gd name="connsiteX8" fmla="*/ 213653 w 216863"/>
                    <a:gd name="connsiteY8" fmla="*/ 9001 h 80316"/>
                    <a:gd name="connsiteX9" fmla="*/ 215122 w 216863"/>
                    <a:gd name="connsiteY9" fmla="*/ 10988 h 80316"/>
                    <a:gd name="connsiteX10" fmla="*/ 216348 w 216863"/>
                    <a:gd name="connsiteY10" fmla="*/ 13786 h 80316"/>
                    <a:gd name="connsiteX11" fmla="*/ 216348 w 216863"/>
                    <a:gd name="connsiteY11" fmla="*/ 13786 h 80316"/>
                    <a:gd name="connsiteX12" fmla="*/ 213290 w 216863"/>
                    <a:gd name="connsiteY12" fmla="*/ 29819 h 8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6863" h="80316">
                      <a:moveTo>
                        <a:pt x="213273" y="29819"/>
                      </a:moveTo>
                      <a:cubicBezTo>
                        <a:pt x="212789" y="30769"/>
                        <a:pt x="212254" y="31719"/>
                        <a:pt x="211666" y="32704"/>
                      </a:cubicBezTo>
                      <a:cubicBezTo>
                        <a:pt x="203668" y="46213"/>
                        <a:pt x="187013" y="62833"/>
                        <a:pt x="166334" y="80316"/>
                      </a:cubicBezTo>
                      <a:lnTo>
                        <a:pt x="0" y="80316"/>
                      </a:lnTo>
                      <a:cubicBezTo>
                        <a:pt x="21388" y="47406"/>
                        <a:pt x="60311" y="11540"/>
                        <a:pt x="130020" y="2280"/>
                      </a:cubicBezTo>
                      <a:cubicBezTo>
                        <a:pt x="140333" y="898"/>
                        <a:pt x="151338" y="121"/>
                        <a:pt x="163052" y="17"/>
                      </a:cubicBezTo>
                      <a:cubicBezTo>
                        <a:pt x="163967" y="17"/>
                        <a:pt x="164866" y="0"/>
                        <a:pt x="165798" y="0"/>
                      </a:cubicBezTo>
                      <a:cubicBezTo>
                        <a:pt x="173296" y="0"/>
                        <a:pt x="181070" y="276"/>
                        <a:pt x="189156" y="847"/>
                      </a:cubicBezTo>
                      <a:cubicBezTo>
                        <a:pt x="201784" y="1728"/>
                        <a:pt x="209662" y="4595"/>
                        <a:pt x="213653" y="9001"/>
                      </a:cubicBezTo>
                      <a:cubicBezTo>
                        <a:pt x="214223" y="9640"/>
                        <a:pt x="214707" y="10296"/>
                        <a:pt x="215122" y="10988"/>
                      </a:cubicBezTo>
                      <a:cubicBezTo>
                        <a:pt x="215657" y="11869"/>
                        <a:pt x="216072" y="12802"/>
                        <a:pt x="216348" y="13786"/>
                      </a:cubicBezTo>
                      <a:lnTo>
                        <a:pt x="216348" y="13786"/>
                      </a:lnTo>
                      <a:cubicBezTo>
                        <a:pt x="217644" y="18244"/>
                        <a:pt x="216452" y="23668"/>
                        <a:pt x="213290" y="29819"/>
                      </a:cubicBezTo>
                      <a:close/>
                    </a:path>
                  </a:pathLst>
                </a:custGeom>
                <a:solidFill>
                  <a:srgbClr val="5E8BD3"/>
                </a:solidFill>
                <a:ln w="0" cap="flat">
                  <a:noFill/>
                  <a:prstDash val="solid"/>
                  <a:miter/>
                </a:ln>
              </p:spPr>
              <p:txBody>
                <a:bodyPr rtlCol="0" anchor="ctr"/>
                <a:lstStyle/>
                <a:p>
                  <a:endParaRPr lang="en-US" dirty="0"/>
                </a:p>
              </p:txBody>
            </p:sp>
          </p:grpSp>
          <p:sp>
            <p:nvSpPr>
              <p:cNvPr id="165" name="Freeform: Shape 164">
                <a:extLst>
                  <a:ext uri="{FF2B5EF4-FFF2-40B4-BE49-F238E27FC236}">
                    <a16:creationId xmlns:a16="http://schemas.microsoft.com/office/drawing/2014/main" id="{D188CDB8-26B3-314A-01E9-1B63759988DF}"/>
                  </a:ext>
                </a:extLst>
              </p:cNvPr>
              <p:cNvSpPr/>
              <p:nvPr/>
            </p:nvSpPr>
            <p:spPr>
              <a:xfrm>
                <a:off x="7026524" y="5130689"/>
                <a:ext cx="208272" cy="158766"/>
              </a:xfrm>
              <a:custGeom>
                <a:avLst/>
                <a:gdLst>
                  <a:gd name="connsiteX0" fmla="*/ 196902 w 208272"/>
                  <a:gd name="connsiteY0" fmla="*/ 158766 h 158766"/>
                  <a:gd name="connsiteX1" fmla="*/ 24383 w 208272"/>
                  <a:gd name="connsiteY1" fmla="*/ 5044 h 158766"/>
                  <a:gd name="connsiteX2" fmla="*/ 182010 w 208272"/>
                  <a:gd name="connsiteY2" fmla="*/ 42895 h 158766"/>
                  <a:gd name="connsiteX3" fmla="*/ 203657 w 208272"/>
                  <a:gd name="connsiteY3" fmla="*/ 136964 h 158766"/>
                  <a:gd name="connsiteX4" fmla="*/ 196902 w 208272"/>
                  <a:gd name="connsiteY4" fmla="*/ 158749 h 158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72" h="158766">
                    <a:moveTo>
                      <a:pt x="196902" y="158766"/>
                    </a:moveTo>
                    <a:cubicBezTo>
                      <a:pt x="196902" y="158766"/>
                      <a:pt x="-82556" y="25498"/>
                      <a:pt x="24383" y="5044"/>
                    </a:cubicBezTo>
                    <a:cubicBezTo>
                      <a:pt x="108414" y="-11023"/>
                      <a:pt x="155716" y="13923"/>
                      <a:pt x="182010" y="42895"/>
                    </a:cubicBezTo>
                    <a:cubicBezTo>
                      <a:pt x="206939" y="70364"/>
                      <a:pt x="214040" y="103448"/>
                      <a:pt x="203657" y="136964"/>
                    </a:cubicBezTo>
                    <a:lnTo>
                      <a:pt x="196902" y="158749"/>
                    </a:lnTo>
                    <a:close/>
                  </a:path>
                </a:pathLst>
              </a:custGeom>
              <a:solidFill>
                <a:srgbClr val="5E8BD3"/>
              </a:solidFill>
              <a:ln w="0" cap="flat">
                <a:noFill/>
                <a:prstDash val="solid"/>
                <a:miter/>
              </a:ln>
            </p:spPr>
            <p:txBody>
              <a:bodyPr rtlCol="0" anchor="ctr"/>
              <a:lstStyle/>
              <a:p>
                <a:endParaRPr lang="en-US" dirty="0"/>
              </a:p>
            </p:txBody>
          </p:sp>
        </p:grpSp>
        <p:grpSp>
          <p:nvGrpSpPr>
            <p:cNvPr id="166" name="Graphic 130">
              <a:extLst>
                <a:ext uri="{FF2B5EF4-FFF2-40B4-BE49-F238E27FC236}">
                  <a16:creationId xmlns:a16="http://schemas.microsoft.com/office/drawing/2014/main" id="{6E2DAA1A-D843-0DB1-4D79-C2544BBFC01F}"/>
                </a:ext>
              </a:extLst>
            </p:cNvPr>
            <p:cNvGrpSpPr/>
            <p:nvPr/>
          </p:nvGrpSpPr>
          <p:grpSpPr>
            <a:xfrm>
              <a:off x="6421887" y="4761162"/>
              <a:ext cx="349443" cy="653164"/>
              <a:chOff x="6421887" y="4761162"/>
              <a:chExt cx="349443" cy="653164"/>
            </a:xfrm>
            <a:solidFill>
              <a:srgbClr val="5E8BD3"/>
            </a:solidFill>
          </p:grpSpPr>
          <p:grpSp>
            <p:nvGrpSpPr>
              <p:cNvPr id="167" name="Graphic 130">
                <a:extLst>
                  <a:ext uri="{FF2B5EF4-FFF2-40B4-BE49-F238E27FC236}">
                    <a16:creationId xmlns:a16="http://schemas.microsoft.com/office/drawing/2014/main" id="{D81CDEAF-BFF3-B40B-303C-8A45E1C42231}"/>
                  </a:ext>
                </a:extLst>
              </p:cNvPr>
              <p:cNvGrpSpPr/>
              <p:nvPr/>
            </p:nvGrpSpPr>
            <p:grpSpPr>
              <a:xfrm>
                <a:off x="6421887" y="4830981"/>
                <a:ext cx="349443" cy="583345"/>
                <a:chOff x="6421887" y="4830981"/>
                <a:chExt cx="349443" cy="583345"/>
              </a:xfrm>
              <a:solidFill>
                <a:srgbClr val="5E8BD3"/>
              </a:solidFill>
            </p:grpSpPr>
            <p:sp>
              <p:nvSpPr>
                <p:cNvPr id="168" name="Freeform: Shape 167">
                  <a:extLst>
                    <a:ext uri="{FF2B5EF4-FFF2-40B4-BE49-F238E27FC236}">
                      <a16:creationId xmlns:a16="http://schemas.microsoft.com/office/drawing/2014/main" id="{B157543C-3B73-31ED-1CB8-68DCD495E00B}"/>
                    </a:ext>
                  </a:extLst>
                </p:cNvPr>
                <p:cNvSpPr/>
                <p:nvPr/>
              </p:nvSpPr>
              <p:spPr>
                <a:xfrm>
                  <a:off x="6496777" y="4837888"/>
                  <a:ext cx="114236" cy="576438"/>
                </a:xfrm>
                <a:custGeom>
                  <a:avLst/>
                  <a:gdLst>
                    <a:gd name="connsiteX0" fmla="*/ 13925 w 114236"/>
                    <a:gd name="connsiteY0" fmla="*/ 547829 h 576438"/>
                    <a:gd name="connsiteX1" fmla="*/ 102084 w 114236"/>
                    <a:gd name="connsiteY1" fmla="*/ 360954 h 576438"/>
                    <a:gd name="connsiteX2" fmla="*/ 112070 w 114236"/>
                    <a:gd name="connsiteY2" fmla="*/ 183166 h 576438"/>
                    <a:gd name="connsiteX3" fmla="*/ 76257 w 114236"/>
                    <a:gd name="connsiteY3" fmla="*/ 3461 h 576438"/>
                    <a:gd name="connsiteX4" fmla="*/ 64422 w 114236"/>
                    <a:gd name="connsiteY4" fmla="*/ 1699 h 576438"/>
                    <a:gd name="connsiteX5" fmla="*/ 64422 w 114236"/>
                    <a:gd name="connsiteY5" fmla="*/ 1699 h 576438"/>
                    <a:gd name="connsiteX6" fmla="*/ 57616 w 114236"/>
                    <a:gd name="connsiteY6" fmla="*/ 13222 h 576438"/>
                    <a:gd name="connsiteX7" fmla="*/ 92928 w 114236"/>
                    <a:gd name="connsiteY7" fmla="*/ 190612 h 576438"/>
                    <a:gd name="connsiteX8" fmla="*/ 0 w 114236"/>
                    <a:gd name="connsiteY8" fmla="*/ 576439 h 576438"/>
                    <a:gd name="connsiteX9" fmla="*/ 13942 w 114236"/>
                    <a:gd name="connsiteY9" fmla="*/ 547847 h 576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236" h="576438">
                      <a:moveTo>
                        <a:pt x="13925" y="547829"/>
                      </a:moveTo>
                      <a:cubicBezTo>
                        <a:pt x="53746" y="493928"/>
                        <a:pt x="87607" y="430560"/>
                        <a:pt x="102084" y="360954"/>
                      </a:cubicBezTo>
                      <a:cubicBezTo>
                        <a:pt x="113590" y="305688"/>
                        <a:pt x="116942" y="245878"/>
                        <a:pt x="112070" y="183166"/>
                      </a:cubicBezTo>
                      <a:cubicBezTo>
                        <a:pt x="105194" y="94661"/>
                        <a:pt x="83547" y="24952"/>
                        <a:pt x="76257" y="3461"/>
                      </a:cubicBezTo>
                      <a:cubicBezTo>
                        <a:pt x="74961" y="-340"/>
                        <a:pt x="69623" y="-1135"/>
                        <a:pt x="64422" y="1699"/>
                      </a:cubicBezTo>
                      <a:lnTo>
                        <a:pt x="64422" y="1699"/>
                      </a:lnTo>
                      <a:cubicBezTo>
                        <a:pt x="59395" y="4428"/>
                        <a:pt x="56372" y="9542"/>
                        <a:pt x="57616" y="13222"/>
                      </a:cubicBezTo>
                      <a:cubicBezTo>
                        <a:pt x="64716" y="34143"/>
                        <a:pt x="86156" y="103040"/>
                        <a:pt x="92928" y="190612"/>
                      </a:cubicBezTo>
                      <a:cubicBezTo>
                        <a:pt x="100374" y="286823"/>
                        <a:pt x="86035" y="459963"/>
                        <a:pt x="0" y="576439"/>
                      </a:cubicBezTo>
                      <a:lnTo>
                        <a:pt x="13942" y="547847"/>
                      </a:lnTo>
                      <a:close/>
                    </a:path>
                  </a:pathLst>
                </a:custGeom>
                <a:solidFill>
                  <a:srgbClr val="5E8BD3"/>
                </a:solidFill>
                <a:ln w="0" cap="flat">
                  <a:noFill/>
                  <a:prstDash val="solid"/>
                  <a:miter/>
                </a:ln>
              </p:spPr>
              <p:txBody>
                <a:bodyPr rtlCol="0" anchor="ctr"/>
                <a:lstStyle/>
                <a:p>
                  <a:endParaRPr lang="en-US" dirty="0"/>
                </a:p>
              </p:txBody>
            </p:sp>
            <p:sp>
              <p:nvSpPr>
                <p:cNvPr id="169" name="Freeform: Shape 168">
                  <a:extLst>
                    <a:ext uri="{FF2B5EF4-FFF2-40B4-BE49-F238E27FC236}">
                      <a16:creationId xmlns:a16="http://schemas.microsoft.com/office/drawing/2014/main" id="{6C21B71B-69E4-7189-A2F1-44BF35447775}"/>
                    </a:ext>
                  </a:extLst>
                </p:cNvPr>
                <p:cNvSpPr/>
                <p:nvPr/>
              </p:nvSpPr>
              <p:spPr>
                <a:xfrm>
                  <a:off x="6463753" y="4933587"/>
                  <a:ext cx="130513" cy="83475"/>
                </a:xfrm>
                <a:custGeom>
                  <a:avLst/>
                  <a:gdLst>
                    <a:gd name="connsiteX0" fmla="*/ 130513 w 130513"/>
                    <a:gd name="connsiteY0" fmla="*/ 83459 h 83475"/>
                    <a:gd name="connsiteX1" fmla="*/ 9754 w 130513"/>
                    <a:gd name="connsiteY1" fmla="*/ 18345 h 83475"/>
                    <a:gd name="connsiteX2" fmla="*/ 128613 w 130513"/>
                    <a:gd name="connsiteY2" fmla="*/ 45538 h 83475"/>
                    <a:gd name="connsiteX3" fmla="*/ 130496 w 130513"/>
                    <a:gd name="connsiteY3" fmla="*/ 83476 h 83475"/>
                  </a:gdLst>
                  <a:ahLst/>
                  <a:cxnLst>
                    <a:cxn ang="0">
                      <a:pos x="connsiteX0" y="connsiteY0"/>
                    </a:cxn>
                    <a:cxn ang="0">
                      <a:pos x="connsiteX1" y="connsiteY1"/>
                    </a:cxn>
                    <a:cxn ang="0">
                      <a:pos x="connsiteX2" y="connsiteY2"/>
                    </a:cxn>
                    <a:cxn ang="0">
                      <a:pos x="connsiteX3" y="connsiteY3"/>
                    </a:cxn>
                  </a:cxnLst>
                  <a:rect l="l" t="t" r="r" b="b"/>
                  <a:pathLst>
                    <a:path w="130513" h="83475">
                      <a:moveTo>
                        <a:pt x="130513" y="83459"/>
                      </a:moveTo>
                      <a:cubicBezTo>
                        <a:pt x="130513" y="83459"/>
                        <a:pt x="-42230" y="52414"/>
                        <a:pt x="9754" y="18345"/>
                      </a:cubicBezTo>
                      <a:cubicBezTo>
                        <a:pt x="91469" y="-35211"/>
                        <a:pt x="128613" y="45538"/>
                        <a:pt x="128613" y="45538"/>
                      </a:cubicBezTo>
                      <a:lnTo>
                        <a:pt x="130496" y="83476"/>
                      </a:lnTo>
                      <a:close/>
                    </a:path>
                  </a:pathLst>
                </a:custGeom>
                <a:solidFill>
                  <a:srgbClr val="5E8BD3"/>
                </a:solidFill>
                <a:ln w="0" cap="flat">
                  <a:noFill/>
                  <a:prstDash val="solid"/>
                  <a:miter/>
                </a:ln>
              </p:spPr>
              <p:txBody>
                <a:bodyPr rtlCol="0" anchor="ctr"/>
                <a:lstStyle/>
                <a:p>
                  <a:endParaRPr lang="en-US" dirty="0"/>
                </a:p>
              </p:txBody>
            </p:sp>
            <p:sp>
              <p:nvSpPr>
                <p:cNvPr id="170" name="Freeform: Shape 169">
                  <a:extLst>
                    <a:ext uri="{FF2B5EF4-FFF2-40B4-BE49-F238E27FC236}">
                      <a16:creationId xmlns:a16="http://schemas.microsoft.com/office/drawing/2014/main" id="{82EA7E90-DBAD-E41A-5CEE-A1F78DCD7889}"/>
                    </a:ext>
                  </a:extLst>
                </p:cNvPr>
                <p:cNvSpPr/>
                <p:nvPr/>
              </p:nvSpPr>
              <p:spPr>
                <a:xfrm>
                  <a:off x="6592504" y="4830981"/>
                  <a:ext cx="135552" cy="181452"/>
                </a:xfrm>
                <a:custGeom>
                  <a:avLst/>
                  <a:gdLst>
                    <a:gd name="connsiteX0" fmla="*/ 8707 w 135552"/>
                    <a:gd name="connsiteY0" fmla="*/ 181453 h 181452"/>
                    <a:gd name="connsiteX1" fmla="*/ 120915 w 135552"/>
                    <a:gd name="connsiteY1" fmla="*/ 434 h 181452"/>
                    <a:gd name="connsiteX2" fmla="*/ 0 w 135552"/>
                    <a:gd name="connsiteY2" fmla="*/ 138677 h 181452"/>
                    <a:gd name="connsiteX3" fmla="*/ 8690 w 135552"/>
                    <a:gd name="connsiteY3" fmla="*/ 181453 h 181452"/>
                  </a:gdLst>
                  <a:ahLst/>
                  <a:cxnLst>
                    <a:cxn ang="0">
                      <a:pos x="connsiteX0" y="connsiteY0"/>
                    </a:cxn>
                    <a:cxn ang="0">
                      <a:pos x="connsiteX1" y="connsiteY1"/>
                    </a:cxn>
                    <a:cxn ang="0">
                      <a:pos x="connsiteX2" y="connsiteY2"/>
                    </a:cxn>
                    <a:cxn ang="0">
                      <a:pos x="connsiteX3" y="connsiteY3"/>
                    </a:cxn>
                  </a:cxnLst>
                  <a:rect l="l" t="t" r="r" b="b"/>
                  <a:pathLst>
                    <a:path w="135552" h="181452">
                      <a:moveTo>
                        <a:pt x="8707" y="181453"/>
                      </a:moveTo>
                      <a:cubicBezTo>
                        <a:pt x="8707" y="181453"/>
                        <a:pt x="186841" y="-10294"/>
                        <a:pt x="120915" y="434"/>
                      </a:cubicBezTo>
                      <a:cubicBezTo>
                        <a:pt x="17328" y="17313"/>
                        <a:pt x="0" y="138677"/>
                        <a:pt x="0" y="138677"/>
                      </a:cubicBezTo>
                      <a:lnTo>
                        <a:pt x="8690" y="181453"/>
                      </a:lnTo>
                      <a:close/>
                    </a:path>
                  </a:pathLst>
                </a:custGeom>
                <a:solidFill>
                  <a:srgbClr val="5E8BD3"/>
                </a:solidFill>
                <a:ln w="0" cap="flat">
                  <a:noFill/>
                  <a:prstDash val="solid"/>
                  <a:miter/>
                </a:ln>
              </p:spPr>
              <p:txBody>
                <a:bodyPr rtlCol="0" anchor="ctr"/>
                <a:lstStyle/>
                <a:p>
                  <a:endParaRPr lang="en-US" dirty="0"/>
                </a:p>
              </p:txBody>
            </p:sp>
            <p:grpSp>
              <p:nvGrpSpPr>
                <p:cNvPr id="171" name="Graphic 130">
                  <a:extLst>
                    <a:ext uri="{FF2B5EF4-FFF2-40B4-BE49-F238E27FC236}">
                      <a16:creationId xmlns:a16="http://schemas.microsoft.com/office/drawing/2014/main" id="{BD5A1DA9-98AF-4BD9-5F0E-D1CB21CC50FF}"/>
                    </a:ext>
                  </a:extLst>
                </p:cNvPr>
                <p:cNvGrpSpPr/>
                <p:nvPr/>
              </p:nvGrpSpPr>
              <p:grpSpPr>
                <a:xfrm>
                  <a:off x="6588254" y="4946801"/>
                  <a:ext cx="183077" cy="268712"/>
                  <a:chOff x="6588254" y="4946801"/>
                  <a:chExt cx="183077" cy="268712"/>
                </a:xfrm>
                <a:solidFill>
                  <a:srgbClr val="5E8BD3"/>
                </a:solidFill>
              </p:grpSpPr>
              <p:sp>
                <p:nvSpPr>
                  <p:cNvPr id="172" name="Freeform: Shape 171">
                    <a:extLst>
                      <a:ext uri="{FF2B5EF4-FFF2-40B4-BE49-F238E27FC236}">
                        <a16:creationId xmlns:a16="http://schemas.microsoft.com/office/drawing/2014/main" id="{233702F3-804E-EE93-669C-17AC5A2BD86A}"/>
                      </a:ext>
                    </a:extLst>
                  </p:cNvPr>
                  <p:cNvSpPr/>
                  <p:nvPr/>
                </p:nvSpPr>
                <p:spPr>
                  <a:xfrm>
                    <a:off x="6600641" y="4946801"/>
                    <a:ext cx="155362" cy="171827"/>
                  </a:xfrm>
                  <a:custGeom>
                    <a:avLst/>
                    <a:gdLst>
                      <a:gd name="connsiteX0" fmla="*/ 17 w 155362"/>
                      <a:gd name="connsiteY0" fmla="*/ 171828 h 171827"/>
                      <a:gd name="connsiteX1" fmla="*/ 143616 w 155362"/>
                      <a:gd name="connsiteY1" fmla="*/ 0 h 171827"/>
                      <a:gd name="connsiteX2" fmla="*/ 1969 w 155362"/>
                      <a:gd name="connsiteY2" fmla="*/ 125096 h 171827"/>
                      <a:gd name="connsiteX3" fmla="*/ 0 w 155362"/>
                      <a:gd name="connsiteY3" fmla="*/ 171828 h 171827"/>
                    </a:gdLst>
                    <a:ahLst/>
                    <a:cxnLst>
                      <a:cxn ang="0">
                        <a:pos x="connsiteX0" y="connsiteY0"/>
                      </a:cxn>
                      <a:cxn ang="0">
                        <a:pos x="connsiteX1" y="connsiteY1"/>
                      </a:cxn>
                      <a:cxn ang="0">
                        <a:pos x="connsiteX2" y="connsiteY2"/>
                      </a:cxn>
                      <a:cxn ang="0">
                        <a:pos x="connsiteX3" y="connsiteY3"/>
                      </a:cxn>
                    </a:cxnLst>
                    <a:rect l="l" t="t" r="r" b="b"/>
                    <a:pathLst>
                      <a:path w="155362" h="171827">
                        <a:moveTo>
                          <a:pt x="17" y="171828"/>
                        </a:moveTo>
                        <a:cubicBezTo>
                          <a:pt x="17" y="171828"/>
                          <a:pt x="205931" y="138"/>
                          <a:pt x="143616" y="0"/>
                        </a:cubicBezTo>
                        <a:cubicBezTo>
                          <a:pt x="45678" y="-207"/>
                          <a:pt x="1969" y="125096"/>
                          <a:pt x="1969" y="125096"/>
                        </a:cubicBezTo>
                        <a:lnTo>
                          <a:pt x="0" y="171828"/>
                        </a:lnTo>
                        <a:close/>
                      </a:path>
                    </a:pathLst>
                  </a:custGeom>
                  <a:solidFill>
                    <a:srgbClr val="5E8BD3"/>
                  </a:solidFill>
                  <a:ln w="0" cap="flat">
                    <a:noFill/>
                    <a:prstDash val="solid"/>
                    <a:miter/>
                  </a:ln>
                </p:spPr>
                <p:txBody>
                  <a:bodyPr rtlCol="0" anchor="ctr"/>
                  <a:lstStyle/>
                  <a:p>
                    <a:endParaRPr lang="en-US" dirty="0"/>
                  </a:p>
                </p:txBody>
              </p:sp>
              <p:sp>
                <p:nvSpPr>
                  <p:cNvPr id="173" name="Freeform: Shape 172">
                    <a:extLst>
                      <a:ext uri="{FF2B5EF4-FFF2-40B4-BE49-F238E27FC236}">
                        <a16:creationId xmlns:a16="http://schemas.microsoft.com/office/drawing/2014/main" id="{2DE7FEC1-DC02-36DD-3D49-9B52A63177CA}"/>
                      </a:ext>
                    </a:extLst>
                  </p:cNvPr>
                  <p:cNvSpPr/>
                  <p:nvPr/>
                </p:nvSpPr>
                <p:spPr>
                  <a:xfrm>
                    <a:off x="6588254" y="5060209"/>
                    <a:ext cx="183077" cy="155303"/>
                  </a:xfrm>
                  <a:custGeom>
                    <a:avLst/>
                    <a:gdLst>
                      <a:gd name="connsiteX0" fmla="*/ 17 w 183077"/>
                      <a:gd name="connsiteY0" fmla="*/ 155287 h 155303"/>
                      <a:gd name="connsiteX1" fmla="*/ 174523 w 183077"/>
                      <a:gd name="connsiteY1" fmla="*/ 2307 h 155303"/>
                      <a:gd name="connsiteX2" fmla="*/ 14616 w 183077"/>
                      <a:gd name="connsiteY2" fmla="*/ 105963 h 155303"/>
                      <a:gd name="connsiteX3" fmla="*/ 0 w 183077"/>
                      <a:gd name="connsiteY3" fmla="*/ 155304 h 155303"/>
                    </a:gdLst>
                    <a:ahLst/>
                    <a:cxnLst>
                      <a:cxn ang="0">
                        <a:pos x="connsiteX0" y="connsiteY0"/>
                      </a:cxn>
                      <a:cxn ang="0">
                        <a:pos x="connsiteX1" y="connsiteY1"/>
                      </a:cxn>
                      <a:cxn ang="0">
                        <a:pos x="connsiteX2" y="connsiteY2"/>
                      </a:cxn>
                      <a:cxn ang="0">
                        <a:pos x="connsiteX3" y="connsiteY3"/>
                      </a:cxn>
                    </a:cxnLst>
                    <a:rect l="l" t="t" r="r" b="b"/>
                    <a:pathLst>
                      <a:path w="183077" h="155303">
                        <a:moveTo>
                          <a:pt x="17" y="155287"/>
                        </a:moveTo>
                        <a:cubicBezTo>
                          <a:pt x="17" y="155287"/>
                          <a:pt x="229685" y="15420"/>
                          <a:pt x="174523" y="2307"/>
                        </a:cubicBezTo>
                        <a:cubicBezTo>
                          <a:pt x="87832" y="-18303"/>
                          <a:pt x="14616" y="105963"/>
                          <a:pt x="14616" y="105963"/>
                        </a:cubicBezTo>
                        <a:lnTo>
                          <a:pt x="0" y="155304"/>
                        </a:lnTo>
                        <a:close/>
                      </a:path>
                    </a:pathLst>
                  </a:custGeom>
                  <a:solidFill>
                    <a:srgbClr val="5E8BD3"/>
                  </a:solidFill>
                  <a:ln w="0" cap="flat">
                    <a:noFill/>
                    <a:prstDash val="solid"/>
                    <a:miter/>
                  </a:ln>
                </p:spPr>
                <p:txBody>
                  <a:bodyPr rtlCol="0" anchor="ctr"/>
                  <a:lstStyle/>
                  <a:p>
                    <a:endParaRPr lang="en-US" dirty="0"/>
                  </a:p>
                </p:txBody>
              </p:sp>
            </p:grpSp>
            <p:sp>
              <p:nvSpPr>
                <p:cNvPr id="174" name="Freeform: Shape 173">
                  <a:extLst>
                    <a:ext uri="{FF2B5EF4-FFF2-40B4-BE49-F238E27FC236}">
                      <a16:creationId xmlns:a16="http://schemas.microsoft.com/office/drawing/2014/main" id="{79AF7C0B-80C4-E90E-DE5C-54951F91B813}"/>
                    </a:ext>
                  </a:extLst>
                </p:cNvPr>
                <p:cNvSpPr/>
                <p:nvPr/>
              </p:nvSpPr>
              <p:spPr>
                <a:xfrm>
                  <a:off x="6441769" y="5043304"/>
                  <a:ext cx="165384" cy="91720"/>
                </a:xfrm>
                <a:custGeom>
                  <a:avLst/>
                  <a:gdLst>
                    <a:gd name="connsiteX0" fmla="*/ 165385 w 165384"/>
                    <a:gd name="connsiteY0" fmla="*/ 91720 h 91720"/>
                    <a:gd name="connsiteX1" fmla="*/ 10660 w 165384"/>
                    <a:gd name="connsiteY1" fmla="*/ 25536 h 91720"/>
                    <a:gd name="connsiteX2" fmla="*/ 159183 w 165384"/>
                    <a:gd name="connsiteY2" fmla="*/ 47874 h 91720"/>
                    <a:gd name="connsiteX3" fmla="*/ 165385 w 165384"/>
                    <a:gd name="connsiteY3" fmla="*/ 91720 h 91720"/>
                  </a:gdLst>
                  <a:ahLst/>
                  <a:cxnLst>
                    <a:cxn ang="0">
                      <a:pos x="connsiteX0" y="connsiteY0"/>
                    </a:cxn>
                    <a:cxn ang="0">
                      <a:pos x="connsiteX1" y="connsiteY1"/>
                    </a:cxn>
                    <a:cxn ang="0">
                      <a:pos x="connsiteX2" y="connsiteY2"/>
                    </a:cxn>
                    <a:cxn ang="0">
                      <a:pos x="connsiteX3" y="connsiteY3"/>
                    </a:cxn>
                  </a:cxnLst>
                  <a:rect l="l" t="t" r="r" b="b"/>
                  <a:pathLst>
                    <a:path w="165384" h="91720">
                      <a:moveTo>
                        <a:pt x="165385" y="91720"/>
                      </a:moveTo>
                      <a:cubicBezTo>
                        <a:pt x="165385" y="91720"/>
                        <a:pt x="-49616" y="69072"/>
                        <a:pt x="10660" y="25536"/>
                      </a:cubicBezTo>
                      <a:cubicBezTo>
                        <a:pt x="105385" y="-42895"/>
                        <a:pt x="159183" y="47874"/>
                        <a:pt x="159183" y="47874"/>
                      </a:cubicBezTo>
                      <a:lnTo>
                        <a:pt x="165385" y="91720"/>
                      </a:lnTo>
                      <a:close/>
                    </a:path>
                  </a:pathLst>
                </a:custGeom>
                <a:solidFill>
                  <a:srgbClr val="5E8BD3"/>
                </a:solidFill>
                <a:ln w="0" cap="flat">
                  <a:noFill/>
                  <a:prstDash val="solid"/>
                  <a:miter/>
                </a:ln>
              </p:spPr>
              <p:txBody>
                <a:bodyPr rtlCol="0" anchor="ctr"/>
                <a:lstStyle/>
                <a:p>
                  <a:endParaRPr lang="en-US" dirty="0"/>
                </a:p>
              </p:txBody>
            </p:sp>
            <p:sp>
              <p:nvSpPr>
                <p:cNvPr id="175" name="Freeform: Shape 174">
                  <a:extLst>
                    <a:ext uri="{FF2B5EF4-FFF2-40B4-BE49-F238E27FC236}">
                      <a16:creationId xmlns:a16="http://schemas.microsoft.com/office/drawing/2014/main" id="{B5E2D8E2-356D-5EF4-E466-92FAF55FDCED}"/>
                    </a:ext>
                  </a:extLst>
                </p:cNvPr>
                <p:cNvSpPr/>
                <p:nvPr/>
              </p:nvSpPr>
              <p:spPr>
                <a:xfrm>
                  <a:off x="6421887" y="5153473"/>
                  <a:ext cx="164275" cy="90688"/>
                </a:xfrm>
                <a:custGeom>
                  <a:avLst/>
                  <a:gdLst>
                    <a:gd name="connsiteX0" fmla="*/ 164241 w 164275"/>
                    <a:gd name="connsiteY0" fmla="*/ 83635 h 90688"/>
                    <a:gd name="connsiteX1" fmla="*/ 156087 w 164275"/>
                    <a:gd name="connsiteY1" fmla="*/ 90649 h 90688"/>
                    <a:gd name="connsiteX2" fmla="*/ 10657 w 164275"/>
                    <a:gd name="connsiteY2" fmla="*/ 25536 h 90688"/>
                    <a:gd name="connsiteX3" fmla="*/ 159180 w 164275"/>
                    <a:gd name="connsiteY3" fmla="*/ 47874 h 90688"/>
                    <a:gd name="connsiteX4" fmla="*/ 164224 w 164275"/>
                    <a:gd name="connsiteY4" fmla="*/ 83635 h 90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275" h="90688">
                      <a:moveTo>
                        <a:pt x="164241" y="83635"/>
                      </a:moveTo>
                      <a:cubicBezTo>
                        <a:pt x="164725" y="87056"/>
                        <a:pt x="160009" y="91133"/>
                        <a:pt x="156087" y="90649"/>
                      </a:cubicBezTo>
                      <a:cubicBezTo>
                        <a:pt x="115488" y="85674"/>
                        <a:pt x="-42000" y="63595"/>
                        <a:pt x="10657" y="25536"/>
                      </a:cubicBezTo>
                      <a:cubicBezTo>
                        <a:pt x="105382" y="-42895"/>
                        <a:pt x="159180" y="47874"/>
                        <a:pt x="159180" y="47874"/>
                      </a:cubicBezTo>
                      <a:lnTo>
                        <a:pt x="164224" y="83635"/>
                      </a:lnTo>
                      <a:close/>
                    </a:path>
                  </a:pathLst>
                </a:custGeom>
                <a:solidFill>
                  <a:srgbClr val="5E8BD3"/>
                </a:solidFill>
                <a:ln w="0" cap="flat">
                  <a:noFill/>
                  <a:prstDash val="solid"/>
                  <a:miter/>
                </a:ln>
              </p:spPr>
              <p:txBody>
                <a:bodyPr rtlCol="0" anchor="ctr"/>
                <a:lstStyle/>
                <a:p>
                  <a:endParaRPr lang="en-US" dirty="0"/>
                </a:p>
              </p:txBody>
            </p:sp>
          </p:grpSp>
          <p:sp>
            <p:nvSpPr>
              <p:cNvPr id="176" name="Freeform: Shape 175">
                <a:extLst>
                  <a:ext uri="{FF2B5EF4-FFF2-40B4-BE49-F238E27FC236}">
                    <a16:creationId xmlns:a16="http://schemas.microsoft.com/office/drawing/2014/main" id="{00A1A8E6-AE51-1147-11F6-6A5475EC1919}"/>
                  </a:ext>
                </a:extLst>
              </p:cNvPr>
              <p:cNvSpPr/>
              <p:nvPr/>
            </p:nvSpPr>
            <p:spPr>
              <a:xfrm>
                <a:off x="6552459" y="4761162"/>
                <a:ext cx="82819" cy="160831"/>
              </a:xfrm>
              <a:custGeom>
                <a:avLst/>
                <a:gdLst>
                  <a:gd name="connsiteX0" fmla="*/ 32270 w 82819"/>
                  <a:gd name="connsiteY0" fmla="*/ 160831 h 160831"/>
                  <a:gd name="connsiteX1" fmla="*/ 63194 w 82819"/>
                  <a:gd name="connsiteY1" fmla="*/ 2876 h 160831"/>
                  <a:gd name="connsiteX2" fmla="*/ 534 w 82819"/>
                  <a:gd name="connsiteY2" fmla="*/ 85248 h 160831"/>
                  <a:gd name="connsiteX3" fmla="*/ 21732 w 82819"/>
                  <a:gd name="connsiteY3" fmla="*/ 150224 h 160831"/>
                  <a:gd name="connsiteX4" fmla="*/ 32270 w 82819"/>
                  <a:gd name="connsiteY4" fmla="*/ 160831 h 160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19" h="160831">
                    <a:moveTo>
                      <a:pt x="32270" y="160831"/>
                    </a:moveTo>
                    <a:cubicBezTo>
                      <a:pt x="32270" y="160831"/>
                      <a:pt x="121155" y="-25146"/>
                      <a:pt x="63194" y="2876"/>
                    </a:cubicBezTo>
                    <a:cubicBezTo>
                      <a:pt x="17637" y="24903"/>
                      <a:pt x="3402" y="57831"/>
                      <a:pt x="534" y="85248"/>
                    </a:cubicBezTo>
                    <a:cubicBezTo>
                      <a:pt x="-2178" y="111249"/>
                      <a:pt x="5527" y="133898"/>
                      <a:pt x="21732" y="150224"/>
                    </a:cubicBezTo>
                    <a:lnTo>
                      <a:pt x="32270" y="160831"/>
                    </a:lnTo>
                    <a:close/>
                  </a:path>
                </a:pathLst>
              </a:custGeom>
              <a:solidFill>
                <a:srgbClr val="5E8BD3"/>
              </a:solidFill>
              <a:ln w="0" cap="flat">
                <a:noFill/>
                <a:prstDash val="solid"/>
                <a:miter/>
              </a:ln>
            </p:spPr>
            <p:txBody>
              <a:bodyPr rtlCol="0" anchor="ctr"/>
              <a:lstStyle/>
              <a:p>
                <a:endParaRPr lang="en-US" dirty="0"/>
              </a:p>
            </p:txBody>
          </p:sp>
        </p:grpSp>
        <p:grpSp>
          <p:nvGrpSpPr>
            <p:cNvPr id="177" name="Graphic 130">
              <a:extLst>
                <a:ext uri="{FF2B5EF4-FFF2-40B4-BE49-F238E27FC236}">
                  <a16:creationId xmlns:a16="http://schemas.microsoft.com/office/drawing/2014/main" id="{4E0A5493-0297-3038-F6BA-192F03FDD3A5}"/>
                </a:ext>
              </a:extLst>
            </p:cNvPr>
            <p:cNvGrpSpPr/>
            <p:nvPr/>
          </p:nvGrpSpPr>
          <p:grpSpPr>
            <a:xfrm>
              <a:off x="6097210" y="5079792"/>
              <a:ext cx="545258" cy="447882"/>
              <a:chOff x="6097210" y="5079792"/>
              <a:chExt cx="545258" cy="447882"/>
            </a:xfrm>
            <a:solidFill>
              <a:srgbClr val="5E8BD3"/>
            </a:solidFill>
          </p:grpSpPr>
          <p:grpSp>
            <p:nvGrpSpPr>
              <p:cNvPr id="178" name="Graphic 130">
                <a:extLst>
                  <a:ext uri="{FF2B5EF4-FFF2-40B4-BE49-F238E27FC236}">
                    <a16:creationId xmlns:a16="http://schemas.microsoft.com/office/drawing/2014/main" id="{F527EC57-2BF6-FC5E-92B0-0074A193249F}"/>
                  </a:ext>
                </a:extLst>
              </p:cNvPr>
              <p:cNvGrpSpPr/>
              <p:nvPr/>
            </p:nvGrpSpPr>
            <p:grpSpPr>
              <a:xfrm>
                <a:off x="6097210" y="5132053"/>
                <a:ext cx="545258" cy="395621"/>
                <a:chOff x="6097210" y="5132053"/>
                <a:chExt cx="545258" cy="395621"/>
              </a:xfrm>
              <a:solidFill>
                <a:srgbClr val="5E8BD3"/>
              </a:solidFill>
            </p:grpSpPr>
            <p:sp>
              <p:nvSpPr>
                <p:cNvPr id="179" name="Freeform: Shape 178">
                  <a:extLst>
                    <a:ext uri="{FF2B5EF4-FFF2-40B4-BE49-F238E27FC236}">
                      <a16:creationId xmlns:a16="http://schemas.microsoft.com/office/drawing/2014/main" id="{BE0F605E-6E5A-54DE-5BFA-23F0BF7334D5}"/>
                    </a:ext>
                  </a:extLst>
                </p:cNvPr>
                <p:cNvSpPr/>
                <p:nvPr/>
              </p:nvSpPr>
              <p:spPr>
                <a:xfrm>
                  <a:off x="6268040" y="5132053"/>
                  <a:ext cx="185201" cy="395621"/>
                </a:xfrm>
                <a:custGeom>
                  <a:avLst/>
                  <a:gdLst>
                    <a:gd name="connsiteX0" fmla="*/ 123 w 185201"/>
                    <a:gd name="connsiteY0" fmla="*/ 9329 h 395621"/>
                    <a:gd name="connsiteX1" fmla="*/ 19282 w 185201"/>
                    <a:gd name="connsiteY1" fmla="*/ 95779 h 395621"/>
                    <a:gd name="connsiteX2" fmla="*/ 19282 w 185201"/>
                    <a:gd name="connsiteY2" fmla="*/ 95779 h 395621"/>
                    <a:gd name="connsiteX3" fmla="*/ 32654 w 185201"/>
                    <a:gd name="connsiteY3" fmla="*/ 141439 h 395621"/>
                    <a:gd name="connsiteX4" fmla="*/ 32654 w 185201"/>
                    <a:gd name="connsiteY4" fmla="*/ 141439 h 395621"/>
                    <a:gd name="connsiteX5" fmla="*/ 59863 w 185201"/>
                    <a:gd name="connsiteY5" fmla="*/ 217022 h 395621"/>
                    <a:gd name="connsiteX6" fmla="*/ 67517 w 185201"/>
                    <a:gd name="connsiteY6" fmla="*/ 235386 h 395621"/>
                    <a:gd name="connsiteX7" fmla="*/ 84516 w 185201"/>
                    <a:gd name="connsiteY7" fmla="*/ 272824 h 395621"/>
                    <a:gd name="connsiteX8" fmla="*/ 119086 w 185201"/>
                    <a:gd name="connsiteY8" fmla="*/ 337816 h 395621"/>
                    <a:gd name="connsiteX9" fmla="*/ 119103 w 185201"/>
                    <a:gd name="connsiteY9" fmla="*/ 337833 h 395621"/>
                    <a:gd name="connsiteX10" fmla="*/ 155158 w 185201"/>
                    <a:gd name="connsiteY10" fmla="*/ 393601 h 395621"/>
                    <a:gd name="connsiteX11" fmla="*/ 156575 w 185201"/>
                    <a:gd name="connsiteY11" fmla="*/ 395622 h 395621"/>
                    <a:gd name="connsiteX12" fmla="*/ 185201 w 185201"/>
                    <a:gd name="connsiteY12" fmla="*/ 395622 h 395621"/>
                    <a:gd name="connsiteX13" fmla="*/ 155020 w 185201"/>
                    <a:gd name="connsiteY13" fmla="*/ 350030 h 395621"/>
                    <a:gd name="connsiteX14" fmla="*/ 120364 w 185201"/>
                    <a:gd name="connsiteY14" fmla="*/ 289737 h 395621"/>
                    <a:gd name="connsiteX15" fmla="*/ 92688 w 185201"/>
                    <a:gd name="connsiteY15" fmla="*/ 231983 h 395621"/>
                    <a:gd name="connsiteX16" fmla="*/ 86434 w 185201"/>
                    <a:gd name="connsiteY16" fmla="*/ 217126 h 395621"/>
                    <a:gd name="connsiteX17" fmla="*/ 62386 w 185201"/>
                    <a:gd name="connsiteY17" fmla="*/ 152064 h 395621"/>
                    <a:gd name="connsiteX18" fmla="*/ 62386 w 185201"/>
                    <a:gd name="connsiteY18" fmla="*/ 152029 h 395621"/>
                    <a:gd name="connsiteX19" fmla="*/ 41931 w 185201"/>
                    <a:gd name="connsiteY19" fmla="*/ 82493 h 395621"/>
                    <a:gd name="connsiteX20" fmla="*/ 26089 w 185201"/>
                    <a:gd name="connsiteY20" fmla="*/ 8897 h 395621"/>
                    <a:gd name="connsiteX21" fmla="*/ 11922 w 185201"/>
                    <a:gd name="connsiteY21" fmla="*/ 0 h 395621"/>
                    <a:gd name="connsiteX22" fmla="*/ 11905 w 185201"/>
                    <a:gd name="connsiteY22" fmla="*/ 0 h 395621"/>
                    <a:gd name="connsiteX23" fmla="*/ 88 w 185201"/>
                    <a:gd name="connsiteY23" fmla="*/ 9329 h 395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5201" h="395621">
                      <a:moveTo>
                        <a:pt x="123" y="9329"/>
                      </a:moveTo>
                      <a:cubicBezTo>
                        <a:pt x="2559" y="23996"/>
                        <a:pt x="8329" y="55042"/>
                        <a:pt x="19282" y="95779"/>
                      </a:cubicBezTo>
                      <a:lnTo>
                        <a:pt x="19282" y="95779"/>
                      </a:lnTo>
                      <a:cubicBezTo>
                        <a:pt x="23083" y="109928"/>
                        <a:pt x="27523" y="125251"/>
                        <a:pt x="32654" y="141439"/>
                      </a:cubicBezTo>
                      <a:lnTo>
                        <a:pt x="32654" y="141439"/>
                      </a:lnTo>
                      <a:cubicBezTo>
                        <a:pt x="40134" y="165055"/>
                        <a:pt x="49118" y="190538"/>
                        <a:pt x="59863" y="217022"/>
                      </a:cubicBezTo>
                      <a:cubicBezTo>
                        <a:pt x="62317" y="223103"/>
                        <a:pt x="64874" y="229219"/>
                        <a:pt x="67517" y="235386"/>
                      </a:cubicBezTo>
                      <a:cubicBezTo>
                        <a:pt x="72976" y="248119"/>
                        <a:pt x="78643" y="260609"/>
                        <a:pt x="84516" y="272824"/>
                      </a:cubicBezTo>
                      <a:cubicBezTo>
                        <a:pt x="95349" y="295386"/>
                        <a:pt x="106889" y="317050"/>
                        <a:pt x="119086" y="337816"/>
                      </a:cubicBezTo>
                      <a:cubicBezTo>
                        <a:pt x="119103" y="337816"/>
                        <a:pt x="119103" y="337833"/>
                        <a:pt x="119103" y="337833"/>
                      </a:cubicBezTo>
                      <a:cubicBezTo>
                        <a:pt x="130540" y="357252"/>
                        <a:pt x="142564" y="375858"/>
                        <a:pt x="155158" y="393601"/>
                      </a:cubicBezTo>
                      <a:cubicBezTo>
                        <a:pt x="155642" y="394274"/>
                        <a:pt x="156108" y="394948"/>
                        <a:pt x="156575" y="395622"/>
                      </a:cubicBezTo>
                      <a:lnTo>
                        <a:pt x="185201" y="395622"/>
                      </a:lnTo>
                      <a:cubicBezTo>
                        <a:pt x="174473" y="380384"/>
                        <a:pt x="164384" y="365095"/>
                        <a:pt x="155020" y="350030"/>
                      </a:cubicBezTo>
                      <a:cubicBezTo>
                        <a:pt x="142115" y="329351"/>
                        <a:pt x="130557" y="309051"/>
                        <a:pt x="120364" y="289737"/>
                      </a:cubicBezTo>
                      <a:cubicBezTo>
                        <a:pt x="109515" y="269144"/>
                        <a:pt x="100255" y="249691"/>
                        <a:pt x="92688" y="231983"/>
                      </a:cubicBezTo>
                      <a:cubicBezTo>
                        <a:pt x="90546" y="227007"/>
                        <a:pt x="88473" y="222067"/>
                        <a:pt x="86434" y="217126"/>
                      </a:cubicBezTo>
                      <a:cubicBezTo>
                        <a:pt x="77191" y="194528"/>
                        <a:pt x="69227" y="172657"/>
                        <a:pt x="62386" y="152064"/>
                      </a:cubicBezTo>
                      <a:lnTo>
                        <a:pt x="62386" y="152029"/>
                      </a:lnTo>
                      <a:cubicBezTo>
                        <a:pt x="53938" y="126582"/>
                        <a:pt x="47217" y="103052"/>
                        <a:pt x="41931" y="82493"/>
                      </a:cubicBezTo>
                      <a:cubicBezTo>
                        <a:pt x="33068" y="47958"/>
                        <a:pt x="28231" y="21768"/>
                        <a:pt x="26089" y="8897"/>
                      </a:cubicBezTo>
                      <a:cubicBezTo>
                        <a:pt x="25277" y="3939"/>
                        <a:pt x="18971" y="0"/>
                        <a:pt x="11922" y="0"/>
                      </a:cubicBezTo>
                      <a:lnTo>
                        <a:pt x="11905" y="0"/>
                      </a:lnTo>
                      <a:cubicBezTo>
                        <a:pt x="4580" y="17"/>
                        <a:pt x="-758" y="4215"/>
                        <a:pt x="88" y="9329"/>
                      </a:cubicBezTo>
                      <a:close/>
                    </a:path>
                  </a:pathLst>
                </a:custGeom>
                <a:solidFill>
                  <a:srgbClr val="5E8BD3"/>
                </a:solidFill>
                <a:ln w="0" cap="flat">
                  <a:noFill/>
                  <a:prstDash val="solid"/>
                  <a:miter/>
                </a:ln>
              </p:spPr>
              <p:txBody>
                <a:bodyPr rtlCol="0" anchor="ctr"/>
                <a:lstStyle/>
                <a:p>
                  <a:endParaRPr lang="en-US" dirty="0"/>
                </a:p>
              </p:txBody>
            </p:sp>
            <p:sp>
              <p:nvSpPr>
                <p:cNvPr id="180" name="Freeform: Shape 179">
                  <a:extLst>
                    <a:ext uri="{FF2B5EF4-FFF2-40B4-BE49-F238E27FC236}">
                      <a16:creationId xmlns:a16="http://schemas.microsoft.com/office/drawing/2014/main" id="{F43900EC-32D8-1825-9093-BBD391F6A9EF}"/>
                    </a:ext>
                  </a:extLst>
                </p:cNvPr>
                <p:cNvSpPr/>
                <p:nvPr/>
              </p:nvSpPr>
              <p:spPr>
                <a:xfrm>
                  <a:off x="6328523" y="5204705"/>
                  <a:ext cx="132962" cy="149189"/>
                </a:xfrm>
                <a:custGeom>
                  <a:avLst/>
                  <a:gdLst>
                    <a:gd name="connsiteX0" fmla="*/ 20475 w 132962"/>
                    <a:gd name="connsiteY0" fmla="*/ 149190 h 149189"/>
                    <a:gd name="connsiteX1" fmla="*/ 113057 w 132962"/>
                    <a:gd name="connsiteY1" fmla="*/ 650 h 149189"/>
                    <a:gd name="connsiteX2" fmla="*/ 89 w 132962"/>
                    <a:gd name="connsiteY2" fmla="*/ 104980 h 149189"/>
                    <a:gd name="connsiteX3" fmla="*/ 20475 w 132962"/>
                    <a:gd name="connsiteY3" fmla="*/ 149190 h 149189"/>
                  </a:gdLst>
                  <a:ahLst/>
                  <a:cxnLst>
                    <a:cxn ang="0">
                      <a:pos x="connsiteX0" y="connsiteY0"/>
                    </a:cxn>
                    <a:cxn ang="0">
                      <a:pos x="connsiteX1" y="connsiteY1"/>
                    </a:cxn>
                    <a:cxn ang="0">
                      <a:pos x="connsiteX2" y="connsiteY2"/>
                    </a:cxn>
                    <a:cxn ang="0">
                      <a:pos x="connsiteX3" y="connsiteY3"/>
                    </a:cxn>
                  </a:cxnLst>
                  <a:rect l="l" t="t" r="r" b="b"/>
                  <a:pathLst>
                    <a:path w="132962" h="149189">
                      <a:moveTo>
                        <a:pt x="20475" y="149190"/>
                      </a:moveTo>
                      <a:cubicBezTo>
                        <a:pt x="20475" y="149190"/>
                        <a:pt x="189659" y="7181"/>
                        <a:pt x="113057" y="650"/>
                      </a:cubicBezTo>
                      <a:cubicBezTo>
                        <a:pt x="-7322" y="-9612"/>
                        <a:pt x="89" y="104980"/>
                        <a:pt x="89" y="104980"/>
                      </a:cubicBezTo>
                      <a:lnTo>
                        <a:pt x="20475" y="149190"/>
                      </a:lnTo>
                      <a:close/>
                    </a:path>
                  </a:pathLst>
                </a:custGeom>
                <a:solidFill>
                  <a:srgbClr val="5E8BD3"/>
                </a:solidFill>
                <a:ln w="0" cap="flat">
                  <a:noFill/>
                  <a:prstDash val="solid"/>
                  <a:miter/>
                </a:ln>
              </p:spPr>
              <p:txBody>
                <a:bodyPr rtlCol="0" anchor="ctr"/>
                <a:lstStyle/>
                <a:p>
                  <a:endParaRPr lang="en-US" dirty="0"/>
                </a:p>
              </p:txBody>
            </p:sp>
            <p:sp>
              <p:nvSpPr>
                <p:cNvPr id="181" name="Freeform: Shape 180">
                  <a:extLst>
                    <a:ext uri="{FF2B5EF4-FFF2-40B4-BE49-F238E27FC236}">
                      <a16:creationId xmlns:a16="http://schemas.microsoft.com/office/drawing/2014/main" id="{3C846786-0C5D-F08B-61A5-E2C106EFCE68}"/>
                    </a:ext>
                  </a:extLst>
                </p:cNvPr>
                <p:cNvSpPr/>
                <p:nvPr/>
              </p:nvSpPr>
              <p:spPr>
                <a:xfrm>
                  <a:off x="6097210" y="5207309"/>
                  <a:ext cx="241542" cy="145652"/>
                </a:xfrm>
                <a:custGeom>
                  <a:avLst/>
                  <a:gdLst>
                    <a:gd name="connsiteX0" fmla="*/ 241543 w 241542"/>
                    <a:gd name="connsiteY0" fmla="*/ 145652 h 145652"/>
                    <a:gd name="connsiteX1" fmla="*/ 12670 w 241542"/>
                    <a:gd name="connsiteY1" fmla="*/ 9603 h 145652"/>
                    <a:gd name="connsiteX2" fmla="*/ 225684 w 241542"/>
                    <a:gd name="connsiteY2" fmla="*/ 91734 h 145652"/>
                    <a:gd name="connsiteX3" fmla="*/ 241543 w 241542"/>
                    <a:gd name="connsiteY3" fmla="*/ 145652 h 145652"/>
                  </a:gdLst>
                  <a:ahLst/>
                  <a:cxnLst>
                    <a:cxn ang="0">
                      <a:pos x="connsiteX0" y="connsiteY0"/>
                    </a:cxn>
                    <a:cxn ang="0">
                      <a:pos x="connsiteX1" y="connsiteY1"/>
                    </a:cxn>
                    <a:cxn ang="0">
                      <a:pos x="connsiteX2" y="connsiteY2"/>
                    </a:cxn>
                    <a:cxn ang="0">
                      <a:pos x="connsiteX3" y="connsiteY3"/>
                    </a:cxn>
                  </a:cxnLst>
                  <a:rect l="l" t="t" r="r" b="b"/>
                  <a:pathLst>
                    <a:path w="241542" h="145652">
                      <a:moveTo>
                        <a:pt x="241543" y="145652"/>
                      </a:moveTo>
                      <a:cubicBezTo>
                        <a:pt x="241543" y="145652"/>
                        <a:pt x="-65228" y="38178"/>
                        <a:pt x="12670" y="9603"/>
                      </a:cubicBezTo>
                      <a:cubicBezTo>
                        <a:pt x="135105" y="-35280"/>
                        <a:pt x="225684" y="91734"/>
                        <a:pt x="225684" y="91734"/>
                      </a:cubicBezTo>
                      <a:lnTo>
                        <a:pt x="241543" y="145652"/>
                      </a:lnTo>
                      <a:close/>
                    </a:path>
                  </a:pathLst>
                </a:custGeom>
                <a:solidFill>
                  <a:srgbClr val="5E8BD3"/>
                </a:solidFill>
                <a:ln w="0" cap="flat">
                  <a:noFill/>
                  <a:prstDash val="solid"/>
                  <a:miter/>
                </a:ln>
              </p:spPr>
              <p:txBody>
                <a:bodyPr rtlCol="0" anchor="ctr"/>
                <a:lstStyle/>
                <a:p>
                  <a:endParaRPr lang="en-US" dirty="0"/>
                </a:p>
              </p:txBody>
            </p:sp>
            <p:grpSp>
              <p:nvGrpSpPr>
                <p:cNvPr id="182" name="Graphic 130">
                  <a:extLst>
                    <a:ext uri="{FF2B5EF4-FFF2-40B4-BE49-F238E27FC236}">
                      <a16:creationId xmlns:a16="http://schemas.microsoft.com/office/drawing/2014/main" id="{685B58AB-C9BA-D045-3BC8-394AF7962A39}"/>
                    </a:ext>
                  </a:extLst>
                </p:cNvPr>
                <p:cNvGrpSpPr/>
                <p:nvPr/>
              </p:nvGrpSpPr>
              <p:grpSpPr>
                <a:xfrm>
                  <a:off x="6135384" y="5349194"/>
                  <a:ext cx="291200" cy="178480"/>
                  <a:chOff x="6135384" y="5349194"/>
                  <a:chExt cx="291200" cy="178480"/>
                </a:xfrm>
                <a:solidFill>
                  <a:srgbClr val="5E8BD3"/>
                </a:solidFill>
              </p:grpSpPr>
              <p:sp>
                <p:nvSpPr>
                  <p:cNvPr id="183" name="Freeform: Shape 182">
                    <a:extLst>
                      <a:ext uri="{FF2B5EF4-FFF2-40B4-BE49-F238E27FC236}">
                        <a16:creationId xmlns:a16="http://schemas.microsoft.com/office/drawing/2014/main" id="{5FEF8DC9-D94A-33F9-7C24-4F633C49AE40}"/>
                      </a:ext>
                    </a:extLst>
                  </p:cNvPr>
                  <p:cNvSpPr/>
                  <p:nvPr/>
                </p:nvSpPr>
                <p:spPr>
                  <a:xfrm>
                    <a:off x="6135384" y="5349194"/>
                    <a:ext cx="266754" cy="123922"/>
                  </a:xfrm>
                  <a:custGeom>
                    <a:avLst/>
                    <a:gdLst>
                      <a:gd name="connsiteX0" fmla="*/ 266755 w 266754"/>
                      <a:gd name="connsiteY0" fmla="*/ 123923 h 123922"/>
                      <a:gd name="connsiteX1" fmla="*/ 9238 w 266754"/>
                      <a:gd name="connsiteY1" fmla="*/ 17709 h 123922"/>
                      <a:gd name="connsiteX2" fmla="*/ 236971 w 266754"/>
                      <a:gd name="connsiteY2" fmla="*/ 72094 h 123922"/>
                      <a:gd name="connsiteX3" fmla="*/ 266737 w 266754"/>
                      <a:gd name="connsiteY3" fmla="*/ 123923 h 123922"/>
                    </a:gdLst>
                    <a:ahLst/>
                    <a:cxnLst>
                      <a:cxn ang="0">
                        <a:pos x="connsiteX0" y="connsiteY0"/>
                      </a:cxn>
                      <a:cxn ang="0">
                        <a:pos x="connsiteX1" y="connsiteY1"/>
                      </a:cxn>
                      <a:cxn ang="0">
                        <a:pos x="connsiteX2" y="connsiteY2"/>
                      </a:cxn>
                      <a:cxn ang="0">
                        <a:pos x="connsiteX3" y="connsiteY3"/>
                      </a:cxn>
                    </a:cxnLst>
                    <a:rect l="l" t="t" r="r" b="b"/>
                    <a:pathLst>
                      <a:path w="266754" h="123922">
                        <a:moveTo>
                          <a:pt x="266755" y="123923"/>
                        </a:moveTo>
                        <a:cubicBezTo>
                          <a:pt x="266755" y="123923"/>
                          <a:pt x="-58312" y="56373"/>
                          <a:pt x="9238" y="17709"/>
                        </a:cubicBezTo>
                        <a:cubicBezTo>
                          <a:pt x="115416" y="-43068"/>
                          <a:pt x="236971" y="72094"/>
                          <a:pt x="236971" y="72094"/>
                        </a:cubicBezTo>
                        <a:lnTo>
                          <a:pt x="266737" y="123923"/>
                        </a:lnTo>
                        <a:close/>
                      </a:path>
                    </a:pathLst>
                  </a:custGeom>
                  <a:solidFill>
                    <a:srgbClr val="5E8BD3"/>
                  </a:solidFill>
                  <a:ln w="0" cap="flat">
                    <a:noFill/>
                    <a:prstDash val="solid"/>
                    <a:miter/>
                  </a:ln>
                </p:spPr>
                <p:txBody>
                  <a:bodyPr rtlCol="0" anchor="ctr"/>
                  <a:lstStyle/>
                  <a:p>
                    <a:endParaRPr lang="en-US" dirty="0"/>
                  </a:p>
                </p:txBody>
              </p:sp>
              <p:sp>
                <p:nvSpPr>
                  <p:cNvPr id="184" name="Freeform: Shape 183">
                    <a:extLst>
                      <a:ext uri="{FF2B5EF4-FFF2-40B4-BE49-F238E27FC236}">
                        <a16:creationId xmlns:a16="http://schemas.microsoft.com/office/drawing/2014/main" id="{4E3ACCA3-04A3-DE01-E66D-2F040A72D55E}"/>
                      </a:ext>
                    </a:extLst>
                  </p:cNvPr>
                  <p:cNvSpPr/>
                  <p:nvPr/>
                </p:nvSpPr>
                <p:spPr>
                  <a:xfrm>
                    <a:off x="6187405" y="5479708"/>
                    <a:ext cx="239179" cy="47966"/>
                  </a:xfrm>
                  <a:custGeom>
                    <a:avLst/>
                    <a:gdLst>
                      <a:gd name="connsiteX0" fmla="*/ 3620 w 239179"/>
                      <a:gd name="connsiteY0" fmla="*/ 47967 h 47966"/>
                      <a:gd name="connsiteX1" fmla="*/ 239179 w 239179"/>
                      <a:gd name="connsiteY1" fmla="*/ 47967 h 47966"/>
                      <a:gd name="connsiteX2" fmla="*/ 235793 w 239179"/>
                      <a:gd name="connsiteY2" fmla="*/ 45946 h 47966"/>
                      <a:gd name="connsiteX3" fmla="*/ 5538 w 239179"/>
                      <a:gd name="connsiteY3" fmla="*/ 29948 h 47966"/>
                      <a:gd name="connsiteX4" fmla="*/ 3620 w 239179"/>
                      <a:gd name="connsiteY4" fmla="*/ 47967 h 47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79" h="47966">
                        <a:moveTo>
                          <a:pt x="3620" y="47967"/>
                        </a:moveTo>
                        <a:lnTo>
                          <a:pt x="239179" y="47967"/>
                        </a:lnTo>
                        <a:cubicBezTo>
                          <a:pt x="238402" y="47500"/>
                          <a:pt x="237262" y="46827"/>
                          <a:pt x="235793" y="45946"/>
                        </a:cubicBezTo>
                        <a:cubicBezTo>
                          <a:pt x="209620" y="30812"/>
                          <a:pt x="79013" y="-39104"/>
                          <a:pt x="5538" y="29948"/>
                        </a:cubicBezTo>
                        <a:cubicBezTo>
                          <a:pt x="-1442" y="36530"/>
                          <a:pt x="-1528" y="42508"/>
                          <a:pt x="3620" y="47967"/>
                        </a:cubicBezTo>
                        <a:close/>
                      </a:path>
                    </a:pathLst>
                  </a:custGeom>
                  <a:solidFill>
                    <a:srgbClr val="5E8BD3"/>
                  </a:solidFill>
                  <a:ln w="0" cap="flat">
                    <a:noFill/>
                    <a:prstDash val="solid"/>
                    <a:miter/>
                  </a:ln>
                </p:spPr>
                <p:txBody>
                  <a:bodyPr rtlCol="0" anchor="ctr"/>
                  <a:lstStyle/>
                  <a:p>
                    <a:endParaRPr lang="en-US" dirty="0"/>
                  </a:p>
                </p:txBody>
              </p:sp>
            </p:grpSp>
            <p:sp>
              <p:nvSpPr>
                <p:cNvPr id="185" name="Freeform: Shape 184">
                  <a:extLst>
                    <a:ext uri="{FF2B5EF4-FFF2-40B4-BE49-F238E27FC236}">
                      <a16:creationId xmlns:a16="http://schemas.microsoft.com/office/drawing/2014/main" id="{B9656080-35A4-F057-27F9-D76A33C247B0}"/>
                    </a:ext>
                  </a:extLst>
                </p:cNvPr>
                <p:cNvSpPr/>
                <p:nvPr/>
              </p:nvSpPr>
              <p:spPr>
                <a:xfrm>
                  <a:off x="6385588" y="5323138"/>
                  <a:ext cx="170149" cy="172593"/>
                </a:xfrm>
                <a:custGeom>
                  <a:avLst/>
                  <a:gdLst>
                    <a:gd name="connsiteX0" fmla="*/ 19194 w 170149"/>
                    <a:gd name="connsiteY0" fmla="*/ 172593 h 172593"/>
                    <a:gd name="connsiteX1" fmla="*/ 148021 w 170149"/>
                    <a:gd name="connsiteY1" fmla="*/ 1837 h 172593"/>
                    <a:gd name="connsiteX2" fmla="*/ 0 w 170149"/>
                    <a:gd name="connsiteY2" fmla="*/ 119003 h 172593"/>
                    <a:gd name="connsiteX3" fmla="*/ 19211 w 170149"/>
                    <a:gd name="connsiteY3" fmla="*/ 172593 h 172593"/>
                  </a:gdLst>
                  <a:ahLst/>
                  <a:cxnLst>
                    <a:cxn ang="0">
                      <a:pos x="connsiteX0" y="connsiteY0"/>
                    </a:cxn>
                    <a:cxn ang="0">
                      <a:pos x="connsiteX1" y="connsiteY1"/>
                    </a:cxn>
                    <a:cxn ang="0">
                      <a:pos x="connsiteX2" y="connsiteY2"/>
                    </a:cxn>
                    <a:cxn ang="0">
                      <a:pos x="connsiteX3" y="connsiteY3"/>
                    </a:cxn>
                  </a:cxnLst>
                  <a:rect l="l" t="t" r="r" b="b"/>
                  <a:pathLst>
                    <a:path w="170149" h="172593">
                      <a:moveTo>
                        <a:pt x="19194" y="172593"/>
                      </a:moveTo>
                      <a:cubicBezTo>
                        <a:pt x="19194" y="172593"/>
                        <a:pt x="239187" y="13999"/>
                        <a:pt x="148021" y="1837"/>
                      </a:cubicBezTo>
                      <a:cubicBezTo>
                        <a:pt x="4716" y="-17271"/>
                        <a:pt x="0" y="119003"/>
                        <a:pt x="0" y="119003"/>
                      </a:cubicBezTo>
                      <a:lnTo>
                        <a:pt x="19211" y="172593"/>
                      </a:lnTo>
                      <a:close/>
                    </a:path>
                  </a:pathLst>
                </a:custGeom>
                <a:solidFill>
                  <a:srgbClr val="5E8BD3"/>
                </a:solidFill>
                <a:ln w="0" cap="flat">
                  <a:noFill/>
                  <a:prstDash val="solid"/>
                  <a:miter/>
                </a:ln>
              </p:spPr>
              <p:txBody>
                <a:bodyPr rtlCol="0" anchor="ctr"/>
                <a:lstStyle/>
                <a:p>
                  <a:endParaRPr lang="en-US" dirty="0"/>
                </a:p>
              </p:txBody>
            </p:sp>
            <p:sp>
              <p:nvSpPr>
                <p:cNvPr id="186" name="Freeform: Shape 185">
                  <a:extLst>
                    <a:ext uri="{FF2B5EF4-FFF2-40B4-BE49-F238E27FC236}">
                      <a16:creationId xmlns:a16="http://schemas.microsoft.com/office/drawing/2014/main" id="{00D685EA-C8B0-EAD3-3264-8D6A4E78F912}"/>
                    </a:ext>
                  </a:extLst>
                </p:cNvPr>
                <p:cNvSpPr/>
                <p:nvPr/>
              </p:nvSpPr>
              <p:spPr>
                <a:xfrm>
                  <a:off x="6476754" y="5435864"/>
                  <a:ext cx="165714" cy="91811"/>
                </a:xfrm>
                <a:custGeom>
                  <a:avLst/>
                  <a:gdLst>
                    <a:gd name="connsiteX0" fmla="*/ 0 w 165714"/>
                    <a:gd name="connsiteY0" fmla="*/ 91811 h 91811"/>
                    <a:gd name="connsiteX1" fmla="*/ 113314 w 165714"/>
                    <a:gd name="connsiteY1" fmla="*/ 91811 h 91811"/>
                    <a:gd name="connsiteX2" fmla="*/ 143581 w 165714"/>
                    <a:gd name="connsiteY2" fmla="*/ 1837 h 91811"/>
                    <a:gd name="connsiteX3" fmla="*/ 57287 w 165714"/>
                    <a:gd name="connsiteY3" fmla="*/ 13464 h 91811"/>
                    <a:gd name="connsiteX4" fmla="*/ 57287 w 165714"/>
                    <a:gd name="connsiteY4" fmla="*/ 13464 h 91811"/>
                    <a:gd name="connsiteX5" fmla="*/ 0 w 165714"/>
                    <a:gd name="connsiteY5" fmla="*/ 91811 h 9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714" h="91811">
                      <a:moveTo>
                        <a:pt x="0" y="91811"/>
                      </a:moveTo>
                      <a:lnTo>
                        <a:pt x="113314" y="91811"/>
                      </a:lnTo>
                      <a:cubicBezTo>
                        <a:pt x="156936" y="50625"/>
                        <a:pt x="189190" y="7918"/>
                        <a:pt x="143581" y="1837"/>
                      </a:cubicBezTo>
                      <a:cubicBezTo>
                        <a:pt x="106161" y="-3156"/>
                        <a:pt x="78191" y="2459"/>
                        <a:pt x="57287" y="13464"/>
                      </a:cubicBezTo>
                      <a:lnTo>
                        <a:pt x="57287" y="13464"/>
                      </a:lnTo>
                      <a:cubicBezTo>
                        <a:pt x="21301" y="32416"/>
                        <a:pt x="6271" y="67348"/>
                        <a:pt x="0" y="91811"/>
                      </a:cubicBezTo>
                      <a:close/>
                    </a:path>
                  </a:pathLst>
                </a:custGeom>
                <a:solidFill>
                  <a:srgbClr val="5E8BD3"/>
                </a:solidFill>
                <a:ln w="0" cap="flat">
                  <a:noFill/>
                  <a:prstDash val="solid"/>
                  <a:miter/>
                </a:ln>
              </p:spPr>
              <p:txBody>
                <a:bodyPr rtlCol="0" anchor="ctr"/>
                <a:lstStyle/>
                <a:p>
                  <a:endParaRPr lang="en-US" dirty="0"/>
                </a:p>
              </p:txBody>
            </p:sp>
          </p:grpSp>
          <p:sp>
            <p:nvSpPr>
              <p:cNvPr id="187" name="Freeform: Shape 186">
                <a:extLst>
                  <a:ext uri="{FF2B5EF4-FFF2-40B4-BE49-F238E27FC236}">
                    <a16:creationId xmlns:a16="http://schemas.microsoft.com/office/drawing/2014/main" id="{F5059A70-5E96-584B-E9F4-8242818F5C29}"/>
                  </a:ext>
                </a:extLst>
              </p:cNvPr>
              <p:cNvSpPr/>
              <p:nvPr/>
            </p:nvSpPr>
            <p:spPr>
              <a:xfrm>
                <a:off x="6157968" y="5079792"/>
                <a:ext cx="153999" cy="160357"/>
              </a:xfrm>
              <a:custGeom>
                <a:avLst/>
                <a:gdLst>
                  <a:gd name="connsiteX0" fmla="*/ 145196 w 153999"/>
                  <a:gd name="connsiteY0" fmla="*/ 160357 h 160357"/>
                  <a:gd name="connsiteX1" fmla="*/ 18217 w 153999"/>
                  <a:gd name="connsiteY1" fmla="*/ 243 h 160357"/>
                  <a:gd name="connsiteX2" fmla="*/ 134951 w 153999"/>
                  <a:gd name="connsiteY2" fmla="*/ 54991 h 160357"/>
                  <a:gd name="connsiteX3" fmla="*/ 150361 w 153999"/>
                  <a:gd name="connsiteY3" fmla="*/ 141820 h 160357"/>
                  <a:gd name="connsiteX4" fmla="*/ 145196 w 153999"/>
                  <a:gd name="connsiteY4" fmla="*/ 160357 h 160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999" h="160357">
                    <a:moveTo>
                      <a:pt x="145196" y="160357"/>
                    </a:moveTo>
                    <a:cubicBezTo>
                      <a:pt x="145196" y="160357"/>
                      <a:pt x="-61288" y="4285"/>
                      <a:pt x="18217" y="243"/>
                    </a:cubicBezTo>
                    <a:cubicBezTo>
                      <a:pt x="80687" y="-2936"/>
                      <a:pt x="115636" y="25638"/>
                      <a:pt x="134951" y="54991"/>
                    </a:cubicBezTo>
                    <a:cubicBezTo>
                      <a:pt x="153264" y="82822"/>
                      <a:pt x="158308" y="113280"/>
                      <a:pt x="150361" y="141820"/>
                    </a:cubicBezTo>
                    <a:lnTo>
                      <a:pt x="145196" y="160357"/>
                    </a:lnTo>
                    <a:close/>
                  </a:path>
                </a:pathLst>
              </a:custGeom>
              <a:solidFill>
                <a:srgbClr val="5E8BD3"/>
              </a:solidFill>
              <a:ln w="0" cap="flat">
                <a:noFill/>
                <a:prstDash val="solid"/>
                <a:miter/>
              </a:ln>
            </p:spPr>
            <p:txBody>
              <a:bodyPr rtlCol="0" anchor="ctr"/>
              <a:lstStyle/>
              <a:p>
                <a:endParaRPr lang="en-US" dirty="0"/>
              </a:p>
            </p:txBody>
          </p:sp>
        </p:grpSp>
        <p:sp>
          <p:nvSpPr>
            <p:cNvPr id="188" name="Freeform: Shape 187">
              <a:extLst>
                <a:ext uri="{FF2B5EF4-FFF2-40B4-BE49-F238E27FC236}">
                  <a16:creationId xmlns:a16="http://schemas.microsoft.com/office/drawing/2014/main" id="{FCA6E07E-A340-6F7F-29A5-3C666B7672AC}"/>
                </a:ext>
              </a:extLst>
            </p:cNvPr>
            <p:cNvSpPr/>
            <p:nvPr/>
          </p:nvSpPr>
          <p:spPr>
            <a:xfrm>
              <a:off x="7118000" y="4698233"/>
              <a:ext cx="340778" cy="186279"/>
            </a:xfrm>
            <a:custGeom>
              <a:avLst/>
              <a:gdLst>
                <a:gd name="connsiteX0" fmla="*/ 249146 w 340778"/>
                <a:gd name="connsiteY0" fmla="*/ 0 h 186279"/>
                <a:gd name="connsiteX1" fmla="*/ 93264 w 340778"/>
                <a:gd name="connsiteY1" fmla="*/ 0 h 186279"/>
                <a:gd name="connsiteX2" fmla="*/ 1839 w 340778"/>
                <a:gd name="connsiteY2" fmla="*/ 57598 h 186279"/>
                <a:gd name="connsiteX3" fmla="*/ 93264 w 340778"/>
                <a:gd name="connsiteY3" fmla="*/ 139107 h 186279"/>
                <a:gd name="connsiteX4" fmla="*/ 221677 w 340778"/>
                <a:gd name="connsiteY4" fmla="*/ 139107 h 186279"/>
                <a:gd name="connsiteX5" fmla="*/ 226168 w 340778"/>
                <a:gd name="connsiteY5" fmla="*/ 140593 h 186279"/>
                <a:gd name="connsiteX6" fmla="*/ 272727 w 340778"/>
                <a:gd name="connsiteY6" fmla="*/ 186098 h 186279"/>
                <a:gd name="connsiteX7" fmla="*/ 270551 w 340778"/>
                <a:gd name="connsiteY7" fmla="*/ 138692 h 186279"/>
                <a:gd name="connsiteX8" fmla="*/ 293441 w 340778"/>
                <a:gd name="connsiteY8" fmla="*/ 132335 h 186279"/>
                <a:gd name="connsiteX9" fmla="*/ 338031 w 340778"/>
                <a:gd name="connsiteY9" fmla="*/ 50204 h 186279"/>
                <a:gd name="connsiteX10" fmla="*/ 249128 w 340778"/>
                <a:gd name="connsiteY10" fmla="*/ 0 h 18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0778" h="186279">
                  <a:moveTo>
                    <a:pt x="249146" y="0"/>
                  </a:moveTo>
                  <a:lnTo>
                    <a:pt x="93264" y="0"/>
                  </a:lnTo>
                  <a:cubicBezTo>
                    <a:pt x="59092" y="0"/>
                    <a:pt x="11289" y="19263"/>
                    <a:pt x="1839" y="57598"/>
                  </a:cubicBezTo>
                  <a:cubicBezTo>
                    <a:pt x="-11568" y="112001"/>
                    <a:pt x="51335" y="139107"/>
                    <a:pt x="93264" y="139107"/>
                  </a:cubicBezTo>
                  <a:lnTo>
                    <a:pt x="221677" y="139107"/>
                  </a:lnTo>
                  <a:cubicBezTo>
                    <a:pt x="223421" y="139107"/>
                    <a:pt x="225080" y="139660"/>
                    <a:pt x="226168" y="140593"/>
                  </a:cubicBezTo>
                  <a:cubicBezTo>
                    <a:pt x="226168" y="140593"/>
                    <a:pt x="256091" y="189622"/>
                    <a:pt x="272727" y="186098"/>
                  </a:cubicBezTo>
                  <a:cubicBezTo>
                    <a:pt x="272952" y="186046"/>
                    <a:pt x="262483" y="143374"/>
                    <a:pt x="270551" y="138692"/>
                  </a:cubicBezTo>
                  <a:cubicBezTo>
                    <a:pt x="277064" y="134909"/>
                    <a:pt x="286047" y="134857"/>
                    <a:pt x="293441" y="132335"/>
                  </a:cubicBezTo>
                  <a:cubicBezTo>
                    <a:pt x="326525" y="121088"/>
                    <a:pt x="348829" y="85758"/>
                    <a:pt x="338031" y="50204"/>
                  </a:cubicBezTo>
                  <a:cubicBezTo>
                    <a:pt x="326853" y="13406"/>
                    <a:pt x="282782" y="0"/>
                    <a:pt x="249128" y="0"/>
                  </a:cubicBezTo>
                  <a:close/>
                </a:path>
              </a:pathLst>
            </a:custGeom>
            <a:solidFill>
              <a:srgbClr val="5E8BD3">
                <a:alpha val="40000"/>
              </a:srgbClr>
            </a:solidFill>
            <a:ln w="0" cap="flat">
              <a:noFill/>
              <a:prstDash val="solid"/>
              <a:miter/>
            </a:ln>
          </p:spPr>
          <p:txBody>
            <a:bodyPr rtlCol="0" anchor="ctr"/>
            <a:lstStyle/>
            <a:p>
              <a:endParaRPr lang="en-US" dirty="0"/>
            </a:p>
          </p:txBody>
        </p:sp>
        <p:sp>
          <p:nvSpPr>
            <p:cNvPr id="189" name="Freeform: Shape 188">
              <a:extLst>
                <a:ext uri="{FF2B5EF4-FFF2-40B4-BE49-F238E27FC236}">
                  <a16:creationId xmlns:a16="http://schemas.microsoft.com/office/drawing/2014/main" id="{EC6ED0D5-564D-CFA6-207E-F82E81D48D67}"/>
                </a:ext>
              </a:extLst>
            </p:cNvPr>
            <p:cNvSpPr/>
            <p:nvPr/>
          </p:nvSpPr>
          <p:spPr>
            <a:xfrm>
              <a:off x="7307042" y="4754864"/>
              <a:ext cx="25810" cy="22044"/>
            </a:xfrm>
            <a:custGeom>
              <a:avLst/>
              <a:gdLst>
                <a:gd name="connsiteX0" fmla="*/ 0 w 25810"/>
                <a:gd name="connsiteY0" fmla="*/ 11022 h 22044"/>
                <a:gd name="connsiteX1" fmla="*/ 12905 w 25810"/>
                <a:gd name="connsiteY1" fmla="*/ 22044 h 22044"/>
                <a:gd name="connsiteX2" fmla="*/ 25810 w 25810"/>
                <a:gd name="connsiteY2" fmla="*/ 11022 h 22044"/>
                <a:gd name="connsiteX3" fmla="*/ 12905 w 25810"/>
                <a:gd name="connsiteY3" fmla="*/ 0 h 22044"/>
                <a:gd name="connsiteX4" fmla="*/ 0 w 25810"/>
                <a:gd name="connsiteY4" fmla="*/ 11022 h 2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0" h="22044">
                  <a:moveTo>
                    <a:pt x="0" y="11022"/>
                  </a:moveTo>
                  <a:cubicBezTo>
                    <a:pt x="0" y="17103"/>
                    <a:pt x="5770" y="22044"/>
                    <a:pt x="12905" y="22044"/>
                  </a:cubicBezTo>
                  <a:cubicBezTo>
                    <a:pt x="20040" y="22044"/>
                    <a:pt x="25810" y="17121"/>
                    <a:pt x="25810" y="11022"/>
                  </a:cubicBezTo>
                  <a:cubicBezTo>
                    <a:pt x="25810" y="4924"/>
                    <a:pt x="20040" y="0"/>
                    <a:pt x="12905" y="0"/>
                  </a:cubicBezTo>
                  <a:cubicBezTo>
                    <a:pt x="5770" y="0"/>
                    <a:pt x="0" y="4924"/>
                    <a:pt x="0" y="11022"/>
                  </a:cubicBezTo>
                  <a:close/>
                </a:path>
              </a:pathLst>
            </a:custGeom>
            <a:solidFill>
              <a:srgbClr val="FFFFFF"/>
            </a:solidFill>
            <a:ln w="0" cap="flat">
              <a:noFill/>
              <a:prstDash val="solid"/>
              <a:miter/>
            </a:ln>
          </p:spPr>
          <p:txBody>
            <a:bodyPr rtlCol="0" anchor="ctr"/>
            <a:lstStyle/>
            <a:p>
              <a:endParaRPr lang="en-US" dirty="0"/>
            </a:p>
          </p:txBody>
        </p:sp>
        <p:sp>
          <p:nvSpPr>
            <p:cNvPr id="190" name="Freeform: Shape 189">
              <a:extLst>
                <a:ext uri="{FF2B5EF4-FFF2-40B4-BE49-F238E27FC236}">
                  <a16:creationId xmlns:a16="http://schemas.microsoft.com/office/drawing/2014/main" id="{CD57FD2C-81EA-81B9-05D6-E47D2F99E29B}"/>
                </a:ext>
              </a:extLst>
            </p:cNvPr>
            <p:cNvSpPr/>
            <p:nvPr/>
          </p:nvSpPr>
          <p:spPr>
            <a:xfrm>
              <a:off x="7224048" y="4754864"/>
              <a:ext cx="25810" cy="22044"/>
            </a:xfrm>
            <a:custGeom>
              <a:avLst/>
              <a:gdLst>
                <a:gd name="connsiteX0" fmla="*/ 0 w 25810"/>
                <a:gd name="connsiteY0" fmla="*/ 11022 h 22044"/>
                <a:gd name="connsiteX1" fmla="*/ 12905 w 25810"/>
                <a:gd name="connsiteY1" fmla="*/ 22044 h 22044"/>
                <a:gd name="connsiteX2" fmla="*/ 25810 w 25810"/>
                <a:gd name="connsiteY2" fmla="*/ 11022 h 22044"/>
                <a:gd name="connsiteX3" fmla="*/ 12905 w 25810"/>
                <a:gd name="connsiteY3" fmla="*/ 0 h 22044"/>
                <a:gd name="connsiteX4" fmla="*/ 0 w 25810"/>
                <a:gd name="connsiteY4" fmla="*/ 11022 h 2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0" h="22044">
                  <a:moveTo>
                    <a:pt x="0" y="11022"/>
                  </a:moveTo>
                  <a:cubicBezTo>
                    <a:pt x="0" y="17103"/>
                    <a:pt x="5770" y="22044"/>
                    <a:pt x="12905" y="22044"/>
                  </a:cubicBezTo>
                  <a:cubicBezTo>
                    <a:pt x="20040" y="22044"/>
                    <a:pt x="25810" y="17121"/>
                    <a:pt x="25810" y="11022"/>
                  </a:cubicBezTo>
                  <a:cubicBezTo>
                    <a:pt x="25810" y="4924"/>
                    <a:pt x="20040" y="0"/>
                    <a:pt x="12905" y="0"/>
                  </a:cubicBezTo>
                  <a:cubicBezTo>
                    <a:pt x="5770" y="0"/>
                    <a:pt x="0" y="4924"/>
                    <a:pt x="0" y="11022"/>
                  </a:cubicBezTo>
                  <a:close/>
                </a:path>
              </a:pathLst>
            </a:custGeom>
            <a:solidFill>
              <a:srgbClr val="FFFFFF"/>
            </a:solidFill>
            <a:ln w="0" cap="flat">
              <a:noFill/>
              <a:prstDash val="solid"/>
              <a:miter/>
            </a:ln>
          </p:spPr>
          <p:txBody>
            <a:bodyPr rtlCol="0" anchor="ctr"/>
            <a:lstStyle/>
            <a:p>
              <a:endParaRPr lang="en-US" dirty="0"/>
            </a:p>
          </p:txBody>
        </p:sp>
        <p:sp>
          <p:nvSpPr>
            <p:cNvPr id="191" name="Freeform: Shape 190">
              <a:extLst>
                <a:ext uri="{FF2B5EF4-FFF2-40B4-BE49-F238E27FC236}">
                  <a16:creationId xmlns:a16="http://schemas.microsoft.com/office/drawing/2014/main" id="{26899B37-C748-868D-5170-265967FD6277}"/>
                </a:ext>
              </a:extLst>
            </p:cNvPr>
            <p:cNvSpPr/>
            <p:nvPr/>
          </p:nvSpPr>
          <p:spPr>
            <a:xfrm>
              <a:off x="7141053" y="4754864"/>
              <a:ext cx="25810" cy="22044"/>
            </a:xfrm>
            <a:custGeom>
              <a:avLst/>
              <a:gdLst>
                <a:gd name="connsiteX0" fmla="*/ 0 w 25810"/>
                <a:gd name="connsiteY0" fmla="*/ 11022 h 22044"/>
                <a:gd name="connsiteX1" fmla="*/ 12905 w 25810"/>
                <a:gd name="connsiteY1" fmla="*/ 22044 h 22044"/>
                <a:gd name="connsiteX2" fmla="*/ 25810 w 25810"/>
                <a:gd name="connsiteY2" fmla="*/ 11022 h 22044"/>
                <a:gd name="connsiteX3" fmla="*/ 12905 w 25810"/>
                <a:gd name="connsiteY3" fmla="*/ 0 h 22044"/>
                <a:gd name="connsiteX4" fmla="*/ 0 w 25810"/>
                <a:gd name="connsiteY4" fmla="*/ 11022 h 2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0" h="22044">
                  <a:moveTo>
                    <a:pt x="0" y="11022"/>
                  </a:moveTo>
                  <a:cubicBezTo>
                    <a:pt x="0" y="17103"/>
                    <a:pt x="5770" y="22044"/>
                    <a:pt x="12905" y="22044"/>
                  </a:cubicBezTo>
                  <a:cubicBezTo>
                    <a:pt x="20040" y="22044"/>
                    <a:pt x="25810" y="17121"/>
                    <a:pt x="25810" y="11022"/>
                  </a:cubicBezTo>
                  <a:cubicBezTo>
                    <a:pt x="25810" y="4924"/>
                    <a:pt x="20040" y="0"/>
                    <a:pt x="12905" y="0"/>
                  </a:cubicBezTo>
                  <a:cubicBezTo>
                    <a:pt x="5770" y="0"/>
                    <a:pt x="0" y="4924"/>
                    <a:pt x="0" y="11022"/>
                  </a:cubicBezTo>
                  <a:close/>
                </a:path>
              </a:pathLst>
            </a:custGeom>
            <a:solidFill>
              <a:srgbClr val="FFFFFF"/>
            </a:solidFill>
            <a:ln w="0" cap="flat">
              <a:noFill/>
              <a:prstDash val="solid"/>
              <a:miter/>
            </a:ln>
          </p:spPr>
          <p:txBody>
            <a:bodyPr rtlCol="0" anchor="ctr"/>
            <a:lstStyle/>
            <a:p>
              <a:endParaRPr lang="en-US" dirty="0"/>
            </a:p>
          </p:txBody>
        </p:sp>
        <p:grpSp>
          <p:nvGrpSpPr>
            <p:cNvPr id="192" name="Graphic 130">
              <a:extLst>
                <a:ext uri="{FF2B5EF4-FFF2-40B4-BE49-F238E27FC236}">
                  <a16:creationId xmlns:a16="http://schemas.microsoft.com/office/drawing/2014/main" id="{DD2421F3-EA0B-220E-7C98-AA39C326C849}"/>
                </a:ext>
              </a:extLst>
            </p:cNvPr>
            <p:cNvGrpSpPr/>
            <p:nvPr/>
          </p:nvGrpSpPr>
          <p:grpSpPr>
            <a:xfrm>
              <a:off x="6898290" y="4517111"/>
              <a:ext cx="340778" cy="186279"/>
              <a:chOff x="6898290" y="4517111"/>
              <a:chExt cx="340778" cy="186279"/>
            </a:xfrm>
          </p:grpSpPr>
          <p:sp>
            <p:nvSpPr>
              <p:cNvPr id="193" name="Freeform: Shape 192">
                <a:extLst>
                  <a:ext uri="{FF2B5EF4-FFF2-40B4-BE49-F238E27FC236}">
                    <a16:creationId xmlns:a16="http://schemas.microsoft.com/office/drawing/2014/main" id="{326A2C99-D618-5717-DC01-F87C698147FC}"/>
                  </a:ext>
                </a:extLst>
              </p:cNvPr>
              <p:cNvSpPr/>
              <p:nvPr/>
            </p:nvSpPr>
            <p:spPr>
              <a:xfrm>
                <a:off x="6898290" y="4517111"/>
                <a:ext cx="340778" cy="186279"/>
              </a:xfrm>
              <a:custGeom>
                <a:avLst/>
                <a:gdLst>
                  <a:gd name="connsiteX0" fmla="*/ 91633 w 340778"/>
                  <a:gd name="connsiteY0" fmla="*/ 0 h 186279"/>
                  <a:gd name="connsiteX1" fmla="*/ 247515 w 340778"/>
                  <a:gd name="connsiteY1" fmla="*/ 0 h 186279"/>
                  <a:gd name="connsiteX2" fmla="*/ 338940 w 340778"/>
                  <a:gd name="connsiteY2" fmla="*/ 57598 h 186279"/>
                  <a:gd name="connsiteX3" fmla="*/ 247515 w 340778"/>
                  <a:gd name="connsiteY3" fmla="*/ 139107 h 186279"/>
                  <a:gd name="connsiteX4" fmla="*/ 119102 w 340778"/>
                  <a:gd name="connsiteY4" fmla="*/ 139107 h 186279"/>
                  <a:gd name="connsiteX5" fmla="*/ 114610 w 340778"/>
                  <a:gd name="connsiteY5" fmla="*/ 140593 h 186279"/>
                  <a:gd name="connsiteX6" fmla="*/ 68051 w 340778"/>
                  <a:gd name="connsiteY6" fmla="*/ 186098 h 186279"/>
                  <a:gd name="connsiteX7" fmla="*/ 70228 w 340778"/>
                  <a:gd name="connsiteY7" fmla="*/ 138692 h 186279"/>
                  <a:gd name="connsiteX8" fmla="*/ 47337 w 340778"/>
                  <a:gd name="connsiteY8" fmla="*/ 132335 h 186279"/>
                  <a:gd name="connsiteX9" fmla="*/ 2747 w 340778"/>
                  <a:gd name="connsiteY9" fmla="*/ 50204 h 186279"/>
                  <a:gd name="connsiteX10" fmla="*/ 91650 w 340778"/>
                  <a:gd name="connsiteY10" fmla="*/ 0 h 18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0778" h="186279">
                    <a:moveTo>
                      <a:pt x="91633" y="0"/>
                    </a:moveTo>
                    <a:lnTo>
                      <a:pt x="247515" y="0"/>
                    </a:lnTo>
                    <a:cubicBezTo>
                      <a:pt x="281687" y="0"/>
                      <a:pt x="329490" y="19263"/>
                      <a:pt x="338940" y="57598"/>
                    </a:cubicBezTo>
                    <a:cubicBezTo>
                      <a:pt x="352346" y="112001"/>
                      <a:pt x="289444" y="139107"/>
                      <a:pt x="247515" y="139107"/>
                    </a:cubicBezTo>
                    <a:lnTo>
                      <a:pt x="119102" y="139107"/>
                    </a:lnTo>
                    <a:cubicBezTo>
                      <a:pt x="117357" y="139107"/>
                      <a:pt x="115698" y="139660"/>
                      <a:pt x="114610" y="140593"/>
                    </a:cubicBezTo>
                    <a:cubicBezTo>
                      <a:pt x="114610" y="140593"/>
                      <a:pt x="84688" y="189622"/>
                      <a:pt x="68051" y="186098"/>
                    </a:cubicBezTo>
                    <a:cubicBezTo>
                      <a:pt x="67826" y="186046"/>
                      <a:pt x="78296" y="143374"/>
                      <a:pt x="70228" y="138692"/>
                    </a:cubicBezTo>
                    <a:cubicBezTo>
                      <a:pt x="63715" y="134909"/>
                      <a:pt x="54731" y="134857"/>
                      <a:pt x="47337" y="132335"/>
                    </a:cubicBezTo>
                    <a:cubicBezTo>
                      <a:pt x="14253" y="121088"/>
                      <a:pt x="-8050" y="85758"/>
                      <a:pt x="2747" y="50204"/>
                    </a:cubicBezTo>
                    <a:cubicBezTo>
                      <a:pt x="13925" y="13406"/>
                      <a:pt x="57996" y="0"/>
                      <a:pt x="91650" y="0"/>
                    </a:cubicBezTo>
                    <a:close/>
                  </a:path>
                </a:pathLst>
              </a:custGeom>
              <a:solidFill>
                <a:srgbClr val="5E8BD3"/>
              </a:solidFill>
              <a:ln w="0" cap="flat">
                <a:noFill/>
                <a:prstDash val="solid"/>
                <a:miter/>
              </a:ln>
            </p:spPr>
            <p:txBody>
              <a:bodyPr rtlCol="0" anchor="ctr"/>
              <a:lstStyle/>
              <a:p>
                <a:endParaRPr lang="en-US" dirty="0"/>
              </a:p>
            </p:txBody>
          </p:sp>
          <p:sp>
            <p:nvSpPr>
              <p:cNvPr id="194" name="Freeform: Shape 193">
                <a:extLst>
                  <a:ext uri="{FF2B5EF4-FFF2-40B4-BE49-F238E27FC236}">
                    <a16:creationId xmlns:a16="http://schemas.microsoft.com/office/drawing/2014/main" id="{31BAC57C-979B-9070-BFB5-8E609C196066}"/>
                  </a:ext>
                </a:extLst>
              </p:cNvPr>
              <p:cNvSpPr/>
              <p:nvPr/>
            </p:nvSpPr>
            <p:spPr>
              <a:xfrm>
                <a:off x="6968932" y="4573725"/>
                <a:ext cx="25810" cy="22044"/>
              </a:xfrm>
              <a:custGeom>
                <a:avLst/>
                <a:gdLst>
                  <a:gd name="connsiteX0" fmla="*/ 25810 w 25810"/>
                  <a:gd name="connsiteY0" fmla="*/ 11022 h 22044"/>
                  <a:gd name="connsiteX1" fmla="*/ 12905 w 25810"/>
                  <a:gd name="connsiteY1" fmla="*/ 22044 h 22044"/>
                  <a:gd name="connsiteX2" fmla="*/ 0 w 25810"/>
                  <a:gd name="connsiteY2" fmla="*/ 11022 h 22044"/>
                  <a:gd name="connsiteX3" fmla="*/ 12905 w 25810"/>
                  <a:gd name="connsiteY3" fmla="*/ 0 h 22044"/>
                  <a:gd name="connsiteX4" fmla="*/ 25810 w 25810"/>
                  <a:gd name="connsiteY4" fmla="*/ 11022 h 2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0" h="22044">
                    <a:moveTo>
                      <a:pt x="25810" y="11022"/>
                    </a:moveTo>
                    <a:cubicBezTo>
                      <a:pt x="25810" y="17103"/>
                      <a:pt x="20040" y="22044"/>
                      <a:pt x="12905" y="22044"/>
                    </a:cubicBezTo>
                    <a:cubicBezTo>
                      <a:pt x="5770" y="22044"/>
                      <a:pt x="0" y="17121"/>
                      <a:pt x="0" y="11022"/>
                    </a:cubicBezTo>
                    <a:cubicBezTo>
                      <a:pt x="0" y="4924"/>
                      <a:pt x="5770" y="0"/>
                      <a:pt x="12905" y="0"/>
                    </a:cubicBezTo>
                    <a:cubicBezTo>
                      <a:pt x="20040" y="0"/>
                      <a:pt x="25810" y="4924"/>
                      <a:pt x="25810" y="11022"/>
                    </a:cubicBezTo>
                    <a:close/>
                  </a:path>
                </a:pathLst>
              </a:custGeom>
              <a:solidFill>
                <a:srgbClr val="FFFFFF"/>
              </a:solidFill>
              <a:ln w="0" cap="flat">
                <a:noFill/>
                <a:prstDash val="solid"/>
                <a:miter/>
              </a:ln>
            </p:spPr>
            <p:txBody>
              <a:bodyPr rtlCol="0" anchor="ctr"/>
              <a:lstStyle/>
              <a:p>
                <a:endParaRPr lang="en-US" dirty="0"/>
              </a:p>
            </p:txBody>
          </p:sp>
          <p:sp>
            <p:nvSpPr>
              <p:cNvPr id="195" name="Freeform: Shape 194">
                <a:extLst>
                  <a:ext uri="{FF2B5EF4-FFF2-40B4-BE49-F238E27FC236}">
                    <a16:creationId xmlns:a16="http://schemas.microsoft.com/office/drawing/2014/main" id="{8D6C46EA-AC8B-F62E-54D7-672827341C9E}"/>
                  </a:ext>
                </a:extLst>
              </p:cNvPr>
              <p:cNvSpPr/>
              <p:nvPr/>
            </p:nvSpPr>
            <p:spPr>
              <a:xfrm>
                <a:off x="7051926" y="4573725"/>
                <a:ext cx="25810" cy="22044"/>
              </a:xfrm>
              <a:custGeom>
                <a:avLst/>
                <a:gdLst>
                  <a:gd name="connsiteX0" fmla="*/ 25810 w 25810"/>
                  <a:gd name="connsiteY0" fmla="*/ 11022 h 22044"/>
                  <a:gd name="connsiteX1" fmla="*/ 12905 w 25810"/>
                  <a:gd name="connsiteY1" fmla="*/ 22044 h 22044"/>
                  <a:gd name="connsiteX2" fmla="*/ 0 w 25810"/>
                  <a:gd name="connsiteY2" fmla="*/ 11022 h 22044"/>
                  <a:gd name="connsiteX3" fmla="*/ 12905 w 25810"/>
                  <a:gd name="connsiteY3" fmla="*/ 0 h 22044"/>
                  <a:gd name="connsiteX4" fmla="*/ 25810 w 25810"/>
                  <a:gd name="connsiteY4" fmla="*/ 11022 h 2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0" h="22044">
                    <a:moveTo>
                      <a:pt x="25810" y="11022"/>
                    </a:moveTo>
                    <a:cubicBezTo>
                      <a:pt x="25810" y="17103"/>
                      <a:pt x="20040" y="22044"/>
                      <a:pt x="12905" y="22044"/>
                    </a:cubicBezTo>
                    <a:cubicBezTo>
                      <a:pt x="5770" y="22044"/>
                      <a:pt x="0" y="17121"/>
                      <a:pt x="0" y="11022"/>
                    </a:cubicBezTo>
                    <a:cubicBezTo>
                      <a:pt x="0" y="4924"/>
                      <a:pt x="5770" y="0"/>
                      <a:pt x="12905" y="0"/>
                    </a:cubicBezTo>
                    <a:cubicBezTo>
                      <a:pt x="20040" y="0"/>
                      <a:pt x="25810" y="4924"/>
                      <a:pt x="25810" y="11022"/>
                    </a:cubicBezTo>
                    <a:close/>
                  </a:path>
                </a:pathLst>
              </a:custGeom>
              <a:solidFill>
                <a:srgbClr val="FFFFFF"/>
              </a:solidFill>
              <a:ln w="0" cap="flat">
                <a:noFill/>
                <a:prstDash val="solid"/>
                <a:miter/>
              </a:ln>
            </p:spPr>
            <p:txBody>
              <a:bodyPr rtlCol="0" anchor="ctr"/>
              <a:lstStyle/>
              <a:p>
                <a:endParaRPr lang="en-US" dirty="0"/>
              </a:p>
            </p:txBody>
          </p:sp>
          <p:sp>
            <p:nvSpPr>
              <p:cNvPr id="196" name="Freeform: Shape 195">
                <a:extLst>
                  <a:ext uri="{FF2B5EF4-FFF2-40B4-BE49-F238E27FC236}">
                    <a16:creationId xmlns:a16="http://schemas.microsoft.com/office/drawing/2014/main" id="{3AF77EB8-0E4C-9135-E067-A9EFA731845A}"/>
                  </a:ext>
                </a:extLst>
              </p:cNvPr>
              <p:cNvSpPr/>
              <p:nvPr/>
            </p:nvSpPr>
            <p:spPr>
              <a:xfrm>
                <a:off x="7134920" y="4573725"/>
                <a:ext cx="25810" cy="22044"/>
              </a:xfrm>
              <a:custGeom>
                <a:avLst/>
                <a:gdLst>
                  <a:gd name="connsiteX0" fmla="*/ 25810 w 25810"/>
                  <a:gd name="connsiteY0" fmla="*/ 11022 h 22044"/>
                  <a:gd name="connsiteX1" fmla="*/ 12905 w 25810"/>
                  <a:gd name="connsiteY1" fmla="*/ 22044 h 22044"/>
                  <a:gd name="connsiteX2" fmla="*/ 0 w 25810"/>
                  <a:gd name="connsiteY2" fmla="*/ 11022 h 22044"/>
                  <a:gd name="connsiteX3" fmla="*/ 12905 w 25810"/>
                  <a:gd name="connsiteY3" fmla="*/ 0 h 22044"/>
                  <a:gd name="connsiteX4" fmla="*/ 25810 w 25810"/>
                  <a:gd name="connsiteY4" fmla="*/ 11022 h 22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0" h="22044">
                    <a:moveTo>
                      <a:pt x="25810" y="11022"/>
                    </a:moveTo>
                    <a:cubicBezTo>
                      <a:pt x="25810" y="17103"/>
                      <a:pt x="20040" y="22044"/>
                      <a:pt x="12905" y="22044"/>
                    </a:cubicBezTo>
                    <a:cubicBezTo>
                      <a:pt x="5770" y="22044"/>
                      <a:pt x="0" y="17121"/>
                      <a:pt x="0" y="11022"/>
                    </a:cubicBezTo>
                    <a:cubicBezTo>
                      <a:pt x="0" y="4924"/>
                      <a:pt x="5770" y="0"/>
                      <a:pt x="12905" y="0"/>
                    </a:cubicBezTo>
                    <a:cubicBezTo>
                      <a:pt x="20040" y="0"/>
                      <a:pt x="25810" y="4924"/>
                      <a:pt x="25810" y="11022"/>
                    </a:cubicBezTo>
                    <a:close/>
                  </a:path>
                </a:pathLst>
              </a:custGeom>
              <a:solidFill>
                <a:srgbClr val="FFFFFF"/>
              </a:solidFill>
              <a:ln w="0" cap="flat">
                <a:noFill/>
                <a:prstDash val="solid"/>
                <a:miter/>
              </a:ln>
            </p:spPr>
            <p:txBody>
              <a:bodyPr rtlCol="0" anchor="ctr"/>
              <a:lstStyle/>
              <a:p>
                <a:endParaRPr lang="en-US" dirty="0"/>
              </a:p>
            </p:txBody>
          </p:sp>
        </p:grpSp>
        <p:sp>
          <p:nvSpPr>
            <p:cNvPr id="197" name="Freeform: Shape 196">
              <a:extLst>
                <a:ext uri="{FF2B5EF4-FFF2-40B4-BE49-F238E27FC236}">
                  <a16:creationId xmlns:a16="http://schemas.microsoft.com/office/drawing/2014/main" id="{42E452C1-D08C-7455-BB7D-114F8B211374}"/>
                </a:ext>
              </a:extLst>
            </p:cNvPr>
            <p:cNvSpPr/>
            <p:nvPr/>
          </p:nvSpPr>
          <p:spPr>
            <a:xfrm>
              <a:off x="7741310" y="4709376"/>
              <a:ext cx="127131" cy="98304"/>
            </a:xfrm>
            <a:custGeom>
              <a:avLst/>
              <a:gdLst>
                <a:gd name="connsiteX0" fmla="*/ 0 w 127131"/>
                <a:gd name="connsiteY0" fmla="*/ 51742 h 98304"/>
                <a:gd name="connsiteX1" fmla="*/ 86622 w 127131"/>
                <a:gd name="connsiteY1" fmla="*/ 0 h 98304"/>
                <a:gd name="connsiteX2" fmla="*/ 113124 w 127131"/>
                <a:gd name="connsiteY2" fmla="*/ 72974 h 98304"/>
                <a:gd name="connsiteX3" fmla="*/ 48407 w 127131"/>
                <a:gd name="connsiteY3" fmla="*/ 98266 h 98304"/>
                <a:gd name="connsiteX4" fmla="*/ 0 w 127131"/>
                <a:gd name="connsiteY4" fmla="*/ 51725 h 98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131" h="98304">
                  <a:moveTo>
                    <a:pt x="0" y="51742"/>
                  </a:moveTo>
                  <a:cubicBezTo>
                    <a:pt x="0" y="51742"/>
                    <a:pt x="15859" y="-121"/>
                    <a:pt x="86622" y="0"/>
                  </a:cubicBezTo>
                  <a:cubicBezTo>
                    <a:pt x="157385" y="121"/>
                    <a:pt x="114143" y="69001"/>
                    <a:pt x="113124" y="72974"/>
                  </a:cubicBezTo>
                  <a:cubicBezTo>
                    <a:pt x="112104" y="76931"/>
                    <a:pt x="54074" y="96677"/>
                    <a:pt x="48407" y="98266"/>
                  </a:cubicBezTo>
                  <a:cubicBezTo>
                    <a:pt x="42741" y="99856"/>
                    <a:pt x="0" y="51725"/>
                    <a:pt x="0" y="51725"/>
                  </a:cubicBezTo>
                  <a:close/>
                </a:path>
              </a:pathLst>
            </a:custGeom>
            <a:solidFill>
              <a:srgbClr val="5E8BD3"/>
            </a:solidFill>
            <a:ln w="0" cap="flat">
              <a:noFill/>
              <a:prstDash val="solid"/>
              <a:miter/>
            </a:ln>
          </p:spPr>
          <p:txBody>
            <a:bodyPr rtlCol="0" anchor="ctr"/>
            <a:lstStyle/>
            <a:p>
              <a:endParaRPr lang="en-US" dirty="0"/>
            </a:p>
          </p:txBody>
        </p:sp>
        <p:sp>
          <p:nvSpPr>
            <p:cNvPr id="198" name="Freeform: Shape 197">
              <a:extLst>
                <a:ext uri="{FF2B5EF4-FFF2-40B4-BE49-F238E27FC236}">
                  <a16:creationId xmlns:a16="http://schemas.microsoft.com/office/drawing/2014/main" id="{32B8877A-D3FD-2BDE-C485-AEC69E3BBEB3}"/>
                </a:ext>
              </a:extLst>
            </p:cNvPr>
            <p:cNvSpPr/>
            <p:nvPr/>
          </p:nvSpPr>
          <p:spPr>
            <a:xfrm>
              <a:off x="7625077" y="4931011"/>
              <a:ext cx="19763" cy="915"/>
            </a:xfrm>
            <a:custGeom>
              <a:avLst/>
              <a:gdLst>
                <a:gd name="connsiteX0" fmla="*/ 19626 w 19763"/>
                <a:gd name="connsiteY0" fmla="*/ 0 h 915"/>
                <a:gd name="connsiteX1" fmla="*/ 19764 w 19763"/>
                <a:gd name="connsiteY1" fmla="*/ 829 h 915"/>
                <a:gd name="connsiteX2" fmla="*/ 0 w 19763"/>
                <a:gd name="connsiteY2" fmla="*/ 916 h 915"/>
                <a:gd name="connsiteX3" fmla="*/ 19626 w 19763"/>
                <a:gd name="connsiteY3" fmla="*/ 0 h 915"/>
              </a:gdLst>
              <a:ahLst/>
              <a:cxnLst>
                <a:cxn ang="0">
                  <a:pos x="connsiteX0" y="connsiteY0"/>
                </a:cxn>
                <a:cxn ang="0">
                  <a:pos x="connsiteX1" y="connsiteY1"/>
                </a:cxn>
                <a:cxn ang="0">
                  <a:pos x="connsiteX2" y="connsiteY2"/>
                </a:cxn>
                <a:cxn ang="0">
                  <a:pos x="connsiteX3" y="connsiteY3"/>
                </a:cxn>
              </a:cxnLst>
              <a:rect l="l" t="t" r="r" b="b"/>
              <a:pathLst>
                <a:path w="19763" h="915">
                  <a:moveTo>
                    <a:pt x="19626" y="0"/>
                  </a:moveTo>
                  <a:cubicBezTo>
                    <a:pt x="19677" y="276"/>
                    <a:pt x="19712" y="553"/>
                    <a:pt x="19764" y="829"/>
                  </a:cubicBezTo>
                  <a:cubicBezTo>
                    <a:pt x="13182" y="847"/>
                    <a:pt x="6582" y="898"/>
                    <a:pt x="0" y="916"/>
                  </a:cubicBezTo>
                  <a:lnTo>
                    <a:pt x="19626" y="0"/>
                  </a:lnTo>
                  <a:close/>
                </a:path>
              </a:pathLst>
            </a:custGeom>
            <a:solidFill>
              <a:srgbClr val="FCF6F1"/>
            </a:solidFill>
            <a:ln w="0" cap="flat">
              <a:noFill/>
              <a:prstDash val="solid"/>
              <a:miter/>
            </a:ln>
          </p:spPr>
          <p:txBody>
            <a:bodyPr rtlCol="0" anchor="ctr"/>
            <a:lstStyle/>
            <a:p>
              <a:endParaRPr lang="en-US" dirty="0"/>
            </a:p>
          </p:txBody>
        </p:sp>
        <p:sp>
          <p:nvSpPr>
            <p:cNvPr id="199" name="Freeform: Shape 198">
              <a:extLst>
                <a:ext uri="{FF2B5EF4-FFF2-40B4-BE49-F238E27FC236}">
                  <a16:creationId xmlns:a16="http://schemas.microsoft.com/office/drawing/2014/main" id="{F6184D65-0CB3-3033-4A5A-475A5730EA7C}"/>
                </a:ext>
              </a:extLst>
            </p:cNvPr>
            <p:cNvSpPr/>
            <p:nvPr/>
          </p:nvSpPr>
          <p:spPr>
            <a:xfrm>
              <a:off x="7253565" y="5101958"/>
              <a:ext cx="43753" cy="47301"/>
            </a:xfrm>
            <a:custGeom>
              <a:avLst/>
              <a:gdLst>
                <a:gd name="connsiteX0" fmla="*/ 11513 w 43753"/>
                <a:gd name="connsiteY0" fmla="*/ 17 h 47301"/>
                <a:gd name="connsiteX1" fmla="*/ 5363 w 43753"/>
                <a:gd name="connsiteY1" fmla="*/ 11264 h 47301"/>
                <a:gd name="connsiteX2" fmla="*/ 2668 w 43753"/>
                <a:gd name="connsiteY2" fmla="*/ 47302 h 47301"/>
                <a:gd name="connsiteX3" fmla="*/ 2668 w 43753"/>
                <a:gd name="connsiteY3" fmla="*/ 47302 h 47301"/>
                <a:gd name="connsiteX4" fmla="*/ 43751 w 43753"/>
                <a:gd name="connsiteY4" fmla="*/ 22787 h 47301"/>
                <a:gd name="connsiteX5" fmla="*/ 11513 w 43753"/>
                <a:gd name="connsiteY5" fmla="*/ 0 h 47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53" h="47301">
                  <a:moveTo>
                    <a:pt x="11513" y="17"/>
                  </a:moveTo>
                  <a:lnTo>
                    <a:pt x="5363" y="11264"/>
                  </a:lnTo>
                  <a:cubicBezTo>
                    <a:pt x="-683" y="22321"/>
                    <a:pt x="-1668" y="35468"/>
                    <a:pt x="2668" y="47302"/>
                  </a:cubicBezTo>
                  <a:lnTo>
                    <a:pt x="2668" y="47302"/>
                  </a:lnTo>
                  <a:lnTo>
                    <a:pt x="43751" y="22787"/>
                  </a:lnTo>
                  <a:cubicBezTo>
                    <a:pt x="43751" y="22787"/>
                    <a:pt x="44718" y="518"/>
                    <a:pt x="11513" y="0"/>
                  </a:cubicBezTo>
                  <a:close/>
                </a:path>
              </a:pathLst>
            </a:custGeom>
            <a:solidFill>
              <a:srgbClr val="FCF2E8"/>
            </a:solidFill>
            <a:ln w="0" cap="flat">
              <a:noFill/>
              <a:prstDash val="solid"/>
              <a:miter/>
            </a:ln>
          </p:spPr>
          <p:txBody>
            <a:bodyPr rtlCol="0" anchor="ctr"/>
            <a:lstStyle/>
            <a:p>
              <a:endParaRPr lang="en-US" dirty="0"/>
            </a:p>
          </p:txBody>
        </p:sp>
        <p:sp>
          <p:nvSpPr>
            <p:cNvPr id="200" name="Freeform: Shape 199">
              <a:extLst>
                <a:ext uri="{FF2B5EF4-FFF2-40B4-BE49-F238E27FC236}">
                  <a16:creationId xmlns:a16="http://schemas.microsoft.com/office/drawing/2014/main" id="{39CE463F-120A-9D67-0F6F-E9F2A6B038E8}"/>
                </a:ext>
              </a:extLst>
            </p:cNvPr>
            <p:cNvSpPr/>
            <p:nvPr/>
          </p:nvSpPr>
          <p:spPr>
            <a:xfrm>
              <a:off x="7670981" y="4449327"/>
              <a:ext cx="299963" cy="373529"/>
            </a:xfrm>
            <a:custGeom>
              <a:avLst/>
              <a:gdLst>
                <a:gd name="connsiteX0" fmla="*/ 299946 w 299963"/>
                <a:gd name="connsiteY0" fmla="*/ 283113 h 373529"/>
                <a:gd name="connsiteX1" fmla="*/ 219699 w 299963"/>
                <a:gd name="connsiteY1" fmla="*/ 371394 h 373529"/>
                <a:gd name="connsiteX2" fmla="*/ 145636 w 299963"/>
                <a:gd name="connsiteY2" fmla="*/ 358938 h 373529"/>
                <a:gd name="connsiteX3" fmla="*/ 74096 w 299963"/>
                <a:gd name="connsiteY3" fmla="*/ 335840 h 373529"/>
                <a:gd name="connsiteX4" fmla="*/ 123056 w 299963"/>
                <a:gd name="connsiteY4" fmla="*/ 293980 h 373529"/>
                <a:gd name="connsiteX5" fmla="*/ 123350 w 299963"/>
                <a:gd name="connsiteY5" fmla="*/ 293133 h 373529"/>
                <a:gd name="connsiteX6" fmla="*/ 116647 w 299963"/>
                <a:gd name="connsiteY6" fmla="*/ 282128 h 373529"/>
                <a:gd name="connsiteX7" fmla="*/ 106972 w 299963"/>
                <a:gd name="connsiteY7" fmla="*/ 282336 h 373529"/>
                <a:gd name="connsiteX8" fmla="*/ 103068 w 299963"/>
                <a:gd name="connsiteY8" fmla="*/ 282958 h 373529"/>
                <a:gd name="connsiteX9" fmla="*/ 53313 w 299963"/>
                <a:gd name="connsiteY9" fmla="*/ 260015 h 373529"/>
                <a:gd name="connsiteX10" fmla="*/ 29990 w 299963"/>
                <a:gd name="connsiteY10" fmla="*/ 208446 h 373529"/>
                <a:gd name="connsiteX11" fmla="*/ 24513 w 299963"/>
                <a:gd name="connsiteY11" fmla="*/ 184588 h 373529"/>
                <a:gd name="connsiteX12" fmla="*/ 12697 w 299963"/>
                <a:gd name="connsiteY12" fmla="*/ 142693 h 373529"/>
                <a:gd name="connsiteX13" fmla="*/ 3212 w 299963"/>
                <a:gd name="connsiteY13" fmla="*/ 104047 h 373529"/>
                <a:gd name="connsiteX14" fmla="*/ 5423 w 299963"/>
                <a:gd name="connsiteY14" fmla="*/ 47882 h 373529"/>
                <a:gd name="connsiteX15" fmla="*/ 10952 w 299963"/>
                <a:gd name="connsiteY15" fmla="*/ 19670 h 373529"/>
                <a:gd name="connsiteX16" fmla="*/ 54194 w 299963"/>
                <a:gd name="connsiteY16" fmla="*/ 2083 h 373529"/>
                <a:gd name="connsiteX17" fmla="*/ 103275 w 299963"/>
                <a:gd name="connsiteY17" fmla="*/ 4156 h 373529"/>
                <a:gd name="connsiteX18" fmla="*/ 161668 w 299963"/>
                <a:gd name="connsiteY18" fmla="*/ 63500 h 373529"/>
                <a:gd name="connsiteX19" fmla="*/ 176025 w 299963"/>
                <a:gd name="connsiteY19" fmla="*/ 74781 h 373529"/>
                <a:gd name="connsiteX20" fmla="*/ 204357 w 299963"/>
                <a:gd name="connsiteY20" fmla="*/ 65175 h 373529"/>
                <a:gd name="connsiteX21" fmla="*/ 221547 w 299963"/>
                <a:gd name="connsiteY21" fmla="*/ 56987 h 373529"/>
                <a:gd name="connsiteX22" fmla="*/ 233571 w 299963"/>
                <a:gd name="connsiteY22" fmla="*/ 132500 h 373529"/>
                <a:gd name="connsiteX23" fmla="*/ 233951 w 299963"/>
                <a:gd name="connsiteY23" fmla="*/ 148705 h 373529"/>
                <a:gd name="connsiteX24" fmla="*/ 267363 w 299963"/>
                <a:gd name="connsiteY24" fmla="*/ 210398 h 373529"/>
                <a:gd name="connsiteX25" fmla="*/ 299963 w 299963"/>
                <a:gd name="connsiteY25" fmla="*/ 283113 h 37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9963" h="373529">
                  <a:moveTo>
                    <a:pt x="299946" y="283113"/>
                  </a:moveTo>
                  <a:cubicBezTo>
                    <a:pt x="291964" y="325353"/>
                    <a:pt x="260833" y="359594"/>
                    <a:pt x="219699" y="371394"/>
                  </a:cubicBezTo>
                  <a:cubicBezTo>
                    <a:pt x="199589" y="377164"/>
                    <a:pt x="171930" y="370651"/>
                    <a:pt x="145636" y="358938"/>
                  </a:cubicBezTo>
                  <a:cubicBezTo>
                    <a:pt x="114487" y="345065"/>
                    <a:pt x="91234" y="331503"/>
                    <a:pt x="74096" y="335840"/>
                  </a:cubicBezTo>
                  <a:cubicBezTo>
                    <a:pt x="106350" y="327668"/>
                    <a:pt x="118184" y="306021"/>
                    <a:pt x="123056" y="293980"/>
                  </a:cubicBezTo>
                  <a:cubicBezTo>
                    <a:pt x="123177" y="293703"/>
                    <a:pt x="123263" y="293410"/>
                    <a:pt x="123350" y="293133"/>
                  </a:cubicBezTo>
                  <a:cubicBezTo>
                    <a:pt x="124767" y="288279"/>
                    <a:pt x="121726" y="283165"/>
                    <a:pt x="116647" y="282128"/>
                  </a:cubicBezTo>
                  <a:cubicBezTo>
                    <a:pt x="113451" y="281489"/>
                    <a:pt x="110237" y="281817"/>
                    <a:pt x="106972" y="282336"/>
                  </a:cubicBezTo>
                  <a:cubicBezTo>
                    <a:pt x="105676" y="282526"/>
                    <a:pt x="104381" y="282768"/>
                    <a:pt x="103068" y="282958"/>
                  </a:cubicBezTo>
                  <a:cubicBezTo>
                    <a:pt x="86707" y="285393"/>
                    <a:pt x="67790" y="280003"/>
                    <a:pt x="53313" y="260015"/>
                  </a:cubicBezTo>
                  <a:cubicBezTo>
                    <a:pt x="42221" y="244691"/>
                    <a:pt x="35121" y="226534"/>
                    <a:pt x="29990" y="208446"/>
                  </a:cubicBezTo>
                  <a:cubicBezTo>
                    <a:pt x="27761" y="200585"/>
                    <a:pt x="25982" y="192621"/>
                    <a:pt x="24513" y="184588"/>
                  </a:cubicBezTo>
                  <a:cubicBezTo>
                    <a:pt x="22008" y="170784"/>
                    <a:pt x="14061" y="156687"/>
                    <a:pt x="12697" y="142693"/>
                  </a:cubicBezTo>
                  <a:cubicBezTo>
                    <a:pt x="11418" y="129563"/>
                    <a:pt x="8550" y="116157"/>
                    <a:pt x="3212" y="104047"/>
                  </a:cubicBezTo>
                  <a:cubicBezTo>
                    <a:pt x="-3837" y="88084"/>
                    <a:pt x="2486" y="64156"/>
                    <a:pt x="5423" y="47882"/>
                  </a:cubicBezTo>
                  <a:cubicBezTo>
                    <a:pt x="6823" y="40108"/>
                    <a:pt x="7082" y="26494"/>
                    <a:pt x="10952" y="19670"/>
                  </a:cubicBezTo>
                  <a:cubicBezTo>
                    <a:pt x="18570" y="6230"/>
                    <a:pt x="40615" y="4588"/>
                    <a:pt x="54194" y="2083"/>
                  </a:cubicBezTo>
                  <a:cubicBezTo>
                    <a:pt x="70364" y="-905"/>
                    <a:pt x="87537" y="-1061"/>
                    <a:pt x="103275" y="4156"/>
                  </a:cubicBezTo>
                  <a:cubicBezTo>
                    <a:pt x="133767" y="14297"/>
                    <a:pt x="141248" y="41905"/>
                    <a:pt x="161668" y="63500"/>
                  </a:cubicBezTo>
                  <a:cubicBezTo>
                    <a:pt x="165884" y="67957"/>
                    <a:pt x="170393" y="72328"/>
                    <a:pt x="176025" y="74781"/>
                  </a:cubicBezTo>
                  <a:cubicBezTo>
                    <a:pt x="186667" y="79428"/>
                    <a:pt x="197672" y="73641"/>
                    <a:pt x="204357" y="65175"/>
                  </a:cubicBezTo>
                  <a:cubicBezTo>
                    <a:pt x="211354" y="56296"/>
                    <a:pt x="221547" y="56987"/>
                    <a:pt x="221547" y="56987"/>
                  </a:cubicBezTo>
                  <a:cubicBezTo>
                    <a:pt x="273565" y="58714"/>
                    <a:pt x="246148" y="111942"/>
                    <a:pt x="233571" y="132500"/>
                  </a:cubicBezTo>
                  <a:cubicBezTo>
                    <a:pt x="230513" y="137510"/>
                    <a:pt x="230669" y="143833"/>
                    <a:pt x="233951" y="148705"/>
                  </a:cubicBezTo>
                  <a:cubicBezTo>
                    <a:pt x="233951" y="148705"/>
                    <a:pt x="250726" y="178627"/>
                    <a:pt x="267363" y="210398"/>
                  </a:cubicBezTo>
                  <a:cubicBezTo>
                    <a:pt x="280510" y="235483"/>
                    <a:pt x="290738" y="260119"/>
                    <a:pt x="299963" y="283113"/>
                  </a:cubicBezTo>
                  <a:close/>
                </a:path>
              </a:pathLst>
            </a:custGeom>
            <a:solidFill>
              <a:srgbClr val="AA6459"/>
            </a:solidFill>
            <a:ln w="0" cap="flat">
              <a:noFill/>
              <a:prstDash val="solid"/>
              <a:miter/>
            </a:ln>
          </p:spPr>
          <p:txBody>
            <a:bodyPr rtlCol="0" anchor="ctr"/>
            <a:lstStyle/>
            <a:p>
              <a:endParaRPr lang="en-US" dirty="0"/>
            </a:p>
          </p:txBody>
        </p:sp>
        <p:sp>
          <p:nvSpPr>
            <p:cNvPr id="201" name="Freeform: Shape 200">
              <a:extLst>
                <a:ext uri="{FF2B5EF4-FFF2-40B4-BE49-F238E27FC236}">
                  <a16:creationId xmlns:a16="http://schemas.microsoft.com/office/drawing/2014/main" id="{7B879210-ADE7-3B1A-7ECD-1628B0D6F650}"/>
                </a:ext>
              </a:extLst>
            </p:cNvPr>
            <p:cNvSpPr/>
            <p:nvPr/>
          </p:nvSpPr>
          <p:spPr>
            <a:xfrm>
              <a:off x="7360194" y="4696338"/>
              <a:ext cx="955666" cy="831354"/>
            </a:xfrm>
            <a:custGeom>
              <a:avLst/>
              <a:gdLst>
                <a:gd name="connsiteX0" fmla="*/ 946234 w 955666"/>
                <a:gd name="connsiteY0" fmla="*/ 639486 h 831354"/>
                <a:gd name="connsiteX1" fmla="*/ 944334 w 955666"/>
                <a:gd name="connsiteY1" fmla="*/ 626063 h 831354"/>
                <a:gd name="connsiteX2" fmla="*/ 944213 w 955666"/>
                <a:gd name="connsiteY2" fmla="*/ 625337 h 831354"/>
                <a:gd name="connsiteX3" fmla="*/ 942468 w 955666"/>
                <a:gd name="connsiteY3" fmla="*/ 612881 h 831354"/>
                <a:gd name="connsiteX4" fmla="*/ 942468 w 955666"/>
                <a:gd name="connsiteY4" fmla="*/ 612881 h 831354"/>
                <a:gd name="connsiteX5" fmla="*/ 941967 w 955666"/>
                <a:gd name="connsiteY5" fmla="*/ 607145 h 831354"/>
                <a:gd name="connsiteX6" fmla="*/ 941708 w 955666"/>
                <a:gd name="connsiteY6" fmla="*/ 603690 h 831354"/>
                <a:gd name="connsiteX7" fmla="*/ 941708 w 955666"/>
                <a:gd name="connsiteY7" fmla="*/ 603690 h 831354"/>
                <a:gd name="connsiteX8" fmla="*/ 941621 w 955666"/>
                <a:gd name="connsiteY8" fmla="*/ 602446 h 831354"/>
                <a:gd name="connsiteX9" fmla="*/ 935056 w 955666"/>
                <a:gd name="connsiteY9" fmla="*/ 548493 h 831354"/>
                <a:gd name="connsiteX10" fmla="*/ 932811 w 955666"/>
                <a:gd name="connsiteY10" fmla="*/ 536987 h 831354"/>
                <a:gd name="connsiteX11" fmla="*/ 931411 w 955666"/>
                <a:gd name="connsiteY11" fmla="*/ 530699 h 831354"/>
                <a:gd name="connsiteX12" fmla="*/ 930029 w 955666"/>
                <a:gd name="connsiteY12" fmla="*/ 525205 h 831354"/>
                <a:gd name="connsiteX13" fmla="*/ 930029 w 955666"/>
                <a:gd name="connsiteY13" fmla="*/ 525205 h 831354"/>
                <a:gd name="connsiteX14" fmla="*/ 928025 w 955666"/>
                <a:gd name="connsiteY14" fmla="*/ 518225 h 831354"/>
                <a:gd name="connsiteX15" fmla="*/ 926056 w 955666"/>
                <a:gd name="connsiteY15" fmla="*/ 511246 h 831354"/>
                <a:gd name="connsiteX16" fmla="*/ 922980 w 955666"/>
                <a:gd name="connsiteY16" fmla="*/ 496959 h 831354"/>
                <a:gd name="connsiteX17" fmla="*/ 920683 w 955666"/>
                <a:gd name="connsiteY17" fmla="*/ 476867 h 831354"/>
                <a:gd name="connsiteX18" fmla="*/ 920614 w 955666"/>
                <a:gd name="connsiteY18" fmla="*/ 475502 h 831354"/>
                <a:gd name="connsiteX19" fmla="*/ 919439 w 955666"/>
                <a:gd name="connsiteY19" fmla="*/ 456032 h 831354"/>
                <a:gd name="connsiteX20" fmla="*/ 919024 w 955666"/>
                <a:gd name="connsiteY20" fmla="*/ 449968 h 831354"/>
                <a:gd name="connsiteX21" fmla="*/ 916865 w 955666"/>
                <a:gd name="connsiteY21" fmla="*/ 418232 h 831354"/>
                <a:gd name="connsiteX22" fmla="*/ 916157 w 955666"/>
                <a:gd name="connsiteY22" fmla="*/ 408626 h 831354"/>
                <a:gd name="connsiteX23" fmla="*/ 915120 w 955666"/>
                <a:gd name="connsiteY23" fmla="*/ 394753 h 831354"/>
                <a:gd name="connsiteX24" fmla="*/ 914861 w 955666"/>
                <a:gd name="connsiteY24" fmla="*/ 391367 h 831354"/>
                <a:gd name="connsiteX25" fmla="*/ 914187 w 955666"/>
                <a:gd name="connsiteY25" fmla="*/ 382816 h 831354"/>
                <a:gd name="connsiteX26" fmla="*/ 913928 w 955666"/>
                <a:gd name="connsiteY26" fmla="*/ 379741 h 831354"/>
                <a:gd name="connsiteX27" fmla="*/ 913876 w 955666"/>
                <a:gd name="connsiteY27" fmla="*/ 379015 h 831354"/>
                <a:gd name="connsiteX28" fmla="*/ 912615 w 955666"/>
                <a:gd name="connsiteY28" fmla="*/ 363622 h 831354"/>
                <a:gd name="connsiteX29" fmla="*/ 912425 w 955666"/>
                <a:gd name="connsiteY29" fmla="*/ 361445 h 831354"/>
                <a:gd name="connsiteX30" fmla="*/ 911319 w 955666"/>
                <a:gd name="connsiteY30" fmla="*/ 348471 h 831354"/>
                <a:gd name="connsiteX31" fmla="*/ 911060 w 955666"/>
                <a:gd name="connsiteY31" fmla="*/ 345551 h 831354"/>
                <a:gd name="connsiteX32" fmla="*/ 907553 w 955666"/>
                <a:gd name="connsiteY32" fmla="*/ 308045 h 831354"/>
                <a:gd name="connsiteX33" fmla="*/ 907536 w 955666"/>
                <a:gd name="connsiteY33" fmla="*/ 307941 h 831354"/>
                <a:gd name="connsiteX34" fmla="*/ 907536 w 955666"/>
                <a:gd name="connsiteY34" fmla="*/ 307855 h 831354"/>
                <a:gd name="connsiteX35" fmla="*/ 907536 w 955666"/>
                <a:gd name="connsiteY35" fmla="*/ 307855 h 831354"/>
                <a:gd name="connsiteX36" fmla="*/ 906033 w 955666"/>
                <a:gd name="connsiteY36" fmla="*/ 293326 h 831354"/>
                <a:gd name="connsiteX37" fmla="*/ 906015 w 955666"/>
                <a:gd name="connsiteY37" fmla="*/ 293136 h 831354"/>
                <a:gd name="connsiteX38" fmla="*/ 904789 w 955666"/>
                <a:gd name="connsiteY38" fmla="*/ 281613 h 831354"/>
                <a:gd name="connsiteX39" fmla="*/ 899865 w 955666"/>
                <a:gd name="connsiteY39" fmla="*/ 239735 h 831354"/>
                <a:gd name="connsiteX40" fmla="*/ 895045 w 955666"/>
                <a:gd name="connsiteY40" fmla="*/ 204907 h 831354"/>
                <a:gd name="connsiteX41" fmla="*/ 890882 w 955666"/>
                <a:gd name="connsiteY41" fmla="*/ 179286 h 831354"/>
                <a:gd name="connsiteX42" fmla="*/ 885370 w 955666"/>
                <a:gd name="connsiteY42" fmla="*/ 150833 h 831354"/>
                <a:gd name="connsiteX43" fmla="*/ 884420 w 955666"/>
                <a:gd name="connsiteY43" fmla="*/ 146894 h 831354"/>
                <a:gd name="connsiteX44" fmla="*/ 854170 w 955666"/>
                <a:gd name="connsiteY44" fmla="*/ 99523 h 831354"/>
                <a:gd name="connsiteX45" fmla="*/ 853030 w 955666"/>
                <a:gd name="connsiteY45" fmla="*/ 98607 h 831354"/>
                <a:gd name="connsiteX46" fmla="*/ 844305 w 955666"/>
                <a:gd name="connsiteY46" fmla="*/ 92405 h 831354"/>
                <a:gd name="connsiteX47" fmla="*/ 821760 w 955666"/>
                <a:gd name="connsiteY47" fmla="*/ 82264 h 831354"/>
                <a:gd name="connsiteX48" fmla="*/ 804225 w 955666"/>
                <a:gd name="connsiteY48" fmla="*/ 77047 h 831354"/>
                <a:gd name="connsiteX49" fmla="*/ 771746 w 955666"/>
                <a:gd name="connsiteY49" fmla="*/ 67407 h 831354"/>
                <a:gd name="connsiteX50" fmla="*/ 719244 w 955666"/>
                <a:gd name="connsiteY50" fmla="*/ 51824 h 831354"/>
                <a:gd name="connsiteX51" fmla="*/ 699946 w 955666"/>
                <a:gd name="connsiteY51" fmla="*/ 46088 h 831354"/>
                <a:gd name="connsiteX52" fmla="*/ 682048 w 955666"/>
                <a:gd name="connsiteY52" fmla="*/ 40767 h 831354"/>
                <a:gd name="connsiteX53" fmla="*/ 674585 w 955666"/>
                <a:gd name="connsiteY53" fmla="*/ 38089 h 831354"/>
                <a:gd name="connsiteX54" fmla="*/ 654804 w 955666"/>
                <a:gd name="connsiteY54" fmla="*/ 25616 h 831354"/>
                <a:gd name="connsiteX55" fmla="*/ 653457 w 955666"/>
                <a:gd name="connsiteY55" fmla="*/ 24441 h 831354"/>
                <a:gd name="connsiteX56" fmla="*/ 645199 w 955666"/>
                <a:gd name="connsiteY56" fmla="*/ 17600 h 831354"/>
                <a:gd name="connsiteX57" fmla="*/ 602838 w 955666"/>
                <a:gd name="connsiteY57" fmla="*/ 721 h 831354"/>
                <a:gd name="connsiteX58" fmla="*/ 602561 w 955666"/>
                <a:gd name="connsiteY58" fmla="*/ 1084 h 831354"/>
                <a:gd name="connsiteX59" fmla="*/ 602613 w 955666"/>
                <a:gd name="connsiteY59" fmla="*/ 1326 h 831354"/>
                <a:gd name="connsiteX60" fmla="*/ 610007 w 955666"/>
                <a:gd name="connsiteY60" fmla="*/ 14300 h 831354"/>
                <a:gd name="connsiteX61" fmla="*/ 614499 w 955666"/>
                <a:gd name="connsiteY61" fmla="*/ 25737 h 831354"/>
                <a:gd name="connsiteX62" fmla="*/ 614533 w 955666"/>
                <a:gd name="connsiteY62" fmla="*/ 25823 h 831354"/>
                <a:gd name="connsiteX63" fmla="*/ 616935 w 955666"/>
                <a:gd name="connsiteY63" fmla="*/ 34427 h 831354"/>
                <a:gd name="connsiteX64" fmla="*/ 617091 w 955666"/>
                <a:gd name="connsiteY64" fmla="*/ 35066 h 831354"/>
                <a:gd name="connsiteX65" fmla="*/ 617643 w 955666"/>
                <a:gd name="connsiteY65" fmla="*/ 37674 h 831354"/>
                <a:gd name="connsiteX66" fmla="*/ 617989 w 955666"/>
                <a:gd name="connsiteY66" fmla="*/ 39558 h 831354"/>
                <a:gd name="connsiteX67" fmla="*/ 619302 w 955666"/>
                <a:gd name="connsiteY67" fmla="*/ 64694 h 831354"/>
                <a:gd name="connsiteX68" fmla="*/ 616503 w 955666"/>
                <a:gd name="connsiteY68" fmla="*/ 90919 h 831354"/>
                <a:gd name="connsiteX69" fmla="*/ 615639 w 955666"/>
                <a:gd name="connsiteY69" fmla="*/ 97985 h 831354"/>
                <a:gd name="connsiteX70" fmla="*/ 607399 w 955666"/>
                <a:gd name="connsiteY70" fmla="*/ 158866 h 831354"/>
                <a:gd name="connsiteX71" fmla="*/ 606189 w 955666"/>
                <a:gd name="connsiteY71" fmla="*/ 167107 h 831354"/>
                <a:gd name="connsiteX72" fmla="*/ 599486 w 955666"/>
                <a:gd name="connsiteY72" fmla="*/ 211143 h 831354"/>
                <a:gd name="connsiteX73" fmla="*/ 599486 w 955666"/>
                <a:gd name="connsiteY73" fmla="*/ 211178 h 831354"/>
                <a:gd name="connsiteX74" fmla="*/ 595547 w 955666"/>
                <a:gd name="connsiteY74" fmla="*/ 235606 h 831354"/>
                <a:gd name="connsiteX75" fmla="*/ 595547 w 955666"/>
                <a:gd name="connsiteY75" fmla="*/ 235641 h 831354"/>
                <a:gd name="connsiteX76" fmla="*/ 594286 w 955666"/>
                <a:gd name="connsiteY76" fmla="*/ 243104 h 831354"/>
                <a:gd name="connsiteX77" fmla="*/ 553238 w 955666"/>
                <a:gd name="connsiteY77" fmla="*/ 426317 h 831354"/>
                <a:gd name="connsiteX78" fmla="*/ 550681 w 955666"/>
                <a:gd name="connsiteY78" fmla="*/ 433365 h 831354"/>
                <a:gd name="connsiteX79" fmla="*/ 495121 w 955666"/>
                <a:gd name="connsiteY79" fmla="*/ 597333 h 831354"/>
                <a:gd name="connsiteX80" fmla="*/ 484618 w 955666"/>
                <a:gd name="connsiteY80" fmla="*/ 628257 h 831354"/>
                <a:gd name="connsiteX81" fmla="*/ 484065 w 955666"/>
                <a:gd name="connsiteY81" fmla="*/ 629915 h 831354"/>
                <a:gd name="connsiteX82" fmla="*/ 483581 w 955666"/>
                <a:gd name="connsiteY82" fmla="*/ 631280 h 831354"/>
                <a:gd name="connsiteX83" fmla="*/ 483546 w 955666"/>
                <a:gd name="connsiteY83" fmla="*/ 631401 h 831354"/>
                <a:gd name="connsiteX84" fmla="*/ 482579 w 955666"/>
                <a:gd name="connsiteY84" fmla="*/ 633060 h 831354"/>
                <a:gd name="connsiteX85" fmla="*/ 480661 w 955666"/>
                <a:gd name="connsiteY85" fmla="*/ 634355 h 831354"/>
                <a:gd name="connsiteX86" fmla="*/ 479970 w 955666"/>
                <a:gd name="connsiteY86" fmla="*/ 634545 h 831354"/>
                <a:gd name="connsiteX87" fmla="*/ 479677 w 955666"/>
                <a:gd name="connsiteY87" fmla="*/ 634597 h 831354"/>
                <a:gd name="connsiteX88" fmla="*/ 475116 w 955666"/>
                <a:gd name="connsiteY88" fmla="*/ 632472 h 831354"/>
                <a:gd name="connsiteX89" fmla="*/ 453728 w 955666"/>
                <a:gd name="connsiteY89" fmla="*/ 597263 h 831354"/>
                <a:gd name="connsiteX90" fmla="*/ 452622 w 955666"/>
                <a:gd name="connsiteY90" fmla="*/ 595294 h 831354"/>
                <a:gd name="connsiteX91" fmla="*/ 448735 w 955666"/>
                <a:gd name="connsiteY91" fmla="*/ 588280 h 831354"/>
                <a:gd name="connsiteX92" fmla="*/ 448735 w 955666"/>
                <a:gd name="connsiteY92" fmla="*/ 588228 h 831354"/>
                <a:gd name="connsiteX93" fmla="*/ 422717 w 955666"/>
                <a:gd name="connsiteY93" fmla="*/ 523754 h 831354"/>
                <a:gd name="connsiteX94" fmla="*/ 422717 w 955666"/>
                <a:gd name="connsiteY94" fmla="*/ 523702 h 831354"/>
                <a:gd name="connsiteX95" fmla="*/ 421456 w 955666"/>
                <a:gd name="connsiteY95" fmla="*/ 512352 h 831354"/>
                <a:gd name="connsiteX96" fmla="*/ 395577 w 955666"/>
                <a:gd name="connsiteY96" fmla="*/ 345810 h 831354"/>
                <a:gd name="connsiteX97" fmla="*/ 392208 w 955666"/>
                <a:gd name="connsiteY97" fmla="*/ 129272 h 831354"/>
                <a:gd name="connsiteX98" fmla="*/ 392622 w 955666"/>
                <a:gd name="connsiteY98" fmla="*/ 124331 h 831354"/>
                <a:gd name="connsiteX99" fmla="*/ 393400 w 955666"/>
                <a:gd name="connsiteY99" fmla="*/ 115831 h 831354"/>
                <a:gd name="connsiteX100" fmla="*/ 393745 w 955666"/>
                <a:gd name="connsiteY100" fmla="*/ 112445 h 831354"/>
                <a:gd name="connsiteX101" fmla="*/ 396648 w 955666"/>
                <a:gd name="connsiteY101" fmla="*/ 88311 h 831354"/>
                <a:gd name="connsiteX102" fmla="*/ 397183 w 955666"/>
                <a:gd name="connsiteY102" fmla="*/ 84648 h 831354"/>
                <a:gd name="connsiteX103" fmla="*/ 397460 w 955666"/>
                <a:gd name="connsiteY103" fmla="*/ 82696 h 831354"/>
                <a:gd name="connsiteX104" fmla="*/ 397719 w 955666"/>
                <a:gd name="connsiteY104" fmla="*/ 81089 h 831354"/>
                <a:gd name="connsiteX105" fmla="*/ 397874 w 955666"/>
                <a:gd name="connsiteY105" fmla="*/ 80104 h 831354"/>
                <a:gd name="connsiteX106" fmla="*/ 397995 w 955666"/>
                <a:gd name="connsiteY106" fmla="*/ 79223 h 831354"/>
                <a:gd name="connsiteX107" fmla="*/ 398963 w 955666"/>
                <a:gd name="connsiteY107" fmla="*/ 73332 h 831354"/>
                <a:gd name="connsiteX108" fmla="*/ 381065 w 955666"/>
                <a:gd name="connsiteY108" fmla="*/ 64763 h 831354"/>
                <a:gd name="connsiteX109" fmla="*/ 381047 w 955666"/>
                <a:gd name="connsiteY109" fmla="*/ 64763 h 831354"/>
                <a:gd name="connsiteX110" fmla="*/ 380892 w 955666"/>
                <a:gd name="connsiteY110" fmla="*/ 64936 h 831354"/>
                <a:gd name="connsiteX111" fmla="*/ 380737 w 955666"/>
                <a:gd name="connsiteY111" fmla="*/ 65126 h 831354"/>
                <a:gd name="connsiteX112" fmla="*/ 363530 w 955666"/>
                <a:gd name="connsiteY112" fmla="*/ 77824 h 831354"/>
                <a:gd name="connsiteX113" fmla="*/ 362424 w 955666"/>
                <a:gd name="connsiteY113" fmla="*/ 78291 h 831354"/>
                <a:gd name="connsiteX114" fmla="*/ 309663 w 955666"/>
                <a:gd name="connsiteY114" fmla="*/ 100749 h 831354"/>
                <a:gd name="connsiteX115" fmla="*/ 309594 w 955666"/>
                <a:gd name="connsiteY115" fmla="*/ 100784 h 831354"/>
                <a:gd name="connsiteX116" fmla="*/ 253239 w 955666"/>
                <a:gd name="connsiteY116" fmla="*/ 124746 h 831354"/>
                <a:gd name="connsiteX117" fmla="*/ 248125 w 955666"/>
                <a:gd name="connsiteY117" fmla="*/ 127078 h 831354"/>
                <a:gd name="connsiteX118" fmla="*/ 248005 w 955666"/>
                <a:gd name="connsiteY118" fmla="*/ 127130 h 831354"/>
                <a:gd name="connsiteX119" fmla="*/ 225649 w 955666"/>
                <a:gd name="connsiteY119" fmla="*/ 141452 h 831354"/>
                <a:gd name="connsiteX120" fmla="*/ 225166 w 955666"/>
                <a:gd name="connsiteY120" fmla="*/ 141832 h 831354"/>
                <a:gd name="connsiteX121" fmla="*/ 186519 w 955666"/>
                <a:gd name="connsiteY121" fmla="*/ 205460 h 831354"/>
                <a:gd name="connsiteX122" fmla="*/ 185552 w 955666"/>
                <a:gd name="connsiteY122" fmla="*/ 210021 h 831354"/>
                <a:gd name="connsiteX123" fmla="*/ 185292 w 955666"/>
                <a:gd name="connsiteY123" fmla="*/ 211282 h 831354"/>
                <a:gd name="connsiteX124" fmla="*/ 177795 w 955666"/>
                <a:gd name="connsiteY124" fmla="*/ 252710 h 831354"/>
                <a:gd name="connsiteX125" fmla="*/ 177587 w 955666"/>
                <a:gd name="connsiteY125" fmla="*/ 254005 h 831354"/>
                <a:gd name="connsiteX126" fmla="*/ 172750 w 955666"/>
                <a:gd name="connsiteY126" fmla="*/ 313919 h 831354"/>
                <a:gd name="connsiteX127" fmla="*/ 167723 w 955666"/>
                <a:gd name="connsiteY127" fmla="*/ 344981 h 831354"/>
                <a:gd name="connsiteX128" fmla="*/ 166496 w 955666"/>
                <a:gd name="connsiteY128" fmla="*/ 348523 h 831354"/>
                <a:gd name="connsiteX129" fmla="*/ 166064 w 955666"/>
                <a:gd name="connsiteY129" fmla="*/ 349749 h 831354"/>
                <a:gd name="connsiteX130" fmla="*/ 154282 w 955666"/>
                <a:gd name="connsiteY130" fmla="*/ 385943 h 831354"/>
                <a:gd name="connsiteX131" fmla="*/ 153988 w 955666"/>
                <a:gd name="connsiteY131" fmla="*/ 386962 h 831354"/>
                <a:gd name="connsiteX132" fmla="*/ 146646 w 955666"/>
                <a:gd name="connsiteY132" fmla="*/ 417005 h 831354"/>
                <a:gd name="connsiteX133" fmla="*/ 144210 w 955666"/>
                <a:gd name="connsiteY133" fmla="*/ 425038 h 831354"/>
                <a:gd name="connsiteX134" fmla="*/ 138146 w 955666"/>
                <a:gd name="connsiteY134" fmla="*/ 437356 h 831354"/>
                <a:gd name="connsiteX135" fmla="*/ 137593 w 955666"/>
                <a:gd name="connsiteY135" fmla="*/ 438566 h 831354"/>
                <a:gd name="connsiteX136" fmla="*/ 129853 w 955666"/>
                <a:gd name="connsiteY136" fmla="*/ 458485 h 831354"/>
                <a:gd name="connsiteX137" fmla="*/ 129733 w 955666"/>
                <a:gd name="connsiteY137" fmla="*/ 459798 h 831354"/>
                <a:gd name="connsiteX138" fmla="*/ 75157 w 955666"/>
                <a:gd name="connsiteY138" fmla="*/ 447221 h 831354"/>
                <a:gd name="connsiteX139" fmla="*/ 63237 w 955666"/>
                <a:gd name="connsiteY139" fmla="*/ 452853 h 831354"/>
                <a:gd name="connsiteX140" fmla="*/ 61596 w 955666"/>
                <a:gd name="connsiteY140" fmla="*/ 456481 h 831354"/>
                <a:gd name="connsiteX141" fmla="*/ 10925 w 955666"/>
                <a:gd name="connsiteY141" fmla="*/ 532098 h 831354"/>
                <a:gd name="connsiteX142" fmla="*/ 10925 w 955666"/>
                <a:gd name="connsiteY142" fmla="*/ 532098 h 831354"/>
                <a:gd name="connsiteX143" fmla="*/ 10476 w 955666"/>
                <a:gd name="connsiteY143" fmla="*/ 532772 h 831354"/>
                <a:gd name="connsiteX144" fmla="*/ 41 w 955666"/>
                <a:gd name="connsiteY144" fmla="*/ 558444 h 831354"/>
                <a:gd name="connsiteX145" fmla="*/ 41 w 955666"/>
                <a:gd name="connsiteY145" fmla="*/ 558444 h 831354"/>
                <a:gd name="connsiteX146" fmla="*/ 19667 w 955666"/>
                <a:gd name="connsiteY146" fmla="*/ 588712 h 831354"/>
                <a:gd name="connsiteX147" fmla="*/ 39361 w 955666"/>
                <a:gd name="connsiteY147" fmla="*/ 601168 h 831354"/>
                <a:gd name="connsiteX148" fmla="*/ 39672 w 955666"/>
                <a:gd name="connsiteY148" fmla="*/ 601358 h 831354"/>
                <a:gd name="connsiteX149" fmla="*/ 90810 w 955666"/>
                <a:gd name="connsiteY149" fmla="*/ 629483 h 831354"/>
                <a:gd name="connsiteX150" fmla="*/ 131875 w 955666"/>
                <a:gd name="connsiteY150" fmla="*/ 646189 h 831354"/>
                <a:gd name="connsiteX151" fmla="*/ 133015 w 955666"/>
                <a:gd name="connsiteY151" fmla="*/ 646552 h 831354"/>
                <a:gd name="connsiteX152" fmla="*/ 133032 w 955666"/>
                <a:gd name="connsiteY152" fmla="*/ 646552 h 831354"/>
                <a:gd name="connsiteX153" fmla="*/ 178987 w 955666"/>
                <a:gd name="connsiteY153" fmla="*/ 655035 h 831354"/>
                <a:gd name="connsiteX154" fmla="*/ 179332 w 955666"/>
                <a:gd name="connsiteY154" fmla="*/ 655052 h 831354"/>
                <a:gd name="connsiteX155" fmla="*/ 203000 w 955666"/>
                <a:gd name="connsiteY155" fmla="*/ 652305 h 831354"/>
                <a:gd name="connsiteX156" fmla="*/ 203190 w 955666"/>
                <a:gd name="connsiteY156" fmla="*/ 652253 h 831354"/>
                <a:gd name="connsiteX157" fmla="*/ 254448 w 955666"/>
                <a:gd name="connsiteY157" fmla="*/ 570088 h 831354"/>
                <a:gd name="connsiteX158" fmla="*/ 254690 w 955666"/>
                <a:gd name="connsiteY158" fmla="*/ 569207 h 831354"/>
                <a:gd name="connsiteX159" fmla="*/ 254863 w 955666"/>
                <a:gd name="connsiteY159" fmla="*/ 568603 h 831354"/>
                <a:gd name="connsiteX160" fmla="*/ 255036 w 955666"/>
                <a:gd name="connsiteY160" fmla="*/ 567946 h 831354"/>
                <a:gd name="connsiteX161" fmla="*/ 255088 w 955666"/>
                <a:gd name="connsiteY161" fmla="*/ 567704 h 831354"/>
                <a:gd name="connsiteX162" fmla="*/ 255174 w 955666"/>
                <a:gd name="connsiteY162" fmla="*/ 567272 h 831354"/>
                <a:gd name="connsiteX163" fmla="*/ 255174 w 955666"/>
                <a:gd name="connsiteY163" fmla="*/ 567272 h 831354"/>
                <a:gd name="connsiteX164" fmla="*/ 255330 w 955666"/>
                <a:gd name="connsiteY164" fmla="*/ 566668 h 831354"/>
                <a:gd name="connsiteX165" fmla="*/ 255330 w 955666"/>
                <a:gd name="connsiteY165" fmla="*/ 566668 h 831354"/>
                <a:gd name="connsiteX166" fmla="*/ 255485 w 955666"/>
                <a:gd name="connsiteY166" fmla="*/ 565959 h 831354"/>
                <a:gd name="connsiteX167" fmla="*/ 255451 w 955666"/>
                <a:gd name="connsiteY167" fmla="*/ 569190 h 831354"/>
                <a:gd name="connsiteX168" fmla="*/ 227895 w 955666"/>
                <a:gd name="connsiteY168" fmla="*/ 750917 h 831354"/>
                <a:gd name="connsiteX169" fmla="*/ 227705 w 955666"/>
                <a:gd name="connsiteY169" fmla="*/ 751487 h 831354"/>
                <a:gd name="connsiteX170" fmla="*/ 227584 w 955666"/>
                <a:gd name="connsiteY170" fmla="*/ 751867 h 831354"/>
                <a:gd name="connsiteX171" fmla="*/ 226824 w 955666"/>
                <a:gd name="connsiteY171" fmla="*/ 754165 h 831354"/>
                <a:gd name="connsiteX172" fmla="*/ 221227 w 955666"/>
                <a:gd name="connsiteY172" fmla="*/ 769558 h 831354"/>
                <a:gd name="connsiteX173" fmla="*/ 217841 w 955666"/>
                <a:gd name="connsiteY173" fmla="*/ 779077 h 831354"/>
                <a:gd name="connsiteX174" fmla="*/ 217841 w 955666"/>
                <a:gd name="connsiteY174" fmla="*/ 779077 h 831354"/>
                <a:gd name="connsiteX175" fmla="*/ 217650 w 955666"/>
                <a:gd name="connsiteY175" fmla="*/ 779682 h 831354"/>
                <a:gd name="connsiteX176" fmla="*/ 214610 w 955666"/>
                <a:gd name="connsiteY176" fmla="*/ 790894 h 831354"/>
                <a:gd name="connsiteX177" fmla="*/ 205955 w 955666"/>
                <a:gd name="connsiteY177" fmla="*/ 831199 h 831354"/>
                <a:gd name="connsiteX178" fmla="*/ 205937 w 955666"/>
                <a:gd name="connsiteY178" fmla="*/ 831354 h 831354"/>
                <a:gd name="connsiteX179" fmla="*/ 778898 w 955666"/>
                <a:gd name="connsiteY179" fmla="*/ 831354 h 831354"/>
                <a:gd name="connsiteX180" fmla="*/ 777205 w 955666"/>
                <a:gd name="connsiteY180" fmla="*/ 780597 h 831354"/>
                <a:gd name="connsiteX181" fmla="*/ 777205 w 955666"/>
                <a:gd name="connsiteY181" fmla="*/ 780476 h 831354"/>
                <a:gd name="connsiteX182" fmla="*/ 777170 w 955666"/>
                <a:gd name="connsiteY182" fmla="*/ 780234 h 831354"/>
                <a:gd name="connsiteX183" fmla="*/ 777170 w 955666"/>
                <a:gd name="connsiteY183" fmla="*/ 780234 h 831354"/>
                <a:gd name="connsiteX184" fmla="*/ 770951 w 955666"/>
                <a:gd name="connsiteY184" fmla="*/ 716779 h 831354"/>
                <a:gd name="connsiteX185" fmla="*/ 770174 w 955666"/>
                <a:gd name="connsiteY185" fmla="*/ 711752 h 831354"/>
                <a:gd name="connsiteX186" fmla="*/ 769655 w 955666"/>
                <a:gd name="connsiteY186" fmla="*/ 708660 h 831354"/>
                <a:gd name="connsiteX187" fmla="*/ 769655 w 955666"/>
                <a:gd name="connsiteY187" fmla="*/ 708660 h 831354"/>
                <a:gd name="connsiteX188" fmla="*/ 767513 w 955666"/>
                <a:gd name="connsiteY188" fmla="*/ 696964 h 831354"/>
                <a:gd name="connsiteX189" fmla="*/ 759376 w 955666"/>
                <a:gd name="connsiteY189" fmla="*/ 665659 h 831354"/>
                <a:gd name="connsiteX190" fmla="*/ 757303 w 955666"/>
                <a:gd name="connsiteY190" fmla="*/ 648435 h 831354"/>
                <a:gd name="connsiteX191" fmla="*/ 765647 w 955666"/>
                <a:gd name="connsiteY191" fmla="*/ 558427 h 831354"/>
                <a:gd name="connsiteX192" fmla="*/ 770848 w 955666"/>
                <a:gd name="connsiteY192" fmla="*/ 507134 h 831354"/>
                <a:gd name="connsiteX193" fmla="*/ 771487 w 955666"/>
                <a:gd name="connsiteY193" fmla="*/ 502141 h 831354"/>
                <a:gd name="connsiteX194" fmla="*/ 771659 w 955666"/>
                <a:gd name="connsiteY194" fmla="*/ 500915 h 831354"/>
                <a:gd name="connsiteX195" fmla="*/ 771659 w 955666"/>
                <a:gd name="connsiteY195" fmla="*/ 500656 h 831354"/>
                <a:gd name="connsiteX196" fmla="*/ 771953 w 955666"/>
                <a:gd name="connsiteY196" fmla="*/ 498824 h 831354"/>
                <a:gd name="connsiteX197" fmla="*/ 771953 w 955666"/>
                <a:gd name="connsiteY197" fmla="*/ 498790 h 831354"/>
                <a:gd name="connsiteX198" fmla="*/ 772212 w 955666"/>
                <a:gd name="connsiteY198" fmla="*/ 498220 h 831354"/>
                <a:gd name="connsiteX199" fmla="*/ 772886 w 955666"/>
                <a:gd name="connsiteY199" fmla="*/ 506512 h 831354"/>
                <a:gd name="connsiteX200" fmla="*/ 773301 w 955666"/>
                <a:gd name="connsiteY200" fmla="*/ 513164 h 831354"/>
                <a:gd name="connsiteX201" fmla="*/ 773301 w 955666"/>
                <a:gd name="connsiteY201" fmla="*/ 513164 h 831354"/>
                <a:gd name="connsiteX202" fmla="*/ 773646 w 955666"/>
                <a:gd name="connsiteY202" fmla="*/ 518951 h 831354"/>
                <a:gd name="connsiteX203" fmla="*/ 776134 w 955666"/>
                <a:gd name="connsiteY203" fmla="*/ 556181 h 831354"/>
                <a:gd name="connsiteX204" fmla="*/ 778242 w 955666"/>
                <a:gd name="connsiteY204" fmla="*/ 579262 h 831354"/>
                <a:gd name="connsiteX205" fmla="*/ 778276 w 955666"/>
                <a:gd name="connsiteY205" fmla="*/ 579625 h 831354"/>
                <a:gd name="connsiteX206" fmla="*/ 780764 w 955666"/>
                <a:gd name="connsiteY206" fmla="*/ 596503 h 831354"/>
                <a:gd name="connsiteX207" fmla="*/ 781904 w 955666"/>
                <a:gd name="connsiteY207" fmla="*/ 606213 h 831354"/>
                <a:gd name="connsiteX208" fmla="*/ 782923 w 955666"/>
                <a:gd name="connsiteY208" fmla="*/ 655605 h 831354"/>
                <a:gd name="connsiteX209" fmla="*/ 786914 w 955666"/>
                <a:gd name="connsiteY209" fmla="*/ 681795 h 831354"/>
                <a:gd name="connsiteX210" fmla="*/ 796641 w 955666"/>
                <a:gd name="connsiteY210" fmla="*/ 707450 h 831354"/>
                <a:gd name="connsiteX211" fmla="*/ 815662 w 955666"/>
                <a:gd name="connsiteY211" fmla="*/ 718282 h 831354"/>
                <a:gd name="connsiteX212" fmla="*/ 816525 w 955666"/>
                <a:gd name="connsiteY212" fmla="*/ 718455 h 831354"/>
                <a:gd name="connsiteX213" fmla="*/ 826649 w 955666"/>
                <a:gd name="connsiteY213" fmla="*/ 720010 h 831354"/>
                <a:gd name="connsiteX214" fmla="*/ 867870 w 955666"/>
                <a:gd name="connsiteY214" fmla="*/ 722947 h 831354"/>
                <a:gd name="connsiteX215" fmla="*/ 890743 w 955666"/>
                <a:gd name="connsiteY215" fmla="*/ 722463 h 831354"/>
                <a:gd name="connsiteX216" fmla="*/ 897723 w 955666"/>
                <a:gd name="connsiteY216" fmla="*/ 722014 h 831354"/>
                <a:gd name="connsiteX217" fmla="*/ 901316 w 955666"/>
                <a:gd name="connsiteY217" fmla="*/ 721720 h 831354"/>
                <a:gd name="connsiteX218" fmla="*/ 902301 w 955666"/>
                <a:gd name="connsiteY218" fmla="*/ 721651 h 831354"/>
                <a:gd name="connsiteX219" fmla="*/ 909522 w 955666"/>
                <a:gd name="connsiteY219" fmla="*/ 720960 h 831354"/>
                <a:gd name="connsiteX220" fmla="*/ 909626 w 955666"/>
                <a:gd name="connsiteY220" fmla="*/ 720943 h 831354"/>
                <a:gd name="connsiteX221" fmla="*/ 912891 w 955666"/>
                <a:gd name="connsiteY221" fmla="*/ 720580 h 831354"/>
                <a:gd name="connsiteX222" fmla="*/ 921857 w 955666"/>
                <a:gd name="connsiteY222" fmla="*/ 719405 h 831354"/>
                <a:gd name="connsiteX223" fmla="*/ 921875 w 955666"/>
                <a:gd name="connsiteY223" fmla="*/ 719405 h 831354"/>
                <a:gd name="connsiteX224" fmla="*/ 931549 w 955666"/>
                <a:gd name="connsiteY224" fmla="*/ 717868 h 831354"/>
                <a:gd name="connsiteX225" fmla="*/ 935765 w 955666"/>
                <a:gd name="connsiteY225" fmla="*/ 717315 h 831354"/>
                <a:gd name="connsiteX226" fmla="*/ 937544 w 955666"/>
                <a:gd name="connsiteY226" fmla="*/ 717142 h 831354"/>
                <a:gd name="connsiteX227" fmla="*/ 937924 w 955666"/>
                <a:gd name="connsiteY227" fmla="*/ 717108 h 831354"/>
                <a:gd name="connsiteX228" fmla="*/ 949050 w 955666"/>
                <a:gd name="connsiteY228" fmla="*/ 712063 h 831354"/>
                <a:gd name="connsiteX229" fmla="*/ 954509 w 955666"/>
                <a:gd name="connsiteY229" fmla="*/ 701179 h 831354"/>
                <a:gd name="connsiteX230" fmla="*/ 955667 w 955666"/>
                <a:gd name="connsiteY230" fmla="*/ 690813 h 831354"/>
                <a:gd name="connsiteX231" fmla="*/ 955667 w 955666"/>
                <a:gd name="connsiteY231" fmla="*/ 690572 h 831354"/>
                <a:gd name="connsiteX232" fmla="*/ 946148 w 955666"/>
                <a:gd name="connsiteY232" fmla="*/ 639538 h 831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955666" h="831354">
                  <a:moveTo>
                    <a:pt x="946234" y="639486"/>
                  </a:moveTo>
                  <a:cubicBezTo>
                    <a:pt x="945681" y="634632"/>
                    <a:pt x="945025" y="630140"/>
                    <a:pt x="944334" y="626063"/>
                  </a:cubicBezTo>
                  <a:cubicBezTo>
                    <a:pt x="944282" y="625821"/>
                    <a:pt x="944247" y="625579"/>
                    <a:pt x="944213" y="625337"/>
                  </a:cubicBezTo>
                  <a:cubicBezTo>
                    <a:pt x="943487" y="621191"/>
                    <a:pt x="942900" y="617045"/>
                    <a:pt x="942468" y="612881"/>
                  </a:cubicBezTo>
                  <a:lnTo>
                    <a:pt x="942468" y="612881"/>
                  </a:lnTo>
                  <a:cubicBezTo>
                    <a:pt x="942261" y="610963"/>
                    <a:pt x="942105" y="609063"/>
                    <a:pt x="941967" y="607145"/>
                  </a:cubicBezTo>
                  <a:cubicBezTo>
                    <a:pt x="941881" y="606057"/>
                    <a:pt x="941794" y="604917"/>
                    <a:pt x="941708" y="603690"/>
                  </a:cubicBezTo>
                  <a:lnTo>
                    <a:pt x="941708" y="603690"/>
                  </a:lnTo>
                  <a:cubicBezTo>
                    <a:pt x="941673" y="603258"/>
                    <a:pt x="941656" y="602861"/>
                    <a:pt x="941621" y="602446"/>
                  </a:cubicBezTo>
                  <a:cubicBezTo>
                    <a:pt x="940602" y="589075"/>
                    <a:pt x="938633" y="568585"/>
                    <a:pt x="935056" y="548493"/>
                  </a:cubicBezTo>
                  <a:cubicBezTo>
                    <a:pt x="934365" y="544606"/>
                    <a:pt x="933623" y="540771"/>
                    <a:pt x="932811" y="536987"/>
                  </a:cubicBezTo>
                  <a:cubicBezTo>
                    <a:pt x="932361" y="534862"/>
                    <a:pt x="931895" y="532772"/>
                    <a:pt x="931411" y="530699"/>
                  </a:cubicBezTo>
                  <a:cubicBezTo>
                    <a:pt x="930962" y="528833"/>
                    <a:pt x="930513" y="527002"/>
                    <a:pt x="930029" y="525205"/>
                  </a:cubicBezTo>
                  <a:lnTo>
                    <a:pt x="930029" y="525205"/>
                  </a:lnTo>
                  <a:cubicBezTo>
                    <a:pt x="929407" y="522786"/>
                    <a:pt x="928734" y="520471"/>
                    <a:pt x="928025" y="518225"/>
                  </a:cubicBezTo>
                  <a:cubicBezTo>
                    <a:pt x="927317" y="515911"/>
                    <a:pt x="926660" y="513561"/>
                    <a:pt x="926056" y="511246"/>
                  </a:cubicBezTo>
                  <a:cubicBezTo>
                    <a:pt x="924829" y="506530"/>
                    <a:pt x="923810" y="501761"/>
                    <a:pt x="922980" y="496959"/>
                  </a:cubicBezTo>
                  <a:cubicBezTo>
                    <a:pt x="921840" y="490307"/>
                    <a:pt x="921080" y="483604"/>
                    <a:pt x="920683" y="476867"/>
                  </a:cubicBezTo>
                  <a:cubicBezTo>
                    <a:pt x="920648" y="476417"/>
                    <a:pt x="920631" y="475968"/>
                    <a:pt x="920614" y="475502"/>
                  </a:cubicBezTo>
                  <a:cubicBezTo>
                    <a:pt x="920286" y="469749"/>
                    <a:pt x="919871" y="463236"/>
                    <a:pt x="919439" y="456032"/>
                  </a:cubicBezTo>
                  <a:cubicBezTo>
                    <a:pt x="919283" y="454062"/>
                    <a:pt x="919163" y="452041"/>
                    <a:pt x="919024" y="449968"/>
                  </a:cubicBezTo>
                  <a:cubicBezTo>
                    <a:pt x="918402" y="440345"/>
                    <a:pt x="917677" y="429686"/>
                    <a:pt x="916865" y="418232"/>
                  </a:cubicBezTo>
                  <a:cubicBezTo>
                    <a:pt x="916640" y="415087"/>
                    <a:pt x="916398" y="411874"/>
                    <a:pt x="916157" y="408626"/>
                  </a:cubicBezTo>
                  <a:cubicBezTo>
                    <a:pt x="915828" y="404100"/>
                    <a:pt x="915465" y="399453"/>
                    <a:pt x="915120" y="394753"/>
                  </a:cubicBezTo>
                  <a:cubicBezTo>
                    <a:pt x="915034" y="393631"/>
                    <a:pt x="914930" y="392490"/>
                    <a:pt x="914861" y="391367"/>
                  </a:cubicBezTo>
                  <a:cubicBezTo>
                    <a:pt x="914636" y="388534"/>
                    <a:pt x="914412" y="385701"/>
                    <a:pt x="914187" y="382816"/>
                  </a:cubicBezTo>
                  <a:cubicBezTo>
                    <a:pt x="914101" y="381796"/>
                    <a:pt x="914014" y="380777"/>
                    <a:pt x="913928" y="379741"/>
                  </a:cubicBezTo>
                  <a:cubicBezTo>
                    <a:pt x="913911" y="379499"/>
                    <a:pt x="913893" y="379257"/>
                    <a:pt x="913876" y="379015"/>
                  </a:cubicBezTo>
                  <a:cubicBezTo>
                    <a:pt x="913461" y="373953"/>
                    <a:pt x="913047" y="368822"/>
                    <a:pt x="912615" y="363622"/>
                  </a:cubicBezTo>
                  <a:cubicBezTo>
                    <a:pt x="912563" y="362896"/>
                    <a:pt x="912494" y="362154"/>
                    <a:pt x="912425" y="361445"/>
                  </a:cubicBezTo>
                  <a:cubicBezTo>
                    <a:pt x="912079" y="357161"/>
                    <a:pt x="911699" y="352842"/>
                    <a:pt x="911319" y="348471"/>
                  </a:cubicBezTo>
                  <a:cubicBezTo>
                    <a:pt x="911233" y="347486"/>
                    <a:pt x="911146" y="346536"/>
                    <a:pt x="911060" y="345551"/>
                  </a:cubicBezTo>
                  <a:cubicBezTo>
                    <a:pt x="909972" y="333251"/>
                    <a:pt x="908780" y="320656"/>
                    <a:pt x="907553" y="308045"/>
                  </a:cubicBezTo>
                  <a:cubicBezTo>
                    <a:pt x="907536" y="308010"/>
                    <a:pt x="907536" y="307976"/>
                    <a:pt x="907536" y="307941"/>
                  </a:cubicBezTo>
                  <a:lnTo>
                    <a:pt x="907536" y="307855"/>
                  </a:lnTo>
                  <a:lnTo>
                    <a:pt x="907536" y="307855"/>
                  </a:lnTo>
                  <a:cubicBezTo>
                    <a:pt x="907052" y="303018"/>
                    <a:pt x="906551" y="298180"/>
                    <a:pt x="906033" y="293326"/>
                  </a:cubicBezTo>
                  <a:cubicBezTo>
                    <a:pt x="906033" y="293274"/>
                    <a:pt x="906015" y="293205"/>
                    <a:pt x="906015" y="293136"/>
                  </a:cubicBezTo>
                  <a:cubicBezTo>
                    <a:pt x="905635" y="289300"/>
                    <a:pt x="905221" y="285448"/>
                    <a:pt x="904789" y="281613"/>
                  </a:cubicBezTo>
                  <a:cubicBezTo>
                    <a:pt x="903251" y="267481"/>
                    <a:pt x="901627" y="253435"/>
                    <a:pt x="899865" y="239735"/>
                  </a:cubicBezTo>
                  <a:cubicBezTo>
                    <a:pt x="898327" y="227798"/>
                    <a:pt x="896721" y="216119"/>
                    <a:pt x="895045" y="204907"/>
                  </a:cubicBezTo>
                  <a:cubicBezTo>
                    <a:pt x="893715" y="196061"/>
                    <a:pt x="892333" y="187493"/>
                    <a:pt x="890882" y="179286"/>
                  </a:cubicBezTo>
                  <a:cubicBezTo>
                    <a:pt x="889119" y="169197"/>
                    <a:pt x="887288" y="159661"/>
                    <a:pt x="885370" y="150833"/>
                  </a:cubicBezTo>
                  <a:cubicBezTo>
                    <a:pt x="885077" y="149520"/>
                    <a:pt x="884766" y="148189"/>
                    <a:pt x="884420" y="146894"/>
                  </a:cubicBezTo>
                  <a:cubicBezTo>
                    <a:pt x="879445" y="128080"/>
                    <a:pt x="868751" y="111616"/>
                    <a:pt x="854170" y="99523"/>
                  </a:cubicBezTo>
                  <a:cubicBezTo>
                    <a:pt x="853807" y="99229"/>
                    <a:pt x="853410" y="98918"/>
                    <a:pt x="853030" y="98607"/>
                  </a:cubicBezTo>
                  <a:cubicBezTo>
                    <a:pt x="850266" y="96396"/>
                    <a:pt x="847346" y="94305"/>
                    <a:pt x="844305" y="92405"/>
                  </a:cubicBezTo>
                  <a:cubicBezTo>
                    <a:pt x="837378" y="88103"/>
                    <a:pt x="829811" y="84648"/>
                    <a:pt x="821760" y="82264"/>
                  </a:cubicBezTo>
                  <a:lnTo>
                    <a:pt x="804225" y="77047"/>
                  </a:lnTo>
                  <a:lnTo>
                    <a:pt x="771746" y="67407"/>
                  </a:lnTo>
                  <a:cubicBezTo>
                    <a:pt x="771746" y="67407"/>
                    <a:pt x="719261" y="51824"/>
                    <a:pt x="719244" y="51824"/>
                  </a:cubicBezTo>
                  <a:lnTo>
                    <a:pt x="699946" y="46088"/>
                  </a:lnTo>
                  <a:lnTo>
                    <a:pt x="682048" y="40767"/>
                  </a:lnTo>
                  <a:cubicBezTo>
                    <a:pt x="679492" y="40007"/>
                    <a:pt x="677021" y="39126"/>
                    <a:pt x="674585" y="38089"/>
                  </a:cubicBezTo>
                  <a:cubicBezTo>
                    <a:pt x="667381" y="35066"/>
                    <a:pt x="660713" y="30850"/>
                    <a:pt x="654804" y="25616"/>
                  </a:cubicBezTo>
                  <a:cubicBezTo>
                    <a:pt x="654372" y="25253"/>
                    <a:pt x="653923" y="24838"/>
                    <a:pt x="653457" y="24441"/>
                  </a:cubicBezTo>
                  <a:cubicBezTo>
                    <a:pt x="650969" y="22264"/>
                    <a:pt x="648170" y="19915"/>
                    <a:pt x="645199" y="17600"/>
                  </a:cubicBezTo>
                  <a:cubicBezTo>
                    <a:pt x="632000" y="7303"/>
                    <a:pt x="615069" y="-2821"/>
                    <a:pt x="602838" y="721"/>
                  </a:cubicBezTo>
                  <a:cubicBezTo>
                    <a:pt x="602665" y="773"/>
                    <a:pt x="602561" y="928"/>
                    <a:pt x="602561" y="1084"/>
                  </a:cubicBezTo>
                  <a:cubicBezTo>
                    <a:pt x="602561" y="1170"/>
                    <a:pt x="602561" y="1257"/>
                    <a:pt x="602613" y="1326"/>
                  </a:cubicBezTo>
                  <a:cubicBezTo>
                    <a:pt x="603615" y="2708"/>
                    <a:pt x="606708" y="7234"/>
                    <a:pt x="610007" y="14300"/>
                  </a:cubicBezTo>
                  <a:cubicBezTo>
                    <a:pt x="611527" y="17582"/>
                    <a:pt x="613100" y="21418"/>
                    <a:pt x="614499" y="25737"/>
                  </a:cubicBezTo>
                  <a:cubicBezTo>
                    <a:pt x="614516" y="25771"/>
                    <a:pt x="614516" y="25789"/>
                    <a:pt x="614533" y="25823"/>
                  </a:cubicBezTo>
                  <a:cubicBezTo>
                    <a:pt x="615397" y="28501"/>
                    <a:pt x="616227" y="31386"/>
                    <a:pt x="616935" y="34427"/>
                  </a:cubicBezTo>
                  <a:cubicBezTo>
                    <a:pt x="616969" y="34634"/>
                    <a:pt x="617021" y="34858"/>
                    <a:pt x="617091" y="35066"/>
                  </a:cubicBezTo>
                  <a:cubicBezTo>
                    <a:pt x="617281" y="35912"/>
                    <a:pt x="617453" y="36776"/>
                    <a:pt x="617643" y="37674"/>
                  </a:cubicBezTo>
                  <a:cubicBezTo>
                    <a:pt x="617747" y="38296"/>
                    <a:pt x="617885" y="38936"/>
                    <a:pt x="617989" y="39558"/>
                  </a:cubicBezTo>
                  <a:cubicBezTo>
                    <a:pt x="619336" y="47124"/>
                    <a:pt x="619993" y="55538"/>
                    <a:pt x="619302" y="64694"/>
                  </a:cubicBezTo>
                  <a:cubicBezTo>
                    <a:pt x="618939" y="69808"/>
                    <a:pt x="617972" y="78878"/>
                    <a:pt x="616503" y="90919"/>
                  </a:cubicBezTo>
                  <a:cubicBezTo>
                    <a:pt x="616227" y="93165"/>
                    <a:pt x="615950" y="95515"/>
                    <a:pt x="615639" y="97985"/>
                  </a:cubicBezTo>
                  <a:cubicBezTo>
                    <a:pt x="613583" y="114501"/>
                    <a:pt x="610785" y="135474"/>
                    <a:pt x="607399" y="158866"/>
                  </a:cubicBezTo>
                  <a:cubicBezTo>
                    <a:pt x="607018" y="161578"/>
                    <a:pt x="606604" y="164343"/>
                    <a:pt x="606189" y="167107"/>
                  </a:cubicBezTo>
                  <a:cubicBezTo>
                    <a:pt x="604133" y="181152"/>
                    <a:pt x="601887" y="195958"/>
                    <a:pt x="599486" y="211143"/>
                  </a:cubicBezTo>
                  <a:lnTo>
                    <a:pt x="599486" y="211178"/>
                  </a:lnTo>
                  <a:cubicBezTo>
                    <a:pt x="598208" y="219229"/>
                    <a:pt x="596895" y="227383"/>
                    <a:pt x="595547" y="235606"/>
                  </a:cubicBezTo>
                  <a:lnTo>
                    <a:pt x="595547" y="235641"/>
                  </a:lnTo>
                  <a:cubicBezTo>
                    <a:pt x="595115" y="238111"/>
                    <a:pt x="594718" y="240616"/>
                    <a:pt x="594286" y="243104"/>
                  </a:cubicBezTo>
                  <a:cubicBezTo>
                    <a:pt x="582141" y="315715"/>
                    <a:pt x="567215" y="390383"/>
                    <a:pt x="553238" y="426317"/>
                  </a:cubicBezTo>
                  <a:cubicBezTo>
                    <a:pt x="552357" y="428649"/>
                    <a:pt x="551476" y="430999"/>
                    <a:pt x="550681" y="433365"/>
                  </a:cubicBezTo>
                  <a:lnTo>
                    <a:pt x="495121" y="597333"/>
                  </a:lnTo>
                  <a:lnTo>
                    <a:pt x="484618" y="628257"/>
                  </a:lnTo>
                  <a:lnTo>
                    <a:pt x="484065" y="629915"/>
                  </a:lnTo>
                  <a:lnTo>
                    <a:pt x="483581" y="631280"/>
                  </a:lnTo>
                  <a:lnTo>
                    <a:pt x="483546" y="631401"/>
                  </a:lnTo>
                  <a:cubicBezTo>
                    <a:pt x="483322" y="632075"/>
                    <a:pt x="483011" y="632628"/>
                    <a:pt x="482579" y="633060"/>
                  </a:cubicBezTo>
                  <a:cubicBezTo>
                    <a:pt x="482043" y="633664"/>
                    <a:pt x="481370" y="634096"/>
                    <a:pt x="480661" y="634355"/>
                  </a:cubicBezTo>
                  <a:cubicBezTo>
                    <a:pt x="480437" y="634424"/>
                    <a:pt x="480212" y="634511"/>
                    <a:pt x="479970" y="634545"/>
                  </a:cubicBezTo>
                  <a:cubicBezTo>
                    <a:pt x="479867" y="634563"/>
                    <a:pt x="479763" y="634580"/>
                    <a:pt x="479677" y="634597"/>
                  </a:cubicBezTo>
                  <a:cubicBezTo>
                    <a:pt x="478001" y="634804"/>
                    <a:pt x="476187" y="634131"/>
                    <a:pt x="475116" y="632472"/>
                  </a:cubicBezTo>
                  <a:cubicBezTo>
                    <a:pt x="470071" y="624750"/>
                    <a:pt x="462055" y="612035"/>
                    <a:pt x="453728" y="597263"/>
                  </a:cubicBezTo>
                  <a:cubicBezTo>
                    <a:pt x="453365" y="596624"/>
                    <a:pt x="452985" y="595951"/>
                    <a:pt x="452622" y="595294"/>
                  </a:cubicBezTo>
                  <a:cubicBezTo>
                    <a:pt x="451327" y="592979"/>
                    <a:pt x="450031" y="590681"/>
                    <a:pt x="448735" y="588280"/>
                  </a:cubicBezTo>
                  <a:lnTo>
                    <a:pt x="448735" y="588228"/>
                  </a:lnTo>
                  <a:cubicBezTo>
                    <a:pt x="437333" y="567030"/>
                    <a:pt x="426380" y="543034"/>
                    <a:pt x="422717" y="523754"/>
                  </a:cubicBezTo>
                  <a:lnTo>
                    <a:pt x="422717" y="523702"/>
                  </a:lnTo>
                  <a:cubicBezTo>
                    <a:pt x="421957" y="519711"/>
                    <a:pt x="421508" y="515893"/>
                    <a:pt x="421456" y="512352"/>
                  </a:cubicBezTo>
                  <a:cubicBezTo>
                    <a:pt x="420731" y="468851"/>
                    <a:pt x="398565" y="359199"/>
                    <a:pt x="395577" y="345810"/>
                  </a:cubicBezTo>
                  <a:cubicBezTo>
                    <a:pt x="393296" y="335479"/>
                    <a:pt x="384140" y="228661"/>
                    <a:pt x="392208" y="129272"/>
                  </a:cubicBezTo>
                  <a:cubicBezTo>
                    <a:pt x="392329" y="127631"/>
                    <a:pt x="392484" y="125990"/>
                    <a:pt x="392622" y="124331"/>
                  </a:cubicBezTo>
                  <a:cubicBezTo>
                    <a:pt x="392847" y="121498"/>
                    <a:pt x="393124" y="118682"/>
                    <a:pt x="393400" y="115831"/>
                  </a:cubicBezTo>
                  <a:cubicBezTo>
                    <a:pt x="393504" y="114691"/>
                    <a:pt x="393625" y="113568"/>
                    <a:pt x="393745" y="112445"/>
                  </a:cubicBezTo>
                  <a:cubicBezTo>
                    <a:pt x="394575" y="104274"/>
                    <a:pt x="395542" y="96223"/>
                    <a:pt x="396648" y="88311"/>
                  </a:cubicBezTo>
                  <a:cubicBezTo>
                    <a:pt x="396821" y="87084"/>
                    <a:pt x="396993" y="85875"/>
                    <a:pt x="397183" y="84648"/>
                  </a:cubicBezTo>
                  <a:cubicBezTo>
                    <a:pt x="397270" y="83974"/>
                    <a:pt x="397373" y="83352"/>
                    <a:pt x="397460" y="82696"/>
                  </a:cubicBezTo>
                  <a:cubicBezTo>
                    <a:pt x="397546" y="82160"/>
                    <a:pt x="397633" y="81625"/>
                    <a:pt x="397719" y="81089"/>
                  </a:cubicBezTo>
                  <a:cubicBezTo>
                    <a:pt x="397754" y="80761"/>
                    <a:pt x="397805" y="80450"/>
                    <a:pt x="397874" y="80104"/>
                  </a:cubicBezTo>
                  <a:cubicBezTo>
                    <a:pt x="397909" y="79811"/>
                    <a:pt x="397961" y="79517"/>
                    <a:pt x="397995" y="79223"/>
                  </a:cubicBezTo>
                  <a:cubicBezTo>
                    <a:pt x="398306" y="77254"/>
                    <a:pt x="398634" y="75284"/>
                    <a:pt x="398963" y="73332"/>
                  </a:cubicBezTo>
                  <a:cubicBezTo>
                    <a:pt x="400708" y="63088"/>
                    <a:pt x="387889" y="56972"/>
                    <a:pt x="381065" y="64763"/>
                  </a:cubicBezTo>
                  <a:lnTo>
                    <a:pt x="381047" y="64763"/>
                  </a:lnTo>
                  <a:cubicBezTo>
                    <a:pt x="381047" y="64763"/>
                    <a:pt x="380961" y="64884"/>
                    <a:pt x="380892" y="64936"/>
                  </a:cubicBezTo>
                  <a:cubicBezTo>
                    <a:pt x="380857" y="65005"/>
                    <a:pt x="380806" y="65057"/>
                    <a:pt x="380737" y="65126"/>
                  </a:cubicBezTo>
                  <a:cubicBezTo>
                    <a:pt x="376003" y="70585"/>
                    <a:pt x="370181" y="74991"/>
                    <a:pt x="363530" y="77824"/>
                  </a:cubicBezTo>
                  <a:cubicBezTo>
                    <a:pt x="363530" y="77824"/>
                    <a:pt x="362441" y="78291"/>
                    <a:pt x="362424" y="78291"/>
                  </a:cubicBezTo>
                  <a:lnTo>
                    <a:pt x="309663" y="100749"/>
                  </a:lnTo>
                  <a:lnTo>
                    <a:pt x="309594" y="100784"/>
                  </a:lnTo>
                  <a:lnTo>
                    <a:pt x="253239" y="124746"/>
                  </a:lnTo>
                  <a:cubicBezTo>
                    <a:pt x="251494" y="125489"/>
                    <a:pt x="249801" y="126266"/>
                    <a:pt x="248125" y="127078"/>
                  </a:cubicBezTo>
                  <a:cubicBezTo>
                    <a:pt x="248091" y="127095"/>
                    <a:pt x="248056" y="127113"/>
                    <a:pt x="248005" y="127130"/>
                  </a:cubicBezTo>
                  <a:cubicBezTo>
                    <a:pt x="239954" y="131052"/>
                    <a:pt x="232439" y="135872"/>
                    <a:pt x="225649" y="141452"/>
                  </a:cubicBezTo>
                  <a:cubicBezTo>
                    <a:pt x="225476" y="141573"/>
                    <a:pt x="225321" y="141711"/>
                    <a:pt x="225166" y="141832"/>
                  </a:cubicBezTo>
                  <a:cubicBezTo>
                    <a:pt x="205730" y="157916"/>
                    <a:pt x="191944" y="180202"/>
                    <a:pt x="186519" y="205460"/>
                  </a:cubicBezTo>
                  <a:cubicBezTo>
                    <a:pt x="186208" y="206980"/>
                    <a:pt x="185880" y="208466"/>
                    <a:pt x="185552" y="210021"/>
                  </a:cubicBezTo>
                  <a:cubicBezTo>
                    <a:pt x="185465" y="210435"/>
                    <a:pt x="185362" y="210850"/>
                    <a:pt x="185292" y="211282"/>
                  </a:cubicBezTo>
                  <a:cubicBezTo>
                    <a:pt x="182580" y="224325"/>
                    <a:pt x="179954" y="238440"/>
                    <a:pt x="177795" y="252710"/>
                  </a:cubicBezTo>
                  <a:cubicBezTo>
                    <a:pt x="177725" y="253142"/>
                    <a:pt x="177674" y="253573"/>
                    <a:pt x="177587" y="254005"/>
                  </a:cubicBezTo>
                  <a:cubicBezTo>
                    <a:pt x="174512" y="274737"/>
                    <a:pt x="172491" y="295658"/>
                    <a:pt x="172750" y="313919"/>
                  </a:cubicBezTo>
                  <a:cubicBezTo>
                    <a:pt x="172905" y="324509"/>
                    <a:pt x="171230" y="334996"/>
                    <a:pt x="167723" y="344981"/>
                  </a:cubicBezTo>
                  <a:cubicBezTo>
                    <a:pt x="167343" y="346121"/>
                    <a:pt x="166928" y="347296"/>
                    <a:pt x="166496" y="348523"/>
                  </a:cubicBezTo>
                  <a:cubicBezTo>
                    <a:pt x="166375" y="348937"/>
                    <a:pt x="166220" y="349335"/>
                    <a:pt x="166064" y="349749"/>
                  </a:cubicBezTo>
                  <a:cubicBezTo>
                    <a:pt x="162419" y="360357"/>
                    <a:pt x="157996" y="373573"/>
                    <a:pt x="154282" y="385943"/>
                  </a:cubicBezTo>
                  <a:cubicBezTo>
                    <a:pt x="154178" y="386288"/>
                    <a:pt x="154074" y="386634"/>
                    <a:pt x="153988" y="386962"/>
                  </a:cubicBezTo>
                  <a:cubicBezTo>
                    <a:pt x="150429" y="398882"/>
                    <a:pt x="147544" y="409922"/>
                    <a:pt x="146646" y="417005"/>
                  </a:cubicBezTo>
                  <a:cubicBezTo>
                    <a:pt x="146300" y="419821"/>
                    <a:pt x="145488" y="422533"/>
                    <a:pt x="144210" y="425038"/>
                  </a:cubicBezTo>
                  <a:cubicBezTo>
                    <a:pt x="142638" y="428114"/>
                    <a:pt x="140409" y="432571"/>
                    <a:pt x="138146" y="437356"/>
                  </a:cubicBezTo>
                  <a:cubicBezTo>
                    <a:pt x="137956" y="437736"/>
                    <a:pt x="137783" y="438151"/>
                    <a:pt x="137593" y="438566"/>
                  </a:cubicBezTo>
                  <a:cubicBezTo>
                    <a:pt x="133983" y="446202"/>
                    <a:pt x="130527" y="454339"/>
                    <a:pt x="129853" y="458485"/>
                  </a:cubicBezTo>
                  <a:cubicBezTo>
                    <a:pt x="129767" y="458986"/>
                    <a:pt x="129733" y="459400"/>
                    <a:pt x="129733" y="459798"/>
                  </a:cubicBezTo>
                  <a:cubicBezTo>
                    <a:pt x="129733" y="459798"/>
                    <a:pt x="98947" y="449812"/>
                    <a:pt x="75157" y="447221"/>
                  </a:cubicBezTo>
                  <a:cubicBezTo>
                    <a:pt x="70337" y="446703"/>
                    <a:pt x="65794" y="449000"/>
                    <a:pt x="63237" y="452853"/>
                  </a:cubicBezTo>
                  <a:cubicBezTo>
                    <a:pt x="62529" y="453959"/>
                    <a:pt x="61959" y="455168"/>
                    <a:pt x="61596" y="456481"/>
                  </a:cubicBezTo>
                  <a:cubicBezTo>
                    <a:pt x="53891" y="484140"/>
                    <a:pt x="26473" y="509156"/>
                    <a:pt x="10925" y="532098"/>
                  </a:cubicBezTo>
                  <a:lnTo>
                    <a:pt x="10925" y="532098"/>
                  </a:lnTo>
                  <a:cubicBezTo>
                    <a:pt x="10770" y="532340"/>
                    <a:pt x="10631" y="532547"/>
                    <a:pt x="10476" y="532772"/>
                  </a:cubicBezTo>
                  <a:cubicBezTo>
                    <a:pt x="4567" y="541617"/>
                    <a:pt x="473" y="550186"/>
                    <a:pt x="41" y="558444"/>
                  </a:cubicBezTo>
                  <a:lnTo>
                    <a:pt x="41" y="558444"/>
                  </a:lnTo>
                  <a:cubicBezTo>
                    <a:pt x="-529" y="568965"/>
                    <a:pt x="4775" y="579020"/>
                    <a:pt x="19667" y="588712"/>
                  </a:cubicBezTo>
                  <a:cubicBezTo>
                    <a:pt x="26422" y="593117"/>
                    <a:pt x="32987" y="597263"/>
                    <a:pt x="39361" y="601168"/>
                  </a:cubicBezTo>
                  <a:cubicBezTo>
                    <a:pt x="39465" y="601220"/>
                    <a:pt x="39569" y="601289"/>
                    <a:pt x="39672" y="601358"/>
                  </a:cubicBezTo>
                  <a:cubicBezTo>
                    <a:pt x="58296" y="612743"/>
                    <a:pt x="75296" y="622037"/>
                    <a:pt x="90810" y="629483"/>
                  </a:cubicBezTo>
                  <a:cubicBezTo>
                    <a:pt x="105857" y="636687"/>
                    <a:pt x="119488" y="642199"/>
                    <a:pt x="131875" y="646189"/>
                  </a:cubicBezTo>
                  <a:cubicBezTo>
                    <a:pt x="132255" y="646328"/>
                    <a:pt x="132635" y="646431"/>
                    <a:pt x="133015" y="646552"/>
                  </a:cubicBezTo>
                  <a:lnTo>
                    <a:pt x="133032" y="646552"/>
                  </a:lnTo>
                  <a:cubicBezTo>
                    <a:pt x="150878" y="652219"/>
                    <a:pt x="166081" y="654810"/>
                    <a:pt x="178987" y="655035"/>
                  </a:cubicBezTo>
                  <a:cubicBezTo>
                    <a:pt x="179108" y="655035"/>
                    <a:pt x="179228" y="655052"/>
                    <a:pt x="179332" y="655052"/>
                  </a:cubicBezTo>
                  <a:cubicBezTo>
                    <a:pt x="188264" y="655173"/>
                    <a:pt x="196107" y="654188"/>
                    <a:pt x="203000" y="652305"/>
                  </a:cubicBezTo>
                  <a:cubicBezTo>
                    <a:pt x="203052" y="652288"/>
                    <a:pt x="203121" y="652271"/>
                    <a:pt x="203190" y="652253"/>
                  </a:cubicBezTo>
                  <a:cubicBezTo>
                    <a:pt x="254569" y="638190"/>
                    <a:pt x="252859" y="575582"/>
                    <a:pt x="254448" y="570088"/>
                  </a:cubicBezTo>
                  <a:cubicBezTo>
                    <a:pt x="254518" y="569795"/>
                    <a:pt x="254621" y="569501"/>
                    <a:pt x="254690" y="569207"/>
                  </a:cubicBezTo>
                  <a:cubicBezTo>
                    <a:pt x="254742" y="569000"/>
                    <a:pt x="254794" y="568827"/>
                    <a:pt x="254863" y="568603"/>
                  </a:cubicBezTo>
                  <a:cubicBezTo>
                    <a:pt x="254915" y="568378"/>
                    <a:pt x="254967" y="568153"/>
                    <a:pt x="255036" y="567946"/>
                  </a:cubicBezTo>
                  <a:cubicBezTo>
                    <a:pt x="255053" y="567877"/>
                    <a:pt x="255070" y="567791"/>
                    <a:pt x="255088" y="567704"/>
                  </a:cubicBezTo>
                  <a:cubicBezTo>
                    <a:pt x="255122" y="567549"/>
                    <a:pt x="255157" y="567410"/>
                    <a:pt x="255174" y="567272"/>
                  </a:cubicBezTo>
                  <a:lnTo>
                    <a:pt x="255174" y="567272"/>
                  </a:lnTo>
                  <a:cubicBezTo>
                    <a:pt x="255226" y="567048"/>
                    <a:pt x="255260" y="566840"/>
                    <a:pt x="255330" y="566668"/>
                  </a:cubicBezTo>
                  <a:lnTo>
                    <a:pt x="255330" y="566668"/>
                  </a:lnTo>
                  <a:cubicBezTo>
                    <a:pt x="255381" y="566426"/>
                    <a:pt x="255416" y="566184"/>
                    <a:pt x="255485" y="565959"/>
                  </a:cubicBezTo>
                  <a:cubicBezTo>
                    <a:pt x="255485" y="565959"/>
                    <a:pt x="255485" y="567082"/>
                    <a:pt x="255451" y="569190"/>
                  </a:cubicBezTo>
                  <a:cubicBezTo>
                    <a:pt x="255174" y="587019"/>
                    <a:pt x="252548" y="675541"/>
                    <a:pt x="227895" y="750917"/>
                  </a:cubicBezTo>
                  <a:cubicBezTo>
                    <a:pt x="227843" y="751107"/>
                    <a:pt x="227774" y="751297"/>
                    <a:pt x="227705" y="751487"/>
                  </a:cubicBezTo>
                  <a:cubicBezTo>
                    <a:pt x="227671" y="751608"/>
                    <a:pt x="227636" y="751746"/>
                    <a:pt x="227584" y="751867"/>
                  </a:cubicBezTo>
                  <a:cubicBezTo>
                    <a:pt x="227342" y="752627"/>
                    <a:pt x="227083" y="753405"/>
                    <a:pt x="226824" y="754165"/>
                  </a:cubicBezTo>
                  <a:cubicBezTo>
                    <a:pt x="225062" y="759382"/>
                    <a:pt x="223196" y="764513"/>
                    <a:pt x="221227" y="769558"/>
                  </a:cubicBezTo>
                  <a:cubicBezTo>
                    <a:pt x="220000" y="772702"/>
                    <a:pt x="218877" y="775863"/>
                    <a:pt x="217841" y="779077"/>
                  </a:cubicBezTo>
                  <a:lnTo>
                    <a:pt x="217841" y="779077"/>
                  </a:lnTo>
                  <a:cubicBezTo>
                    <a:pt x="217789" y="779284"/>
                    <a:pt x="217720" y="779457"/>
                    <a:pt x="217650" y="779682"/>
                  </a:cubicBezTo>
                  <a:cubicBezTo>
                    <a:pt x="216493" y="783379"/>
                    <a:pt x="215456" y="787110"/>
                    <a:pt x="214610" y="790894"/>
                  </a:cubicBezTo>
                  <a:cubicBezTo>
                    <a:pt x="212537" y="800085"/>
                    <a:pt x="209496" y="814130"/>
                    <a:pt x="205955" y="831199"/>
                  </a:cubicBezTo>
                  <a:cubicBezTo>
                    <a:pt x="205955" y="831233"/>
                    <a:pt x="205937" y="831285"/>
                    <a:pt x="205937" y="831354"/>
                  </a:cubicBezTo>
                  <a:lnTo>
                    <a:pt x="778898" y="831354"/>
                  </a:lnTo>
                  <a:cubicBezTo>
                    <a:pt x="778725" y="818829"/>
                    <a:pt x="778345" y="800827"/>
                    <a:pt x="777205" y="780597"/>
                  </a:cubicBezTo>
                  <a:lnTo>
                    <a:pt x="777205" y="780476"/>
                  </a:lnTo>
                  <a:cubicBezTo>
                    <a:pt x="777205" y="780476"/>
                    <a:pt x="777188" y="780321"/>
                    <a:pt x="777170" y="780234"/>
                  </a:cubicBezTo>
                  <a:lnTo>
                    <a:pt x="777170" y="780234"/>
                  </a:lnTo>
                  <a:cubicBezTo>
                    <a:pt x="776048" y="760177"/>
                    <a:pt x="774147" y="738012"/>
                    <a:pt x="770951" y="716779"/>
                  </a:cubicBezTo>
                  <a:cubicBezTo>
                    <a:pt x="770709" y="715104"/>
                    <a:pt x="770450" y="713411"/>
                    <a:pt x="770174" y="711752"/>
                  </a:cubicBezTo>
                  <a:cubicBezTo>
                    <a:pt x="770001" y="710715"/>
                    <a:pt x="769845" y="709679"/>
                    <a:pt x="769655" y="708660"/>
                  </a:cubicBezTo>
                  <a:lnTo>
                    <a:pt x="769655" y="708660"/>
                  </a:lnTo>
                  <a:cubicBezTo>
                    <a:pt x="768982" y="704703"/>
                    <a:pt x="768273" y="700799"/>
                    <a:pt x="767513" y="696964"/>
                  </a:cubicBezTo>
                  <a:cubicBezTo>
                    <a:pt x="765284" y="685786"/>
                    <a:pt x="762572" y="675179"/>
                    <a:pt x="759376" y="665659"/>
                  </a:cubicBezTo>
                  <a:cubicBezTo>
                    <a:pt x="757493" y="660114"/>
                    <a:pt x="756750" y="654274"/>
                    <a:pt x="757303" y="648435"/>
                  </a:cubicBezTo>
                  <a:cubicBezTo>
                    <a:pt x="758875" y="631021"/>
                    <a:pt x="762417" y="592236"/>
                    <a:pt x="765647" y="558427"/>
                  </a:cubicBezTo>
                  <a:cubicBezTo>
                    <a:pt x="767686" y="537195"/>
                    <a:pt x="769603" y="517915"/>
                    <a:pt x="770848" y="507134"/>
                  </a:cubicBezTo>
                  <a:cubicBezTo>
                    <a:pt x="771089" y="505182"/>
                    <a:pt x="771314" y="503489"/>
                    <a:pt x="771487" y="502141"/>
                  </a:cubicBezTo>
                  <a:cubicBezTo>
                    <a:pt x="771538" y="501692"/>
                    <a:pt x="771590" y="501312"/>
                    <a:pt x="771659" y="500915"/>
                  </a:cubicBezTo>
                  <a:lnTo>
                    <a:pt x="771659" y="500656"/>
                  </a:lnTo>
                  <a:cubicBezTo>
                    <a:pt x="771763" y="499878"/>
                    <a:pt x="771867" y="499256"/>
                    <a:pt x="771953" y="498824"/>
                  </a:cubicBezTo>
                  <a:lnTo>
                    <a:pt x="771953" y="498790"/>
                  </a:lnTo>
                  <a:cubicBezTo>
                    <a:pt x="772057" y="498151"/>
                    <a:pt x="772161" y="497926"/>
                    <a:pt x="772212" y="498220"/>
                  </a:cubicBezTo>
                  <a:cubicBezTo>
                    <a:pt x="772385" y="499101"/>
                    <a:pt x="772592" y="502107"/>
                    <a:pt x="772886" y="506512"/>
                  </a:cubicBezTo>
                  <a:cubicBezTo>
                    <a:pt x="773007" y="508447"/>
                    <a:pt x="773145" y="510693"/>
                    <a:pt x="773301" y="513164"/>
                  </a:cubicBezTo>
                  <a:lnTo>
                    <a:pt x="773301" y="513164"/>
                  </a:lnTo>
                  <a:cubicBezTo>
                    <a:pt x="773404" y="514978"/>
                    <a:pt x="773525" y="516913"/>
                    <a:pt x="773646" y="518951"/>
                  </a:cubicBezTo>
                  <a:cubicBezTo>
                    <a:pt x="774285" y="529645"/>
                    <a:pt x="775132" y="543155"/>
                    <a:pt x="776134" y="556181"/>
                  </a:cubicBezTo>
                  <a:cubicBezTo>
                    <a:pt x="776756" y="564335"/>
                    <a:pt x="777464" y="572282"/>
                    <a:pt x="778242" y="579262"/>
                  </a:cubicBezTo>
                  <a:cubicBezTo>
                    <a:pt x="778259" y="579400"/>
                    <a:pt x="778276" y="579504"/>
                    <a:pt x="778276" y="579625"/>
                  </a:cubicBezTo>
                  <a:cubicBezTo>
                    <a:pt x="779054" y="586466"/>
                    <a:pt x="779883" y="592323"/>
                    <a:pt x="780764" y="596503"/>
                  </a:cubicBezTo>
                  <a:cubicBezTo>
                    <a:pt x="781455" y="599699"/>
                    <a:pt x="781818" y="602930"/>
                    <a:pt x="781904" y="606213"/>
                  </a:cubicBezTo>
                  <a:cubicBezTo>
                    <a:pt x="782388" y="622677"/>
                    <a:pt x="781731" y="639141"/>
                    <a:pt x="782923" y="655605"/>
                  </a:cubicBezTo>
                  <a:cubicBezTo>
                    <a:pt x="783563" y="664346"/>
                    <a:pt x="784409" y="673365"/>
                    <a:pt x="786914" y="681795"/>
                  </a:cubicBezTo>
                  <a:cubicBezTo>
                    <a:pt x="789454" y="690243"/>
                    <a:pt x="791406" y="700143"/>
                    <a:pt x="796641" y="707450"/>
                  </a:cubicBezTo>
                  <a:cubicBezTo>
                    <a:pt x="801271" y="713929"/>
                    <a:pt x="808285" y="716728"/>
                    <a:pt x="815662" y="718282"/>
                  </a:cubicBezTo>
                  <a:cubicBezTo>
                    <a:pt x="815955" y="718334"/>
                    <a:pt x="816232" y="718403"/>
                    <a:pt x="816525" y="718455"/>
                  </a:cubicBezTo>
                  <a:cubicBezTo>
                    <a:pt x="819911" y="719146"/>
                    <a:pt x="823350" y="719578"/>
                    <a:pt x="826649" y="720010"/>
                  </a:cubicBezTo>
                  <a:cubicBezTo>
                    <a:pt x="840332" y="721824"/>
                    <a:pt x="854084" y="722774"/>
                    <a:pt x="867870" y="722947"/>
                  </a:cubicBezTo>
                  <a:cubicBezTo>
                    <a:pt x="875506" y="723033"/>
                    <a:pt x="883142" y="722895"/>
                    <a:pt x="890743" y="722463"/>
                  </a:cubicBezTo>
                  <a:cubicBezTo>
                    <a:pt x="893076" y="722325"/>
                    <a:pt x="895408" y="722187"/>
                    <a:pt x="897723" y="722014"/>
                  </a:cubicBezTo>
                  <a:cubicBezTo>
                    <a:pt x="898932" y="721928"/>
                    <a:pt x="900107" y="721824"/>
                    <a:pt x="901316" y="721720"/>
                  </a:cubicBezTo>
                  <a:cubicBezTo>
                    <a:pt x="901645" y="721703"/>
                    <a:pt x="901956" y="721686"/>
                    <a:pt x="902301" y="721651"/>
                  </a:cubicBezTo>
                  <a:cubicBezTo>
                    <a:pt x="904720" y="721444"/>
                    <a:pt x="907121" y="721219"/>
                    <a:pt x="909522" y="720960"/>
                  </a:cubicBezTo>
                  <a:cubicBezTo>
                    <a:pt x="909557" y="720943"/>
                    <a:pt x="909592" y="720943"/>
                    <a:pt x="909626" y="720943"/>
                  </a:cubicBezTo>
                  <a:cubicBezTo>
                    <a:pt x="910715" y="720839"/>
                    <a:pt x="911803" y="720701"/>
                    <a:pt x="912891" y="720580"/>
                  </a:cubicBezTo>
                  <a:cubicBezTo>
                    <a:pt x="915880" y="720235"/>
                    <a:pt x="918851" y="719837"/>
                    <a:pt x="921857" y="719405"/>
                  </a:cubicBezTo>
                  <a:lnTo>
                    <a:pt x="921875" y="719405"/>
                  </a:lnTo>
                  <a:cubicBezTo>
                    <a:pt x="925105" y="718939"/>
                    <a:pt x="928336" y="718421"/>
                    <a:pt x="931549" y="717868"/>
                  </a:cubicBezTo>
                  <a:cubicBezTo>
                    <a:pt x="933018" y="717609"/>
                    <a:pt x="934417" y="717453"/>
                    <a:pt x="935765" y="717315"/>
                  </a:cubicBezTo>
                  <a:cubicBezTo>
                    <a:pt x="936369" y="717263"/>
                    <a:pt x="936974" y="717211"/>
                    <a:pt x="937544" y="717142"/>
                  </a:cubicBezTo>
                  <a:cubicBezTo>
                    <a:pt x="937682" y="717125"/>
                    <a:pt x="937803" y="717125"/>
                    <a:pt x="937924" y="717108"/>
                  </a:cubicBezTo>
                  <a:cubicBezTo>
                    <a:pt x="942157" y="716641"/>
                    <a:pt x="945785" y="715898"/>
                    <a:pt x="949050" y="712063"/>
                  </a:cubicBezTo>
                  <a:cubicBezTo>
                    <a:pt x="951745" y="708884"/>
                    <a:pt x="953490" y="705204"/>
                    <a:pt x="954509" y="701179"/>
                  </a:cubicBezTo>
                  <a:cubicBezTo>
                    <a:pt x="955321" y="697914"/>
                    <a:pt x="955667" y="694441"/>
                    <a:pt x="955667" y="690813"/>
                  </a:cubicBezTo>
                  <a:lnTo>
                    <a:pt x="955667" y="690572"/>
                  </a:lnTo>
                  <a:cubicBezTo>
                    <a:pt x="955598" y="673365"/>
                    <a:pt x="947772" y="653203"/>
                    <a:pt x="946148" y="639538"/>
                  </a:cubicBezTo>
                  <a:close/>
                </a:path>
              </a:pathLst>
            </a:custGeom>
            <a:solidFill>
              <a:srgbClr val="5E8BD3"/>
            </a:solidFill>
            <a:ln w="0" cap="flat">
              <a:noFill/>
              <a:prstDash val="solid"/>
              <a:miter/>
            </a:ln>
          </p:spPr>
          <p:txBody>
            <a:bodyPr rtlCol="0" anchor="ctr"/>
            <a:lstStyle/>
            <a:p>
              <a:endParaRPr lang="en-US" dirty="0"/>
            </a:p>
          </p:txBody>
        </p:sp>
        <p:sp>
          <p:nvSpPr>
            <p:cNvPr id="202" name="Freeform: Shape 201">
              <a:extLst>
                <a:ext uri="{FF2B5EF4-FFF2-40B4-BE49-F238E27FC236}">
                  <a16:creationId xmlns:a16="http://schemas.microsoft.com/office/drawing/2014/main" id="{92F5F010-436B-B20A-E271-13E4AC205ABB}"/>
                </a:ext>
              </a:extLst>
            </p:cNvPr>
            <p:cNvSpPr/>
            <p:nvPr/>
          </p:nvSpPr>
          <p:spPr>
            <a:xfrm>
              <a:off x="7688792" y="4554365"/>
              <a:ext cx="18413" cy="30372"/>
            </a:xfrm>
            <a:custGeom>
              <a:avLst/>
              <a:gdLst>
                <a:gd name="connsiteX0" fmla="*/ 18294 w 18413"/>
                <a:gd name="connsiteY0" fmla="*/ 14298 h 30372"/>
                <a:gd name="connsiteX1" fmla="*/ 10693 w 18413"/>
                <a:gd name="connsiteY1" fmla="*/ 30347 h 30372"/>
                <a:gd name="connsiteX2" fmla="*/ 120 w 18413"/>
                <a:gd name="connsiteY2" fmla="*/ 16077 h 30372"/>
                <a:gd name="connsiteX3" fmla="*/ 7721 w 18413"/>
                <a:gd name="connsiteY3" fmla="*/ 28 h 30372"/>
                <a:gd name="connsiteX4" fmla="*/ 18294 w 18413"/>
                <a:gd name="connsiteY4" fmla="*/ 14298 h 30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3" h="30372">
                  <a:moveTo>
                    <a:pt x="18294" y="14298"/>
                  </a:moveTo>
                  <a:cubicBezTo>
                    <a:pt x="19106" y="22659"/>
                    <a:pt x="15703" y="29846"/>
                    <a:pt x="10693" y="30347"/>
                  </a:cubicBezTo>
                  <a:cubicBezTo>
                    <a:pt x="5665" y="30831"/>
                    <a:pt x="932" y="24456"/>
                    <a:pt x="120" y="16077"/>
                  </a:cubicBezTo>
                  <a:cubicBezTo>
                    <a:pt x="-692" y="7715"/>
                    <a:pt x="2711" y="529"/>
                    <a:pt x="7721" y="28"/>
                  </a:cubicBezTo>
                  <a:cubicBezTo>
                    <a:pt x="12731" y="-473"/>
                    <a:pt x="17482" y="5919"/>
                    <a:pt x="18294" y="14298"/>
                  </a:cubicBezTo>
                  <a:close/>
                </a:path>
              </a:pathLst>
            </a:custGeom>
            <a:solidFill>
              <a:srgbClr val="000000"/>
            </a:solidFill>
            <a:ln w="0" cap="flat">
              <a:noFill/>
              <a:prstDash val="solid"/>
              <a:miter/>
            </a:ln>
          </p:spPr>
          <p:txBody>
            <a:bodyPr rtlCol="0" anchor="ctr"/>
            <a:lstStyle/>
            <a:p>
              <a:endParaRPr lang="en-US" dirty="0"/>
            </a:p>
          </p:txBody>
        </p:sp>
        <p:sp>
          <p:nvSpPr>
            <p:cNvPr id="203" name="Freeform: Shape 202">
              <a:extLst>
                <a:ext uri="{FF2B5EF4-FFF2-40B4-BE49-F238E27FC236}">
                  <a16:creationId xmlns:a16="http://schemas.microsoft.com/office/drawing/2014/main" id="{50CB4C6D-4D4A-BFF2-5D44-7E77686E5934}"/>
                </a:ext>
              </a:extLst>
            </p:cNvPr>
            <p:cNvSpPr/>
            <p:nvPr/>
          </p:nvSpPr>
          <p:spPr>
            <a:xfrm>
              <a:off x="7748997" y="4536524"/>
              <a:ext cx="20941" cy="34597"/>
            </a:xfrm>
            <a:custGeom>
              <a:avLst/>
              <a:gdLst>
                <a:gd name="connsiteX0" fmla="*/ 20836 w 20941"/>
                <a:gd name="connsiteY0" fmla="*/ 16418 h 34597"/>
                <a:gd name="connsiteX1" fmla="*/ 11939 w 20941"/>
                <a:gd name="connsiteY1" fmla="*/ 34575 h 34597"/>
                <a:gd name="connsiteX2" fmla="*/ 105 w 20941"/>
                <a:gd name="connsiteY2" fmla="*/ 18180 h 34597"/>
                <a:gd name="connsiteX3" fmla="*/ 9002 w 20941"/>
                <a:gd name="connsiteY3" fmla="*/ 23 h 34597"/>
                <a:gd name="connsiteX4" fmla="*/ 20836 w 20941"/>
                <a:gd name="connsiteY4" fmla="*/ 16418 h 34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41" h="34597">
                  <a:moveTo>
                    <a:pt x="20836" y="16418"/>
                  </a:moveTo>
                  <a:cubicBezTo>
                    <a:pt x="21648" y="25954"/>
                    <a:pt x="17657" y="34091"/>
                    <a:pt x="11939" y="34575"/>
                  </a:cubicBezTo>
                  <a:cubicBezTo>
                    <a:pt x="6221" y="35058"/>
                    <a:pt x="917" y="27716"/>
                    <a:pt x="105" y="18180"/>
                  </a:cubicBezTo>
                  <a:cubicBezTo>
                    <a:pt x="-707" y="8643"/>
                    <a:pt x="3284" y="506"/>
                    <a:pt x="9002" y="23"/>
                  </a:cubicBezTo>
                  <a:cubicBezTo>
                    <a:pt x="14720" y="-461"/>
                    <a:pt x="20024" y="6881"/>
                    <a:pt x="20836" y="16418"/>
                  </a:cubicBezTo>
                  <a:close/>
                </a:path>
              </a:pathLst>
            </a:custGeom>
            <a:solidFill>
              <a:srgbClr val="000000"/>
            </a:solidFill>
            <a:ln w="0" cap="flat">
              <a:noFill/>
              <a:prstDash val="solid"/>
              <a:miter/>
            </a:ln>
          </p:spPr>
          <p:txBody>
            <a:bodyPr rtlCol="0" anchor="ctr"/>
            <a:lstStyle/>
            <a:p>
              <a:endParaRPr lang="en-US" dirty="0"/>
            </a:p>
          </p:txBody>
        </p:sp>
        <p:sp>
          <p:nvSpPr>
            <p:cNvPr id="204" name="Freeform: Shape 203">
              <a:extLst>
                <a:ext uri="{FF2B5EF4-FFF2-40B4-BE49-F238E27FC236}">
                  <a16:creationId xmlns:a16="http://schemas.microsoft.com/office/drawing/2014/main" id="{AD09BB92-B404-7E57-B50B-80BFF67C01D8}"/>
                </a:ext>
              </a:extLst>
            </p:cNvPr>
            <p:cNvSpPr/>
            <p:nvPr/>
          </p:nvSpPr>
          <p:spPr>
            <a:xfrm>
              <a:off x="7725292" y="4496686"/>
              <a:ext cx="62227" cy="31415"/>
            </a:xfrm>
            <a:custGeom>
              <a:avLst/>
              <a:gdLst>
                <a:gd name="connsiteX0" fmla="*/ 5410 w 62227"/>
                <a:gd name="connsiteY0" fmla="*/ 10595 h 31415"/>
                <a:gd name="connsiteX1" fmla="*/ 59260 w 62227"/>
                <a:gd name="connsiteY1" fmla="*/ 6777 h 31415"/>
                <a:gd name="connsiteX2" fmla="*/ 55891 w 62227"/>
                <a:gd name="connsiteY2" fmla="*/ 17799 h 31415"/>
                <a:gd name="connsiteX3" fmla="*/ 17538 w 62227"/>
                <a:gd name="connsiteY3" fmla="*/ 30255 h 31415"/>
                <a:gd name="connsiteX4" fmla="*/ 193 w 62227"/>
                <a:gd name="connsiteY4" fmla="*/ 22152 h 31415"/>
                <a:gd name="connsiteX5" fmla="*/ 141 w 62227"/>
                <a:gd name="connsiteY5" fmla="*/ 21859 h 31415"/>
                <a:gd name="connsiteX6" fmla="*/ 5410 w 62227"/>
                <a:gd name="connsiteY6" fmla="*/ 10595 h 31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27" h="31415">
                  <a:moveTo>
                    <a:pt x="5410" y="10595"/>
                  </a:moveTo>
                  <a:cubicBezTo>
                    <a:pt x="16035" y="3650"/>
                    <a:pt x="38339" y="-7183"/>
                    <a:pt x="59260" y="6777"/>
                  </a:cubicBezTo>
                  <a:cubicBezTo>
                    <a:pt x="64546" y="10301"/>
                    <a:pt x="62370" y="17315"/>
                    <a:pt x="55891" y="17799"/>
                  </a:cubicBezTo>
                  <a:cubicBezTo>
                    <a:pt x="44264" y="18663"/>
                    <a:pt x="29649" y="23154"/>
                    <a:pt x="17538" y="30255"/>
                  </a:cubicBezTo>
                  <a:cubicBezTo>
                    <a:pt x="11440" y="33831"/>
                    <a:pt x="1230" y="28579"/>
                    <a:pt x="193" y="22152"/>
                  </a:cubicBezTo>
                  <a:lnTo>
                    <a:pt x="141" y="21859"/>
                  </a:lnTo>
                  <a:cubicBezTo>
                    <a:pt x="-567" y="17470"/>
                    <a:pt x="1420" y="13221"/>
                    <a:pt x="5410" y="10595"/>
                  </a:cubicBezTo>
                  <a:close/>
                </a:path>
              </a:pathLst>
            </a:custGeom>
            <a:solidFill>
              <a:srgbClr val="040423"/>
            </a:solidFill>
            <a:ln w="0" cap="flat">
              <a:noFill/>
              <a:prstDash val="solid"/>
              <a:miter/>
            </a:ln>
          </p:spPr>
          <p:txBody>
            <a:bodyPr rtlCol="0" anchor="ctr"/>
            <a:lstStyle/>
            <a:p>
              <a:endParaRPr lang="en-US" dirty="0"/>
            </a:p>
          </p:txBody>
        </p:sp>
        <p:sp>
          <p:nvSpPr>
            <p:cNvPr id="205" name="Freeform: Shape 204">
              <a:extLst>
                <a:ext uri="{FF2B5EF4-FFF2-40B4-BE49-F238E27FC236}">
                  <a16:creationId xmlns:a16="http://schemas.microsoft.com/office/drawing/2014/main" id="{575CAC69-C7F9-09D2-A96E-D085B14155CE}"/>
                </a:ext>
              </a:extLst>
            </p:cNvPr>
            <p:cNvSpPr/>
            <p:nvPr/>
          </p:nvSpPr>
          <p:spPr>
            <a:xfrm>
              <a:off x="7666664" y="4522103"/>
              <a:ext cx="39186" cy="22426"/>
            </a:xfrm>
            <a:custGeom>
              <a:avLst/>
              <a:gdLst>
                <a:gd name="connsiteX0" fmla="*/ 23769 w 39186"/>
                <a:gd name="connsiteY0" fmla="*/ 1 h 22426"/>
                <a:gd name="connsiteX1" fmla="*/ 515 w 39186"/>
                <a:gd name="connsiteY1" fmla="*/ 16932 h 22426"/>
                <a:gd name="connsiteX2" fmla="*/ 10881 w 39186"/>
                <a:gd name="connsiteY2" fmla="*/ 21786 h 22426"/>
                <a:gd name="connsiteX3" fmla="*/ 35482 w 39186"/>
                <a:gd name="connsiteY3" fmla="*/ 15066 h 22426"/>
                <a:gd name="connsiteX4" fmla="*/ 35275 w 39186"/>
                <a:gd name="connsiteY4" fmla="*/ 4493 h 22426"/>
                <a:gd name="connsiteX5" fmla="*/ 35050 w 39186"/>
                <a:gd name="connsiteY5" fmla="*/ 4320 h 22426"/>
                <a:gd name="connsiteX6" fmla="*/ 23786 w 39186"/>
                <a:gd name="connsiteY6" fmla="*/ 1 h 22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86" h="22426">
                  <a:moveTo>
                    <a:pt x="23769" y="1"/>
                  </a:moveTo>
                  <a:cubicBezTo>
                    <a:pt x="14060" y="-51"/>
                    <a:pt x="-3199" y="1884"/>
                    <a:pt x="515" y="16932"/>
                  </a:cubicBezTo>
                  <a:cubicBezTo>
                    <a:pt x="1448" y="20732"/>
                    <a:pt x="8048" y="23807"/>
                    <a:pt x="10881" y="21786"/>
                  </a:cubicBezTo>
                  <a:cubicBezTo>
                    <a:pt x="15926" y="18158"/>
                    <a:pt x="25099" y="15463"/>
                    <a:pt x="35482" y="15066"/>
                  </a:cubicBezTo>
                  <a:cubicBezTo>
                    <a:pt x="40717" y="14876"/>
                    <a:pt x="40181" y="8380"/>
                    <a:pt x="35275" y="4493"/>
                  </a:cubicBezTo>
                  <a:lnTo>
                    <a:pt x="35050" y="4320"/>
                  </a:lnTo>
                  <a:cubicBezTo>
                    <a:pt x="31698" y="1677"/>
                    <a:pt x="27431" y="36"/>
                    <a:pt x="23786" y="1"/>
                  </a:cubicBezTo>
                  <a:close/>
                </a:path>
              </a:pathLst>
            </a:custGeom>
            <a:solidFill>
              <a:srgbClr val="040423"/>
            </a:solidFill>
            <a:ln w="0" cap="flat">
              <a:noFill/>
              <a:prstDash val="solid"/>
              <a:miter/>
            </a:ln>
          </p:spPr>
          <p:txBody>
            <a:bodyPr rtlCol="0" anchor="ctr"/>
            <a:lstStyle/>
            <a:p>
              <a:endParaRPr lang="en-US" dirty="0"/>
            </a:p>
          </p:txBody>
        </p:sp>
        <p:sp>
          <p:nvSpPr>
            <p:cNvPr id="206" name="Freeform: Shape 205">
              <a:extLst>
                <a:ext uri="{FF2B5EF4-FFF2-40B4-BE49-F238E27FC236}">
                  <a16:creationId xmlns:a16="http://schemas.microsoft.com/office/drawing/2014/main" id="{9D85097E-E43D-22DC-1779-4AFF827FC086}"/>
                </a:ext>
              </a:extLst>
            </p:cNvPr>
            <p:cNvSpPr/>
            <p:nvPr/>
          </p:nvSpPr>
          <p:spPr>
            <a:xfrm>
              <a:off x="6982060" y="4980179"/>
              <a:ext cx="461110" cy="287134"/>
            </a:xfrm>
            <a:custGeom>
              <a:avLst/>
              <a:gdLst>
                <a:gd name="connsiteX0" fmla="*/ 460150 w 461110"/>
                <a:gd name="connsiteY0" fmla="*/ 207088 h 287134"/>
                <a:gd name="connsiteX1" fmla="*/ 434409 w 461110"/>
                <a:gd name="connsiteY1" fmla="*/ 268504 h 287134"/>
                <a:gd name="connsiteX2" fmla="*/ 389266 w 461110"/>
                <a:gd name="connsiteY2" fmla="*/ 283655 h 287134"/>
                <a:gd name="connsiteX3" fmla="*/ 217870 w 461110"/>
                <a:gd name="connsiteY3" fmla="*/ 138623 h 287134"/>
                <a:gd name="connsiteX4" fmla="*/ 121297 w 461110"/>
                <a:gd name="connsiteY4" fmla="*/ 105366 h 287134"/>
                <a:gd name="connsiteX5" fmla="*/ 57635 w 461110"/>
                <a:gd name="connsiteY5" fmla="*/ 75202 h 287134"/>
                <a:gd name="connsiteX6" fmla="*/ 1989 w 461110"/>
                <a:gd name="connsiteY6" fmla="*/ 27780 h 287134"/>
                <a:gd name="connsiteX7" fmla="*/ 5150 w 461110"/>
                <a:gd name="connsiteY7" fmla="*/ 17950 h 287134"/>
                <a:gd name="connsiteX8" fmla="*/ 11819 w 461110"/>
                <a:gd name="connsiteY8" fmla="*/ 19332 h 287134"/>
                <a:gd name="connsiteX9" fmla="*/ 6739 w 461110"/>
                <a:gd name="connsiteY9" fmla="*/ 9882 h 287134"/>
                <a:gd name="connsiteX10" fmla="*/ 8864 w 461110"/>
                <a:gd name="connsiteY10" fmla="*/ 2367 h 287134"/>
                <a:gd name="connsiteX11" fmla="*/ 37664 w 461110"/>
                <a:gd name="connsiteY11" fmla="*/ 11143 h 287134"/>
                <a:gd name="connsiteX12" fmla="*/ 68398 w 461110"/>
                <a:gd name="connsiteY12" fmla="*/ 28574 h 287134"/>
                <a:gd name="connsiteX13" fmla="*/ 84447 w 461110"/>
                <a:gd name="connsiteY13" fmla="*/ 46109 h 287134"/>
                <a:gd name="connsiteX14" fmla="*/ 110776 w 461110"/>
                <a:gd name="connsiteY14" fmla="*/ 63057 h 287134"/>
                <a:gd name="connsiteX15" fmla="*/ 91876 w 461110"/>
                <a:gd name="connsiteY15" fmla="*/ 17673 h 287134"/>
                <a:gd name="connsiteX16" fmla="*/ 99011 w 461110"/>
                <a:gd name="connsiteY16" fmla="*/ 10365 h 287134"/>
                <a:gd name="connsiteX17" fmla="*/ 120209 w 461110"/>
                <a:gd name="connsiteY17" fmla="*/ 33463 h 287134"/>
                <a:gd name="connsiteX18" fmla="*/ 127482 w 461110"/>
                <a:gd name="connsiteY18" fmla="*/ 44054 h 287134"/>
                <a:gd name="connsiteX19" fmla="*/ 130730 w 461110"/>
                <a:gd name="connsiteY19" fmla="*/ 47440 h 287134"/>
                <a:gd name="connsiteX20" fmla="*/ 150494 w 461110"/>
                <a:gd name="connsiteY20" fmla="*/ 57805 h 287134"/>
                <a:gd name="connsiteX21" fmla="*/ 230827 w 461110"/>
                <a:gd name="connsiteY21" fmla="*/ 67238 h 287134"/>
                <a:gd name="connsiteX22" fmla="*/ 276022 w 461110"/>
                <a:gd name="connsiteY22" fmla="*/ 69277 h 287134"/>
                <a:gd name="connsiteX23" fmla="*/ 299897 w 461110"/>
                <a:gd name="connsiteY23" fmla="*/ 97506 h 287134"/>
                <a:gd name="connsiteX24" fmla="*/ 442943 w 461110"/>
                <a:gd name="connsiteY24" fmla="*/ 169823 h 287134"/>
                <a:gd name="connsiteX25" fmla="*/ 460115 w 461110"/>
                <a:gd name="connsiteY25" fmla="*/ 207122 h 287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61110" h="287134">
                  <a:moveTo>
                    <a:pt x="460150" y="207088"/>
                  </a:moveTo>
                  <a:cubicBezTo>
                    <a:pt x="455917" y="223915"/>
                    <a:pt x="444930" y="252472"/>
                    <a:pt x="434409" y="268504"/>
                  </a:cubicBezTo>
                  <a:cubicBezTo>
                    <a:pt x="425978" y="281358"/>
                    <a:pt x="401273" y="293226"/>
                    <a:pt x="389266" y="283655"/>
                  </a:cubicBezTo>
                  <a:cubicBezTo>
                    <a:pt x="344331" y="247842"/>
                    <a:pt x="237686" y="146052"/>
                    <a:pt x="217870" y="138623"/>
                  </a:cubicBezTo>
                  <a:cubicBezTo>
                    <a:pt x="193390" y="129449"/>
                    <a:pt x="136949" y="127687"/>
                    <a:pt x="121297" y="105366"/>
                  </a:cubicBezTo>
                  <a:lnTo>
                    <a:pt x="57635" y="75202"/>
                  </a:lnTo>
                  <a:lnTo>
                    <a:pt x="1989" y="27780"/>
                  </a:lnTo>
                  <a:cubicBezTo>
                    <a:pt x="-1829" y="24532"/>
                    <a:pt x="192" y="18260"/>
                    <a:pt x="5150" y="17950"/>
                  </a:cubicBezTo>
                  <a:cubicBezTo>
                    <a:pt x="7206" y="17811"/>
                    <a:pt x="9452" y="18157"/>
                    <a:pt x="11819" y="19332"/>
                  </a:cubicBezTo>
                  <a:lnTo>
                    <a:pt x="6739" y="9882"/>
                  </a:lnTo>
                  <a:cubicBezTo>
                    <a:pt x="5288" y="7186"/>
                    <a:pt x="6221" y="3818"/>
                    <a:pt x="8864" y="2367"/>
                  </a:cubicBezTo>
                  <a:cubicBezTo>
                    <a:pt x="14548" y="-761"/>
                    <a:pt x="25208" y="-3110"/>
                    <a:pt x="37664" y="11143"/>
                  </a:cubicBezTo>
                  <a:cubicBezTo>
                    <a:pt x="37664" y="11143"/>
                    <a:pt x="52832" y="-726"/>
                    <a:pt x="68398" y="28574"/>
                  </a:cubicBezTo>
                  <a:cubicBezTo>
                    <a:pt x="72181" y="35692"/>
                    <a:pt x="77675" y="41739"/>
                    <a:pt x="84447" y="46109"/>
                  </a:cubicBezTo>
                  <a:lnTo>
                    <a:pt x="110776" y="63057"/>
                  </a:lnTo>
                  <a:lnTo>
                    <a:pt x="91876" y="17673"/>
                  </a:lnTo>
                  <a:cubicBezTo>
                    <a:pt x="89976" y="13095"/>
                    <a:pt x="94450" y="8534"/>
                    <a:pt x="99011" y="10365"/>
                  </a:cubicBezTo>
                  <a:cubicBezTo>
                    <a:pt x="105438" y="12957"/>
                    <a:pt x="113592" y="19124"/>
                    <a:pt x="120209" y="33463"/>
                  </a:cubicBezTo>
                  <a:cubicBezTo>
                    <a:pt x="122023" y="37385"/>
                    <a:pt x="124510" y="40944"/>
                    <a:pt x="127482" y="44054"/>
                  </a:cubicBezTo>
                  <a:cubicBezTo>
                    <a:pt x="129210" y="45868"/>
                    <a:pt x="130730" y="47440"/>
                    <a:pt x="130730" y="47440"/>
                  </a:cubicBezTo>
                  <a:cubicBezTo>
                    <a:pt x="135740" y="52657"/>
                    <a:pt x="143912" y="55525"/>
                    <a:pt x="150494" y="57805"/>
                  </a:cubicBezTo>
                  <a:cubicBezTo>
                    <a:pt x="176010" y="66651"/>
                    <a:pt x="204188" y="67705"/>
                    <a:pt x="230827" y="67238"/>
                  </a:cubicBezTo>
                  <a:cubicBezTo>
                    <a:pt x="244752" y="66979"/>
                    <a:pt x="262909" y="63783"/>
                    <a:pt x="276022" y="69277"/>
                  </a:cubicBezTo>
                  <a:cubicBezTo>
                    <a:pt x="287838" y="74235"/>
                    <a:pt x="295820" y="85654"/>
                    <a:pt x="299897" y="97506"/>
                  </a:cubicBezTo>
                  <a:cubicBezTo>
                    <a:pt x="300208" y="98439"/>
                    <a:pt x="397731" y="147226"/>
                    <a:pt x="442943" y="169823"/>
                  </a:cubicBezTo>
                  <a:cubicBezTo>
                    <a:pt x="456695" y="176699"/>
                    <a:pt x="463882" y="192213"/>
                    <a:pt x="460115" y="207122"/>
                  </a:cubicBezTo>
                  <a:close/>
                </a:path>
              </a:pathLst>
            </a:custGeom>
            <a:solidFill>
              <a:srgbClr val="AA6459"/>
            </a:solidFill>
            <a:ln w="0" cap="flat">
              <a:noFill/>
              <a:prstDash val="solid"/>
              <a:miter/>
            </a:ln>
          </p:spPr>
          <p:txBody>
            <a:bodyPr rtlCol="0" anchor="ctr"/>
            <a:lstStyle/>
            <a:p>
              <a:endParaRPr lang="en-US" dirty="0"/>
            </a:p>
          </p:txBody>
        </p:sp>
        <p:sp>
          <p:nvSpPr>
            <p:cNvPr id="207" name="Freeform: Shape 206">
              <a:extLst>
                <a:ext uri="{FF2B5EF4-FFF2-40B4-BE49-F238E27FC236}">
                  <a16:creationId xmlns:a16="http://schemas.microsoft.com/office/drawing/2014/main" id="{26EC5911-40AB-F7A7-159A-FF2285B35AFE}"/>
                </a:ext>
              </a:extLst>
            </p:cNvPr>
            <p:cNvSpPr/>
            <p:nvPr/>
          </p:nvSpPr>
          <p:spPr>
            <a:xfrm>
              <a:off x="7092853" y="5043219"/>
              <a:ext cx="50549" cy="34673"/>
            </a:xfrm>
            <a:custGeom>
              <a:avLst/>
              <a:gdLst>
                <a:gd name="connsiteX0" fmla="*/ 50550 w 50549"/>
                <a:gd name="connsiteY0" fmla="*/ 34673 h 34673"/>
                <a:gd name="connsiteX1" fmla="*/ 22303 w 50549"/>
                <a:gd name="connsiteY1" fmla="*/ 21906 h 34673"/>
                <a:gd name="connsiteX2" fmla="*/ 9778 w 50549"/>
                <a:gd name="connsiteY2" fmla="*/ 12266 h 34673"/>
                <a:gd name="connsiteX3" fmla="*/ 0 w 50549"/>
                <a:gd name="connsiteY3" fmla="*/ 0 h 34673"/>
                <a:gd name="connsiteX4" fmla="*/ 5960 w 50549"/>
                <a:gd name="connsiteY4" fmla="*/ 5027 h 34673"/>
                <a:gd name="connsiteX5" fmla="*/ 24169 w 50549"/>
                <a:gd name="connsiteY5" fmla="*/ 18589 h 34673"/>
                <a:gd name="connsiteX6" fmla="*/ 50550 w 50549"/>
                <a:gd name="connsiteY6" fmla="*/ 34673 h 34673"/>
                <a:gd name="connsiteX7" fmla="*/ 50550 w 50549"/>
                <a:gd name="connsiteY7" fmla="*/ 34673 h 34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49" h="34673">
                  <a:moveTo>
                    <a:pt x="50550" y="34673"/>
                  </a:moveTo>
                  <a:cubicBezTo>
                    <a:pt x="39251" y="30665"/>
                    <a:pt x="30129" y="26121"/>
                    <a:pt x="22303" y="21906"/>
                  </a:cubicBezTo>
                  <a:cubicBezTo>
                    <a:pt x="17743" y="19246"/>
                    <a:pt x="13510" y="16015"/>
                    <a:pt x="9778" y="12266"/>
                  </a:cubicBezTo>
                  <a:cubicBezTo>
                    <a:pt x="6064" y="8517"/>
                    <a:pt x="3006" y="4319"/>
                    <a:pt x="0" y="0"/>
                  </a:cubicBezTo>
                  <a:cubicBezTo>
                    <a:pt x="2073" y="1607"/>
                    <a:pt x="4008" y="3317"/>
                    <a:pt x="5960" y="5027"/>
                  </a:cubicBezTo>
                  <a:cubicBezTo>
                    <a:pt x="11575" y="10176"/>
                    <a:pt x="17622" y="14788"/>
                    <a:pt x="24169" y="18589"/>
                  </a:cubicBezTo>
                  <a:cubicBezTo>
                    <a:pt x="33170" y="23565"/>
                    <a:pt x="42205" y="28540"/>
                    <a:pt x="50550" y="34673"/>
                  </a:cubicBezTo>
                  <a:lnTo>
                    <a:pt x="50550" y="34673"/>
                  </a:lnTo>
                  <a:close/>
                </a:path>
              </a:pathLst>
            </a:custGeom>
            <a:solidFill>
              <a:srgbClr val="8E4C46"/>
            </a:solidFill>
            <a:ln w="0" cap="flat">
              <a:noFill/>
              <a:prstDash val="solid"/>
              <a:miter/>
            </a:ln>
          </p:spPr>
          <p:txBody>
            <a:bodyPr rtlCol="0" anchor="ctr"/>
            <a:lstStyle/>
            <a:p>
              <a:endParaRPr lang="en-US" dirty="0"/>
            </a:p>
          </p:txBody>
        </p:sp>
        <p:sp>
          <p:nvSpPr>
            <p:cNvPr id="208" name="Freeform: Shape 207">
              <a:extLst>
                <a:ext uri="{FF2B5EF4-FFF2-40B4-BE49-F238E27FC236}">
                  <a16:creationId xmlns:a16="http://schemas.microsoft.com/office/drawing/2014/main" id="{67F01261-9A69-8E3D-C664-2C3868AFE426}"/>
                </a:ext>
              </a:extLst>
            </p:cNvPr>
            <p:cNvSpPr/>
            <p:nvPr/>
          </p:nvSpPr>
          <p:spPr>
            <a:xfrm>
              <a:off x="6993879" y="4999511"/>
              <a:ext cx="55093" cy="47958"/>
            </a:xfrm>
            <a:custGeom>
              <a:avLst/>
              <a:gdLst>
                <a:gd name="connsiteX0" fmla="*/ 0 w 55093"/>
                <a:gd name="connsiteY0" fmla="*/ 0 h 47958"/>
                <a:gd name="connsiteX1" fmla="*/ 28782 w 55093"/>
                <a:gd name="connsiteY1" fmla="*/ 22528 h 47958"/>
                <a:gd name="connsiteX2" fmla="*/ 55093 w 55093"/>
                <a:gd name="connsiteY2" fmla="*/ 47958 h 47958"/>
                <a:gd name="connsiteX3" fmla="*/ 26311 w 55093"/>
                <a:gd name="connsiteY3" fmla="*/ 25430 h 47958"/>
                <a:gd name="connsiteX4" fmla="*/ 0 w 55093"/>
                <a:gd name="connsiteY4" fmla="*/ 0 h 47958"/>
                <a:gd name="connsiteX5" fmla="*/ 0 w 55093"/>
                <a:gd name="connsiteY5" fmla="*/ 0 h 4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93" h="47958">
                  <a:moveTo>
                    <a:pt x="0" y="0"/>
                  </a:moveTo>
                  <a:cubicBezTo>
                    <a:pt x="10141" y="6824"/>
                    <a:pt x="19539" y="14564"/>
                    <a:pt x="28782" y="22528"/>
                  </a:cubicBezTo>
                  <a:cubicBezTo>
                    <a:pt x="37955" y="30579"/>
                    <a:pt x="46922" y="38819"/>
                    <a:pt x="55093" y="47958"/>
                  </a:cubicBezTo>
                  <a:cubicBezTo>
                    <a:pt x="43743" y="40322"/>
                    <a:pt x="34604" y="32600"/>
                    <a:pt x="26311" y="25430"/>
                  </a:cubicBezTo>
                  <a:cubicBezTo>
                    <a:pt x="17138" y="17380"/>
                    <a:pt x="8172" y="9122"/>
                    <a:pt x="0" y="0"/>
                  </a:cubicBezTo>
                  <a:lnTo>
                    <a:pt x="0" y="0"/>
                  </a:lnTo>
                  <a:close/>
                </a:path>
              </a:pathLst>
            </a:custGeom>
            <a:solidFill>
              <a:srgbClr val="8E4C46"/>
            </a:solidFill>
            <a:ln w="0" cap="flat">
              <a:noFill/>
              <a:prstDash val="solid"/>
              <a:miter/>
            </a:ln>
          </p:spPr>
          <p:txBody>
            <a:bodyPr rtlCol="0" anchor="ctr"/>
            <a:lstStyle/>
            <a:p>
              <a:endParaRPr lang="en-US" dirty="0"/>
            </a:p>
          </p:txBody>
        </p:sp>
        <p:sp>
          <p:nvSpPr>
            <p:cNvPr id="209" name="Freeform: Shape 208">
              <a:extLst>
                <a:ext uri="{FF2B5EF4-FFF2-40B4-BE49-F238E27FC236}">
                  <a16:creationId xmlns:a16="http://schemas.microsoft.com/office/drawing/2014/main" id="{29AD56AE-B036-967F-7353-E10928CD4CE5}"/>
                </a:ext>
              </a:extLst>
            </p:cNvPr>
            <p:cNvSpPr/>
            <p:nvPr/>
          </p:nvSpPr>
          <p:spPr>
            <a:xfrm>
              <a:off x="7018394" y="4991322"/>
              <a:ext cx="102187" cy="97782"/>
            </a:xfrm>
            <a:custGeom>
              <a:avLst/>
              <a:gdLst>
                <a:gd name="connsiteX0" fmla="*/ 1347 w 102187"/>
                <a:gd name="connsiteY0" fmla="*/ 0 h 97782"/>
                <a:gd name="connsiteX1" fmla="*/ 12628 w 102187"/>
                <a:gd name="connsiteY1" fmla="*/ 28385 h 97782"/>
                <a:gd name="connsiteX2" fmla="*/ 28107 w 102187"/>
                <a:gd name="connsiteY2" fmla="*/ 45419 h 97782"/>
                <a:gd name="connsiteX3" fmla="*/ 40788 w 102187"/>
                <a:gd name="connsiteY3" fmla="*/ 58808 h 97782"/>
                <a:gd name="connsiteX4" fmla="*/ 54177 w 102187"/>
                <a:gd name="connsiteY4" fmla="*/ 70866 h 97782"/>
                <a:gd name="connsiteX5" fmla="*/ 61882 w 102187"/>
                <a:gd name="connsiteY5" fmla="*/ 75479 h 97782"/>
                <a:gd name="connsiteX6" fmla="*/ 102187 w 102187"/>
                <a:gd name="connsiteY6" fmla="*/ 97782 h 97782"/>
                <a:gd name="connsiteX7" fmla="*/ 60413 w 102187"/>
                <a:gd name="connsiteY7" fmla="*/ 78468 h 97782"/>
                <a:gd name="connsiteX8" fmla="*/ 44692 w 102187"/>
                <a:gd name="connsiteY8" fmla="*/ 68068 h 97782"/>
                <a:gd name="connsiteX9" fmla="*/ 38058 w 102187"/>
                <a:gd name="connsiteY9" fmla="*/ 61434 h 97782"/>
                <a:gd name="connsiteX10" fmla="*/ 13405 w 102187"/>
                <a:gd name="connsiteY10" fmla="*/ 33757 h 97782"/>
                <a:gd name="connsiteX11" fmla="*/ 1243 w 102187"/>
                <a:gd name="connsiteY11" fmla="*/ 13804 h 97782"/>
                <a:gd name="connsiteX12" fmla="*/ 1329 w 102187"/>
                <a:gd name="connsiteY12" fmla="*/ 0 h 97782"/>
                <a:gd name="connsiteX13" fmla="*/ 1329 w 102187"/>
                <a:gd name="connsiteY13" fmla="*/ 0 h 97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2187" h="97782">
                  <a:moveTo>
                    <a:pt x="1347" y="0"/>
                  </a:moveTo>
                  <a:cubicBezTo>
                    <a:pt x="-1642" y="10141"/>
                    <a:pt x="6288" y="21094"/>
                    <a:pt x="12628" y="28385"/>
                  </a:cubicBezTo>
                  <a:cubicBezTo>
                    <a:pt x="17655" y="34172"/>
                    <a:pt x="22855" y="39821"/>
                    <a:pt x="28107" y="45419"/>
                  </a:cubicBezTo>
                  <a:cubicBezTo>
                    <a:pt x="32305" y="49911"/>
                    <a:pt x="36521" y="54385"/>
                    <a:pt x="40788" y="58808"/>
                  </a:cubicBezTo>
                  <a:cubicBezTo>
                    <a:pt x="44831" y="63161"/>
                    <a:pt x="49270" y="67532"/>
                    <a:pt x="54177" y="70866"/>
                  </a:cubicBezTo>
                  <a:cubicBezTo>
                    <a:pt x="56647" y="72577"/>
                    <a:pt x="59170" y="74097"/>
                    <a:pt x="61882" y="75479"/>
                  </a:cubicBezTo>
                  <a:cubicBezTo>
                    <a:pt x="74131" y="81958"/>
                    <a:pt x="87641" y="89214"/>
                    <a:pt x="102187" y="97782"/>
                  </a:cubicBezTo>
                  <a:cubicBezTo>
                    <a:pt x="88072" y="91719"/>
                    <a:pt x="74217" y="85188"/>
                    <a:pt x="60413" y="78468"/>
                  </a:cubicBezTo>
                  <a:cubicBezTo>
                    <a:pt x="54764" y="75790"/>
                    <a:pt x="49374" y="72283"/>
                    <a:pt x="44692" y="68068"/>
                  </a:cubicBezTo>
                  <a:cubicBezTo>
                    <a:pt x="42671" y="66306"/>
                    <a:pt x="39976" y="63403"/>
                    <a:pt x="38058" y="61434"/>
                  </a:cubicBezTo>
                  <a:cubicBezTo>
                    <a:pt x="29576" y="52450"/>
                    <a:pt x="21197" y="43380"/>
                    <a:pt x="13405" y="33757"/>
                  </a:cubicBezTo>
                  <a:cubicBezTo>
                    <a:pt x="8499" y="27728"/>
                    <a:pt x="3610" y="21319"/>
                    <a:pt x="1243" y="13804"/>
                  </a:cubicBezTo>
                  <a:cubicBezTo>
                    <a:pt x="-70" y="9381"/>
                    <a:pt x="-761" y="4267"/>
                    <a:pt x="1329" y="0"/>
                  </a:cubicBezTo>
                  <a:lnTo>
                    <a:pt x="1329" y="0"/>
                  </a:lnTo>
                  <a:close/>
                </a:path>
              </a:pathLst>
            </a:custGeom>
            <a:solidFill>
              <a:srgbClr val="8E4C46"/>
            </a:solidFill>
            <a:ln w="0" cap="flat">
              <a:noFill/>
              <a:prstDash val="solid"/>
              <a:miter/>
            </a:ln>
          </p:spPr>
          <p:txBody>
            <a:bodyPr rtlCol="0" anchor="ctr"/>
            <a:lstStyle/>
            <a:p>
              <a:endParaRPr lang="en-US" dirty="0"/>
            </a:p>
          </p:txBody>
        </p:sp>
        <p:sp>
          <p:nvSpPr>
            <p:cNvPr id="210" name="Freeform: Shape 209">
              <a:extLst>
                <a:ext uri="{FF2B5EF4-FFF2-40B4-BE49-F238E27FC236}">
                  <a16:creationId xmlns:a16="http://schemas.microsoft.com/office/drawing/2014/main" id="{DA59CA2E-27A7-2A48-B64A-D868D20538E6}"/>
                </a:ext>
              </a:extLst>
            </p:cNvPr>
            <p:cNvSpPr/>
            <p:nvPr/>
          </p:nvSpPr>
          <p:spPr>
            <a:xfrm>
              <a:off x="7112824" y="5027602"/>
              <a:ext cx="45798" cy="22787"/>
            </a:xfrm>
            <a:custGeom>
              <a:avLst/>
              <a:gdLst>
                <a:gd name="connsiteX0" fmla="*/ 0 w 45798"/>
                <a:gd name="connsiteY0" fmla="*/ 0 h 22787"/>
                <a:gd name="connsiteX1" fmla="*/ 11264 w 45798"/>
                <a:gd name="connsiteY1" fmla="*/ 7066 h 22787"/>
                <a:gd name="connsiteX2" fmla="*/ 13648 w 45798"/>
                <a:gd name="connsiteY2" fmla="*/ 8811 h 22787"/>
                <a:gd name="connsiteX3" fmla="*/ 22373 w 45798"/>
                <a:gd name="connsiteY3" fmla="*/ 11108 h 22787"/>
                <a:gd name="connsiteX4" fmla="*/ 45799 w 45798"/>
                <a:gd name="connsiteY4" fmla="*/ 22787 h 22787"/>
                <a:gd name="connsiteX5" fmla="*/ 34155 w 45798"/>
                <a:gd name="connsiteY5" fmla="*/ 17691 h 22787"/>
                <a:gd name="connsiteX6" fmla="*/ 21699 w 45798"/>
                <a:gd name="connsiteY6" fmla="*/ 14875 h 22787"/>
                <a:gd name="connsiteX7" fmla="*/ 16844 w 45798"/>
                <a:gd name="connsiteY7" fmla="*/ 13942 h 22787"/>
                <a:gd name="connsiteX8" fmla="*/ 9796 w 45798"/>
                <a:gd name="connsiteY8" fmla="*/ 9847 h 22787"/>
                <a:gd name="connsiteX9" fmla="*/ 0 w 45798"/>
                <a:gd name="connsiteY9" fmla="*/ 0 h 22787"/>
                <a:gd name="connsiteX10" fmla="*/ 0 w 45798"/>
                <a:gd name="connsiteY10" fmla="*/ 0 h 2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798" h="22787">
                  <a:moveTo>
                    <a:pt x="0" y="0"/>
                  </a:moveTo>
                  <a:cubicBezTo>
                    <a:pt x="4077" y="1797"/>
                    <a:pt x="7843" y="4164"/>
                    <a:pt x="11264" y="7066"/>
                  </a:cubicBezTo>
                  <a:cubicBezTo>
                    <a:pt x="11990" y="7705"/>
                    <a:pt x="12802" y="8327"/>
                    <a:pt x="13648" y="8811"/>
                  </a:cubicBezTo>
                  <a:cubicBezTo>
                    <a:pt x="16291" y="10452"/>
                    <a:pt x="19418" y="10521"/>
                    <a:pt x="22373" y="11108"/>
                  </a:cubicBezTo>
                  <a:cubicBezTo>
                    <a:pt x="24739" y="11592"/>
                    <a:pt x="42102" y="16810"/>
                    <a:pt x="45799" y="22787"/>
                  </a:cubicBezTo>
                  <a:cubicBezTo>
                    <a:pt x="42378" y="20057"/>
                    <a:pt x="38249" y="18883"/>
                    <a:pt x="34155" y="17691"/>
                  </a:cubicBezTo>
                  <a:cubicBezTo>
                    <a:pt x="30060" y="16568"/>
                    <a:pt x="25897" y="15687"/>
                    <a:pt x="21699" y="14875"/>
                  </a:cubicBezTo>
                  <a:cubicBezTo>
                    <a:pt x="20092" y="14529"/>
                    <a:pt x="18434" y="14305"/>
                    <a:pt x="16844" y="13942"/>
                  </a:cubicBezTo>
                  <a:cubicBezTo>
                    <a:pt x="14184" y="13285"/>
                    <a:pt x="11696" y="11851"/>
                    <a:pt x="9796" y="9847"/>
                  </a:cubicBezTo>
                  <a:cubicBezTo>
                    <a:pt x="6755" y="6444"/>
                    <a:pt x="3403" y="3317"/>
                    <a:pt x="0" y="0"/>
                  </a:cubicBezTo>
                  <a:lnTo>
                    <a:pt x="0" y="0"/>
                  </a:lnTo>
                  <a:close/>
                </a:path>
              </a:pathLst>
            </a:custGeom>
            <a:solidFill>
              <a:srgbClr val="8E4C46"/>
            </a:solidFill>
            <a:ln w="0" cap="flat">
              <a:noFill/>
              <a:prstDash val="solid"/>
              <a:miter/>
            </a:ln>
          </p:spPr>
          <p:txBody>
            <a:bodyPr rtlCol="0" anchor="ctr"/>
            <a:lstStyle/>
            <a:p>
              <a:endParaRPr lang="en-US" dirty="0"/>
            </a:p>
          </p:txBody>
        </p:sp>
        <p:sp>
          <p:nvSpPr>
            <p:cNvPr id="211" name="Freeform: Shape 210">
              <a:extLst>
                <a:ext uri="{FF2B5EF4-FFF2-40B4-BE49-F238E27FC236}">
                  <a16:creationId xmlns:a16="http://schemas.microsoft.com/office/drawing/2014/main" id="{9A475541-F138-44D2-F1D7-6C844D90E8FE}"/>
                </a:ext>
              </a:extLst>
            </p:cNvPr>
            <p:cNvSpPr/>
            <p:nvPr/>
          </p:nvSpPr>
          <p:spPr>
            <a:xfrm>
              <a:off x="7263765" y="5077996"/>
              <a:ext cx="18450" cy="14394"/>
            </a:xfrm>
            <a:custGeom>
              <a:avLst/>
              <a:gdLst>
                <a:gd name="connsiteX0" fmla="*/ 18451 w 18450"/>
                <a:gd name="connsiteY0" fmla="*/ 0 h 14394"/>
                <a:gd name="connsiteX1" fmla="*/ 6099 w 18450"/>
                <a:gd name="connsiteY1" fmla="*/ 13216 h 14394"/>
                <a:gd name="connsiteX2" fmla="*/ 0 w 18450"/>
                <a:gd name="connsiteY2" fmla="*/ 14391 h 14394"/>
                <a:gd name="connsiteX3" fmla="*/ 4647 w 18450"/>
                <a:gd name="connsiteY3" fmla="*/ 10573 h 14394"/>
                <a:gd name="connsiteX4" fmla="*/ 18451 w 18450"/>
                <a:gd name="connsiteY4" fmla="*/ 0 h 14394"/>
                <a:gd name="connsiteX5" fmla="*/ 18451 w 18450"/>
                <a:gd name="connsiteY5" fmla="*/ 0 h 1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50" h="14394">
                  <a:moveTo>
                    <a:pt x="18451" y="0"/>
                  </a:moveTo>
                  <a:cubicBezTo>
                    <a:pt x="17397" y="4077"/>
                    <a:pt x="6686" y="12974"/>
                    <a:pt x="6099" y="13216"/>
                  </a:cubicBezTo>
                  <a:cubicBezTo>
                    <a:pt x="4164" y="13959"/>
                    <a:pt x="2125" y="14443"/>
                    <a:pt x="0" y="14391"/>
                  </a:cubicBezTo>
                  <a:cubicBezTo>
                    <a:pt x="1572" y="12957"/>
                    <a:pt x="3127" y="11765"/>
                    <a:pt x="4647" y="10573"/>
                  </a:cubicBezTo>
                  <a:cubicBezTo>
                    <a:pt x="9053" y="7273"/>
                    <a:pt x="13907" y="3144"/>
                    <a:pt x="18451" y="0"/>
                  </a:cubicBezTo>
                  <a:lnTo>
                    <a:pt x="18451" y="0"/>
                  </a:lnTo>
                  <a:close/>
                </a:path>
              </a:pathLst>
            </a:custGeom>
            <a:solidFill>
              <a:srgbClr val="8E4C46"/>
            </a:solidFill>
            <a:ln w="0" cap="flat">
              <a:noFill/>
              <a:prstDash val="solid"/>
              <a:miter/>
            </a:ln>
          </p:spPr>
          <p:txBody>
            <a:bodyPr rtlCol="0" anchor="ctr"/>
            <a:lstStyle/>
            <a:p>
              <a:endParaRPr lang="en-US" dirty="0"/>
            </a:p>
          </p:txBody>
        </p:sp>
        <p:sp>
          <p:nvSpPr>
            <p:cNvPr id="212" name="Freeform: Shape 211">
              <a:extLst>
                <a:ext uri="{FF2B5EF4-FFF2-40B4-BE49-F238E27FC236}">
                  <a16:creationId xmlns:a16="http://schemas.microsoft.com/office/drawing/2014/main" id="{03D8AB75-B3BA-BCD0-5F15-1BA0DADA464D}"/>
                </a:ext>
              </a:extLst>
            </p:cNvPr>
            <p:cNvSpPr/>
            <p:nvPr/>
          </p:nvSpPr>
          <p:spPr>
            <a:xfrm>
              <a:off x="7882024" y="4524626"/>
              <a:ext cx="19884" cy="48718"/>
            </a:xfrm>
            <a:custGeom>
              <a:avLst/>
              <a:gdLst>
                <a:gd name="connsiteX0" fmla="*/ 17 w 19884"/>
                <a:gd name="connsiteY0" fmla="*/ 17 h 48718"/>
                <a:gd name="connsiteX1" fmla="*/ 12767 w 19884"/>
                <a:gd name="connsiteY1" fmla="*/ 11299 h 48718"/>
                <a:gd name="connsiteX2" fmla="*/ 13061 w 19884"/>
                <a:gd name="connsiteY2" fmla="*/ 21526 h 48718"/>
                <a:gd name="connsiteX3" fmla="*/ 5131 w 19884"/>
                <a:gd name="connsiteY3" fmla="*/ 28246 h 48718"/>
                <a:gd name="connsiteX4" fmla="*/ 8292 w 19884"/>
                <a:gd name="connsiteY4" fmla="*/ 38888 h 48718"/>
                <a:gd name="connsiteX5" fmla="*/ 9173 w 19884"/>
                <a:gd name="connsiteY5" fmla="*/ 48718 h 48718"/>
                <a:gd name="connsiteX6" fmla="*/ 11834 w 19884"/>
                <a:gd name="connsiteY6" fmla="*/ 38837 h 48718"/>
                <a:gd name="connsiteX7" fmla="*/ 10158 w 19884"/>
                <a:gd name="connsiteY7" fmla="*/ 29421 h 48718"/>
                <a:gd name="connsiteX8" fmla="*/ 16118 w 19884"/>
                <a:gd name="connsiteY8" fmla="*/ 24808 h 48718"/>
                <a:gd name="connsiteX9" fmla="*/ 16792 w 19884"/>
                <a:gd name="connsiteY9" fmla="*/ 10780 h 48718"/>
                <a:gd name="connsiteX10" fmla="*/ 0 w 19884"/>
                <a:gd name="connsiteY10" fmla="*/ 0 h 48718"/>
                <a:gd name="connsiteX11" fmla="*/ 0 w 19884"/>
                <a:gd name="connsiteY11" fmla="*/ 0 h 4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84" h="48718">
                  <a:moveTo>
                    <a:pt x="17" y="17"/>
                  </a:moveTo>
                  <a:cubicBezTo>
                    <a:pt x="7256" y="2574"/>
                    <a:pt x="10521" y="7049"/>
                    <a:pt x="12767" y="11299"/>
                  </a:cubicBezTo>
                  <a:cubicBezTo>
                    <a:pt x="14529" y="14840"/>
                    <a:pt x="15998" y="18572"/>
                    <a:pt x="13061" y="21526"/>
                  </a:cubicBezTo>
                  <a:cubicBezTo>
                    <a:pt x="10590" y="23806"/>
                    <a:pt x="6427" y="25361"/>
                    <a:pt x="5131" y="28246"/>
                  </a:cubicBezTo>
                  <a:cubicBezTo>
                    <a:pt x="3541" y="31788"/>
                    <a:pt x="6807" y="35381"/>
                    <a:pt x="8292" y="38888"/>
                  </a:cubicBezTo>
                  <a:cubicBezTo>
                    <a:pt x="9709" y="42205"/>
                    <a:pt x="9882" y="45453"/>
                    <a:pt x="9173" y="48718"/>
                  </a:cubicBezTo>
                  <a:cubicBezTo>
                    <a:pt x="11644" y="45816"/>
                    <a:pt x="12456" y="42309"/>
                    <a:pt x="11834" y="38837"/>
                  </a:cubicBezTo>
                  <a:cubicBezTo>
                    <a:pt x="11385" y="35813"/>
                    <a:pt x="8690" y="31961"/>
                    <a:pt x="10158" y="29421"/>
                  </a:cubicBezTo>
                  <a:cubicBezTo>
                    <a:pt x="10988" y="27832"/>
                    <a:pt x="13614" y="26536"/>
                    <a:pt x="16118" y="24808"/>
                  </a:cubicBezTo>
                  <a:cubicBezTo>
                    <a:pt x="21802" y="21250"/>
                    <a:pt x="20230" y="15358"/>
                    <a:pt x="16792" y="10780"/>
                  </a:cubicBezTo>
                  <a:cubicBezTo>
                    <a:pt x="13700" y="6427"/>
                    <a:pt x="8379" y="1417"/>
                    <a:pt x="0" y="0"/>
                  </a:cubicBezTo>
                  <a:lnTo>
                    <a:pt x="0" y="0"/>
                  </a:lnTo>
                  <a:close/>
                </a:path>
              </a:pathLst>
            </a:custGeom>
            <a:solidFill>
              <a:srgbClr val="8E4C46"/>
            </a:solidFill>
            <a:ln w="0" cap="flat">
              <a:noFill/>
              <a:prstDash val="solid"/>
              <a:miter/>
            </a:ln>
          </p:spPr>
          <p:txBody>
            <a:bodyPr rtlCol="0" anchor="ctr"/>
            <a:lstStyle/>
            <a:p>
              <a:endParaRPr lang="en-US" dirty="0"/>
            </a:p>
          </p:txBody>
        </p:sp>
        <p:sp>
          <p:nvSpPr>
            <p:cNvPr id="213" name="Freeform: Shape 212">
              <a:extLst>
                <a:ext uri="{FF2B5EF4-FFF2-40B4-BE49-F238E27FC236}">
                  <a16:creationId xmlns:a16="http://schemas.microsoft.com/office/drawing/2014/main" id="{270BD488-3C24-7B98-386B-1FF9C90749C5}"/>
                </a:ext>
              </a:extLst>
            </p:cNvPr>
            <p:cNvSpPr/>
            <p:nvPr/>
          </p:nvSpPr>
          <p:spPr>
            <a:xfrm>
              <a:off x="7708840" y="4560370"/>
              <a:ext cx="24626" cy="58825"/>
            </a:xfrm>
            <a:custGeom>
              <a:avLst/>
              <a:gdLst>
                <a:gd name="connsiteX0" fmla="*/ 13155 w 24626"/>
                <a:gd name="connsiteY0" fmla="*/ 0 h 58825"/>
                <a:gd name="connsiteX1" fmla="*/ 112 w 24626"/>
                <a:gd name="connsiteY1" fmla="*/ 36332 h 58825"/>
                <a:gd name="connsiteX2" fmla="*/ 11272 w 24626"/>
                <a:gd name="connsiteY2" fmla="*/ 58048 h 58825"/>
                <a:gd name="connsiteX3" fmla="*/ 24627 w 24626"/>
                <a:gd name="connsiteY3" fmla="*/ 57719 h 58825"/>
                <a:gd name="connsiteX4" fmla="*/ 15972 w 24626"/>
                <a:gd name="connsiteY4" fmla="*/ 56821 h 58825"/>
                <a:gd name="connsiteX5" fmla="*/ 6020 w 24626"/>
                <a:gd name="connsiteY5" fmla="*/ 35485 h 58825"/>
                <a:gd name="connsiteX6" fmla="*/ 13173 w 24626"/>
                <a:gd name="connsiteY6" fmla="*/ 0 h 58825"/>
                <a:gd name="connsiteX7" fmla="*/ 13173 w 24626"/>
                <a:gd name="connsiteY7" fmla="*/ 0 h 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626" h="58825">
                  <a:moveTo>
                    <a:pt x="13155" y="0"/>
                  </a:moveTo>
                  <a:cubicBezTo>
                    <a:pt x="6470" y="10625"/>
                    <a:pt x="1287" y="22977"/>
                    <a:pt x="112" y="36332"/>
                  </a:cubicBezTo>
                  <a:cubicBezTo>
                    <a:pt x="-631" y="45626"/>
                    <a:pt x="2237" y="55422"/>
                    <a:pt x="11272" y="58048"/>
                  </a:cubicBezTo>
                  <a:cubicBezTo>
                    <a:pt x="15730" y="59326"/>
                    <a:pt x="20360" y="58894"/>
                    <a:pt x="24627" y="57719"/>
                  </a:cubicBezTo>
                  <a:cubicBezTo>
                    <a:pt x="21690" y="57633"/>
                    <a:pt x="18770" y="57460"/>
                    <a:pt x="15972" y="56821"/>
                  </a:cubicBezTo>
                  <a:cubicBezTo>
                    <a:pt x="6072" y="54834"/>
                    <a:pt x="5226" y="45954"/>
                    <a:pt x="6020" y="35485"/>
                  </a:cubicBezTo>
                  <a:cubicBezTo>
                    <a:pt x="7074" y="22718"/>
                    <a:pt x="9165" y="11920"/>
                    <a:pt x="13173" y="0"/>
                  </a:cubicBezTo>
                  <a:lnTo>
                    <a:pt x="13173" y="0"/>
                  </a:lnTo>
                  <a:close/>
                </a:path>
              </a:pathLst>
            </a:custGeom>
            <a:solidFill>
              <a:srgbClr val="8E4C46"/>
            </a:solidFill>
            <a:ln w="0" cap="flat">
              <a:noFill/>
              <a:prstDash val="solid"/>
              <a:miter/>
            </a:ln>
          </p:spPr>
          <p:txBody>
            <a:bodyPr rtlCol="0" anchor="ctr"/>
            <a:lstStyle/>
            <a:p>
              <a:endParaRPr lang="en-US" dirty="0"/>
            </a:p>
          </p:txBody>
        </p:sp>
        <p:sp>
          <p:nvSpPr>
            <p:cNvPr id="214" name="Freeform: Shape 213">
              <a:extLst>
                <a:ext uri="{FF2B5EF4-FFF2-40B4-BE49-F238E27FC236}">
                  <a16:creationId xmlns:a16="http://schemas.microsoft.com/office/drawing/2014/main" id="{2250D5B1-3898-157B-556C-A6778AAA191E}"/>
                </a:ext>
              </a:extLst>
            </p:cNvPr>
            <p:cNvSpPr/>
            <p:nvPr/>
          </p:nvSpPr>
          <p:spPr>
            <a:xfrm>
              <a:off x="7742646" y="4609022"/>
              <a:ext cx="11927" cy="7171"/>
            </a:xfrm>
            <a:custGeom>
              <a:avLst/>
              <a:gdLst>
                <a:gd name="connsiteX0" fmla="*/ 10619 w 11927"/>
                <a:gd name="connsiteY0" fmla="*/ 4697 h 7171"/>
                <a:gd name="connsiteX1" fmla="*/ 11915 w 11927"/>
                <a:gd name="connsiteY1" fmla="*/ 3367 h 7171"/>
                <a:gd name="connsiteX2" fmla="*/ 7907 w 11927"/>
                <a:gd name="connsiteY2" fmla="*/ 378 h 7171"/>
                <a:gd name="connsiteX3" fmla="*/ 132 w 11927"/>
                <a:gd name="connsiteY3" fmla="*/ 4680 h 7171"/>
                <a:gd name="connsiteX4" fmla="*/ 1169 w 11927"/>
                <a:gd name="connsiteY4" fmla="*/ 7046 h 7171"/>
                <a:gd name="connsiteX5" fmla="*/ 3536 w 11927"/>
                <a:gd name="connsiteY5" fmla="*/ 6027 h 7171"/>
                <a:gd name="connsiteX6" fmla="*/ 9686 w 11927"/>
                <a:gd name="connsiteY6" fmla="*/ 4714 h 7171"/>
                <a:gd name="connsiteX7" fmla="*/ 10619 w 11927"/>
                <a:gd name="connsiteY7" fmla="*/ 4697 h 7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27" h="7171">
                  <a:moveTo>
                    <a:pt x="10619" y="4697"/>
                  </a:moveTo>
                  <a:cubicBezTo>
                    <a:pt x="11241" y="4524"/>
                    <a:pt x="11742" y="4023"/>
                    <a:pt x="11915" y="3367"/>
                  </a:cubicBezTo>
                  <a:cubicBezTo>
                    <a:pt x="12157" y="2382"/>
                    <a:pt x="8891" y="602"/>
                    <a:pt x="7907" y="378"/>
                  </a:cubicBezTo>
                  <a:cubicBezTo>
                    <a:pt x="-265" y="-1540"/>
                    <a:pt x="219" y="4455"/>
                    <a:pt x="132" y="4680"/>
                  </a:cubicBezTo>
                  <a:cubicBezTo>
                    <a:pt x="-248" y="5630"/>
                    <a:pt x="219" y="6684"/>
                    <a:pt x="1169" y="7046"/>
                  </a:cubicBezTo>
                  <a:cubicBezTo>
                    <a:pt x="2102" y="7409"/>
                    <a:pt x="3156" y="6960"/>
                    <a:pt x="3536" y="6027"/>
                  </a:cubicBezTo>
                  <a:cubicBezTo>
                    <a:pt x="3674" y="5751"/>
                    <a:pt x="4866" y="3591"/>
                    <a:pt x="9686" y="4714"/>
                  </a:cubicBezTo>
                  <a:cubicBezTo>
                    <a:pt x="10014" y="4783"/>
                    <a:pt x="10325" y="4783"/>
                    <a:pt x="10619" y="4697"/>
                  </a:cubicBezTo>
                  <a:close/>
                </a:path>
              </a:pathLst>
            </a:custGeom>
            <a:solidFill>
              <a:srgbClr val="8E4C46"/>
            </a:solidFill>
            <a:ln w="0" cap="flat">
              <a:noFill/>
              <a:prstDash val="solid"/>
              <a:miter/>
            </a:ln>
          </p:spPr>
          <p:txBody>
            <a:bodyPr rtlCol="0" anchor="ctr"/>
            <a:lstStyle/>
            <a:p>
              <a:endParaRPr lang="en-US" dirty="0"/>
            </a:p>
          </p:txBody>
        </p:sp>
        <p:sp>
          <p:nvSpPr>
            <p:cNvPr id="215" name="Freeform: Shape 214">
              <a:extLst>
                <a:ext uri="{FF2B5EF4-FFF2-40B4-BE49-F238E27FC236}">
                  <a16:creationId xmlns:a16="http://schemas.microsoft.com/office/drawing/2014/main" id="{043DA7D7-621A-9E16-2E71-49FDAA911E0E}"/>
                </a:ext>
              </a:extLst>
            </p:cNvPr>
            <p:cNvSpPr/>
            <p:nvPr/>
          </p:nvSpPr>
          <p:spPr>
            <a:xfrm>
              <a:off x="7747966" y="4686460"/>
              <a:ext cx="27068" cy="7020"/>
            </a:xfrm>
            <a:custGeom>
              <a:avLst/>
              <a:gdLst>
                <a:gd name="connsiteX0" fmla="*/ 26394 w 27068"/>
                <a:gd name="connsiteY0" fmla="*/ 2841 h 7020"/>
                <a:gd name="connsiteX1" fmla="*/ 27050 w 27068"/>
                <a:gd name="connsiteY1" fmla="*/ 2081 h 7020"/>
                <a:gd name="connsiteX2" fmla="*/ 26255 w 27068"/>
                <a:gd name="connsiteY2" fmla="*/ 906 h 7020"/>
                <a:gd name="connsiteX3" fmla="*/ 307 w 27068"/>
                <a:gd name="connsiteY3" fmla="*/ 5294 h 7020"/>
                <a:gd name="connsiteX4" fmla="*/ 289 w 27068"/>
                <a:gd name="connsiteY4" fmla="*/ 6711 h 7020"/>
                <a:gd name="connsiteX5" fmla="*/ 1706 w 27068"/>
                <a:gd name="connsiteY5" fmla="*/ 6746 h 7020"/>
                <a:gd name="connsiteX6" fmla="*/ 25875 w 27068"/>
                <a:gd name="connsiteY6" fmla="*/ 2876 h 7020"/>
                <a:gd name="connsiteX7" fmla="*/ 26394 w 27068"/>
                <a:gd name="connsiteY7" fmla="*/ 2841 h 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068" h="7020">
                  <a:moveTo>
                    <a:pt x="26394" y="2841"/>
                  </a:moveTo>
                  <a:cubicBezTo>
                    <a:pt x="26722" y="2738"/>
                    <a:pt x="26981" y="2444"/>
                    <a:pt x="27050" y="2081"/>
                  </a:cubicBezTo>
                  <a:cubicBezTo>
                    <a:pt x="27154" y="1545"/>
                    <a:pt x="26808" y="1010"/>
                    <a:pt x="26255" y="906"/>
                  </a:cubicBezTo>
                  <a:cubicBezTo>
                    <a:pt x="8686" y="-2549"/>
                    <a:pt x="652" y="4966"/>
                    <a:pt x="307" y="5294"/>
                  </a:cubicBezTo>
                  <a:cubicBezTo>
                    <a:pt x="-91" y="5674"/>
                    <a:pt x="-108" y="6314"/>
                    <a:pt x="289" y="6711"/>
                  </a:cubicBezTo>
                  <a:cubicBezTo>
                    <a:pt x="670" y="7108"/>
                    <a:pt x="1309" y="7126"/>
                    <a:pt x="1706" y="6746"/>
                  </a:cubicBezTo>
                  <a:cubicBezTo>
                    <a:pt x="1015" y="7402"/>
                    <a:pt x="5628" y="-1098"/>
                    <a:pt x="25875" y="2876"/>
                  </a:cubicBezTo>
                  <a:cubicBezTo>
                    <a:pt x="26048" y="2910"/>
                    <a:pt x="26238" y="2893"/>
                    <a:pt x="26394" y="2841"/>
                  </a:cubicBezTo>
                  <a:close/>
                </a:path>
              </a:pathLst>
            </a:custGeom>
            <a:solidFill>
              <a:srgbClr val="8E4C46"/>
            </a:solidFill>
            <a:ln w="0" cap="flat">
              <a:noFill/>
              <a:prstDash val="solid"/>
              <a:miter/>
            </a:ln>
          </p:spPr>
          <p:txBody>
            <a:bodyPr rtlCol="0" anchor="ctr"/>
            <a:lstStyle/>
            <a:p>
              <a:endParaRPr lang="en-US" dirty="0"/>
            </a:p>
          </p:txBody>
        </p:sp>
        <p:sp>
          <p:nvSpPr>
            <p:cNvPr id="216" name="Freeform: Shape 215">
              <a:extLst>
                <a:ext uri="{FF2B5EF4-FFF2-40B4-BE49-F238E27FC236}">
                  <a16:creationId xmlns:a16="http://schemas.microsoft.com/office/drawing/2014/main" id="{0DB0DD7B-9372-A3AA-FAA7-4DC2358CB2A8}"/>
                </a:ext>
              </a:extLst>
            </p:cNvPr>
            <p:cNvSpPr/>
            <p:nvPr/>
          </p:nvSpPr>
          <p:spPr>
            <a:xfrm>
              <a:off x="8131485" y="4796603"/>
              <a:ext cx="82931" cy="407110"/>
            </a:xfrm>
            <a:custGeom>
              <a:avLst/>
              <a:gdLst>
                <a:gd name="connsiteX0" fmla="*/ 82931 w 82931"/>
                <a:gd name="connsiteY0" fmla="*/ 0 h 407110"/>
                <a:gd name="connsiteX1" fmla="*/ 9318 w 82931"/>
                <a:gd name="connsiteY1" fmla="*/ 316601 h 407110"/>
                <a:gd name="connsiteX2" fmla="*/ 4100 w 82931"/>
                <a:gd name="connsiteY2" fmla="*/ 355230 h 407110"/>
                <a:gd name="connsiteX3" fmla="*/ 507 w 82931"/>
                <a:gd name="connsiteY3" fmla="*/ 407110 h 407110"/>
                <a:gd name="connsiteX4" fmla="*/ 2424 w 82931"/>
                <a:gd name="connsiteY4" fmla="*/ 341962 h 407110"/>
                <a:gd name="connsiteX5" fmla="*/ 26214 w 82931"/>
                <a:gd name="connsiteY5" fmla="*/ 200558 h 407110"/>
                <a:gd name="connsiteX6" fmla="*/ 82931 w 82931"/>
                <a:gd name="connsiteY6" fmla="*/ 0 h 407110"/>
                <a:gd name="connsiteX7" fmla="*/ 82931 w 82931"/>
                <a:gd name="connsiteY7" fmla="*/ 0 h 40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931" h="407110">
                  <a:moveTo>
                    <a:pt x="82931" y="0"/>
                  </a:moveTo>
                  <a:cubicBezTo>
                    <a:pt x="54650" y="104572"/>
                    <a:pt x="26628" y="209559"/>
                    <a:pt x="9318" y="316601"/>
                  </a:cubicBezTo>
                  <a:cubicBezTo>
                    <a:pt x="7383" y="329316"/>
                    <a:pt x="5482" y="342429"/>
                    <a:pt x="4100" y="355230"/>
                  </a:cubicBezTo>
                  <a:cubicBezTo>
                    <a:pt x="2131" y="372437"/>
                    <a:pt x="731" y="389731"/>
                    <a:pt x="507" y="407110"/>
                  </a:cubicBezTo>
                  <a:cubicBezTo>
                    <a:pt x="-720" y="385412"/>
                    <a:pt x="420" y="363592"/>
                    <a:pt x="2424" y="341962"/>
                  </a:cubicBezTo>
                  <a:cubicBezTo>
                    <a:pt x="6864" y="294350"/>
                    <a:pt x="15900" y="247186"/>
                    <a:pt x="26214" y="200558"/>
                  </a:cubicBezTo>
                  <a:cubicBezTo>
                    <a:pt x="41727" y="132870"/>
                    <a:pt x="60299" y="65666"/>
                    <a:pt x="82931" y="0"/>
                  </a:cubicBezTo>
                  <a:lnTo>
                    <a:pt x="82931" y="0"/>
                  </a:lnTo>
                  <a:close/>
                </a:path>
              </a:pathLst>
            </a:custGeom>
            <a:solidFill>
              <a:srgbClr val="4171B7"/>
            </a:solidFill>
            <a:ln w="0" cap="flat">
              <a:noFill/>
              <a:prstDash val="solid"/>
              <a:miter/>
            </a:ln>
          </p:spPr>
          <p:txBody>
            <a:bodyPr rtlCol="0" anchor="ctr"/>
            <a:lstStyle/>
            <a:p>
              <a:endParaRPr lang="en-US" dirty="0"/>
            </a:p>
          </p:txBody>
        </p:sp>
        <p:sp>
          <p:nvSpPr>
            <p:cNvPr id="217" name="Freeform: Shape 216">
              <a:extLst>
                <a:ext uri="{FF2B5EF4-FFF2-40B4-BE49-F238E27FC236}">
                  <a16:creationId xmlns:a16="http://schemas.microsoft.com/office/drawing/2014/main" id="{E65636B5-779D-F7FC-CE92-392878E4DA4A}"/>
                </a:ext>
              </a:extLst>
            </p:cNvPr>
            <p:cNvSpPr/>
            <p:nvPr/>
          </p:nvSpPr>
          <p:spPr>
            <a:xfrm>
              <a:off x="7578000" y="4924291"/>
              <a:ext cx="40479" cy="341288"/>
            </a:xfrm>
            <a:custGeom>
              <a:avLst/>
              <a:gdLst>
                <a:gd name="connsiteX0" fmla="*/ 0 w 40479"/>
                <a:gd name="connsiteY0" fmla="*/ 0 h 341288"/>
                <a:gd name="connsiteX1" fmla="*/ 28056 w 40479"/>
                <a:gd name="connsiteY1" fmla="*/ 191436 h 341288"/>
                <a:gd name="connsiteX2" fmla="*/ 31546 w 40479"/>
                <a:gd name="connsiteY2" fmla="*/ 204117 h 341288"/>
                <a:gd name="connsiteX3" fmla="*/ 32427 w 40479"/>
                <a:gd name="connsiteY3" fmla="*/ 206535 h 341288"/>
                <a:gd name="connsiteX4" fmla="*/ 38318 w 40479"/>
                <a:gd name="connsiteY4" fmla="*/ 233434 h 341288"/>
                <a:gd name="connsiteX5" fmla="*/ 40132 w 40479"/>
                <a:gd name="connsiteY5" fmla="*/ 298254 h 341288"/>
                <a:gd name="connsiteX6" fmla="*/ 37351 w 40479"/>
                <a:gd name="connsiteY6" fmla="*/ 341289 h 341288"/>
                <a:gd name="connsiteX7" fmla="*/ 37351 w 40479"/>
                <a:gd name="connsiteY7" fmla="*/ 298237 h 341288"/>
                <a:gd name="connsiteX8" fmla="*/ 34656 w 40479"/>
                <a:gd name="connsiteY8" fmla="*/ 244664 h 341288"/>
                <a:gd name="connsiteX9" fmla="*/ 27417 w 40479"/>
                <a:gd name="connsiteY9" fmla="*/ 208591 h 341288"/>
                <a:gd name="connsiteX10" fmla="*/ 25551 w 40479"/>
                <a:gd name="connsiteY10" fmla="*/ 203305 h 341288"/>
                <a:gd name="connsiteX11" fmla="*/ 14927 w 40479"/>
                <a:gd name="connsiteY11" fmla="*/ 150129 h 341288"/>
                <a:gd name="connsiteX12" fmla="*/ 17 w 40479"/>
                <a:gd name="connsiteY12" fmla="*/ 17 h 341288"/>
                <a:gd name="connsiteX13" fmla="*/ 17 w 40479"/>
                <a:gd name="connsiteY13" fmla="*/ 17 h 34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479" h="341288">
                  <a:moveTo>
                    <a:pt x="0" y="0"/>
                  </a:moveTo>
                  <a:cubicBezTo>
                    <a:pt x="9156" y="63835"/>
                    <a:pt x="15151" y="128240"/>
                    <a:pt x="28056" y="191436"/>
                  </a:cubicBezTo>
                  <a:cubicBezTo>
                    <a:pt x="29024" y="195600"/>
                    <a:pt x="30129" y="200074"/>
                    <a:pt x="31546" y="204117"/>
                  </a:cubicBezTo>
                  <a:lnTo>
                    <a:pt x="32427" y="206535"/>
                  </a:lnTo>
                  <a:cubicBezTo>
                    <a:pt x="35744" y="215156"/>
                    <a:pt x="37213" y="224451"/>
                    <a:pt x="38318" y="233434"/>
                  </a:cubicBezTo>
                  <a:cubicBezTo>
                    <a:pt x="40789" y="254943"/>
                    <a:pt x="40737" y="276659"/>
                    <a:pt x="40132" y="298254"/>
                  </a:cubicBezTo>
                  <a:cubicBezTo>
                    <a:pt x="39597" y="312628"/>
                    <a:pt x="38802" y="326984"/>
                    <a:pt x="37351" y="341289"/>
                  </a:cubicBezTo>
                  <a:cubicBezTo>
                    <a:pt x="37524" y="326915"/>
                    <a:pt x="37593" y="312576"/>
                    <a:pt x="37351" y="298237"/>
                  </a:cubicBezTo>
                  <a:cubicBezTo>
                    <a:pt x="37057" y="280356"/>
                    <a:pt x="36470" y="262458"/>
                    <a:pt x="34656" y="244664"/>
                  </a:cubicBezTo>
                  <a:cubicBezTo>
                    <a:pt x="33360" y="232484"/>
                    <a:pt x="31840" y="219976"/>
                    <a:pt x="27417" y="208591"/>
                  </a:cubicBezTo>
                  <a:cubicBezTo>
                    <a:pt x="26864" y="207054"/>
                    <a:pt x="25983" y="204860"/>
                    <a:pt x="25551" y="203305"/>
                  </a:cubicBezTo>
                  <a:cubicBezTo>
                    <a:pt x="20386" y="185942"/>
                    <a:pt x="17691" y="167975"/>
                    <a:pt x="14927" y="150129"/>
                  </a:cubicBezTo>
                  <a:cubicBezTo>
                    <a:pt x="7671" y="100357"/>
                    <a:pt x="2902" y="50221"/>
                    <a:pt x="17" y="17"/>
                  </a:cubicBezTo>
                  <a:lnTo>
                    <a:pt x="17" y="17"/>
                  </a:lnTo>
                  <a:close/>
                </a:path>
              </a:pathLst>
            </a:custGeom>
            <a:solidFill>
              <a:srgbClr val="4171B7"/>
            </a:solidFill>
            <a:ln w="0" cap="flat">
              <a:noFill/>
              <a:prstDash val="solid"/>
              <a:miter/>
            </a:ln>
          </p:spPr>
          <p:txBody>
            <a:bodyPr rtlCol="0" anchor="ctr"/>
            <a:lstStyle/>
            <a:p>
              <a:endParaRPr lang="en-US" dirty="0"/>
            </a:p>
          </p:txBody>
        </p:sp>
        <p:sp>
          <p:nvSpPr>
            <p:cNvPr id="218" name="Freeform: Shape 217">
              <a:extLst>
                <a:ext uri="{FF2B5EF4-FFF2-40B4-BE49-F238E27FC236}">
                  <a16:creationId xmlns:a16="http://schemas.microsoft.com/office/drawing/2014/main" id="{CDEFD103-F704-8400-3128-1F4562416483}"/>
                </a:ext>
              </a:extLst>
            </p:cNvPr>
            <p:cNvSpPr/>
            <p:nvPr/>
          </p:nvSpPr>
          <p:spPr>
            <a:xfrm>
              <a:off x="7490514" y="5156118"/>
              <a:ext cx="71184" cy="106576"/>
            </a:xfrm>
            <a:custGeom>
              <a:avLst/>
              <a:gdLst>
                <a:gd name="connsiteX0" fmla="*/ 0 w 71184"/>
                <a:gd name="connsiteY0" fmla="*/ 0 h 106576"/>
                <a:gd name="connsiteX1" fmla="*/ 57288 w 71184"/>
                <a:gd name="connsiteY1" fmla="*/ 49289 h 106576"/>
                <a:gd name="connsiteX2" fmla="*/ 59948 w 71184"/>
                <a:gd name="connsiteY2" fmla="*/ 53953 h 106576"/>
                <a:gd name="connsiteX3" fmla="*/ 62367 w 71184"/>
                <a:gd name="connsiteY3" fmla="*/ 58756 h 106576"/>
                <a:gd name="connsiteX4" fmla="*/ 66755 w 71184"/>
                <a:gd name="connsiteY4" fmla="*/ 69726 h 106576"/>
                <a:gd name="connsiteX5" fmla="*/ 68275 w 71184"/>
                <a:gd name="connsiteY5" fmla="*/ 74874 h 106576"/>
                <a:gd name="connsiteX6" fmla="*/ 69709 w 71184"/>
                <a:gd name="connsiteY6" fmla="*/ 81146 h 106576"/>
                <a:gd name="connsiteX7" fmla="*/ 70366 w 71184"/>
                <a:gd name="connsiteY7" fmla="*/ 85378 h 106576"/>
                <a:gd name="connsiteX8" fmla="*/ 71005 w 71184"/>
                <a:gd name="connsiteY8" fmla="*/ 102361 h 106576"/>
                <a:gd name="connsiteX9" fmla="*/ 70642 w 71184"/>
                <a:gd name="connsiteY9" fmla="*/ 106576 h 106576"/>
                <a:gd name="connsiteX10" fmla="*/ 67688 w 71184"/>
                <a:gd name="connsiteY10" fmla="*/ 88022 h 106576"/>
                <a:gd name="connsiteX11" fmla="*/ 17 w 71184"/>
                <a:gd name="connsiteY11" fmla="*/ 17 h 106576"/>
                <a:gd name="connsiteX12" fmla="*/ 17 w 71184"/>
                <a:gd name="connsiteY12" fmla="*/ 17 h 10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84" h="106576">
                  <a:moveTo>
                    <a:pt x="0" y="0"/>
                  </a:moveTo>
                  <a:cubicBezTo>
                    <a:pt x="23323" y="9830"/>
                    <a:pt x="43968" y="27728"/>
                    <a:pt x="57288" y="49289"/>
                  </a:cubicBezTo>
                  <a:cubicBezTo>
                    <a:pt x="57719" y="50031"/>
                    <a:pt x="59585" y="53279"/>
                    <a:pt x="59948" y="53953"/>
                  </a:cubicBezTo>
                  <a:cubicBezTo>
                    <a:pt x="60656" y="55318"/>
                    <a:pt x="61676" y="57374"/>
                    <a:pt x="62367" y="58756"/>
                  </a:cubicBezTo>
                  <a:cubicBezTo>
                    <a:pt x="63956" y="62142"/>
                    <a:pt x="65528" y="66167"/>
                    <a:pt x="66755" y="69726"/>
                  </a:cubicBezTo>
                  <a:cubicBezTo>
                    <a:pt x="67204" y="71212"/>
                    <a:pt x="67843" y="73389"/>
                    <a:pt x="68275" y="74874"/>
                  </a:cubicBezTo>
                  <a:cubicBezTo>
                    <a:pt x="68672" y="76326"/>
                    <a:pt x="69346" y="79643"/>
                    <a:pt x="69709" y="81146"/>
                  </a:cubicBezTo>
                  <a:lnTo>
                    <a:pt x="70366" y="85378"/>
                  </a:lnTo>
                  <a:cubicBezTo>
                    <a:pt x="71160" y="90924"/>
                    <a:pt x="71385" y="96763"/>
                    <a:pt x="71005" y="102361"/>
                  </a:cubicBezTo>
                  <a:cubicBezTo>
                    <a:pt x="70884" y="103777"/>
                    <a:pt x="70780" y="105177"/>
                    <a:pt x="70642" y="106576"/>
                  </a:cubicBezTo>
                  <a:cubicBezTo>
                    <a:pt x="69951" y="100270"/>
                    <a:pt x="69122" y="94120"/>
                    <a:pt x="67688" y="88022"/>
                  </a:cubicBezTo>
                  <a:cubicBezTo>
                    <a:pt x="58946" y="50602"/>
                    <a:pt x="30959" y="21215"/>
                    <a:pt x="17" y="17"/>
                  </a:cubicBezTo>
                  <a:lnTo>
                    <a:pt x="17" y="17"/>
                  </a:lnTo>
                  <a:close/>
                </a:path>
              </a:pathLst>
            </a:custGeom>
            <a:solidFill>
              <a:srgbClr val="4171B7"/>
            </a:solidFill>
            <a:ln w="0" cap="flat">
              <a:noFill/>
              <a:prstDash val="solid"/>
              <a:miter/>
            </a:ln>
          </p:spPr>
          <p:txBody>
            <a:bodyPr rtlCol="0" anchor="ctr"/>
            <a:lstStyle/>
            <a:p>
              <a:endParaRPr lang="en-US" dirty="0"/>
            </a:p>
          </p:txBody>
        </p:sp>
        <p:sp>
          <p:nvSpPr>
            <p:cNvPr id="219" name="Freeform: Shape 218">
              <a:extLst>
                <a:ext uri="{FF2B5EF4-FFF2-40B4-BE49-F238E27FC236}">
                  <a16:creationId xmlns:a16="http://schemas.microsoft.com/office/drawing/2014/main" id="{32642AEE-73BC-C9F9-CBBD-CF7683546648}"/>
                </a:ext>
              </a:extLst>
            </p:cNvPr>
            <p:cNvSpPr/>
            <p:nvPr/>
          </p:nvSpPr>
          <p:spPr>
            <a:xfrm>
              <a:off x="8180088" y="5307397"/>
              <a:ext cx="104053" cy="13690"/>
            </a:xfrm>
            <a:custGeom>
              <a:avLst/>
              <a:gdLst>
                <a:gd name="connsiteX0" fmla="*/ 104054 w 104053"/>
                <a:gd name="connsiteY0" fmla="*/ 13691 h 13690"/>
                <a:gd name="connsiteX1" fmla="*/ 13095 w 104053"/>
                <a:gd name="connsiteY1" fmla="*/ 6642 h 13690"/>
                <a:gd name="connsiteX2" fmla="*/ 0 w 104053"/>
                <a:gd name="connsiteY2" fmla="*/ 8490 h 13690"/>
                <a:gd name="connsiteX3" fmla="*/ 9346 w 104053"/>
                <a:gd name="connsiteY3" fmla="*/ 4863 h 13690"/>
                <a:gd name="connsiteX4" fmla="*/ 104036 w 104053"/>
                <a:gd name="connsiteY4" fmla="*/ 13673 h 13690"/>
                <a:gd name="connsiteX5" fmla="*/ 104036 w 104053"/>
                <a:gd name="connsiteY5" fmla="*/ 13673 h 13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053" h="13690">
                  <a:moveTo>
                    <a:pt x="104054" y="13691"/>
                  </a:moveTo>
                  <a:cubicBezTo>
                    <a:pt x="74131" y="7765"/>
                    <a:pt x="43605" y="3083"/>
                    <a:pt x="13095" y="6642"/>
                  </a:cubicBezTo>
                  <a:cubicBezTo>
                    <a:pt x="8742" y="7108"/>
                    <a:pt x="4405" y="7799"/>
                    <a:pt x="0" y="8490"/>
                  </a:cubicBezTo>
                  <a:cubicBezTo>
                    <a:pt x="3040" y="7108"/>
                    <a:pt x="6167" y="5882"/>
                    <a:pt x="9346" y="4863"/>
                  </a:cubicBezTo>
                  <a:cubicBezTo>
                    <a:pt x="39769" y="-4501"/>
                    <a:pt x="75514" y="319"/>
                    <a:pt x="104036" y="13673"/>
                  </a:cubicBezTo>
                  <a:lnTo>
                    <a:pt x="104036" y="13673"/>
                  </a:lnTo>
                  <a:close/>
                </a:path>
              </a:pathLst>
            </a:custGeom>
            <a:solidFill>
              <a:srgbClr val="4171B7"/>
            </a:solidFill>
            <a:ln w="0" cap="flat">
              <a:noFill/>
              <a:prstDash val="solid"/>
              <a:miter/>
            </a:ln>
          </p:spPr>
          <p:txBody>
            <a:bodyPr rtlCol="0" anchor="ctr"/>
            <a:lstStyle/>
            <a:p>
              <a:endParaRPr lang="en-US" dirty="0"/>
            </a:p>
          </p:txBody>
        </p:sp>
        <p:sp>
          <p:nvSpPr>
            <p:cNvPr id="220" name="Freeform: Shape 219">
              <a:extLst>
                <a:ext uri="{FF2B5EF4-FFF2-40B4-BE49-F238E27FC236}">
                  <a16:creationId xmlns:a16="http://schemas.microsoft.com/office/drawing/2014/main" id="{D9586A55-764D-E85F-3F3E-9D3CAACCA79A}"/>
                </a:ext>
              </a:extLst>
            </p:cNvPr>
            <p:cNvSpPr/>
            <p:nvPr/>
          </p:nvSpPr>
          <p:spPr>
            <a:xfrm>
              <a:off x="7904175" y="4697681"/>
              <a:ext cx="202524" cy="278670"/>
            </a:xfrm>
            <a:custGeom>
              <a:avLst/>
              <a:gdLst>
                <a:gd name="connsiteX0" fmla="*/ 58684 w 202524"/>
                <a:gd name="connsiteY0" fmla="*/ 0 h 278670"/>
                <a:gd name="connsiteX1" fmla="*/ 14596 w 202524"/>
                <a:gd name="connsiteY1" fmla="*/ 57115 h 278670"/>
                <a:gd name="connsiteX2" fmla="*/ 50357 w 202524"/>
                <a:gd name="connsiteY2" fmla="*/ 241796 h 278670"/>
                <a:gd name="connsiteX3" fmla="*/ 202525 w 202524"/>
                <a:gd name="connsiteY3" fmla="*/ 136291 h 278670"/>
                <a:gd name="connsiteX4" fmla="*/ 58684 w 202524"/>
                <a:gd name="connsiteY4" fmla="*/ 0 h 2786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24" h="278670">
                  <a:moveTo>
                    <a:pt x="58684" y="0"/>
                  </a:moveTo>
                  <a:cubicBezTo>
                    <a:pt x="58684" y="0"/>
                    <a:pt x="58442" y="38750"/>
                    <a:pt x="14596" y="57115"/>
                  </a:cubicBezTo>
                  <a:cubicBezTo>
                    <a:pt x="-29251" y="75496"/>
                    <a:pt x="38540" y="117495"/>
                    <a:pt x="50357" y="241796"/>
                  </a:cubicBezTo>
                  <a:cubicBezTo>
                    <a:pt x="62174" y="366097"/>
                    <a:pt x="202525" y="136291"/>
                    <a:pt x="202525" y="136291"/>
                  </a:cubicBezTo>
                  <a:lnTo>
                    <a:pt x="58684" y="0"/>
                  </a:lnTo>
                  <a:close/>
                </a:path>
              </a:pathLst>
            </a:custGeom>
            <a:solidFill>
              <a:srgbClr val="5E8BD3"/>
            </a:solidFill>
            <a:ln w="0" cap="flat">
              <a:noFill/>
              <a:prstDash val="solid"/>
              <a:miter/>
            </a:ln>
          </p:spPr>
          <p:txBody>
            <a:bodyPr rtlCol="0" anchor="ctr"/>
            <a:lstStyle/>
            <a:p>
              <a:endParaRPr lang="en-US" dirty="0"/>
            </a:p>
          </p:txBody>
        </p:sp>
        <p:sp>
          <p:nvSpPr>
            <p:cNvPr id="221" name="Freeform: Shape 220">
              <a:extLst>
                <a:ext uri="{FF2B5EF4-FFF2-40B4-BE49-F238E27FC236}">
                  <a16:creationId xmlns:a16="http://schemas.microsoft.com/office/drawing/2014/main" id="{A1C45262-C7FA-0E57-4134-20A6A4CA0625}"/>
                </a:ext>
              </a:extLst>
            </p:cNvPr>
            <p:cNvSpPr/>
            <p:nvPr/>
          </p:nvSpPr>
          <p:spPr>
            <a:xfrm>
              <a:off x="7944702" y="4672302"/>
              <a:ext cx="68983" cy="48476"/>
            </a:xfrm>
            <a:custGeom>
              <a:avLst/>
              <a:gdLst>
                <a:gd name="connsiteX0" fmla="*/ 0 w 68983"/>
                <a:gd name="connsiteY0" fmla="*/ 0 h 48476"/>
                <a:gd name="connsiteX1" fmla="*/ 68983 w 68983"/>
                <a:gd name="connsiteY1" fmla="*/ 48477 h 48476"/>
                <a:gd name="connsiteX2" fmla="*/ 16429 w 68983"/>
                <a:gd name="connsiteY2" fmla="*/ 36245 h 48476"/>
                <a:gd name="connsiteX3" fmla="*/ 0 w 68983"/>
                <a:gd name="connsiteY3" fmla="*/ 0 h 48476"/>
              </a:gdLst>
              <a:ahLst/>
              <a:cxnLst>
                <a:cxn ang="0">
                  <a:pos x="connsiteX0" y="connsiteY0"/>
                </a:cxn>
                <a:cxn ang="0">
                  <a:pos x="connsiteX1" y="connsiteY1"/>
                </a:cxn>
                <a:cxn ang="0">
                  <a:pos x="connsiteX2" y="connsiteY2"/>
                </a:cxn>
                <a:cxn ang="0">
                  <a:pos x="connsiteX3" y="connsiteY3"/>
                </a:cxn>
              </a:cxnLst>
              <a:rect l="l" t="t" r="r" b="b"/>
              <a:pathLst>
                <a:path w="68983" h="48476">
                  <a:moveTo>
                    <a:pt x="0" y="0"/>
                  </a:moveTo>
                  <a:cubicBezTo>
                    <a:pt x="0" y="0"/>
                    <a:pt x="54402" y="9295"/>
                    <a:pt x="68983" y="48477"/>
                  </a:cubicBezTo>
                  <a:lnTo>
                    <a:pt x="16429" y="36245"/>
                  </a:lnTo>
                  <a:lnTo>
                    <a:pt x="0" y="0"/>
                  </a:lnTo>
                  <a:close/>
                </a:path>
              </a:pathLst>
            </a:custGeom>
            <a:solidFill>
              <a:srgbClr val="5E8BD3"/>
            </a:solidFill>
            <a:ln w="0" cap="flat">
              <a:noFill/>
              <a:prstDash val="solid"/>
              <a:miter/>
            </a:ln>
          </p:spPr>
          <p:txBody>
            <a:bodyPr rtlCol="0" anchor="ctr"/>
            <a:lstStyle/>
            <a:p>
              <a:endParaRPr lang="en-US" dirty="0"/>
            </a:p>
          </p:txBody>
        </p:sp>
        <p:sp>
          <p:nvSpPr>
            <p:cNvPr id="222" name="Freeform: Shape 221">
              <a:extLst>
                <a:ext uri="{FF2B5EF4-FFF2-40B4-BE49-F238E27FC236}">
                  <a16:creationId xmlns:a16="http://schemas.microsoft.com/office/drawing/2014/main" id="{08268DE9-E00A-6514-DF5B-66945F07782A}"/>
                </a:ext>
              </a:extLst>
            </p:cNvPr>
            <p:cNvSpPr/>
            <p:nvPr/>
          </p:nvSpPr>
          <p:spPr>
            <a:xfrm>
              <a:off x="8175543" y="5376466"/>
              <a:ext cx="122713" cy="151208"/>
            </a:xfrm>
            <a:custGeom>
              <a:avLst/>
              <a:gdLst>
                <a:gd name="connsiteX0" fmla="*/ 122696 w 122713"/>
                <a:gd name="connsiteY0" fmla="*/ 22968 h 151208"/>
                <a:gd name="connsiteX1" fmla="*/ 122696 w 122713"/>
                <a:gd name="connsiteY1" fmla="*/ 22968 h 151208"/>
                <a:gd name="connsiteX2" fmla="*/ 122679 w 122713"/>
                <a:gd name="connsiteY2" fmla="*/ 24057 h 151208"/>
                <a:gd name="connsiteX3" fmla="*/ 122679 w 122713"/>
                <a:gd name="connsiteY3" fmla="*/ 24851 h 151208"/>
                <a:gd name="connsiteX4" fmla="*/ 122645 w 122713"/>
                <a:gd name="connsiteY4" fmla="*/ 25456 h 151208"/>
                <a:gd name="connsiteX5" fmla="*/ 122282 w 122713"/>
                <a:gd name="connsiteY5" fmla="*/ 36962 h 151208"/>
                <a:gd name="connsiteX6" fmla="*/ 119569 w 122713"/>
                <a:gd name="connsiteY6" fmla="*/ 121079 h 151208"/>
                <a:gd name="connsiteX7" fmla="*/ 119466 w 122713"/>
                <a:gd name="connsiteY7" fmla="*/ 124534 h 151208"/>
                <a:gd name="connsiteX8" fmla="*/ 118602 w 122713"/>
                <a:gd name="connsiteY8" fmla="*/ 151208 h 151208"/>
                <a:gd name="connsiteX9" fmla="*/ 9331 w 122713"/>
                <a:gd name="connsiteY9" fmla="*/ 151208 h 151208"/>
                <a:gd name="connsiteX10" fmla="*/ 6653 w 122713"/>
                <a:gd name="connsiteY10" fmla="*/ 113564 h 151208"/>
                <a:gd name="connsiteX11" fmla="*/ 4373 w 122713"/>
                <a:gd name="connsiteY11" fmla="*/ 81793 h 151208"/>
                <a:gd name="connsiteX12" fmla="*/ 1246 w 122713"/>
                <a:gd name="connsiteY12" fmla="*/ 38275 h 151208"/>
                <a:gd name="connsiteX13" fmla="*/ 382 w 122713"/>
                <a:gd name="connsiteY13" fmla="*/ 26216 h 151208"/>
                <a:gd name="connsiteX14" fmla="*/ 71 w 122713"/>
                <a:gd name="connsiteY14" fmla="*/ 21897 h 151208"/>
                <a:gd name="connsiteX15" fmla="*/ 6636 w 122713"/>
                <a:gd name="connsiteY15" fmla="*/ 3239 h 151208"/>
                <a:gd name="connsiteX16" fmla="*/ 14928 w 122713"/>
                <a:gd name="connsiteY16" fmla="*/ 8 h 151208"/>
                <a:gd name="connsiteX17" fmla="*/ 37560 w 122713"/>
                <a:gd name="connsiteY17" fmla="*/ 803 h 151208"/>
                <a:gd name="connsiteX18" fmla="*/ 37594 w 122713"/>
                <a:gd name="connsiteY18" fmla="*/ 803 h 151208"/>
                <a:gd name="connsiteX19" fmla="*/ 51830 w 122713"/>
                <a:gd name="connsiteY19" fmla="*/ 1287 h 151208"/>
                <a:gd name="connsiteX20" fmla="*/ 79161 w 122713"/>
                <a:gd name="connsiteY20" fmla="*/ 2254 h 151208"/>
                <a:gd name="connsiteX21" fmla="*/ 80266 w 122713"/>
                <a:gd name="connsiteY21" fmla="*/ 2289 h 151208"/>
                <a:gd name="connsiteX22" fmla="*/ 88369 w 122713"/>
                <a:gd name="connsiteY22" fmla="*/ 2565 h 151208"/>
                <a:gd name="connsiteX23" fmla="*/ 89474 w 122713"/>
                <a:gd name="connsiteY23" fmla="*/ 2600 h 151208"/>
                <a:gd name="connsiteX24" fmla="*/ 89561 w 122713"/>
                <a:gd name="connsiteY24" fmla="*/ 2600 h 151208"/>
                <a:gd name="connsiteX25" fmla="*/ 93863 w 122713"/>
                <a:gd name="connsiteY25" fmla="*/ 2755 h 151208"/>
                <a:gd name="connsiteX26" fmla="*/ 94623 w 122713"/>
                <a:gd name="connsiteY26" fmla="*/ 2755 h 151208"/>
                <a:gd name="connsiteX27" fmla="*/ 99927 w 122713"/>
                <a:gd name="connsiteY27" fmla="*/ 2963 h 151208"/>
                <a:gd name="connsiteX28" fmla="*/ 102760 w 122713"/>
                <a:gd name="connsiteY28" fmla="*/ 3049 h 151208"/>
                <a:gd name="connsiteX29" fmla="*/ 102777 w 122713"/>
                <a:gd name="connsiteY29" fmla="*/ 3049 h 151208"/>
                <a:gd name="connsiteX30" fmla="*/ 108547 w 122713"/>
                <a:gd name="connsiteY30" fmla="*/ 3256 h 151208"/>
                <a:gd name="connsiteX31" fmla="*/ 122714 w 122713"/>
                <a:gd name="connsiteY31" fmla="*/ 22985 h 151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713" h="151208">
                  <a:moveTo>
                    <a:pt x="122696" y="22968"/>
                  </a:moveTo>
                  <a:lnTo>
                    <a:pt x="122696" y="22968"/>
                  </a:lnTo>
                  <a:cubicBezTo>
                    <a:pt x="122696" y="23331"/>
                    <a:pt x="122696" y="23711"/>
                    <a:pt x="122679" y="24057"/>
                  </a:cubicBezTo>
                  <a:lnTo>
                    <a:pt x="122679" y="24851"/>
                  </a:lnTo>
                  <a:cubicBezTo>
                    <a:pt x="122679" y="24851"/>
                    <a:pt x="122645" y="25456"/>
                    <a:pt x="122645" y="25456"/>
                  </a:cubicBezTo>
                  <a:lnTo>
                    <a:pt x="122282" y="36962"/>
                  </a:lnTo>
                  <a:lnTo>
                    <a:pt x="119569" y="121079"/>
                  </a:lnTo>
                  <a:lnTo>
                    <a:pt x="119466" y="124534"/>
                  </a:lnTo>
                  <a:lnTo>
                    <a:pt x="118602" y="151208"/>
                  </a:lnTo>
                  <a:lnTo>
                    <a:pt x="9331" y="151208"/>
                  </a:lnTo>
                  <a:lnTo>
                    <a:pt x="6653" y="113564"/>
                  </a:lnTo>
                  <a:lnTo>
                    <a:pt x="4373" y="81793"/>
                  </a:lnTo>
                  <a:lnTo>
                    <a:pt x="1246" y="38275"/>
                  </a:lnTo>
                  <a:lnTo>
                    <a:pt x="382" y="26216"/>
                  </a:lnTo>
                  <a:lnTo>
                    <a:pt x="71" y="21897"/>
                  </a:lnTo>
                  <a:cubicBezTo>
                    <a:pt x="-482" y="14157"/>
                    <a:pt x="2248" y="7126"/>
                    <a:pt x="6636" y="3239"/>
                  </a:cubicBezTo>
                  <a:cubicBezTo>
                    <a:pt x="9003" y="1097"/>
                    <a:pt x="11871" y="-113"/>
                    <a:pt x="14928" y="8"/>
                  </a:cubicBezTo>
                  <a:lnTo>
                    <a:pt x="37560" y="803"/>
                  </a:lnTo>
                  <a:lnTo>
                    <a:pt x="37594" y="803"/>
                  </a:lnTo>
                  <a:lnTo>
                    <a:pt x="51830" y="1287"/>
                  </a:lnTo>
                  <a:lnTo>
                    <a:pt x="79161" y="2254"/>
                  </a:lnTo>
                  <a:lnTo>
                    <a:pt x="80266" y="2289"/>
                  </a:lnTo>
                  <a:lnTo>
                    <a:pt x="88369" y="2565"/>
                  </a:lnTo>
                  <a:lnTo>
                    <a:pt x="89474" y="2600"/>
                  </a:lnTo>
                  <a:lnTo>
                    <a:pt x="89561" y="2600"/>
                  </a:lnTo>
                  <a:lnTo>
                    <a:pt x="93863" y="2755"/>
                  </a:lnTo>
                  <a:lnTo>
                    <a:pt x="94623" y="2755"/>
                  </a:lnTo>
                  <a:cubicBezTo>
                    <a:pt x="94623" y="2755"/>
                    <a:pt x="99927" y="2963"/>
                    <a:pt x="99927" y="2963"/>
                  </a:cubicBezTo>
                  <a:lnTo>
                    <a:pt x="102760" y="3049"/>
                  </a:lnTo>
                  <a:lnTo>
                    <a:pt x="102777" y="3049"/>
                  </a:lnTo>
                  <a:lnTo>
                    <a:pt x="108547" y="3256"/>
                  </a:lnTo>
                  <a:cubicBezTo>
                    <a:pt x="116425" y="3533"/>
                    <a:pt x="122645" y="12326"/>
                    <a:pt x="122714" y="22985"/>
                  </a:cubicBezTo>
                  <a:close/>
                </a:path>
              </a:pathLst>
            </a:custGeom>
            <a:solidFill>
              <a:srgbClr val="AA6459"/>
            </a:solidFill>
            <a:ln w="0" cap="flat">
              <a:noFill/>
              <a:prstDash val="solid"/>
              <a:miter/>
            </a:ln>
          </p:spPr>
          <p:txBody>
            <a:bodyPr rtlCol="0" anchor="ctr"/>
            <a:lstStyle/>
            <a:p>
              <a:endParaRPr lang="en-US" dirty="0"/>
            </a:p>
          </p:txBody>
        </p:sp>
        <p:sp>
          <p:nvSpPr>
            <p:cNvPr id="223" name="Freeform: Shape 222">
              <a:extLst>
                <a:ext uri="{FF2B5EF4-FFF2-40B4-BE49-F238E27FC236}">
                  <a16:creationId xmlns:a16="http://schemas.microsoft.com/office/drawing/2014/main" id="{6879E2DD-65F9-C521-8A83-DCC51EF99E4B}"/>
                </a:ext>
              </a:extLst>
            </p:cNvPr>
            <p:cNvSpPr/>
            <p:nvPr/>
          </p:nvSpPr>
          <p:spPr>
            <a:xfrm>
              <a:off x="7777314" y="4612596"/>
              <a:ext cx="102360" cy="129881"/>
            </a:xfrm>
            <a:custGeom>
              <a:avLst/>
              <a:gdLst>
                <a:gd name="connsiteX0" fmla="*/ 102361 w 102360"/>
                <a:gd name="connsiteY0" fmla="*/ 0 h 129881"/>
                <a:gd name="connsiteX1" fmla="*/ 17017 w 102360"/>
                <a:gd name="connsiteY1" fmla="*/ 129881 h 129881"/>
                <a:gd name="connsiteX2" fmla="*/ 10314 w 102360"/>
                <a:gd name="connsiteY2" fmla="*/ 118877 h 129881"/>
                <a:gd name="connsiteX3" fmla="*/ 639 w 102360"/>
                <a:gd name="connsiteY3" fmla="*/ 119084 h 129881"/>
                <a:gd name="connsiteX4" fmla="*/ 0 w 102360"/>
                <a:gd name="connsiteY4" fmla="*/ 118946 h 129881"/>
                <a:gd name="connsiteX5" fmla="*/ 4008 w 102360"/>
                <a:gd name="connsiteY5" fmla="*/ 115508 h 129881"/>
                <a:gd name="connsiteX6" fmla="*/ 102361 w 102360"/>
                <a:gd name="connsiteY6" fmla="*/ 0 h 12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360" h="129881">
                  <a:moveTo>
                    <a:pt x="102361" y="0"/>
                  </a:moveTo>
                  <a:cubicBezTo>
                    <a:pt x="102361" y="87901"/>
                    <a:pt x="30078" y="124059"/>
                    <a:pt x="17017" y="129881"/>
                  </a:cubicBezTo>
                  <a:cubicBezTo>
                    <a:pt x="18434" y="125027"/>
                    <a:pt x="15393" y="119913"/>
                    <a:pt x="10314" y="118877"/>
                  </a:cubicBezTo>
                  <a:cubicBezTo>
                    <a:pt x="7118" y="118237"/>
                    <a:pt x="3904" y="118566"/>
                    <a:pt x="639" y="119084"/>
                  </a:cubicBezTo>
                  <a:cubicBezTo>
                    <a:pt x="415" y="119032"/>
                    <a:pt x="207" y="118980"/>
                    <a:pt x="0" y="118946"/>
                  </a:cubicBezTo>
                  <a:cubicBezTo>
                    <a:pt x="0" y="118928"/>
                    <a:pt x="4008" y="115525"/>
                    <a:pt x="4008" y="115508"/>
                  </a:cubicBezTo>
                  <a:cubicBezTo>
                    <a:pt x="65010" y="105194"/>
                    <a:pt x="102361" y="0"/>
                    <a:pt x="102361" y="0"/>
                  </a:cubicBezTo>
                  <a:close/>
                </a:path>
              </a:pathLst>
            </a:custGeom>
            <a:solidFill>
              <a:srgbClr val="8E4C46"/>
            </a:solidFill>
            <a:ln w="0" cap="flat">
              <a:noFill/>
              <a:prstDash val="solid"/>
              <a:miter/>
            </a:ln>
          </p:spPr>
          <p:txBody>
            <a:bodyPr rtlCol="0" anchor="ctr"/>
            <a:lstStyle/>
            <a:p>
              <a:endParaRPr lang="en-US" dirty="0"/>
            </a:p>
          </p:txBody>
        </p:sp>
        <p:sp>
          <p:nvSpPr>
            <p:cNvPr id="224" name="Freeform: Shape 223">
              <a:extLst>
                <a:ext uri="{FF2B5EF4-FFF2-40B4-BE49-F238E27FC236}">
                  <a16:creationId xmlns:a16="http://schemas.microsoft.com/office/drawing/2014/main" id="{180709BE-F62C-AEF6-E894-23E3BC7941FE}"/>
                </a:ext>
              </a:extLst>
            </p:cNvPr>
            <p:cNvSpPr/>
            <p:nvPr/>
          </p:nvSpPr>
          <p:spPr>
            <a:xfrm>
              <a:off x="7683038" y="4487466"/>
              <a:ext cx="75980" cy="16342"/>
            </a:xfrm>
            <a:custGeom>
              <a:avLst/>
              <a:gdLst>
                <a:gd name="connsiteX0" fmla="*/ 17 w 75980"/>
                <a:gd name="connsiteY0" fmla="*/ 16325 h 16342"/>
                <a:gd name="connsiteX1" fmla="*/ 4855 w 75980"/>
                <a:gd name="connsiteY1" fmla="*/ 8897 h 16342"/>
                <a:gd name="connsiteX2" fmla="*/ 16240 w 75980"/>
                <a:gd name="connsiteY2" fmla="*/ 5960 h 16342"/>
                <a:gd name="connsiteX3" fmla="*/ 36522 w 75980"/>
                <a:gd name="connsiteY3" fmla="*/ 7618 h 16342"/>
                <a:gd name="connsiteX4" fmla="*/ 46006 w 75980"/>
                <a:gd name="connsiteY4" fmla="*/ 5752 h 16342"/>
                <a:gd name="connsiteX5" fmla="*/ 55422 w 75980"/>
                <a:gd name="connsiteY5" fmla="*/ 1727 h 16342"/>
                <a:gd name="connsiteX6" fmla="*/ 75980 w 75980"/>
                <a:gd name="connsiteY6" fmla="*/ 587 h 16342"/>
                <a:gd name="connsiteX7" fmla="*/ 56147 w 75980"/>
                <a:gd name="connsiteY7" fmla="*/ 3627 h 16342"/>
                <a:gd name="connsiteX8" fmla="*/ 46956 w 75980"/>
                <a:gd name="connsiteY8" fmla="*/ 8033 h 16342"/>
                <a:gd name="connsiteX9" fmla="*/ 26191 w 75980"/>
                <a:gd name="connsiteY9" fmla="*/ 9259 h 16342"/>
                <a:gd name="connsiteX10" fmla="*/ 6530 w 75980"/>
                <a:gd name="connsiteY10" fmla="*/ 9380 h 16342"/>
                <a:gd name="connsiteX11" fmla="*/ 0 w 75980"/>
                <a:gd name="connsiteY11" fmla="*/ 16343 h 16342"/>
                <a:gd name="connsiteX12" fmla="*/ 0 w 75980"/>
                <a:gd name="connsiteY12" fmla="*/ 16343 h 16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0" h="16342">
                  <a:moveTo>
                    <a:pt x="17" y="16325"/>
                  </a:moveTo>
                  <a:cubicBezTo>
                    <a:pt x="173" y="13198"/>
                    <a:pt x="2263" y="10521"/>
                    <a:pt x="4855" y="8897"/>
                  </a:cubicBezTo>
                  <a:cubicBezTo>
                    <a:pt x="8206" y="6703"/>
                    <a:pt x="12283" y="5908"/>
                    <a:pt x="16240" y="5960"/>
                  </a:cubicBezTo>
                  <a:cubicBezTo>
                    <a:pt x="22994" y="5891"/>
                    <a:pt x="29819" y="7739"/>
                    <a:pt x="36522" y="7618"/>
                  </a:cubicBezTo>
                  <a:cubicBezTo>
                    <a:pt x="39787" y="7618"/>
                    <a:pt x="42966" y="6996"/>
                    <a:pt x="46006" y="5752"/>
                  </a:cubicBezTo>
                  <a:cubicBezTo>
                    <a:pt x="49150" y="4509"/>
                    <a:pt x="52174" y="2833"/>
                    <a:pt x="55422" y="1727"/>
                  </a:cubicBezTo>
                  <a:cubicBezTo>
                    <a:pt x="62021" y="-571"/>
                    <a:pt x="69156" y="-156"/>
                    <a:pt x="75980" y="587"/>
                  </a:cubicBezTo>
                  <a:cubicBezTo>
                    <a:pt x="69294" y="950"/>
                    <a:pt x="62367" y="1071"/>
                    <a:pt x="56147" y="3627"/>
                  </a:cubicBezTo>
                  <a:cubicBezTo>
                    <a:pt x="53020" y="4940"/>
                    <a:pt x="50101" y="6651"/>
                    <a:pt x="46956" y="8033"/>
                  </a:cubicBezTo>
                  <a:cubicBezTo>
                    <a:pt x="40461" y="11056"/>
                    <a:pt x="33066" y="10382"/>
                    <a:pt x="26191" y="9259"/>
                  </a:cubicBezTo>
                  <a:cubicBezTo>
                    <a:pt x="19643" y="8309"/>
                    <a:pt x="12819" y="6754"/>
                    <a:pt x="6530" y="9380"/>
                  </a:cubicBezTo>
                  <a:cubicBezTo>
                    <a:pt x="3473" y="10607"/>
                    <a:pt x="743" y="12974"/>
                    <a:pt x="0" y="16343"/>
                  </a:cubicBezTo>
                  <a:lnTo>
                    <a:pt x="0" y="16343"/>
                  </a:lnTo>
                  <a:close/>
                </a:path>
              </a:pathLst>
            </a:custGeom>
            <a:solidFill>
              <a:srgbClr val="8E4C46"/>
            </a:solidFill>
            <a:ln w="0" cap="flat">
              <a:noFill/>
              <a:prstDash val="solid"/>
              <a:miter/>
            </a:ln>
          </p:spPr>
          <p:txBody>
            <a:bodyPr rtlCol="0" anchor="ctr"/>
            <a:lstStyle/>
            <a:p>
              <a:endParaRPr lang="en-US" dirty="0"/>
            </a:p>
          </p:txBody>
        </p:sp>
        <p:sp>
          <p:nvSpPr>
            <p:cNvPr id="225" name="Freeform: Shape 224">
              <a:extLst>
                <a:ext uri="{FF2B5EF4-FFF2-40B4-BE49-F238E27FC236}">
                  <a16:creationId xmlns:a16="http://schemas.microsoft.com/office/drawing/2014/main" id="{8E19B0B6-ABAE-522B-23E5-B4F771FF3D7C}"/>
                </a:ext>
              </a:extLst>
            </p:cNvPr>
            <p:cNvSpPr/>
            <p:nvPr/>
          </p:nvSpPr>
          <p:spPr>
            <a:xfrm>
              <a:off x="7689327" y="4465162"/>
              <a:ext cx="75980" cy="16342"/>
            </a:xfrm>
            <a:custGeom>
              <a:avLst/>
              <a:gdLst>
                <a:gd name="connsiteX0" fmla="*/ 17 w 75980"/>
                <a:gd name="connsiteY0" fmla="*/ 16325 h 16342"/>
                <a:gd name="connsiteX1" fmla="*/ 4855 w 75980"/>
                <a:gd name="connsiteY1" fmla="*/ 8897 h 16342"/>
                <a:gd name="connsiteX2" fmla="*/ 16240 w 75980"/>
                <a:gd name="connsiteY2" fmla="*/ 5960 h 16342"/>
                <a:gd name="connsiteX3" fmla="*/ 36522 w 75980"/>
                <a:gd name="connsiteY3" fmla="*/ 7618 h 16342"/>
                <a:gd name="connsiteX4" fmla="*/ 46006 w 75980"/>
                <a:gd name="connsiteY4" fmla="*/ 5752 h 16342"/>
                <a:gd name="connsiteX5" fmla="*/ 55422 w 75980"/>
                <a:gd name="connsiteY5" fmla="*/ 1727 h 16342"/>
                <a:gd name="connsiteX6" fmla="*/ 75980 w 75980"/>
                <a:gd name="connsiteY6" fmla="*/ 587 h 16342"/>
                <a:gd name="connsiteX7" fmla="*/ 56147 w 75980"/>
                <a:gd name="connsiteY7" fmla="*/ 3627 h 16342"/>
                <a:gd name="connsiteX8" fmla="*/ 46956 w 75980"/>
                <a:gd name="connsiteY8" fmla="*/ 8033 h 16342"/>
                <a:gd name="connsiteX9" fmla="*/ 26191 w 75980"/>
                <a:gd name="connsiteY9" fmla="*/ 9259 h 16342"/>
                <a:gd name="connsiteX10" fmla="*/ 6530 w 75980"/>
                <a:gd name="connsiteY10" fmla="*/ 9380 h 16342"/>
                <a:gd name="connsiteX11" fmla="*/ 0 w 75980"/>
                <a:gd name="connsiteY11" fmla="*/ 16343 h 16342"/>
                <a:gd name="connsiteX12" fmla="*/ 0 w 75980"/>
                <a:gd name="connsiteY12" fmla="*/ 16343 h 16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980" h="16342">
                  <a:moveTo>
                    <a:pt x="17" y="16325"/>
                  </a:moveTo>
                  <a:cubicBezTo>
                    <a:pt x="173" y="13198"/>
                    <a:pt x="2263" y="10521"/>
                    <a:pt x="4855" y="8897"/>
                  </a:cubicBezTo>
                  <a:cubicBezTo>
                    <a:pt x="8206" y="6703"/>
                    <a:pt x="12283" y="5908"/>
                    <a:pt x="16240" y="5960"/>
                  </a:cubicBezTo>
                  <a:cubicBezTo>
                    <a:pt x="23012" y="5891"/>
                    <a:pt x="29819" y="7739"/>
                    <a:pt x="36522" y="7618"/>
                  </a:cubicBezTo>
                  <a:cubicBezTo>
                    <a:pt x="39787" y="7618"/>
                    <a:pt x="42966" y="6996"/>
                    <a:pt x="46006" y="5752"/>
                  </a:cubicBezTo>
                  <a:cubicBezTo>
                    <a:pt x="49150" y="4509"/>
                    <a:pt x="52174" y="2833"/>
                    <a:pt x="55422" y="1727"/>
                  </a:cubicBezTo>
                  <a:cubicBezTo>
                    <a:pt x="62021" y="-571"/>
                    <a:pt x="69156" y="-156"/>
                    <a:pt x="75980" y="587"/>
                  </a:cubicBezTo>
                  <a:cubicBezTo>
                    <a:pt x="69294" y="950"/>
                    <a:pt x="62367" y="1071"/>
                    <a:pt x="56147" y="3627"/>
                  </a:cubicBezTo>
                  <a:cubicBezTo>
                    <a:pt x="53020" y="4940"/>
                    <a:pt x="50101" y="6651"/>
                    <a:pt x="46956" y="8033"/>
                  </a:cubicBezTo>
                  <a:cubicBezTo>
                    <a:pt x="40461" y="11056"/>
                    <a:pt x="33066" y="10382"/>
                    <a:pt x="26191" y="9259"/>
                  </a:cubicBezTo>
                  <a:cubicBezTo>
                    <a:pt x="19643" y="8309"/>
                    <a:pt x="12819" y="6754"/>
                    <a:pt x="6530" y="9380"/>
                  </a:cubicBezTo>
                  <a:cubicBezTo>
                    <a:pt x="3473" y="10607"/>
                    <a:pt x="743" y="12974"/>
                    <a:pt x="0" y="16343"/>
                  </a:cubicBezTo>
                  <a:lnTo>
                    <a:pt x="0" y="16343"/>
                  </a:lnTo>
                  <a:close/>
                </a:path>
              </a:pathLst>
            </a:custGeom>
            <a:solidFill>
              <a:srgbClr val="8E4C46"/>
            </a:solidFill>
            <a:ln w="0" cap="flat">
              <a:noFill/>
              <a:prstDash val="solid"/>
              <a:miter/>
            </a:ln>
          </p:spPr>
          <p:txBody>
            <a:bodyPr rtlCol="0" anchor="ctr"/>
            <a:lstStyle/>
            <a:p>
              <a:endParaRPr lang="en-US" dirty="0"/>
            </a:p>
          </p:txBody>
        </p:sp>
        <p:sp>
          <p:nvSpPr>
            <p:cNvPr id="226" name="Freeform: Shape 225">
              <a:extLst>
                <a:ext uri="{FF2B5EF4-FFF2-40B4-BE49-F238E27FC236}">
                  <a16:creationId xmlns:a16="http://schemas.microsoft.com/office/drawing/2014/main" id="{145E4273-3780-4211-898B-4AD96F6C18B2}"/>
                </a:ext>
              </a:extLst>
            </p:cNvPr>
            <p:cNvSpPr/>
            <p:nvPr/>
          </p:nvSpPr>
          <p:spPr>
            <a:xfrm>
              <a:off x="7768365" y="4553343"/>
              <a:ext cx="24514" cy="13799"/>
            </a:xfrm>
            <a:custGeom>
              <a:avLst/>
              <a:gdLst>
                <a:gd name="connsiteX0" fmla="*/ 24515 w 24514"/>
                <a:gd name="connsiteY0" fmla="*/ 83 h 13799"/>
                <a:gd name="connsiteX1" fmla="*/ 4146 w 24514"/>
                <a:gd name="connsiteY1" fmla="*/ 10327 h 13799"/>
                <a:gd name="connsiteX2" fmla="*/ 0 w 24514"/>
                <a:gd name="connsiteY2" fmla="*/ 13800 h 13799"/>
                <a:gd name="connsiteX3" fmla="*/ 898 w 24514"/>
                <a:gd name="connsiteY3" fmla="*/ 12193 h 13799"/>
                <a:gd name="connsiteX4" fmla="*/ 24515 w 24514"/>
                <a:gd name="connsiteY4" fmla="*/ 83 h 13799"/>
                <a:gd name="connsiteX5" fmla="*/ 24515 w 24514"/>
                <a:gd name="connsiteY5" fmla="*/ 83 h 13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514" h="13799">
                  <a:moveTo>
                    <a:pt x="24515" y="83"/>
                  </a:moveTo>
                  <a:cubicBezTo>
                    <a:pt x="17121" y="2242"/>
                    <a:pt x="10158" y="5525"/>
                    <a:pt x="4146" y="10327"/>
                  </a:cubicBezTo>
                  <a:cubicBezTo>
                    <a:pt x="2730" y="11450"/>
                    <a:pt x="1399" y="12642"/>
                    <a:pt x="0" y="13800"/>
                  </a:cubicBezTo>
                  <a:cubicBezTo>
                    <a:pt x="276" y="13264"/>
                    <a:pt x="587" y="12729"/>
                    <a:pt x="898" y="12193"/>
                  </a:cubicBezTo>
                  <a:cubicBezTo>
                    <a:pt x="5511" y="4523"/>
                    <a:pt x="15566" y="-729"/>
                    <a:pt x="24515" y="83"/>
                  </a:cubicBezTo>
                  <a:lnTo>
                    <a:pt x="24515" y="83"/>
                  </a:lnTo>
                  <a:close/>
                </a:path>
              </a:pathLst>
            </a:custGeom>
            <a:solidFill>
              <a:srgbClr val="8E4C46"/>
            </a:solidFill>
            <a:ln w="0" cap="flat">
              <a:noFill/>
              <a:prstDash val="solid"/>
              <a:miter/>
            </a:ln>
          </p:spPr>
          <p:txBody>
            <a:bodyPr rtlCol="0" anchor="ctr"/>
            <a:lstStyle/>
            <a:p>
              <a:endParaRPr lang="en-US" dirty="0"/>
            </a:p>
          </p:txBody>
        </p:sp>
        <p:sp>
          <p:nvSpPr>
            <p:cNvPr id="227" name="Freeform: Shape 226">
              <a:extLst>
                <a:ext uri="{FF2B5EF4-FFF2-40B4-BE49-F238E27FC236}">
                  <a16:creationId xmlns:a16="http://schemas.microsoft.com/office/drawing/2014/main" id="{47DCE236-CF13-90DC-24C1-25D780271567}"/>
                </a:ext>
              </a:extLst>
            </p:cNvPr>
            <p:cNvSpPr/>
            <p:nvPr/>
          </p:nvSpPr>
          <p:spPr>
            <a:xfrm>
              <a:off x="7768192" y="4564271"/>
              <a:ext cx="19815" cy="3268"/>
            </a:xfrm>
            <a:custGeom>
              <a:avLst/>
              <a:gdLst>
                <a:gd name="connsiteX0" fmla="*/ 19798 w 19815"/>
                <a:gd name="connsiteY0" fmla="*/ 3251 h 3268"/>
                <a:gd name="connsiteX1" fmla="*/ 2574 w 19815"/>
                <a:gd name="connsiteY1" fmla="*/ 2906 h 3268"/>
                <a:gd name="connsiteX2" fmla="*/ 0 w 19815"/>
                <a:gd name="connsiteY2" fmla="*/ 3217 h 3268"/>
                <a:gd name="connsiteX3" fmla="*/ 1088 w 19815"/>
                <a:gd name="connsiteY3" fmla="*/ 2474 h 3268"/>
                <a:gd name="connsiteX4" fmla="*/ 19816 w 19815"/>
                <a:gd name="connsiteY4" fmla="*/ 3269 h 3268"/>
                <a:gd name="connsiteX5" fmla="*/ 19816 w 19815"/>
                <a:gd name="connsiteY5" fmla="*/ 3269 h 3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15" h="3268">
                  <a:moveTo>
                    <a:pt x="19798" y="3251"/>
                  </a:moveTo>
                  <a:cubicBezTo>
                    <a:pt x="14028" y="2180"/>
                    <a:pt x="8344" y="2094"/>
                    <a:pt x="2574" y="2906"/>
                  </a:cubicBezTo>
                  <a:cubicBezTo>
                    <a:pt x="1728" y="2992"/>
                    <a:pt x="898" y="3165"/>
                    <a:pt x="0" y="3217"/>
                  </a:cubicBezTo>
                  <a:cubicBezTo>
                    <a:pt x="346" y="2940"/>
                    <a:pt x="708" y="2699"/>
                    <a:pt x="1088" y="2474"/>
                  </a:cubicBezTo>
                  <a:cubicBezTo>
                    <a:pt x="6530" y="-947"/>
                    <a:pt x="14788" y="-947"/>
                    <a:pt x="19816" y="3269"/>
                  </a:cubicBezTo>
                  <a:lnTo>
                    <a:pt x="19816" y="3269"/>
                  </a:lnTo>
                  <a:close/>
                </a:path>
              </a:pathLst>
            </a:custGeom>
            <a:solidFill>
              <a:srgbClr val="8E4C46"/>
            </a:solidFill>
            <a:ln w="0" cap="flat">
              <a:noFill/>
              <a:prstDash val="solid"/>
              <a:miter/>
            </a:ln>
          </p:spPr>
          <p:txBody>
            <a:bodyPr rtlCol="0" anchor="ctr"/>
            <a:lstStyle/>
            <a:p>
              <a:endParaRPr lang="en-US" dirty="0"/>
            </a:p>
          </p:txBody>
        </p:sp>
        <p:sp>
          <p:nvSpPr>
            <p:cNvPr id="228" name="Freeform: Shape 227">
              <a:extLst>
                <a:ext uri="{FF2B5EF4-FFF2-40B4-BE49-F238E27FC236}">
                  <a16:creationId xmlns:a16="http://schemas.microsoft.com/office/drawing/2014/main" id="{C36D7D45-186F-2077-3B0C-A1F32FCA691C}"/>
                </a:ext>
              </a:extLst>
            </p:cNvPr>
            <p:cNvSpPr/>
            <p:nvPr/>
          </p:nvSpPr>
          <p:spPr>
            <a:xfrm>
              <a:off x="7683988" y="4588277"/>
              <a:ext cx="17362" cy="5090"/>
            </a:xfrm>
            <a:custGeom>
              <a:avLst/>
              <a:gdLst>
                <a:gd name="connsiteX0" fmla="*/ 17362 w 17362"/>
                <a:gd name="connsiteY0" fmla="*/ 5091 h 5090"/>
                <a:gd name="connsiteX1" fmla="*/ 8275 w 17362"/>
                <a:gd name="connsiteY1" fmla="*/ 2534 h 5090"/>
                <a:gd name="connsiteX2" fmla="*/ 0 w 17362"/>
                <a:gd name="connsiteY2" fmla="*/ 1463 h 5090"/>
                <a:gd name="connsiteX3" fmla="*/ 17362 w 17362"/>
                <a:gd name="connsiteY3" fmla="*/ 5091 h 5090"/>
                <a:gd name="connsiteX4" fmla="*/ 17362 w 17362"/>
                <a:gd name="connsiteY4" fmla="*/ 5091 h 50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62" h="5090">
                  <a:moveTo>
                    <a:pt x="17362" y="5091"/>
                  </a:moveTo>
                  <a:cubicBezTo>
                    <a:pt x="14287" y="4071"/>
                    <a:pt x="11385" y="3173"/>
                    <a:pt x="8275" y="2534"/>
                  </a:cubicBezTo>
                  <a:cubicBezTo>
                    <a:pt x="5494" y="1981"/>
                    <a:pt x="2885" y="1774"/>
                    <a:pt x="0" y="1463"/>
                  </a:cubicBezTo>
                  <a:cubicBezTo>
                    <a:pt x="5511" y="-1491"/>
                    <a:pt x="13493" y="184"/>
                    <a:pt x="17362" y="5091"/>
                  </a:cubicBezTo>
                  <a:lnTo>
                    <a:pt x="17362" y="5091"/>
                  </a:lnTo>
                  <a:close/>
                </a:path>
              </a:pathLst>
            </a:custGeom>
            <a:solidFill>
              <a:srgbClr val="8E4C46"/>
            </a:solidFill>
            <a:ln w="0" cap="flat">
              <a:noFill/>
              <a:prstDash val="solid"/>
              <a:miter/>
            </a:ln>
          </p:spPr>
          <p:txBody>
            <a:bodyPr rtlCol="0" anchor="ctr"/>
            <a:lstStyle/>
            <a:p>
              <a:endParaRPr lang="en-US" dirty="0"/>
            </a:p>
          </p:txBody>
        </p:sp>
        <p:sp>
          <p:nvSpPr>
            <p:cNvPr id="229" name="Freeform: Shape 228">
              <a:extLst>
                <a:ext uri="{FF2B5EF4-FFF2-40B4-BE49-F238E27FC236}">
                  <a16:creationId xmlns:a16="http://schemas.microsoft.com/office/drawing/2014/main" id="{A30AB68A-1F55-39D4-5719-784E397E0995}"/>
                </a:ext>
              </a:extLst>
            </p:cNvPr>
            <p:cNvSpPr/>
            <p:nvPr/>
          </p:nvSpPr>
          <p:spPr>
            <a:xfrm>
              <a:off x="7730915" y="4512631"/>
              <a:ext cx="72135" cy="67198"/>
            </a:xfrm>
            <a:custGeom>
              <a:avLst/>
              <a:gdLst>
                <a:gd name="connsiteX0" fmla="*/ 71294 w 72135"/>
                <a:gd name="connsiteY0" fmla="*/ 28995 h 67198"/>
                <a:gd name="connsiteX1" fmla="*/ 69462 w 72135"/>
                <a:gd name="connsiteY1" fmla="*/ 20271 h 67198"/>
                <a:gd name="connsiteX2" fmla="*/ 65368 w 72135"/>
                <a:gd name="connsiteY2" fmla="*/ 7262 h 67198"/>
                <a:gd name="connsiteX3" fmla="*/ 55330 w 72135"/>
                <a:gd name="connsiteY3" fmla="*/ 6 h 67198"/>
                <a:gd name="connsiteX4" fmla="*/ 53534 w 72135"/>
                <a:gd name="connsiteY4" fmla="*/ 265 h 67198"/>
                <a:gd name="connsiteX5" fmla="*/ 1930 w 72135"/>
                <a:gd name="connsiteY5" fmla="*/ 27319 h 67198"/>
                <a:gd name="connsiteX6" fmla="*/ 151 w 72135"/>
                <a:gd name="connsiteY6" fmla="*/ 32675 h 67198"/>
                <a:gd name="connsiteX7" fmla="*/ 12 w 72135"/>
                <a:gd name="connsiteY7" fmla="*/ 35508 h 67198"/>
                <a:gd name="connsiteX8" fmla="*/ 444 w 72135"/>
                <a:gd name="connsiteY8" fmla="*/ 38497 h 67198"/>
                <a:gd name="connsiteX9" fmla="*/ 46036 w 72135"/>
                <a:gd name="connsiteY9" fmla="*/ 66139 h 67198"/>
                <a:gd name="connsiteX10" fmla="*/ 55279 w 72135"/>
                <a:gd name="connsiteY10" fmla="*/ 64273 h 67198"/>
                <a:gd name="connsiteX11" fmla="*/ 69566 w 72135"/>
                <a:gd name="connsiteY11" fmla="*/ 52871 h 67198"/>
                <a:gd name="connsiteX12" fmla="*/ 71259 w 72135"/>
                <a:gd name="connsiteY12" fmla="*/ 28978 h 67198"/>
                <a:gd name="connsiteX13" fmla="*/ 67337 w 72135"/>
                <a:gd name="connsiteY13" fmla="*/ 51523 h 67198"/>
                <a:gd name="connsiteX14" fmla="*/ 54691 w 72135"/>
                <a:gd name="connsiteY14" fmla="*/ 61509 h 67198"/>
                <a:gd name="connsiteX15" fmla="*/ 2915 w 72135"/>
                <a:gd name="connsiteY15" fmla="*/ 37858 h 67198"/>
                <a:gd name="connsiteX16" fmla="*/ 4141 w 72135"/>
                <a:gd name="connsiteY16" fmla="*/ 28840 h 67198"/>
                <a:gd name="connsiteX17" fmla="*/ 54173 w 72135"/>
                <a:gd name="connsiteY17" fmla="*/ 3047 h 67198"/>
                <a:gd name="connsiteX18" fmla="*/ 63018 w 72135"/>
                <a:gd name="connsiteY18" fmla="*/ 8281 h 67198"/>
                <a:gd name="connsiteX19" fmla="*/ 67337 w 72135"/>
                <a:gd name="connsiteY19" fmla="*/ 51541 h 67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35" h="67198">
                  <a:moveTo>
                    <a:pt x="71294" y="28995"/>
                  </a:moveTo>
                  <a:cubicBezTo>
                    <a:pt x="70810" y="26024"/>
                    <a:pt x="70188" y="23087"/>
                    <a:pt x="69462" y="20271"/>
                  </a:cubicBezTo>
                  <a:cubicBezTo>
                    <a:pt x="68201" y="15347"/>
                    <a:pt x="66681" y="10821"/>
                    <a:pt x="65368" y="7262"/>
                  </a:cubicBezTo>
                  <a:cubicBezTo>
                    <a:pt x="63675" y="2718"/>
                    <a:pt x="59563" y="-149"/>
                    <a:pt x="55330" y="6"/>
                  </a:cubicBezTo>
                  <a:cubicBezTo>
                    <a:pt x="54726" y="23"/>
                    <a:pt x="54138" y="110"/>
                    <a:pt x="53534" y="265"/>
                  </a:cubicBezTo>
                  <a:cubicBezTo>
                    <a:pt x="37502" y="4256"/>
                    <a:pt x="9480" y="13084"/>
                    <a:pt x="1930" y="27319"/>
                  </a:cubicBezTo>
                  <a:cubicBezTo>
                    <a:pt x="997" y="29082"/>
                    <a:pt x="410" y="30861"/>
                    <a:pt x="151" y="32675"/>
                  </a:cubicBezTo>
                  <a:cubicBezTo>
                    <a:pt x="12" y="33608"/>
                    <a:pt x="-22" y="34558"/>
                    <a:pt x="12" y="35508"/>
                  </a:cubicBezTo>
                  <a:cubicBezTo>
                    <a:pt x="64" y="36510"/>
                    <a:pt x="202" y="37495"/>
                    <a:pt x="444" y="38497"/>
                  </a:cubicBezTo>
                  <a:cubicBezTo>
                    <a:pt x="6180" y="61993"/>
                    <a:pt x="19621" y="70389"/>
                    <a:pt x="46036" y="66139"/>
                  </a:cubicBezTo>
                  <a:cubicBezTo>
                    <a:pt x="48956" y="65672"/>
                    <a:pt x="52031" y="65050"/>
                    <a:pt x="55279" y="64273"/>
                  </a:cubicBezTo>
                  <a:cubicBezTo>
                    <a:pt x="62051" y="62649"/>
                    <a:pt x="66871" y="58814"/>
                    <a:pt x="69566" y="52871"/>
                  </a:cubicBezTo>
                  <a:cubicBezTo>
                    <a:pt x="72658" y="46099"/>
                    <a:pt x="72607" y="37391"/>
                    <a:pt x="71259" y="28978"/>
                  </a:cubicBezTo>
                  <a:close/>
                  <a:moveTo>
                    <a:pt x="67337" y="51523"/>
                  </a:moveTo>
                  <a:cubicBezTo>
                    <a:pt x="64970" y="56706"/>
                    <a:pt x="60721" y="60058"/>
                    <a:pt x="54691" y="61509"/>
                  </a:cubicBezTo>
                  <a:cubicBezTo>
                    <a:pt x="23422" y="68989"/>
                    <a:pt x="8892" y="62355"/>
                    <a:pt x="2915" y="37858"/>
                  </a:cubicBezTo>
                  <a:cubicBezTo>
                    <a:pt x="2155" y="34765"/>
                    <a:pt x="2552" y="31811"/>
                    <a:pt x="4141" y="28840"/>
                  </a:cubicBezTo>
                  <a:cubicBezTo>
                    <a:pt x="11467" y="14984"/>
                    <a:pt x="41579" y="6174"/>
                    <a:pt x="54173" y="3047"/>
                  </a:cubicBezTo>
                  <a:cubicBezTo>
                    <a:pt x="57784" y="2148"/>
                    <a:pt x="61567" y="4394"/>
                    <a:pt x="63018" y="8281"/>
                  </a:cubicBezTo>
                  <a:cubicBezTo>
                    <a:pt x="67044" y="19113"/>
                    <a:pt x="72969" y="39154"/>
                    <a:pt x="67337" y="51541"/>
                  </a:cubicBezTo>
                  <a:close/>
                </a:path>
              </a:pathLst>
            </a:custGeom>
            <a:solidFill>
              <a:srgbClr val="090E2B"/>
            </a:solidFill>
            <a:ln w="0" cap="flat">
              <a:noFill/>
              <a:prstDash val="solid"/>
              <a:miter/>
            </a:ln>
          </p:spPr>
          <p:txBody>
            <a:bodyPr rtlCol="0" anchor="ctr"/>
            <a:lstStyle/>
            <a:p>
              <a:endParaRPr lang="en-US" dirty="0"/>
            </a:p>
          </p:txBody>
        </p:sp>
        <p:sp>
          <p:nvSpPr>
            <p:cNvPr id="230" name="Freeform: Shape 229">
              <a:extLst>
                <a:ext uri="{FF2B5EF4-FFF2-40B4-BE49-F238E27FC236}">
                  <a16:creationId xmlns:a16="http://schemas.microsoft.com/office/drawing/2014/main" id="{804C863B-FC7F-67B2-4949-A6D1FB885686}"/>
                </a:ext>
              </a:extLst>
            </p:cNvPr>
            <p:cNvSpPr/>
            <p:nvPr/>
          </p:nvSpPr>
          <p:spPr>
            <a:xfrm>
              <a:off x="7669925" y="4542835"/>
              <a:ext cx="44604" cy="53815"/>
            </a:xfrm>
            <a:custGeom>
              <a:avLst/>
              <a:gdLst>
                <a:gd name="connsiteX0" fmla="*/ 44469 w 44604"/>
                <a:gd name="connsiteY0" fmla="*/ 21491 h 53815"/>
                <a:gd name="connsiteX1" fmla="*/ 44262 w 44604"/>
                <a:gd name="connsiteY1" fmla="*/ 18727 h 53815"/>
                <a:gd name="connsiteX2" fmla="*/ 41618 w 44604"/>
                <a:gd name="connsiteY2" fmla="*/ 10798 h 53815"/>
                <a:gd name="connsiteX3" fmla="*/ 40064 w 44604"/>
                <a:gd name="connsiteY3" fmla="*/ 8759 h 53815"/>
                <a:gd name="connsiteX4" fmla="*/ 40029 w 44604"/>
                <a:gd name="connsiteY4" fmla="*/ 8724 h 53815"/>
                <a:gd name="connsiteX5" fmla="*/ 16240 w 44604"/>
                <a:gd name="connsiteY5" fmla="*/ 121 h 53815"/>
                <a:gd name="connsiteX6" fmla="*/ 11783 w 44604"/>
                <a:gd name="connsiteY6" fmla="*/ 0 h 53815"/>
                <a:gd name="connsiteX7" fmla="*/ 10038 w 44604"/>
                <a:gd name="connsiteY7" fmla="*/ 17 h 53815"/>
                <a:gd name="connsiteX8" fmla="*/ 10038 w 44604"/>
                <a:gd name="connsiteY8" fmla="*/ 17 h 53815"/>
                <a:gd name="connsiteX9" fmla="*/ 5546 w 44604"/>
                <a:gd name="connsiteY9" fmla="*/ 225 h 53815"/>
                <a:gd name="connsiteX10" fmla="*/ 0 w 44604"/>
                <a:gd name="connsiteY10" fmla="*/ 9035 h 53815"/>
                <a:gd name="connsiteX11" fmla="*/ 8846 w 44604"/>
                <a:gd name="connsiteY11" fmla="*/ 49254 h 53815"/>
                <a:gd name="connsiteX12" fmla="*/ 14046 w 44604"/>
                <a:gd name="connsiteY12" fmla="*/ 53176 h 53815"/>
                <a:gd name="connsiteX13" fmla="*/ 18589 w 44604"/>
                <a:gd name="connsiteY13" fmla="*/ 53780 h 53815"/>
                <a:gd name="connsiteX14" fmla="*/ 22960 w 44604"/>
                <a:gd name="connsiteY14" fmla="*/ 53262 h 53815"/>
                <a:gd name="connsiteX15" fmla="*/ 44469 w 44604"/>
                <a:gd name="connsiteY15" fmla="*/ 21491 h 53815"/>
                <a:gd name="connsiteX16" fmla="*/ 22632 w 44604"/>
                <a:gd name="connsiteY16" fmla="*/ 50809 h 53815"/>
                <a:gd name="connsiteX17" fmla="*/ 18313 w 44604"/>
                <a:gd name="connsiteY17" fmla="*/ 51327 h 53815"/>
                <a:gd name="connsiteX18" fmla="*/ 13890 w 44604"/>
                <a:gd name="connsiteY18" fmla="*/ 50619 h 53815"/>
                <a:gd name="connsiteX19" fmla="*/ 10055 w 44604"/>
                <a:gd name="connsiteY19" fmla="*/ 47544 h 53815"/>
                <a:gd name="connsiteX20" fmla="*/ 2074 w 44604"/>
                <a:gd name="connsiteY20" fmla="*/ 9208 h 53815"/>
                <a:gd name="connsiteX21" fmla="*/ 5563 w 44604"/>
                <a:gd name="connsiteY21" fmla="*/ 2712 h 53815"/>
                <a:gd name="connsiteX22" fmla="*/ 5805 w 44604"/>
                <a:gd name="connsiteY22" fmla="*/ 2695 h 53815"/>
                <a:gd name="connsiteX23" fmla="*/ 10539 w 44604"/>
                <a:gd name="connsiteY23" fmla="*/ 2505 h 53815"/>
                <a:gd name="connsiteX24" fmla="*/ 19056 w 44604"/>
                <a:gd name="connsiteY24" fmla="*/ 2833 h 53815"/>
                <a:gd name="connsiteX25" fmla="*/ 38941 w 44604"/>
                <a:gd name="connsiteY25" fmla="*/ 10590 h 53815"/>
                <a:gd name="connsiteX26" fmla="*/ 42413 w 44604"/>
                <a:gd name="connsiteY26" fmla="*/ 18814 h 53815"/>
                <a:gd name="connsiteX27" fmla="*/ 42534 w 44604"/>
                <a:gd name="connsiteY27" fmla="*/ 20351 h 53815"/>
                <a:gd name="connsiteX28" fmla="*/ 42534 w 44604"/>
                <a:gd name="connsiteY28" fmla="*/ 20351 h 53815"/>
                <a:gd name="connsiteX29" fmla="*/ 22632 w 44604"/>
                <a:gd name="connsiteY29" fmla="*/ 50826 h 53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4604" h="53815">
                  <a:moveTo>
                    <a:pt x="44469" y="21491"/>
                  </a:moveTo>
                  <a:cubicBezTo>
                    <a:pt x="44417" y="20593"/>
                    <a:pt x="44348" y="19677"/>
                    <a:pt x="44262" y="18727"/>
                  </a:cubicBezTo>
                  <a:cubicBezTo>
                    <a:pt x="43985" y="15756"/>
                    <a:pt x="43104" y="13095"/>
                    <a:pt x="41618" y="10798"/>
                  </a:cubicBezTo>
                  <a:cubicBezTo>
                    <a:pt x="41169" y="10089"/>
                    <a:pt x="40651" y="9398"/>
                    <a:pt x="40064" y="8759"/>
                  </a:cubicBezTo>
                  <a:cubicBezTo>
                    <a:pt x="40064" y="8759"/>
                    <a:pt x="40046" y="8742"/>
                    <a:pt x="40029" y="8724"/>
                  </a:cubicBezTo>
                  <a:cubicBezTo>
                    <a:pt x="34570" y="2643"/>
                    <a:pt x="24843" y="605"/>
                    <a:pt x="16240" y="121"/>
                  </a:cubicBezTo>
                  <a:cubicBezTo>
                    <a:pt x="14702" y="35"/>
                    <a:pt x="13216" y="0"/>
                    <a:pt x="11783" y="0"/>
                  </a:cubicBezTo>
                  <a:cubicBezTo>
                    <a:pt x="11195" y="0"/>
                    <a:pt x="10608" y="0"/>
                    <a:pt x="10038" y="17"/>
                  </a:cubicBezTo>
                  <a:lnTo>
                    <a:pt x="10038" y="17"/>
                  </a:lnTo>
                  <a:cubicBezTo>
                    <a:pt x="8414" y="52"/>
                    <a:pt x="6893" y="121"/>
                    <a:pt x="5546" y="225"/>
                  </a:cubicBezTo>
                  <a:cubicBezTo>
                    <a:pt x="2402" y="432"/>
                    <a:pt x="-34" y="4164"/>
                    <a:pt x="0" y="9035"/>
                  </a:cubicBezTo>
                  <a:cubicBezTo>
                    <a:pt x="87" y="20230"/>
                    <a:pt x="1538" y="40305"/>
                    <a:pt x="8846" y="49254"/>
                  </a:cubicBezTo>
                  <a:cubicBezTo>
                    <a:pt x="10401" y="51154"/>
                    <a:pt x="12128" y="52450"/>
                    <a:pt x="14046" y="53176"/>
                  </a:cubicBezTo>
                  <a:cubicBezTo>
                    <a:pt x="15462" y="53711"/>
                    <a:pt x="16983" y="53901"/>
                    <a:pt x="18589" y="53780"/>
                  </a:cubicBezTo>
                  <a:cubicBezTo>
                    <a:pt x="20127" y="53659"/>
                    <a:pt x="21578" y="53487"/>
                    <a:pt x="22960" y="53262"/>
                  </a:cubicBezTo>
                  <a:cubicBezTo>
                    <a:pt x="39252" y="50636"/>
                    <a:pt x="45644" y="41100"/>
                    <a:pt x="44469" y="21491"/>
                  </a:cubicBezTo>
                  <a:close/>
                  <a:moveTo>
                    <a:pt x="22632" y="50809"/>
                  </a:moveTo>
                  <a:cubicBezTo>
                    <a:pt x="21267" y="51034"/>
                    <a:pt x="19816" y="51189"/>
                    <a:pt x="18313" y="51327"/>
                  </a:cubicBezTo>
                  <a:cubicBezTo>
                    <a:pt x="16706" y="51448"/>
                    <a:pt x="15238" y="51224"/>
                    <a:pt x="13890" y="50619"/>
                  </a:cubicBezTo>
                  <a:cubicBezTo>
                    <a:pt x="12491" y="49997"/>
                    <a:pt x="11230" y="48978"/>
                    <a:pt x="10055" y="47544"/>
                  </a:cubicBezTo>
                  <a:cubicBezTo>
                    <a:pt x="3317" y="39286"/>
                    <a:pt x="2160" y="19971"/>
                    <a:pt x="2074" y="9208"/>
                  </a:cubicBezTo>
                  <a:cubicBezTo>
                    <a:pt x="2039" y="5770"/>
                    <a:pt x="3525" y="3041"/>
                    <a:pt x="5563" y="2712"/>
                  </a:cubicBezTo>
                  <a:cubicBezTo>
                    <a:pt x="5650" y="2712"/>
                    <a:pt x="5719" y="2695"/>
                    <a:pt x="5805" y="2695"/>
                  </a:cubicBezTo>
                  <a:cubicBezTo>
                    <a:pt x="7101" y="2609"/>
                    <a:pt x="8707" y="2522"/>
                    <a:pt x="10539" y="2505"/>
                  </a:cubicBezTo>
                  <a:cubicBezTo>
                    <a:pt x="13061" y="2470"/>
                    <a:pt x="15998" y="2540"/>
                    <a:pt x="19056" y="2833"/>
                  </a:cubicBezTo>
                  <a:cubicBezTo>
                    <a:pt x="26415" y="3542"/>
                    <a:pt x="34432" y="5546"/>
                    <a:pt x="38941" y="10590"/>
                  </a:cubicBezTo>
                  <a:cubicBezTo>
                    <a:pt x="40996" y="12888"/>
                    <a:pt x="42119" y="15583"/>
                    <a:pt x="42413" y="18814"/>
                  </a:cubicBezTo>
                  <a:cubicBezTo>
                    <a:pt x="42465" y="19332"/>
                    <a:pt x="42499" y="19850"/>
                    <a:pt x="42534" y="20351"/>
                  </a:cubicBezTo>
                  <a:lnTo>
                    <a:pt x="42534" y="20351"/>
                  </a:lnTo>
                  <a:cubicBezTo>
                    <a:pt x="43933" y="39407"/>
                    <a:pt x="38215" y="48321"/>
                    <a:pt x="22632" y="50826"/>
                  </a:cubicBezTo>
                  <a:close/>
                </a:path>
              </a:pathLst>
            </a:custGeom>
            <a:solidFill>
              <a:srgbClr val="090E2B"/>
            </a:solidFill>
            <a:ln w="0" cap="flat">
              <a:noFill/>
              <a:prstDash val="solid"/>
              <a:miter/>
            </a:ln>
          </p:spPr>
          <p:txBody>
            <a:bodyPr rtlCol="0" anchor="ctr"/>
            <a:lstStyle/>
            <a:p>
              <a:endParaRPr lang="en-US" dirty="0"/>
            </a:p>
          </p:txBody>
        </p:sp>
        <p:sp>
          <p:nvSpPr>
            <p:cNvPr id="231" name="Freeform: Shape 230">
              <a:extLst>
                <a:ext uri="{FF2B5EF4-FFF2-40B4-BE49-F238E27FC236}">
                  <a16:creationId xmlns:a16="http://schemas.microsoft.com/office/drawing/2014/main" id="{54DFDE2C-1833-F98F-5488-0E59232057BC}"/>
                </a:ext>
              </a:extLst>
            </p:cNvPr>
            <p:cNvSpPr/>
            <p:nvPr/>
          </p:nvSpPr>
          <p:spPr>
            <a:xfrm>
              <a:off x="7709670" y="4543844"/>
              <a:ext cx="22995" cy="10007"/>
            </a:xfrm>
            <a:custGeom>
              <a:avLst/>
              <a:gdLst>
                <a:gd name="connsiteX0" fmla="*/ 1390 w 22995"/>
                <a:gd name="connsiteY0" fmla="*/ 9996 h 10007"/>
                <a:gd name="connsiteX1" fmla="*/ 388 w 22995"/>
                <a:gd name="connsiteY1" fmla="*/ 9616 h 10007"/>
                <a:gd name="connsiteX2" fmla="*/ 302 w 22995"/>
                <a:gd name="connsiteY2" fmla="*/ 7681 h 10007"/>
                <a:gd name="connsiteX3" fmla="*/ 22329 w 22995"/>
                <a:gd name="connsiteY3" fmla="*/ 1911 h 10007"/>
                <a:gd name="connsiteX4" fmla="*/ 22881 w 22995"/>
                <a:gd name="connsiteY4" fmla="*/ 3760 h 10007"/>
                <a:gd name="connsiteX5" fmla="*/ 21327 w 22995"/>
                <a:gd name="connsiteY5" fmla="*/ 4312 h 10007"/>
                <a:gd name="connsiteX6" fmla="*/ 2064 w 22995"/>
                <a:gd name="connsiteY6" fmla="*/ 9582 h 10007"/>
                <a:gd name="connsiteX7" fmla="*/ 1407 w 22995"/>
                <a:gd name="connsiteY7" fmla="*/ 9979 h 1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95" h="10007">
                  <a:moveTo>
                    <a:pt x="1390" y="9996"/>
                  </a:moveTo>
                  <a:cubicBezTo>
                    <a:pt x="1045" y="10048"/>
                    <a:pt x="682" y="9927"/>
                    <a:pt x="388" y="9616"/>
                  </a:cubicBezTo>
                  <a:cubicBezTo>
                    <a:pt x="-96" y="9081"/>
                    <a:pt x="-130" y="8234"/>
                    <a:pt x="302" y="7681"/>
                  </a:cubicBezTo>
                  <a:cubicBezTo>
                    <a:pt x="10529" y="-5017"/>
                    <a:pt x="22208" y="1842"/>
                    <a:pt x="22329" y="1911"/>
                  </a:cubicBezTo>
                  <a:cubicBezTo>
                    <a:pt x="22916" y="2274"/>
                    <a:pt x="23158" y="3086"/>
                    <a:pt x="22881" y="3760"/>
                  </a:cubicBezTo>
                  <a:cubicBezTo>
                    <a:pt x="22605" y="4416"/>
                    <a:pt x="21897" y="4675"/>
                    <a:pt x="21327" y="4312"/>
                  </a:cubicBezTo>
                  <a:cubicBezTo>
                    <a:pt x="20895" y="4053"/>
                    <a:pt x="11082" y="-1613"/>
                    <a:pt x="2064" y="9582"/>
                  </a:cubicBezTo>
                  <a:cubicBezTo>
                    <a:pt x="1891" y="9806"/>
                    <a:pt x="1649" y="9927"/>
                    <a:pt x="1407" y="9979"/>
                  </a:cubicBezTo>
                  <a:close/>
                </a:path>
              </a:pathLst>
            </a:custGeom>
            <a:solidFill>
              <a:srgbClr val="090E2B"/>
            </a:solidFill>
            <a:ln w="0" cap="flat">
              <a:noFill/>
              <a:prstDash val="solid"/>
              <a:miter/>
            </a:ln>
          </p:spPr>
          <p:txBody>
            <a:bodyPr rtlCol="0" anchor="ctr"/>
            <a:lstStyle/>
            <a:p>
              <a:endParaRPr lang="en-US" dirty="0"/>
            </a:p>
          </p:txBody>
        </p:sp>
        <p:sp>
          <p:nvSpPr>
            <p:cNvPr id="232" name="Freeform: Shape 231">
              <a:extLst>
                <a:ext uri="{FF2B5EF4-FFF2-40B4-BE49-F238E27FC236}">
                  <a16:creationId xmlns:a16="http://schemas.microsoft.com/office/drawing/2014/main" id="{B52E8E8E-25D1-F834-90FD-D1456AF6C892}"/>
                </a:ext>
              </a:extLst>
            </p:cNvPr>
            <p:cNvSpPr/>
            <p:nvPr/>
          </p:nvSpPr>
          <p:spPr>
            <a:xfrm>
              <a:off x="7857695" y="4514813"/>
              <a:ext cx="17400" cy="10439"/>
            </a:xfrm>
            <a:custGeom>
              <a:avLst/>
              <a:gdLst>
                <a:gd name="connsiteX0" fmla="*/ 17401 w 17400"/>
                <a:gd name="connsiteY0" fmla="*/ 0 h 10439"/>
                <a:gd name="connsiteX1" fmla="*/ 1956 w 17400"/>
                <a:gd name="connsiteY1" fmla="*/ 10297 h 10439"/>
                <a:gd name="connsiteX2" fmla="*/ 17401 w 17400"/>
                <a:gd name="connsiteY2" fmla="*/ 0 h 10439"/>
              </a:gdLst>
              <a:ahLst/>
              <a:cxnLst>
                <a:cxn ang="0">
                  <a:pos x="connsiteX0" y="connsiteY0"/>
                </a:cxn>
                <a:cxn ang="0">
                  <a:pos x="connsiteX1" y="connsiteY1"/>
                </a:cxn>
                <a:cxn ang="0">
                  <a:pos x="connsiteX2" y="connsiteY2"/>
                </a:cxn>
              </a:cxnLst>
              <a:rect l="l" t="t" r="r" b="b"/>
              <a:pathLst>
                <a:path w="17400" h="10439">
                  <a:moveTo>
                    <a:pt x="17401" y="0"/>
                  </a:moveTo>
                  <a:cubicBezTo>
                    <a:pt x="17401" y="0"/>
                    <a:pt x="11682" y="8586"/>
                    <a:pt x="1956" y="10297"/>
                  </a:cubicBezTo>
                  <a:cubicBezTo>
                    <a:pt x="-6941" y="11869"/>
                    <a:pt x="17401" y="0"/>
                    <a:pt x="17401" y="0"/>
                  </a:cubicBezTo>
                  <a:close/>
                </a:path>
              </a:pathLst>
            </a:custGeom>
            <a:solidFill>
              <a:srgbClr val="090E2B"/>
            </a:solidFill>
            <a:ln w="0" cap="flat">
              <a:noFill/>
              <a:prstDash val="solid"/>
              <a:miter/>
            </a:ln>
          </p:spPr>
          <p:txBody>
            <a:bodyPr rtlCol="0" anchor="ctr"/>
            <a:lstStyle/>
            <a:p>
              <a:endParaRPr lang="en-US" dirty="0"/>
            </a:p>
          </p:txBody>
        </p:sp>
        <p:sp>
          <p:nvSpPr>
            <p:cNvPr id="233" name="Freeform: Shape 232">
              <a:extLst>
                <a:ext uri="{FF2B5EF4-FFF2-40B4-BE49-F238E27FC236}">
                  <a16:creationId xmlns:a16="http://schemas.microsoft.com/office/drawing/2014/main" id="{C48EE6A0-96E0-888C-32C9-C9ECE43B97DA}"/>
                </a:ext>
              </a:extLst>
            </p:cNvPr>
            <p:cNvSpPr/>
            <p:nvPr/>
          </p:nvSpPr>
          <p:spPr>
            <a:xfrm>
              <a:off x="7701123" y="4681977"/>
              <a:ext cx="347183" cy="725458"/>
            </a:xfrm>
            <a:custGeom>
              <a:avLst/>
              <a:gdLst>
                <a:gd name="connsiteX0" fmla="*/ 245289 w 347183"/>
                <a:gd name="connsiteY0" fmla="*/ 82061 h 725458"/>
                <a:gd name="connsiteX1" fmla="*/ 260337 w 347183"/>
                <a:gd name="connsiteY1" fmla="*/ 68430 h 725458"/>
                <a:gd name="connsiteX2" fmla="*/ 273484 w 347183"/>
                <a:gd name="connsiteY2" fmla="*/ 54247 h 725458"/>
                <a:gd name="connsiteX3" fmla="*/ 273484 w 347183"/>
                <a:gd name="connsiteY3" fmla="*/ 18123 h 725458"/>
                <a:gd name="connsiteX4" fmla="*/ 247967 w 347183"/>
                <a:gd name="connsiteY4" fmla="*/ 0 h 725458"/>
                <a:gd name="connsiteX5" fmla="*/ 250334 w 347183"/>
                <a:gd name="connsiteY5" fmla="*/ 31736 h 725458"/>
                <a:gd name="connsiteX6" fmla="*/ 218961 w 347183"/>
                <a:gd name="connsiteY6" fmla="*/ 58739 h 725458"/>
                <a:gd name="connsiteX7" fmla="*/ 135465 w 347183"/>
                <a:gd name="connsiteY7" fmla="*/ 95312 h 725458"/>
                <a:gd name="connsiteX8" fmla="*/ 43850 w 347183"/>
                <a:gd name="connsiteY8" fmla="*/ 75842 h 725458"/>
                <a:gd name="connsiteX9" fmla="*/ 39531 w 347183"/>
                <a:gd name="connsiteY9" fmla="*/ 81612 h 725458"/>
                <a:gd name="connsiteX10" fmla="*/ 626 w 347183"/>
                <a:gd name="connsiteY10" fmla="*/ 355317 h 725458"/>
                <a:gd name="connsiteX11" fmla="*/ 46856 w 347183"/>
                <a:gd name="connsiteY11" fmla="*/ 606355 h 725458"/>
                <a:gd name="connsiteX12" fmla="*/ 129678 w 347183"/>
                <a:gd name="connsiteY12" fmla="*/ 725457 h 725458"/>
                <a:gd name="connsiteX13" fmla="*/ 233317 w 347183"/>
                <a:gd name="connsiteY13" fmla="*/ 638817 h 725458"/>
                <a:gd name="connsiteX14" fmla="*/ 347184 w 347183"/>
                <a:gd name="connsiteY14" fmla="*/ 365596 h 725458"/>
                <a:gd name="connsiteX15" fmla="*/ 245289 w 347183"/>
                <a:gd name="connsiteY15" fmla="*/ 82079 h 7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7183" h="725458">
                  <a:moveTo>
                    <a:pt x="245289" y="82061"/>
                  </a:moveTo>
                  <a:cubicBezTo>
                    <a:pt x="252010" y="79850"/>
                    <a:pt x="260337" y="68430"/>
                    <a:pt x="260337" y="68430"/>
                  </a:cubicBezTo>
                  <a:cubicBezTo>
                    <a:pt x="260337" y="68430"/>
                    <a:pt x="272914" y="55283"/>
                    <a:pt x="273484" y="54247"/>
                  </a:cubicBezTo>
                  <a:cubicBezTo>
                    <a:pt x="274054" y="53210"/>
                    <a:pt x="274624" y="20403"/>
                    <a:pt x="273484" y="18123"/>
                  </a:cubicBezTo>
                  <a:cubicBezTo>
                    <a:pt x="272343" y="15842"/>
                    <a:pt x="247967" y="0"/>
                    <a:pt x="247967" y="0"/>
                  </a:cubicBezTo>
                  <a:cubicBezTo>
                    <a:pt x="251474" y="12542"/>
                    <a:pt x="251681" y="23133"/>
                    <a:pt x="250334" y="31736"/>
                  </a:cubicBezTo>
                  <a:cubicBezTo>
                    <a:pt x="247898" y="47198"/>
                    <a:pt x="234613" y="58704"/>
                    <a:pt x="218961" y="58739"/>
                  </a:cubicBezTo>
                  <a:cubicBezTo>
                    <a:pt x="155920" y="58911"/>
                    <a:pt x="135465" y="95312"/>
                    <a:pt x="135465" y="95312"/>
                  </a:cubicBezTo>
                  <a:cubicBezTo>
                    <a:pt x="115097" y="48511"/>
                    <a:pt x="59001" y="69208"/>
                    <a:pt x="43850" y="75842"/>
                  </a:cubicBezTo>
                  <a:cubicBezTo>
                    <a:pt x="41501" y="76878"/>
                    <a:pt x="39860" y="79055"/>
                    <a:pt x="39531" y="81612"/>
                  </a:cubicBezTo>
                  <a:cubicBezTo>
                    <a:pt x="35385" y="114316"/>
                    <a:pt x="7052" y="336952"/>
                    <a:pt x="626" y="355317"/>
                  </a:cubicBezTo>
                  <a:cubicBezTo>
                    <a:pt x="-6319" y="375132"/>
                    <a:pt x="46856" y="606355"/>
                    <a:pt x="46856" y="606355"/>
                  </a:cubicBezTo>
                  <a:cubicBezTo>
                    <a:pt x="46856" y="606355"/>
                    <a:pt x="121938" y="726061"/>
                    <a:pt x="129678" y="725457"/>
                  </a:cubicBezTo>
                  <a:cubicBezTo>
                    <a:pt x="137417" y="724852"/>
                    <a:pt x="227149" y="656300"/>
                    <a:pt x="233317" y="638817"/>
                  </a:cubicBezTo>
                  <a:cubicBezTo>
                    <a:pt x="239484" y="621334"/>
                    <a:pt x="347184" y="365596"/>
                    <a:pt x="347184" y="365596"/>
                  </a:cubicBezTo>
                  <a:lnTo>
                    <a:pt x="245289" y="82079"/>
                  </a:lnTo>
                  <a:close/>
                </a:path>
              </a:pathLst>
            </a:custGeom>
            <a:solidFill>
              <a:srgbClr val="5E8BD3"/>
            </a:solidFill>
            <a:ln w="0" cap="flat">
              <a:noFill/>
              <a:prstDash val="solid"/>
              <a:miter/>
            </a:ln>
          </p:spPr>
          <p:txBody>
            <a:bodyPr rtlCol="0" anchor="ctr"/>
            <a:lstStyle/>
            <a:p>
              <a:endParaRPr lang="en-US" dirty="0"/>
            </a:p>
          </p:txBody>
        </p:sp>
        <p:sp>
          <p:nvSpPr>
            <p:cNvPr id="234" name="Freeform: Shape 233">
              <a:extLst>
                <a:ext uri="{FF2B5EF4-FFF2-40B4-BE49-F238E27FC236}">
                  <a16:creationId xmlns:a16="http://schemas.microsoft.com/office/drawing/2014/main" id="{2363C1D9-0445-A06E-5168-27BD2B92C4E6}"/>
                </a:ext>
              </a:extLst>
            </p:cNvPr>
            <p:cNvSpPr/>
            <p:nvPr/>
          </p:nvSpPr>
          <p:spPr>
            <a:xfrm>
              <a:off x="7741120" y="4720779"/>
              <a:ext cx="273443" cy="133120"/>
            </a:xfrm>
            <a:custGeom>
              <a:avLst/>
              <a:gdLst>
                <a:gd name="connsiteX0" fmla="*/ 52 w 273443"/>
                <a:gd name="connsiteY0" fmla="*/ 40512 h 133120"/>
                <a:gd name="connsiteX1" fmla="*/ 23582 w 273443"/>
                <a:gd name="connsiteY1" fmla="*/ 106075 h 133120"/>
                <a:gd name="connsiteX2" fmla="*/ 27037 w 273443"/>
                <a:gd name="connsiteY2" fmla="*/ 115940 h 133120"/>
                <a:gd name="connsiteX3" fmla="*/ 28195 w 273443"/>
                <a:gd name="connsiteY3" fmla="*/ 119032 h 133120"/>
                <a:gd name="connsiteX4" fmla="*/ 37541 w 273443"/>
                <a:gd name="connsiteY4" fmla="*/ 124474 h 133120"/>
                <a:gd name="connsiteX5" fmla="*/ 43899 w 273443"/>
                <a:gd name="connsiteY5" fmla="*/ 121295 h 133120"/>
                <a:gd name="connsiteX6" fmla="*/ 45177 w 273443"/>
                <a:gd name="connsiteY6" fmla="*/ 120103 h 133120"/>
                <a:gd name="connsiteX7" fmla="*/ 91114 w 273443"/>
                <a:gd name="connsiteY7" fmla="*/ 77483 h 133120"/>
                <a:gd name="connsiteX8" fmla="*/ 92392 w 273443"/>
                <a:gd name="connsiteY8" fmla="*/ 76291 h 133120"/>
                <a:gd name="connsiteX9" fmla="*/ 101687 w 273443"/>
                <a:gd name="connsiteY9" fmla="*/ 77138 h 133120"/>
                <a:gd name="connsiteX10" fmla="*/ 135514 w 273443"/>
                <a:gd name="connsiteY10" fmla="*/ 116924 h 133120"/>
                <a:gd name="connsiteX11" fmla="*/ 142044 w 273443"/>
                <a:gd name="connsiteY11" fmla="*/ 122712 h 133120"/>
                <a:gd name="connsiteX12" fmla="*/ 145499 w 273443"/>
                <a:gd name="connsiteY12" fmla="*/ 124681 h 133120"/>
                <a:gd name="connsiteX13" fmla="*/ 147693 w 273443"/>
                <a:gd name="connsiteY13" fmla="*/ 125614 h 133120"/>
                <a:gd name="connsiteX14" fmla="*/ 149956 w 273443"/>
                <a:gd name="connsiteY14" fmla="*/ 126374 h 133120"/>
                <a:gd name="connsiteX15" fmla="*/ 152271 w 273443"/>
                <a:gd name="connsiteY15" fmla="*/ 126945 h 133120"/>
                <a:gd name="connsiteX16" fmla="*/ 169478 w 273443"/>
                <a:gd name="connsiteY16" fmla="*/ 125390 h 133120"/>
                <a:gd name="connsiteX17" fmla="*/ 175490 w 273443"/>
                <a:gd name="connsiteY17" fmla="*/ 122453 h 133120"/>
                <a:gd name="connsiteX18" fmla="*/ 199435 w 273443"/>
                <a:gd name="connsiteY18" fmla="*/ 108684 h 133120"/>
                <a:gd name="connsiteX19" fmla="*/ 272547 w 273443"/>
                <a:gd name="connsiteY19" fmla="*/ 13873 h 133120"/>
                <a:gd name="connsiteX20" fmla="*/ 272547 w 273443"/>
                <a:gd name="connsiteY20" fmla="*/ 0 h 133120"/>
                <a:gd name="connsiteX21" fmla="*/ 273394 w 273443"/>
                <a:gd name="connsiteY21" fmla="*/ 13925 h 133120"/>
                <a:gd name="connsiteX22" fmla="*/ 272686 w 273443"/>
                <a:gd name="connsiteY22" fmla="*/ 22666 h 133120"/>
                <a:gd name="connsiteX23" fmla="*/ 190227 w 273443"/>
                <a:gd name="connsiteY23" fmla="*/ 120345 h 133120"/>
                <a:gd name="connsiteX24" fmla="*/ 171534 w 273443"/>
                <a:gd name="connsiteY24" fmla="*/ 130503 h 133120"/>
                <a:gd name="connsiteX25" fmla="*/ 145689 w 273443"/>
                <a:gd name="connsiteY25" fmla="*/ 130883 h 133120"/>
                <a:gd name="connsiteX26" fmla="*/ 143081 w 273443"/>
                <a:gd name="connsiteY26" fmla="*/ 129778 h 133120"/>
                <a:gd name="connsiteX27" fmla="*/ 140558 w 273443"/>
                <a:gd name="connsiteY27" fmla="*/ 128465 h 133120"/>
                <a:gd name="connsiteX28" fmla="*/ 131160 w 273443"/>
                <a:gd name="connsiteY28" fmla="*/ 120622 h 133120"/>
                <a:gd name="connsiteX29" fmla="*/ 99147 w 273443"/>
                <a:gd name="connsiteY29" fmla="*/ 82718 h 133120"/>
                <a:gd name="connsiteX30" fmla="*/ 98024 w 273443"/>
                <a:gd name="connsiteY30" fmla="*/ 81388 h 133120"/>
                <a:gd name="connsiteX31" fmla="*/ 97472 w 273443"/>
                <a:gd name="connsiteY31" fmla="*/ 80714 h 133120"/>
                <a:gd name="connsiteX32" fmla="*/ 97334 w 273443"/>
                <a:gd name="connsiteY32" fmla="*/ 80541 h 133120"/>
                <a:gd name="connsiteX33" fmla="*/ 96055 w 273443"/>
                <a:gd name="connsiteY33" fmla="*/ 80351 h 133120"/>
                <a:gd name="connsiteX34" fmla="*/ 94759 w 273443"/>
                <a:gd name="connsiteY34" fmla="*/ 81508 h 133120"/>
                <a:gd name="connsiteX35" fmla="*/ 46127 w 273443"/>
                <a:gd name="connsiteY35" fmla="*/ 125061 h 133120"/>
                <a:gd name="connsiteX36" fmla="*/ 29957 w 273443"/>
                <a:gd name="connsiteY36" fmla="*/ 126599 h 133120"/>
                <a:gd name="connsiteX37" fmla="*/ 24739 w 273443"/>
                <a:gd name="connsiteY37" fmla="*/ 120518 h 133120"/>
                <a:gd name="connsiteX38" fmla="*/ 23565 w 273443"/>
                <a:gd name="connsiteY38" fmla="*/ 117063 h 133120"/>
                <a:gd name="connsiteX39" fmla="*/ 0 w 273443"/>
                <a:gd name="connsiteY39" fmla="*/ 40512 h 133120"/>
                <a:gd name="connsiteX40" fmla="*/ 0 w 273443"/>
                <a:gd name="connsiteY40" fmla="*/ 40512 h 13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3443" h="133120">
                  <a:moveTo>
                    <a:pt x="52" y="40512"/>
                  </a:moveTo>
                  <a:cubicBezTo>
                    <a:pt x="8033" y="62125"/>
                    <a:pt x="15946" y="84307"/>
                    <a:pt x="23582" y="106075"/>
                  </a:cubicBezTo>
                  <a:cubicBezTo>
                    <a:pt x="24307" y="108338"/>
                    <a:pt x="26329" y="113763"/>
                    <a:pt x="27037" y="115940"/>
                  </a:cubicBezTo>
                  <a:cubicBezTo>
                    <a:pt x="27417" y="117011"/>
                    <a:pt x="27815" y="118220"/>
                    <a:pt x="28195" y="119032"/>
                  </a:cubicBezTo>
                  <a:cubicBezTo>
                    <a:pt x="29784" y="122608"/>
                    <a:pt x="33723" y="124837"/>
                    <a:pt x="37541" y="124474"/>
                  </a:cubicBezTo>
                  <a:cubicBezTo>
                    <a:pt x="40029" y="124353"/>
                    <a:pt x="42188" y="123006"/>
                    <a:pt x="43899" y="121295"/>
                  </a:cubicBezTo>
                  <a:cubicBezTo>
                    <a:pt x="43899" y="121295"/>
                    <a:pt x="45177" y="120103"/>
                    <a:pt x="45177" y="120103"/>
                  </a:cubicBezTo>
                  <a:cubicBezTo>
                    <a:pt x="58635" y="107440"/>
                    <a:pt x="77483" y="90146"/>
                    <a:pt x="91114" y="77483"/>
                  </a:cubicBezTo>
                  <a:cubicBezTo>
                    <a:pt x="91114" y="77483"/>
                    <a:pt x="92392" y="76291"/>
                    <a:pt x="92392" y="76291"/>
                  </a:cubicBezTo>
                  <a:cubicBezTo>
                    <a:pt x="95053" y="73803"/>
                    <a:pt x="99510" y="74235"/>
                    <a:pt x="101687" y="77138"/>
                  </a:cubicBezTo>
                  <a:cubicBezTo>
                    <a:pt x="110895" y="87987"/>
                    <a:pt x="126305" y="105989"/>
                    <a:pt x="135514" y="116924"/>
                  </a:cubicBezTo>
                  <a:cubicBezTo>
                    <a:pt x="137431" y="119118"/>
                    <a:pt x="139573" y="121157"/>
                    <a:pt x="142044" y="122712"/>
                  </a:cubicBezTo>
                  <a:cubicBezTo>
                    <a:pt x="143046" y="123438"/>
                    <a:pt x="144394" y="124094"/>
                    <a:pt x="145499" y="124681"/>
                  </a:cubicBezTo>
                  <a:cubicBezTo>
                    <a:pt x="146000" y="124906"/>
                    <a:pt x="147175" y="125390"/>
                    <a:pt x="147693" y="125614"/>
                  </a:cubicBezTo>
                  <a:cubicBezTo>
                    <a:pt x="148160" y="125752"/>
                    <a:pt x="149507" y="126236"/>
                    <a:pt x="149956" y="126374"/>
                  </a:cubicBezTo>
                  <a:cubicBezTo>
                    <a:pt x="150544" y="126547"/>
                    <a:pt x="151684" y="126789"/>
                    <a:pt x="152271" y="126945"/>
                  </a:cubicBezTo>
                  <a:cubicBezTo>
                    <a:pt x="158007" y="128119"/>
                    <a:pt x="164036" y="127566"/>
                    <a:pt x="169478" y="125390"/>
                  </a:cubicBezTo>
                  <a:cubicBezTo>
                    <a:pt x="171206" y="124647"/>
                    <a:pt x="173780" y="123334"/>
                    <a:pt x="175490" y="122453"/>
                  </a:cubicBezTo>
                  <a:cubicBezTo>
                    <a:pt x="183662" y="118203"/>
                    <a:pt x="191661" y="113625"/>
                    <a:pt x="199435" y="108684"/>
                  </a:cubicBezTo>
                  <a:cubicBezTo>
                    <a:pt x="232951" y="87175"/>
                    <a:pt x="268850" y="56078"/>
                    <a:pt x="272547" y="13873"/>
                  </a:cubicBezTo>
                  <a:cubicBezTo>
                    <a:pt x="273066" y="9312"/>
                    <a:pt x="272841" y="4578"/>
                    <a:pt x="272547" y="0"/>
                  </a:cubicBezTo>
                  <a:cubicBezTo>
                    <a:pt x="273135" y="4595"/>
                    <a:pt x="273601" y="9312"/>
                    <a:pt x="273394" y="13925"/>
                  </a:cubicBezTo>
                  <a:cubicBezTo>
                    <a:pt x="273394" y="16602"/>
                    <a:pt x="272979" y="19988"/>
                    <a:pt x="272686" y="22666"/>
                  </a:cubicBezTo>
                  <a:cubicBezTo>
                    <a:pt x="266086" y="66236"/>
                    <a:pt x="226040" y="98957"/>
                    <a:pt x="190227" y="120345"/>
                  </a:cubicBezTo>
                  <a:cubicBezTo>
                    <a:pt x="184128" y="123887"/>
                    <a:pt x="177961" y="127549"/>
                    <a:pt x="171534" y="130503"/>
                  </a:cubicBezTo>
                  <a:cubicBezTo>
                    <a:pt x="163345" y="133855"/>
                    <a:pt x="153982" y="133993"/>
                    <a:pt x="145689" y="130883"/>
                  </a:cubicBezTo>
                  <a:cubicBezTo>
                    <a:pt x="145067" y="130659"/>
                    <a:pt x="143668" y="130002"/>
                    <a:pt x="143081" y="129778"/>
                  </a:cubicBezTo>
                  <a:cubicBezTo>
                    <a:pt x="142579" y="129501"/>
                    <a:pt x="141094" y="128741"/>
                    <a:pt x="140558" y="128465"/>
                  </a:cubicBezTo>
                  <a:cubicBezTo>
                    <a:pt x="137017" y="126409"/>
                    <a:pt x="133838" y="123731"/>
                    <a:pt x="131160" y="120622"/>
                  </a:cubicBezTo>
                  <a:cubicBezTo>
                    <a:pt x="122695" y="110670"/>
                    <a:pt x="107544" y="92652"/>
                    <a:pt x="99147" y="82718"/>
                  </a:cubicBezTo>
                  <a:lnTo>
                    <a:pt x="98024" y="81388"/>
                  </a:lnTo>
                  <a:lnTo>
                    <a:pt x="97472" y="80714"/>
                  </a:lnTo>
                  <a:lnTo>
                    <a:pt x="97334" y="80541"/>
                  </a:lnTo>
                  <a:cubicBezTo>
                    <a:pt x="97040" y="80126"/>
                    <a:pt x="96470" y="79988"/>
                    <a:pt x="96055" y="80351"/>
                  </a:cubicBezTo>
                  <a:cubicBezTo>
                    <a:pt x="96055" y="80351"/>
                    <a:pt x="94759" y="81508"/>
                    <a:pt x="94759" y="81508"/>
                  </a:cubicBezTo>
                  <a:cubicBezTo>
                    <a:pt x="80144" y="94707"/>
                    <a:pt x="60760" y="112053"/>
                    <a:pt x="46127" y="125061"/>
                  </a:cubicBezTo>
                  <a:cubicBezTo>
                    <a:pt x="41825" y="129052"/>
                    <a:pt x="34915" y="129778"/>
                    <a:pt x="29957" y="126599"/>
                  </a:cubicBezTo>
                  <a:cubicBezTo>
                    <a:pt x="27642" y="125182"/>
                    <a:pt x="25759" y="123023"/>
                    <a:pt x="24739" y="120518"/>
                  </a:cubicBezTo>
                  <a:cubicBezTo>
                    <a:pt x="24186" y="119205"/>
                    <a:pt x="23927" y="118186"/>
                    <a:pt x="23565" y="117063"/>
                  </a:cubicBezTo>
                  <a:cubicBezTo>
                    <a:pt x="15600" y="91719"/>
                    <a:pt x="7532" y="65960"/>
                    <a:pt x="0" y="40512"/>
                  </a:cubicBezTo>
                  <a:lnTo>
                    <a:pt x="0" y="40512"/>
                  </a:lnTo>
                  <a:close/>
                </a:path>
              </a:pathLst>
            </a:custGeom>
            <a:solidFill>
              <a:srgbClr val="4171B7"/>
            </a:solidFill>
            <a:ln w="0" cap="flat">
              <a:noFill/>
              <a:prstDash val="solid"/>
              <a:miter/>
            </a:ln>
          </p:spPr>
          <p:txBody>
            <a:bodyPr rtlCol="0" anchor="ctr"/>
            <a:lstStyle/>
            <a:p>
              <a:endParaRPr lang="en-US" dirty="0"/>
            </a:p>
          </p:txBody>
        </p:sp>
        <p:sp>
          <p:nvSpPr>
            <p:cNvPr id="235" name="Freeform: Shape 234">
              <a:extLst>
                <a:ext uri="{FF2B5EF4-FFF2-40B4-BE49-F238E27FC236}">
                  <a16:creationId xmlns:a16="http://schemas.microsoft.com/office/drawing/2014/main" id="{044F5D7B-C091-CCFA-1734-AA1FC2B710DB}"/>
                </a:ext>
              </a:extLst>
            </p:cNvPr>
            <p:cNvSpPr/>
            <p:nvPr/>
          </p:nvSpPr>
          <p:spPr>
            <a:xfrm>
              <a:off x="7805580" y="4797415"/>
              <a:ext cx="37676" cy="730276"/>
            </a:xfrm>
            <a:custGeom>
              <a:avLst/>
              <a:gdLst>
                <a:gd name="connsiteX0" fmla="*/ 6234 w 37676"/>
                <a:gd name="connsiteY0" fmla="*/ 525590 h 730276"/>
                <a:gd name="connsiteX1" fmla="*/ 5318 w 37676"/>
                <a:gd name="connsiteY1" fmla="*/ 639819 h 730276"/>
                <a:gd name="connsiteX2" fmla="*/ 15321 w 37676"/>
                <a:gd name="connsiteY2" fmla="*/ 730277 h 730276"/>
                <a:gd name="connsiteX3" fmla="*/ 15304 w 37676"/>
                <a:gd name="connsiteY3" fmla="*/ 730277 h 730276"/>
                <a:gd name="connsiteX4" fmla="*/ 550 w 37676"/>
                <a:gd name="connsiteY4" fmla="*/ 536802 h 730276"/>
                <a:gd name="connsiteX5" fmla="*/ 3435 w 37676"/>
                <a:gd name="connsiteY5" fmla="*/ 487237 h 730276"/>
                <a:gd name="connsiteX6" fmla="*/ 3435 w 37676"/>
                <a:gd name="connsiteY6" fmla="*/ 487185 h 730276"/>
                <a:gd name="connsiteX7" fmla="*/ 5093 w 37676"/>
                <a:gd name="connsiteY7" fmla="*/ 468095 h 730276"/>
                <a:gd name="connsiteX8" fmla="*/ 23665 w 37676"/>
                <a:gd name="connsiteY8" fmla="*/ 274396 h 730276"/>
                <a:gd name="connsiteX9" fmla="*/ 30610 w 37676"/>
                <a:gd name="connsiteY9" fmla="*/ 173 h 730276"/>
                <a:gd name="connsiteX10" fmla="*/ 34445 w 37676"/>
                <a:gd name="connsiteY10" fmla="*/ 0 h 730276"/>
                <a:gd name="connsiteX11" fmla="*/ 35603 w 37676"/>
                <a:gd name="connsiteY11" fmla="*/ 22891 h 730276"/>
                <a:gd name="connsiteX12" fmla="*/ 37641 w 37676"/>
                <a:gd name="connsiteY12" fmla="*/ 103104 h 730276"/>
                <a:gd name="connsiteX13" fmla="*/ 22024 w 37676"/>
                <a:gd name="connsiteY13" fmla="*/ 366201 h 730276"/>
                <a:gd name="connsiteX14" fmla="*/ 8410 w 37676"/>
                <a:gd name="connsiteY14" fmla="*/ 496220 h 730276"/>
                <a:gd name="connsiteX15" fmla="*/ 6234 w 37676"/>
                <a:gd name="connsiteY15" fmla="*/ 525590 h 730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676" h="730276">
                  <a:moveTo>
                    <a:pt x="6234" y="525590"/>
                  </a:moveTo>
                  <a:cubicBezTo>
                    <a:pt x="3867" y="563597"/>
                    <a:pt x="3418" y="601760"/>
                    <a:pt x="5318" y="639819"/>
                  </a:cubicBezTo>
                  <a:cubicBezTo>
                    <a:pt x="6907" y="670104"/>
                    <a:pt x="9516" y="700475"/>
                    <a:pt x="15321" y="730277"/>
                  </a:cubicBezTo>
                  <a:lnTo>
                    <a:pt x="15304" y="730277"/>
                  </a:lnTo>
                  <a:cubicBezTo>
                    <a:pt x="1085" y="667046"/>
                    <a:pt x="-1316" y="601397"/>
                    <a:pt x="550" y="536802"/>
                  </a:cubicBezTo>
                  <a:cubicBezTo>
                    <a:pt x="1085" y="520372"/>
                    <a:pt x="2105" y="503736"/>
                    <a:pt x="3435" y="487237"/>
                  </a:cubicBezTo>
                  <a:lnTo>
                    <a:pt x="3435" y="487185"/>
                  </a:lnTo>
                  <a:cubicBezTo>
                    <a:pt x="3953" y="480793"/>
                    <a:pt x="4506" y="474435"/>
                    <a:pt x="5093" y="468095"/>
                  </a:cubicBezTo>
                  <a:cubicBezTo>
                    <a:pt x="11088" y="403517"/>
                    <a:pt x="18430" y="339043"/>
                    <a:pt x="23665" y="274396"/>
                  </a:cubicBezTo>
                  <a:cubicBezTo>
                    <a:pt x="31405" y="183195"/>
                    <a:pt x="33409" y="91632"/>
                    <a:pt x="30610" y="173"/>
                  </a:cubicBezTo>
                  <a:lnTo>
                    <a:pt x="34445" y="0"/>
                  </a:lnTo>
                  <a:cubicBezTo>
                    <a:pt x="34791" y="7256"/>
                    <a:pt x="35309" y="15859"/>
                    <a:pt x="35603" y="22891"/>
                  </a:cubicBezTo>
                  <a:cubicBezTo>
                    <a:pt x="36829" y="49444"/>
                    <a:pt x="37503" y="76533"/>
                    <a:pt x="37641" y="103104"/>
                  </a:cubicBezTo>
                  <a:cubicBezTo>
                    <a:pt x="38229" y="191004"/>
                    <a:pt x="31387" y="278853"/>
                    <a:pt x="22024" y="366201"/>
                  </a:cubicBezTo>
                  <a:cubicBezTo>
                    <a:pt x="18534" y="400736"/>
                    <a:pt x="12107" y="454274"/>
                    <a:pt x="8410" y="496220"/>
                  </a:cubicBezTo>
                  <a:cubicBezTo>
                    <a:pt x="7460" y="506932"/>
                    <a:pt x="6717" y="516900"/>
                    <a:pt x="6234" y="525590"/>
                  </a:cubicBezTo>
                  <a:close/>
                </a:path>
              </a:pathLst>
            </a:custGeom>
            <a:solidFill>
              <a:srgbClr val="4171B7"/>
            </a:solidFill>
            <a:ln w="0" cap="flat">
              <a:noFill/>
              <a:prstDash val="solid"/>
              <a:miter/>
            </a:ln>
          </p:spPr>
          <p:txBody>
            <a:bodyPr rtlCol="0" anchor="ctr"/>
            <a:lstStyle/>
            <a:p>
              <a:endParaRPr lang="en-US" dirty="0"/>
            </a:p>
          </p:txBody>
        </p:sp>
        <p:sp>
          <p:nvSpPr>
            <p:cNvPr id="236" name="Freeform: Shape 235">
              <a:extLst>
                <a:ext uri="{FF2B5EF4-FFF2-40B4-BE49-F238E27FC236}">
                  <a16:creationId xmlns:a16="http://schemas.microsoft.com/office/drawing/2014/main" id="{E9913354-10F8-1CD1-3233-4079F8078344}"/>
                </a:ext>
              </a:extLst>
            </p:cNvPr>
            <p:cNvSpPr/>
            <p:nvPr/>
          </p:nvSpPr>
          <p:spPr>
            <a:xfrm>
              <a:off x="7846048" y="4847205"/>
              <a:ext cx="18362" cy="27866"/>
            </a:xfrm>
            <a:custGeom>
              <a:avLst/>
              <a:gdLst>
                <a:gd name="connsiteX0" fmla="*/ 59 w 18362"/>
                <a:gd name="connsiteY0" fmla="*/ 14616 h 27866"/>
                <a:gd name="connsiteX1" fmla="*/ 10218 w 18362"/>
                <a:gd name="connsiteY1" fmla="*/ 27849 h 27866"/>
                <a:gd name="connsiteX2" fmla="*/ 18303 w 18362"/>
                <a:gd name="connsiteY2" fmla="*/ 13251 h 27866"/>
                <a:gd name="connsiteX3" fmla="*/ 8144 w 18362"/>
                <a:gd name="connsiteY3" fmla="*/ 17 h 27866"/>
                <a:gd name="connsiteX4" fmla="*/ 59 w 18362"/>
                <a:gd name="connsiteY4" fmla="*/ 14616 h 2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62" h="27866">
                  <a:moveTo>
                    <a:pt x="59" y="14616"/>
                  </a:moveTo>
                  <a:cubicBezTo>
                    <a:pt x="629" y="22303"/>
                    <a:pt x="5173" y="28229"/>
                    <a:pt x="10218" y="27849"/>
                  </a:cubicBezTo>
                  <a:cubicBezTo>
                    <a:pt x="15262" y="27469"/>
                    <a:pt x="18873" y="20939"/>
                    <a:pt x="18303" y="13251"/>
                  </a:cubicBezTo>
                  <a:cubicBezTo>
                    <a:pt x="17733" y="5563"/>
                    <a:pt x="13189" y="-363"/>
                    <a:pt x="8144" y="17"/>
                  </a:cubicBezTo>
                  <a:cubicBezTo>
                    <a:pt x="3100" y="397"/>
                    <a:pt x="-511" y="6928"/>
                    <a:pt x="59" y="14616"/>
                  </a:cubicBezTo>
                  <a:close/>
                </a:path>
              </a:pathLst>
            </a:custGeom>
            <a:solidFill>
              <a:srgbClr val="4171B7"/>
            </a:solidFill>
            <a:ln w="0" cap="flat">
              <a:noFill/>
              <a:prstDash val="solid"/>
              <a:miter/>
            </a:ln>
          </p:spPr>
          <p:txBody>
            <a:bodyPr rtlCol="0" anchor="ctr"/>
            <a:lstStyle/>
            <a:p>
              <a:endParaRPr lang="en-US" dirty="0"/>
            </a:p>
          </p:txBody>
        </p:sp>
        <p:sp>
          <p:nvSpPr>
            <p:cNvPr id="237" name="Freeform: Shape 236">
              <a:extLst>
                <a:ext uri="{FF2B5EF4-FFF2-40B4-BE49-F238E27FC236}">
                  <a16:creationId xmlns:a16="http://schemas.microsoft.com/office/drawing/2014/main" id="{4937D1E3-CA2D-7BFF-78E3-80CA222D4319}"/>
                </a:ext>
              </a:extLst>
            </p:cNvPr>
            <p:cNvSpPr/>
            <p:nvPr/>
          </p:nvSpPr>
          <p:spPr>
            <a:xfrm>
              <a:off x="7848916" y="4975877"/>
              <a:ext cx="18361" cy="27866"/>
            </a:xfrm>
            <a:custGeom>
              <a:avLst/>
              <a:gdLst>
                <a:gd name="connsiteX0" fmla="*/ 59 w 18361"/>
                <a:gd name="connsiteY0" fmla="*/ 14616 h 27866"/>
                <a:gd name="connsiteX1" fmla="*/ 10218 w 18361"/>
                <a:gd name="connsiteY1" fmla="*/ 27849 h 27866"/>
                <a:gd name="connsiteX2" fmla="*/ 18303 w 18361"/>
                <a:gd name="connsiteY2" fmla="*/ 13251 h 27866"/>
                <a:gd name="connsiteX3" fmla="*/ 8144 w 18361"/>
                <a:gd name="connsiteY3" fmla="*/ 17 h 27866"/>
                <a:gd name="connsiteX4" fmla="*/ 59 w 18361"/>
                <a:gd name="connsiteY4" fmla="*/ 14616 h 2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61" h="27866">
                  <a:moveTo>
                    <a:pt x="59" y="14616"/>
                  </a:moveTo>
                  <a:cubicBezTo>
                    <a:pt x="629" y="22303"/>
                    <a:pt x="5173" y="28229"/>
                    <a:pt x="10218" y="27849"/>
                  </a:cubicBezTo>
                  <a:cubicBezTo>
                    <a:pt x="15262" y="27469"/>
                    <a:pt x="18873" y="20939"/>
                    <a:pt x="18303" y="13251"/>
                  </a:cubicBezTo>
                  <a:cubicBezTo>
                    <a:pt x="17733" y="5563"/>
                    <a:pt x="13189" y="-363"/>
                    <a:pt x="8144" y="17"/>
                  </a:cubicBezTo>
                  <a:cubicBezTo>
                    <a:pt x="3100" y="397"/>
                    <a:pt x="-511" y="6928"/>
                    <a:pt x="59" y="14616"/>
                  </a:cubicBezTo>
                  <a:close/>
                </a:path>
              </a:pathLst>
            </a:custGeom>
            <a:solidFill>
              <a:srgbClr val="4171B7"/>
            </a:solidFill>
            <a:ln w="0" cap="flat">
              <a:noFill/>
              <a:prstDash val="solid"/>
              <a:miter/>
            </a:ln>
          </p:spPr>
          <p:txBody>
            <a:bodyPr rtlCol="0" anchor="ctr"/>
            <a:lstStyle/>
            <a:p>
              <a:endParaRPr lang="en-US" dirty="0"/>
            </a:p>
          </p:txBody>
        </p:sp>
        <p:sp>
          <p:nvSpPr>
            <p:cNvPr id="238" name="Freeform: Shape 237">
              <a:extLst>
                <a:ext uri="{FF2B5EF4-FFF2-40B4-BE49-F238E27FC236}">
                  <a16:creationId xmlns:a16="http://schemas.microsoft.com/office/drawing/2014/main" id="{EA952CED-2382-4FF5-2D70-29ACB3A645F9}"/>
                </a:ext>
              </a:extLst>
            </p:cNvPr>
            <p:cNvSpPr/>
            <p:nvPr/>
          </p:nvSpPr>
          <p:spPr>
            <a:xfrm>
              <a:off x="7846048" y="5094823"/>
              <a:ext cx="18362" cy="27866"/>
            </a:xfrm>
            <a:custGeom>
              <a:avLst/>
              <a:gdLst>
                <a:gd name="connsiteX0" fmla="*/ 59 w 18362"/>
                <a:gd name="connsiteY0" fmla="*/ 14616 h 27866"/>
                <a:gd name="connsiteX1" fmla="*/ 10218 w 18362"/>
                <a:gd name="connsiteY1" fmla="*/ 27849 h 27866"/>
                <a:gd name="connsiteX2" fmla="*/ 18303 w 18362"/>
                <a:gd name="connsiteY2" fmla="*/ 13251 h 27866"/>
                <a:gd name="connsiteX3" fmla="*/ 8144 w 18362"/>
                <a:gd name="connsiteY3" fmla="*/ 17 h 27866"/>
                <a:gd name="connsiteX4" fmla="*/ 59 w 18362"/>
                <a:gd name="connsiteY4" fmla="*/ 14616 h 2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62" h="27866">
                  <a:moveTo>
                    <a:pt x="59" y="14616"/>
                  </a:moveTo>
                  <a:cubicBezTo>
                    <a:pt x="629" y="22303"/>
                    <a:pt x="5173" y="28229"/>
                    <a:pt x="10218" y="27849"/>
                  </a:cubicBezTo>
                  <a:cubicBezTo>
                    <a:pt x="15262" y="27469"/>
                    <a:pt x="18873" y="20939"/>
                    <a:pt x="18303" y="13251"/>
                  </a:cubicBezTo>
                  <a:cubicBezTo>
                    <a:pt x="17733" y="5563"/>
                    <a:pt x="13189" y="-363"/>
                    <a:pt x="8144" y="17"/>
                  </a:cubicBezTo>
                  <a:cubicBezTo>
                    <a:pt x="3100" y="397"/>
                    <a:pt x="-511" y="6928"/>
                    <a:pt x="59" y="14616"/>
                  </a:cubicBezTo>
                  <a:close/>
                </a:path>
              </a:pathLst>
            </a:custGeom>
            <a:solidFill>
              <a:srgbClr val="4171B7"/>
            </a:solidFill>
            <a:ln w="0" cap="flat">
              <a:noFill/>
              <a:prstDash val="solid"/>
              <a:miter/>
            </a:ln>
          </p:spPr>
          <p:txBody>
            <a:bodyPr rtlCol="0" anchor="ctr"/>
            <a:lstStyle/>
            <a:p>
              <a:endParaRPr lang="en-US" dirty="0"/>
            </a:p>
          </p:txBody>
        </p:sp>
        <p:sp>
          <p:nvSpPr>
            <p:cNvPr id="239" name="Freeform: Shape 238">
              <a:extLst>
                <a:ext uri="{FF2B5EF4-FFF2-40B4-BE49-F238E27FC236}">
                  <a16:creationId xmlns:a16="http://schemas.microsoft.com/office/drawing/2014/main" id="{05381EE1-B78B-80A4-C775-B1BA8C0C8B5C}"/>
                </a:ext>
              </a:extLst>
            </p:cNvPr>
            <p:cNvSpPr/>
            <p:nvPr/>
          </p:nvSpPr>
          <p:spPr>
            <a:xfrm>
              <a:off x="7836909" y="5218899"/>
              <a:ext cx="18362" cy="27866"/>
            </a:xfrm>
            <a:custGeom>
              <a:avLst/>
              <a:gdLst>
                <a:gd name="connsiteX0" fmla="*/ 59 w 18362"/>
                <a:gd name="connsiteY0" fmla="*/ 14616 h 27866"/>
                <a:gd name="connsiteX1" fmla="*/ 10218 w 18362"/>
                <a:gd name="connsiteY1" fmla="*/ 27849 h 27866"/>
                <a:gd name="connsiteX2" fmla="*/ 18303 w 18362"/>
                <a:gd name="connsiteY2" fmla="*/ 13251 h 27866"/>
                <a:gd name="connsiteX3" fmla="*/ 8144 w 18362"/>
                <a:gd name="connsiteY3" fmla="*/ 17 h 27866"/>
                <a:gd name="connsiteX4" fmla="*/ 59 w 18362"/>
                <a:gd name="connsiteY4" fmla="*/ 14616 h 2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62" h="27866">
                  <a:moveTo>
                    <a:pt x="59" y="14616"/>
                  </a:moveTo>
                  <a:cubicBezTo>
                    <a:pt x="629" y="22303"/>
                    <a:pt x="5173" y="28229"/>
                    <a:pt x="10218" y="27849"/>
                  </a:cubicBezTo>
                  <a:cubicBezTo>
                    <a:pt x="15262" y="27469"/>
                    <a:pt x="18873" y="20939"/>
                    <a:pt x="18303" y="13251"/>
                  </a:cubicBezTo>
                  <a:cubicBezTo>
                    <a:pt x="17733" y="5563"/>
                    <a:pt x="13189" y="-363"/>
                    <a:pt x="8144" y="17"/>
                  </a:cubicBezTo>
                  <a:cubicBezTo>
                    <a:pt x="3100" y="397"/>
                    <a:pt x="-511" y="6928"/>
                    <a:pt x="59" y="14616"/>
                  </a:cubicBezTo>
                  <a:close/>
                </a:path>
              </a:pathLst>
            </a:custGeom>
            <a:solidFill>
              <a:srgbClr val="4171B7"/>
            </a:solidFill>
            <a:ln w="0" cap="flat">
              <a:noFill/>
              <a:prstDash val="solid"/>
              <a:miter/>
            </a:ln>
          </p:spPr>
          <p:txBody>
            <a:bodyPr rtlCol="0" anchor="ctr"/>
            <a:lstStyle/>
            <a:p>
              <a:endParaRPr lang="en-US" dirty="0"/>
            </a:p>
          </p:txBody>
        </p:sp>
        <p:sp>
          <p:nvSpPr>
            <p:cNvPr id="240" name="Freeform: Shape 239">
              <a:extLst>
                <a:ext uri="{FF2B5EF4-FFF2-40B4-BE49-F238E27FC236}">
                  <a16:creationId xmlns:a16="http://schemas.microsoft.com/office/drawing/2014/main" id="{3FDB3B1E-75DA-6FD1-D653-3C46887D3739}"/>
                </a:ext>
              </a:extLst>
            </p:cNvPr>
            <p:cNvSpPr/>
            <p:nvPr/>
          </p:nvSpPr>
          <p:spPr>
            <a:xfrm>
              <a:off x="7831190" y="5335357"/>
              <a:ext cx="18361" cy="27866"/>
            </a:xfrm>
            <a:custGeom>
              <a:avLst/>
              <a:gdLst>
                <a:gd name="connsiteX0" fmla="*/ 59 w 18361"/>
                <a:gd name="connsiteY0" fmla="*/ 14616 h 27866"/>
                <a:gd name="connsiteX1" fmla="*/ 10218 w 18361"/>
                <a:gd name="connsiteY1" fmla="*/ 27849 h 27866"/>
                <a:gd name="connsiteX2" fmla="*/ 18303 w 18361"/>
                <a:gd name="connsiteY2" fmla="*/ 13251 h 27866"/>
                <a:gd name="connsiteX3" fmla="*/ 8144 w 18361"/>
                <a:gd name="connsiteY3" fmla="*/ 17 h 27866"/>
                <a:gd name="connsiteX4" fmla="*/ 59 w 18361"/>
                <a:gd name="connsiteY4" fmla="*/ 14616 h 2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61" h="27866">
                  <a:moveTo>
                    <a:pt x="59" y="14616"/>
                  </a:moveTo>
                  <a:cubicBezTo>
                    <a:pt x="629" y="22303"/>
                    <a:pt x="5173" y="28229"/>
                    <a:pt x="10218" y="27849"/>
                  </a:cubicBezTo>
                  <a:cubicBezTo>
                    <a:pt x="15262" y="27469"/>
                    <a:pt x="18873" y="20939"/>
                    <a:pt x="18303" y="13251"/>
                  </a:cubicBezTo>
                  <a:cubicBezTo>
                    <a:pt x="17733" y="5563"/>
                    <a:pt x="13189" y="-363"/>
                    <a:pt x="8144" y="17"/>
                  </a:cubicBezTo>
                  <a:cubicBezTo>
                    <a:pt x="3100" y="397"/>
                    <a:pt x="-511" y="6928"/>
                    <a:pt x="59" y="14616"/>
                  </a:cubicBezTo>
                  <a:close/>
                </a:path>
              </a:pathLst>
            </a:custGeom>
            <a:solidFill>
              <a:srgbClr val="4171B7"/>
            </a:solidFill>
            <a:ln w="0" cap="flat">
              <a:noFill/>
              <a:prstDash val="solid"/>
              <a:miter/>
            </a:ln>
          </p:spPr>
          <p:txBody>
            <a:bodyPr rtlCol="0" anchor="ctr"/>
            <a:lstStyle/>
            <a:p>
              <a:endParaRPr lang="en-US" dirty="0"/>
            </a:p>
          </p:txBody>
        </p:sp>
        <p:sp>
          <p:nvSpPr>
            <p:cNvPr id="241" name="Freeform: Shape 240">
              <a:extLst>
                <a:ext uri="{FF2B5EF4-FFF2-40B4-BE49-F238E27FC236}">
                  <a16:creationId xmlns:a16="http://schemas.microsoft.com/office/drawing/2014/main" id="{A03A93E8-0D5C-FE04-7A2B-2EF7719D89CE}"/>
                </a:ext>
              </a:extLst>
            </p:cNvPr>
            <p:cNvSpPr/>
            <p:nvPr/>
          </p:nvSpPr>
          <p:spPr>
            <a:xfrm>
              <a:off x="7831190" y="5450295"/>
              <a:ext cx="18361" cy="27866"/>
            </a:xfrm>
            <a:custGeom>
              <a:avLst/>
              <a:gdLst>
                <a:gd name="connsiteX0" fmla="*/ 59 w 18361"/>
                <a:gd name="connsiteY0" fmla="*/ 14616 h 27866"/>
                <a:gd name="connsiteX1" fmla="*/ 10218 w 18361"/>
                <a:gd name="connsiteY1" fmla="*/ 27849 h 27866"/>
                <a:gd name="connsiteX2" fmla="*/ 18303 w 18361"/>
                <a:gd name="connsiteY2" fmla="*/ 13251 h 27866"/>
                <a:gd name="connsiteX3" fmla="*/ 8144 w 18361"/>
                <a:gd name="connsiteY3" fmla="*/ 17 h 27866"/>
                <a:gd name="connsiteX4" fmla="*/ 59 w 18361"/>
                <a:gd name="connsiteY4" fmla="*/ 14616 h 27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61" h="27866">
                  <a:moveTo>
                    <a:pt x="59" y="14616"/>
                  </a:moveTo>
                  <a:cubicBezTo>
                    <a:pt x="629" y="22303"/>
                    <a:pt x="5173" y="28229"/>
                    <a:pt x="10218" y="27849"/>
                  </a:cubicBezTo>
                  <a:cubicBezTo>
                    <a:pt x="15262" y="27469"/>
                    <a:pt x="18873" y="20939"/>
                    <a:pt x="18303" y="13251"/>
                  </a:cubicBezTo>
                  <a:cubicBezTo>
                    <a:pt x="17733" y="5563"/>
                    <a:pt x="13189" y="-363"/>
                    <a:pt x="8144" y="17"/>
                  </a:cubicBezTo>
                  <a:cubicBezTo>
                    <a:pt x="3100" y="397"/>
                    <a:pt x="-511" y="6928"/>
                    <a:pt x="59" y="14616"/>
                  </a:cubicBezTo>
                  <a:close/>
                </a:path>
              </a:pathLst>
            </a:custGeom>
            <a:solidFill>
              <a:srgbClr val="4171B7"/>
            </a:solidFill>
            <a:ln w="0" cap="flat">
              <a:noFill/>
              <a:prstDash val="solid"/>
              <a:miter/>
            </a:ln>
          </p:spPr>
          <p:txBody>
            <a:bodyPr rtlCol="0" anchor="ctr"/>
            <a:lstStyle/>
            <a:p>
              <a:endParaRPr lang="en-US" dirty="0"/>
            </a:p>
          </p:txBody>
        </p:sp>
        <p:sp>
          <p:nvSpPr>
            <p:cNvPr id="242" name="Freeform: Shape 241">
              <a:extLst>
                <a:ext uri="{FF2B5EF4-FFF2-40B4-BE49-F238E27FC236}">
                  <a16:creationId xmlns:a16="http://schemas.microsoft.com/office/drawing/2014/main" id="{B8D255A9-B0B6-74BD-2DF9-777A0664F4A0}"/>
                </a:ext>
              </a:extLst>
            </p:cNvPr>
            <p:cNvSpPr/>
            <p:nvPr/>
          </p:nvSpPr>
          <p:spPr>
            <a:xfrm>
              <a:off x="7730773" y="4625911"/>
              <a:ext cx="49844" cy="38990"/>
            </a:xfrm>
            <a:custGeom>
              <a:avLst/>
              <a:gdLst>
                <a:gd name="connsiteX0" fmla="*/ 49581 w 49844"/>
                <a:gd name="connsiteY0" fmla="*/ 5826 h 38990"/>
                <a:gd name="connsiteX1" fmla="*/ 30681 w 49844"/>
                <a:gd name="connsiteY1" fmla="*/ 36319 h 38990"/>
                <a:gd name="connsiteX2" fmla="*/ 13595 w 49844"/>
                <a:gd name="connsiteY2" fmla="*/ 38236 h 38990"/>
                <a:gd name="connsiteX3" fmla="*/ 172 w 49844"/>
                <a:gd name="connsiteY3" fmla="*/ 26730 h 38990"/>
                <a:gd name="connsiteX4" fmla="*/ 224 w 49844"/>
                <a:gd name="connsiteY4" fmla="*/ 26609 h 38990"/>
                <a:gd name="connsiteX5" fmla="*/ 863 w 49844"/>
                <a:gd name="connsiteY5" fmla="*/ 25711 h 38990"/>
                <a:gd name="connsiteX6" fmla="*/ 7100 w 49844"/>
                <a:gd name="connsiteY6" fmla="*/ 24104 h 38990"/>
                <a:gd name="connsiteX7" fmla="*/ 29368 w 49844"/>
                <a:gd name="connsiteY7" fmla="*/ 14620 h 38990"/>
                <a:gd name="connsiteX8" fmla="*/ 43068 w 49844"/>
                <a:gd name="connsiteY8" fmla="*/ 4323 h 38990"/>
                <a:gd name="connsiteX9" fmla="*/ 47681 w 49844"/>
                <a:gd name="connsiteY9" fmla="*/ 384 h 38990"/>
                <a:gd name="connsiteX10" fmla="*/ 48476 w 49844"/>
                <a:gd name="connsiteY10" fmla="*/ 39 h 38990"/>
                <a:gd name="connsiteX11" fmla="*/ 49011 w 49844"/>
                <a:gd name="connsiteY11" fmla="*/ 39 h 38990"/>
                <a:gd name="connsiteX12" fmla="*/ 49564 w 49844"/>
                <a:gd name="connsiteY12" fmla="*/ 5826 h 38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844" h="38990">
                  <a:moveTo>
                    <a:pt x="49581" y="5826"/>
                  </a:moveTo>
                  <a:cubicBezTo>
                    <a:pt x="47457" y="18300"/>
                    <a:pt x="42706" y="30497"/>
                    <a:pt x="30681" y="36319"/>
                  </a:cubicBezTo>
                  <a:cubicBezTo>
                    <a:pt x="25395" y="38875"/>
                    <a:pt x="19297" y="39774"/>
                    <a:pt x="13595" y="38236"/>
                  </a:cubicBezTo>
                  <a:cubicBezTo>
                    <a:pt x="10227" y="37321"/>
                    <a:pt x="-1556" y="31429"/>
                    <a:pt x="172" y="26730"/>
                  </a:cubicBezTo>
                  <a:cubicBezTo>
                    <a:pt x="172" y="26696"/>
                    <a:pt x="206" y="26644"/>
                    <a:pt x="224" y="26609"/>
                  </a:cubicBezTo>
                  <a:cubicBezTo>
                    <a:pt x="379" y="26247"/>
                    <a:pt x="604" y="25953"/>
                    <a:pt x="863" y="25711"/>
                  </a:cubicBezTo>
                  <a:cubicBezTo>
                    <a:pt x="2366" y="24364"/>
                    <a:pt x="5407" y="24623"/>
                    <a:pt x="7100" y="24104"/>
                  </a:cubicBezTo>
                  <a:cubicBezTo>
                    <a:pt x="14597" y="21824"/>
                    <a:pt x="22458" y="18662"/>
                    <a:pt x="29368" y="14620"/>
                  </a:cubicBezTo>
                  <a:cubicBezTo>
                    <a:pt x="34309" y="11735"/>
                    <a:pt x="38698" y="7986"/>
                    <a:pt x="43068" y="4323"/>
                  </a:cubicBezTo>
                  <a:cubicBezTo>
                    <a:pt x="43811" y="3719"/>
                    <a:pt x="46074" y="1335"/>
                    <a:pt x="47681" y="384"/>
                  </a:cubicBezTo>
                  <a:cubicBezTo>
                    <a:pt x="47975" y="212"/>
                    <a:pt x="48234" y="91"/>
                    <a:pt x="48476" y="39"/>
                  </a:cubicBezTo>
                  <a:cubicBezTo>
                    <a:pt x="48683" y="-13"/>
                    <a:pt x="48873" y="-13"/>
                    <a:pt x="49011" y="39"/>
                  </a:cubicBezTo>
                  <a:cubicBezTo>
                    <a:pt x="50324" y="644"/>
                    <a:pt x="49737" y="4773"/>
                    <a:pt x="49564" y="5826"/>
                  </a:cubicBezTo>
                  <a:close/>
                </a:path>
              </a:pathLst>
            </a:custGeom>
            <a:solidFill>
              <a:srgbClr val="8E4C46"/>
            </a:solidFill>
            <a:ln w="0" cap="flat">
              <a:noFill/>
              <a:prstDash val="solid"/>
              <a:miter/>
            </a:ln>
          </p:spPr>
          <p:txBody>
            <a:bodyPr rtlCol="0" anchor="ctr"/>
            <a:lstStyle/>
            <a:p>
              <a:endParaRPr lang="en-US" dirty="0"/>
            </a:p>
          </p:txBody>
        </p:sp>
        <p:sp>
          <p:nvSpPr>
            <p:cNvPr id="243" name="Freeform: Shape 242">
              <a:extLst>
                <a:ext uri="{FF2B5EF4-FFF2-40B4-BE49-F238E27FC236}">
                  <a16:creationId xmlns:a16="http://schemas.microsoft.com/office/drawing/2014/main" id="{01226CA5-B0D5-65E1-5B2E-13E3FD76BA9A}"/>
                </a:ext>
              </a:extLst>
            </p:cNvPr>
            <p:cNvSpPr/>
            <p:nvPr/>
          </p:nvSpPr>
          <p:spPr>
            <a:xfrm>
              <a:off x="7731636" y="4625933"/>
              <a:ext cx="47630" cy="27474"/>
            </a:xfrm>
            <a:custGeom>
              <a:avLst/>
              <a:gdLst>
                <a:gd name="connsiteX0" fmla="*/ 47630 w 47630"/>
                <a:gd name="connsiteY0" fmla="*/ 0 h 27474"/>
                <a:gd name="connsiteX1" fmla="*/ 0 w 47630"/>
                <a:gd name="connsiteY1" fmla="*/ 25690 h 27474"/>
                <a:gd name="connsiteX2" fmla="*/ 6237 w 47630"/>
                <a:gd name="connsiteY2" fmla="*/ 24083 h 27474"/>
                <a:gd name="connsiteX3" fmla="*/ 28506 w 47630"/>
                <a:gd name="connsiteY3" fmla="*/ 14598 h 27474"/>
                <a:gd name="connsiteX4" fmla="*/ 42205 w 47630"/>
                <a:gd name="connsiteY4" fmla="*/ 4302 h 27474"/>
                <a:gd name="connsiteX5" fmla="*/ 46818 w 47630"/>
                <a:gd name="connsiteY5" fmla="*/ 363 h 27474"/>
                <a:gd name="connsiteX6" fmla="*/ 47613 w 47630"/>
                <a:gd name="connsiteY6" fmla="*/ 17 h 2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30" h="27474">
                  <a:moveTo>
                    <a:pt x="47630" y="0"/>
                  </a:moveTo>
                  <a:cubicBezTo>
                    <a:pt x="30786" y="34846"/>
                    <a:pt x="4440" y="27262"/>
                    <a:pt x="0" y="25690"/>
                  </a:cubicBezTo>
                  <a:cubicBezTo>
                    <a:pt x="1503" y="24342"/>
                    <a:pt x="4544" y="24601"/>
                    <a:pt x="6237" y="24083"/>
                  </a:cubicBezTo>
                  <a:cubicBezTo>
                    <a:pt x="13734" y="21802"/>
                    <a:pt x="21595" y="18641"/>
                    <a:pt x="28506" y="14598"/>
                  </a:cubicBezTo>
                  <a:cubicBezTo>
                    <a:pt x="33447" y="11713"/>
                    <a:pt x="37835" y="7964"/>
                    <a:pt x="42205" y="4302"/>
                  </a:cubicBezTo>
                  <a:cubicBezTo>
                    <a:pt x="42948" y="3697"/>
                    <a:pt x="45212" y="1313"/>
                    <a:pt x="46818" y="363"/>
                  </a:cubicBezTo>
                  <a:cubicBezTo>
                    <a:pt x="47112" y="190"/>
                    <a:pt x="47371" y="69"/>
                    <a:pt x="47613" y="17"/>
                  </a:cubicBezTo>
                  <a:close/>
                </a:path>
              </a:pathLst>
            </a:custGeom>
            <a:solidFill>
              <a:srgbClr val="FFFFFF"/>
            </a:solidFill>
            <a:ln w="0" cap="flat">
              <a:noFill/>
              <a:prstDash val="solid"/>
              <a:miter/>
            </a:ln>
          </p:spPr>
          <p:txBody>
            <a:bodyPr rtlCol="0" anchor="ctr"/>
            <a:lstStyle/>
            <a:p>
              <a:endParaRPr lang="en-US" dirty="0"/>
            </a:p>
          </p:txBody>
        </p:sp>
        <p:sp>
          <p:nvSpPr>
            <p:cNvPr id="244" name="Freeform: Shape 243">
              <a:extLst>
                <a:ext uri="{FF2B5EF4-FFF2-40B4-BE49-F238E27FC236}">
                  <a16:creationId xmlns:a16="http://schemas.microsoft.com/office/drawing/2014/main" id="{79478742-6CF9-1802-8177-E9A6CA898A1D}"/>
                </a:ext>
              </a:extLst>
            </p:cNvPr>
            <p:cNvSpPr/>
            <p:nvPr/>
          </p:nvSpPr>
          <p:spPr>
            <a:xfrm>
              <a:off x="7798062" y="4514796"/>
              <a:ext cx="77034" cy="26916"/>
            </a:xfrm>
            <a:custGeom>
              <a:avLst/>
              <a:gdLst>
                <a:gd name="connsiteX0" fmla="*/ 63628 w 77034"/>
                <a:gd name="connsiteY0" fmla="*/ 9968 h 26916"/>
                <a:gd name="connsiteX1" fmla="*/ 3576 w 77034"/>
                <a:gd name="connsiteY1" fmla="*/ 26916 h 26916"/>
                <a:gd name="connsiteX2" fmla="*/ 0 w 77034"/>
                <a:gd name="connsiteY2" fmla="*/ 18485 h 26916"/>
                <a:gd name="connsiteX3" fmla="*/ 77034 w 77034"/>
                <a:gd name="connsiteY3" fmla="*/ 0 h 26916"/>
                <a:gd name="connsiteX4" fmla="*/ 65148 w 77034"/>
                <a:gd name="connsiteY4" fmla="*/ 9191 h 26916"/>
                <a:gd name="connsiteX5" fmla="*/ 63628 w 77034"/>
                <a:gd name="connsiteY5" fmla="*/ 9951 h 2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34" h="26916">
                  <a:moveTo>
                    <a:pt x="63628" y="9968"/>
                  </a:moveTo>
                  <a:lnTo>
                    <a:pt x="3576" y="26916"/>
                  </a:lnTo>
                  <a:lnTo>
                    <a:pt x="0" y="18485"/>
                  </a:lnTo>
                  <a:lnTo>
                    <a:pt x="77034" y="0"/>
                  </a:lnTo>
                  <a:lnTo>
                    <a:pt x="65148" y="9191"/>
                  </a:lnTo>
                  <a:cubicBezTo>
                    <a:pt x="64699" y="9536"/>
                    <a:pt x="64181" y="9796"/>
                    <a:pt x="63628" y="9951"/>
                  </a:cubicBezTo>
                  <a:close/>
                </a:path>
              </a:pathLst>
            </a:custGeom>
            <a:solidFill>
              <a:srgbClr val="090E2B"/>
            </a:solidFill>
            <a:ln w="0" cap="flat">
              <a:noFill/>
              <a:prstDash val="solid"/>
              <a:miter/>
            </a:ln>
          </p:spPr>
          <p:txBody>
            <a:bodyPr rtlCol="0" anchor="ctr"/>
            <a:lstStyle/>
            <a:p>
              <a:endParaRPr lang="en-US" dirty="0"/>
            </a:p>
          </p:txBody>
        </p:sp>
        <p:grpSp>
          <p:nvGrpSpPr>
            <p:cNvPr id="245" name="Graphic 130">
              <a:extLst>
                <a:ext uri="{FF2B5EF4-FFF2-40B4-BE49-F238E27FC236}">
                  <a16:creationId xmlns:a16="http://schemas.microsoft.com/office/drawing/2014/main" id="{8B6761CF-F0D1-2F15-22FF-A647F1B8B227}"/>
                </a:ext>
              </a:extLst>
            </p:cNvPr>
            <p:cNvGrpSpPr/>
            <p:nvPr/>
          </p:nvGrpSpPr>
          <p:grpSpPr>
            <a:xfrm>
              <a:off x="6293563" y="4380953"/>
              <a:ext cx="1051243" cy="1147032"/>
              <a:chOff x="6293563" y="4380953"/>
              <a:chExt cx="1051243" cy="1147032"/>
            </a:xfrm>
          </p:grpSpPr>
          <p:sp>
            <p:nvSpPr>
              <p:cNvPr id="246" name="Freeform: Shape 245">
                <a:extLst>
                  <a:ext uri="{FF2B5EF4-FFF2-40B4-BE49-F238E27FC236}">
                    <a16:creationId xmlns:a16="http://schemas.microsoft.com/office/drawing/2014/main" id="{91CE3008-4499-5B96-A892-B04A82DE4527}"/>
                  </a:ext>
                </a:extLst>
              </p:cNvPr>
              <p:cNvSpPr/>
              <p:nvPr/>
            </p:nvSpPr>
            <p:spPr>
              <a:xfrm>
                <a:off x="6797277" y="4581634"/>
                <a:ext cx="171" cy="141"/>
              </a:xfrm>
              <a:custGeom>
                <a:avLst/>
                <a:gdLst>
                  <a:gd name="connsiteX0" fmla="*/ 138 w 171"/>
                  <a:gd name="connsiteY0" fmla="*/ 141 h 141"/>
                  <a:gd name="connsiteX1" fmla="*/ 0 w 171"/>
                  <a:gd name="connsiteY1" fmla="*/ 3 h 141"/>
                  <a:gd name="connsiteX2" fmla="*/ 138 w 171"/>
                  <a:gd name="connsiteY2" fmla="*/ 141 h 141"/>
                </a:gdLst>
                <a:ahLst/>
                <a:cxnLst>
                  <a:cxn ang="0">
                    <a:pos x="connsiteX0" y="connsiteY0"/>
                  </a:cxn>
                  <a:cxn ang="0">
                    <a:pos x="connsiteX1" y="connsiteY1"/>
                  </a:cxn>
                  <a:cxn ang="0">
                    <a:pos x="connsiteX2" y="connsiteY2"/>
                  </a:cxn>
                </a:cxnLst>
                <a:rect l="l" t="t" r="r" b="b"/>
                <a:pathLst>
                  <a:path w="171" h="141">
                    <a:moveTo>
                      <a:pt x="138" y="141"/>
                    </a:moveTo>
                    <a:cubicBezTo>
                      <a:pt x="138" y="141"/>
                      <a:pt x="52" y="55"/>
                      <a:pt x="0" y="3"/>
                    </a:cubicBezTo>
                    <a:cubicBezTo>
                      <a:pt x="173" y="-14"/>
                      <a:pt x="207" y="38"/>
                      <a:pt x="138" y="141"/>
                    </a:cubicBezTo>
                    <a:close/>
                  </a:path>
                </a:pathLst>
              </a:custGeom>
              <a:solidFill>
                <a:srgbClr val="301608"/>
              </a:solidFill>
              <a:ln w="0" cap="flat">
                <a:noFill/>
                <a:prstDash val="solid"/>
                <a:miter/>
              </a:ln>
            </p:spPr>
            <p:txBody>
              <a:bodyPr rtlCol="0" anchor="ctr"/>
              <a:lstStyle/>
              <a:p>
                <a:endParaRPr lang="en-US" dirty="0"/>
              </a:p>
            </p:txBody>
          </p:sp>
          <p:sp>
            <p:nvSpPr>
              <p:cNvPr id="247" name="Freeform: Shape 246">
                <a:extLst>
                  <a:ext uri="{FF2B5EF4-FFF2-40B4-BE49-F238E27FC236}">
                    <a16:creationId xmlns:a16="http://schemas.microsoft.com/office/drawing/2014/main" id="{E4B26B28-4568-81FD-C1C2-669131A38FB2}"/>
                  </a:ext>
                </a:extLst>
              </p:cNvPr>
              <p:cNvSpPr/>
              <p:nvPr/>
            </p:nvSpPr>
            <p:spPr>
              <a:xfrm>
                <a:off x="6520462" y="4792539"/>
                <a:ext cx="154" cy="125"/>
              </a:xfrm>
              <a:custGeom>
                <a:avLst/>
                <a:gdLst>
                  <a:gd name="connsiteX0" fmla="*/ 121 w 154"/>
                  <a:gd name="connsiteY0" fmla="*/ 125 h 125"/>
                  <a:gd name="connsiteX1" fmla="*/ 0 w 154"/>
                  <a:gd name="connsiteY1" fmla="*/ 4 h 125"/>
                  <a:gd name="connsiteX2" fmla="*/ 121 w 154"/>
                  <a:gd name="connsiteY2" fmla="*/ 125 h 125"/>
                </a:gdLst>
                <a:ahLst/>
                <a:cxnLst>
                  <a:cxn ang="0">
                    <a:pos x="connsiteX0" y="connsiteY0"/>
                  </a:cxn>
                  <a:cxn ang="0">
                    <a:pos x="connsiteX1" y="connsiteY1"/>
                  </a:cxn>
                  <a:cxn ang="0">
                    <a:pos x="connsiteX2" y="connsiteY2"/>
                  </a:cxn>
                </a:cxnLst>
                <a:rect l="l" t="t" r="r" b="b"/>
                <a:pathLst>
                  <a:path w="154" h="125">
                    <a:moveTo>
                      <a:pt x="121" y="125"/>
                    </a:moveTo>
                    <a:cubicBezTo>
                      <a:pt x="121" y="125"/>
                      <a:pt x="35" y="39"/>
                      <a:pt x="0" y="4"/>
                    </a:cubicBezTo>
                    <a:cubicBezTo>
                      <a:pt x="155" y="-13"/>
                      <a:pt x="190" y="22"/>
                      <a:pt x="121" y="125"/>
                    </a:cubicBezTo>
                    <a:close/>
                  </a:path>
                </a:pathLst>
              </a:custGeom>
              <a:solidFill>
                <a:srgbClr val="301608"/>
              </a:solidFill>
              <a:ln w="0" cap="flat">
                <a:noFill/>
                <a:prstDash val="solid"/>
                <a:miter/>
              </a:ln>
            </p:spPr>
            <p:txBody>
              <a:bodyPr rtlCol="0" anchor="ctr"/>
              <a:lstStyle/>
              <a:p>
                <a:endParaRPr lang="en-US" dirty="0"/>
              </a:p>
            </p:txBody>
          </p:sp>
          <p:sp>
            <p:nvSpPr>
              <p:cNvPr id="248" name="Freeform: Shape 247">
                <a:extLst>
                  <a:ext uri="{FF2B5EF4-FFF2-40B4-BE49-F238E27FC236}">
                    <a16:creationId xmlns:a16="http://schemas.microsoft.com/office/drawing/2014/main" id="{65D74BFF-5CE3-B54D-9B7A-2CB1E7D82FF1}"/>
                  </a:ext>
                </a:extLst>
              </p:cNvPr>
              <p:cNvSpPr/>
              <p:nvPr/>
            </p:nvSpPr>
            <p:spPr>
              <a:xfrm>
                <a:off x="6583756" y="4559973"/>
                <a:ext cx="42608" cy="127249"/>
              </a:xfrm>
              <a:custGeom>
                <a:avLst/>
                <a:gdLst>
                  <a:gd name="connsiteX0" fmla="*/ 4360 w 42608"/>
                  <a:gd name="connsiteY0" fmla="*/ 0 h 127249"/>
                  <a:gd name="connsiteX1" fmla="*/ 6467 w 42608"/>
                  <a:gd name="connsiteY1" fmla="*/ 126098 h 127249"/>
                  <a:gd name="connsiteX2" fmla="*/ 42609 w 42608"/>
                  <a:gd name="connsiteY2" fmla="*/ 93740 h 127249"/>
                  <a:gd name="connsiteX3" fmla="*/ 4360 w 42608"/>
                  <a:gd name="connsiteY3" fmla="*/ 0 h 127249"/>
                </a:gdLst>
                <a:ahLst/>
                <a:cxnLst>
                  <a:cxn ang="0">
                    <a:pos x="connsiteX0" y="connsiteY0"/>
                  </a:cxn>
                  <a:cxn ang="0">
                    <a:pos x="connsiteX1" y="connsiteY1"/>
                  </a:cxn>
                  <a:cxn ang="0">
                    <a:pos x="connsiteX2" y="connsiteY2"/>
                  </a:cxn>
                  <a:cxn ang="0">
                    <a:pos x="connsiteX3" y="connsiteY3"/>
                  </a:cxn>
                </a:cxnLst>
                <a:rect l="l" t="t" r="r" b="b"/>
                <a:pathLst>
                  <a:path w="42608" h="127249">
                    <a:moveTo>
                      <a:pt x="4360" y="0"/>
                    </a:moveTo>
                    <a:cubicBezTo>
                      <a:pt x="4360" y="0"/>
                      <a:pt x="-6732" y="117650"/>
                      <a:pt x="6467" y="126098"/>
                    </a:cubicBezTo>
                    <a:cubicBezTo>
                      <a:pt x="19666" y="134546"/>
                      <a:pt x="42609" y="93740"/>
                      <a:pt x="42609" y="93740"/>
                    </a:cubicBezTo>
                    <a:lnTo>
                      <a:pt x="4360" y="0"/>
                    </a:lnTo>
                    <a:close/>
                  </a:path>
                </a:pathLst>
              </a:custGeom>
              <a:solidFill>
                <a:srgbClr val="040423"/>
              </a:solidFill>
              <a:ln w="0" cap="flat">
                <a:noFill/>
                <a:prstDash val="solid"/>
                <a:miter/>
              </a:ln>
            </p:spPr>
            <p:txBody>
              <a:bodyPr rtlCol="0" anchor="ctr"/>
              <a:lstStyle/>
              <a:p>
                <a:endParaRPr lang="en-US" dirty="0"/>
              </a:p>
            </p:txBody>
          </p:sp>
          <p:sp>
            <p:nvSpPr>
              <p:cNvPr id="249" name="Freeform: Shape 248">
                <a:extLst>
                  <a:ext uri="{FF2B5EF4-FFF2-40B4-BE49-F238E27FC236}">
                    <a16:creationId xmlns:a16="http://schemas.microsoft.com/office/drawing/2014/main" id="{D3EC9F7F-E69B-B5D7-1E96-2E0D273C3DE3}"/>
                  </a:ext>
                </a:extLst>
              </p:cNvPr>
              <p:cNvSpPr/>
              <p:nvPr/>
            </p:nvSpPr>
            <p:spPr>
              <a:xfrm>
                <a:off x="6820375" y="4556146"/>
                <a:ext cx="34154" cy="47518"/>
              </a:xfrm>
              <a:custGeom>
                <a:avLst/>
                <a:gdLst>
                  <a:gd name="connsiteX0" fmla="*/ 2730 w 34154"/>
                  <a:gd name="connsiteY0" fmla="*/ 47519 h 47518"/>
                  <a:gd name="connsiteX1" fmla="*/ 33999 w 34154"/>
                  <a:gd name="connsiteY1" fmla="*/ 12500 h 47518"/>
                  <a:gd name="connsiteX2" fmla="*/ 0 w 34154"/>
                  <a:gd name="connsiteY2" fmla="*/ 2376 h 47518"/>
                  <a:gd name="connsiteX3" fmla="*/ 2730 w 34154"/>
                  <a:gd name="connsiteY3" fmla="*/ 47519 h 47518"/>
                </a:gdLst>
                <a:ahLst/>
                <a:cxnLst>
                  <a:cxn ang="0">
                    <a:pos x="connsiteX0" y="connsiteY0"/>
                  </a:cxn>
                  <a:cxn ang="0">
                    <a:pos x="connsiteX1" y="connsiteY1"/>
                  </a:cxn>
                  <a:cxn ang="0">
                    <a:pos x="connsiteX2" y="connsiteY2"/>
                  </a:cxn>
                  <a:cxn ang="0">
                    <a:pos x="connsiteX3" y="connsiteY3"/>
                  </a:cxn>
                </a:cxnLst>
                <a:rect l="l" t="t" r="r" b="b"/>
                <a:pathLst>
                  <a:path w="34154" h="47518">
                    <a:moveTo>
                      <a:pt x="2730" y="47519"/>
                    </a:moveTo>
                    <a:cubicBezTo>
                      <a:pt x="2730" y="47519"/>
                      <a:pt x="31166" y="32333"/>
                      <a:pt x="33999" y="12500"/>
                    </a:cubicBezTo>
                    <a:cubicBezTo>
                      <a:pt x="36833" y="-7333"/>
                      <a:pt x="0" y="2376"/>
                      <a:pt x="0" y="2376"/>
                    </a:cubicBezTo>
                    <a:lnTo>
                      <a:pt x="2730" y="47519"/>
                    </a:lnTo>
                    <a:close/>
                  </a:path>
                </a:pathLst>
              </a:custGeom>
              <a:solidFill>
                <a:srgbClr val="040423"/>
              </a:solidFill>
              <a:ln w="0" cap="flat">
                <a:noFill/>
                <a:prstDash val="solid"/>
                <a:miter/>
              </a:ln>
            </p:spPr>
            <p:txBody>
              <a:bodyPr rtlCol="0" anchor="ctr"/>
              <a:lstStyle/>
              <a:p>
                <a:endParaRPr lang="en-US" dirty="0"/>
              </a:p>
            </p:txBody>
          </p:sp>
          <p:sp>
            <p:nvSpPr>
              <p:cNvPr id="250" name="Freeform: Shape 249">
                <a:extLst>
                  <a:ext uri="{FF2B5EF4-FFF2-40B4-BE49-F238E27FC236}">
                    <a16:creationId xmlns:a16="http://schemas.microsoft.com/office/drawing/2014/main" id="{249024E1-EE7B-9788-7ADD-5D582A94EC71}"/>
                  </a:ext>
                </a:extLst>
              </p:cNvPr>
              <p:cNvSpPr/>
              <p:nvPr/>
            </p:nvSpPr>
            <p:spPr>
              <a:xfrm>
                <a:off x="6553327" y="4649964"/>
                <a:ext cx="195006" cy="244242"/>
              </a:xfrm>
              <a:custGeom>
                <a:avLst/>
                <a:gdLst>
                  <a:gd name="connsiteX0" fmla="*/ 57990 w 195006"/>
                  <a:gd name="connsiteY0" fmla="*/ 0 h 244242"/>
                  <a:gd name="connsiteX1" fmla="*/ 4366 w 195006"/>
                  <a:gd name="connsiteY1" fmla="*/ 79366 h 244242"/>
                  <a:gd name="connsiteX2" fmla="*/ 4400 w 195006"/>
                  <a:gd name="connsiteY2" fmla="*/ 124025 h 244242"/>
                  <a:gd name="connsiteX3" fmla="*/ 40179 w 195006"/>
                  <a:gd name="connsiteY3" fmla="*/ 172432 h 244242"/>
                  <a:gd name="connsiteX4" fmla="*/ 70809 w 195006"/>
                  <a:gd name="connsiteY4" fmla="*/ 185787 h 244242"/>
                  <a:gd name="connsiteX5" fmla="*/ 121342 w 195006"/>
                  <a:gd name="connsiteY5" fmla="*/ 244111 h 244242"/>
                  <a:gd name="connsiteX6" fmla="*/ 176798 w 195006"/>
                  <a:gd name="connsiteY6" fmla="*/ 193112 h 244242"/>
                  <a:gd name="connsiteX7" fmla="*/ 195007 w 195006"/>
                  <a:gd name="connsiteY7" fmla="*/ 151822 h 244242"/>
                  <a:gd name="connsiteX8" fmla="*/ 192191 w 195006"/>
                  <a:gd name="connsiteY8" fmla="*/ 119153 h 244242"/>
                  <a:gd name="connsiteX9" fmla="*/ 57990 w 195006"/>
                  <a:gd name="connsiteY9" fmla="*/ 0 h 24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006" h="244242">
                    <a:moveTo>
                      <a:pt x="57990" y="0"/>
                    </a:moveTo>
                    <a:cubicBezTo>
                      <a:pt x="57990" y="0"/>
                      <a:pt x="30988" y="51690"/>
                      <a:pt x="4366" y="79366"/>
                    </a:cubicBezTo>
                    <a:cubicBezTo>
                      <a:pt x="-4825" y="88920"/>
                      <a:pt x="3156" y="110722"/>
                      <a:pt x="4400" y="124025"/>
                    </a:cubicBezTo>
                    <a:cubicBezTo>
                      <a:pt x="6404" y="145413"/>
                      <a:pt x="22644" y="161825"/>
                      <a:pt x="40179" y="172432"/>
                    </a:cubicBezTo>
                    <a:cubicBezTo>
                      <a:pt x="49732" y="178203"/>
                      <a:pt x="60115" y="182625"/>
                      <a:pt x="70809" y="185787"/>
                    </a:cubicBezTo>
                    <a:cubicBezTo>
                      <a:pt x="89554" y="191332"/>
                      <a:pt x="102131" y="247307"/>
                      <a:pt x="121342" y="244111"/>
                    </a:cubicBezTo>
                    <a:cubicBezTo>
                      <a:pt x="131085" y="242487"/>
                      <a:pt x="167590" y="196809"/>
                      <a:pt x="176798" y="193112"/>
                    </a:cubicBezTo>
                    <a:cubicBezTo>
                      <a:pt x="189565" y="187964"/>
                      <a:pt x="190947" y="164485"/>
                      <a:pt x="195007" y="151822"/>
                    </a:cubicBezTo>
                    <a:lnTo>
                      <a:pt x="192191" y="119153"/>
                    </a:lnTo>
                    <a:lnTo>
                      <a:pt x="57990" y="0"/>
                    </a:lnTo>
                    <a:close/>
                  </a:path>
                </a:pathLst>
              </a:custGeom>
              <a:solidFill>
                <a:srgbClr val="F29E88"/>
              </a:solidFill>
              <a:ln w="0" cap="flat">
                <a:noFill/>
                <a:prstDash val="solid"/>
                <a:miter/>
              </a:ln>
            </p:spPr>
            <p:txBody>
              <a:bodyPr rtlCol="0" anchor="ctr"/>
              <a:lstStyle/>
              <a:p>
                <a:endParaRPr lang="en-US" dirty="0"/>
              </a:p>
            </p:txBody>
          </p:sp>
          <p:sp>
            <p:nvSpPr>
              <p:cNvPr id="251" name="Freeform: Shape 250">
                <a:extLst>
                  <a:ext uri="{FF2B5EF4-FFF2-40B4-BE49-F238E27FC236}">
                    <a16:creationId xmlns:a16="http://schemas.microsoft.com/office/drawing/2014/main" id="{6955FE6A-7F98-A1F9-70CE-EA86DAA0CFED}"/>
                  </a:ext>
                </a:extLst>
              </p:cNvPr>
              <p:cNvSpPr/>
              <p:nvPr/>
            </p:nvSpPr>
            <p:spPr>
              <a:xfrm>
                <a:off x="6530362" y="4702656"/>
                <a:ext cx="236563" cy="244818"/>
              </a:xfrm>
              <a:custGeom>
                <a:avLst/>
                <a:gdLst>
                  <a:gd name="connsiteX0" fmla="*/ 146121 w 236563"/>
                  <a:gd name="connsiteY0" fmla="*/ 179463 h 244818"/>
                  <a:gd name="connsiteX1" fmla="*/ 132162 w 236563"/>
                  <a:gd name="connsiteY1" fmla="*/ 154171 h 244818"/>
                  <a:gd name="connsiteX2" fmla="*/ 132162 w 236563"/>
                  <a:gd name="connsiteY2" fmla="*/ 105194 h 244818"/>
                  <a:gd name="connsiteX3" fmla="*/ 32445 w 236563"/>
                  <a:gd name="connsiteY3" fmla="*/ 21076 h 244818"/>
                  <a:gd name="connsiteX4" fmla="*/ 48563 w 236563"/>
                  <a:gd name="connsiteY4" fmla="*/ 293 h 244818"/>
                  <a:gd name="connsiteX5" fmla="*/ 397 w 236563"/>
                  <a:gd name="connsiteY5" fmla="*/ 32928 h 244818"/>
                  <a:gd name="connsiteX6" fmla="*/ 141871 w 236563"/>
                  <a:gd name="connsiteY6" fmla="*/ 244819 h 244818"/>
                  <a:gd name="connsiteX7" fmla="*/ 198295 w 236563"/>
                  <a:gd name="connsiteY7" fmla="*/ 171136 h 244818"/>
                  <a:gd name="connsiteX8" fmla="*/ 235525 w 236563"/>
                  <a:gd name="connsiteY8" fmla="*/ 91062 h 244818"/>
                  <a:gd name="connsiteX9" fmla="*/ 235490 w 236563"/>
                  <a:gd name="connsiteY9" fmla="*/ 81560 h 244818"/>
                  <a:gd name="connsiteX10" fmla="*/ 226973 w 236563"/>
                  <a:gd name="connsiteY10" fmla="*/ 63576 h 244818"/>
                  <a:gd name="connsiteX11" fmla="*/ 211304 w 236563"/>
                  <a:gd name="connsiteY11" fmla="*/ 76619 h 244818"/>
                  <a:gd name="connsiteX12" fmla="*/ 201854 w 236563"/>
                  <a:gd name="connsiteY12" fmla="*/ 119775 h 244818"/>
                  <a:gd name="connsiteX13" fmla="*/ 146121 w 236563"/>
                  <a:gd name="connsiteY13" fmla="*/ 179481 h 24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6563" h="244818">
                    <a:moveTo>
                      <a:pt x="146121" y="179463"/>
                    </a:moveTo>
                    <a:cubicBezTo>
                      <a:pt x="146121" y="179463"/>
                      <a:pt x="134995" y="162256"/>
                      <a:pt x="132162" y="154171"/>
                    </a:cubicBezTo>
                    <a:cubicBezTo>
                      <a:pt x="129329" y="146069"/>
                      <a:pt x="145516" y="121381"/>
                      <a:pt x="132162" y="105194"/>
                    </a:cubicBezTo>
                    <a:cubicBezTo>
                      <a:pt x="118808" y="89006"/>
                      <a:pt x="33930" y="44624"/>
                      <a:pt x="32445" y="21076"/>
                    </a:cubicBezTo>
                    <a:lnTo>
                      <a:pt x="48563" y="293"/>
                    </a:lnTo>
                    <a:cubicBezTo>
                      <a:pt x="48563" y="293"/>
                      <a:pt x="9485" y="-5356"/>
                      <a:pt x="397" y="32928"/>
                    </a:cubicBezTo>
                    <a:cubicBezTo>
                      <a:pt x="-8690" y="71194"/>
                      <a:pt x="141059" y="244819"/>
                      <a:pt x="141871" y="244819"/>
                    </a:cubicBezTo>
                    <a:cubicBezTo>
                      <a:pt x="142683" y="244819"/>
                      <a:pt x="198295" y="171136"/>
                      <a:pt x="198295" y="171136"/>
                    </a:cubicBezTo>
                    <a:lnTo>
                      <a:pt x="235525" y="91062"/>
                    </a:lnTo>
                    <a:cubicBezTo>
                      <a:pt x="236924" y="88056"/>
                      <a:pt x="236907" y="84566"/>
                      <a:pt x="235490" y="81560"/>
                    </a:cubicBezTo>
                    <a:lnTo>
                      <a:pt x="226973" y="63576"/>
                    </a:lnTo>
                    <a:lnTo>
                      <a:pt x="211304" y="76619"/>
                    </a:lnTo>
                    <a:cubicBezTo>
                      <a:pt x="211304" y="76619"/>
                      <a:pt x="213221" y="110774"/>
                      <a:pt x="201854" y="119775"/>
                    </a:cubicBezTo>
                    <a:cubicBezTo>
                      <a:pt x="172433" y="143045"/>
                      <a:pt x="146121" y="179481"/>
                      <a:pt x="146121" y="179481"/>
                    </a:cubicBezTo>
                    <a:close/>
                  </a:path>
                </a:pathLst>
              </a:custGeom>
              <a:solidFill>
                <a:srgbClr val="649ED8"/>
              </a:solidFill>
              <a:ln w="0" cap="flat">
                <a:noFill/>
                <a:prstDash val="solid"/>
                <a:miter/>
              </a:ln>
            </p:spPr>
            <p:txBody>
              <a:bodyPr rtlCol="0" anchor="ctr"/>
              <a:lstStyle/>
              <a:p>
                <a:endParaRPr lang="en-US" dirty="0"/>
              </a:p>
            </p:txBody>
          </p:sp>
          <p:sp>
            <p:nvSpPr>
              <p:cNvPr id="252" name="Freeform: Shape 251">
                <a:extLst>
                  <a:ext uri="{FF2B5EF4-FFF2-40B4-BE49-F238E27FC236}">
                    <a16:creationId xmlns:a16="http://schemas.microsoft.com/office/drawing/2014/main" id="{79DABAAE-C261-B78D-48EA-48DA606EEC08}"/>
                  </a:ext>
                </a:extLst>
              </p:cNvPr>
              <p:cNvSpPr/>
              <p:nvPr/>
            </p:nvSpPr>
            <p:spPr>
              <a:xfrm>
                <a:off x="6646733" y="4849454"/>
                <a:ext cx="75686" cy="83042"/>
              </a:xfrm>
              <a:custGeom>
                <a:avLst/>
                <a:gdLst>
                  <a:gd name="connsiteX0" fmla="*/ 0 w 75686"/>
                  <a:gd name="connsiteY0" fmla="*/ 83043 h 83042"/>
                  <a:gd name="connsiteX1" fmla="*/ 68327 w 75686"/>
                  <a:gd name="connsiteY1" fmla="*/ 515 h 83042"/>
                  <a:gd name="connsiteX2" fmla="*/ 75686 w 75686"/>
                  <a:gd name="connsiteY2" fmla="*/ 66 h 83042"/>
                  <a:gd name="connsiteX3" fmla="*/ 61866 w 75686"/>
                  <a:gd name="connsiteY3" fmla="*/ 4091 h 83042"/>
                  <a:gd name="connsiteX4" fmla="*/ 0 w 75686"/>
                  <a:gd name="connsiteY4" fmla="*/ 83043 h 83042"/>
                  <a:gd name="connsiteX5" fmla="*/ 0 w 75686"/>
                  <a:gd name="connsiteY5" fmla="*/ 83043 h 83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686" h="83042">
                    <a:moveTo>
                      <a:pt x="0" y="83043"/>
                    </a:moveTo>
                    <a:cubicBezTo>
                      <a:pt x="10262" y="55246"/>
                      <a:pt x="37126" y="6786"/>
                      <a:pt x="68327" y="515"/>
                    </a:cubicBezTo>
                    <a:cubicBezTo>
                      <a:pt x="70763" y="66"/>
                      <a:pt x="73233" y="-107"/>
                      <a:pt x="75686" y="66"/>
                    </a:cubicBezTo>
                    <a:cubicBezTo>
                      <a:pt x="70797" y="429"/>
                      <a:pt x="66133" y="1897"/>
                      <a:pt x="61866" y="4091"/>
                    </a:cubicBezTo>
                    <a:cubicBezTo>
                      <a:pt x="36280" y="17221"/>
                      <a:pt x="13562" y="57872"/>
                      <a:pt x="0" y="83043"/>
                    </a:cubicBezTo>
                    <a:lnTo>
                      <a:pt x="0" y="83043"/>
                    </a:lnTo>
                    <a:close/>
                  </a:path>
                </a:pathLst>
              </a:custGeom>
              <a:solidFill>
                <a:srgbClr val="2A69A8"/>
              </a:solidFill>
              <a:ln w="0" cap="flat">
                <a:noFill/>
                <a:prstDash val="solid"/>
                <a:miter/>
              </a:ln>
            </p:spPr>
            <p:txBody>
              <a:bodyPr rtlCol="0" anchor="ctr"/>
              <a:lstStyle/>
              <a:p>
                <a:endParaRPr lang="en-US" dirty="0"/>
              </a:p>
            </p:txBody>
          </p:sp>
          <p:sp>
            <p:nvSpPr>
              <p:cNvPr id="253" name="Freeform: Shape 252">
                <a:extLst>
                  <a:ext uri="{FF2B5EF4-FFF2-40B4-BE49-F238E27FC236}">
                    <a16:creationId xmlns:a16="http://schemas.microsoft.com/office/drawing/2014/main" id="{1A9DFEDA-E08E-60B8-1442-FE69E35C32C4}"/>
                  </a:ext>
                </a:extLst>
              </p:cNvPr>
              <p:cNvSpPr/>
              <p:nvPr/>
            </p:nvSpPr>
            <p:spPr>
              <a:xfrm>
                <a:off x="6616414" y="4801374"/>
                <a:ext cx="60708" cy="81212"/>
              </a:xfrm>
              <a:custGeom>
                <a:avLst/>
                <a:gdLst>
                  <a:gd name="connsiteX0" fmla="*/ 59412 w 60708"/>
                  <a:gd name="connsiteY0" fmla="*/ 81212 h 81212"/>
                  <a:gd name="connsiteX1" fmla="*/ 44313 w 60708"/>
                  <a:gd name="connsiteY1" fmla="*/ 52655 h 81212"/>
                  <a:gd name="connsiteX2" fmla="*/ 44641 w 60708"/>
                  <a:gd name="connsiteY2" fmla="*/ 47403 h 81212"/>
                  <a:gd name="connsiteX3" fmla="*/ 42879 w 60708"/>
                  <a:gd name="connsiteY3" fmla="*/ 5906 h 81212"/>
                  <a:gd name="connsiteX4" fmla="*/ 37506 w 60708"/>
                  <a:gd name="connsiteY4" fmla="*/ 3176 h 81212"/>
                  <a:gd name="connsiteX5" fmla="*/ 35934 w 60708"/>
                  <a:gd name="connsiteY5" fmla="*/ 3142 h 81212"/>
                  <a:gd name="connsiteX6" fmla="*/ 3524 w 60708"/>
                  <a:gd name="connsiteY6" fmla="*/ 39266 h 81212"/>
                  <a:gd name="connsiteX7" fmla="*/ 1071 w 60708"/>
                  <a:gd name="connsiteY7" fmla="*/ 42479 h 81212"/>
                  <a:gd name="connsiteX8" fmla="*/ 501 w 60708"/>
                  <a:gd name="connsiteY8" fmla="*/ 42980 h 81212"/>
                  <a:gd name="connsiteX9" fmla="*/ 0 w 60708"/>
                  <a:gd name="connsiteY9" fmla="*/ 42030 h 81212"/>
                  <a:gd name="connsiteX10" fmla="*/ 4993 w 60708"/>
                  <a:gd name="connsiteY10" fmla="*/ 34740 h 81212"/>
                  <a:gd name="connsiteX11" fmla="*/ 37886 w 60708"/>
                  <a:gd name="connsiteY11" fmla="*/ 101 h 81212"/>
                  <a:gd name="connsiteX12" fmla="*/ 50533 w 60708"/>
                  <a:gd name="connsiteY12" fmla="*/ 11555 h 81212"/>
                  <a:gd name="connsiteX13" fmla="*/ 47578 w 60708"/>
                  <a:gd name="connsiteY13" fmla="*/ 49338 h 81212"/>
                  <a:gd name="connsiteX14" fmla="*/ 48684 w 60708"/>
                  <a:gd name="connsiteY14" fmla="*/ 56231 h 81212"/>
                  <a:gd name="connsiteX15" fmla="*/ 54022 w 60708"/>
                  <a:gd name="connsiteY15" fmla="*/ 68480 h 81212"/>
                  <a:gd name="connsiteX16" fmla="*/ 60708 w 60708"/>
                  <a:gd name="connsiteY16" fmla="*/ 80262 h 81212"/>
                  <a:gd name="connsiteX17" fmla="*/ 59395 w 60708"/>
                  <a:gd name="connsiteY17" fmla="*/ 81195 h 81212"/>
                  <a:gd name="connsiteX18" fmla="*/ 59395 w 60708"/>
                  <a:gd name="connsiteY18" fmla="*/ 81195 h 8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08" h="81212">
                    <a:moveTo>
                      <a:pt x="59412" y="81212"/>
                    </a:moveTo>
                    <a:cubicBezTo>
                      <a:pt x="53072" y="72799"/>
                      <a:pt x="46784" y="63055"/>
                      <a:pt x="44313" y="52655"/>
                    </a:cubicBezTo>
                    <a:cubicBezTo>
                      <a:pt x="43985" y="50962"/>
                      <a:pt x="44054" y="49061"/>
                      <a:pt x="44641" y="47403"/>
                    </a:cubicBezTo>
                    <a:cubicBezTo>
                      <a:pt x="47958" y="35880"/>
                      <a:pt x="52986" y="14958"/>
                      <a:pt x="42879" y="5906"/>
                    </a:cubicBezTo>
                    <a:cubicBezTo>
                      <a:pt x="41342" y="4593"/>
                      <a:pt x="39493" y="3643"/>
                      <a:pt x="37506" y="3176"/>
                    </a:cubicBezTo>
                    <a:cubicBezTo>
                      <a:pt x="36988" y="3038"/>
                      <a:pt x="36487" y="3021"/>
                      <a:pt x="35934" y="3142"/>
                    </a:cubicBezTo>
                    <a:cubicBezTo>
                      <a:pt x="26691" y="5543"/>
                      <a:pt x="9761" y="30801"/>
                      <a:pt x="3524" y="39266"/>
                    </a:cubicBezTo>
                    <a:cubicBezTo>
                      <a:pt x="2730" y="40354"/>
                      <a:pt x="1952" y="41460"/>
                      <a:pt x="1071" y="42479"/>
                    </a:cubicBezTo>
                    <a:cubicBezTo>
                      <a:pt x="898" y="42687"/>
                      <a:pt x="795" y="42807"/>
                      <a:pt x="501" y="42980"/>
                    </a:cubicBezTo>
                    <a:cubicBezTo>
                      <a:pt x="501" y="42980"/>
                      <a:pt x="0" y="42030"/>
                      <a:pt x="0" y="42030"/>
                    </a:cubicBezTo>
                    <a:cubicBezTo>
                      <a:pt x="1555" y="40181"/>
                      <a:pt x="3576" y="36813"/>
                      <a:pt x="4993" y="34740"/>
                    </a:cubicBezTo>
                    <a:cubicBezTo>
                      <a:pt x="10279" y="26983"/>
                      <a:pt x="28022" y="-1920"/>
                      <a:pt x="37886" y="101"/>
                    </a:cubicBezTo>
                    <a:cubicBezTo>
                      <a:pt x="43950" y="1189"/>
                      <a:pt x="48546" y="5871"/>
                      <a:pt x="50533" y="11555"/>
                    </a:cubicBezTo>
                    <a:cubicBezTo>
                      <a:pt x="54696" y="23562"/>
                      <a:pt x="51154" y="37642"/>
                      <a:pt x="47578" y="49338"/>
                    </a:cubicBezTo>
                    <a:cubicBezTo>
                      <a:pt x="47112" y="51687"/>
                      <a:pt x="47958" y="53899"/>
                      <a:pt x="48684" y="56231"/>
                    </a:cubicBezTo>
                    <a:cubicBezTo>
                      <a:pt x="50049" y="60429"/>
                      <a:pt x="52001" y="64523"/>
                      <a:pt x="54022" y="68480"/>
                    </a:cubicBezTo>
                    <a:cubicBezTo>
                      <a:pt x="56113" y="72470"/>
                      <a:pt x="58341" y="76427"/>
                      <a:pt x="60708" y="80262"/>
                    </a:cubicBezTo>
                    <a:lnTo>
                      <a:pt x="59395" y="81195"/>
                    </a:lnTo>
                    <a:lnTo>
                      <a:pt x="59395" y="81195"/>
                    </a:lnTo>
                    <a:close/>
                  </a:path>
                </a:pathLst>
              </a:custGeom>
              <a:solidFill>
                <a:srgbClr val="2A69A8"/>
              </a:solidFill>
              <a:ln w="0" cap="flat">
                <a:noFill/>
                <a:prstDash val="solid"/>
                <a:miter/>
              </a:ln>
            </p:spPr>
            <p:txBody>
              <a:bodyPr rtlCol="0" anchor="ctr"/>
              <a:lstStyle/>
              <a:p>
                <a:endParaRPr lang="en-US" dirty="0"/>
              </a:p>
            </p:txBody>
          </p:sp>
          <p:sp>
            <p:nvSpPr>
              <p:cNvPr id="254" name="Freeform: Shape 253">
                <a:extLst>
                  <a:ext uri="{FF2B5EF4-FFF2-40B4-BE49-F238E27FC236}">
                    <a16:creationId xmlns:a16="http://schemas.microsoft.com/office/drawing/2014/main" id="{7575AD46-8273-1C03-6FD8-178DB1047C2E}"/>
                  </a:ext>
                </a:extLst>
              </p:cNvPr>
              <p:cNvSpPr/>
              <p:nvPr/>
            </p:nvSpPr>
            <p:spPr>
              <a:xfrm>
                <a:off x="6755321" y="4757204"/>
                <a:ext cx="20872" cy="39036"/>
              </a:xfrm>
              <a:custGeom>
                <a:avLst/>
                <a:gdLst>
                  <a:gd name="connsiteX0" fmla="*/ 16837 w 20872"/>
                  <a:gd name="connsiteY0" fmla="*/ 39037 h 39036"/>
                  <a:gd name="connsiteX1" fmla="*/ 13088 w 20872"/>
                  <a:gd name="connsiteY1" fmla="*/ 36532 h 39036"/>
                  <a:gd name="connsiteX2" fmla="*/ 304 w 20872"/>
                  <a:gd name="connsiteY2" fmla="*/ 5590 h 39036"/>
                  <a:gd name="connsiteX3" fmla="*/ 2498 w 20872"/>
                  <a:gd name="connsiteY3" fmla="*/ 304 h 39036"/>
                  <a:gd name="connsiteX4" fmla="*/ 7784 w 20872"/>
                  <a:gd name="connsiteY4" fmla="*/ 2498 h 39036"/>
                  <a:gd name="connsiteX5" fmla="*/ 20568 w 20872"/>
                  <a:gd name="connsiteY5" fmla="*/ 33439 h 39036"/>
                  <a:gd name="connsiteX6" fmla="*/ 18374 w 20872"/>
                  <a:gd name="connsiteY6" fmla="*/ 38726 h 39036"/>
                  <a:gd name="connsiteX7" fmla="*/ 16837 w 20872"/>
                  <a:gd name="connsiteY7" fmla="*/ 39037 h 39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72" h="39036">
                    <a:moveTo>
                      <a:pt x="16837" y="39037"/>
                    </a:moveTo>
                    <a:cubicBezTo>
                      <a:pt x="15247" y="39037"/>
                      <a:pt x="13744" y="38086"/>
                      <a:pt x="13088" y="36532"/>
                    </a:cubicBezTo>
                    <a:lnTo>
                      <a:pt x="304" y="5590"/>
                    </a:lnTo>
                    <a:cubicBezTo>
                      <a:pt x="-543" y="3517"/>
                      <a:pt x="442" y="1150"/>
                      <a:pt x="2498" y="304"/>
                    </a:cubicBezTo>
                    <a:cubicBezTo>
                      <a:pt x="4571" y="-543"/>
                      <a:pt x="6938" y="442"/>
                      <a:pt x="7784" y="2498"/>
                    </a:cubicBezTo>
                    <a:lnTo>
                      <a:pt x="20568" y="33439"/>
                    </a:lnTo>
                    <a:cubicBezTo>
                      <a:pt x="21415" y="35512"/>
                      <a:pt x="20430" y="37879"/>
                      <a:pt x="18374" y="38726"/>
                    </a:cubicBezTo>
                    <a:cubicBezTo>
                      <a:pt x="17873" y="38933"/>
                      <a:pt x="17338" y="39037"/>
                      <a:pt x="16837" y="39037"/>
                    </a:cubicBezTo>
                    <a:close/>
                  </a:path>
                </a:pathLst>
              </a:custGeom>
              <a:solidFill>
                <a:srgbClr val="1A1A1A"/>
              </a:solidFill>
              <a:ln w="0" cap="flat">
                <a:noFill/>
                <a:prstDash val="solid"/>
                <a:miter/>
              </a:ln>
            </p:spPr>
            <p:txBody>
              <a:bodyPr rtlCol="0" anchor="ctr"/>
              <a:lstStyle/>
              <a:p>
                <a:endParaRPr lang="en-US" dirty="0"/>
              </a:p>
            </p:txBody>
          </p:sp>
          <p:sp>
            <p:nvSpPr>
              <p:cNvPr id="255" name="Freeform: Shape 254">
                <a:extLst>
                  <a:ext uri="{FF2B5EF4-FFF2-40B4-BE49-F238E27FC236}">
                    <a16:creationId xmlns:a16="http://schemas.microsoft.com/office/drawing/2014/main" id="{2FDD8C1A-2805-5174-F0C8-5840BE4E1035}"/>
                  </a:ext>
                </a:extLst>
              </p:cNvPr>
              <p:cNvSpPr/>
              <p:nvPr/>
            </p:nvSpPr>
            <p:spPr>
              <a:xfrm>
                <a:off x="6293563" y="4734918"/>
                <a:ext cx="870199" cy="793015"/>
              </a:xfrm>
              <a:custGeom>
                <a:avLst/>
                <a:gdLst>
                  <a:gd name="connsiteX0" fmla="*/ 869621 w 870199"/>
                  <a:gd name="connsiteY0" fmla="*/ 602478 h 793015"/>
                  <a:gd name="connsiteX1" fmla="*/ 860222 w 870199"/>
                  <a:gd name="connsiteY1" fmla="*/ 629895 h 793015"/>
                  <a:gd name="connsiteX2" fmla="*/ 860222 w 870199"/>
                  <a:gd name="connsiteY2" fmla="*/ 629929 h 793015"/>
                  <a:gd name="connsiteX3" fmla="*/ 856456 w 870199"/>
                  <a:gd name="connsiteY3" fmla="*/ 635976 h 793015"/>
                  <a:gd name="connsiteX4" fmla="*/ 834568 w 870199"/>
                  <a:gd name="connsiteY4" fmla="*/ 658072 h 793015"/>
                  <a:gd name="connsiteX5" fmla="*/ 805198 w 870199"/>
                  <a:gd name="connsiteY5" fmla="*/ 669820 h 793015"/>
                  <a:gd name="connsiteX6" fmla="*/ 768746 w 870199"/>
                  <a:gd name="connsiteY6" fmla="*/ 671323 h 793015"/>
                  <a:gd name="connsiteX7" fmla="*/ 767882 w 870199"/>
                  <a:gd name="connsiteY7" fmla="*/ 671271 h 793015"/>
                  <a:gd name="connsiteX8" fmla="*/ 747151 w 870199"/>
                  <a:gd name="connsiteY8" fmla="*/ 669613 h 793015"/>
                  <a:gd name="connsiteX9" fmla="*/ 743540 w 870199"/>
                  <a:gd name="connsiteY9" fmla="*/ 669284 h 793015"/>
                  <a:gd name="connsiteX10" fmla="*/ 739048 w 870199"/>
                  <a:gd name="connsiteY10" fmla="*/ 668870 h 793015"/>
                  <a:gd name="connsiteX11" fmla="*/ 650076 w 870199"/>
                  <a:gd name="connsiteY11" fmla="*/ 646048 h 793015"/>
                  <a:gd name="connsiteX12" fmla="*/ 607560 w 870199"/>
                  <a:gd name="connsiteY12" fmla="*/ 606140 h 793015"/>
                  <a:gd name="connsiteX13" fmla="*/ 613969 w 870199"/>
                  <a:gd name="connsiteY13" fmla="*/ 643923 h 793015"/>
                  <a:gd name="connsiteX14" fmla="*/ 618617 w 870199"/>
                  <a:gd name="connsiteY14" fmla="*/ 672118 h 793015"/>
                  <a:gd name="connsiteX15" fmla="*/ 620120 w 870199"/>
                  <a:gd name="connsiteY15" fmla="*/ 681533 h 793015"/>
                  <a:gd name="connsiteX16" fmla="*/ 620189 w 870199"/>
                  <a:gd name="connsiteY16" fmla="*/ 681982 h 793015"/>
                  <a:gd name="connsiteX17" fmla="*/ 620189 w 870199"/>
                  <a:gd name="connsiteY17" fmla="*/ 681982 h 793015"/>
                  <a:gd name="connsiteX18" fmla="*/ 624076 w 870199"/>
                  <a:gd name="connsiteY18" fmla="*/ 707344 h 793015"/>
                  <a:gd name="connsiteX19" fmla="*/ 634804 w 870199"/>
                  <a:gd name="connsiteY19" fmla="*/ 793015 h 793015"/>
                  <a:gd name="connsiteX20" fmla="*/ 38141 w 870199"/>
                  <a:gd name="connsiteY20" fmla="*/ 793015 h 793015"/>
                  <a:gd name="connsiteX21" fmla="*/ 45103 w 870199"/>
                  <a:gd name="connsiteY21" fmla="*/ 742310 h 793015"/>
                  <a:gd name="connsiteX22" fmla="*/ 53136 w 870199"/>
                  <a:gd name="connsiteY22" fmla="*/ 683814 h 793015"/>
                  <a:gd name="connsiteX23" fmla="*/ 63917 w 870199"/>
                  <a:gd name="connsiteY23" fmla="*/ 605242 h 793015"/>
                  <a:gd name="connsiteX24" fmla="*/ 66923 w 870199"/>
                  <a:gd name="connsiteY24" fmla="*/ 583301 h 793015"/>
                  <a:gd name="connsiteX25" fmla="*/ 68184 w 870199"/>
                  <a:gd name="connsiteY25" fmla="*/ 573713 h 793015"/>
                  <a:gd name="connsiteX26" fmla="*/ 67078 w 870199"/>
                  <a:gd name="connsiteY26" fmla="*/ 526325 h 793015"/>
                  <a:gd name="connsiteX27" fmla="*/ 66612 w 870199"/>
                  <a:gd name="connsiteY27" fmla="*/ 524666 h 793015"/>
                  <a:gd name="connsiteX28" fmla="*/ 66612 w 870199"/>
                  <a:gd name="connsiteY28" fmla="*/ 524666 h 793015"/>
                  <a:gd name="connsiteX29" fmla="*/ 61602 w 870199"/>
                  <a:gd name="connsiteY29" fmla="*/ 511502 h 793015"/>
                  <a:gd name="connsiteX30" fmla="*/ 55140 w 870199"/>
                  <a:gd name="connsiteY30" fmla="*/ 497992 h 793015"/>
                  <a:gd name="connsiteX31" fmla="*/ 19154 w 870199"/>
                  <a:gd name="connsiteY31" fmla="*/ 401488 h 793015"/>
                  <a:gd name="connsiteX32" fmla="*/ 1654 w 870199"/>
                  <a:gd name="connsiteY32" fmla="*/ 299646 h 793015"/>
                  <a:gd name="connsiteX33" fmla="*/ 807 w 870199"/>
                  <a:gd name="connsiteY33" fmla="*/ 227466 h 793015"/>
                  <a:gd name="connsiteX34" fmla="*/ 4815 w 870199"/>
                  <a:gd name="connsiteY34" fmla="*/ 184656 h 793015"/>
                  <a:gd name="connsiteX35" fmla="*/ 6906 w 870199"/>
                  <a:gd name="connsiteY35" fmla="*/ 170835 h 793015"/>
                  <a:gd name="connsiteX36" fmla="*/ 18861 w 870199"/>
                  <a:gd name="connsiteY36" fmla="*/ 127507 h 793015"/>
                  <a:gd name="connsiteX37" fmla="*/ 35342 w 870199"/>
                  <a:gd name="connsiteY37" fmla="*/ 99641 h 793015"/>
                  <a:gd name="connsiteX38" fmla="*/ 52704 w 870199"/>
                  <a:gd name="connsiteY38" fmla="*/ 82796 h 793015"/>
                  <a:gd name="connsiteX39" fmla="*/ 89710 w 870199"/>
                  <a:gd name="connsiteY39" fmla="*/ 62065 h 793015"/>
                  <a:gd name="connsiteX40" fmla="*/ 218572 w 870199"/>
                  <a:gd name="connsiteY40" fmla="*/ 7836 h 793015"/>
                  <a:gd name="connsiteX41" fmla="*/ 237213 w 870199"/>
                  <a:gd name="connsiteY41" fmla="*/ 649 h 793015"/>
                  <a:gd name="connsiteX42" fmla="*/ 243881 w 870199"/>
                  <a:gd name="connsiteY42" fmla="*/ 6022 h 793015"/>
                  <a:gd name="connsiteX43" fmla="*/ 376752 w 870199"/>
                  <a:gd name="connsiteY43" fmla="*/ 189234 h 793015"/>
                  <a:gd name="connsiteX44" fmla="*/ 382332 w 870199"/>
                  <a:gd name="connsiteY44" fmla="*/ 189511 h 793015"/>
                  <a:gd name="connsiteX45" fmla="*/ 423345 w 870199"/>
                  <a:gd name="connsiteY45" fmla="*/ 122428 h 793015"/>
                  <a:gd name="connsiteX46" fmla="*/ 472582 w 870199"/>
                  <a:gd name="connsiteY46" fmla="*/ 53876 h 793015"/>
                  <a:gd name="connsiteX47" fmla="*/ 669788 w 870199"/>
                  <a:gd name="connsiteY47" fmla="*/ 211313 h 793015"/>
                  <a:gd name="connsiteX48" fmla="*/ 706379 w 870199"/>
                  <a:gd name="connsiteY48" fmla="*/ 412182 h 793015"/>
                  <a:gd name="connsiteX49" fmla="*/ 707830 w 870199"/>
                  <a:gd name="connsiteY49" fmla="*/ 473063 h 793015"/>
                  <a:gd name="connsiteX50" fmla="*/ 707761 w 870199"/>
                  <a:gd name="connsiteY50" fmla="*/ 477261 h 793015"/>
                  <a:gd name="connsiteX51" fmla="*/ 783931 w 870199"/>
                  <a:gd name="connsiteY51" fmla="*/ 509481 h 793015"/>
                  <a:gd name="connsiteX52" fmla="*/ 789218 w 870199"/>
                  <a:gd name="connsiteY52" fmla="*/ 511709 h 793015"/>
                  <a:gd name="connsiteX53" fmla="*/ 817240 w 870199"/>
                  <a:gd name="connsiteY53" fmla="*/ 524701 h 793015"/>
                  <a:gd name="connsiteX54" fmla="*/ 840510 w 870199"/>
                  <a:gd name="connsiteY54" fmla="*/ 539420 h 793015"/>
                  <a:gd name="connsiteX55" fmla="*/ 844950 w 870199"/>
                  <a:gd name="connsiteY55" fmla="*/ 543083 h 793015"/>
                  <a:gd name="connsiteX56" fmla="*/ 852224 w 870199"/>
                  <a:gd name="connsiteY56" fmla="*/ 550131 h 793015"/>
                  <a:gd name="connsiteX57" fmla="*/ 867409 w 870199"/>
                  <a:gd name="connsiteY57" fmla="*/ 575665 h 793015"/>
                  <a:gd name="connsiteX58" fmla="*/ 869621 w 870199"/>
                  <a:gd name="connsiteY58" fmla="*/ 602460 h 793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870199" h="793015">
                    <a:moveTo>
                      <a:pt x="869621" y="602478"/>
                    </a:moveTo>
                    <a:cubicBezTo>
                      <a:pt x="868359" y="611997"/>
                      <a:pt x="865060" y="621326"/>
                      <a:pt x="860222" y="629895"/>
                    </a:cubicBezTo>
                    <a:cubicBezTo>
                      <a:pt x="860222" y="629895"/>
                      <a:pt x="860222" y="629912"/>
                      <a:pt x="860222" y="629929"/>
                    </a:cubicBezTo>
                    <a:cubicBezTo>
                      <a:pt x="859048" y="631985"/>
                      <a:pt x="857804" y="634007"/>
                      <a:pt x="856456" y="635976"/>
                    </a:cubicBezTo>
                    <a:cubicBezTo>
                      <a:pt x="850565" y="644614"/>
                      <a:pt x="843085" y="652216"/>
                      <a:pt x="834568" y="658072"/>
                    </a:cubicBezTo>
                    <a:cubicBezTo>
                      <a:pt x="825532" y="664291"/>
                      <a:pt x="815598" y="667902"/>
                      <a:pt x="805198" y="669820"/>
                    </a:cubicBezTo>
                    <a:cubicBezTo>
                      <a:pt x="793502" y="671979"/>
                      <a:pt x="781167" y="672031"/>
                      <a:pt x="768746" y="671323"/>
                    </a:cubicBezTo>
                    <a:cubicBezTo>
                      <a:pt x="768452" y="671323"/>
                      <a:pt x="768175" y="671288"/>
                      <a:pt x="767882" y="671271"/>
                    </a:cubicBezTo>
                    <a:cubicBezTo>
                      <a:pt x="760971" y="670874"/>
                      <a:pt x="754026" y="670234"/>
                      <a:pt x="747151" y="669613"/>
                    </a:cubicBezTo>
                    <a:cubicBezTo>
                      <a:pt x="745958" y="669509"/>
                      <a:pt x="744749" y="669405"/>
                      <a:pt x="743540" y="669284"/>
                    </a:cubicBezTo>
                    <a:cubicBezTo>
                      <a:pt x="742054" y="669146"/>
                      <a:pt x="740551" y="669008"/>
                      <a:pt x="739048" y="668870"/>
                    </a:cubicBezTo>
                    <a:cubicBezTo>
                      <a:pt x="709109" y="666071"/>
                      <a:pt x="677493" y="661510"/>
                      <a:pt x="650076" y="646048"/>
                    </a:cubicBezTo>
                    <a:cubicBezTo>
                      <a:pt x="634096" y="637047"/>
                      <a:pt x="619532" y="624332"/>
                      <a:pt x="607560" y="606140"/>
                    </a:cubicBezTo>
                    <a:cubicBezTo>
                      <a:pt x="609668" y="618458"/>
                      <a:pt x="611827" y="631087"/>
                      <a:pt x="613969" y="643923"/>
                    </a:cubicBezTo>
                    <a:cubicBezTo>
                      <a:pt x="615541" y="653218"/>
                      <a:pt x="617079" y="662633"/>
                      <a:pt x="618617" y="672118"/>
                    </a:cubicBezTo>
                    <a:cubicBezTo>
                      <a:pt x="619118" y="675245"/>
                      <a:pt x="619619" y="678389"/>
                      <a:pt x="620120" y="681533"/>
                    </a:cubicBezTo>
                    <a:cubicBezTo>
                      <a:pt x="620137" y="681688"/>
                      <a:pt x="620171" y="681827"/>
                      <a:pt x="620189" y="681982"/>
                    </a:cubicBezTo>
                    <a:lnTo>
                      <a:pt x="620189" y="681982"/>
                    </a:lnTo>
                    <a:cubicBezTo>
                      <a:pt x="621519" y="690378"/>
                      <a:pt x="622832" y="698844"/>
                      <a:pt x="624076" y="707344"/>
                    </a:cubicBezTo>
                    <a:cubicBezTo>
                      <a:pt x="628291" y="735711"/>
                      <a:pt x="632057" y="764510"/>
                      <a:pt x="634804" y="793015"/>
                    </a:cubicBezTo>
                    <a:lnTo>
                      <a:pt x="38141" y="793015"/>
                    </a:lnTo>
                    <a:cubicBezTo>
                      <a:pt x="40456" y="776120"/>
                      <a:pt x="42788" y="759206"/>
                      <a:pt x="45103" y="742310"/>
                    </a:cubicBezTo>
                    <a:cubicBezTo>
                      <a:pt x="47781" y="722806"/>
                      <a:pt x="50459" y="703318"/>
                      <a:pt x="53136" y="683814"/>
                    </a:cubicBezTo>
                    <a:cubicBezTo>
                      <a:pt x="56730" y="657623"/>
                      <a:pt x="60323" y="631432"/>
                      <a:pt x="63917" y="605242"/>
                    </a:cubicBezTo>
                    <a:cubicBezTo>
                      <a:pt x="64919" y="597934"/>
                      <a:pt x="65921" y="590609"/>
                      <a:pt x="66923" y="583301"/>
                    </a:cubicBezTo>
                    <a:cubicBezTo>
                      <a:pt x="67355" y="580123"/>
                      <a:pt x="67804" y="576909"/>
                      <a:pt x="68184" y="573713"/>
                    </a:cubicBezTo>
                    <a:cubicBezTo>
                      <a:pt x="70171" y="557802"/>
                      <a:pt x="71242" y="541683"/>
                      <a:pt x="67078" y="526325"/>
                    </a:cubicBezTo>
                    <a:cubicBezTo>
                      <a:pt x="66923" y="525772"/>
                      <a:pt x="66767" y="525219"/>
                      <a:pt x="66612" y="524666"/>
                    </a:cubicBezTo>
                    <a:lnTo>
                      <a:pt x="66612" y="524666"/>
                    </a:lnTo>
                    <a:cubicBezTo>
                      <a:pt x="65281" y="520157"/>
                      <a:pt x="63537" y="515786"/>
                      <a:pt x="61602" y="511502"/>
                    </a:cubicBezTo>
                    <a:cubicBezTo>
                      <a:pt x="59563" y="506958"/>
                      <a:pt x="57317" y="502467"/>
                      <a:pt x="55140" y="497992"/>
                    </a:cubicBezTo>
                    <a:cubicBezTo>
                      <a:pt x="40110" y="467051"/>
                      <a:pt x="28086" y="434693"/>
                      <a:pt x="19154" y="401488"/>
                    </a:cubicBezTo>
                    <a:cubicBezTo>
                      <a:pt x="10188" y="368180"/>
                      <a:pt x="4314" y="334042"/>
                      <a:pt x="1654" y="299646"/>
                    </a:cubicBezTo>
                    <a:cubicBezTo>
                      <a:pt x="-212" y="275632"/>
                      <a:pt x="-506" y="251514"/>
                      <a:pt x="807" y="227466"/>
                    </a:cubicBezTo>
                    <a:cubicBezTo>
                      <a:pt x="1567" y="213144"/>
                      <a:pt x="2915" y="198857"/>
                      <a:pt x="4815" y="184656"/>
                    </a:cubicBezTo>
                    <a:cubicBezTo>
                      <a:pt x="5437" y="180061"/>
                      <a:pt x="6111" y="175448"/>
                      <a:pt x="6906" y="170835"/>
                    </a:cubicBezTo>
                    <a:cubicBezTo>
                      <a:pt x="9462" y="155978"/>
                      <a:pt x="13090" y="141207"/>
                      <a:pt x="18861" y="127507"/>
                    </a:cubicBezTo>
                    <a:cubicBezTo>
                      <a:pt x="23076" y="117504"/>
                      <a:pt x="28432" y="108089"/>
                      <a:pt x="35342" y="99641"/>
                    </a:cubicBezTo>
                    <a:cubicBezTo>
                      <a:pt x="40577" y="93248"/>
                      <a:pt x="46399" y="87703"/>
                      <a:pt x="52704" y="82796"/>
                    </a:cubicBezTo>
                    <a:cubicBezTo>
                      <a:pt x="63796" y="74193"/>
                      <a:pt x="76355" y="67611"/>
                      <a:pt x="89710" y="62065"/>
                    </a:cubicBezTo>
                    <a:cubicBezTo>
                      <a:pt x="132243" y="44374"/>
                      <a:pt x="182690" y="37170"/>
                      <a:pt x="218572" y="7836"/>
                    </a:cubicBezTo>
                    <a:cubicBezTo>
                      <a:pt x="223997" y="3396"/>
                      <a:pt x="230665" y="-1856"/>
                      <a:pt x="237213" y="649"/>
                    </a:cubicBezTo>
                    <a:cubicBezTo>
                      <a:pt x="239908" y="1668"/>
                      <a:pt x="241946" y="3879"/>
                      <a:pt x="243881" y="6022"/>
                    </a:cubicBezTo>
                    <a:cubicBezTo>
                      <a:pt x="295191" y="62946"/>
                      <a:pt x="329882" y="130254"/>
                      <a:pt x="376752" y="189234"/>
                    </a:cubicBezTo>
                    <a:cubicBezTo>
                      <a:pt x="378134" y="190979"/>
                      <a:pt x="380760" y="191117"/>
                      <a:pt x="382332" y="189511"/>
                    </a:cubicBezTo>
                    <a:cubicBezTo>
                      <a:pt x="397673" y="173859"/>
                      <a:pt x="409438" y="141017"/>
                      <a:pt x="423345" y="122428"/>
                    </a:cubicBezTo>
                    <a:cubicBezTo>
                      <a:pt x="440414" y="99623"/>
                      <a:pt x="455513" y="76681"/>
                      <a:pt x="472582" y="53876"/>
                    </a:cubicBezTo>
                    <a:cubicBezTo>
                      <a:pt x="493486" y="80654"/>
                      <a:pt x="641974" y="117625"/>
                      <a:pt x="669788" y="211313"/>
                    </a:cubicBezTo>
                    <a:cubicBezTo>
                      <a:pt x="689345" y="277118"/>
                      <a:pt x="702146" y="344149"/>
                      <a:pt x="706379" y="412182"/>
                    </a:cubicBezTo>
                    <a:cubicBezTo>
                      <a:pt x="707640" y="432395"/>
                      <a:pt x="708141" y="452677"/>
                      <a:pt x="707830" y="473063"/>
                    </a:cubicBezTo>
                    <a:cubicBezTo>
                      <a:pt x="707830" y="474462"/>
                      <a:pt x="707796" y="475862"/>
                      <a:pt x="707761" y="477261"/>
                    </a:cubicBezTo>
                    <a:cubicBezTo>
                      <a:pt x="733140" y="488007"/>
                      <a:pt x="758553" y="498735"/>
                      <a:pt x="783931" y="509481"/>
                    </a:cubicBezTo>
                    <a:cubicBezTo>
                      <a:pt x="785693" y="510224"/>
                      <a:pt x="787456" y="510966"/>
                      <a:pt x="789218" y="511709"/>
                    </a:cubicBezTo>
                    <a:cubicBezTo>
                      <a:pt x="798495" y="515631"/>
                      <a:pt x="808066" y="519864"/>
                      <a:pt x="817240" y="524701"/>
                    </a:cubicBezTo>
                    <a:cubicBezTo>
                      <a:pt x="825480" y="529054"/>
                      <a:pt x="833410" y="533892"/>
                      <a:pt x="840510" y="539420"/>
                    </a:cubicBezTo>
                    <a:cubicBezTo>
                      <a:pt x="842031" y="540612"/>
                      <a:pt x="843516" y="541822"/>
                      <a:pt x="844950" y="543083"/>
                    </a:cubicBezTo>
                    <a:cubicBezTo>
                      <a:pt x="847525" y="545311"/>
                      <a:pt x="849960" y="547661"/>
                      <a:pt x="852224" y="550131"/>
                    </a:cubicBezTo>
                    <a:cubicBezTo>
                      <a:pt x="858979" y="557456"/>
                      <a:pt x="864282" y="565870"/>
                      <a:pt x="867409" y="575665"/>
                    </a:cubicBezTo>
                    <a:cubicBezTo>
                      <a:pt x="870208" y="584424"/>
                      <a:pt x="870813" y="593529"/>
                      <a:pt x="869621" y="602460"/>
                    </a:cubicBezTo>
                    <a:close/>
                  </a:path>
                </a:pathLst>
              </a:custGeom>
              <a:solidFill>
                <a:srgbClr val="F7F7F7"/>
              </a:solidFill>
              <a:ln w="0" cap="flat">
                <a:noFill/>
                <a:prstDash val="solid"/>
                <a:miter/>
              </a:ln>
            </p:spPr>
            <p:txBody>
              <a:bodyPr rtlCol="0" anchor="ctr"/>
              <a:lstStyle/>
              <a:p>
                <a:endParaRPr lang="en-US" dirty="0"/>
              </a:p>
            </p:txBody>
          </p:sp>
          <p:sp>
            <p:nvSpPr>
              <p:cNvPr id="256" name="Freeform: Shape 255">
                <a:extLst>
                  <a:ext uri="{FF2B5EF4-FFF2-40B4-BE49-F238E27FC236}">
                    <a16:creationId xmlns:a16="http://schemas.microsoft.com/office/drawing/2014/main" id="{034C22BB-60DD-2CFD-9643-C2F58F946881}"/>
                  </a:ext>
                </a:extLst>
              </p:cNvPr>
              <p:cNvSpPr/>
              <p:nvPr/>
            </p:nvSpPr>
            <p:spPr>
              <a:xfrm>
                <a:off x="6611092" y="4463365"/>
                <a:ext cx="238047" cy="321128"/>
              </a:xfrm>
              <a:custGeom>
                <a:avLst/>
                <a:gdLst>
                  <a:gd name="connsiteX0" fmla="*/ 222136 w 238047"/>
                  <a:gd name="connsiteY0" fmla="*/ 95450 h 321128"/>
                  <a:gd name="connsiteX1" fmla="*/ 213723 w 238047"/>
                  <a:gd name="connsiteY1" fmla="*/ 134753 h 321128"/>
                  <a:gd name="connsiteX2" fmla="*/ 211529 w 238047"/>
                  <a:gd name="connsiteY2" fmla="*/ 156659 h 321128"/>
                  <a:gd name="connsiteX3" fmla="*/ 207711 w 238047"/>
                  <a:gd name="connsiteY3" fmla="*/ 190572 h 321128"/>
                  <a:gd name="connsiteX4" fmla="*/ 202459 w 238047"/>
                  <a:gd name="connsiteY4" fmla="*/ 207123 h 321128"/>
                  <a:gd name="connsiteX5" fmla="*/ 184820 w 238047"/>
                  <a:gd name="connsiteY5" fmla="*/ 242349 h 321128"/>
                  <a:gd name="connsiteX6" fmla="*/ 171327 w 238047"/>
                  <a:gd name="connsiteY6" fmla="*/ 261404 h 321128"/>
                  <a:gd name="connsiteX7" fmla="*/ 164797 w 238047"/>
                  <a:gd name="connsiteY7" fmla="*/ 271079 h 321128"/>
                  <a:gd name="connsiteX8" fmla="*/ 159338 w 238047"/>
                  <a:gd name="connsiteY8" fmla="*/ 280702 h 321128"/>
                  <a:gd name="connsiteX9" fmla="*/ 153516 w 238047"/>
                  <a:gd name="connsiteY9" fmla="*/ 291482 h 321128"/>
                  <a:gd name="connsiteX10" fmla="*/ 145810 w 238047"/>
                  <a:gd name="connsiteY10" fmla="*/ 303109 h 321128"/>
                  <a:gd name="connsiteX11" fmla="*/ 136429 w 238047"/>
                  <a:gd name="connsiteY11" fmla="*/ 312196 h 321128"/>
                  <a:gd name="connsiteX12" fmla="*/ 117218 w 238047"/>
                  <a:gd name="connsiteY12" fmla="*/ 320488 h 321128"/>
                  <a:gd name="connsiteX13" fmla="*/ 91011 w 238047"/>
                  <a:gd name="connsiteY13" fmla="*/ 317931 h 321128"/>
                  <a:gd name="connsiteX14" fmla="*/ 57547 w 238047"/>
                  <a:gd name="connsiteY14" fmla="*/ 298911 h 321128"/>
                  <a:gd name="connsiteX15" fmla="*/ 1538 w 238047"/>
                  <a:gd name="connsiteY15" fmla="*/ 176440 h 321128"/>
                  <a:gd name="connsiteX16" fmla="*/ 5339 w 238047"/>
                  <a:gd name="connsiteY16" fmla="*/ 80023 h 321128"/>
                  <a:gd name="connsiteX17" fmla="*/ 100288 w 238047"/>
                  <a:gd name="connsiteY17" fmla="*/ 5736 h 321128"/>
                  <a:gd name="connsiteX18" fmla="*/ 153239 w 238047"/>
                  <a:gd name="connsiteY18" fmla="*/ 0 h 321128"/>
                  <a:gd name="connsiteX19" fmla="*/ 238047 w 238047"/>
                  <a:gd name="connsiteY19" fmla="*/ 44503 h 321128"/>
                  <a:gd name="connsiteX20" fmla="*/ 222153 w 238047"/>
                  <a:gd name="connsiteY20" fmla="*/ 95433 h 321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38047" h="321128">
                    <a:moveTo>
                      <a:pt x="222136" y="95450"/>
                    </a:moveTo>
                    <a:cubicBezTo>
                      <a:pt x="222136" y="95450"/>
                      <a:pt x="219303" y="122971"/>
                      <a:pt x="213723" y="134753"/>
                    </a:cubicBezTo>
                    <a:cubicBezTo>
                      <a:pt x="211045" y="140403"/>
                      <a:pt x="210924" y="149110"/>
                      <a:pt x="211529" y="156659"/>
                    </a:cubicBezTo>
                    <a:cubicBezTo>
                      <a:pt x="212444" y="168113"/>
                      <a:pt x="211183" y="179619"/>
                      <a:pt x="207711" y="190572"/>
                    </a:cubicBezTo>
                    <a:lnTo>
                      <a:pt x="202459" y="207123"/>
                    </a:lnTo>
                    <a:cubicBezTo>
                      <a:pt x="198468" y="219717"/>
                      <a:pt x="192525" y="231603"/>
                      <a:pt x="184820" y="242349"/>
                    </a:cubicBezTo>
                    <a:cubicBezTo>
                      <a:pt x="180293" y="248672"/>
                      <a:pt x="175750" y="255012"/>
                      <a:pt x="171327" y="261404"/>
                    </a:cubicBezTo>
                    <a:cubicBezTo>
                      <a:pt x="169116" y="264600"/>
                      <a:pt x="166939" y="267831"/>
                      <a:pt x="164797" y="271079"/>
                    </a:cubicBezTo>
                    <a:cubicBezTo>
                      <a:pt x="162758" y="274154"/>
                      <a:pt x="161065" y="277402"/>
                      <a:pt x="159338" y="280702"/>
                    </a:cubicBezTo>
                    <a:cubicBezTo>
                      <a:pt x="157437" y="284330"/>
                      <a:pt x="155692" y="288044"/>
                      <a:pt x="153516" y="291482"/>
                    </a:cubicBezTo>
                    <a:cubicBezTo>
                      <a:pt x="151080" y="295317"/>
                      <a:pt x="148885" y="299792"/>
                      <a:pt x="145810" y="303109"/>
                    </a:cubicBezTo>
                    <a:cubicBezTo>
                      <a:pt x="142804" y="306357"/>
                      <a:pt x="140006" y="309553"/>
                      <a:pt x="136429" y="312196"/>
                    </a:cubicBezTo>
                    <a:cubicBezTo>
                      <a:pt x="130746" y="316394"/>
                      <a:pt x="124181" y="319296"/>
                      <a:pt x="117218" y="320488"/>
                    </a:cubicBezTo>
                    <a:cubicBezTo>
                      <a:pt x="108425" y="321991"/>
                      <a:pt x="99424" y="320730"/>
                      <a:pt x="91011" y="317931"/>
                    </a:cubicBezTo>
                    <a:cubicBezTo>
                      <a:pt x="78779" y="313872"/>
                      <a:pt x="67653" y="306788"/>
                      <a:pt x="57547" y="298911"/>
                    </a:cubicBezTo>
                    <a:cubicBezTo>
                      <a:pt x="-14581" y="242763"/>
                      <a:pt x="1538" y="176440"/>
                      <a:pt x="1538" y="176440"/>
                    </a:cubicBezTo>
                    <a:lnTo>
                      <a:pt x="5339" y="80023"/>
                    </a:lnTo>
                    <a:lnTo>
                      <a:pt x="100288" y="5736"/>
                    </a:lnTo>
                    <a:lnTo>
                      <a:pt x="153239" y="0"/>
                    </a:lnTo>
                    <a:lnTo>
                      <a:pt x="238047" y="44503"/>
                    </a:lnTo>
                    <a:lnTo>
                      <a:pt x="222153" y="95433"/>
                    </a:lnTo>
                    <a:close/>
                  </a:path>
                </a:pathLst>
              </a:custGeom>
              <a:solidFill>
                <a:srgbClr val="F29E88"/>
              </a:solidFill>
              <a:ln w="0" cap="flat">
                <a:noFill/>
                <a:prstDash val="solid"/>
                <a:miter/>
              </a:ln>
            </p:spPr>
            <p:txBody>
              <a:bodyPr rtlCol="0" anchor="ctr"/>
              <a:lstStyle/>
              <a:p>
                <a:endParaRPr lang="en-US" dirty="0"/>
              </a:p>
            </p:txBody>
          </p:sp>
          <p:sp>
            <p:nvSpPr>
              <p:cNvPr id="257" name="Freeform: Shape 256">
                <a:extLst>
                  <a:ext uri="{FF2B5EF4-FFF2-40B4-BE49-F238E27FC236}">
                    <a16:creationId xmlns:a16="http://schemas.microsoft.com/office/drawing/2014/main" id="{01029AFA-5D24-5679-2A94-71943304B4A2}"/>
                  </a:ext>
                </a:extLst>
              </p:cNvPr>
              <p:cNvSpPr/>
              <p:nvPr/>
            </p:nvSpPr>
            <p:spPr>
              <a:xfrm>
                <a:off x="6761135" y="4623376"/>
                <a:ext cx="21613" cy="52677"/>
              </a:xfrm>
              <a:custGeom>
                <a:avLst/>
                <a:gdLst>
                  <a:gd name="connsiteX0" fmla="*/ 8984 w 21613"/>
                  <a:gd name="connsiteY0" fmla="*/ 17 h 52677"/>
                  <a:gd name="connsiteX1" fmla="*/ 21440 w 21613"/>
                  <a:gd name="connsiteY1" fmla="*/ 32203 h 52677"/>
                  <a:gd name="connsiteX2" fmla="*/ 11938 w 21613"/>
                  <a:gd name="connsiteY2" fmla="*/ 51845 h 52677"/>
                  <a:gd name="connsiteX3" fmla="*/ 0 w 21613"/>
                  <a:gd name="connsiteY3" fmla="*/ 51845 h 52677"/>
                  <a:gd name="connsiteX4" fmla="*/ 7722 w 21613"/>
                  <a:gd name="connsiteY4" fmla="*/ 50861 h 52677"/>
                  <a:gd name="connsiteX5" fmla="*/ 18244 w 21613"/>
                  <a:gd name="connsiteY5" fmla="*/ 32721 h 52677"/>
                  <a:gd name="connsiteX6" fmla="*/ 8984 w 21613"/>
                  <a:gd name="connsiteY6" fmla="*/ 0 h 52677"/>
                  <a:gd name="connsiteX7" fmla="*/ 8984 w 21613"/>
                  <a:gd name="connsiteY7" fmla="*/ 0 h 5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13" h="52677">
                    <a:moveTo>
                      <a:pt x="8984" y="17"/>
                    </a:moveTo>
                    <a:cubicBezTo>
                      <a:pt x="15186" y="9364"/>
                      <a:pt x="20092" y="20299"/>
                      <a:pt x="21440" y="32203"/>
                    </a:cubicBezTo>
                    <a:cubicBezTo>
                      <a:pt x="22321" y="40495"/>
                      <a:pt x="19954" y="49306"/>
                      <a:pt x="11938" y="51845"/>
                    </a:cubicBezTo>
                    <a:cubicBezTo>
                      <a:pt x="7982" y="53089"/>
                      <a:pt x="3835" y="52813"/>
                      <a:pt x="0" y="51845"/>
                    </a:cubicBezTo>
                    <a:cubicBezTo>
                      <a:pt x="2626" y="51690"/>
                      <a:pt x="5217" y="51483"/>
                      <a:pt x="7722" y="50861"/>
                    </a:cubicBezTo>
                    <a:cubicBezTo>
                      <a:pt x="16533" y="48874"/>
                      <a:pt x="19176" y="42067"/>
                      <a:pt x="18244" y="32721"/>
                    </a:cubicBezTo>
                    <a:cubicBezTo>
                      <a:pt x="17017" y="21336"/>
                      <a:pt x="12819" y="10573"/>
                      <a:pt x="8984" y="0"/>
                    </a:cubicBezTo>
                    <a:lnTo>
                      <a:pt x="8984" y="0"/>
                    </a:lnTo>
                    <a:close/>
                  </a:path>
                </a:pathLst>
              </a:custGeom>
              <a:solidFill>
                <a:srgbClr val="C6725C"/>
              </a:solidFill>
              <a:ln w="0" cap="flat">
                <a:noFill/>
                <a:prstDash val="solid"/>
                <a:miter/>
              </a:ln>
            </p:spPr>
            <p:txBody>
              <a:bodyPr rtlCol="0" anchor="ctr"/>
              <a:lstStyle/>
              <a:p>
                <a:endParaRPr lang="en-US" dirty="0"/>
              </a:p>
            </p:txBody>
          </p:sp>
          <p:sp>
            <p:nvSpPr>
              <p:cNvPr id="258" name="Freeform: Shape 257">
                <a:extLst>
                  <a:ext uri="{FF2B5EF4-FFF2-40B4-BE49-F238E27FC236}">
                    <a16:creationId xmlns:a16="http://schemas.microsoft.com/office/drawing/2014/main" id="{4C6A983F-9CA1-7F48-A6C8-DE551ECAAA84}"/>
                  </a:ext>
                </a:extLst>
              </p:cNvPr>
              <p:cNvSpPr/>
              <p:nvPr/>
            </p:nvSpPr>
            <p:spPr>
              <a:xfrm>
                <a:off x="6746167" y="4667093"/>
                <a:ext cx="10766" cy="5630"/>
              </a:xfrm>
              <a:custGeom>
                <a:avLst/>
                <a:gdLst>
                  <a:gd name="connsiteX0" fmla="*/ 1234 w 10766"/>
                  <a:gd name="connsiteY0" fmla="*/ 3620 h 5630"/>
                  <a:gd name="connsiteX1" fmla="*/ 59 w 10766"/>
                  <a:gd name="connsiteY1" fmla="*/ 2462 h 5630"/>
                  <a:gd name="connsiteX2" fmla="*/ 1217 w 10766"/>
                  <a:gd name="connsiteY2" fmla="*/ 458 h 5630"/>
                  <a:gd name="connsiteX3" fmla="*/ 10632 w 10766"/>
                  <a:gd name="connsiteY3" fmla="*/ 3361 h 5630"/>
                  <a:gd name="connsiteX4" fmla="*/ 9751 w 10766"/>
                  <a:gd name="connsiteY4" fmla="*/ 5503 h 5630"/>
                  <a:gd name="connsiteX5" fmla="*/ 7609 w 10766"/>
                  <a:gd name="connsiteY5" fmla="*/ 4656 h 5630"/>
                  <a:gd name="connsiteX6" fmla="*/ 2081 w 10766"/>
                  <a:gd name="connsiteY6" fmla="*/ 3620 h 5630"/>
                  <a:gd name="connsiteX7" fmla="*/ 1234 w 10766"/>
                  <a:gd name="connsiteY7" fmla="*/ 3620 h 5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66" h="5630">
                    <a:moveTo>
                      <a:pt x="1234" y="3620"/>
                    </a:moveTo>
                    <a:cubicBezTo>
                      <a:pt x="681" y="3482"/>
                      <a:pt x="215" y="3050"/>
                      <a:pt x="59" y="2462"/>
                    </a:cubicBezTo>
                    <a:cubicBezTo>
                      <a:pt x="-182" y="1581"/>
                      <a:pt x="336" y="700"/>
                      <a:pt x="1217" y="458"/>
                    </a:cubicBezTo>
                    <a:cubicBezTo>
                      <a:pt x="8490" y="-1442"/>
                      <a:pt x="10546" y="3171"/>
                      <a:pt x="10632" y="3361"/>
                    </a:cubicBezTo>
                    <a:cubicBezTo>
                      <a:pt x="10995" y="4190"/>
                      <a:pt x="10598" y="5157"/>
                      <a:pt x="9751" y="5503"/>
                    </a:cubicBezTo>
                    <a:cubicBezTo>
                      <a:pt x="8922" y="5848"/>
                      <a:pt x="7972" y="5468"/>
                      <a:pt x="7609" y="4656"/>
                    </a:cubicBezTo>
                    <a:cubicBezTo>
                      <a:pt x="7488" y="4414"/>
                      <a:pt x="6365" y="2514"/>
                      <a:pt x="2081" y="3620"/>
                    </a:cubicBezTo>
                    <a:cubicBezTo>
                      <a:pt x="1804" y="3689"/>
                      <a:pt x="1511" y="3689"/>
                      <a:pt x="1234" y="3620"/>
                    </a:cubicBezTo>
                    <a:close/>
                  </a:path>
                </a:pathLst>
              </a:custGeom>
              <a:solidFill>
                <a:srgbClr val="C6725C"/>
              </a:solidFill>
              <a:ln w="0" cap="flat">
                <a:noFill/>
                <a:prstDash val="solid"/>
                <a:miter/>
              </a:ln>
            </p:spPr>
            <p:txBody>
              <a:bodyPr rtlCol="0" anchor="ctr"/>
              <a:lstStyle/>
              <a:p>
                <a:endParaRPr lang="en-US" dirty="0"/>
              </a:p>
            </p:txBody>
          </p:sp>
          <p:sp>
            <p:nvSpPr>
              <p:cNvPr id="259" name="Freeform: Shape 258">
                <a:extLst>
                  <a:ext uri="{FF2B5EF4-FFF2-40B4-BE49-F238E27FC236}">
                    <a16:creationId xmlns:a16="http://schemas.microsoft.com/office/drawing/2014/main" id="{DA43F3DB-047A-4993-1EAE-A503EA2F3577}"/>
                  </a:ext>
                </a:extLst>
              </p:cNvPr>
              <p:cNvSpPr/>
              <p:nvPr/>
            </p:nvSpPr>
            <p:spPr>
              <a:xfrm>
                <a:off x="6674482" y="4548899"/>
                <a:ext cx="73475" cy="25308"/>
              </a:xfrm>
              <a:custGeom>
                <a:avLst/>
                <a:gdLst>
                  <a:gd name="connsiteX0" fmla="*/ 72988 w 73475"/>
                  <a:gd name="connsiteY0" fmla="*/ 23409 h 25308"/>
                  <a:gd name="connsiteX1" fmla="*/ 68064 w 73475"/>
                  <a:gd name="connsiteY1" fmla="*/ 25119 h 25308"/>
                  <a:gd name="connsiteX2" fmla="*/ 32648 w 73475"/>
                  <a:gd name="connsiteY2" fmla="*/ 20541 h 25308"/>
                  <a:gd name="connsiteX3" fmla="*/ 12470 w 73475"/>
                  <a:gd name="connsiteY3" fmla="*/ 18830 h 25308"/>
                  <a:gd name="connsiteX4" fmla="*/ 2242 w 73475"/>
                  <a:gd name="connsiteY4" fmla="*/ 16084 h 25308"/>
                  <a:gd name="connsiteX5" fmla="*/ 7615 w 73475"/>
                  <a:gd name="connsiteY5" fmla="*/ 6444 h 25308"/>
                  <a:gd name="connsiteX6" fmla="*/ 29227 w 73475"/>
                  <a:gd name="connsiteY6" fmla="*/ 293 h 25308"/>
                  <a:gd name="connsiteX7" fmla="*/ 52671 w 73475"/>
                  <a:gd name="connsiteY7" fmla="*/ 3438 h 25308"/>
                  <a:gd name="connsiteX8" fmla="*/ 63313 w 73475"/>
                  <a:gd name="connsiteY8" fmla="*/ 9674 h 25308"/>
                  <a:gd name="connsiteX9" fmla="*/ 72020 w 73475"/>
                  <a:gd name="connsiteY9" fmla="*/ 17984 h 25308"/>
                  <a:gd name="connsiteX10" fmla="*/ 73143 w 73475"/>
                  <a:gd name="connsiteY10" fmla="*/ 23150 h 25308"/>
                  <a:gd name="connsiteX11" fmla="*/ 72970 w 73475"/>
                  <a:gd name="connsiteY11" fmla="*/ 23426 h 25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5" h="25308">
                    <a:moveTo>
                      <a:pt x="72988" y="23409"/>
                    </a:moveTo>
                    <a:cubicBezTo>
                      <a:pt x="71899" y="24860"/>
                      <a:pt x="69308" y="24981"/>
                      <a:pt x="68064" y="25119"/>
                    </a:cubicBezTo>
                    <a:cubicBezTo>
                      <a:pt x="56144" y="26449"/>
                      <a:pt x="44551" y="20316"/>
                      <a:pt x="32648" y="20541"/>
                    </a:cubicBezTo>
                    <a:cubicBezTo>
                      <a:pt x="25910" y="20679"/>
                      <a:pt x="19104" y="20092"/>
                      <a:pt x="12470" y="18830"/>
                    </a:cubicBezTo>
                    <a:cubicBezTo>
                      <a:pt x="9204" y="18209"/>
                      <a:pt x="5231" y="17638"/>
                      <a:pt x="2242" y="16084"/>
                    </a:cubicBezTo>
                    <a:cubicBezTo>
                      <a:pt x="-3908" y="12853"/>
                      <a:pt x="4177" y="8327"/>
                      <a:pt x="7615" y="6444"/>
                    </a:cubicBezTo>
                    <a:cubicBezTo>
                      <a:pt x="14197" y="2867"/>
                      <a:pt x="21833" y="1071"/>
                      <a:pt x="29227" y="293"/>
                    </a:cubicBezTo>
                    <a:cubicBezTo>
                      <a:pt x="37295" y="-553"/>
                      <a:pt x="45311" y="414"/>
                      <a:pt x="52671" y="3438"/>
                    </a:cubicBezTo>
                    <a:cubicBezTo>
                      <a:pt x="56437" y="4975"/>
                      <a:pt x="60013" y="7066"/>
                      <a:pt x="63313" y="9674"/>
                    </a:cubicBezTo>
                    <a:cubicBezTo>
                      <a:pt x="66319" y="12058"/>
                      <a:pt x="69671" y="14581"/>
                      <a:pt x="72020" y="17984"/>
                    </a:cubicBezTo>
                    <a:cubicBezTo>
                      <a:pt x="72780" y="19072"/>
                      <a:pt x="74093" y="21439"/>
                      <a:pt x="73143" y="23150"/>
                    </a:cubicBezTo>
                    <a:cubicBezTo>
                      <a:pt x="73091" y="23253"/>
                      <a:pt x="73040" y="23340"/>
                      <a:pt x="72970" y="23426"/>
                    </a:cubicBezTo>
                    <a:close/>
                  </a:path>
                </a:pathLst>
              </a:custGeom>
              <a:solidFill>
                <a:srgbClr val="040423"/>
              </a:solidFill>
              <a:ln w="0" cap="flat">
                <a:noFill/>
                <a:prstDash val="solid"/>
                <a:miter/>
              </a:ln>
            </p:spPr>
            <p:txBody>
              <a:bodyPr rtlCol="0" anchor="ctr"/>
              <a:lstStyle/>
              <a:p>
                <a:endParaRPr lang="en-US" dirty="0"/>
              </a:p>
            </p:txBody>
          </p:sp>
          <p:sp>
            <p:nvSpPr>
              <p:cNvPr id="260" name="Freeform: Shape 259">
                <a:extLst>
                  <a:ext uri="{FF2B5EF4-FFF2-40B4-BE49-F238E27FC236}">
                    <a16:creationId xmlns:a16="http://schemas.microsoft.com/office/drawing/2014/main" id="{E1C83E83-77D8-562F-E4BF-CCC98876E20C}"/>
                  </a:ext>
                </a:extLst>
              </p:cNvPr>
              <p:cNvSpPr/>
              <p:nvPr/>
            </p:nvSpPr>
            <p:spPr>
              <a:xfrm>
                <a:off x="6777269" y="4567101"/>
                <a:ext cx="51086" cy="21670"/>
              </a:xfrm>
              <a:custGeom>
                <a:avLst/>
                <a:gdLst>
                  <a:gd name="connsiteX0" fmla="*/ 88 w 51086"/>
                  <a:gd name="connsiteY0" fmla="*/ 10943 h 21670"/>
                  <a:gd name="connsiteX1" fmla="*/ 3025 w 51086"/>
                  <a:gd name="connsiteY1" fmla="*/ 13378 h 21670"/>
                  <a:gd name="connsiteX2" fmla="*/ 27678 w 51086"/>
                  <a:gd name="connsiteY2" fmla="*/ 17939 h 21670"/>
                  <a:gd name="connsiteX3" fmla="*/ 41534 w 51086"/>
                  <a:gd name="connsiteY3" fmla="*/ 21222 h 21670"/>
                  <a:gd name="connsiteX4" fmla="*/ 48945 w 51086"/>
                  <a:gd name="connsiteY4" fmla="*/ 21429 h 21670"/>
                  <a:gd name="connsiteX5" fmla="*/ 47356 w 51086"/>
                  <a:gd name="connsiteY5" fmla="*/ 12791 h 21670"/>
                  <a:gd name="connsiteX6" fmla="*/ 34174 w 51086"/>
                  <a:gd name="connsiteY6" fmla="*/ 3116 h 21670"/>
                  <a:gd name="connsiteX7" fmla="*/ 17831 w 51086"/>
                  <a:gd name="connsiteY7" fmla="*/ 180 h 21670"/>
                  <a:gd name="connsiteX8" fmla="*/ 9417 w 51086"/>
                  <a:gd name="connsiteY8" fmla="*/ 2546 h 21670"/>
                  <a:gd name="connsiteX9" fmla="*/ 1868 w 51086"/>
                  <a:gd name="connsiteY9" fmla="*/ 6952 h 21670"/>
                  <a:gd name="connsiteX10" fmla="*/ 36 w 51086"/>
                  <a:gd name="connsiteY10" fmla="*/ 10666 h 21670"/>
                  <a:gd name="connsiteX11" fmla="*/ 88 w 51086"/>
                  <a:gd name="connsiteY11" fmla="*/ 10908 h 21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086" h="21670">
                    <a:moveTo>
                      <a:pt x="88" y="10943"/>
                    </a:moveTo>
                    <a:cubicBezTo>
                      <a:pt x="503" y="12307"/>
                      <a:pt x="2230" y="12981"/>
                      <a:pt x="3025" y="13378"/>
                    </a:cubicBezTo>
                    <a:cubicBezTo>
                      <a:pt x="10730" y="17127"/>
                      <a:pt x="19748" y="15037"/>
                      <a:pt x="27678" y="17939"/>
                    </a:cubicBezTo>
                    <a:cubicBezTo>
                      <a:pt x="32153" y="19581"/>
                      <a:pt x="36834" y="20686"/>
                      <a:pt x="41534" y="21222"/>
                    </a:cubicBezTo>
                    <a:cubicBezTo>
                      <a:pt x="43849" y="21481"/>
                      <a:pt x="46630" y="21965"/>
                      <a:pt x="48945" y="21429"/>
                    </a:cubicBezTo>
                    <a:cubicBezTo>
                      <a:pt x="53730" y="20358"/>
                      <a:pt x="49273" y="15020"/>
                      <a:pt x="47356" y="12791"/>
                    </a:cubicBezTo>
                    <a:cubicBezTo>
                      <a:pt x="43693" y="8541"/>
                      <a:pt x="38959" y="5414"/>
                      <a:pt x="34174" y="3116"/>
                    </a:cubicBezTo>
                    <a:cubicBezTo>
                      <a:pt x="28957" y="629"/>
                      <a:pt x="23376" y="-460"/>
                      <a:pt x="17831" y="180"/>
                    </a:cubicBezTo>
                    <a:cubicBezTo>
                      <a:pt x="14997" y="508"/>
                      <a:pt x="12164" y="1285"/>
                      <a:pt x="9417" y="2546"/>
                    </a:cubicBezTo>
                    <a:cubicBezTo>
                      <a:pt x="6912" y="3704"/>
                      <a:pt x="4131" y="4879"/>
                      <a:pt x="1868" y="6952"/>
                    </a:cubicBezTo>
                    <a:cubicBezTo>
                      <a:pt x="1125" y="7626"/>
                      <a:pt x="-240" y="9129"/>
                      <a:pt x="36" y="10666"/>
                    </a:cubicBezTo>
                    <a:cubicBezTo>
                      <a:pt x="36" y="10752"/>
                      <a:pt x="71" y="10839"/>
                      <a:pt x="88" y="10908"/>
                    </a:cubicBezTo>
                    <a:close/>
                  </a:path>
                </a:pathLst>
              </a:custGeom>
              <a:solidFill>
                <a:srgbClr val="040423"/>
              </a:solidFill>
              <a:ln w="0" cap="flat">
                <a:noFill/>
                <a:prstDash val="solid"/>
                <a:miter/>
              </a:ln>
            </p:spPr>
            <p:txBody>
              <a:bodyPr rtlCol="0" anchor="ctr"/>
              <a:lstStyle/>
              <a:p>
                <a:endParaRPr lang="en-US" dirty="0"/>
              </a:p>
            </p:txBody>
          </p:sp>
          <p:sp>
            <p:nvSpPr>
              <p:cNvPr id="261" name="Freeform: Shape 260">
                <a:extLst>
                  <a:ext uri="{FF2B5EF4-FFF2-40B4-BE49-F238E27FC236}">
                    <a16:creationId xmlns:a16="http://schemas.microsoft.com/office/drawing/2014/main" id="{8D0837F3-98EC-A2A0-D6D8-9ED5837C7E53}"/>
                  </a:ext>
                </a:extLst>
              </p:cNvPr>
              <p:cNvSpPr/>
              <p:nvPr/>
            </p:nvSpPr>
            <p:spPr>
              <a:xfrm>
                <a:off x="6699782" y="4580884"/>
                <a:ext cx="24031" cy="26837"/>
              </a:xfrm>
              <a:custGeom>
                <a:avLst/>
                <a:gdLst>
                  <a:gd name="connsiteX0" fmla="*/ 697 w 24031"/>
                  <a:gd name="connsiteY0" fmla="*/ 12604 h 26837"/>
                  <a:gd name="connsiteX1" fmla="*/ 8938 w 24031"/>
                  <a:gd name="connsiteY1" fmla="*/ 25907 h 26837"/>
                  <a:gd name="connsiteX2" fmla="*/ 23260 w 24031"/>
                  <a:gd name="connsiteY2" fmla="*/ 19031 h 26837"/>
                  <a:gd name="connsiteX3" fmla="*/ 15693 w 24031"/>
                  <a:gd name="connsiteY3" fmla="*/ 355 h 26837"/>
                  <a:gd name="connsiteX4" fmla="*/ 697 w 24031"/>
                  <a:gd name="connsiteY4" fmla="*/ 12604 h 26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31" h="26837">
                    <a:moveTo>
                      <a:pt x="697" y="12604"/>
                    </a:moveTo>
                    <a:cubicBezTo>
                      <a:pt x="-1704" y="21052"/>
                      <a:pt x="2356" y="24041"/>
                      <a:pt x="8938" y="25907"/>
                    </a:cubicBezTo>
                    <a:cubicBezTo>
                      <a:pt x="15520" y="27773"/>
                      <a:pt x="20858" y="27462"/>
                      <a:pt x="23260" y="19031"/>
                    </a:cubicBezTo>
                    <a:cubicBezTo>
                      <a:pt x="25661" y="10583"/>
                      <a:pt x="22275" y="2221"/>
                      <a:pt x="15693" y="355"/>
                    </a:cubicBezTo>
                    <a:cubicBezTo>
                      <a:pt x="9111" y="-1510"/>
                      <a:pt x="3098" y="4173"/>
                      <a:pt x="697" y="12604"/>
                    </a:cubicBezTo>
                    <a:close/>
                  </a:path>
                </a:pathLst>
              </a:custGeom>
              <a:solidFill>
                <a:srgbClr val="1A1A1A"/>
              </a:solidFill>
              <a:ln w="0" cap="flat">
                <a:noFill/>
                <a:prstDash val="solid"/>
                <a:miter/>
              </a:ln>
            </p:spPr>
            <p:txBody>
              <a:bodyPr rtlCol="0" anchor="ctr"/>
              <a:lstStyle/>
              <a:p>
                <a:endParaRPr lang="en-US" dirty="0"/>
              </a:p>
            </p:txBody>
          </p:sp>
          <p:sp>
            <p:nvSpPr>
              <p:cNvPr id="262" name="Freeform: Shape 261">
                <a:extLst>
                  <a:ext uri="{FF2B5EF4-FFF2-40B4-BE49-F238E27FC236}">
                    <a16:creationId xmlns:a16="http://schemas.microsoft.com/office/drawing/2014/main" id="{23E34896-311C-2B0F-74C7-488250822C7C}"/>
                  </a:ext>
                </a:extLst>
              </p:cNvPr>
              <p:cNvSpPr/>
              <p:nvPr/>
            </p:nvSpPr>
            <p:spPr>
              <a:xfrm>
                <a:off x="6788880" y="4594692"/>
                <a:ext cx="21612" cy="26598"/>
              </a:xfrm>
              <a:custGeom>
                <a:avLst/>
                <a:gdLst>
                  <a:gd name="connsiteX0" fmla="*/ 761 w 21612"/>
                  <a:gd name="connsiteY0" fmla="*/ 12894 h 26598"/>
                  <a:gd name="connsiteX1" fmla="*/ 7723 w 21612"/>
                  <a:gd name="connsiteY1" fmla="*/ 25834 h 26598"/>
                  <a:gd name="connsiteX2" fmla="*/ 20750 w 21612"/>
                  <a:gd name="connsiteY2" fmla="*/ 18578 h 26598"/>
                  <a:gd name="connsiteX3" fmla="*/ 14548 w 21612"/>
                  <a:gd name="connsiteY3" fmla="*/ 283 h 26598"/>
                  <a:gd name="connsiteX4" fmla="*/ 761 w 21612"/>
                  <a:gd name="connsiteY4" fmla="*/ 12894 h 26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2" h="26598">
                    <a:moveTo>
                      <a:pt x="761" y="12894"/>
                    </a:moveTo>
                    <a:cubicBezTo>
                      <a:pt x="-1640" y="21342"/>
                      <a:pt x="1901" y="24176"/>
                      <a:pt x="7723" y="25834"/>
                    </a:cubicBezTo>
                    <a:cubicBezTo>
                      <a:pt x="13545" y="27493"/>
                      <a:pt x="18348" y="27026"/>
                      <a:pt x="20750" y="18578"/>
                    </a:cubicBezTo>
                    <a:cubicBezTo>
                      <a:pt x="23151" y="10130"/>
                      <a:pt x="20370" y="1941"/>
                      <a:pt x="14548" y="283"/>
                    </a:cubicBezTo>
                    <a:cubicBezTo>
                      <a:pt x="8725" y="-1376"/>
                      <a:pt x="3163" y="4446"/>
                      <a:pt x="761" y="12894"/>
                    </a:cubicBezTo>
                    <a:close/>
                  </a:path>
                </a:pathLst>
              </a:custGeom>
              <a:solidFill>
                <a:srgbClr val="1A1A1A"/>
              </a:solidFill>
              <a:ln w="0" cap="flat">
                <a:noFill/>
                <a:prstDash val="solid"/>
                <a:miter/>
              </a:ln>
            </p:spPr>
            <p:txBody>
              <a:bodyPr rtlCol="0" anchor="ctr"/>
              <a:lstStyle/>
              <a:p>
                <a:endParaRPr lang="en-US" dirty="0"/>
              </a:p>
            </p:txBody>
          </p:sp>
          <p:sp>
            <p:nvSpPr>
              <p:cNvPr id="263" name="Freeform: Shape 262">
                <a:extLst>
                  <a:ext uri="{FF2B5EF4-FFF2-40B4-BE49-F238E27FC236}">
                    <a16:creationId xmlns:a16="http://schemas.microsoft.com/office/drawing/2014/main" id="{B2FD8CBB-3B6D-BAEC-4ACA-E27CB2243820}"/>
                  </a:ext>
                </a:extLst>
              </p:cNvPr>
              <p:cNvSpPr/>
              <p:nvPr/>
            </p:nvSpPr>
            <p:spPr>
              <a:xfrm>
                <a:off x="6588098" y="4380953"/>
                <a:ext cx="312793" cy="198870"/>
              </a:xfrm>
              <a:custGeom>
                <a:avLst/>
                <a:gdLst>
                  <a:gd name="connsiteX0" fmla="*/ 450 w 312793"/>
                  <a:gd name="connsiteY0" fmla="*/ 198870 h 198870"/>
                  <a:gd name="connsiteX1" fmla="*/ 28247 w 312793"/>
                  <a:gd name="connsiteY1" fmla="*/ 190111 h 198870"/>
                  <a:gd name="connsiteX2" fmla="*/ 92065 w 312793"/>
                  <a:gd name="connsiteY2" fmla="*/ 136141 h 198870"/>
                  <a:gd name="connsiteX3" fmla="*/ 103778 w 312793"/>
                  <a:gd name="connsiteY3" fmla="*/ 128349 h 198870"/>
                  <a:gd name="connsiteX4" fmla="*/ 138244 w 312793"/>
                  <a:gd name="connsiteY4" fmla="*/ 101675 h 198870"/>
                  <a:gd name="connsiteX5" fmla="*/ 143617 w 312793"/>
                  <a:gd name="connsiteY5" fmla="*/ 102142 h 198870"/>
                  <a:gd name="connsiteX6" fmla="*/ 173452 w 312793"/>
                  <a:gd name="connsiteY6" fmla="*/ 128280 h 198870"/>
                  <a:gd name="connsiteX7" fmla="*/ 190659 w 312793"/>
                  <a:gd name="connsiteY7" fmla="*/ 134482 h 198870"/>
                  <a:gd name="connsiteX8" fmla="*/ 199608 w 312793"/>
                  <a:gd name="connsiteY8" fmla="*/ 137022 h 198870"/>
                  <a:gd name="connsiteX9" fmla="*/ 205759 w 312793"/>
                  <a:gd name="connsiteY9" fmla="*/ 140633 h 198870"/>
                  <a:gd name="connsiteX10" fmla="*/ 206795 w 312793"/>
                  <a:gd name="connsiteY10" fmla="*/ 145004 h 198870"/>
                  <a:gd name="connsiteX11" fmla="*/ 215433 w 312793"/>
                  <a:gd name="connsiteY11" fmla="*/ 166011 h 198870"/>
                  <a:gd name="connsiteX12" fmla="*/ 233573 w 312793"/>
                  <a:gd name="connsiteY12" fmla="*/ 180437 h 198870"/>
                  <a:gd name="connsiteX13" fmla="*/ 259833 w 312793"/>
                  <a:gd name="connsiteY13" fmla="*/ 190008 h 198870"/>
                  <a:gd name="connsiteX14" fmla="*/ 282620 w 312793"/>
                  <a:gd name="connsiteY14" fmla="*/ 184635 h 198870"/>
                  <a:gd name="connsiteX15" fmla="*/ 310123 w 312793"/>
                  <a:gd name="connsiteY15" fmla="*/ 162349 h 198870"/>
                  <a:gd name="connsiteX16" fmla="*/ 279199 w 312793"/>
                  <a:gd name="connsiteY16" fmla="*/ 97874 h 198870"/>
                  <a:gd name="connsiteX17" fmla="*/ 272030 w 312793"/>
                  <a:gd name="connsiteY17" fmla="*/ 85557 h 198870"/>
                  <a:gd name="connsiteX18" fmla="*/ 241451 w 312793"/>
                  <a:gd name="connsiteY18" fmla="*/ 32346 h 198870"/>
                  <a:gd name="connsiteX19" fmla="*/ 211010 w 312793"/>
                  <a:gd name="connsiteY19" fmla="*/ 25557 h 198870"/>
                  <a:gd name="connsiteX20" fmla="*/ 195669 w 312793"/>
                  <a:gd name="connsiteY20" fmla="*/ 19890 h 198870"/>
                  <a:gd name="connsiteX21" fmla="*/ 130832 w 312793"/>
                  <a:gd name="connsiteY21" fmla="*/ 2113 h 198870"/>
                  <a:gd name="connsiteX22" fmla="*/ 93792 w 312793"/>
                  <a:gd name="connsiteY22" fmla="*/ 26472 h 198870"/>
                  <a:gd name="connsiteX23" fmla="*/ 80766 w 312793"/>
                  <a:gd name="connsiteY23" fmla="*/ 32122 h 198870"/>
                  <a:gd name="connsiteX24" fmla="*/ 432 w 312793"/>
                  <a:gd name="connsiteY24" fmla="*/ 198853 h 198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2793" h="198870">
                    <a:moveTo>
                      <a:pt x="450" y="198870"/>
                    </a:moveTo>
                    <a:cubicBezTo>
                      <a:pt x="450" y="198870"/>
                      <a:pt x="-189" y="181352"/>
                      <a:pt x="28247" y="190111"/>
                    </a:cubicBezTo>
                    <a:cubicBezTo>
                      <a:pt x="50619" y="197005"/>
                      <a:pt x="80386" y="154575"/>
                      <a:pt x="92065" y="136141"/>
                    </a:cubicBezTo>
                    <a:cubicBezTo>
                      <a:pt x="94708" y="131977"/>
                      <a:pt x="98975" y="129023"/>
                      <a:pt x="103778" y="128349"/>
                    </a:cubicBezTo>
                    <a:cubicBezTo>
                      <a:pt x="119015" y="126242"/>
                      <a:pt x="132353" y="109985"/>
                      <a:pt x="138244" y="101675"/>
                    </a:cubicBezTo>
                    <a:cubicBezTo>
                      <a:pt x="139626" y="99740"/>
                      <a:pt x="142563" y="99999"/>
                      <a:pt x="143617" y="102142"/>
                    </a:cubicBezTo>
                    <a:cubicBezTo>
                      <a:pt x="149559" y="114252"/>
                      <a:pt x="161428" y="122648"/>
                      <a:pt x="173452" y="128280"/>
                    </a:cubicBezTo>
                    <a:cubicBezTo>
                      <a:pt x="178981" y="130872"/>
                      <a:pt x="184803" y="132772"/>
                      <a:pt x="190659" y="134482"/>
                    </a:cubicBezTo>
                    <a:cubicBezTo>
                      <a:pt x="193631" y="135346"/>
                      <a:pt x="196619" y="136193"/>
                      <a:pt x="199608" y="137022"/>
                    </a:cubicBezTo>
                    <a:cubicBezTo>
                      <a:pt x="201992" y="137696"/>
                      <a:pt x="204601" y="138180"/>
                      <a:pt x="205759" y="140633"/>
                    </a:cubicBezTo>
                    <a:cubicBezTo>
                      <a:pt x="206398" y="141998"/>
                      <a:pt x="206571" y="143518"/>
                      <a:pt x="206795" y="145004"/>
                    </a:cubicBezTo>
                    <a:cubicBezTo>
                      <a:pt x="207935" y="152570"/>
                      <a:pt x="210786" y="159913"/>
                      <a:pt x="215433" y="166011"/>
                    </a:cubicBezTo>
                    <a:cubicBezTo>
                      <a:pt x="220149" y="172196"/>
                      <a:pt x="226801" y="176722"/>
                      <a:pt x="233573" y="180437"/>
                    </a:cubicBezTo>
                    <a:cubicBezTo>
                      <a:pt x="241986" y="185049"/>
                      <a:pt x="250020" y="189351"/>
                      <a:pt x="259833" y="190008"/>
                    </a:cubicBezTo>
                    <a:cubicBezTo>
                      <a:pt x="267641" y="190526"/>
                      <a:pt x="275485" y="187520"/>
                      <a:pt x="282620" y="184635"/>
                    </a:cubicBezTo>
                    <a:cubicBezTo>
                      <a:pt x="293417" y="180264"/>
                      <a:pt x="305061" y="173354"/>
                      <a:pt x="310123" y="162349"/>
                    </a:cubicBezTo>
                    <a:cubicBezTo>
                      <a:pt x="318329" y="144520"/>
                      <a:pt x="307515" y="115963"/>
                      <a:pt x="279199" y="97874"/>
                    </a:cubicBezTo>
                    <a:cubicBezTo>
                      <a:pt x="275001" y="95179"/>
                      <a:pt x="272271" y="90653"/>
                      <a:pt x="272030" y="85557"/>
                    </a:cubicBezTo>
                    <a:cubicBezTo>
                      <a:pt x="270958" y="62510"/>
                      <a:pt x="259712" y="42384"/>
                      <a:pt x="241451" y="32346"/>
                    </a:cubicBezTo>
                    <a:cubicBezTo>
                      <a:pt x="230394" y="26265"/>
                      <a:pt x="219165" y="25229"/>
                      <a:pt x="211010" y="25557"/>
                    </a:cubicBezTo>
                    <a:cubicBezTo>
                      <a:pt x="205275" y="25781"/>
                      <a:pt x="199746" y="23777"/>
                      <a:pt x="195669" y="19890"/>
                    </a:cubicBezTo>
                    <a:cubicBezTo>
                      <a:pt x="178030" y="3081"/>
                      <a:pt x="153706" y="-3864"/>
                      <a:pt x="130832" y="2113"/>
                    </a:cubicBezTo>
                    <a:cubicBezTo>
                      <a:pt x="112589" y="6881"/>
                      <a:pt x="100375" y="18525"/>
                      <a:pt x="93792" y="26472"/>
                    </a:cubicBezTo>
                    <a:cubicBezTo>
                      <a:pt x="90544" y="30377"/>
                      <a:pt x="85673" y="32519"/>
                      <a:pt x="80766" y="32122"/>
                    </a:cubicBezTo>
                    <a:cubicBezTo>
                      <a:pt x="-10762" y="24779"/>
                      <a:pt x="432" y="198853"/>
                      <a:pt x="432" y="198853"/>
                    </a:cubicBezTo>
                    <a:close/>
                  </a:path>
                </a:pathLst>
              </a:custGeom>
              <a:solidFill>
                <a:srgbClr val="040423"/>
              </a:solidFill>
              <a:ln w="0" cap="flat">
                <a:noFill/>
                <a:prstDash val="solid"/>
                <a:miter/>
              </a:ln>
            </p:spPr>
            <p:txBody>
              <a:bodyPr rtlCol="0" anchor="ctr"/>
              <a:lstStyle/>
              <a:p>
                <a:endParaRPr lang="en-US" dirty="0"/>
              </a:p>
            </p:txBody>
          </p:sp>
          <p:sp>
            <p:nvSpPr>
              <p:cNvPr id="264" name="Freeform: Shape 263">
                <a:extLst>
                  <a:ext uri="{FF2B5EF4-FFF2-40B4-BE49-F238E27FC236}">
                    <a16:creationId xmlns:a16="http://schemas.microsoft.com/office/drawing/2014/main" id="{900325BD-F6B1-BA99-592C-19817958316B}"/>
                  </a:ext>
                </a:extLst>
              </p:cNvPr>
              <p:cNvSpPr/>
              <p:nvPr/>
            </p:nvSpPr>
            <p:spPr>
              <a:xfrm>
                <a:off x="6580842" y="4553745"/>
                <a:ext cx="45516" cy="96622"/>
              </a:xfrm>
              <a:custGeom>
                <a:avLst/>
                <a:gdLst>
                  <a:gd name="connsiteX0" fmla="*/ 45316 w 45516"/>
                  <a:gd name="connsiteY0" fmla="*/ 20153 h 96622"/>
                  <a:gd name="connsiteX1" fmla="*/ 31046 w 45516"/>
                  <a:gd name="connsiteY1" fmla="*/ 3585 h 96622"/>
                  <a:gd name="connsiteX2" fmla="*/ 8829 w 45516"/>
                  <a:gd name="connsiteY2" fmla="*/ 82882 h 96622"/>
                  <a:gd name="connsiteX3" fmla="*/ 38785 w 45516"/>
                  <a:gd name="connsiteY3" fmla="*/ 96185 h 96622"/>
                  <a:gd name="connsiteX4" fmla="*/ 45298 w 45516"/>
                  <a:gd name="connsiteY4" fmla="*/ 20170 h 96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 h="96622">
                    <a:moveTo>
                      <a:pt x="45316" y="20153"/>
                    </a:moveTo>
                    <a:cubicBezTo>
                      <a:pt x="43934" y="14797"/>
                      <a:pt x="35054" y="6055"/>
                      <a:pt x="31046" y="3585"/>
                    </a:cubicBezTo>
                    <a:cubicBezTo>
                      <a:pt x="-4249" y="-18252"/>
                      <a:pt x="-6081" y="66124"/>
                      <a:pt x="8829" y="82882"/>
                    </a:cubicBezTo>
                    <a:cubicBezTo>
                      <a:pt x="24412" y="100365"/>
                      <a:pt x="38785" y="96185"/>
                      <a:pt x="38785" y="96185"/>
                    </a:cubicBezTo>
                    <a:cubicBezTo>
                      <a:pt x="38785" y="96185"/>
                      <a:pt x="46940" y="26545"/>
                      <a:pt x="45298" y="20170"/>
                    </a:cubicBezTo>
                    <a:close/>
                  </a:path>
                </a:pathLst>
              </a:custGeom>
              <a:solidFill>
                <a:srgbClr val="F29E88"/>
              </a:solidFill>
              <a:ln w="0" cap="flat">
                <a:noFill/>
                <a:prstDash val="solid"/>
                <a:miter/>
              </a:ln>
            </p:spPr>
            <p:txBody>
              <a:bodyPr rtlCol="0" anchor="ctr"/>
              <a:lstStyle/>
              <a:p>
                <a:endParaRPr lang="en-US" dirty="0"/>
              </a:p>
            </p:txBody>
          </p:sp>
          <p:sp>
            <p:nvSpPr>
              <p:cNvPr id="265" name="Freeform: Shape 264">
                <a:extLst>
                  <a:ext uri="{FF2B5EF4-FFF2-40B4-BE49-F238E27FC236}">
                    <a16:creationId xmlns:a16="http://schemas.microsoft.com/office/drawing/2014/main" id="{2864E099-15D6-C6C0-0E13-00E2B557589C}"/>
                  </a:ext>
                </a:extLst>
              </p:cNvPr>
              <p:cNvSpPr/>
              <p:nvPr/>
            </p:nvSpPr>
            <p:spPr>
              <a:xfrm>
                <a:off x="6592037" y="4579379"/>
                <a:ext cx="24229" cy="48592"/>
              </a:xfrm>
              <a:custGeom>
                <a:avLst/>
                <a:gdLst>
                  <a:gd name="connsiteX0" fmla="*/ 17 w 24229"/>
                  <a:gd name="connsiteY0" fmla="*/ 116 h 48592"/>
                  <a:gd name="connsiteX1" fmla="*/ 15203 w 24229"/>
                  <a:gd name="connsiteY1" fmla="*/ 8391 h 48592"/>
                  <a:gd name="connsiteX2" fmla="*/ 18347 w 24229"/>
                  <a:gd name="connsiteY2" fmla="*/ 19016 h 48592"/>
                  <a:gd name="connsiteX3" fmla="*/ 12767 w 24229"/>
                  <a:gd name="connsiteY3" fmla="*/ 28259 h 48592"/>
                  <a:gd name="connsiteX4" fmla="*/ 18727 w 24229"/>
                  <a:gd name="connsiteY4" fmla="*/ 38538 h 48592"/>
                  <a:gd name="connsiteX5" fmla="*/ 22321 w 24229"/>
                  <a:gd name="connsiteY5" fmla="*/ 48593 h 48592"/>
                  <a:gd name="connsiteX6" fmla="*/ 22044 w 24229"/>
                  <a:gd name="connsiteY6" fmla="*/ 37501 h 48592"/>
                  <a:gd name="connsiteX7" fmla="*/ 17829 w 24229"/>
                  <a:gd name="connsiteY7" fmla="*/ 28103 h 48592"/>
                  <a:gd name="connsiteX8" fmla="*/ 22148 w 24229"/>
                  <a:gd name="connsiteY8" fmla="*/ 21625 h 48592"/>
                  <a:gd name="connsiteX9" fmla="*/ 18848 w 24229"/>
                  <a:gd name="connsiteY9" fmla="*/ 6750 h 48592"/>
                  <a:gd name="connsiteX10" fmla="*/ 0 w 24229"/>
                  <a:gd name="connsiteY10" fmla="*/ 116 h 48592"/>
                  <a:gd name="connsiteX11" fmla="*/ 0 w 24229"/>
                  <a:gd name="connsiteY11" fmla="*/ 116 h 4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29" h="48592">
                    <a:moveTo>
                      <a:pt x="17" y="116"/>
                    </a:moveTo>
                    <a:cubicBezTo>
                      <a:pt x="7550" y="790"/>
                      <a:pt x="11869" y="4556"/>
                      <a:pt x="15203" y="8391"/>
                    </a:cubicBezTo>
                    <a:cubicBezTo>
                      <a:pt x="17863" y="11622"/>
                      <a:pt x="20299" y="15112"/>
                      <a:pt x="18347" y="19016"/>
                    </a:cubicBezTo>
                    <a:cubicBezTo>
                      <a:pt x="16654" y="22074"/>
                      <a:pt x="13182" y="24873"/>
                      <a:pt x="12767" y="28259"/>
                    </a:cubicBezTo>
                    <a:cubicBezTo>
                      <a:pt x="12266" y="32405"/>
                      <a:pt x="16343" y="35273"/>
                      <a:pt x="18727" y="38538"/>
                    </a:cubicBezTo>
                    <a:cubicBezTo>
                      <a:pt x="20990" y="41613"/>
                      <a:pt x="22062" y="44982"/>
                      <a:pt x="22321" y="48593"/>
                    </a:cubicBezTo>
                    <a:cubicBezTo>
                      <a:pt x="23824" y="44861"/>
                      <a:pt x="23616" y="40957"/>
                      <a:pt x="22044" y="37501"/>
                    </a:cubicBezTo>
                    <a:cubicBezTo>
                      <a:pt x="20783" y="34461"/>
                      <a:pt x="17155" y="31161"/>
                      <a:pt x="17829" y="28103"/>
                    </a:cubicBezTo>
                    <a:cubicBezTo>
                      <a:pt x="18174" y="26203"/>
                      <a:pt x="20282" y="24130"/>
                      <a:pt x="22148" y="21625"/>
                    </a:cubicBezTo>
                    <a:cubicBezTo>
                      <a:pt x="26501" y="16321"/>
                      <a:pt x="23357" y="10568"/>
                      <a:pt x="18848" y="6750"/>
                    </a:cubicBezTo>
                    <a:cubicBezTo>
                      <a:pt x="14719" y="3053"/>
                      <a:pt x="8293" y="-713"/>
                      <a:pt x="0" y="116"/>
                    </a:cubicBezTo>
                    <a:lnTo>
                      <a:pt x="0" y="116"/>
                    </a:lnTo>
                    <a:close/>
                  </a:path>
                </a:pathLst>
              </a:custGeom>
              <a:solidFill>
                <a:srgbClr val="C6725C"/>
              </a:solidFill>
              <a:ln w="0" cap="flat">
                <a:noFill/>
                <a:prstDash val="solid"/>
                <a:miter/>
              </a:ln>
            </p:spPr>
            <p:txBody>
              <a:bodyPr rtlCol="0" anchor="ctr"/>
              <a:lstStyle/>
              <a:p>
                <a:endParaRPr lang="en-US" dirty="0"/>
              </a:p>
            </p:txBody>
          </p:sp>
          <p:sp>
            <p:nvSpPr>
              <p:cNvPr id="266" name="Freeform: Shape 265">
                <a:extLst>
                  <a:ext uri="{FF2B5EF4-FFF2-40B4-BE49-F238E27FC236}">
                    <a16:creationId xmlns:a16="http://schemas.microsoft.com/office/drawing/2014/main" id="{15BB5B5F-F6A8-3F46-A33B-FAFDD668AB07}"/>
                  </a:ext>
                </a:extLst>
              </p:cNvPr>
              <p:cNvSpPr/>
              <p:nvPr/>
            </p:nvSpPr>
            <p:spPr>
              <a:xfrm>
                <a:off x="6737346" y="4471036"/>
                <a:ext cx="140661" cy="49612"/>
              </a:xfrm>
              <a:custGeom>
                <a:avLst/>
                <a:gdLst>
                  <a:gd name="connsiteX0" fmla="*/ 140644 w 140661"/>
                  <a:gd name="connsiteY0" fmla="*/ 41221 h 49612"/>
                  <a:gd name="connsiteX1" fmla="*/ 85637 w 140661"/>
                  <a:gd name="connsiteY1" fmla="*/ 38197 h 49612"/>
                  <a:gd name="connsiteX2" fmla="*/ 70901 w 140661"/>
                  <a:gd name="connsiteY2" fmla="*/ 25655 h 49612"/>
                  <a:gd name="connsiteX3" fmla="*/ 67498 w 140661"/>
                  <a:gd name="connsiteY3" fmla="*/ 22062 h 49612"/>
                  <a:gd name="connsiteX4" fmla="*/ 53245 w 140661"/>
                  <a:gd name="connsiteY4" fmla="*/ 16136 h 49612"/>
                  <a:gd name="connsiteX5" fmla="*/ 50636 w 140661"/>
                  <a:gd name="connsiteY5" fmla="*/ 16343 h 49612"/>
                  <a:gd name="connsiteX6" fmla="*/ 33706 w 140661"/>
                  <a:gd name="connsiteY6" fmla="*/ 16931 h 49612"/>
                  <a:gd name="connsiteX7" fmla="*/ 0 w 140661"/>
                  <a:gd name="connsiteY7" fmla="*/ 0 h 49612"/>
                  <a:gd name="connsiteX8" fmla="*/ 2920 w 140661"/>
                  <a:gd name="connsiteY8" fmla="*/ 3991 h 49612"/>
                  <a:gd name="connsiteX9" fmla="*/ 48494 w 140661"/>
                  <a:gd name="connsiteY9" fmla="*/ 19176 h 49612"/>
                  <a:gd name="connsiteX10" fmla="*/ 53279 w 140661"/>
                  <a:gd name="connsiteY10" fmla="*/ 18779 h 49612"/>
                  <a:gd name="connsiteX11" fmla="*/ 61986 w 140661"/>
                  <a:gd name="connsiteY11" fmla="*/ 21180 h 49612"/>
                  <a:gd name="connsiteX12" fmla="*/ 68914 w 140661"/>
                  <a:gd name="connsiteY12" fmla="*/ 27573 h 49612"/>
                  <a:gd name="connsiteX13" fmla="*/ 93066 w 140661"/>
                  <a:gd name="connsiteY13" fmla="*/ 45125 h 49612"/>
                  <a:gd name="connsiteX14" fmla="*/ 140662 w 140661"/>
                  <a:gd name="connsiteY14" fmla="*/ 41221 h 49612"/>
                  <a:gd name="connsiteX15" fmla="*/ 140662 w 140661"/>
                  <a:gd name="connsiteY15" fmla="*/ 41221 h 49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0661" h="49612">
                    <a:moveTo>
                      <a:pt x="140644" y="41221"/>
                    </a:moveTo>
                    <a:cubicBezTo>
                      <a:pt x="122954" y="51604"/>
                      <a:pt x="102292" y="49427"/>
                      <a:pt x="85637" y="38197"/>
                    </a:cubicBezTo>
                    <a:cubicBezTo>
                      <a:pt x="80282" y="34621"/>
                      <a:pt x="75358" y="30337"/>
                      <a:pt x="70901" y="25655"/>
                    </a:cubicBezTo>
                    <a:lnTo>
                      <a:pt x="67498" y="22062"/>
                    </a:lnTo>
                    <a:cubicBezTo>
                      <a:pt x="63801" y="18295"/>
                      <a:pt x="58531" y="16084"/>
                      <a:pt x="53245" y="16136"/>
                    </a:cubicBezTo>
                    <a:cubicBezTo>
                      <a:pt x="52502" y="16136"/>
                      <a:pt x="51379" y="16240"/>
                      <a:pt x="50636" y="16343"/>
                    </a:cubicBezTo>
                    <a:cubicBezTo>
                      <a:pt x="45039" y="17121"/>
                      <a:pt x="39338" y="17345"/>
                      <a:pt x="33706" y="16931"/>
                    </a:cubicBezTo>
                    <a:cubicBezTo>
                      <a:pt x="20766" y="16067"/>
                      <a:pt x="7964" y="10573"/>
                      <a:pt x="0" y="0"/>
                    </a:cubicBezTo>
                    <a:cubicBezTo>
                      <a:pt x="916" y="1365"/>
                      <a:pt x="1848" y="2730"/>
                      <a:pt x="2920" y="3991"/>
                    </a:cubicBezTo>
                    <a:cubicBezTo>
                      <a:pt x="13786" y="17224"/>
                      <a:pt x="32185" y="20766"/>
                      <a:pt x="48494" y="19176"/>
                    </a:cubicBezTo>
                    <a:cubicBezTo>
                      <a:pt x="50031" y="19038"/>
                      <a:pt x="51707" y="18779"/>
                      <a:pt x="53279" y="18779"/>
                    </a:cubicBezTo>
                    <a:cubicBezTo>
                      <a:pt x="56320" y="18796"/>
                      <a:pt x="59361" y="19626"/>
                      <a:pt x="61986" y="21180"/>
                    </a:cubicBezTo>
                    <a:cubicBezTo>
                      <a:pt x="64440" y="22442"/>
                      <a:pt x="67031" y="25603"/>
                      <a:pt x="68914" y="27573"/>
                    </a:cubicBezTo>
                    <a:cubicBezTo>
                      <a:pt x="75842" y="34725"/>
                      <a:pt x="83858" y="41117"/>
                      <a:pt x="93066" y="45125"/>
                    </a:cubicBezTo>
                    <a:cubicBezTo>
                      <a:pt x="108200" y="52139"/>
                      <a:pt x="127221" y="50999"/>
                      <a:pt x="140662" y="41221"/>
                    </a:cubicBezTo>
                    <a:lnTo>
                      <a:pt x="140662" y="41221"/>
                    </a:lnTo>
                    <a:close/>
                  </a:path>
                </a:pathLst>
              </a:custGeom>
              <a:solidFill>
                <a:srgbClr val="FFFFFF"/>
              </a:solidFill>
              <a:ln w="0" cap="flat">
                <a:noFill/>
                <a:prstDash val="solid"/>
                <a:miter/>
              </a:ln>
            </p:spPr>
            <p:txBody>
              <a:bodyPr rtlCol="0" anchor="ctr"/>
              <a:lstStyle/>
              <a:p>
                <a:endParaRPr lang="en-US" dirty="0"/>
              </a:p>
            </p:txBody>
          </p:sp>
          <p:sp>
            <p:nvSpPr>
              <p:cNvPr id="267" name="Freeform: Shape 266">
                <a:extLst>
                  <a:ext uri="{FF2B5EF4-FFF2-40B4-BE49-F238E27FC236}">
                    <a16:creationId xmlns:a16="http://schemas.microsoft.com/office/drawing/2014/main" id="{1CF88C8B-35DF-D036-0F8A-B178CC74FE35}"/>
                  </a:ext>
                </a:extLst>
              </p:cNvPr>
              <p:cNvSpPr/>
              <p:nvPr/>
            </p:nvSpPr>
            <p:spPr>
              <a:xfrm>
                <a:off x="6810666" y="4526630"/>
                <a:ext cx="74753" cy="33341"/>
              </a:xfrm>
              <a:custGeom>
                <a:avLst/>
                <a:gdLst>
                  <a:gd name="connsiteX0" fmla="*/ 0 w 74753"/>
                  <a:gd name="connsiteY0" fmla="*/ 0 h 33341"/>
                  <a:gd name="connsiteX1" fmla="*/ 14736 w 74753"/>
                  <a:gd name="connsiteY1" fmla="*/ 16585 h 33341"/>
                  <a:gd name="connsiteX2" fmla="*/ 61002 w 74753"/>
                  <a:gd name="connsiteY2" fmla="*/ 31442 h 33341"/>
                  <a:gd name="connsiteX3" fmla="*/ 74754 w 74753"/>
                  <a:gd name="connsiteY3" fmla="*/ 21975 h 33341"/>
                  <a:gd name="connsiteX4" fmla="*/ 65390 w 74753"/>
                  <a:gd name="connsiteY4" fmla="*/ 27573 h 33341"/>
                  <a:gd name="connsiteX5" fmla="*/ 16430 w 74753"/>
                  <a:gd name="connsiteY5" fmla="*/ 14633 h 33341"/>
                  <a:gd name="connsiteX6" fmla="*/ 17 w 74753"/>
                  <a:gd name="connsiteY6" fmla="*/ 17 h 33341"/>
                  <a:gd name="connsiteX7" fmla="*/ 17 w 74753"/>
                  <a:gd name="connsiteY7" fmla="*/ 17 h 33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3" h="33341">
                    <a:moveTo>
                      <a:pt x="0" y="0"/>
                    </a:moveTo>
                    <a:cubicBezTo>
                      <a:pt x="4526" y="5857"/>
                      <a:pt x="9243" y="11575"/>
                      <a:pt x="14736" y="16585"/>
                    </a:cubicBezTo>
                    <a:cubicBezTo>
                      <a:pt x="26795" y="27849"/>
                      <a:pt x="44279" y="37575"/>
                      <a:pt x="61002" y="31442"/>
                    </a:cubicBezTo>
                    <a:cubicBezTo>
                      <a:pt x="66288" y="29490"/>
                      <a:pt x="71022" y="26104"/>
                      <a:pt x="74754" y="21975"/>
                    </a:cubicBezTo>
                    <a:cubicBezTo>
                      <a:pt x="71782" y="24152"/>
                      <a:pt x="68690" y="26139"/>
                      <a:pt x="65390" y="27573"/>
                    </a:cubicBezTo>
                    <a:cubicBezTo>
                      <a:pt x="47924" y="35571"/>
                      <a:pt x="30009" y="25672"/>
                      <a:pt x="16430" y="14633"/>
                    </a:cubicBezTo>
                    <a:cubicBezTo>
                      <a:pt x="10694" y="10089"/>
                      <a:pt x="5494" y="4872"/>
                      <a:pt x="17" y="17"/>
                    </a:cubicBezTo>
                    <a:lnTo>
                      <a:pt x="17" y="17"/>
                    </a:lnTo>
                    <a:close/>
                  </a:path>
                </a:pathLst>
              </a:custGeom>
              <a:solidFill>
                <a:srgbClr val="FFFFFF"/>
              </a:solidFill>
              <a:ln w="0" cap="flat">
                <a:noFill/>
                <a:prstDash val="solid"/>
                <a:miter/>
              </a:ln>
            </p:spPr>
            <p:txBody>
              <a:bodyPr rtlCol="0" anchor="ctr"/>
              <a:lstStyle/>
              <a:p>
                <a:endParaRPr lang="en-US" dirty="0"/>
              </a:p>
            </p:txBody>
          </p:sp>
          <p:sp>
            <p:nvSpPr>
              <p:cNvPr id="268" name="Freeform: Shape 267">
                <a:extLst>
                  <a:ext uri="{FF2B5EF4-FFF2-40B4-BE49-F238E27FC236}">
                    <a16:creationId xmlns:a16="http://schemas.microsoft.com/office/drawing/2014/main" id="{B80F3DC0-E5E4-5857-CA83-D99366F76806}"/>
                  </a:ext>
                </a:extLst>
              </p:cNvPr>
              <p:cNvSpPr/>
              <p:nvPr/>
            </p:nvSpPr>
            <p:spPr>
              <a:xfrm>
                <a:off x="6681258" y="4420417"/>
                <a:ext cx="46948" cy="58133"/>
              </a:xfrm>
              <a:custGeom>
                <a:avLst/>
                <a:gdLst>
                  <a:gd name="connsiteX0" fmla="*/ 46949 w 46948"/>
                  <a:gd name="connsiteY0" fmla="*/ 58134 h 58133"/>
                  <a:gd name="connsiteX1" fmla="*/ 26753 w 46948"/>
                  <a:gd name="connsiteY1" fmla="*/ 30561 h 58133"/>
                  <a:gd name="connsiteX2" fmla="*/ 8060 w 46948"/>
                  <a:gd name="connsiteY2" fmla="*/ 17069 h 58133"/>
                  <a:gd name="connsiteX3" fmla="*/ 925 w 46948"/>
                  <a:gd name="connsiteY3" fmla="*/ 0 h 58133"/>
                  <a:gd name="connsiteX4" fmla="*/ 5953 w 46948"/>
                  <a:gd name="connsiteY4" fmla="*/ 18624 h 58133"/>
                  <a:gd name="connsiteX5" fmla="*/ 25786 w 46948"/>
                  <a:gd name="connsiteY5" fmla="*/ 33688 h 58133"/>
                  <a:gd name="connsiteX6" fmla="*/ 46949 w 46948"/>
                  <a:gd name="connsiteY6" fmla="*/ 58134 h 58133"/>
                  <a:gd name="connsiteX7" fmla="*/ 46949 w 46948"/>
                  <a:gd name="connsiteY7" fmla="*/ 58134 h 5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948" h="58133">
                    <a:moveTo>
                      <a:pt x="46949" y="58134"/>
                    </a:moveTo>
                    <a:cubicBezTo>
                      <a:pt x="44288" y="47682"/>
                      <a:pt x="37706" y="34241"/>
                      <a:pt x="26753" y="30561"/>
                    </a:cubicBezTo>
                    <a:cubicBezTo>
                      <a:pt x="19065" y="28782"/>
                      <a:pt x="12967" y="23081"/>
                      <a:pt x="8060" y="17069"/>
                    </a:cubicBezTo>
                    <a:cubicBezTo>
                      <a:pt x="5089" y="13285"/>
                      <a:pt x="-906" y="4872"/>
                      <a:pt x="925" y="0"/>
                    </a:cubicBezTo>
                    <a:cubicBezTo>
                      <a:pt x="-2115" y="4820"/>
                      <a:pt x="3068" y="14443"/>
                      <a:pt x="5953" y="18624"/>
                    </a:cubicBezTo>
                    <a:cubicBezTo>
                      <a:pt x="10721" y="25499"/>
                      <a:pt x="17372" y="31840"/>
                      <a:pt x="25786" y="33688"/>
                    </a:cubicBezTo>
                    <a:cubicBezTo>
                      <a:pt x="35633" y="36833"/>
                      <a:pt x="42526" y="49289"/>
                      <a:pt x="46949" y="58134"/>
                    </a:cubicBezTo>
                    <a:lnTo>
                      <a:pt x="46949" y="58134"/>
                    </a:lnTo>
                    <a:close/>
                  </a:path>
                </a:pathLst>
              </a:custGeom>
              <a:solidFill>
                <a:srgbClr val="FFFFFF"/>
              </a:solidFill>
              <a:ln w="0" cap="flat">
                <a:noFill/>
                <a:prstDash val="solid"/>
                <a:miter/>
              </a:ln>
            </p:spPr>
            <p:txBody>
              <a:bodyPr rtlCol="0" anchor="ctr"/>
              <a:lstStyle/>
              <a:p>
                <a:endParaRPr lang="en-US" dirty="0"/>
              </a:p>
            </p:txBody>
          </p:sp>
          <p:sp>
            <p:nvSpPr>
              <p:cNvPr id="269" name="Freeform: Shape 268">
                <a:extLst>
                  <a:ext uri="{FF2B5EF4-FFF2-40B4-BE49-F238E27FC236}">
                    <a16:creationId xmlns:a16="http://schemas.microsoft.com/office/drawing/2014/main" id="{690DA8CD-8D58-9304-756E-4A4D53085D41}"/>
                  </a:ext>
                </a:extLst>
              </p:cNvPr>
              <p:cNvSpPr/>
              <p:nvPr/>
            </p:nvSpPr>
            <p:spPr>
              <a:xfrm>
                <a:off x="6707994" y="4412543"/>
                <a:ext cx="126028" cy="53811"/>
              </a:xfrm>
              <a:custGeom>
                <a:avLst/>
                <a:gdLst>
                  <a:gd name="connsiteX0" fmla="*/ 0 w 126028"/>
                  <a:gd name="connsiteY0" fmla="*/ 5801 h 53811"/>
                  <a:gd name="connsiteX1" fmla="*/ 57840 w 126028"/>
                  <a:gd name="connsiteY1" fmla="*/ 14888 h 53811"/>
                  <a:gd name="connsiteX2" fmla="*/ 58324 w 126028"/>
                  <a:gd name="connsiteY2" fmla="*/ 15614 h 53811"/>
                  <a:gd name="connsiteX3" fmla="*/ 64215 w 126028"/>
                  <a:gd name="connsiteY3" fmla="*/ 15873 h 53811"/>
                  <a:gd name="connsiteX4" fmla="*/ 119516 w 126028"/>
                  <a:gd name="connsiteY4" fmla="*/ 42772 h 53811"/>
                  <a:gd name="connsiteX5" fmla="*/ 122401 w 126028"/>
                  <a:gd name="connsiteY5" fmla="*/ 46987 h 53811"/>
                  <a:gd name="connsiteX6" fmla="*/ 123679 w 126028"/>
                  <a:gd name="connsiteY6" fmla="*/ 49216 h 53811"/>
                  <a:gd name="connsiteX7" fmla="*/ 124319 w 126028"/>
                  <a:gd name="connsiteY7" fmla="*/ 50339 h 53811"/>
                  <a:gd name="connsiteX8" fmla="*/ 126029 w 126028"/>
                  <a:gd name="connsiteY8" fmla="*/ 53811 h 53811"/>
                  <a:gd name="connsiteX9" fmla="*/ 112277 w 126028"/>
                  <a:gd name="connsiteY9" fmla="*/ 31957 h 53811"/>
                  <a:gd name="connsiteX10" fmla="*/ 59188 w 126028"/>
                  <a:gd name="connsiteY10" fmla="*/ 12383 h 53811"/>
                  <a:gd name="connsiteX11" fmla="*/ 60570 w 126028"/>
                  <a:gd name="connsiteY11" fmla="*/ 13126 h 53811"/>
                  <a:gd name="connsiteX12" fmla="*/ 54834 w 126028"/>
                  <a:gd name="connsiteY12" fmla="*/ 6924 h 53811"/>
                  <a:gd name="connsiteX13" fmla="*/ 17 w 126028"/>
                  <a:gd name="connsiteY13" fmla="*/ 5818 h 53811"/>
                  <a:gd name="connsiteX14" fmla="*/ 17 w 126028"/>
                  <a:gd name="connsiteY14" fmla="*/ 5818 h 5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6028" h="53811">
                    <a:moveTo>
                      <a:pt x="0" y="5801"/>
                    </a:moveTo>
                    <a:cubicBezTo>
                      <a:pt x="17432" y="1707"/>
                      <a:pt x="46404" y="-2353"/>
                      <a:pt x="57840" y="14888"/>
                    </a:cubicBezTo>
                    <a:cubicBezTo>
                      <a:pt x="57840" y="14888"/>
                      <a:pt x="58324" y="15614"/>
                      <a:pt x="58324" y="15614"/>
                    </a:cubicBezTo>
                    <a:cubicBezTo>
                      <a:pt x="60259" y="15614"/>
                      <a:pt x="62228" y="15700"/>
                      <a:pt x="64215" y="15873"/>
                    </a:cubicBezTo>
                    <a:cubicBezTo>
                      <a:pt x="84981" y="17687"/>
                      <a:pt x="106749" y="25496"/>
                      <a:pt x="119516" y="42772"/>
                    </a:cubicBezTo>
                    <a:cubicBezTo>
                      <a:pt x="120518" y="44050"/>
                      <a:pt x="121503" y="45640"/>
                      <a:pt x="122401" y="46987"/>
                    </a:cubicBezTo>
                    <a:lnTo>
                      <a:pt x="123679" y="49216"/>
                    </a:lnTo>
                    <a:cubicBezTo>
                      <a:pt x="123887" y="49596"/>
                      <a:pt x="124111" y="49959"/>
                      <a:pt x="124319" y="50339"/>
                    </a:cubicBezTo>
                    <a:cubicBezTo>
                      <a:pt x="124820" y="51341"/>
                      <a:pt x="125545" y="52861"/>
                      <a:pt x="126029" y="53811"/>
                    </a:cubicBezTo>
                    <a:cubicBezTo>
                      <a:pt x="123386" y="45605"/>
                      <a:pt x="118566" y="37969"/>
                      <a:pt x="112277" y="31957"/>
                    </a:cubicBezTo>
                    <a:cubicBezTo>
                      <a:pt x="98111" y="18689"/>
                      <a:pt x="78295" y="12798"/>
                      <a:pt x="59188" y="12383"/>
                    </a:cubicBezTo>
                    <a:lnTo>
                      <a:pt x="60570" y="13126"/>
                    </a:lnTo>
                    <a:cubicBezTo>
                      <a:pt x="58981" y="10776"/>
                      <a:pt x="57046" y="8669"/>
                      <a:pt x="54834" y="6924"/>
                    </a:cubicBezTo>
                    <a:cubicBezTo>
                      <a:pt x="40409" y="-4098"/>
                      <a:pt x="15946" y="-21"/>
                      <a:pt x="17" y="5818"/>
                    </a:cubicBezTo>
                    <a:lnTo>
                      <a:pt x="17" y="5818"/>
                    </a:lnTo>
                    <a:close/>
                  </a:path>
                </a:pathLst>
              </a:custGeom>
              <a:solidFill>
                <a:srgbClr val="FFFFFF"/>
              </a:solidFill>
              <a:ln w="0" cap="flat">
                <a:noFill/>
                <a:prstDash val="solid"/>
                <a:miter/>
              </a:ln>
            </p:spPr>
            <p:txBody>
              <a:bodyPr rtlCol="0" anchor="ctr"/>
              <a:lstStyle/>
              <a:p>
                <a:endParaRPr lang="en-US" dirty="0"/>
              </a:p>
            </p:txBody>
          </p:sp>
          <p:sp>
            <p:nvSpPr>
              <p:cNvPr id="270" name="Freeform: Shape 269">
                <a:extLst>
                  <a:ext uri="{FF2B5EF4-FFF2-40B4-BE49-F238E27FC236}">
                    <a16:creationId xmlns:a16="http://schemas.microsoft.com/office/drawing/2014/main" id="{9504917C-7F76-2F81-CA6A-EC02D102A5DC}"/>
                  </a:ext>
                </a:extLst>
              </p:cNvPr>
              <p:cNvSpPr/>
              <p:nvPr/>
            </p:nvSpPr>
            <p:spPr>
              <a:xfrm>
                <a:off x="6606670" y="4432026"/>
                <a:ext cx="47198" cy="54903"/>
              </a:xfrm>
              <a:custGeom>
                <a:avLst/>
                <a:gdLst>
                  <a:gd name="connsiteX0" fmla="*/ 47198 w 47198"/>
                  <a:gd name="connsiteY0" fmla="*/ 0 h 54903"/>
                  <a:gd name="connsiteX1" fmla="*/ 15462 w 47198"/>
                  <a:gd name="connsiteY1" fmla="*/ 20006 h 54903"/>
                  <a:gd name="connsiteX2" fmla="*/ 0 w 47198"/>
                  <a:gd name="connsiteY2" fmla="*/ 54903 h 54903"/>
                  <a:gd name="connsiteX3" fmla="*/ 24014 w 47198"/>
                  <a:gd name="connsiteY3" fmla="*/ 14806 h 54903"/>
                  <a:gd name="connsiteX4" fmla="*/ 47198 w 47198"/>
                  <a:gd name="connsiteY4" fmla="*/ 0 h 54903"/>
                  <a:gd name="connsiteX5" fmla="*/ 47198 w 47198"/>
                  <a:gd name="connsiteY5" fmla="*/ 0 h 54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98" h="54903">
                    <a:moveTo>
                      <a:pt x="47198" y="0"/>
                    </a:moveTo>
                    <a:cubicBezTo>
                      <a:pt x="34414" y="-34"/>
                      <a:pt x="22649" y="10210"/>
                      <a:pt x="15462" y="20006"/>
                    </a:cubicBezTo>
                    <a:cubicBezTo>
                      <a:pt x="7895" y="30406"/>
                      <a:pt x="2833" y="42430"/>
                      <a:pt x="0" y="54903"/>
                    </a:cubicBezTo>
                    <a:cubicBezTo>
                      <a:pt x="6962" y="39839"/>
                      <a:pt x="13354" y="26467"/>
                      <a:pt x="24014" y="14806"/>
                    </a:cubicBezTo>
                    <a:cubicBezTo>
                      <a:pt x="30337" y="8085"/>
                      <a:pt x="37973" y="1970"/>
                      <a:pt x="47198" y="0"/>
                    </a:cubicBezTo>
                    <a:lnTo>
                      <a:pt x="47198" y="0"/>
                    </a:lnTo>
                    <a:close/>
                  </a:path>
                </a:pathLst>
              </a:custGeom>
              <a:solidFill>
                <a:srgbClr val="FFFFFF"/>
              </a:solidFill>
              <a:ln w="0" cap="flat">
                <a:noFill/>
                <a:prstDash val="solid"/>
                <a:miter/>
              </a:ln>
            </p:spPr>
            <p:txBody>
              <a:bodyPr rtlCol="0" anchor="ctr"/>
              <a:lstStyle/>
              <a:p>
                <a:endParaRPr lang="en-US" dirty="0"/>
              </a:p>
            </p:txBody>
          </p:sp>
          <p:sp>
            <p:nvSpPr>
              <p:cNvPr id="271" name="Freeform: Shape 270">
                <a:extLst>
                  <a:ext uri="{FF2B5EF4-FFF2-40B4-BE49-F238E27FC236}">
                    <a16:creationId xmlns:a16="http://schemas.microsoft.com/office/drawing/2014/main" id="{4B9DFC76-1E50-190A-DC76-ADA87CD1DB43}"/>
                  </a:ext>
                </a:extLst>
              </p:cNvPr>
              <p:cNvSpPr/>
              <p:nvPr/>
            </p:nvSpPr>
            <p:spPr>
              <a:xfrm>
                <a:off x="6609020" y="4467650"/>
                <a:ext cx="66581" cy="68326"/>
              </a:xfrm>
              <a:custGeom>
                <a:avLst/>
                <a:gdLst>
                  <a:gd name="connsiteX0" fmla="*/ 17 w 66581"/>
                  <a:gd name="connsiteY0" fmla="*/ 68327 h 68326"/>
                  <a:gd name="connsiteX1" fmla="*/ 32634 w 66581"/>
                  <a:gd name="connsiteY1" fmla="*/ 50636 h 68326"/>
                  <a:gd name="connsiteX2" fmla="*/ 47768 w 66581"/>
                  <a:gd name="connsiteY2" fmla="*/ 15652 h 68326"/>
                  <a:gd name="connsiteX3" fmla="*/ 66582 w 66581"/>
                  <a:gd name="connsiteY3" fmla="*/ 0 h 68326"/>
                  <a:gd name="connsiteX4" fmla="*/ 32911 w 66581"/>
                  <a:gd name="connsiteY4" fmla="*/ 43605 h 68326"/>
                  <a:gd name="connsiteX5" fmla="*/ 30786 w 66581"/>
                  <a:gd name="connsiteY5" fmla="*/ 47630 h 68326"/>
                  <a:gd name="connsiteX6" fmla="*/ 0 w 66581"/>
                  <a:gd name="connsiteY6" fmla="*/ 68327 h 68326"/>
                  <a:gd name="connsiteX7" fmla="*/ 0 w 66581"/>
                  <a:gd name="connsiteY7" fmla="*/ 68327 h 68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581" h="68326">
                    <a:moveTo>
                      <a:pt x="17" y="68327"/>
                    </a:moveTo>
                    <a:cubicBezTo>
                      <a:pt x="12560" y="67048"/>
                      <a:pt x="25240" y="61209"/>
                      <a:pt x="32634" y="50636"/>
                    </a:cubicBezTo>
                    <a:cubicBezTo>
                      <a:pt x="39338" y="40167"/>
                      <a:pt x="41186" y="26000"/>
                      <a:pt x="47768" y="15652"/>
                    </a:cubicBezTo>
                    <a:cubicBezTo>
                      <a:pt x="52070" y="8621"/>
                      <a:pt x="59706" y="4561"/>
                      <a:pt x="66582" y="0"/>
                    </a:cubicBezTo>
                    <a:cubicBezTo>
                      <a:pt x="46853" y="8673"/>
                      <a:pt x="41497" y="25741"/>
                      <a:pt x="32911" y="43605"/>
                    </a:cubicBezTo>
                    <a:cubicBezTo>
                      <a:pt x="32479" y="44469"/>
                      <a:pt x="31287" y="46818"/>
                      <a:pt x="30786" y="47630"/>
                    </a:cubicBezTo>
                    <a:cubicBezTo>
                      <a:pt x="24273" y="58635"/>
                      <a:pt x="12059" y="65027"/>
                      <a:pt x="0" y="68327"/>
                    </a:cubicBezTo>
                    <a:lnTo>
                      <a:pt x="0" y="68327"/>
                    </a:lnTo>
                    <a:close/>
                  </a:path>
                </a:pathLst>
              </a:custGeom>
              <a:solidFill>
                <a:srgbClr val="FFFFFF"/>
              </a:solidFill>
              <a:ln w="0" cap="flat">
                <a:noFill/>
                <a:prstDash val="solid"/>
                <a:miter/>
              </a:ln>
            </p:spPr>
            <p:txBody>
              <a:bodyPr rtlCol="0" anchor="ctr"/>
              <a:lstStyle/>
              <a:p>
                <a:endParaRPr lang="en-US" dirty="0"/>
              </a:p>
            </p:txBody>
          </p:sp>
          <p:sp>
            <p:nvSpPr>
              <p:cNvPr id="272" name="Freeform: Shape 271">
                <a:extLst>
                  <a:ext uri="{FF2B5EF4-FFF2-40B4-BE49-F238E27FC236}">
                    <a16:creationId xmlns:a16="http://schemas.microsoft.com/office/drawing/2014/main" id="{9F708269-DCA1-EF1C-7FBA-C4D83116EE4F}"/>
                  </a:ext>
                </a:extLst>
              </p:cNvPr>
              <p:cNvSpPr/>
              <p:nvPr/>
            </p:nvSpPr>
            <p:spPr>
              <a:xfrm>
                <a:off x="6616673" y="4691651"/>
                <a:ext cx="124992" cy="100958"/>
              </a:xfrm>
              <a:custGeom>
                <a:avLst/>
                <a:gdLst>
                  <a:gd name="connsiteX0" fmla="*/ 0 w 124992"/>
                  <a:gd name="connsiteY0" fmla="*/ 0 h 100958"/>
                  <a:gd name="connsiteX1" fmla="*/ 76326 w 124992"/>
                  <a:gd name="connsiteY1" fmla="*/ 80679 h 100958"/>
                  <a:gd name="connsiteX2" fmla="*/ 84255 w 124992"/>
                  <a:gd name="connsiteY2" fmla="*/ 84532 h 100958"/>
                  <a:gd name="connsiteX3" fmla="*/ 88937 w 124992"/>
                  <a:gd name="connsiteY3" fmla="*/ 86380 h 100958"/>
                  <a:gd name="connsiteX4" fmla="*/ 124992 w 124992"/>
                  <a:gd name="connsiteY4" fmla="*/ 87624 h 100958"/>
                  <a:gd name="connsiteX5" fmla="*/ 104883 w 124992"/>
                  <a:gd name="connsiteY5" fmla="*/ 100253 h 100958"/>
                  <a:gd name="connsiteX6" fmla="*/ 92582 w 124992"/>
                  <a:gd name="connsiteY6" fmla="*/ 100685 h 100958"/>
                  <a:gd name="connsiteX7" fmla="*/ 86726 w 124992"/>
                  <a:gd name="connsiteY7" fmla="*/ 99700 h 100958"/>
                  <a:gd name="connsiteX8" fmla="*/ 60743 w 124992"/>
                  <a:gd name="connsiteY8" fmla="*/ 87555 h 100958"/>
                  <a:gd name="connsiteX9" fmla="*/ 0 w 124992"/>
                  <a:gd name="connsiteY9" fmla="*/ 17 h 100958"/>
                  <a:gd name="connsiteX10" fmla="*/ 0 w 124992"/>
                  <a:gd name="connsiteY10" fmla="*/ 17 h 10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992" h="100958">
                    <a:moveTo>
                      <a:pt x="0" y="0"/>
                    </a:moveTo>
                    <a:cubicBezTo>
                      <a:pt x="13665" y="35347"/>
                      <a:pt x="43916" y="62678"/>
                      <a:pt x="76326" y="80679"/>
                    </a:cubicBezTo>
                    <a:cubicBezTo>
                      <a:pt x="78831" y="82061"/>
                      <a:pt x="81647" y="83322"/>
                      <a:pt x="84255" y="84532"/>
                    </a:cubicBezTo>
                    <a:cubicBezTo>
                      <a:pt x="85568" y="85050"/>
                      <a:pt x="87624" y="85862"/>
                      <a:pt x="88937" y="86380"/>
                    </a:cubicBezTo>
                    <a:cubicBezTo>
                      <a:pt x="100927" y="90768"/>
                      <a:pt x="112709" y="91701"/>
                      <a:pt x="124992" y="87624"/>
                    </a:cubicBezTo>
                    <a:cubicBezTo>
                      <a:pt x="120656" y="94621"/>
                      <a:pt x="112847" y="98750"/>
                      <a:pt x="104883" y="100253"/>
                    </a:cubicBezTo>
                    <a:cubicBezTo>
                      <a:pt x="100858" y="101030"/>
                      <a:pt x="96660" y="101151"/>
                      <a:pt x="92582" y="100685"/>
                    </a:cubicBezTo>
                    <a:cubicBezTo>
                      <a:pt x="90820" y="100564"/>
                      <a:pt x="88471" y="99994"/>
                      <a:pt x="86726" y="99700"/>
                    </a:cubicBezTo>
                    <a:cubicBezTo>
                      <a:pt x="77293" y="97696"/>
                      <a:pt x="68465" y="93256"/>
                      <a:pt x="60743" y="87555"/>
                    </a:cubicBezTo>
                    <a:cubicBezTo>
                      <a:pt x="31909" y="65943"/>
                      <a:pt x="6444" y="36211"/>
                      <a:pt x="0" y="17"/>
                    </a:cubicBezTo>
                    <a:lnTo>
                      <a:pt x="0" y="17"/>
                    </a:lnTo>
                    <a:close/>
                  </a:path>
                </a:pathLst>
              </a:custGeom>
              <a:solidFill>
                <a:srgbClr val="C6725C"/>
              </a:solidFill>
              <a:ln w="0" cap="flat">
                <a:noFill/>
                <a:prstDash val="solid"/>
                <a:miter/>
              </a:ln>
            </p:spPr>
            <p:txBody>
              <a:bodyPr rtlCol="0" anchor="ctr"/>
              <a:lstStyle/>
              <a:p>
                <a:endParaRPr lang="en-US" dirty="0"/>
              </a:p>
            </p:txBody>
          </p:sp>
          <p:sp>
            <p:nvSpPr>
              <p:cNvPr id="273" name="Freeform: Shape 272">
                <a:extLst>
                  <a:ext uri="{FF2B5EF4-FFF2-40B4-BE49-F238E27FC236}">
                    <a16:creationId xmlns:a16="http://schemas.microsoft.com/office/drawing/2014/main" id="{A458FE23-4B4E-99E7-E2BC-2CC0922BB12B}"/>
                  </a:ext>
                </a:extLst>
              </p:cNvPr>
              <p:cNvSpPr/>
              <p:nvPr/>
            </p:nvSpPr>
            <p:spPr>
              <a:xfrm>
                <a:off x="6712227" y="4679676"/>
                <a:ext cx="45129" cy="34228"/>
              </a:xfrm>
              <a:custGeom>
                <a:avLst/>
                <a:gdLst>
                  <a:gd name="connsiteX0" fmla="*/ 33204 w 45129"/>
                  <a:gd name="connsiteY0" fmla="*/ 33414 h 34228"/>
                  <a:gd name="connsiteX1" fmla="*/ 17880 w 45129"/>
                  <a:gd name="connsiteY1" fmla="*/ 32084 h 34228"/>
                  <a:gd name="connsiteX2" fmla="*/ 328 w 45129"/>
                  <a:gd name="connsiteY2" fmla="*/ 5237 h 34228"/>
                  <a:gd name="connsiteX3" fmla="*/ 691 w 45129"/>
                  <a:gd name="connsiteY3" fmla="*/ 54 h 34228"/>
                  <a:gd name="connsiteX4" fmla="*/ 1883 w 45129"/>
                  <a:gd name="connsiteY4" fmla="*/ 331 h 34228"/>
                  <a:gd name="connsiteX5" fmla="*/ 6098 w 45129"/>
                  <a:gd name="connsiteY5" fmla="*/ 3751 h 34228"/>
                  <a:gd name="connsiteX6" fmla="*/ 18589 w 45129"/>
                  <a:gd name="connsiteY6" fmla="*/ 12648 h 34228"/>
                  <a:gd name="connsiteX7" fmla="*/ 38698 w 45129"/>
                  <a:gd name="connsiteY7" fmla="*/ 20647 h 34228"/>
                  <a:gd name="connsiteX8" fmla="*/ 44900 w 45129"/>
                  <a:gd name="connsiteY8" fmla="*/ 22738 h 34228"/>
                  <a:gd name="connsiteX9" fmla="*/ 44952 w 45129"/>
                  <a:gd name="connsiteY9" fmla="*/ 22841 h 34228"/>
                  <a:gd name="connsiteX10" fmla="*/ 33204 w 45129"/>
                  <a:gd name="connsiteY10" fmla="*/ 33414 h 3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29" h="34228">
                    <a:moveTo>
                      <a:pt x="33204" y="33414"/>
                    </a:moveTo>
                    <a:cubicBezTo>
                      <a:pt x="28125" y="34917"/>
                      <a:pt x="22666" y="34261"/>
                      <a:pt x="17880" y="32084"/>
                    </a:cubicBezTo>
                    <a:cubicBezTo>
                      <a:pt x="7014" y="27143"/>
                      <a:pt x="2487" y="16328"/>
                      <a:pt x="328" y="5237"/>
                    </a:cubicBezTo>
                    <a:cubicBezTo>
                      <a:pt x="138" y="4304"/>
                      <a:pt x="-467" y="624"/>
                      <a:pt x="691" y="54"/>
                    </a:cubicBezTo>
                    <a:cubicBezTo>
                      <a:pt x="967" y="-84"/>
                      <a:pt x="1399" y="54"/>
                      <a:pt x="1883" y="331"/>
                    </a:cubicBezTo>
                    <a:cubicBezTo>
                      <a:pt x="3351" y="1143"/>
                      <a:pt x="5407" y="3216"/>
                      <a:pt x="6098" y="3751"/>
                    </a:cubicBezTo>
                    <a:cubicBezTo>
                      <a:pt x="10089" y="6930"/>
                      <a:pt x="14097" y="10178"/>
                      <a:pt x="18589" y="12648"/>
                    </a:cubicBezTo>
                    <a:cubicBezTo>
                      <a:pt x="24860" y="16121"/>
                      <a:pt x="31960" y="18764"/>
                      <a:pt x="38698" y="20647"/>
                    </a:cubicBezTo>
                    <a:cubicBezTo>
                      <a:pt x="40495" y="21148"/>
                      <a:pt x="43967" y="20647"/>
                      <a:pt x="44900" y="22738"/>
                    </a:cubicBezTo>
                    <a:cubicBezTo>
                      <a:pt x="44900" y="22772"/>
                      <a:pt x="44935" y="22807"/>
                      <a:pt x="44952" y="22841"/>
                    </a:cubicBezTo>
                    <a:cubicBezTo>
                      <a:pt x="46610" y="27005"/>
                      <a:pt x="36210" y="32533"/>
                      <a:pt x="33204" y="33414"/>
                    </a:cubicBezTo>
                    <a:close/>
                  </a:path>
                </a:pathLst>
              </a:custGeom>
              <a:solidFill>
                <a:srgbClr val="C6725C"/>
              </a:solidFill>
              <a:ln w="0" cap="flat">
                <a:noFill/>
                <a:prstDash val="solid"/>
                <a:miter/>
              </a:ln>
            </p:spPr>
            <p:txBody>
              <a:bodyPr rtlCol="0" anchor="ctr"/>
              <a:lstStyle/>
              <a:p>
                <a:endParaRPr lang="en-US" dirty="0"/>
              </a:p>
            </p:txBody>
          </p:sp>
          <p:sp>
            <p:nvSpPr>
              <p:cNvPr id="274" name="Freeform: Shape 273">
                <a:extLst>
                  <a:ext uri="{FF2B5EF4-FFF2-40B4-BE49-F238E27FC236}">
                    <a16:creationId xmlns:a16="http://schemas.microsoft.com/office/drawing/2014/main" id="{B8A2F749-CF45-8462-CBE4-89C22AE7C848}"/>
                  </a:ext>
                </a:extLst>
              </p:cNvPr>
              <p:cNvSpPr/>
              <p:nvPr/>
            </p:nvSpPr>
            <p:spPr>
              <a:xfrm>
                <a:off x="6712918" y="4679731"/>
                <a:ext cx="44209" cy="24764"/>
              </a:xfrm>
              <a:custGeom>
                <a:avLst/>
                <a:gdLst>
                  <a:gd name="connsiteX0" fmla="*/ 44209 w 44209"/>
                  <a:gd name="connsiteY0" fmla="*/ 22683 h 24764"/>
                  <a:gd name="connsiteX1" fmla="*/ 0 w 44209"/>
                  <a:gd name="connsiteY1" fmla="*/ 0 h 24764"/>
                  <a:gd name="connsiteX2" fmla="*/ 1192 w 44209"/>
                  <a:gd name="connsiteY2" fmla="*/ 276 h 24764"/>
                  <a:gd name="connsiteX3" fmla="*/ 5407 w 44209"/>
                  <a:gd name="connsiteY3" fmla="*/ 3697 h 24764"/>
                  <a:gd name="connsiteX4" fmla="*/ 17898 w 44209"/>
                  <a:gd name="connsiteY4" fmla="*/ 12594 h 24764"/>
                  <a:gd name="connsiteX5" fmla="*/ 38007 w 44209"/>
                  <a:gd name="connsiteY5" fmla="*/ 20593 h 24764"/>
                  <a:gd name="connsiteX6" fmla="*/ 44209 w 44209"/>
                  <a:gd name="connsiteY6" fmla="*/ 22683 h 2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09" h="24764">
                    <a:moveTo>
                      <a:pt x="44209" y="22683"/>
                    </a:moveTo>
                    <a:cubicBezTo>
                      <a:pt x="44209" y="22683"/>
                      <a:pt x="17311" y="34932"/>
                      <a:pt x="0" y="0"/>
                    </a:cubicBezTo>
                    <a:cubicBezTo>
                      <a:pt x="0" y="0"/>
                      <a:pt x="432" y="86"/>
                      <a:pt x="1192" y="276"/>
                    </a:cubicBezTo>
                    <a:cubicBezTo>
                      <a:pt x="2661" y="1088"/>
                      <a:pt x="4716" y="3161"/>
                      <a:pt x="5407" y="3697"/>
                    </a:cubicBezTo>
                    <a:cubicBezTo>
                      <a:pt x="9398" y="6876"/>
                      <a:pt x="13406" y="10124"/>
                      <a:pt x="17898" y="12594"/>
                    </a:cubicBezTo>
                    <a:cubicBezTo>
                      <a:pt x="24169" y="16067"/>
                      <a:pt x="31270" y="18710"/>
                      <a:pt x="38007" y="20593"/>
                    </a:cubicBezTo>
                    <a:cubicBezTo>
                      <a:pt x="39804" y="21094"/>
                      <a:pt x="43277" y="20593"/>
                      <a:pt x="44209" y="22683"/>
                    </a:cubicBezTo>
                    <a:close/>
                  </a:path>
                </a:pathLst>
              </a:custGeom>
              <a:solidFill>
                <a:srgbClr val="FFFFFF"/>
              </a:solidFill>
              <a:ln w="0" cap="flat">
                <a:noFill/>
                <a:prstDash val="solid"/>
                <a:miter/>
              </a:ln>
            </p:spPr>
            <p:txBody>
              <a:bodyPr rtlCol="0" anchor="ctr"/>
              <a:lstStyle/>
              <a:p>
                <a:endParaRPr lang="en-US" dirty="0"/>
              </a:p>
            </p:txBody>
          </p:sp>
          <p:sp>
            <p:nvSpPr>
              <p:cNvPr id="275" name="Freeform: Shape 274">
                <a:extLst>
                  <a:ext uri="{FF2B5EF4-FFF2-40B4-BE49-F238E27FC236}">
                    <a16:creationId xmlns:a16="http://schemas.microsoft.com/office/drawing/2014/main" id="{37F54C13-FB22-BFED-6310-408FEF327A67}"/>
                  </a:ext>
                </a:extLst>
              </p:cNvPr>
              <p:cNvSpPr/>
              <p:nvPr/>
            </p:nvSpPr>
            <p:spPr>
              <a:xfrm>
                <a:off x="6720084" y="4733466"/>
                <a:ext cx="24268" cy="5911"/>
              </a:xfrm>
              <a:custGeom>
                <a:avLst/>
                <a:gdLst>
                  <a:gd name="connsiteX0" fmla="*/ 625 w 24268"/>
                  <a:gd name="connsiteY0" fmla="*/ 2741 h 5911"/>
                  <a:gd name="connsiteX1" fmla="*/ 21 w 24268"/>
                  <a:gd name="connsiteY1" fmla="*/ 2084 h 5911"/>
                  <a:gd name="connsiteX2" fmla="*/ 695 w 24268"/>
                  <a:gd name="connsiteY2" fmla="*/ 1013 h 5911"/>
                  <a:gd name="connsiteX3" fmla="*/ 23983 w 24268"/>
                  <a:gd name="connsiteY3" fmla="*/ 4364 h 5911"/>
                  <a:gd name="connsiteX4" fmla="*/ 24034 w 24268"/>
                  <a:gd name="connsiteY4" fmla="*/ 5626 h 5911"/>
                  <a:gd name="connsiteX5" fmla="*/ 22773 w 24268"/>
                  <a:gd name="connsiteY5" fmla="*/ 5677 h 5911"/>
                  <a:gd name="connsiteX6" fmla="*/ 1075 w 24268"/>
                  <a:gd name="connsiteY6" fmla="*/ 2758 h 5911"/>
                  <a:gd name="connsiteX7" fmla="*/ 608 w 24268"/>
                  <a:gd name="connsiteY7" fmla="*/ 2741 h 5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268" h="5911">
                    <a:moveTo>
                      <a:pt x="625" y="2741"/>
                    </a:moveTo>
                    <a:cubicBezTo>
                      <a:pt x="332" y="2654"/>
                      <a:pt x="90" y="2412"/>
                      <a:pt x="21" y="2084"/>
                    </a:cubicBezTo>
                    <a:cubicBezTo>
                      <a:pt x="-83" y="1600"/>
                      <a:pt x="211" y="1117"/>
                      <a:pt x="695" y="1013"/>
                    </a:cubicBezTo>
                    <a:cubicBezTo>
                      <a:pt x="16329" y="-2460"/>
                      <a:pt x="23672" y="4088"/>
                      <a:pt x="23983" y="4364"/>
                    </a:cubicBezTo>
                    <a:cubicBezTo>
                      <a:pt x="24345" y="4693"/>
                      <a:pt x="24363" y="5263"/>
                      <a:pt x="24034" y="5626"/>
                    </a:cubicBezTo>
                    <a:cubicBezTo>
                      <a:pt x="23706" y="5988"/>
                      <a:pt x="23136" y="6006"/>
                      <a:pt x="22773" y="5677"/>
                    </a:cubicBezTo>
                    <a:cubicBezTo>
                      <a:pt x="22687" y="5591"/>
                      <a:pt x="15725" y="-507"/>
                      <a:pt x="1075" y="2758"/>
                    </a:cubicBezTo>
                    <a:cubicBezTo>
                      <a:pt x="919" y="2792"/>
                      <a:pt x="764" y="2792"/>
                      <a:pt x="608" y="2741"/>
                    </a:cubicBezTo>
                    <a:close/>
                  </a:path>
                </a:pathLst>
              </a:custGeom>
              <a:solidFill>
                <a:srgbClr val="642019"/>
              </a:solidFill>
              <a:ln w="0" cap="flat">
                <a:noFill/>
                <a:prstDash val="solid"/>
                <a:miter/>
              </a:ln>
            </p:spPr>
            <p:txBody>
              <a:bodyPr rtlCol="0" anchor="ctr"/>
              <a:lstStyle/>
              <a:p>
                <a:endParaRPr lang="en-US" dirty="0"/>
              </a:p>
            </p:txBody>
          </p:sp>
          <p:sp>
            <p:nvSpPr>
              <p:cNvPr id="276" name="Freeform: Shape 275">
                <a:extLst>
                  <a:ext uri="{FF2B5EF4-FFF2-40B4-BE49-F238E27FC236}">
                    <a16:creationId xmlns:a16="http://schemas.microsoft.com/office/drawing/2014/main" id="{7E4BDB8E-9809-B44D-7F22-C0526649B076}"/>
                  </a:ext>
                </a:extLst>
              </p:cNvPr>
              <p:cNvSpPr/>
              <p:nvPr/>
            </p:nvSpPr>
            <p:spPr>
              <a:xfrm>
                <a:off x="6875175" y="4990112"/>
                <a:ext cx="61917" cy="356698"/>
              </a:xfrm>
              <a:custGeom>
                <a:avLst/>
                <a:gdLst>
                  <a:gd name="connsiteX0" fmla="*/ 61917 w 61917"/>
                  <a:gd name="connsiteY0" fmla="*/ 0 h 356698"/>
                  <a:gd name="connsiteX1" fmla="*/ 45350 w 61917"/>
                  <a:gd name="connsiteY1" fmla="*/ 125303 h 356698"/>
                  <a:gd name="connsiteX2" fmla="*/ 39631 w 61917"/>
                  <a:gd name="connsiteY2" fmla="*/ 147849 h 356698"/>
                  <a:gd name="connsiteX3" fmla="*/ 8206 w 61917"/>
                  <a:gd name="connsiteY3" fmla="*/ 236820 h 356698"/>
                  <a:gd name="connsiteX4" fmla="*/ 4820 w 61917"/>
                  <a:gd name="connsiteY4" fmla="*/ 290480 h 356698"/>
                  <a:gd name="connsiteX5" fmla="*/ 5632 w 61917"/>
                  <a:gd name="connsiteY5" fmla="*/ 298980 h 356698"/>
                  <a:gd name="connsiteX6" fmla="*/ 6824 w 61917"/>
                  <a:gd name="connsiteY6" fmla="*/ 307445 h 356698"/>
                  <a:gd name="connsiteX7" fmla="*/ 8362 w 61917"/>
                  <a:gd name="connsiteY7" fmla="*/ 315858 h 356698"/>
                  <a:gd name="connsiteX8" fmla="*/ 10262 w 61917"/>
                  <a:gd name="connsiteY8" fmla="*/ 324220 h 356698"/>
                  <a:gd name="connsiteX9" fmla="*/ 11765 w 61917"/>
                  <a:gd name="connsiteY9" fmla="*/ 329731 h 356698"/>
                  <a:gd name="connsiteX10" fmla="*/ 12525 w 61917"/>
                  <a:gd name="connsiteY10" fmla="*/ 332495 h 356698"/>
                  <a:gd name="connsiteX11" fmla="*/ 15134 w 61917"/>
                  <a:gd name="connsiteY11" fmla="*/ 340684 h 356698"/>
                  <a:gd name="connsiteX12" fmla="*/ 17121 w 61917"/>
                  <a:gd name="connsiteY12" fmla="*/ 346057 h 356698"/>
                  <a:gd name="connsiteX13" fmla="*/ 18105 w 61917"/>
                  <a:gd name="connsiteY13" fmla="*/ 348752 h 356698"/>
                  <a:gd name="connsiteX14" fmla="*/ 21422 w 61917"/>
                  <a:gd name="connsiteY14" fmla="*/ 356699 h 356698"/>
                  <a:gd name="connsiteX15" fmla="*/ 17518 w 61917"/>
                  <a:gd name="connsiteY15" fmla="*/ 349011 h 356698"/>
                  <a:gd name="connsiteX16" fmla="*/ 14011 w 61917"/>
                  <a:gd name="connsiteY16" fmla="*/ 341116 h 356698"/>
                  <a:gd name="connsiteX17" fmla="*/ 11920 w 61917"/>
                  <a:gd name="connsiteY17" fmla="*/ 335743 h 356698"/>
                  <a:gd name="connsiteX18" fmla="*/ 8154 w 61917"/>
                  <a:gd name="connsiteY18" fmla="*/ 324825 h 356698"/>
                  <a:gd name="connsiteX19" fmla="*/ 5805 w 61917"/>
                  <a:gd name="connsiteY19" fmla="*/ 316480 h 356698"/>
                  <a:gd name="connsiteX20" fmla="*/ 3853 w 61917"/>
                  <a:gd name="connsiteY20" fmla="*/ 308015 h 356698"/>
                  <a:gd name="connsiteX21" fmla="*/ 2298 w 61917"/>
                  <a:gd name="connsiteY21" fmla="*/ 299463 h 356698"/>
                  <a:gd name="connsiteX22" fmla="*/ 985 w 61917"/>
                  <a:gd name="connsiteY22" fmla="*/ 289409 h 356698"/>
                  <a:gd name="connsiteX23" fmla="*/ 380 w 61917"/>
                  <a:gd name="connsiteY23" fmla="*/ 282187 h 356698"/>
                  <a:gd name="connsiteX24" fmla="*/ 294 w 61917"/>
                  <a:gd name="connsiteY24" fmla="*/ 280736 h 356698"/>
                  <a:gd name="connsiteX25" fmla="*/ 0 w 61917"/>
                  <a:gd name="connsiteY25" fmla="*/ 272755 h 356698"/>
                  <a:gd name="connsiteX26" fmla="*/ 35 w 61917"/>
                  <a:gd name="connsiteY26" fmla="*/ 267675 h 356698"/>
                  <a:gd name="connsiteX27" fmla="*/ 1745 w 61917"/>
                  <a:gd name="connsiteY27" fmla="*/ 244491 h 356698"/>
                  <a:gd name="connsiteX28" fmla="*/ 3144 w 61917"/>
                  <a:gd name="connsiteY28" fmla="*/ 235870 h 356698"/>
                  <a:gd name="connsiteX29" fmla="*/ 4302 w 61917"/>
                  <a:gd name="connsiteY29" fmla="*/ 230152 h 356698"/>
                  <a:gd name="connsiteX30" fmla="*/ 22182 w 61917"/>
                  <a:gd name="connsiteY30" fmla="*/ 178185 h 356698"/>
                  <a:gd name="connsiteX31" fmla="*/ 37593 w 61917"/>
                  <a:gd name="connsiteY31" fmla="*/ 135323 h 356698"/>
                  <a:gd name="connsiteX32" fmla="*/ 48528 w 61917"/>
                  <a:gd name="connsiteY32" fmla="*/ 67705 h 356698"/>
                  <a:gd name="connsiteX33" fmla="*/ 61917 w 61917"/>
                  <a:gd name="connsiteY33" fmla="*/ 35 h 356698"/>
                  <a:gd name="connsiteX34" fmla="*/ 61917 w 61917"/>
                  <a:gd name="connsiteY34" fmla="*/ 35 h 35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917" h="356698">
                    <a:moveTo>
                      <a:pt x="61917" y="0"/>
                    </a:moveTo>
                    <a:cubicBezTo>
                      <a:pt x="51206" y="41013"/>
                      <a:pt x="53487" y="83841"/>
                      <a:pt x="45350" y="125303"/>
                    </a:cubicBezTo>
                    <a:cubicBezTo>
                      <a:pt x="43812" y="132818"/>
                      <a:pt x="41946" y="140541"/>
                      <a:pt x="39631" y="147849"/>
                    </a:cubicBezTo>
                    <a:cubicBezTo>
                      <a:pt x="30129" y="177874"/>
                      <a:pt x="14287" y="205775"/>
                      <a:pt x="8206" y="236820"/>
                    </a:cubicBezTo>
                    <a:cubicBezTo>
                      <a:pt x="4578" y="254425"/>
                      <a:pt x="3542" y="272547"/>
                      <a:pt x="4820" y="290480"/>
                    </a:cubicBezTo>
                    <a:cubicBezTo>
                      <a:pt x="4993" y="292086"/>
                      <a:pt x="5407" y="297338"/>
                      <a:pt x="5632" y="298980"/>
                    </a:cubicBezTo>
                    <a:cubicBezTo>
                      <a:pt x="6012" y="301640"/>
                      <a:pt x="6409" y="304784"/>
                      <a:pt x="6824" y="307445"/>
                    </a:cubicBezTo>
                    <a:cubicBezTo>
                      <a:pt x="7100" y="308827"/>
                      <a:pt x="8051" y="314373"/>
                      <a:pt x="8362" y="315858"/>
                    </a:cubicBezTo>
                    <a:cubicBezTo>
                      <a:pt x="8966" y="318467"/>
                      <a:pt x="9623" y="321594"/>
                      <a:pt x="10262" y="324220"/>
                    </a:cubicBezTo>
                    <a:lnTo>
                      <a:pt x="11765" y="329731"/>
                    </a:lnTo>
                    <a:cubicBezTo>
                      <a:pt x="12024" y="330647"/>
                      <a:pt x="12266" y="331580"/>
                      <a:pt x="12525" y="332495"/>
                    </a:cubicBezTo>
                    <a:cubicBezTo>
                      <a:pt x="13216" y="334724"/>
                      <a:pt x="14460" y="338525"/>
                      <a:pt x="15134" y="340684"/>
                    </a:cubicBezTo>
                    <a:cubicBezTo>
                      <a:pt x="15134" y="340684"/>
                      <a:pt x="17121" y="346057"/>
                      <a:pt x="17121" y="346057"/>
                    </a:cubicBezTo>
                    <a:lnTo>
                      <a:pt x="18105" y="348752"/>
                    </a:lnTo>
                    <a:cubicBezTo>
                      <a:pt x="19056" y="351050"/>
                      <a:pt x="20524" y="354522"/>
                      <a:pt x="21422" y="356699"/>
                    </a:cubicBezTo>
                    <a:cubicBezTo>
                      <a:pt x="20472" y="354781"/>
                      <a:pt x="18399" y="350808"/>
                      <a:pt x="17518" y="349011"/>
                    </a:cubicBezTo>
                    <a:cubicBezTo>
                      <a:pt x="16844" y="347474"/>
                      <a:pt x="14719" y="342740"/>
                      <a:pt x="14011" y="341116"/>
                    </a:cubicBezTo>
                    <a:lnTo>
                      <a:pt x="11920" y="335743"/>
                    </a:lnTo>
                    <a:cubicBezTo>
                      <a:pt x="10694" y="332789"/>
                      <a:pt x="9191" y="327917"/>
                      <a:pt x="8154" y="324825"/>
                    </a:cubicBezTo>
                    <a:cubicBezTo>
                      <a:pt x="7377" y="322199"/>
                      <a:pt x="6565" y="319124"/>
                      <a:pt x="5805" y="316480"/>
                    </a:cubicBezTo>
                    <a:cubicBezTo>
                      <a:pt x="5373" y="314770"/>
                      <a:pt x="4267" y="309846"/>
                      <a:pt x="3853" y="308015"/>
                    </a:cubicBezTo>
                    <a:cubicBezTo>
                      <a:pt x="3300" y="305320"/>
                      <a:pt x="2816" y="302193"/>
                      <a:pt x="2298" y="299463"/>
                    </a:cubicBezTo>
                    <a:cubicBezTo>
                      <a:pt x="1918" y="296837"/>
                      <a:pt x="1261" y="292069"/>
                      <a:pt x="985" y="289409"/>
                    </a:cubicBezTo>
                    <a:cubicBezTo>
                      <a:pt x="812" y="287353"/>
                      <a:pt x="553" y="284243"/>
                      <a:pt x="380" y="282187"/>
                    </a:cubicBezTo>
                    <a:cubicBezTo>
                      <a:pt x="345" y="281807"/>
                      <a:pt x="294" y="281116"/>
                      <a:pt x="294" y="280736"/>
                    </a:cubicBezTo>
                    <a:cubicBezTo>
                      <a:pt x="242" y="279302"/>
                      <a:pt x="69" y="274240"/>
                      <a:pt x="0" y="272755"/>
                    </a:cubicBezTo>
                    <a:cubicBezTo>
                      <a:pt x="0" y="271511"/>
                      <a:pt x="35" y="268954"/>
                      <a:pt x="35" y="267675"/>
                    </a:cubicBezTo>
                    <a:cubicBezTo>
                      <a:pt x="86" y="259936"/>
                      <a:pt x="674" y="252144"/>
                      <a:pt x="1745" y="244491"/>
                    </a:cubicBezTo>
                    <a:cubicBezTo>
                      <a:pt x="2073" y="242418"/>
                      <a:pt x="2695" y="237840"/>
                      <a:pt x="3144" y="235870"/>
                    </a:cubicBezTo>
                    <a:cubicBezTo>
                      <a:pt x="3438" y="234436"/>
                      <a:pt x="4008" y="231586"/>
                      <a:pt x="4302" y="230152"/>
                    </a:cubicBezTo>
                    <a:cubicBezTo>
                      <a:pt x="8189" y="212202"/>
                      <a:pt x="15220" y="195064"/>
                      <a:pt x="22182" y="178185"/>
                    </a:cubicBezTo>
                    <a:cubicBezTo>
                      <a:pt x="27970" y="164123"/>
                      <a:pt x="33757" y="150043"/>
                      <a:pt x="37593" y="135323"/>
                    </a:cubicBezTo>
                    <a:cubicBezTo>
                      <a:pt x="43518" y="113366"/>
                      <a:pt x="45816" y="90319"/>
                      <a:pt x="48528" y="67705"/>
                    </a:cubicBezTo>
                    <a:cubicBezTo>
                      <a:pt x="51241" y="44901"/>
                      <a:pt x="54402" y="21837"/>
                      <a:pt x="61917" y="35"/>
                    </a:cubicBezTo>
                    <a:lnTo>
                      <a:pt x="61917" y="35"/>
                    </a:lnTo>
                    <a:close/>
                  </a:path>
                </a:pathLst>
              </a:custGeom>
              <a:solidFill>
                <a:srgbClr val="D1CDCD"/>
              </a:solidFill>
              <a:ln w="0" cap="flat">
                <a:noFill/>
                <a:prstDash val="solid"/>
                <a:miter/>
              </a:ln>
            </p:spPr>
            <p:txBody>
              <a:bodyPr rtlCol="0" anchor="ctr"/>
              <a:lstStyle/>
              <a:p>
                <a:endParaRPr lang="en-US" dirty="0"/>
              </a:p>
            </p:txBody>
          </p:sp>
          <p:sp>
            <p:nvSpPr>
              <p:cNvPr id="277" name="Freeform: Shape 276">
                <a:extLst>
                  <a:ext uri="{FF2B5EF4-FFF2-40B4-BE49-F238E27FC236}">
                    <a16:creationId xmlns:a16="http://schemas.microsoft.com/office/drawing/2014/main" id="{4E88EFA2-E29A-808F-07F6-06315482EC3B}"/>
                  </a:ext>
                </a:extLst>
              </p:cNvPr>
              <p:cNvSpPr/>
              <p:nvPr/>
            </p:nvSpPr>
            <p:spPr>
              <a:xfrm>
                <a:off x="6493505" y="4754355"/>
                <a:ext cx="291005" cy="193162"/>
              </a:xfrm>
              <a:custGeom>
                <a:avLst/>
                <a:gdLst>
                  <a:gd name="connsiteX0" fmla="*/ 4499 w 291005"/>
                  <a:gd name="connsiteY0" fmla="*/ 1166 h 193162"/>
                  <a:gd name="connsiteX1" fmla="*/ 12895 w 291005"/>
                  <a:gd name="connsiteY1" fmla="*/ 108571 h 193162"/>
                  <a:gd name="connsiteX2" fmla="*/ 19097 w 291005"/>
                  <a:gd name="connsiteY2" fmla="*/ 114410 h 193162"/>
                  <a:gd name="connsiteX3" fmla="*/ 81204 w 291005"/>
                  <a:gd name="connsiteY3" fmla="*/ 88237 h 193162"/>
                  <a:gd name="connsiteX4" fmla="*/ 83295 w 291005"/>
                  <a:gd name="connsiteY4" fmla="*/ 89360 h 193162"/>
                  <a:gd name="connsiteX5" fmla="*/ 83122 w 291005"/>
                  <a:gd name="connsiteY5" fmla="*/ 94128 h 193162"/>
                  <a:gd name="connsiteX6" fmla="*/ 78596 w 291005"/>
                  <a:gd name="connsiteY6" fmla="*/ 106826 h 193162"/>
                  <a:gd name="connsiteX7" fmla="*/ 80047 w 291005"/>
                  <a:gd name="connsiteY7" fmla="*/ 124396 h 193162"/>
                  <a:gd name="connsiteX8" fmla="*/ 92106 w 291005"/>
                  <a:gd name="connsiteY8" fmla="*/ 127765 h 193162"/>
                  <a:gd name="connsiteX9" fmla="*/ 109192 w 291005"/>
                  <a:gd name="connsiteY9" fmla="*/ 132602 h 193162"/>
                  <a:gd name="connsiteX10" fmla="*/ 125362 w 291005"/>
                  <a:gd name="connsiteY10" fmla="*/ 139892 h 193162"/>
                  <a:gd name="connsiteX11" fmla="*/ 145592 w 291005"/>
                  <a:gd name="connsiteY11" fmla="*/ 153471 h 193162"/>
                  <a:gd name="connsiteX12" fmla="*/ 174098 w 291005"/>
                  <a:gd name="connsiteY12" fmla="*/ 187125 h 193162"/>
                  <a:gd name="connsiteX13" fmla="*/ 177709 w 291005"/>
                  <a:gd name="connsiteY13" fmla="*/ 190339 h 193162"/>
                  <a:gd name="connsiteX14" fmla="*/ 182615 w 291005"/>
                  <a:gd name="connsiteY14" fmla="*/ 187920 h 193162"/>
                  <a:gd name="connsiteX15" fmla="*/ 187556 w 291005"/>
                  <a:gd name="connsiteY15" fmla="*/ 183653 h 193162"/>
                  <a:gd name="connsiteX16" fmla="*/ 228984 w 291005"/>
                  <a:gd name="connsiteY16" fmla="*/ 151070 h 193162"/>
                  <a:gd name="connsiteX17" fmla="*/ 251927 w 291005"/>
                  <a:gd name="connsiteY17" fmla="*/ 138839 h 193162"/>
                  <a:gd name="connsiteX18" fmla="*/ 255814 w 291005"/>
                  <a:gd name="connsiteY18" fmla="*/ 118556 h 193162"/>
                  <a:gd name="connsiteX19" fmla="*/ 254345 w 291005"/>
                  <a:gd name="connsiteY19" fmla="*/ 117174 h 193162"/>
                  <a:gd name="connsiteX20" fmla="*/ 254207 w 291005"/>
                  <a:gd name="connsiteY20" fmla="*/ 116051 h 193162"/>
                  <a:gd name="connsiteX21" fmla="*/ 255088 w 291005"/>
                  <a:gd name="connsiteY21" fmla="*/ 115810 h 193162"/>
                  <a:gd name="connsiteX22" fmla="*/ 287550 w 291005"/>
                  <a:gd name="connsiteY22" fmla="*/ 125018 h 193162"/>
                  <a:gd name="connsiteX23" fmla="*/ 286237 w 291005"/>
                  <a:gd name="connsiteY23" fmla="*/ 125657 h 193162"/>
                  <a:gd name="connsiteX24" fmla="*/ 284768 w 291005"/>
                  <a:gd name="connsiteY24" fmla="*/ 66521 h 193162"/>
                  <a:gd name="connsiteX25" fmla="*/ 281935 w 291005"/>
                  <a:gd name="connsiteY25" fmla="*/ 46636 h 193162"/>
                  <a:gd name="connsiteX26" fmla="*/ 285269 w 291005"/>
                  <a:gd name="connsiteY26" fmla="*/ 66417 h 193162"/>
                  <a:gd name="connsiteX27" fmla="*/ 291005 w 291005"/>
                  <a:gd name="connsiteY27" fmla="*/ 106204 h 193162"/>
                  <a:gd name="connsiteX28" fmla="*/ 288172 w 291005"/>
                  <a:gd name="connsiteY28" fmla="*/ 126279 h 193162"/>
                  <a:gd name="connsiteX29" fmla="*/ 286893 w 291005"/>
                  <a:gd name="connsiteY29" fmla="*/ 126918 h 193162"/>
                  <a:gd name="connsiteX30" fmla="*/ 254552 w 291005"/>
                  <a:gd name="connsiteY30" fmla="*/ 117261 h 193162"/>
                  <a:gd name="connsiteX31" fmla="*/ 255278 w 291005"/>
                  <a:gd name="connsiteY31" fmla="*/ 115896 h 193162"/>
                  <a:gd name="connsiteX32" fmla="*/ 258526 w 291005"/>
                  <a:gd name="connsiteY32" fmla="*/ 132878 h 193162"/>
                  <a:gd name="connsiteX33" fmla="*/ 245776 w 291005"/>
                  <a:gd name="connsiteY33" fmla="*/ 145300 h 193162"/>
                  <a:gd name="connsiteX34" fmla="*/ 237829 w 291005"/>
                  <a:gd name="connsiteY34" fmla="*/ 149135 h 193162"/>
                  <a:gd name="connsiteX35" fmla="*/ 189387 w 291005"/>
                  <a:gd name="connsiteY35" fmla="*/ 185709 h 193162"/>
                  <a:gd name="connsiteX36" fmla="*/ 186087 w 291005"/>
                  <a:gd name="connsiteY36" fmla="*/ 188611 h 193162"/>
                  <a:gd name="connsiteX37" fmla="*/ 180335 w 291005"/>
                  <a:gd name="connsiteY37" fmla="*/ 192636 h 193162"/>
                  <a:gd name="connsiteX38" fmla="*/ 172871 w 291005"/>
                  <a:gd name="connsiteY38" fmla="*/ 190529 h 193162"/>
                  <a:gd name="connsiteX39" fmla="*/ 170470 w 291005"/>
                  <a:gd name="connsiteY39" fmla="*/ 186676 h 193162"/>
                  <a:gd name="connsiteX40" fmla="*/ 163145 w 291005"/>
                  <a:gd name="connsiteY40" fmla="*/ 175965 h 193162"/>
                  <a:gd name="connsiteX41" fmla="*/ 143571 w 291005"/>
                  <a:gd name="connsiteY41" fmla="*/ 155873 h 193162"/>
                  <a:gd name="connsiteX42" fmla="*/ 91449 w 291005"/>
                  <a:gd name="connsiteY42" fmla="*/ 130926 h 193162"/>
                  <a:gd name="connsiteX43" fmla="*/ 78371 w 291005"/>
                  <a:gd name="connsiteY43" fmla="*/ 127091 h 193162"/>
                  <a:gd name="connsiteX44" fmla="*/ 72739 w 291005"/>
                  <a:gd name="connsiteY44" fmla="*/ 119057 h 193162"/>
                  <a:gd name="connsiteX45" fmla="*/ 75780 w 291005"/>
                  <a:gd name="connsiteY45" fmla="*/ 105530 h 193162"/>
                  <a:gd name="connsiteX46" fmla="*/ 80444 w 291005"/>
                  <a:gd name="connsiteY46" fmla="*/ 89602 h 193162"/>
                  <a:gd name="connsiteX47" fmla="*/ 82535 w 291005"/>
                  <a:gd name="connsiteY47" fmla="*/ 90742 h 193162"/>
                  <a:gd name="connsiteX48" fmla="*/ 22656 w 291005"/>
                  <a:gd name="connsiteY48" fmla="*/ 115948 h 193162"/>
                  <a:gd name="connsiteX49" fmla="*/ 16246 w 291005"/>
                  <a:gd name="connsiteY49" fmla="*/ 117036 h 193162"/>
                  <a:gd name="connsiteX50" fmla="*/ 10493 w 291005"/>
                  <a:gd name="connsiteY50" fmla="*/ 109262 h 193162"/>
                  <a:gd name="connsiteX51" fmla="*/ 2512 w 291005"/>
                  <a:gd name="connsiteY51" fmla="*/ 872 h 193162"/>
                  <a:gd name="connsiteX52" fmla="*/ 3652 w 291005"/>
                  <a:gd name="connsiteY52" fmla="*/ 8 h 193162"/>
                  <a:gd name="connsiteX53" fmla="*/ 4516 w 291005"/>
                  <a:gd name="connsiteY53" fmla="*/ 1148 h 193162"/>
                  <a:gd name="connsiteX54" fmla="*/ 4516 w 291005"/>
                  <a:gd name="connsiteY54" fmla="*/ 1148 h 19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91005" h="193162">
                    <a:moveTo>
                      <a:pt x="4499" y="1166"/>
                    </a:moveTo>
                    <a:cubicBezTo>
                      <a:pt x="-425" y="37031"/>
                      <a:pt x="2512" y="73881"/>
                      <a:pt x="12895" y="108571"/>
                    </a:cubicBezTo>
                    <a:cubicBezTo>
                      <a:pt x="13810" y="111767"/>
                      <a:pt x="14985" y="115689"/>
                      <a:pt x="19097" y="114410"/>
                    </a:cubicBezTo>
                    <a:cubicBezTo>
                      <a:pt x="40450" y="107431"/>
                      <a:pt x="61233" y="98551"/>
                      <a:pt x="81204" y="88237"/>
                    </a:cubicBezTo>
                    <a:cubicBezTo>
                      <a:pt x="82086" y="87771"/>
                      <a:pt x="83208" y="88375"/>
                      <a:pt x="83295" y="89360"/>
                    </a:cubicBezTo>
                    <a:cubicBezTo>
                      <a:pt x="83468" y="90967"/>
                      <a:pt x="83381" y="92573"/>
                      <a:pt x="83122" y="94128"/>
                    </a:cubicBezTo>
                    <a:cubicBezTo>
                      <a:pt x="82379" y="98585"/>
                      <a:pt x="80341" y="102783"/>
                      <a:pt x="78596" y="106826"/>
                    </a:cubicBezTo>
                    <a:cubicBezTo>
                      <a:pt x="75918" y="112873"/>
                      <a:pt x="73240" y="120180"/>
                      <a:pt x="80047" y="124396"/>
                    </a:cubicBezTo>
                    <a:cubicBezTo>
                      <a:pt x="83709" y="126521"/>
                      <a:pt x="87856" y="126849"/>
                      <a:pt x="92106" y="127765"/>
                    </a:cubicBezTo>
                    <a:cubicBezTo>
                      <a:pt x="97928" y="128905"/>
                      <a:pt x="103611" y="130581"/>
                      <a:pt x="109192" y="132602"/>
                    </a:cubicBezTo>
                    <a:cubicBezTo>
                      <a:pt x="114737" y="134658"/>
                      <a:pt x="120179" y="137076"/>
                      <a:pt x="125362" y="139892"/>
                    </a:cubicBezTo>
                    <a:cubicBezTo>
                      <a:pt x="132480" y="143728"/>
                      <a:pt x="139356" y="148323"/>
                      <a:pt x="145592" y="153471"/>
                    </a:cubicBezTo>
                    <a:cubicBezTo>
                      <a:pt x="157012" y="162852"/>
                      <a:pt x="166755" y="174306"/>
                      <a:pt x="174098" y="187125"/>
                    </a:cubicBezTo>
                    <a:cubicBezTo>
                      <a:pt x="174910" y="188594"/>
                      <a:pt x="176033" y="190373"/>
                      <a:pt x="177709" y="190339"/>
                    </a:cubicBezTo>
                    <a:cubicBezTo>
                      <a:pt x="179315" y="190373"/>
                      <a:pt x="181267" y="189060"/>
                      <a:pt x="182615" y="187920"/>
                    </a:cubicBezTo>
                    <a:cubicBezTo>
                      <a:pt x="184239" y="186555"/>
                      <a:pt x="185984" y="185052"/>
                      <a:pt x="187556" y="183653"/>
                    </a:cubicBezTo>
                    <a:cubicBezTo>
                      <a:pt x="200686" y="172164"/>
                      <a:pt x="213487" y="159570"/>
                      <a:pt x="228984" y="151070"/>
                    </a:cubicBezTo>
                    <a:cubicBezTo>
                      <a:pt x="236516" y="146751"/>
                      <a:pt x="245275" y="144522"/>
                      <a:pt x="251927" y="138839"/>
                    </a:cubicBezTo>
                    <a:cubicBezTo>
                      <a:pt x="257559" y="134295"/>
                      <a:pt x="260703" y="124603"/>
                      <a:pt x="255814" y="118556"/>
                    </a:cubicBezTo>
                    <a:cubicBezTo>
                      <a:pt x="255364" y="118055"/>
                      <a:pt x="254881" y="117589"/>
                      <a:pt x="254345" y="117174"/>
                    </a:cubicBezTo>
                    <a:cubicBezTo>
                      <a:pt x="253982" y="116915"/>
                      <a:pt x="253931" y="116397"/>
                      <a:pt x="254207" y="116051"/>
                    </a:cubicBezTo>
                    <a:cubicBezTo>
                      <a:pt x="254414" y="115792"/>
                      <a:pt x="254777" y="115689"/>
                      <a:pt x="255088" y="115810"/>
                    </a:cubicBezTo>
                    <a:cubicBezTo>
                      <a:pt x="265678" y="119610"/>
                      <a:pt x="276925" y="121200"/>
                      <a:pt x="287550" y="125018"/>
                    </a:cubicBezTo>
                    <a:cubicBezTo>
                      <a:pt x="287550" y="125018"/>
                      <a:pt x="286237" y="125657"/>
                      <a:pt x="286237" y="125657"/>
                    </a:cubicBezTo>
                    <a:cubicBezTo>
                      <a:pt x="292715" y="106463"/>
                      <a:pt x="288103" y="85905"/>
                      <a:pt x="284768" y="66521"/>
                    </a:cubicBezTo>
                    <a:cubicBezTo>
                      <a:pt x="283611" y="59921"/>
                      <a:pt x="282522" y="53305"/>
                      <a:pt x="281935" y="46636"/>
                    </a:cubicBezTo>
                    <a:cubicBezTo>
                      <a:pt x="282695" y="53287"/>
                      <a:pt x="283939" y="59870"/>
                      <a:pt x="285269" y="66417"/>
                    </a:cubicBezTo>
                    <a:cubicBezTo>
                      <a:pt x="287895" y="79547"/>
                      <a:pt x="290936" y="92711"/>
                      <a:pt x="291005" y="106204"/>
                    </a:cubicBezTo>
                    <a:cubicBezTo>
                      <a:pt x="291022" y="112942"/>
                      <a:pt x="290210" y="119766"/>
                      <a:pt x="288172" y="126279"/>
                    </a:cubicBezTo>
                    <a:cubicBezTo>
                      <a:pt x="287999" y="126814"/>
                      <a:pt x="287429" y="127108"/>
                      <a:pt x="286893" y="126918"/>
                    </a:cubicBezTo>
                    <a:cubicBezTo>
                      <a:pt x="276372" y="122962"/>
                      <a:pt x="265125" y="121234"/>
                      <a:pt x="254552" y="117261"/>
                    </a:cubicBezTo>
                    <a:cubicBezTo>
                      <a:pt x="254552" y="117261"/>
                      <a:pt x="255278" y="115896"/>
                      <a:pt x="255278" y="115896"/>
                    </a:cubicBezTo>
                    <a:cubicBezTo>
                      <a:pt x="260565" y="119697"/>
                      <a:pt x="260876" y="127315"/>
                      <a:pt x="258526" y="132878"/>
                    </a:cubicBezTo>
                    <a:cubicBezTo>
                      <a:pt x="256297" y="138614"/>
                      <a:pt x="251028" y="142518"/>
                      <a:pt x="245776" y="145300"/>
                    </a:cubicBezTo>
                    <a:cubicBezTo>
                      <a:pt x="243150" y="146699"/>
                      <a:pt x="240473" y="147909"/>
                      <a:pt x="237829" y="149135"/>
                    </a:cubicBezTo>
                    <a:cubicBezTo>
                      <a:pt x="219016" y="157428"/>
                      <a:pt x="204573" y="172181"/>
                      <a:pt x="189387" y="185709"/>
                    </a:cubicBezTo>
                    <a:cubicBezTo>
                      <a:pt x="188299" y="186676"/>
                      <a:pt x="187193" y="187643"/>
                      <a:pt x="186087" y="188611"/>
                    </a:cubicBezTo>
                    <a:cubicBezTo>
                      <a:pt x="184343" y="190114"/>
                      <a:pt x="182529" y="191772"/>
                      <a:pt x="180335" y="192636"/>
                    </a:cubicBezTo>
                    <a:cubicBezTo>
                      <a:pt x="177570" y="193811"/>
                      <a:pt x="174599" y="192982"/>
                      <a:pt x="172871" y="190529"/>
                    </a:cubicBezTo>
                    <a:cubicBezTo>
                      <a:pt x="172042" y="189423"/>
                      <a:pt x="171178" y="187851"/>
                      <a:pt x="170470" y="186676"/>
                    </a:cubicBezTo>
                    <a:cubicBezTo>
                      <a:pt x="168241" y="182979"/>
                      <a:pt x="165788" y="179403"/>
                      <a:pt x="163145" y="175965"/>
                    </a:cubicBezTo>
                    <a:cubicBezTo>
                      <a:pt x="157444" y="168536"/>
                      <a:pt x="150827" y="161781"/>
                      <a:pt x="143571" y="155873"/>
                    </a:cubicBezTo>
                    <a:cubicBezTo>
                      <a:pt x="128506" y="143590"/>
                      <a:pt x="110505" y="134831"/>
                      <a:pt x="91449" y="130926"/>
                    </a:cubicBezTo>
                    <a:cubicBezTo>
                      <a:pt x="87199" y="130010"/>
                      <a:pt x="82327" y="129509"/>
                      <a:pt x="78371" y="127091"/>
                    </a:cubicBezTo>
                    <a:cubicBezTo>
                      <a:pt x="75503" y="125398"/>
                      <a:pt x="73292" y="122409"/>
                      <a:pt x="72739" y="119057"/>
                    </a:cubicBezTo>
                    <a:cubicBezTo>
                      <a:pt x="71927" y="114307"/>
                      <a:pt x="74000" y="109607"/>
                      <a:pt x="75780" y="105530"/>
                    </a:cubicBezTo>
                    <a:cubicBezTo>
                      <a:pt x="77974" y="100434"/>
                      <a:pt x="80859" y="95165"/>
                      <a:pt x="80444" y="89602"/>
                    </a:cubicBezTo>
                    <a:cubicBezTo>
                      <a:pt x="80444" y="89602"/>
                      <a:pt x="82535" y="90742"/>
                      <a:pt x="82535" y="90742"/>
                    </a:cubicBezTo>
                    <a:cubicBezTo>
                      <a:pt x="63237" y="100641"/>
                      <a:pt x="43214" y="109072"/>
                      <a:pt x="22656" y="115948"/>
                    </a:cubicBezTo>
                    <a:cubicBezTo>
                      <a:pt x="20635" y="116604"/>
                      <a:pt x="18579" y="117520"/>
                      <a:pt x="16246" y="117036"/>
                    </a:cubicBezTo>
                    <a:cubicBezTo>
                      <a:pt x="12653" y="116241"/>
                      <a:pt x="11340" y="112320"/>
                      <a:pt x="10493" y="109262"/>
                    </a:cubicBezTo>
                    <a:cubicBezTo>
                      <a:pt x="180" y="74243"/>
                      <a:pt x="-2636" y="37031"/>
                      <a:pt x="2512" y="872"/>
                    </a:cubicBezTo>
                    <a:cubicBezTo>
                      <a:pt x="2581" y="319"/>
                      <a:pt x="3099" y="-61"/>
                      <a:pt x="3652" y="8"/>
                    </a:cubicBezTo>
                    <a:cubicBezTo>
                      <a:pt x="4205" y="77"/>
                      <a:pt x="4585" y="595"/>
                      <a:pt x="4516" y="1148"/>
                    </a:cubicBezTo>
                    <a:lnTo>
                      <a:pt x="4516" y="1148"/>
                    </a:lnTo>
                    <a:close/>
                  </a:path>
                </a:pathLst>
              </a:custGeom>
              <a:solidFill>
                <a:srgbClr val="D1CDCD"/>
              </a:solidFill>
              <a:ln w="0" cap="flat">
                <a:noFill/>
                <a:prstDash val="solid"/>
                <a:miter/>
              </a:ln>
            </p:spPr>
            <p:txBody>
              <a:bodyPr rtlCol="0" anchor="ctr"/>
              <a:lstStyle/>
              <a:p>
                <a:endParaRPr lang="en-US" dirty="0"/>
              </a:p>
            </p:txBody>
          </p:sp>
          <p:sp>
            <p:nvSpPr>
              <p:cNvPr id="278" name="Freeform: Shape 277">
                <a:extLst>
                  <a:ext uri="{FF2B5EF4-FFF2-40B4-BE49-F238E27FC236}">
                    <a16:creationId xmlns:a16="http://schemas.microsoft.com/office/drawing/2014/main" id="{29AF05AC-D0DA-E4F2-E9F2-4F574FF614D4}"/>
                  </a:ext>
                </a:extLst>
              </p:cNvPr>
              <p:cNvSpPr/>
              <p:nvPr/>
            </p:nvSpPr>
            <p:spPr>
              <a:xfrm>
                <a:off x="6502745" y="4725853"/>
                <a:ext cx="33755" cy="240038"/>
              </a:xfrm>
              <a:custGeom>
                <a:avLst/>
                <a:gdLst>
                  <a:gd name="connsiteX0" fmla="*/ 7387 w 33755"/>
                  <a:gd name="connsiteY0" fmla="*/ 240039 h 240038"/>
                  <a:gd name="connsiteX1" fmla="*/ 3361 w 33755"/>
                  <a:gd name="connsiteY1" fmla="*/ 236290 h 240038"/>
                  <a:gd name="connsiteX2" fmla="*/ 96 w 33755"/>
                  <a:gd name="connsiteY2" fmla="*/ 126017 h 240038"/>
                  <a:gd name="connsiteX3" fmla="*/ 6022 w 33755"/>
                  <a:gd name="connsiteY3" fmla="*/ 46409 h 240038"/>
                  <a:gd name="connsiteX4" fmla="*/ 28135 w 33755"/>
                  <a:gd name="connsiteY4" fmla="*/ 316 h 240038"/>
                  <a:gd name="connsiteX5" fmla="*/ 33439 w 33755"/>
                  <a:gd name="connsiteY5" fmla="*/ 2476 h 240038"/>
                  <a:gd name="connsiteX6" fmla="*/ 31280 w 33755"/>
                  <a:gd name="connsiteY6" fmla="*/ 7779 h 240038"/>
                  <a:gd name="connsiteX7" fmla="*/ 14004 w 33755"/>
                  <a:gd name="connsiteY7" fmla="*/ 47791 h 240038"/>
                  <a:gd name="connsiteX8" fmla="*/ 8199 w 33755"/>
                  <a:gd name="connsiteY8" fmla="*/ 126138 h 240038"/>
                  <a:gd name="connsiteX9" fmla="*/ 11447 w 33755"/>
                  <a:gd name="connsiteY9" fmla="*/ 235703 h 240038"/>
                  <a:gd name="connsiteX10" fmla="*/ 7715 w 33755"/>
                  <a:gd name="connsiteY10" fmla="*/ 240039 h 240038"/>
                  <a:gd name="connsiteX11" fmla="*/ 7404 w 33755"/>
                  <a:gd name="connsiteY11" fmla="*/ 240039 h 24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755" h="240038">
                    <a:moveTo>
                      <a:pt x="7387" y="240039"/>
                    </a:moveTo>
                    <a:cubicBezTo>
                      <a:pt x="5296" y="240039"/>
                      <a:pt x="3517" y="238415"/>
                      <a:pt x="3361" y="236290"/>
                    </a:cubicBezTo>
                    <a:cubicBezTo>
                      <a:pt x="3327" y="235754"/>
                      <a:pt x="-664" y="181525"/>
                      <a:pt x="96" y="126017"/>
                    </a:cubicBezTo>
                    <a:cubicBezTo>
                      <a:pt x="545" y="93313"/>
                      <a:pt x="2549" y="66518"/>
                      <a:pt x="6022" y="46409"/>
                    </a:cubicBezTo>
                    <a:cubicBezTo>
                      <a:pt x="10635" y="19700"/>
                      <a:pt x="17873" y="4618"/>
                      <a:pt x="28135" y="316"/>
                    </a:cubicBezTo>
                    <a:cubicBezTo>
                      <a:pt x="30191" y="-548"/>
                      <a:pt x="32575" y="420"/>
                      <a:pt x="33439" y="2476"/>
                    </a:cubicBezTo>
                    <a:cubicBezTo>
                      <a:pt x="34303" y="4531"/>
                      <a:pt x="33335" y="6916"/>
                      <a:pt x="31280" y="7779"/>
                    </a:cubicBezTo>
                    <a:cubicBezTo>
                      <a:pt x="26183" y="9922"/>
                      <a:pt x="19065" y="18594"/>
                      <a:pt x="14004" y="47791"/>
                    </a:cubicBezTo>
                    <a:cubicBezTo>
                      <a:pt x="10600" y="67485"/>
                      <a:pt x="8648" y="93849"/>
                      <a:pt x="8199" y="126138"/>
                    </a:cubicBezTo>
                    <a:cubicBezTo>
                      <a:pt x="7439" y="181283"/>
                      <a:pt x="11395" y="235167"/>
                      <a:pt x="11447" y="235703"/>
                    </a:cubicBezTo>
                    <a:cubicBezTo>
                      <a:pt x="11619" y="237931"/>
                      <a:pt x="9944" y="239866"/>
                      <a:pt x="7715" y="240039"/>
                    </a:cubicBezTo>
                    <a:cubicBezTo>
                      <a:pt x="7611" y="240039"/>
                      <a:pt x="7508" y="240039"/>
                      <a:pt x="7404" y="240039"/>
                    </a:cubicBezTo>
                    <a:close/>
                  </a:path>
                </a:pathLst>
              </a:custGeom>
              <a:solidFill>
                <a:srgbClr val="1A1A1A"/>
              </a:solidFill>
              <a:ln w="0" cap="flat">
                <a:noFill/>
                <a:prstDash val="solid"/>
                <a:miter/>
              </a:ln>
            </p:spPr>
            <p:txBody>
              <a:bodyPr rtlCol="0" anchor="ctr"/>
              <a:lstStyle/>
              <a:p>
                <a:endParaRPr lang="en-US" dirty="0"/>
              </a:p>
            </p:txBody>
          </p:sp>
          <p:sp>
            <p:nvSpPr>
              <p:cNvPr id="279" name="Freeform: Shape 278">
                <a:extLst>
                  <a:ext uri="{FF2B5EF4-FFF2-40B4-BE49-F238E27FC236}">
                    <a16:creationId xmlns:a16="http://schemas.microsoft.com/office/drawing/2014/main" id="{273FA960-5293-11B7-42CA-8E67999C7271}"/>
                  </a:ext>
                </a:extLst>
              </p:cNvPr>
              <p:cNvSpPr/>
              <p:nvPr/>
            </p:nvSpPr>
            <p:spPr>
              <a:xfrm>
                <a:off x="6473921" y="4956372"/>
                <a:ext cx="75289" cy="75289"/>
              </a:xfrm>
              <a:custGeom>
                <a:avLst/>
                <a:gdLst>
                  <a:gd name="connsiteX0" fmla="*/ 75289 w 75289"/>
                  <a:gd name="connsiteY0" fmla="*/ 37645 h 75289"/>
                  <a:gd name="connsiteX1" fmla="*/ 37645 w 75289"/>
                  <a:gd name="connsiteY1" fmla="*/ 75289 h 75289"/>
                  <a:gd name="connsiteX2" fmla="*/ 0 w 75289"/>
                  <a:gd name="connsiteY2" fmla="*/ 37645 h 75289"/>
                  <a:gd name="connsiteX3" fmla="*/ 37645 w 75289"/>
                  <a:gd name="connsiteY3" fmla="*/ 0 h 75289"/>
                  <a:gd name="connsiteX4" fmla="*/ 75289 w 75289"/>
                  <a:gd name="connsiteY4" fmla="*/ 37645 h 75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89" h="75289">
                    <a:moveTo>
                      <a:pt x="75289" y="37645"/>
                    </a:moveTo>
                    <a:cubicBezTo>
                      <a:pt x="75289" y="58435"/>
                      <a:pt x="58435" y="75289"/>
                      <a:pt x="37645" y="75289"/>
                    </a:cubicBezTo>
                    <a:cubicBezTo>
                      <a:pt x="16854" y="75289"/>
                      <a:pt x="0" y="58435"/>
                      <a:pt x="0" y="37645"/>
                    </a:cubicBezTo>
                    <a:cubicBezTo>
                      <a:pt x="0" y="16854"/>
                      <a:pt x="16854" y="0"/>
                      <a:pt x="37645" y="0"/>
                    </a:cubicBezTo>
                    <a:cubicBezTo>
                      <a:pt x="58435" y="0"/>
                      <a:pt x="75289" y="16854"/>
                      <a:pt x="75289" y="37645"/>
                    </a:cubicBezTo>
                    <a:close/>
                  </a:path>
                </a:pathLst>
              </a:custGeom>
              <a:solidFill>
                <a:srgbClr val="666666"/>
              </a:solidFill>
              <a:ln w="0" cap="flat">
                <a:noFill/>
                <a:prstDash val="solid"/>
                <a:miter/>
              </a:ln>
            </p:spPr>
            <p:txBody>
              <a:bodyPr rtlCol="0" anchor="ctr"/>
              <a:lstStyle/>
              <a:p>
                <a:endParaRPr lang="en-US" dirty="0"/>
              </a:p>
            </p:txBody>
          </p:sp>
          <p:sp>
            <p:nvSpPr>
              <p:cNvPr id="280" name="Freeform: Shape 279">
                <a:extLst>
                  <a:ext uri="{FF2B5EF4-FFF2-40B4-BE49-F238E27FC236}">
                    <a16:creationId xmlns:a16="http://schemas.microsoft.com/office/drawing/2014/main" id="{F180350E-DEBA-D47C-1A65-4510E9110DB6}"/>
                  </a:ext>
                </a:extLst>
              </p:cNvPr>
              <p:cNvSpPr/>
              <p:nvPr/>
            </p:nvSpPr>
            <p:spPr>
              <a:xfrm>
                <a:off x="6494773" y="4979246"/>
                <a:ext cx="33584" cy="29956"/>
              </a:xfrm>
              <a:custGeom>
                <a:avLst/>
                <a:gdLst>
                  <a:gd name="connsiteX0" fmla="*/ 33585 w 33584"/>
                  <a:gd name="connsiteY0" fmla="*/ 14978 h 29956"/>
                  <a:gd name="connsiteX1" fmla="*/ 16792 w 33584"/>
                  <a:gd name="connsiteY1" fmla="*/ 29957 h 29956"/>
                  <a:gd name="connsiteX2" fmla="*/ 0 w 33584"/>
                  <a:gd name="connsiteY2" fmla="*/ 14978 h 29956"/>
                  <a:gd name="connsiteX3" fmla="*/ 16792 w 33584"/>
                  <a:gd name="connsiteY3" fmla="*/ 0 h 29956"/>
                  <a:gd name="connsiteX4" fmla="*/ 33585 w 33584"/>
                  <a:gd name="connsiteY4" fmla="*/ 14978 h 29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84" h="29956">
                    <a:moveTo>
                      <a:pt x="33585" y="14978"/>
                    </a:moveTo>
                    <a:cubicBezTo>
                      <a:pt x="33585" y="23251"/>
                      <a:pt x="26066" y="29957"/>
                      <a:pt x="16792" y="29957"/>
                    </a:cubicBezTo>
                    <a:cubicBezTo>
                      <a:pt x="7518" y="29957"/>
                      <a:pt x="0" y="23251"/>
                      <a:pt x="0" y="14978"/>
                    </a:cubicBezTo>
                    <a:cubicBezTo>
                      <a:pt x="0" y="6706"/>
                      <a:pt x="7518" y="0"/>
                      <a:pt x="16792" y="0"/>
                    </a:cubicBezTo>
                    <a:cubicBezTo>
                      <a:pt x="26066" y="0"/>
                      <a:pt x="33585" y="6706"/>
                      <a:pt x="33585" y="14978"/>
                    </a:cubicBezTo>
                    <a:close/>
                  </a:path>
                </a:pathLst>
              </a:custGeom>
              <a:solidFill>
                <a:srgbClr val="FFFFFF"/>
              </a:solidFill>
              <a:ln w="0" cap="flat">
                <a:noFill/>
                <a:prstDash val="solid"/>
                <a:miter/>
              </a:ln>
            </p:spPr>
            <p:txBody>
              <a:bodyPr rtlCol="0" anchor="ctr"/>
              <a:lstStyle/>
              <a:p>
                <a:endParaRPr lang="en-US" dirty="0"/>
              </a:p>
            </p:txBody>
          </p:sp>
          <p:sp>
            <p:nvSpPr>
              <p:cNvPr id="281" name="Freeform: Shape 280">
                <a:extLst>
                  <a:ext uri="{FF2B5EF4-FFF2-40B4-BE49-F238E27FC236}">
                    <a16:creationId xmlns:a16="http://schemas.microsoft.com/office/drawing/2014/main" id="{04EC5C0E-F4DA-824F-976E-6F030D066DCA}"/>
                  </a:ext>
                </a:extLst>
              </p:cNvPr>
              <p:cNvSpPr/>
              <p:nvPr/>
            </p:nvSpPr>
            <p:spPr>
              <a:xfrm>
                <a:off x="6878055" y="5113953"/>
                <a:ext cx="29611" cy="19133"/>
              </a:xfrm>
              <a:custGeom>
                <a:avLst/>
                <a:gdLst>
                  <a:gd name="connsiteX0" fmla="*/ 10578 w 29611"/>
                  <a:gd name="connsiteY0" fmla="*/ 13073 h 19133"/>
                  <a:gd name="connsiteX1" fmla="*/ 23328 w 29611"/>
                  <a:gd name="connsiteY1" fmla="*/ 81 h 19133"/>
                  <a:gd name="connsiteX2" fmla="*/ 11217 w 29611"/>
                  <a:gd name="connsiteY2" fmla="*/ 17927 h 19133"/>
                  <a:gd name="connsiteX3" fmla="*/ 10578 w 29611"/>
                  <a:gd name="connsiteY3" fmla="*/ 13055 h 19133"/>
                </a:gdLst>
                <a:ahLst/>
                <a:cxnLst>
                  <a:cxn ang="0">
                    <a:pos x="connsiteX0" y="connsiteY0"/>
                  </a:cxn>
                  <a:cxn ang="0">
                    <a:pos x="connsiteX1" y="connsiteY1"/>
                  </a:cxn>
                  <a:cxn ang="0">
                    <a:pos x="connsiteX2" y="connsiteY2"/>
                  </a:cxn>
                  <a:cxn ang="0">
                    <a:pos x="connsiteX3" y="connsiteY3"/>
                  </a:cxn>
                </a:cxnLst>
                <a:rect l="l" t="t" r="r" b="b"/>
                <a:pathLst>
                  <a:path w="29611" h="19133">
                    <a:moveTo>
                      <a:pt x="10578" y="13073"/>
                    </a:moveTo>
                    <a:cubicBezTo>
                      <a:pt x="10578" y="13073"/>
                      <a:pt x="15674" y="-1197"/>
                      <a:pt x="23328" y="81"/>
                    </a:cubicBezTo>
                    <a:cubicBezTo>
                      <a:pt x="30981" y="1359"/>
                      <a:pt x="36077" y="13470"/>
                      <a:pt x="11217" y="17927"/>
                    </a:cubicBezTo>
                    <a:cubicBezTo>
                      <a:pt x="-13643" y="22384"/>
                      <a:pt x="10578" y="13055"/>
                      <a:pt x="10578" y="13055"/>
                    </a:cubicBezTo>
                    <a:close/>
                  </a:path>
                </a:pathLst>
              </a:custGeom>
              <a:solidFill>
                <a:srgbClr val="1A1A1A"/>
              </a:solidFill>
              <a:ln w="0" cap="flat">
                <a:noFill/>
                <a:prstDash val="solid"/>
                <a:miter/>
              </a:ln>
            </p:spPr>
            <p:txBody>
              <a:bodyPr rtlCol="0" anchor="ctr"/>
              <a:lstStyle/>
              <a:p>
                <a:endParaRPr lang="en-US" dirty="0"/>
              </a:p>
            </p:txBody>
          </p:sp>
          <p:sp>
            <p:nvSpPr>
              <p:cNvPr id="282" name="Freeform: Shape 281">
                <a:extLst>
                  <a:ext uri="{FF2B5EF4-FFF2-40B4-BE49-F238E27FC236}">
                    <a16:creationId xmlns:a16="http://schemas.microsoft.com/office/drawing/2014/main" id="{2C0459BB-F9B1-B513-A3F8-0DBEF8CF3C22}"/>
                  </a:ext>
                </a:extLst>
              </p:cNvPr>
              <p:cNvSpPr/>
              <p:nvPr/>
            </p:nvSpPr>
            <p:spPr>
              <a:xfrm>
                <a:off x="6785180" y="5137325"/>
                <a:ext cx="30692" cy="17131"/>
              </a:xfrm>
              <a:custGeom>
                <a:avLst/>
                <a:gdLst>
                  <a:gd name="connsiteX0" fmla="*/ 19612 w 30692"/>
                  <a:gd name="connsiteY0" fmla="*/ 11865 h 17131"/>
                  <a:gd name="connsiteX1" fmla="*/ 5636 w 30692"/>
                  <a:gd name="connsiteY1" fmla="*/ 204 h 17131"/>
                  <a:gd name="connsiteX2" fmla="*/ 19457 w 30692"/>
                  <a:gd name="connsiteY2" fmla="*/ 16771 h 17131"/>
                  <a:gd name="connsiteX3" fmla="*/ 19612 w 30692"/>
                  <a:gd name="connsiteY3" fmla="*/ 11865 h 17131"/>
                </a:gdLst>
                <a:ahLst/>
                <a:cxnLst>
                  <a:cxn ang="0">
                    <a:pos x="connsiteX0" y="connsiteY0"/>
                  </a:cxn>
                  <a:cxn ang="0">
                    <a:pos x="connsiteX1" y="connsiteY1"/>
                  </a:cxn>
                  <a:cxn ang="0">
                    <a:pos x="connsiteX2" y="connsiteY2"/>
                  </a:cxn>
                  <a:cxn ang="0">
                    <a:pos x="connsiteX3" y="connsiteY3"/>
                  </a:cxn>
                </a:cxnLst>
                <a:rect l="l" t="t" r="r" b="b"/>
                <a:pathLst>
                  <a:path w="30692" h="17131">
                    <a:moveTo>
                      <a:pt x="19612" y="11865"/>
                    </a:moveTo>
                    <a:cubicBezTo>
                      <a:pt x="19612" y="11865"/>
                      <a:pt x="13134" y="-1818"/>
                      <a:pt x="5636" y="204"/>
                    </a:cubicBezTo>
                    <a:cubicBezTo>
                      <a:pt x="-1845" y="2225"/>
                      <a:pt x="-5732" y="14785"/>
                      <a:pt x="19457" y="16771"/>
                    </a:cubicBezTo>
                    <a:cubicBezTo>
                      <a:pt x="44645" y="18758"/>
                      <a:pt x="19612" y="11865"/>
                      <a:pt x="19612" y="11865"/>
                    </a:cubicBezTo>
                    <a:close/>
                  </a:path>
                </a:pathLst>
              </a:custGeom>
              <a:solidFill>
                <a:srgbClr val="1A1A1A"/>
              </a:solidFill>
              <a:ln w="0" cap="flat">
                <a:noFill/>
                <a:prstDash val="solid"/>
                <a:miter/>
              </a:ln>
            </p:spPr>
            <p:txBody>
              <a:bodyPr rtlCol="0" anchor="ctr"/>
              <a:lstStyle/>
              <a:p>
                <a:endParaRPr lang="en-US" dirty="0"/>
              </a:p>
            </p:txBody>
          </p:sp>
          <p:sp>
            <p:nvSpPr>
              <p:cNvPr id="283" name="Freeform: Shape 282">
                <a:extLst>
                  <a:ext uri="{FF2B5EF4-FFF2-40B4-BE49-F238E27FC236}">
                    <a16:creationId xmlns:a16="http://schemas.microsoft.com/office/drawing/2014/main" id="{B83510CF-305F-A5D1-F215-73D2DBC24AE5}"/>
                  </a:ext>
                </a:extLst>
              </p:cNvPr>
              <p:cNvSpPr/>
              <p:nvPr/>
            </p:nvSpPr>
            <p:spPr>
              <a:xfrm>
                <a:off x="6766886" y="4784922"/>
                <a:ext cx="45746" cy="117514"/>
              </a:xfrm>
              <a:custGeom>
                <a:avLst/>
                <a:gdLst>
                  <a:gd name="connsiteX0" fmla="*/ 41689 w 45746"/>
                  <a:gd name="connsiteY0" fmla="*/ 117497 h 117514"/>
                  <a:gd name="connsiteX1" fmla="*/ 37802 w 45746"/>
                  <a:gd name="connsiteY1" fmla="*/ 114560 h 117514"/>
                  <a:gd name="connsiteX2" fmla="*/ 313 w 45746"/>
                  <a:gd name="connsiteY2" fmla="*/ 5600 h 117514"/>
                  <a:gd name="connsiteX3" fmla="*/ 2507 w 45746"/>
                  <a:gd name="connsiteY3" fmla="*/ 313 h 117514"/>
                  <a:gd name="connsiteX4" fmla="*/ 7794 w 45746"/>
                  <a:gd name="connsiteY4" fmla="*/ 2507 h 117514"/>
                  <a:gd name="connsiteX5" fmla="*/ 45594 w 45746"/>
                  <a:gd name="connsiteY5" fmla="*/ 112366 h 117514"/>
                  <a:gd name="connsiteX6" fmla="*/ 42795 w 45746"/>
                  <a:gd name="connsiteY6" fmla="*/ 117359 h 117514"/>
                  <a:gd name="connsiteX7" fmla="*/ 41689 w 45746"/>
                  <a:gd name="connsiteY7" fmla="*/ 117514 h 117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46" h="117514">
                    <a:moveTo>
                      <a:pt x="41689" y="117497"/>
                    </a:moveTo>
                    <a:cubicBezTo>
                      <a:pt x="39927" y="117497"/>
                      <a:pt x="38303" y="116339"/>
                      <a:pt x="37802" y="114560"/>
                    </a:cubicBezTo>
                    <a:cubicBezTo>
                      <a:pt x="37612" y="113903"/>
                      <a:pt x="10281" y="29648"/>
                      <a:pt x="313" y="5600"/>
                    </a:cubicBezTo>
                    <a:cubicBezTo>
                      <a:pt x="-551" y="3527"/>
                      <a:pt x="434" y="1160"/>
                      <a:pt x="2507" y="313"/>
                    </a:cubicBezTo>
                    <a:cubicBezTo>
                      <a:pt x="4580" y="-551"/>
                      <a:pt x="6947" y="434"/>
                      <a:pt x="7794" y="2507"/>
                    </a:cubicBezTo>
                    <a:cubicBezTo>
                      <a:pt x="17952" y="27005"/>
                      <a:pt x="44834" y="109671"/>
                      <a:pt x="45594" y="112366"/>
                    </a:cubicBezTo>
                    <a:cubicBezTo>
                      <a:pt x="46198" y="114508"/>
                      <a:pt x="44955" y="116754"/>
                      <a:pt x="42795" y="117359"/>
                    </a:cubicBezTo>
                    <a:cubicBezTo>
                      <a:pt x="42432" y="117462"/>
                      <a:pt x="42052" y="117514"/>
                      <a:pt x="41689" y="117514"/>
                    </a:cubicBezTo>
                    <a:close/>
                  </a:path>
                </a:pathLst>
              </a:custGeom>
              <a:solidFill>
                <a:srgbClr val="1A1A1A"/>
              </a:solidFill>
              <a:ln w="0" cap="flat">
                <a:noFill/>
                <a:prstDash val="solid"/>
                <a:miter/>
              </a:ln>
            </p:spPr>
            <p:txBody>
              <a:bodyPr rtlCol="0" anchor="ctr"/>
              <a:lstStyle/>
              <a:p>
                <a:endParaRPr lang="en-US" dirty="0"/>
              </a:p>
            </p:txBody>
          </p:sp>
          <p:sp>
            <p:nvSpPr>
              <p:cNvPr id="284" name="Freeform: Shape 283">
                <a:extLst>
                  <a:ext uri="{FF2B5EF4-FFF2-40B4-BE49-F238E27FC236}">
                    <a16:creationId xmlns:a16="http://schemas.microsoft.com/office/drawing/2014/main" id="{A838AA2D-FA87-F2B4-F881-05BA1988D717}"/>
                  </a:ext>
                </a:extLst>
              </p:cNvPr>
              <p:cNvSpPr/>
              <p:nvPr/>
            </p:nvSpPr>
            <p:spPr>
              <a:xfrm>
                <a:off x="6757332" y="4953657"/>
                <a:ext cx="133678" cy="190816"/>
              </a:xfrm>
              <a:custGeom>
                <a:avLst/>
                <a:gdLst>
                  <a:gd name="connsiteX0" fmla="*/ 92222 w 133678"/>
                  <a:gd name="connsiteY0" fmla="*/ 190782 h 190816"/>
                  <a:gd name="connsiteX1" fmla="*/ 65824 w 133678"/>
                  <a:gd name="connsiteY1" fmla="*/ 183906 h 190816"/>
                  <a:gd name="connsiteX2" fmla="*/ 29838 w 133678"/>
                  <a:gd name="connsiteY2" fmla="*/ 140906 h 190816"/>
                  <a:gd name="connsiteX3" fmla="*/ 10265 w 133678"/>
                  <a:gd name="connsiteY3" fmla="*/ 80526 h 190816"/>
                  <a:gd name="connsiteX4" fmla="*/ 3 w 133678"/>
                  <a:gd name="connsiteY4" fmla="*/ 3199 h 190816"/>
                  <a:gd name="connsiteX5" fmla="*/ 2957 w 133678"/>
                  <a:gd name="connsiteY5" fmla="*/ 3 h 190816"/>
                  <a:gd name="connsiteX6" fmla="*/ 6153 w 133678"/>
                  <a:gd name="connsiteY6" fmla="*/ 2957 h 190816"/>
                  <a:gd name="connsiteX7" fmla="*/ 16294 w 133678"/>
                  <a:gd name="connsiteY7" fmla="*/ 79317 h 190816"/>
                  <a:gd name="connsiteX8" fmla="*/ 68830 w 133678"/>
                  <a:gd name="connsiteY8" fmla="*/ 178551 h 190816"/>
                  <a:gd name="connsiteX9" fmla="*/ 129089 w 133678"/>
                  <a:gd name="connsiteY9" fmla="*/ 173506 h 190816"/>
                  <a:gd name="connsiteX10" fmla="*/ 133287 w 133678"/>
                  <a:gd name="connsiteY10" fmla="*/ 174681 h 190816"/>
                  <a:gd name="connsiteX11" fmla="*/ 132113 w 133678"/>
                  <a:gd name="connsiteY11" fmla="*/ 178879 h 190816"/>
                  <a:gd name="connsiteX12" fmla="*/ 92222 w 133678"/>
                  <a:gd name="connsiteY12" fmla="*/ 190817 h 19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678" h="190816">
                    <a:moveTo>
                      <a:pt x="92222" y="190782"/>
                    </a:moveTo>
                    <a:cubicBezTo>
                      <a:pt x="82841" y="190782"/>
                      <a:pt x="74031" y="188484"/>
                      <a:pt x="65824" y="183906"/>
                    </a:cubicBezTo>
                    <a:cubicBezTo>
                      <a:pt x="51917" y="176115"/>
                      <a:pt x="39807" y="161655"/>
                      <a:pt x="29838" y="140906"/>
                    </a:cubicBezTo>
                    <a:cubicBezTo>
                      <a:pt x="21978" y="124546"/>
                      <a:pt x="15396" y="104229"/>
                      <a:pt x="10265" y="80526"/>
                    </a:cubicBezTo>
                    <a:cubicBezTo>
                      <a:pt x="1557" y="40290"/>
                      <a:pt x="20" y="3561"/>
                      <a:pt x="3" y="3199"/>
                    </a:cubicBezTo>
                    <a:cubicBezTo>
                      <a:pt x="-66" y="1506"/>
                      <a:pt x="1264" y="72"/>
                      <a:pt x="2957" y="3"/>
                    </a:cubicBezTo>
                    <a:cubicBezTo>
                      <a:pt x="4667" y="-67"/>
                      <a:pt x="6084" y="1264"/>
                      <a:pt x="6153" y="2957"/>
                    </a:cubicBezTo>
                    <a:cubicBezTo>
                      <a:pt x="6153" y="3320"/>
                      <a:pt x="7690" y="39582"/>
                      <a:pt x="16294" y="79317"/>
                    </a:cubicBezTo>
                    <a:cubicBezTo>
                      <a:pt x="27558" y="131301"/>
                      <a:pt x="45715" y="165611"/>
                      <a:pt x="68830" y="178551"/>
                    </a:cubicBezTo>
                    <a:cubicBezTo>
                      <a:pt x="85830" y="188070"/>
                      <a:pt x="106095" y="186377"/>
                      <a:pt x="129089" y="173506"/>
                    </a:cubicBezTo>
                    <a:cubicBezTo>
                      <a:pt x="130575" y="172677"/>
                      <a:pt x="132458" y="173212"/>
                      <a:pt x="133287" y="174681"/>
                    </a:cubicBezTo>
                    <a:cubicBezTo>
                      <a:pt x="134117" y="176167"/>
                      <a:pt x="133581" y="178050"/>
                      <a:pt x="132113" y="178879"/>
                    </a:cubicBezTo>
                    <a:cubicBezTo>
                      <a:pt x="117912" y="186826"/>
                      <a:pt x="104575" y="190817"/>
                      <a:pt x="92222" y="190817"/>
                    </a:cubicBezTo>
                    <a:close/>
                  </a:path>
                </a:pathLst>
              </a:custGeom>
              <a:solidFill>
                <a:srgbClr val="666666"/>
              </a:solidFill>
              <a:ln w="0" cap="flat">
                <a:noFill/>
                <a:prstDash val="solid"/>
                <a:miter/>
              </a:ln>
            </p:spPr>
            <p:txBody>
              <a:bodyPr rtlCol="0" anchor="ctr"/>
              <a:lstStyle/>
              <a:p>
                <a:endParaRPr lang="en-US" dirty="0"/>
              </a:p>
            </p:txBody>
          </p:sp>
          <p:sp>
            <p:nvSpPr>
              <p:cNvPr id="285" name="Freeform: Shape 284">
                <a:extLst>
                  <a:ext uri="{FF2B5EF4-FFF2-40B4-BE49-F238E27FC236}">
                    <a16:creationId xmlns:a16="http://schemas.microsoft.com/office/drawing/2014/main" id="{44A5FCD7-ACFA-EC6A-E86C-E0621C3FBAE5}"/>
                  </a:ext>
                </a:extLst>
              </p:cNvPr>
              <p:cNvSpPr/>
              <p:nvPr/>
            </p:nvSpPr>
            <p:spPr>
              <a:xfrm>
                <a:off x="6844665" y="5003104"/>
                <a:ext cx="483159" cy="383870"/>
              </a:xfrm>
              <a:custGeom>
                <a:avLst/>
                <a:gdLst>
                  <a:gd name="connsiteX0" fmla="*/ 483142 w 483159"/>
                  <a:gd name="connsiteY0" fmla="*/ 14996 h 383870"/>
                  <a:gd name="connsiteX1" fmla="*/ 301139 w 483159"/>
                  <a:gd name="connsiteY1" fmla="*/ 281945 h 383870"/>
                  <a:gd name="connsiteX2" fmla="*/ 248102 w 483159"/>
                  <a:gd name="connsiteY2" fmla="*/ 360828 h 383870"/>
                  <a:gd name="connsiteX3" fmla="*/ 199884 w 483159"/>
                  <a:gd name="connsiteY3" fmla="*/ 383771 h 383870"/>
                  <a:gd name="connsiteX4" fmla="*/ 128638 w 483159"/>
                  <a:gd name="connsiteY4" fmla="*/ 379590 h 383870"/>
                  <a:gd name="connsiteX5" fmla="*/ 57460 w 483159"/>
                  <a:gd name="connsiteY5" fmla="*/ 339457 h 383870"/>
                  <a:gd name="connsiteX6" fmla="*/ 56458 w 483159"/>
                  <a:gd name="connsiteY6" fmla="*/ 337954 h 383870"/>
                  <a:gd name="connsiteX7" fmla="*/ 60311 w 483159"/>
                  <a:gd name="connsiteY7" fmla="*/ 361640 h 383870"/>
                  <a:gd name="connsiteX8" fmla="*/ 0 w 483159"/>
                  <a:gd name="connsiteY8" fmla="*/ 359204 h 383870"/>
                  <a:gd name="connsiteX9" fmla="*/ 155295 w 483159"/>
                  <a:gd name="connsiteY9" fmla="*/ 143996 h 383870"/>
                  <a:gd name="connsiteX10" fmla="*/ 259245 w 483159"/>
                  <a:gd name="connsiteY10" fmla="*/ 0 h 383870"/>
                  <a:gd name="connsiteX11" fmla="*/ 483160 w 483159"/>
                  <a:gd name="connsiteY11" fmla="*/ 14978 h 3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3159" h="383870">
                    <a:moveTo>
                      <a:pt x="483142" y="14996"/>
                    </a:moveTo>
                    <a:lnTo>
                      <a:pt x="301139" y="281945"/>
                    </a:lnTo>
                    <a:lnTo>
                      <a:pt x="248102" y="360828"/>
                    </a:lnTo>
                    <a:cubicBezTo>
                      <a:pt x="237390" y="376532"/>
                      <a:pt x="218871" y="384893"/>
                      <a:pt x="199884" y="383771"/>
                    </a:cubicBezTo>
                    <a:lnTo>
                      <a:pt x="128638" y="379590"/>
                    </a:lnTo>
                    <a:cubicBezTo>
                      <a:pt x="99994" y="377914"/>
                      <a:pt x="73561" y="363212"/>
                      <a:pt x="57460" y="339457"/>
                    </a:cubicBezTo>
                    <a:cubicBezTo>
                      <a:pt x="57132" y="338956"/>
                      <a:pt x="56786" y="338455"/>
                      <a:pt x="56458" y="337954"/>
                    </a:cubicBezTo>
                    <a:cubicBezTo>
                      <a:pt x="58566" y="350290"/>
                      <a:pt x="58151" y="348787"/>
                      <a:pt x="60311" y="361640"/>
                    </a:cubicBezTo>
                    <a:lnTo>
                      <a:pt x="0" y="359204"/>
                    </a:lnTo>
                    <a:lnTo>
                      <a:pt x="155295" y="143996"/>
                    </a:lnTo>
                    <a:lnTo>
                      <a:pt x="259245" y="0"/>
                    </a:lnTo>
                    <a:lnTo>
                      <a:pt x="483160" y="14978"/>
                    </a:lnTo>
                    <a:close/>
                  </a:path>
                </a:pathLst>
              </a:custGeom>
              <a:solidFill>
                <a:srgbClr val="D1CDCD"/>
              </a:solidFill>
              <a:ln w="0" cap="flat">
                <a:noFill/>
                <a:prstDash val="solid"/>
                <a:miter/>
              </a:ln>
            </p:spPr>
            <p:txBody>
              <a:bodyPr rtlCol="0" anchor="ctr"/>
              <a:lstStyle/>
              <a:p>
                <a:endParaRPr lang="en-US" dirty="0"/>
              </a:p>
            </p:txBody>
          </p:sp>
          <p:sp>
            <p:nvSpPr>
              <p:cNvPr id="286" name="Freeform: Shape 285">
                <a:extLst>
                  <a:ext uri="{FF2B5EF4-FFF2-40B4-BE49-F238E27FC236}">
                    <a16:creationId xmlns:a16="http://schemas.microsoft.com/office/drawing/2014/main" id="{9CD7D34D-CCB6-E800-0204-C62A95A98265}"/>
                  </a:ext>
                </a:extLst>
              </p:cNvPr>
              <p:cNvSpPr/>
              <p:nvPr/>
            </p:nvSpPr>
            <p:spPr>
              <a:xfrm>
                <a:off x="6802388" y="4940892"/>
                <a:ext cx="77335" cy="216694"/>
              </a:xfrm>
              <a:custGeom>
                <a:avLst/>
                <a:gdLst>
                  <a:gd name="connsiteX0" fmla="*/ 25139 w 77335"/>
                  <a:gd name="connsiteY0" fmla="*/ 216694 h 216694"/>
                  <a:gd name="connsiteX1" fmla="*/ 2421 w 77335"/>
                  <a:gd name="connsiteY1" fmla="*/ 213965 h 216694"/>
                  <a:gd name="connsiteX2" fmla="*/ 72 w 77335"/>
                  <a:gd name="connsiteY2" fmla="*/ 210285 h 216694"/>
                  <a:gd name="connsiteX3" fmla="*/ 3751 w 77335"/>
                  <a:gd name="connsiteY3" fmla="*/ 207935 h 216694"/>
                  <a:gd name="connsiteX4" fmla="*/ 61505 w 77335"/>
                  <a:gd name="connsiteY4" fmla="*/ 193061 h 216694"/>
                  <a:gd name="connsiteX5" fmla="*/ 60952 w 77335"/>
                  <a:gd name="connsiteY5" fmla="*/ 83444 h 216694"/>
                  <a:gd name="connsiteX6" fmla="*/ 33017 w 77335"/>
                  <a:gd name="connsiteY6" fmla="*/ 5184 h 216694"/>
                  <a:gd name="connsiteX7" fmla="*/ 32965 w 77335"/>
                  <a:gd name="connsiteY7" fmla="*/ 1055 h 216694"/>
                  <a:gd name="connsiteX8" fmla="*/ 37319 w 77335"/>
                  <a:gd name="connsiteY8" fmla="*/ 761 h 216694"/>
                  <a:gd name="connsiteX9" fmla="*/ 48341 w 77335"/>
                  <a:gd name="connsiteY9" fmla="*/ 24809 h 216694"/>
                  <a:gd name="connsiteX10" fmla="*/ 65513 w 77335"/>
                  <a:gd name="connsiteY10" fmla="*/ 76586 h 216694"/>
                  <a:gd name="connsiteX11" fmla="*/ 69469 w 77335"/>
                  <a:gd name="connsiteY11" fmla="*/ 191575 h 216694"/>
                  <a:gd name="connsiteX12" fmla="*/ 25156 w 77335"/>
                  <a:gd name="connsiteY12" fmla="*/ 216660 h 216694"/>
                  <a:gd name="connsiteX13" fmla="*/ 33242 w 77335"/>
                  <a:gd name="connsiteY13" fmla="*/ 5443 h 216694"/>
                  <a:gd name="connsiteX14" fmla="*/ 33242 w 77335"/>
                  <a:gd name="connsiteY14" fmla="*/ 5443 h 216694"/>
                  <a:gd name="connsiteX15" fmla="*/ 33242 w 77335"/>
                  <a:gd name="connsiteY15" fmla="*/ 5443 h 216694"/>
                  <a:gd name="connsiteX16" fmla="*/ 32982 w 77335"/>
                  <a:gd name="connsiteY16" fmla="*/ 5149 h 216694"/>
                  <a:gd name="connsiteX17" fmla="*/ 32982 w 77335"/>
                  <a:gd name="connsiteY17" fmla="*/ 5149 h 216694"/>
                  <a:gd name="connsiteX18" fmla="*/ 32982 w 77335"/>
                  <a:gd name="connsiteY18" fmla="*/ 5149 h 21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7335" h="216694">
                    <a:moveTo>
                      <a:pt x="25139" y="216694"/>
                    </a:moveTo>
                    <a:cubicBezTo>
                      <a:pt x="18229" y="216694"/>
                      <a:pt x="10662" y="215779"/>
                      <a:pt x="2421" y="213965"/>
                    </a:cubicBezTo>
                    <a:cubicBezTo>
                      <a:pt x="763" y="213602"/>
                      <a:pt x="-291" y="211961"/>
                      <a:pt x="72" y="210285"/>
                    </a:cubicBezTo>
                    <a:cubicBezTo>
                      <a:pt x="434" y="208627"/>
                      <a:pt x="2075" y="207573"/>
                      <a:pt x="3751" y="207935"/>
                    </a:cubicBezTo>
                    <a:cubicBezTo>
                      <a:pt x="31635" y="214086"/>
                      <a:pt x="51053" y="209093"/>
                      <a:pt x="61505" y="193061"/>
                    </a:cubicBezTo>
                    <a:cubicBezTo>
                      <a:pt x="78073" y="167631"/>
                      <a:pt x="70351" y="119413"/>
                      <a:pt x="60952" y="83444"/>
                    </a:cubicBezTo>
                    <a:cubicBezTo>
                      <a:pt x="50189" y="42293"/>
                      <a:pt x="35159" y="8311"/>
                      <a:pt x="33017" y="5184"/>
                    </a:cubicBezTo>
                    <a:cubicBezTo>
                      <a:pt x="31963" y="4043"/>
                      <a:pt x="31911" y="2264"/>
                      <a:pt x="32965" y="1055"/>
                    </a:cubicBezTo>
                    <a:cubicBezTo>
                      <a:pt x="34088" y="-224"/>
                      <a:pt x="36023" y="-362"/>
                      <a:pt x="37319" y="761"/>
                    </a:cubicBezTo>
                    <a:cubicBezTo>
                      <a:pt x="39686" y="2834"/>
                      <a:pt x="46924" y="21164"/>
                      <a:pt x="48341" y="24809"/>
                    </a:cubicBezTo>
                    <a:cubicBezTo>
                      <a:pt x="52902" y="36522"/>
                      <a:pt x="59588" y="55008"/>
                      <a:pt x="65513" y="76586"/>
                    </a:cubicBezTo>
                    <a:cubicBezTo>
                      <a:pt x="75464" y="112917"/>
                      <a:pt x="84240" y="162344"/>
                      <a:pt x="69469" y="191575"/>
                    </a:cubicBezTo>
                    <a:cubicBezTo>
                      <a:pt x="61039" y="208264"/>
                      <a:pt x="46181" y="216660"/>
                      <a:pt x="25156" y="216660"/>
                    </a:cubicBezTo>
                    <a:close/>
                    <a:moveTo>
                      <a:pt x="33242" y="5443"/>
                    </a:moveTo>
                    <a:cubicBezTo>
                      <a:pt x="33242" y="5443"/>
                      <a:pt x="33242" y="5443"/>
                      <a:pt x="33242" y="5443"/>
                    </a:cubicBezTo>
                    <a:cubicBezTo>
                      <a:pt x="33242" y="5443"/>
                      <a:pt x="33242" y="5443"/>
                      <a:pt x="33242" y="5443"/>
                    </a:cubicBezTo>
                    <a:close/>
                    <a:moveTo>
                      <a:pt x="32982" y="5149"/>
                    </a:moveTo>
                    <a:lnTo>
                      <a:pt x="32982" y="5149"/>
                    </a:lnTo>
                    <a:cubicBezTo>
                      <a:pt x="32982" y="5149"/>
                      <a:pt x="32982" y="5149"/>
                      <a:pt x="32982" y="5149"/>
                    </a:cubicBezTo>
                    <a:close/>
                  </a:path>
                </a:pathLst>
              </a:custGeom>
              <a:solidFill>
                <a:srgbClr val="666666"/>
              </a:solidFill>
              <a:ln w="0" cap="flat">
                <a:noFill/>
                <a:prstDash val="solid"/>
                <a:miter/>
              </a:ln>
            </p:spPr>
            <p:txBody>
              <a:bodyPr rtlCol="0" anchor="ctr"/>
              <a:lstStyle/>
              <a:p>
                <a:endParaRPr lang="en-US" dirty="0"/>
              </a:p>
            </p:txBody>
          </p:sp>
          <p:sp>
            <p:nvSpPr>
              <p:cNvPr id="287" name="Freeform: Shape 286">
                <a:extLst>
                  <a:ext uri="{FF2B5EF4-FFF2-40B4-BE49-F238E27FC236}">
                    <a16:creationId xmlns:a16="http://schemas.microsoft.com/office/drawing/2014/main" id="{9BCE967F-183A-D1DF-6B2A-61384132A262}"/>
                  </a:ext>
                </a:extLst>
              </p:cNvPr>
              <p:cNvSpPr/>
              <p:nvPr/>
            </p:nvSpPr>
            <p:spPr>
              <a:xfrm>
                <a:off x="7168763" y="4973589"/>
                <a:ext cx="122522" cy="51282"/>
              </a:xfrm>
              <a:custGeom>
                <a:avLst/>
                <a:gdLst>
                  <a:gd name="connsiteX0" fmla="*/ 122523 w 122522"/>
                  <a:gd name="connsiteY0" fmla="*/ 51283 h 51282"/>
                  <a:gd name="connsiteX1" fmla="*/ 109859 w 122522"/>
                  <a:gd name="connsiteY1" fmla="*/ 50678 h 51282"/>
                  <a:gd name="connsiteX2" fmla="*/ 23047 w 122522"/>
                  <a:gd name="connsiteY2" fmla="*/ 46549 h 51282"/>
                  <a:gd name="connsiteX3" fmla="*/ 4406 w 122522"/>
                  <a:gd name="connsiteY3" fmla="*/ 11807 h 51282"/>
                  <a:gd name="connsiteX4" fmla="*/ 346 w 122522"/>
                  <a:gd name="connsiteY4" fmla="*/ 4223 h 51282"/>
                  <a:gd name="connsiteX5" fmla="*/ 3076 w 122522"/>
                  <a:gd name="connsiteY5" fmla="*/ 7 h 51282"/>
                  <a:gd name="connsiteX6" fmla="*/ 3076 w 122522"/>
                  <a:gd name="connsiteY6" fmla="*/ 7 h 51282"/>
                  <a:gd name="connsiteX7" fmla="*/ 91927 w 122522"/>
                  <a:gd name="connsiteY7" fmla="*/ 6624 h 51282"/>
                  <a:gd name="connsiteX8" fmla="*/ 102776 w 122522"/>
                  <a:gd name="connsiteY8" fmla="*/ 13742 h 51282"/>
                  <a:gd name="connsiteX9" fmla="*/ 118860 w 122522"/>
                  <a:gd name="connsiteY9" fmla="*/ 44320 h 51282"/>
                  <a:gd name="connsiteX10" fmla="*/ 122505 w 122522"/>
                  <a:gd name="connsiteY10" fmla="*/ 51265 h 5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522" h="51282">
                    <a:moveTo>
                      <a:pt x="122523" y="51283"/>
                    </a:moveTo>
                    <a:lnTo>
                      <a:pt x="109859" y="50678"/>
                    </a:lnTo>
                    <a:lnTo>
                      <a:pt x="23047" y="46549"/>
                    </a:lnTo>
                    <a:lnTo>
                      <a:pt x="4406" y="11807"/>
                    </a:lnTo>
                    <a:lnTo>
                      <a:pt x="346" y="4223"/>
                    </a:lnTo>
                    <a:cubicBezTo>
                      <a:pt x="-725" y="2236"/>
                      <a:pt x="830" y="-148"/>
                      <a:pt x="3076" y="7"/>
                    </a:cubicBezTo>
                    <a:lnTo>
                      <a:pt x="3076" y="7"/>
                    </a:lnTo>
                    <a:lnTo>
                      <a:pt x="91927" y="6624"/>
                    </a:lnTo>
                    <a:cubicBezTo>
                      <a:pt x="96522" y="6969"/>
                      <a:pt x="100634" y="9665"/>
                      <a:pt x="102776" y="13742"/>
                    </a:cubicBezTo>
                    <a:lnTo>
                      <a:pt x="118860" y="44320"/>
                    </a:lnTo>
                    <a:lnTo>
                      <a:pt x="122505" y="51265"/>
                    </a:lnTo>
                    <a:close/>
                  </a:path>
                </a:pathLst>
              </a:custGeom>
              <a:solidFill>
                <a:srgbClr val="2A69A8"/>
              </a:solidFill>
              <a:ln w="0" cap="flat">
                <a:noFill/>
                <a:prstDash val="solid"/>
                <a:miter/>
              </a:ln>
            </p:spPr>
            <p:txBody>
              <a:bodyPr rtlCol="0" anchor="ctr"/>
              <a:lstStyle/>
              <a:p>
                <a:endParaRPr lang="en-US" dirty="0"/>
              </a:p>
            </p:txBody>
          </p:sp>
          <p:sp>
            <p:nvSpPr>
              <p:cNvPr id="288" name="Freeform: Shape 287">
                <a:extLst>
                  <a:ext uri="{FF2B5EF4-FFF2-40B4-BE49-F238E27FC236}">
                    <a16:creationId xmlns:a16="http://schemas.microsoft.com/office/drawing/2014/main" id="{1ED249BD-D756-201E-0DCC-D7E69A2414F4}"/>
                  </a:ext>
                </a:extLst>
              </p:cNvPr>
              <p:cNvSpPr/>
              <p:nvPr/>
            </p:nvSpPr>
            <p:spPr>
              <a:xfrm>
                <a:off x="6852681" y="4979246"/>
                <a:ext cx="492126" cy="385567"/>
              </a:xfrm>
              <a:custGeom>
                <a:avLst/>
                <a:gdLst>
                  <a:gd name="connsiteX0" fmla="*/ 492126 w 492126"/>
                  <a:gd name="connsiteY0" fmla="*/ 14978 h 385567"/>
                  <a:gd name="connsiteX1" fmla="*/ 459975 w 492126"/>
                  <a:gd name="connsiteY1" fmla="*/ 62125 h 385567"/>
                  <a:gd name="connsiteX2" fmla="*/ 239446 w 492126"/>
                  <a:gd name="connsiteY2" fmla="*/ 385567 h 385567"/>
                  <a:gd name="connsiteX3" fmla="*/ 62142 w 492126"/>
                  <a:gd name="connsiteY3" fmla="*/ 375184 h 385567"/>
                  <a:gd name="connsiteX4" fmla="*/ 0 w 492126"/>
                  <a:gd name="connsiteY4" fmla="*/ 371539 h 385567"/>
                  <a:gd name="connsiteX5" fmla="*/ 13752 w 492126"/>
                  <a:gd name="connsiteY5" fmla="*/ 352501 h 385567"/>
                  <a:gd name="connsiteX6" fmla="*/ 268211 w 492126"/>
                  <a:gd name="connsiteY6" fmla="*/ 0 h 385567"/>
                  <a:gd name="connsiteX7" fmla="*/ 456848 w 492126"/>
                  <a:gd name="connsiteY7" fmla="*/ 12629 h 385567"/>
                  <a:gd name="connsiteX8" fmla="*/ 492126 w 492126"/>
                  <a:gd name="connsiteY8" fmla="*/ 14978 h 385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126" h="385567">
                    <a:moveTo>
                      <a:pt x="492126" y="14978"/>
                    </a:moveTo>
                    <a:lnTo>
                      <a:pt x="459975" y="62125"/>
                    </a:lnTo>
                    <a:lnTo>
                      <a:pt x="239446" y="385567"/>
                    </a:lnTo>
                    <a:lnTo>
                      <a:pt x="62142" y="375184"/>
                    </a:lnTo>
                    <a:lnTo>
                      <a:pt x="0" y="371539"/>
                    </a:lnTo>
                    <a:lnTo>
                      <a:pt x="13752" y="352501"/>
                    </a:lnTo>
                    <a:lnTo>
                      <a:pt x="268211" y="0"/>
                    </a:lnTo>
                    <a:lnTo>
                      <a:pt x="456848" y="12629"/>
                    </a:lnTo>
                    <a:lnTo>
                      <a:pt x="492126" y="14978"/>
                    </a:lnTo>
                    <a:close/>
                  </a:path>
                </a:pathLst>
              </a:custGeom>
              <a:solidFill>
                <a:srgbClr val="518ACE"/>
              </a:solidFill>
              <a:ln w="0" cap="flat">
                <a:noFill/>
                <a:prstDash val="solid"/>
                <a:miter/>
              </a:ln>
            </p:spPr>
            <p:txBody>
              <a:bodyPr rtlCol="0" anchor="ctr"/>
              <a:lstStyle/>
              <a:p>
                <a:endParaRPr lang="en-US" dirty="0"/>
              </a:p>
            </p:txBody>
          </p:sp>
          <p:sp>
            <p:nvSpPr>
              <p:cNvPr id="289" name="Freeform: Shape 288">
                <a:extLst>
                  <a:ext uri="{FF2B5EF4-FFF2-40B4-BE49-F238E27FC236}">
                    <a16:creationId xmlns:a16="http://schemas.microsoft.com/office/drawing/2014/main" id="{BC7808A9-DABA-374F-A53A-860BA40CAAD1}"/>
                  </a:ext>
                </a:extLst>
              </p:cNvPr>
              <p:cNvSpPr/>
              <p:nvPr/>
            </p:nvSpPr>
            <p:spPr>
              <a:xfrm>
                <a:off x="6914841" y="5041371"/>
                <a:ext cx="397833" cy="323442"/>
              </a:xfrm>
              <a:custGeom>
                <a:avLst/>
                <a:gdLst>
                  <a:gd name="connsiteX0" fmla="*/ 397816 w 397833"/>
                  <a:gd name="connsiteY0" fmla="*/ 0 h 323442"/>
                  <a:gd name="connsiteX1" fmla="*/ 177304 w 397833"/>
                  <a:gd name="connsiteY1" fmla="*/ 323443 h 323442"/>
                  <a:gd name="connsiteX2" fmla="*/ 0 w 397833"/>
                  <a:gd name="connsiteY2" fmla="*/ 313060 h 323442"/>
                  <a:gd name="connsiteX3" fmla="*/ 74823 w 397833"/>
                  <a:gd name="connsiteY3" fmla="*/ 263339 h 323442"/>
                  <a:gd name="connsiteX4" fmla="*/ 119222 w 397833"/>
                  <a:gd name="connsiteY4" fmla="*/ 233158 h 323442"/>
                  <a:gd name="connsiteX5" fmla="*/ 154621 w 397833"/>
                  <a:gd name="connsiteY5" fmla="*/ 179395 h 323442"/>
                  <a:gd name="connsiteX6" fmla="*/ 179153 w 397833"/>
                  <a:gd name="connsiteY6" fmla="*/ 137690 h 323442"/>
                  <a:gd name="connsiteX7" fmla="*/ 221566 w 397833"/>
                  <a:gd name="connsiteY7" fmla="*/ 122954 h 323442"/>
                  <a:gd name="connsiteX8" fmla="*/ 329506 w 397833"/>
                  <a:gd name="connsiteY8" fmla="*/ 60155 h 323442"/>
                  <a:gd name="connsiteX9" fmla="*/ 352933 w 397833"/>
                  <a:gd name="connsiteY9" fmla="*/ 30458 h 323442"/>
                  <a:gd name="connsiteX10" fmla="*/ 397833 w 397833"/>
                  <a:gd name="connsiteY10" fmla="*/ 0 h 323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833" h="323442">
                    <a:moveTo>
                      <a:pt x="397816" y="0"/>
                    </a:moveTo>
                    <a:lnTo>
                      <a:pt x="177304" y="323443"/>
                    </a:lnTo>
                    <a:lnTo>
                      <a:pt x="0" y="313060"/>
                    </a:lnTo>
                    <a:cubicBezTo>
                      <a:pt x="24083" y="295231"/>
                      <a:pt x="49064" y="278628"/>
                      <a:pt x="74823" y="263339"/>
                    </a:cubicBezTo>
                    <a:cubicBezTo>
                      <a:pt x="90250" y="254183"/>
                      <a:pt x="106092" y="245372"/>
                      <a:pt x="119222" y="233158"/>
                    </a:cubicBezTo>
                    <a:cubicBezTo>
                      <a:pt x="135047" y="218439"/>
                      <a:pt x="146242" y="199331"/>
                      <a:pt x="154621" y="179395"/>
                    </a:cubicBezTo>
                    <a:cubicBezTo>
                      <a:pt x="160944" y="164347"/>
                      <a:pt x="166386" y="147866"/>
                      <a:pt x="179153" y="137690"/>
                    </a:cubicBezTo>
                    <a:cubicBezTo>
                      <a:pt x="190970" y="128275"/>
                      <a:pt x="206795" y="126150"/>
                      <a:pt x="221566" y="122954"/>
                    </a:cubicBezTo>
                    <a:cubicBezTo>
                      <a:pt x="263028" y="113970"/>
                      <a:pt x="302729" y="93083"/>
                      <a:pt x="329506" y="60155"/>
                    </a:cubicBezTo>
                    <a:cubicBezTo>
                      <a:pt x="337471" y="50377"/>
                      <a:pt x="344243" y="39614"/>
                      <a:pt x="352933" y="30458"/>
                    </a:cubicBezTo>
                    <a:cubicBezTo>
                      <a:pt x="363886" y="18917"/>
                      <a:pt x="380609" y="7377"/>
                      <a:pt x="397833" y="0"/>
                    </a:cubicBezTo>
                    <a:close/>
                  </a:path>
                </a:pathLst>
              </a:custGeom>
              <a:solidFill>
                <a:srgbClr val="2A69A8"/>
              </a:solidFill>
              <a:ln w="0" cap="flat">
                <a:noFill/>
                <a:prstDash val="solid"/>
                <a:miter/>
              </a:ln>
            </p:spPr>
            <p:txBody>
              <a:bodyPr rtlCol="0" anchor="ctr"/>
              <a:lstStyle/>
              <a:p>
                <a:endParaRPr lang="en-US" dirty="0"/>
              </a:p>
            </p:txBody>
          </p:sp>
          <p:sp>
            <p:nvSpPr>
              <p:cNvPr id="290" name="Freeform: Shape 289">
                <a:extLst>
                  <a:ext uri="{FF2B5EF4-FFF2-40B4-BE49-F238E27FC236}">
                    <a16:creationId xmlns:a16="http://schemas.microsoft.com/office/drawing/2014/main" id="{5088457D-D76E-E4AA-401C-DDCD4BECEED4}"/>
                  </a:ext>
                </a:extLst>
              </p:cNvPr>
              <p:cNvSpPr/>
              <p:nvPr/>
            </p:nvSpPr>
            <p:spPr>
              <a:xfrm>
                <a:off x="7084513" y="5362325"/>
                <a:ext cx="69273" cy="40930"/>
              </a:xfrm>
              <a:custGeom>
                <a:avLst/>
                <a:gdLst>
                  <a:gd name="connsiteX0" fmla="*/ 69273 w 69273"/>
                  <a:gd name="connsiteY0" fmla="*/ 2488 h 40930"/>
                  <a:gd name="connsiteX1" fmla="*/ 69273 w 69273"/>
                  <a:gd name="connsiteY1" fmla="*/ 2488 h 40930"/>
                  <a:gd name="connsiteX2" fmla="*/ 69273 w 69273"/>
                  <a:gd name="connsiteY2" fmla="*/ 2522 h 40930"/>
                  <a:gd name="connsiteX3" fmla="*/ 43618 w 69273"/>
                  <a:gd name="connsiteY3" fmla="*/ 30665 h 40930"/>
                  <a:gd name="connsiteX4" fmla="*/ 23941 w 69273"/>
                  <a:gd name="connsiteY4" fmla="*/ 40063 h 40930"/>
                  <a:gd name="connsiteX5" fmla="*/ 1015 w 69273"/>
                  <a:gd name="connsiteY5" fmla="*/ 29231 h 40930"/>
                  <a:gd name="connsiteX6" fmla="*/ 10673 w 69273"/>
                  <a:gd name="connsiteY6" fmla="*/ 0 h 40930"/>
                  <a:gd name="connsiteX7" fmla="*/ 69273 w 69273"/>
                  <a:gd name="connsiteY7" fmla="*/ 2488 h 40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73" h="40930">
                    <a:moveTo>
                      <a:pt x="69273" y="2488"/>
                    </a:moveTo>
                    <a:cubicBezTo>
                      <a:pt x="69273" y="2488"/>
                      <a:pt x="69273" y="2488"/>
                      <a:pt x="69273" y="2488"/>
                    </a:cubicBezTo>
                    <a:cubicBezTo>
                      <a:pt x="69273" y="2488"/>
                      <a:pt x="69273" y="2488"/>
                      <a:pt x="69273" y="2522"/>
                    </a:cubicBezTo>
                    <a:cubicBezTo>
                      <a:pt x="62985" y="13648"/>
                      <a:pt x="54088" y="23461"/>
                      <a:pt x="43618" y="30665"/>
                    </a:cubicBezTo>
                    <a:cubicBezTo>
                      <a:pt x="37433" y="34932"/>
                      <a:pt x="30834" y="37955"/>
                      <a:pt x="23941" y="40063"/>
                    </a:cubicBezTo>
                    <a:cubicBezTo>
                      <a:pt x="14664" y="42897"/>
                      <a:pt x="3313" y="38664"/>
                      <a:pt x="1015" y="29231"/>
                    </a:cubicBezTo>
                    <a:cubicBezTo>
                      <a:pt x="-3908" y="8897"/>
                      <a:pt x="10673" y="0"/>
                      <a:pt x="10673" y="0"/>
                    </a:cubicBezTo>
                    <a:lnTo>
                      <a:pt x="69273" y="2488"/>
                    </a:lnTo>
                    <a:close/>
                  </a:path>
                </a:pathLst>
              </a:custGeom>
              <a:solidFill>
                <a:srgbClr val="D1CDCD"/>
              </a:solidFill>
              <a:ln w="0" cap="flat">
                <a:noFill/>
                <a:prstDash val="solid"/>
                <a:miter/>
              </a:ln>
            </p:spPr>
            <p:txBody>
              <a:bodyPr rtlCol="0" anchor="ctr"/>
              <a:lstStyle/>
              <a:p>
                <a:endParaRPr lang="en-US" dirty="0"/>
              </a:p>
            </p:txBody>
          </p:sp>
          <p:sp>
            <p:nvSpPr>
              <p:cNvPr id="291" name="Freeform: Shape 290">
                <a:extLst>
                  <a:ext uri="{FF2B5EF4-FFF2-40B4-BE49-F238E27FC236}">
                    <a16:creationId xmlns:a16="http://schemas.microsoft.com/office/drawing/2014/main" id="{28ECB4B2-C4BA-338E-1E30-311121DE8088}"/>
                  </a:ext>
                </a:extLst>
              </p:cNvPr>
              <p:cNvSpPr/>
              <p:nvPr/>
            </p:nvSpPr>
            <p:spPr>
              <a:xfrm>
                <a:off x="6723702" y="4880520"/>
                <a:ext cx="198026" cy="182571"/>
              </a:xfrm>
              <a:custGeom>
                <a:avLst/>
                <a:gdLst>
                  <a:gd name="connsiteX0" fmla="*/ 4971 w 198026"/>
                  <a:gd name="connsiteY0" fmla="*/ 78150 h 182571"/>
                  <a:gd name="connsiteX1" fmla="*/ 50494 w 198026"/>
                  <a:gd name="connsiteY1" fmla="*/ 29691 h 182571"/>
                  <a:gd name="connsiteX2" fmla="*/ 78084 w 198026"/>
                  <a:gd name="connsiteY2" fmla="*/ 13227 h 182571"/>
                  <a:gd name="connsiteX3" fmla="*/ 123416 w 198026"/>
                  <a:gd name="connsiteY3" fmla="*/ 1185 h 182571"/>
                  <a:gd name="connsiteX4" fmla="*/ 153183 w 198026"/>
                  <a:gd name="connsiteY4" fmla="*/ 6748 h 182571"/>
                  <a:gd name="connsiteX5" fmla="*/ 190534 w 198026"/>
                  <a:gd name="connsiteY5" fmla="*/ 33923 h 182571"/>
                  <a:gd name="connsiteX6" fmla="*/ 196459 w 198026"/>
                  <a:gd name="connsiteY6" fmla="*/ 40937 h 182571"/>
                  <a:gd name="connsiteX7" fmla="*/ 194801 w 198026"/>
                  <a:gd name="connsiteY7" fmla="*/ 53514 h 182571"/>
                  <a:gd name="connsiteX8" fmla="*/ 183692 w 198026"/>
                  <a:gd name="connsiteY8" fmla="*/ 55432 h 182571"/>
                  <a:gd name="connsiteX9" fmla="*/ 168956 w 198026"/>
                  <a:gd name="connsiteY9" fmla="*/ 50526 h 182571"/>
                  <a:gd name="connsiteX10" fmla="*/ 170563 w 198026"/>
                  <a:gd name="connsiteY10" fmla="*/ 58559 h 182571"/>
                  <a:gd name="connsiteX11" fmla="*/ 168766 w 198026"/>
                  <a:gd name="connsiteY11" fmla="*/ 74280 h 182571"/>
                  <a:gd name="connsiteX12" fmla="*/ 165034 w 198026"/>
                  <a:gd name="connsiteY12" fmla="*/ 82521 h 182571"/>
                  <a:gd name="connsiteX13" fmla="*/ 156413 w 198026"/>
                  <a:gd name="connsiteY13" fmla="*/ 89380 h 182571"/>
                  <a:gd name="connsiteX14" fmla="*/ 156413 w 198026"/>
                  <a:gd name="connsiteY14" fmla="*/ 89380 h 182571"/>
                  <a:gd name="connsiteX15" fmla="*/ 147102 w 198026"/>
                  <a:gd name="connsiteY15" fmla="*/ 121358 h 182571"/>
                  <a:gd name="connsiteX16" fmla="*/ 131311 w 198026"/>
                  <a:gd name="connsiteY16" fmla="*/ 148481 h 182571"/>
                  <a:gd name="connsiteX17" fmla="*/ 93269 w 198026"/>
                  <a:gd name="connsiteY17" fmla="*/ 152126 h 182571"/>
                  <a:gd name="connsiteX18" fmla="*/ 39040 w 198026"/>
                  <a:gd name="connsiteY18" fmla="*/ 182480 h 182571"/>
                  <a:gd name="connsiteX19" fmla="*/ 635 w 198026"/>
                  <a:gd name="connsiteY19" fmla="*/ 95461 h 182571"/>
                  <a:gd name="connsiteX20" fmla="*/ 4954 w 198026"/>
                  <a:gd name="connsiteY20" fmla="*/ 78202 h 18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8026" h="182571">
                    <a:moveTo>
                      <a:pt x="4971" y="78150"/>
                    </a:moveTo>
                    <a:lnTo>
                      <a:pt x="50494" y="29691"/>
                    </a:lnTo>
                    <a:cubicBezTo>
                      <a:pt x="57974" y="21727"/>
                      <a:pt x="67528" y="16025"/>
                      <a:pt x="78084" y="13227"/>
                    </a:cubicBezTo>
                    <a:lnTo>
                      <a:pt x="123416" y="1185"/>
                    </a:lnTo>
                    <a:cubicBezTo>
                      <a:pt x="133661" y="-1544"/>
                      <a:pt x="144597" y="494"/>
                      <a:pt x="153183" y="6748"/>
                    </a:cubicBezTo>
                    <a:lnTo>
                      <a:pt x="190534" y="33923"/>
                    </a:lnTo>
                    <a:cubicBezTo>
                      <a:pt x="193039" y="35755"/>
                      <a:pt x="195112" y="38139"/>
                      <a:pt x="196459" y="40937"/>
                    </a:cubicBezTo>
                    <a:cubicBezTo>
                      <a:pt x="198291" y="44704"/>
                      <a:pt x="199344" y="49783"/>
                      <a:pt x="194801" y="53514"/>
                    </a:cubicBezTo>
                    <a:cubicBezTo>
                      <a:pt x="191708" y="56037"/>
                      <a:pt x="187476" y="56693"/>
                      <a:pt x="183692" y="55432"/>
                    </a:cubicBezTo>
                    <a:lnTo>
                      <a:pt x="168956" y="50526"/>
                    </a:lnTo>
                    <a:lnTo>
                      <a:pt x="170563" y="58559"/>
                    </a:lnTo>
                    <a:cubicBezTo>
                      <a:pt x="171616" y="63863"/>
                      <a:pt x="170994" y="69357"/>
                      <a:pt x="168766" y="74280"/>
                    </a:cubicBezTo>
                    <a:lnTo>
                      <a:pt x="165034" y="82521"/>
                    </a:lnTo>
                    <a:cubicBezTo>
                      <a:pt x="163428" y="86063"/>
                      <a:pt x="160214" y="88619"/>
                      <a:pt x="156413" y="89380"/>
                    </a:cubicBezTo>
                    <a:lnTo>
                      <a:pt x="156413" y="89380"/>
                    </a:lnTo>
                    <a:cubicBezTo>
                      <a:pt x="156413" y="89380"/>
                      <a:pt x="172204" y="111648"/>
                      <a:pt x="147102" y="121358"/>
                    </a:cubicBezTo>
                    <a:cubicBezTo>
                      <a:pt x="147102" y="121358"/>
                      <a:pt x="151956" y="148878"/>
                      <a:pt x="131311" y="148481"/>
                    </a:cubicBezTo>
                    <a:cubicBezTo>
                      <a:pt x="110666" y="148084"/>
                      <a:pt x="93269" y="152126"/>
                      <a:pt x="93269" y="152126"/>
                    </a:cubicBezTo>
                    <a:cubicBezTo>
                      <a:pt x="93269" y="152126"/>
                      <a:pt x="56437" y="184502"/>
                      <a:pt x="39040" y="182480"/>
                    </a:cubicBezTo>
                    <a:cubicBezTo>
                      <a:pt x="25115" y="180856"/>
                      <a:pt x="7235" y="119837"/>
                      <a:pt x="635" y="95461"/>
                    </a:cubicBezTo>
                    <a:cubicBezTo>
                      <a:pt x="-1023" y="89345"/>
                      <a:pt x="618" y="82815"/>
                      <a:pt x="4954" y="78202"/>
                    </a:cubicBezTo>
                    <a:close/>
                  </a:path>
                </a:pathLst>
              </a:custGeom>
              <a:solidFill>
                <a:srgbClr val="F29E88"/>
              </a:solidFill>
              <a:ln w="0" cap="flat">
                <a:noFill/>
                <a:prstDash val="solid"/>
                <a:miter/>
              </a:ln>
            </p:spPr>
            <p:txBody>
              <a:bodyPr rtlCol="0" anchor="ctr"/>
              <a:lstStyle/>
              <a:p>
                <a:endParaRPr lang="en-US" dirty="0"/>
              </a:p>
            </p:txBody>
          </p:sp>
          <p:sp>
            <p:nvSpPr>
              <p:cNvPr id="292" name="Freeform: Shape 291">
                <a:extLst>
                  <a:ext uri="{FF2B5EF4-FFF2-40B4-BE49-F238E27FC236}">
                    <a16:creationId xmlns:a16="http://schemas.microsoft.com/office/drawing/2014/main" id="{89BB379E-44BA-62F4-8335-44A9C9793989}"/>
                  </a:ext>
                </a:extLst>
              </p:cNvPr>
              <p:cNvSpPr/>
              <p:nvPr/>
            </p:nvSpPr>
            <p:spPr>
              <a:xfrm>
                <a:off x="6670114" y="4945218"/>
                <a:ext cx="16685" cy="582767"/>
              </a:xfrm>
              <a:custGeom>
                <a:avLst/>
                <a:gdLst>
                  <a:gd name="connsiteX0" fmla="*/ 16389 w 16685"/>
                  <a:gd name="connsiteY0" fmla="*/ 582768 h 582767"/>
                  <a:gd name="connsiteX1" fmla="*/ 13158 w 16685"/>
                  <a:gd name="connsiteY1" fmla="*/ 582768 h 582767"/>
                  <a:gd name="connsiteX2" fmla="*/ 12035 w 16685"/>
                  <a:gd name="connsiteY2" fmla="*/ 430704 h 582767"/>
                  <a:gd name="connsiteX3" fmla="*/ 6317 w 16685"/>
                  <a:gd name="connsiteY3" fmla="*/ 120823 h 582767"/>
                  <a:gd name="connsiteX4" fmla="*/ 11 w 16685"/>
                  <a:gd name="connsiteY4" fmla="*/ 1808 h 582767"/>
                  <a:gd name="connsiteX5" fmla="*/ 1428 w 16685"/>
                  <a:gd name="connsiteY5" fmla="*/ 11 h 582767"/>
                  <a:gd name="connsiteX6" fmla="*/ 3225 w 16685"/>
                  <a:gd name="connsiteY6" fmla="*/ 1411 h 582767"/>
                  <a:gd name="connsiteX7" fmla="*/ 9565 w 16685"/>
                  <a:gd name="connsiteY7" fmla="*/ 120771 h 582767"/>
                  <a:gd name="connsiteX8" fmla="*/ 15301 w 16685"/>
                  <a:gd name="connsiteY8" fmla="*/ 430652 h 582767"/>
                  <a:gd name="connsiteX9" fmla="*/ 16406 w 16685"/>
                  <a:gd name="connsiteY9" fmla="*/ 582768 h 58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85" h="582767">
                    <a:moveTo>
                      <a:pt x="16389" y="582768"/>
                    </a:moveTo>
                    <a:lnTo>
                      <a:pt x="13158" y="582768"/>
                    </a:lnTo>
                    <a:cubicBezTo>
                      <a:pt x="13918" y="531717"/>
                      <a:pt x="12968" y="480804"/>
                      <a:pt x="12035" y="430704"/>
                    </a:cubicBezTo>
                    <a:lnTo>
                      <a:pt x="6317" y="120823"/>
                    </a:lnTo>
                    <a:cubicBezTo>
                      <a:pt x="5591" y="81710"/>
                      <a:pt x="4849" y="41267"/>
                      <a:pt x="11" y="1808"/>
                    </a:cubicBezTo>
                    <a:cubicBezTo>
                      <a:pt x="-92" y="927"/>
                      <a:pt x="530" y="115"/>
                      <a:pt x="1428" y="11"/>
                    </a:cubicBezTo>
                    <a:cubicBezTo>
                      <a:pt x="2326" y="-92"/>
                      <a:pt x="3121" y="530"/>
                      <a:pt x="3225" y="1411"/>
                    </a:cubicBezTo>
                    <a:cubicBezTo>
                      <a:pt x="8096" y="41042"/>
                      <a:pt x="8839" y="81572"/>
                      <a:pt x="9565" y="120771"/>
                    </a:cubicBezTo>
                    <a:lnTo>
                      <a:pt x="15301" y="430652"/>
                    </a:lnTo>
                    <a:cubicBezTo>
                      <a:pt x="16233" y="480770"/>
                      <a:pt x="17166" y="531682"/>
                      <a:pt x="16406" y="582768"/>
                    </a:cubicBezTo>
                    <a:close/>
                  </a:path>
                </a:pathLst>
              </a:custGeom>
              <a:solidFill>
                <a:srgbClr val="D1CDCD"/>
              </a:solidFill>
              <a:ln w="0" cap="flat">
                <a:noFill/>
                <a:prstDash val="solid"/>
                <a:miter/>
              </a:ln>
            </p:spPr>
            <p:txBody>
              <a:bodyPr rtlCol="0" anchor="ctr"/>
              <a:lstStyle/>
              <a:p>
                <a:endParaRPr lang="en-US" dirty="0"/>
              </a:p>
            </p:txBody>
          </p:sp>
          <p:sp>
            <p:nvSpPr>
              <p:cNvPr id="293" name="Freeform: Shape 292">
                <a:extLst>
                  <a:ext uri="{FF2B5EF4-FFF2-40B4-BE49-F238E27FC236}">
                    <a16:creationId xmlns:a16="http://schemas.microsoft.com/office/drawing/2014/main" id="{169D0935-4F1C-CECC-A49F-E58F1E2F70F0}"/>
                  </a:ext>
                </a:extLst>
              </p:cNvPr>
              <p:cNvSpPr/>
              <p:nvPr/>
            </p:nvSpPr>
            <p:spPr>
              <a:xfrm>
                <a:off x="6822759" y="4911161"/>
                <a:ext cx="69933" cy="19884"/>
              </a:xfrm>
              <a:custGeom>
                <a:avLst/>
                <a:gdLst>
                  <a:gd name="connsiteX0" fmla="*/ 69916 w 69933"/>
                  <a:gd name="connsiteY0" fmla="*/ 19867 h 19884"/>
                  <a:gd name="connsiteX1" fmla="*/ 52830 w 69933"/>
                  <a:gd name="connsiteY1" fmla="*/ 13095 h 19884"/>
                  <a:gd name="connsiteX2" fmla="*/ 35882 w 69933"/>
                  <a:gd name="connsiteY2" fmla="*/ 7152 h 19884"/>
                  <a:gd name="connsiteX3" fmla="*/ 17950 w 69933"/>
                  <a:gd name="connsiteY3" fmla="*/ 3956 h 19884"/>
                  <a:gd name="connsiteX4" fmla="*/ 0 w 69933"/>
                  <a:gd name="connsiteY4" fmla="*/ 0 h 19884"/>
                  <a:gd name="connsiteX5" fmla="*/ 27434 w 69933"/>
                  <a:gd name="connsiteY5" fmla="*/ 2522 h 19884"/>
                  <a:gd name="connsiteX6" fmla="*/ 36608 w 69933"/>
                  <a:gd name="connsiteY6" fmla="*/ 3991 h 19884"/>
                  <a:gd name="connsiteX7" fmla="*/ 53936 w 69933"/>
                  <a:gd name="connsiteY7" fmla="*/ 10815 h 19884"/>
                  <a:gd name="connsiteX8" fmla="*/ 69933 w 69933"/>
                  <a:gd name="connsiteY8" fmla="*/ 19885 h 19884"/>
                  <a:gd name="connsiteX9" fmla="*/ 69933 w 69933"/>
                  <a:gd name="connsiteY9" fmla="*/ 19885 h 19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33" h="19884">
                    <a:moveTo>
                      <a:pt x="69916" y="19867"/>
                    </a:moveTo>
                    <a:cubicBezTo>
                      <a:pt x="64111" y="17829"/>
                      <a:pt x="58445" y="15497"/>
                      <a:pt x="52830" y="13095"/>
                    </a:cubicBezTo>
                    <a:cubicBezTo>
                      <a:pt x="47423" y="10642"/>
                      <a:pt x="41670" y="8396"/>
                      <a:pt x="35882" y="7152"/>
                    </a:cubicBezTo>
                    <a:cubicBezTo>
                      <a:pt x="30043" y="5891"/>
                      <a:pt x="23806" y="5131"/>
                      <a:pt x="17950" y="3956"/>
                    </a:cubicBezTo>
                    <a:cubicBezTo>
                      <a:pt x="11938" y="2799"/>
                      <a:pt x="5943" y="1572"/>
                      <a:pt x="0" y="0"/>
                    </a:cubicBezTo>
                    <a:cubicBezTo>
                      <a:pt x="9208" y="363"/>
                      <a:pt x="18313" y="1365"/>
                      <a:pt x="27434" y="2522"/>
                    </a:cubicBezTo>
                    <a:cubicBezTo>
                      <a:pt x="30181" y="2902"/>
                      <a:pt x="33947" y="3352"/>
                      <a:pt x="36608" y="3991"/>
                    </a:cubicBezTo>
                    <a:cubicBezTo>
                      <a:pt x="42706" y="5338"/>
                      <a:pt x="48511" y="7809"/>
                      <a:pt x="53936" y="10815"/>
                    </a:cubicBezTo>
                    <a:cubicBezTo>
                      <a:pt x="59343" y="13683"/>
                      <a:pt x="64716" y="16637"/>
                      <a:pt x="69933" y="19885"/>
                    </a:cubicBezTo>
                    <a:lnTo>
                      <a:pt x="69933" y="19885"/>
                    </a:lnTo>
                    <a:close/>
                  </a:path>
                </a:pathLst>
              </a:custGeom>
              <a:solidFill>
                <a:srgbClr val="C6725C"/>
              </a:solidFill>
              <a:ln w="0" cap="flat">
                <a:noFill/>
                <a:prstDash val="solid"/>
                <a:miter/>
              </a:ln>
            </p:spPr>
            <p:txBody>
              <a:bodyPr rtlCol="0" anchor="ctr"/>
              <a:lstStyle/>
              <a:p>
                <a:endParaRPr lang="en-US" dirty="0"/>
              </a:p>
            </p:txBody>
          </p:sp>
          <p:sp>
            <p:nvSpPr>
              <p:cNvPr id="294" name="Freeform: Shape 293">
                <a:extLst>
                  <a:ext uri="{FF2B5EF4-FFF2-40B4-BE49-F238E27FC236}">
                    <a16:creationId xmlns:a16="http://schemas.microsoft.com/office/drawing/2014/main" id="{81247052-D8ED-AE4D-414C-5ABDEB7C5102}"/>
                  </a:ext>
                </a:extLst>
              </p:cNvPr>
              <p:cNvSpPr/>
              <p:nvPr/>
            </p:nvSpPr>
            <p:spPr>
              <a:xfrm>
                <a:off x="6842074" y="4950585"/>
                <a:ext cx="38007" cy="19176"/>
              </a:xfrm>
              <a:custGeom>
                <a:avLst/>
                <a:gdLst>
                  <a:gd name="connsiteX0" fmla="*/ 38007 w 38007"/>
                  <a:gd name="connsiteY0" fmla="*/ 19176 h 19176"/>
                  <a:gd name="connsiteX1" fmla="*/ 18278 w 38007"/>
                  <a:gd name="connsiteY1" fmla="*/ 11039 h 19176"/>
                  <a:gd name="connsiteX2" fmla="*/ 0 w 38007"/>
                  <a:gd name="connsiteY2" fmla="*/ 0 h 19176"/>
                  <a:gd name="connsiteX3" fmla="*/ 19729 w 38007"/>
                  <a:gd name="connsiteY3" fmla="*/ 8137 h 19176"/>
                  <a:gd name="connsiteX4" fmla="*/ 38007 w 38007"/>
                  <a:gd name="connsiteY4" fmla="*/ 19176 h 19176"/>
                  <a:gd name="connsiteX5" fmla="*/ 38007 w 38007"/>
                  <a:gd name="connsiteY5" fmla="*/ 19176 h 1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7" h="19176">
                    <a:moveTo>
                      <a:pt x="38007" y="19176"/>
                    </a:moveTo>
                    <a:cubicBezTo>
                      <a:pt x="31131" y="17138"/>
                      <a:pt x="24653" y="14201"/>
                      <a:pt x="18278" y="11039"/>
                    </a:cubicBezTo>
                    <a:cubicBezTo>
                      <a:pt x="11920" y="7791"/>
                      <a:pt x="5718" y="4336"/>
                      <a:pt x="0" y="0"/>
                    </a:cubicBezTo>
                    <a:cubicBezTo>
                      <a:pt x="6876" y="2021"/>
                      <a:pt x="13354" y="4958"/>
                      <a:pt x="19729" y="8137"/>
                    </a:cubicBezTo>
                    <a:cubicBezTo>
                      <a:pt x="26070" y="11385"/>
                      <a:pt x="32272" y="14840"/>
                      <a:pt x="38007" y="19176"/>
                    </a:cubicBezTo>
                    <a:lnTo>
                      <a:pt x="38007" y="19176"/>
                    </a:lnTo>
                    <a:close/>
                  </a:path>
                </a:pathLst>
              </a:custGeom>
              <a:solidFill>
                <a:srgbClr val="C6725C"/>
              </a:solidFill>
              <a:ln w="0" cap="flat">
                <a:noFill/>
                <a:prstDash val="solid"/>
                <a:miter/>
              </a:ln>
            </p:spPr>
            <p:txBody>
              <a:bodyPr rtlCol="0" anchor="ctr"/>
              <a:lstStyle/>
              <a:p>
                <a:endParaRPr lang="en-US" dirty="0"/>
              </a:p>
            </p:txBody>
          </p:sp>
          <p:sp>
            <p:nvSpPr>
              <p:cNvPr id="295" name="Freeform: Shape 294">
                <a:extLst>
                  <a:ext uri="{FF2B5EF4-FFF2-40B4-BE49-F238E27FC236}">
                    <a16:creationId xmlns:a16="http://schemas.microsoft.com/office/drawing/2014/main" id="{9852DBE3-E8A6-562D-E1F3-7F89CDC89212}"/>
                  </a:ext>
                </a:extLst>
              </p:cNvPr>
              <p:cNvSpPr/>
              <p:nvPr/>
            </p:nvSpPr>
            <p:spPr>
              <a:xfrm>
                <a:off x="6841124" y="4988696"/>
                <a:ext cx="29697" cy="13147"/>
              </a:xfrm>
              <a:custGeom>
                <a:avLst/>
                <a:gdLst>
                  <a:gd name="connsiteX0" fmla="*/ 29698 w 29697"/>
                  <a:gd name="connsiteY0" fmla="*/ 13147 h 13147"/>
                  <a:gd name="connsiteX1" fmla="*/ 0 w 29697"/>
                  <a:gd name="connsiteY1" fmla="*/ 0 h 13147"/>
                  <a:gd name="connsiteX2" fmla="*/ 29698 w 29697"/>
                  <a:gd name="connsiteY2" fmla="*/ 13147 h 13147"/>
                  <a:gd name="connsiteX3" fmla="*/ 29698 w 29697"/>
                  <a:gd name="connsiteY3" fmla="*/ 13147 h 13147"/>
                </a:gdLst>
                <a:ahLst/>
                <a:cxnLst>
                  <a:cxn ang="0">
                    <a:pos x="connsiteX0" y="connsiteY0"/>
                  </a:cxn>
                  <a:cxn ang="0">
                    <a:pos x="connsiteX1" y="connsiteY1"/>
                  </a:cxn>
                  <a:cxn ang="0">
                    <a:pos x="connsiteX2" y="connsiteY2"/>
                  </a:cxn>
                  <a:cxn ang="0">
                    <a:pos x="connsiteX3" y="connsiteY3"/>
                  </a:cxn>
                </a:cxnLst>
                <a:rect l="l" t="t" r="r" b="b"/>
                <a:pathLst>
                  <a:path w="29697" h="13147">
                    <a:moveTo>
                      <a:pt x="29698" y="13147"/>
                    </a:moveTo>
                    <a:cubicBezTo>
                      <a:pt x="20178" y="11316"/>
                      <a:pt x="7740" y="5822"/>
                      <a:pt x="0" y="0"/>
                    </a:cubicBezTo>
                    <a:cubicBezTo>
                      <a:pt x="9519" y="1814"/>
                      <a:pt x="21941" y="7325"/>
                      <a:pt x="29698" y="13147"/>
                    </a:cubicBezTo>
                    <a:lnTo>
                      <a:pt x="29698" y="13147"/>
                    </a:lnTo>
                    <a:close/>
                  </a:path>
                </a:pathLst>
              </a:custGeom>
              <a:solidFill>
                <a:srgbClr val="C6725C"/>
              </a:solidFill>
              <a:ln w="0" cap="flat">
                <a:noFill/>
                <a:prstDash val="solid"/>
                <a:miter/>
              </a:ln>
            </p:spPr>
            <p:txBody>
              <a:bodyPr rtlCol="0" anchor="ctr"/>
              <a:lstStyle/>
              <a:p>
                <a:endParaRPr lang="en-US" dirty="0"/>
              </a:p>
            </p:txBody>
          </p:sp>
          <p:sp>
            <p:nvSpPr>
              <p:cNvPr id="296" name="Freeform: Shape 295">
                <a:extLst>
                  <a:ext uri="{FF2B5EF4-FFF2-40B4-BE49-F238E27FC236}">
                    <a16:creationId xmlns:a16="http://schemas.microsoft.com/office/drawing/2014/main" id="{14D55165-8A92-1F7D-8488-3CD0135FD370}"/>
                  </a:ext>
                </a:extLst>
              </p:cNvPr>
              <p:cNvSpPr/>
              <p:nvPr/>
            </p:nvSpPr>
            <p:spPr>
              <a:xfrm>
                <a:off x="7035305" y="5205297"/>
                <a:ext cx="170786" cy="159939"/>
              </a:xfrm>
              <a:custGeom>
                <a:avLst/>
                <a:gdLst>
                  <a:gd name="connsiteX0" fmla="*/ 114438 w 170786"/>
                  <a:gd name="connsiteY0" fmla="*/ 141255 h 159939"/>
                  <a:gd name="connsiteX1" fmla="*/ 123750 w 170786"/>
                  <a:gd name="connsiteY1" fmla="*/ 137212 h 159939"/>
                  <a:gd name="connsiteX2" fmla="*/ 131731 w 170786"/>
                  <a:gd name="connsiteY2" fmla="*/ 133170 h 159939"/>
                  <a:gd name="connsiteX3" fmla="*/ 136621 w 170786"/>
                  <a:gd name="connsiteY3" fmla="*/ 97546 h 159939"/>
                  <a:gd name="connsiteX4" fmla="*/ 158233 w 170786"/>
                  <a:gd name="connsiteY4" fmla="*/ 74068 h 159939"/>
                  <a:gd name="connsiteX5" fmla="*/ 149042 w 170786"/>
                  <a:gd name="connsiteY5" fmla="*/ 44526 h 159939"/>
                  <a:gd name="connsiteX6" fmla="*/ 160133 w 170786"/>
                  <a:gd name="connsiteY6" fmla="*/ 6070 h 159939"/>
                  <a:gd name="connsiteX7" fmla="*/ 103692 w 170786"/>
                  <a:gd name="connsiteY7" fmla="*/ 1889 h 159939"/>
                  <a:gd name="connsiteX8" fmla="*/ 91375 w 170786"/>
                  <a:gd name="connsiteY8" fmla="*/ 10285 h 159939"/>
                  <a:gd name="connsiteX9" fmla="*/ 91185 w 170786"/>
                  <a:gd name="connsiteY9" fmla="*/ 24227 h 159939"/>
                  <a:gd name="connsiteX10" fmla="*/ 103209 w 170786"/>
                  <a:gd name="connsiteY10" fmla="*/ 33193 h 159939"/>
                  <a:gd name="connsiteX11" fmla="*/ 124251 w 170786"/>
                  <a:gd name="connsiteY11" fmla="*/ 35629 h 159939"/>
                  <a:gd name="connsiteX12" fmla="*/ 129106 w 170786"/>
                  <a:gd name="connsiteY12" fmla="*/ 38462 h 159939"/>
                  <a:gd name="connsiteX13" fmla="*/ 130712 w 170786"/>
                  <a:gd name="connsiteY13" fmla="*/ 41935 h 159939"/>
                  <a:gd name="connsiteX14" fmla="*/ 128380 w 170786"/>
                  <a:gd name="connsiteY14" fmla="*/ 46461 h 159939"/>
                  <a:gd name="connsiteX15" fmla="*/ 124216 w 170786"/>
                  <a:gd name="connsiteY15" fmla="*/ 48724 h 159939"/>
                  <a:gd name="connsiteX16" fmla="*/ 115406 w 170786"/>
                  <a:gd name="connsiteY16" fmla="*/ 50521 h 159939"/>
                  <a:gd name="connsiteX17" fmla="*/ 75774 w 170786"/>
                  <a:gd name="connsiteY17" fmla="*/ 44906 h 159939"/>
                  <a:gd name="connsiteX18" fmla="*/ 47787 w 170786"/>
                  <a:gd name="connsiteY18" fmla="*/ 43628 h 159939"/>
                  <a:gd name="connsiteX19" fmla="*/ 28455 w 170786"/>
                  <a:gd name="connsiteY19" fmla="*/ 48102 h 159939"/>
                  <a:gd name="connsiteX20" fmla="*/ 21493 w 170786"/>
                  <a:gd name="connsiteY20" fmla="*/ 69438 h 159939"/>
                  <a:gd name="connsiteX21" fmla="*/ 20197 w 170786"/>
                  <a:gd name="connsiteY21" fmla="*/ 69214 h 159939"/>
                  <a:gd name="connsiteX22" fmla="*/ 1 w 170786"/>
                  <a:gd name="connsiteY22" fmla="*/ 84417 h 159939"/>
                  <a:gd name="connsiteX23" fmla="*/ 6860 w 170786"/>
                  <a:gd name="connsiteY23" fmla="*/ 97356 h 159939"/>
                  <a:gd name="connsiteX24" fmla="*/ 8726 w 170786"/>
                  <a:gd name="connsiteY24" fmla="*/ 103127 h 159939"/>
                  <a:gd name="connsiteX25" fmla="*/ 18832 w 170786"/>
                  <a:gd name="connsiteY25" fmla="*/ 115790 h 159939"/>
                  <a:gd name="connsiteX26" fmla="*/ 53834 w 170786"/>
                  <a:gd name="connsiteY26" fmla="*/ 138422 h 159939"/>
                  <a:gd name="connsiteX27" fmla="*/ 57479 w 170786"/>
                  <a:gd name="connsiteY27" fmla="*/ 159879 h 159939"/>
                  <a:gd name="connsiteX28" fmla="*/ 114455 w 170786"/>
                  <a:gd name="connsiteY28" fmla="*/ 141255 h 159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0786" h="159939">
                    <a:moveTo>
                      <a:pt x="114438" y="141255"/>
                    </a:moveTo>
                    <a:cubicBezTo>
                      <a:pt x="99771" y="117397"/>
                      <a:pt x="123093" y="137748"/>
                      <a:pt x="123750" y="137212"/>
                    </a:cubicBezTo>
                    <a:cubicBezTo>
                      <a:pt x="126704" y="134794"/>
                      <a:pt x="128846" y="142050"/>
                      <a:pt x="131731" y="133170"/>
                    </a:cubicBezTo>
                    <a:cubicBezTo>
                      <a:pt x="131731" y="133170"/>
                      <a:pt x="141942" y="118606"/>
                      <a:pt x="136621" y="97546"/>
                    </a:cubicBezTo>
                    <a:cubicBezTo>
                      <a:pt x="136621" y="97546"/>
                      <a:pt x="174213" y="91483"/>
                      <a:pt x="158233" y="74068"/>
                    </a:cubicBezTo>
                    <a:lnTo>
                      <a:pt x="149042" y="44526"/>
                    </a:lnTo>
                    <a:cubicBezTo>
                      <a:pt x="149042" y="44526"/>
                      <a:pt x="189416" y="17817"/>
                      <a:pt x="160133" y="6070"/>
                    </a:cubicBezTo>
                    <a:cubicBezTo>
                      <a:pt x="138728" y="-2516"/>
                      <a:pt x="114939" y="-63"/>
                      <a:pt x="103692" y="1889"/>
                    </a:cubicBezTo>
                    <a:cubicBezTo>
                      <a:pt x="98389" y="2804"/>
                      <a:pt x="93793" y="5897"/>
                      <a:pt x="91375" y="10285"/>
                    </a:cubicBezTo>
                    <a:cubicBezTo>
                      <a:pt x="89250" y="14138"/>
                      <a:pt x="88040" y="19148"/>
                      <a:pt x="91185" y="24227"/>
                    </a:cubicBezTo>
                    <a:cubicBezTo>
                      <a:pt x="93690" y="28304"/>
                      <a:pt x="98129" y="32588"/>
                      <a:pt x="103209" y="33193"/>
                    </a:cubicBezTo>
                    <a:lnTo>
                      <a:pt x="124251" y="35629"/>
                    </a:lnTo>
                    <a:cubicBezTo>
                      <a:pt x="126670" y="35923"/>
                      <a:pt x="128553" y="36286"/>
                      <a:pt x="129106" y="38462"/>
                    </a:cubicBezTo>
                    <a:lnTo>
                      <a:pt x="130712" y="41935"/>
                    </a:lnTo>
                    <a:cubicBezTo>
                      <a:pt x="131179" y="43749"/>
                      <a:pt x="130211" y="45615"/>
                      <a:pt x="128380" y="46461"/>
                    </a:cubicBezTo>
                    <a:cubicBezTo>
                      <a:pt x="127050" y="47066"/>
                      <a:pt x="125529" y="47860"/>
                      <a:pt x="124216" y="48724"/>
                    </a:cubicBezTo>
                    <a:cubicBezTo>
                      <a:pt x="121677" y="50400"/>
                      <a:pt x="118498" y="51074"/>
                      <a:pt x="115406" y="50521"/>
                    </a:cubicBezTo>
                    <a:cubicBezTo>
                      <a:pt x="102293" y="48154"/>
                      <a:pt x="89077" y="46185"/>
                      <a:pt x="75774" y="44906"/>
                    </a:cubicBezTo>
                    <a:cubicBezTo>
                      <a:pt x="66739" y="44025"/>
                      <a:pt x="57047" y="43541"/>
                      <a:pt x="47787" y="43628"/>
                    </a:cubicBezTo>
                    <a:cubicBezTo>
                      <a:pt x="41378" y="43697"/>
                      <a:pt x="33759" y="44233"/>
                      <a:pt x="28455" y="48102"/>
                    </a:cubicBezTo>
                    <a:cubicBezTo>
                      <a:pt x="21407" y="53251"/>
                      <a:pt x="22875" y="62182"/>
                      <a:pt x="21493" y="69438"/>
                    </a:cubicBezTo>
                    <a:lnTo>
                      <a:pt x="20197" y="69214"/>
                    </a:lnTo>
                    <a:cubicBezTo>
                      <a:pt x="9745" y="67452"/>
                      <a:pt x="-137" y="74725"/>
                      <a:pt x="1" y="84417"/>
                    </a:cubicBezTo>
                    <a:cubicBezTo>
                      <a:pt x="53" y="88477"/>
                      <a:pt x="1850" y="92916"/>
                      <a:pt x="6860" y="97356"/>
                    </a:cubicBezTo>
                    <a:lnTo>
                      <a:pt x="8726" y="103127"/>
                    </a:lnTo>
                    <a:cubicBezTo>
                      <a:pt x="10384" y="108292"/>
                      <a:pt x="13961" y="112767"/>
                      <a:pt x="18832" y="115790"/>
                    </a:cubicBezTo>
                    <a:lnTo>
                      <a:pt x="53834" y="138422"/>
                    </a:lnTo>
                    <a:cubicBezTo>
                      <a:pt x="59207" y="141756"/>
                      <a:pt x="48565" y="155421"/>
                      <a:pt x="57479" y="159879"/>
                    </a:cubicBezTo>
                    <a:cubicBezTo>
                      <a:pt x="57479" y="159879"/>
                      <a:pt x="127205" y="162003"/>
                      <a:pt x="114455" y="141255"/>
                    </a:cubicBezTo>
                    <a:close/>
                  </a:path>
                </a:pathLst>
              </a:custGeom>
              <a:solidFill>
                <a:srgbClr val="2A69A8"/>
              </a:solidFill>
              <a:ln w="0" cap="flat">
                <a:noFill/>
                <a:prstDash val="solid"/>
                <a:miter/>
              </a:ln>
            </p:spPr>
            <p:txBody>
              <a:bodyPr rtlCol="0" anchor="ctr"/>
              <a:lstStyle/>
              <a:p>
                <a:endParaRPr lang="en-US" dirty="0"/>
              </a:p>
            </p:txBody>
          </p:sp>
          <p:sp>
            <p:nvSpPr>
              <p:cNvPr id="297" name="Freeform: Shape 296">
                <a:extLst>
                  <a:ext uri="{FF2B5EF4-FFF2-40B4-BE49-F238E27FC236}">
                    <a16:creationId xmlns:a16="http://schemas.microsoft.com/office/drawing/2014/main" id="{1EE15044-CDAA-C0F0-48B1-352A1E15A1F5}"/>
                  </a:ext>
                </a:extLst>
              </p:cNvPr>
              <p:cNvSpPr/>
              <p:nvPr/>
            </p:nvSpPr>
            <p:spPr>
              <a:xfrm>
                <a:off x="7047830" y="5202861"/>
                <a:ext cx="159626" cy="173957"/>
              </a:xfrm>
              <a:custGeom>
                <a:avLst/>
                <a:gdLst>
                  <a:gd name="connsiteX0" fmla="*/ 49152 w 159626"/>
                  <a:gd name="connsiteY0" fmla="*/ 172145 h 173957"/>
                  <a:gd name="connsiteX1" fmla="*/ 118204 w 159626"/>
                  <a:gd name="connsiteY1" fmla="*/ 160656 h 173957"/>
                  <a:gd name="connsiteX2" fmla="*/ 119984 w 159626"/>
                  <a:gd name="connsiteY2" fmla="*/ 159015 h 173957"/>
                  <a:gd name="connsiteX3" fmla="*/ 131420 w 159626"/>
                  <a:gd name="connsiteY3" fmla="*/ 144002 h 173957"/>
                  <a:gd name="connsiteX4" fmla="*/ 135705 w 159626"/>
                  <a:gd name="connsiteY4" fmla="*/ 137782 h 173957"/>
                  <a:gd name="connsiteX5" fmla="*/ 146537 w 159626"/>
                  <a:gd name="connsiteY5" fmla="*/ 112767 h 173957"/>
                  <a:gd name="connsiteX6" fmla="*/ 150493 w 159626"/>
                  <a:gd name="connsiteY6" fmla="*/ 101140 h 173957"/>
                  <a:gd name="connsiteX7" fmla="*/ 154294 w 159626"/>
                  <a:gd name="connsiteY7" fmla="*/ 74569 h 173957"/>
                  <a:gd name="connsiteX8" fmla="*/ 152082 w 159626"/>
                  <a:gd name="connsiteY8" fmla="*/ 67037 h 173957"/>
                  <a:gd name="connsiteX9" fmla="*/ 151892 w 159626"/>
                  <a:gd name="connsiteY9" fmla="*/ 55168 h 173957"/>
                  <a:gd name="connsiteX10" fmla="*/ 155106 w 159626"/>
                  <a:gd name="connsiteY10" fmla="*/ 41278 h 173957"/>
                  <a:gd name="connsiteX11" fmla="*/ 146088 w 159626"/>
                  <a:gd name="connsiteY11" fmla="*/ 6070 h 173957"/>
                  <a:gd name="connsiteX12" fmla="*/ 94605 w 159626"/>
                  <a:gd name="connsiteY12" fmla="*/ 1889 h 173957"/>
                  <a:gd name="connsiteX13" fmla="*/ 83376 w 159626"/>
                  <a:gd name="connsiteY13" fmla="*/ 10285 h 173957"/>
                  <a:gd name="connsiteX14" fmla="*/ 83186 w 159626"/>
                  <a:gd name="connsiteY14" fmla="*/ 24227 h 173957"/>
                  <a:gd name="connsiteX15" fmla="*/ 94277 w 159626"/>
                  <a:gd name="connsiteY15" fmla="*/ 31569 h 173957"/>
                  <a:gd name="connsiteX16" fmla="*/ 113885 w 159626"/>
                  <a:gd name="connsiteY16" fmla="*/ 34126 h 173957"/>
                  <a:gd name="connsiteX17" fmla="*/ 118394 w 159626"/>
                  <a:gd name="connsiteY17" fmla="*/ 38221 h 173957"/>
                  <a:gd name="connsiteX18" fmla="*/ 119241 w 159626"/>
                  <a:gd name="connsiteY18" fmla="*/ 41918 h 173957"/>
                  <a:gd name="connsiteX19" fmla="*/ 117116 w 159626"/>
                  <a:gd name="connsiteY19" fmla="*/ 46444 h 173957"/>
                  <a:gd name="connsiteX20" fmla="*/ 113315 w 159626"/>
                  <a:gd name="connsiteY20" fmla="*/ 48707 h 173957"/>
                  <a:gd name="connsiteX21" fmla="*/ 105264 w 159626"/>
                  <a:gd name="connsiteY21" fmla="*/ 50486 h 173957"/>
                  <a:gd name="connsiteX22" fmla="*/ 69140 w 159626"/>
                  <a:gd name="connsiteY22" fmla="*/ 44872 h 173957"/>
                  <a:gd name="connsiteX23" fmla="*/ 43606 w 159626"/>
                  <a:gd name="connsiteY23" fmla="*/ 43593 h 173957"/>
                  <a:gd name="connsiteX24" fmla="*/ 25967 w 159626"/>
                  <a:gd name="connsiteY24" fmla="*/ 48068 h 173957"/>
                  <a:gd name="connsiteX25" fmla="*/ 19610 w 159626"/>
                  <a:gd name="connsiteY25" fmla="*/ 69404 h 173957"/>
                  <a:gd name="connsiteX26" fmla="*/ 18418 w 159626"/>
                  <a:gd name="connsiteY26" fmla="*/ 69179 h 173957"/>
                  <a:gd name="connsiteX27" fmla="*/ 1 w 159626"/>
                  <a:gd name="connsiteY27" fmla="*/ 84382 h 173957"/>
                  <a:gd name="connsiteX28" fmla="*/ 6255 w 159626"/>
                  <a:gd name="connsiteY28" fmla="*/ 97322 h 173957"/>
                  <a:gd name="connsiteX29" fmla="*/ 7948 w 159626"/>
                  <a:gd name="connsiteY29" fmla="*/ 103092 h 173957"/>
                  <a:gd name="connsiteX30" fmla="*/ 17174 w 159626"/>
                  <a:gd name="connsiteY30" fmla="*/ 115755 h 173957"/>
                  <a:gd name="connsiteX31" fmla="*/ 47303 w 159626"/>
                  <a:gd name="connsiteY31" fmla="*/ 136297 h 173957"/>
                  <a:gd name="connsiteX32" fmla="*/ 50620 w 159626"/>
                  <a:gd name="connsiteY32" fmla="*/ 151310 h 173957"/>
                  <a:gd name="connsiteX33" fmla="*/ 44280 w 159626"/>
                  <a:gd name="connsiteY33" fmla="*/ 161934 h 173957"/>
                  <a:gd name="connsiteX34" fmla="*/ 49117 w 159626"/>
                  <a:gd name="connsiteY34" fmla="*/ 172127 h 17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59626" h="173957">
                    <a:moveTo>
                      <a:pt x="49152" y="172145"/>
                    </a:moveTo>
                    <a:cubicBezTo>
                      <a:pt x="66238" y="174615"/>
                      <a:pt x="101101" y="177189"/>
                      <a:pt x="118204" y="160656"/>
                    </a:cubicBezTo>
                    <a:cubicBezTo>
                      <a:pt x="118791" y="160086"/>
                      <a:pt x="119379" y="159550"/>
                      <a:pt x="119984" y="159015"/>
                    </a:cubicBezTo>
                    <a:cubicBezTo>
                      <a:pt x="122316" y="156924"/>
                      <a:pt x="128172" y="151223"/>
                      <a:pt x="131420" y="144002"/>
                    </a:cubicBezTo>
                    <a:cubicBezTo>
                      <a:pt x="132457" y="141687"/>
                      <a:pt x="133908" y="139596"/>
                      <a:pt x="135705" y="137782"/>
                    </a:cubicBezTo>
                    <a:cubicBezTo>
                      <a:pt x="139816" y="133636"/>
                      <a:pt x="146744" y="124825"/>
                      <a:pt x="146537" y="112767"/>
                    </a:cubicBezTo>
                    <a:cubicBezTo>
                      <a:pt x="146468" y="108534"/>
                      <a:pt x="147815" y="104405"/>
                      <a:pt x="150493" y="101140"/>
                    </a:cubicBezTo>
                    <a:cubicBezTo>
                      <a:pt x="155244" y="95370"/>
                      <a:pt x="160911" y="85229"/>
                      <a:pt x="154294" y="74569"/>
                    </a:cubicBezTo>
                    <a:cubicBezTo>
                      <a:pt x="152894" y="72306"/>
                      <a:pt x="152134" y="69697"/>
                      <a:pt x="152082" y="67037"/>
                    </a:cubicBezTo>
                    <a:lnTo>
                      <a:pt x="151892" y="55168"/>
                    </a:lnTo>
                    <a:cubicBezTo>
                      <a:pt x="151806" y="50348"/>
                      <a:pt x="152929" y="45580"/>
                      <a:pt x="155106" y="41278"/>
                    </a:cubicBezTo>
                    <a:cubicBezTo>
                      <a:pt x="159718" y="32208"/>
                      <a:pt x="165437" y="14570"/>
                      <a:pt x="146088" y="6070"/>
                    </a:cubicBezTo>
                    <a:cubicBezTo>
                      <a:pt x="126548" y="-2516"/>
                      <a:pt x="104850" y="-63"/>
                      <a:pt x="94605" y="1889"/>
                    </a:cubicBezTo>
                    <a:cubicBezTo>
                      <a:pt x="89768" y="2805"/>
                      <a:pt x="85587" y="5880"/>
                      <a:pt x="83376" y="10285"/>
                    </a:cubicBezTo>
                    <a:cubicBezTo>
                      <a:pt x="81441" y="14138"/>
                      <a:pt x="80335" y="19148"/>
                      <a:pt x="83186" y="24227"/>
                    </a:cubicBezTo>
                    <a:cubicBezTo>
                      <a:pt x="85483" y="28304"/>
                      <a:pt x="89647" y="30965"/>
                      <a:pt x="94277" y="31569"/>
                    </a:cubicBezTo>
                    <a:lnTo>
                      <a:pt x="113885" y="34126"/>
                    </a:lnTo>
                    <a:cubicBezTo>
                      <a:pt x="116096" y="34420"/>
                      <a:pt x="117893" y="36044"/>
                      <a:pt x="118394" y="38221"/>
                    </a:cubicBezTo>
                    <a:lnTo>
                      <a:pt x="119241" y="41918"/>
                    </a:lnTo>
                    <a:cubicBezTo>
                      <a:pt x="119655" y="43732"/>
                      <a:pt x="118791" y="45597"/>
                      <a:pt x="117116" y="46444"/>
                    </a:cubicBezTo>
                    <a:cubicBezTo>
                      <a:pt x="115906" y="47049"/>
                      <a:pt x="114507" y="47843"/>
                      <a:pt x="113315" y="48707"/>
                    </a:cubicBezTo>
                    <a:cubicBezTo>
                      <a:pt x="111000" y="50400"/>
                      <a:pt x="108080" y="51039"/>
                      <a:pt x="105264" y="50486"/>
                    </a:cubicBezTo>
                    <a:cubicBezTo>
                      <a:pt x="93309" y="48120"/>
                      <a:pt x="81251" y="46167"/>
                      <a:pt x="69140" y="44872"/>
                    </a:cubicBezTo>
                    <a:cubicBezTo>
                      <a:pt x="60899" y="43991"/>
                      <a:pt x="52054" y="43507"/>
                      <a:pt x="43606" y="43593"/>
                    </a:cubicBezTo>
                    <a:cubicBezTo>
                      <a:pt x="37749" y="43662"/>
                      <a:pt x="30804" y="44198"/>
                      <a:pt x="25967" y="48068"/>
                    </a:cubicBezTo>
                    <a:cubicBezTo>
                      <a:pt x="19523" y="53216"/>
                      <a:pt x="20888" y="62148"/>
                      <a:pt x="19610" y="69404"/>
                    </a:cubicBezTo>
                    <a:lnTo>
                      <a:pt x="18418" y="69179"/>
                    </a:lnTo>
                    <a:cubicBezTo>
                      <a:pt x="8881" y="67417"/>
                      <a:pt x="-120" y="74690"/>
                      <a:pt x="1" y="84382"/>
                    </a:cubicBezTo>
                    <a:cubicBezTo>
                      <a:pt x="53" y="88442"/>
                      <a:pt x="1694" y="92882"/>
                      <a:pt x="6255" y="97322"/>
                    </a:cubicBezTo>
                    <a:lnTo>
                      <a:pt x="7948" y="103092"/>
                    </a:lnTo>
                    <a:cubicBezTo>
                      <a:pt x="9469" y="108258"/>
                      <a:pt x="12734" y="112732"/>
                      <a:pt x="17174" y="115755"/>
                    </a:cubicBezTo>
                    <a:lnTo>
                      <a:pt x="47303" y="136297"/>
                    </a:lnTo>
                    <a:cubicBezTo>
                      <a:pt x="52210" y="139631"/>
                      <a:pt x="53661" y="146213"/>
                      <a:pt x="50620" y="151310"/>
                    </a:cubicBezTo>
                    <a:lnTo>
                      <a:pt x="44280" y="161934"/>
                    </a:lnTo>
                    <a:cubicBezTo>
                      <a:pt x="41792" y="166081"/>
                      <a:pt x="44332" y="171436"/>
                      <a:pt x="49117" y="172127"/>
                    </a:cubicBezTo>
                    <a:close/>
                  </a:path>
                </a:pathLst>
              </a:custGeom>
              <a:solidFill>
                <a:srgbClr val="F29E88"/>
              </a:solidFill>
              <a:ln w="0" cap="flat">
                <a:noFill/>
                <a:prstDash val="solid"/>
                <a:miter/>
              </a:ln>
            </p:spPr>
            <p:txBody>
              <a:bodyPr rtlCol="0" anchor="ctr"/>
              <a:lstStyle/>
              <a:p>
                <a:endParaRPr lang="en-US" dirty="0"/>
              </a:p>
            </p:txBody>
          </p:sp>
          <p:sp>
            <p:nvSpPr>
              <p:cNvPr id="298" name="Freeform: Shape 297">
                <a:extLst>
                  <a:ext uri="{FF2B5EF4-FFF2-40B4-BE49-F238E27FC236}">
                    <a16:creationId xmlns:a16="http://schemas.microsoft.com/office/drawing/2014/main" id="{1D408950-7A3D-BBAC-EB7A-5E46AAFCD402}"/>
                  </a:ext>
                </a:extLst>
              </p:cNvPr>
              <p:cNvSpPr/>
              <p:nvPr/>
            </p:nvSpPr>
            <p:spPr>
              <a:xfrm>
                <a:off x="7067457" y="5272265"/>
                <a:ext cx="106852" cy="25949"/>
              </a:xfrm>
              <a:custGeom>
                <a:avLst/>
                <a:gdLst>
                  <a:gd name="connsiteX0" fmla="*/ 106852 w 106852"/>
                  <a:gd name="connsiteY0" fmla="*/ 25914 h 25949"/>
                  <a:gd name="connsiteX1" fmla="*/ 99907 w 106852"/>
                  <a:gd name="connsiteY1" fmla="*/ 25482 h 25949"/>
                  <a:gd name="connsiteX2" fmla="*/ 92997 w 106852"/>
                  <a:gd name="connsiteY2" fmla="*/ 24687 h 25949"/>
                  <a:gd name="connsiteX3" fmla="*/ 75756 w 106852"/>
                  <a:gd name="connsiteY3" fmla="*/ 22131 h 25949"/>
                  <a:gd name="connsiteX4" fmla="*/ 65614 w 106852"/>
                  <a:gd name="connsiteY4" fmla="*/ 19349 h 25949"/>
                  <a:gd name="connsiteX5" fmla="*/ 45643 w 106852"/>
                  <a:gd name="connsiteY5" fmla="*/ 13717 h 25949"/>
                  <a:gd name="connsiteX6" fmla="*/ 28903 w 106852"/>
                  <a:gd name="connsiteY6" fmla="*/ 9830 h 25949"/>
                  <a:gd name="connsiteX7" fmla="*/ 25586 w 106852"/>
                  <a:gd name="connsiteY7" fmla="*/ 9415 h 25949"/>
                  <a:gd name="connsiteX8" fmla="*/ 22131 w 106852"/>
                  <a:gd name="connsiteY8" fmla="*/ 9225 h 25949"/>
                  <a:gd name="connsiteX9" fmla="*/ 5166 w 106852"/>
                  <a:gd name="connsiteY9" fmla="*/ 4716 h 25949"/>
                  <a:gd name="connsiteX10" fmla="*/ 0 w 106852"/>
                  <a:gd name="connsiteY10" fmla="*/ 0 h 25949"/>
                  <a:gd name="connsiteX11" fmla="*/ 605 w 106852"/>
                  <a:gd name="connsiteY11" fmla="*/ 622 h 25949"/>
                  <a:gd name="connsiteX12" fmla="*/ 916 w 106852"/>
                  <a:gd name="connsiteY12" fmla="*/ 933 h 25949"/>
                  <a:gd name="connsiteX13" fmla="*/ 1244 w 106852"/>
                  <a:gd name="connsiteY13" fmla="*/ 1209 h 25949"/>
                  <a:gd name="connsiteX14" fmla="*/ 2609 w 106852"/>
                  <a:gd name="connsiteY14" fmla="*/ 2263 h 25949"/>
                  <a:gd name="connsiteX15" fmla="*/ 3317 w 106852"/>
                  <a:gd name="connsiteY15" fmla="*/ 2730 h 25949"/>
                  <a:gd name="connsiteX16" fmla="*/ 22217 w 106852"/>
                  <a:gd name="connsiteY16" fmla="*/ 6893 h 25949"/>
                  <a:gd name="connsiteX17" fmla="*/ 25690 w 106852"/>
                  <a:gd name="connsiteY17" fmla="*/ 6893 h 25949"/>
                  <a:gd name="connsiteX18" fmla="*/ 29283 w 106852"/>
                  <a:gd name="connsiteY18" fmla="*/ 7135 h 25949"/>
                  <a:gd name="connsiteX19" fmla="*/ 46438 w 106852"/>
                  <a:gd name="connsiteY19" fmla="*/ 10625 h 25949"/>
                  <a:gd name="connsiteX20" fmla="*/ 66496 w 106852"/>
                  <a:gd name="connsiteY20" fmla="*/ 16430 h 25949"/>
                  <a:gd name="connsiteX21" fmla="*/ 79660 w 106852"/>
                  <a:gd name="connsiteY21" fmla="*/ 20248 h 25949"/>
                  <a:gd name="connsiteX22" fmla="*/ 93239 w 106852"/>
                  <a:gd name="connsiteY22" fmla="*/ 23133 h 25949"/>
                  <a:gd name="connsiteX23" fmla="*/ 100028 w 106852"/>
                  <a:gd name="connsiteY23" fmla="*/ 24618 h 25949"/>
                  <a:gd name="connsiteX24" fmla="*/ 106835 w 106852"/>
                  <a:gd name="connsiteY24" fmla="*/ 25931 h 25949"/>
                  <a:gd name="connsiteX25" fmla="*/ 106835 w 106852"/>
                  <a:gd name="connsiteY25" fmla="*/ 25931 h 2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6852" h="25949">
                    <a:moveTo>
                      <a:pt x="106852" y="25914"/>
                    </a:moveTo>
                    <a:cubicBezTo>
                      <a:pt x="104537" y="26070"/>
                      <a:pt x="102205" y="25672"/>
                      <a:pt x="99907" y="25482"/>
                    </a:cubicBezTo>
                    <a:cubicBezTo>
                      <a:pt x="97592" y="25240"/>
                      <a:pt x="95295" y="24964"/>
                      <a:pt x="92997" y="24687"/>
                    </a:cubicBezTo>
                    <a:cubicBezTo>
                      <a:pt x="87503" y="23927"/>
                      <a:pt x="81163" y="23133"/>
                      <a:pt x="75756" y="22131"/>
                    </a:cubicBezTo>
                    <a:cubicBezTo>
                      <a:pt x="73492" y="21733"/>
                      <a:pt x="67929" y="20006"/>
                      <a:pt x="65614" y="19349"/>
                    </a:cubicBezTo>
                    <a:cubicBezTo>
                      <a:pt x="58963" y="17414"/>
                      <a:pt x="52329" y="15497"/>
                      <a:pt x="45643" y="13717"/>
                    </a:cubicBezTo>
                    <a:cubicBezTo>
                      <a:pt x="40115" y="12231"/>
                      <a:pt x="34552" y="10815"/>
                      <a:pt x="28903" y="9830"/>
                    </a:cubicBezTo>
                    <a:cubicBezTo>
                      <a:pt x="27970" y="9692"/>
                      <a:pt x="26519" y="9450"/>
                      <a:pt x="25586" y="9415"/>
                    </a:cubicBezTo>
                    <a:cubicBezTo>
                      <a:pt x="24480" y="9312"/>
                      <a:pt x="23236" y="9312"/>
                      <a:pt x="22131" y="9225"/>
                    </a:cubicBezTo>
                    <a:cubicBezTo>
                      <a:pt x="16274" y="8811"/>
                      <a:pt x="10279" y="7705"/>
                      <a:pt x="5166" y="4716"/>
                    </a:cubicBezTo>
                    <a:cubicBezTo>
                      <a:pt x="3127" y="3524"/>
                      <a:pt x="1313" y="1935"/>
                      <a:pt x="0" y="0"/>
                    </a:cubicBezTo>
                    <a:lnTo>
                      <a:pt x="605" y="622"/>
                    </a:lnTo>
                    <a:cubicBezTo>
                      <a:pt x="708" y="726"/>
                      <a:pt x="795" y="829"/>
                      <a:pt x="916" y="933"/>
                    </a:cubicBezTo>
                    <a:lnTo>
                      <a:pt x="1244" y="1209"/>
                    </a:lnTo>
                    <a:cubicBezTo>
                      <a:pt x="1589" y="1520"/>
                      <a:pt x="2194" y="1987"/>
                      <a:pt x="2609" y="2263"/>
                    </a:cubicBezTo>
                    <a:cubicBezTo>
                      <a:pt x="2781" y="2401"/>
                      <a:pt x="3127" y="2626"/>
                      <a:pt x="3317" y="2730"/>
                    </a:cubicBezTo>
                    <a:cubicBezTo>
                      <a:pt x="8949" y="6099"/>
                      <a:pt x="15756" y="6772"/>
                      <a:pt x="22217" y="6893"/>
                    </a:cubicBezTo>
                    <a:cubicBezTo>
                      <a:pt x="23323" y="6893"/>
                      <a:pt x="24584" y="6859"/>
                      <a:pt x="25690" y="6893"/>
                    </a:cubicBezTo>
                    <a:cubicBezTo>
                      <a:pt x="26726" y="6876"/>
                      <a:pt x="28229" y="7049"/>
                      <a:pt x="29283" y="7135"/>
                    </a:cubicBezTo>
                    <a:cubicBezTo>
                      <a:pt x="35070" y="7878"/>
                      <a:pt x="40789" y="9191"/>
                      <a:pt x="46438" y="10625"/>
                    </a:cubicBezTo>
                    <a:cubicBezTo>
                      <a:pt x="53193" y="12352"/>
                      <a:pt x="59879" y="14305"/>
                      <a:pt x="66496" y="16430"/>
                    </a:cubicBezTo>
                    <a:cubicBezTo>
                      <a:pt x="70279" y="17673"/>
                      <a:pt x="75756" y="19557"/>
                      <a:pt x="79660" y="20248"/>
                    </a:cubicBezTo>
                    <a:cubicBezTo>
                      <a:pt x="83668" y="21077"/>
                      <a:pt x="89214" y="22252"/>
                      <a:pt x="93239" y="23133"/>
                    </a:cubicBezTo>
                    <a:cubicBezTo>
                      <a:pt x="93239" y="23133"/>
                      <a:pt x="100028" y="24618"/>
                      <a:pt x="100028" y="24618"/>
                    </a:cubicBezTo>
                    <a:cubicBezTo>
                      <a:pt x="102292" y="25050"/>
                      <a:pt x="104537" y="25724"/>
                      <a:pt x="106835" y="25931"/>
                    </a:cubicBezTo>
                    <a:lnTo>
                      <a:pt x="106835" y="25931"/>
                    </a:lnTo>
                    <a:close/>
                  </a:path>
                </a:pathLst>
              </a:custGeom>
              <a:solidFill>
                <a:srgbClr val="C6725C"/>
              </a:solidFill>
              <a:ln w="0" cap="flat">
                <a:noFill/>
                <a:prstDash val="solid"/>
                <a:miter/>
              </a:ln>
            </p:spPr>
            <p:txBody>
              <a:bodyPr rtlCol="0" anchor="ctr"/>
              <a:lstStyle/>
              <a:p>
                <a:endParaRPr lang="en-US" dirty="0"/>
              </a:p>
            </p:txBody>
          </p:sp>
          <p:sp>
            <p:nvSpPr>
              <p:cNvPr id="299" name="Freeform: Shape 298">
                <a:extLst>
                  <a:ext uri="{FF2B5EF4-FFF2-40B4-BE49-F238E27FC236}">
                    <a16:creationId xmlns:a16="http://schemas.microsoft.com/office/drawing/2014/main" id="{1318F999-CDBF-B700-BA4F-4311D5700B29}"/>
                  </a:ext>
                </a:extLst>
              </p:cNvPr>
              <p:cNvSpPr/>
              <p:nvPr/>
            </p:nvSpPr>
            <p:spPr>
              <a:xfrm>
                <a:off x="7054103" y="5300183"/>
                <a:ext cx="108061" cy="34016"/>
              </a:xfrm>
              <a:custGeom>
                <a:avLst/>
                <a:gdLst>
                  <a:gd name="connsiteX0" fmla="*/ 108062 w 108061"/>
                  <a:gd name="connsiteY0" fmla="*/ 34016 h 34016"/>
                  <a:gd name="connsiteX1" fmla="*/ 66530 w 108061"/>
                  <a:gd name="connsiteY1" fmla="*/ 24256 h 34016"/>
                  <a:gd name="connsiteX2" fmla="*/ 59706 w 108061"/>
                  <a:gd name="connsiteY2" fmla="*/ 21941 h 34016"/>
                  <a:gd name="connsiteX3" fmla="*/ 26398 w 108061"/>
                  <a:gd name="connsiteY3" fmla="*/ 9605 h 34016"/>
                  <a:gd name="connsiteX4" fmla="*/ 19798 w 108061"/>
                  <a:gd name="connsiteY4" fmla="*/ 7187 h 34016"/>
                  <a:gd name="connsiteX5" fmla="*/ 13026 w 108061"/>
                  <a:gd name="connsiteY5" fmla="*/ 5390 h 34016"/>
                  <a:gd name="connsiteX6" fmla="*/ 2747 w 108061"/>
                  <a:gd name="connsiteY6" fmla="*/ 2280 h 34016"/>
                  <a:gd name="connsiteX7" fmla="*/ 0 w 108061"/>
                  <a:gd name="connsiteY7" fmla="*/ 0 h 34016"/>
                  <a:gd name="connsiteX8" fmla="*/ 2954 w 108061"/>
                  <a:gd name="connsiteY8" fmla="*/ 1848 h 34016"/>
                  <a:gd name="connsiteX9" fmla="*/ 13285 w 108061"/>
                  <a:gd name="connsiteY9" fmla="*/ 3818 h 34016"/>
                  <a:gd name="connsiteX10" fmla="*/ 20369 w 108061"/>
                  <a:gd name="connsiteY10" fmla="*/ 5131 h 34016"/>
                  <a:gd name="connsiteX11" fmla="*/ 27244 w 108061"/>
                  <a:gd name="connsiteY11" fmla="*/ 7204 h 34016"/>
                  <a:gd name="connsiteX12" fmla="*/ 64111 w 108061"/>
                  <a:gd name="connsiteY12" fmla="*/ 20127 h 34016"/>
                  <a:gd name="connsiteX13" fmla="*/ 67359 w 108061"/>
                  <a:gd name="connsiteY13" fmla="*/ 21284 h 34016"/>
                  <a:gd name="connsiteX14" fmla="*/ 108062 w 108061"/>
                  <a:gd name="connsiteY14" fmla="*/ 33982 h 34016"/>
                  <a:gd name="connsiteX15" fmla="*/ 108062 w 108061"/>
                  <a:gd name="connsiteY15" fmla="*/ 33982 h 34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061" h="34016">
                    <a:moveTo>
                      <a:pt x="108062" y="34016"/>
                    </a:moveTo>
                    <a:cubicBezTo>
                      <a:pt x="94172" y="31183"/>
                      <a:pt x="80265" y="27797"/>
                      <a:pt x="66530" y="24256"/>
                    </a:cubicBezTo>
                    <a:cubicBezTo>
                      <a:pt x="64578" y="23685"/>
                      <a:pt x="61658" y="22597"/>
                      <a:pt x="59706" y="21941"/>
                    </a:cubicBezTo>
                    <a:cubicBezTo>
                      <a:pt x="48598" y="18036"/>
                      <a:pt x="37334" y="13890"/>
                      <a:pt x="26398" y="9605"/>
                    </a:cubicBezTo>
                    <a:cubicBezTo>
                      <a:pt x="24204" y="8724"/>
                      <a:pt x="22044" y="7912"/>
                      <a:pt x="19798" y="7187"/>
                    </a:cubicBezTo>
                    <a:cubicBezTo>
                      <a:pt x="17587" y="6461"/>
                      <a:pt x="15324" y="5874"/>
                      <a:pt x="13026" y="5390"/>
                    </a:cubicBezTo>
                    <a:cubicBezTo>
                      <a:pt x="9519" y="4699"/>
                      <a:pt x="5926" y="4025"/>
                      <a:pt x="2747" y="2280"/>
                    </a:cubicBezTo>
                    <a:cubicBezTo>
                      <a:pt x="1693" y="1693"/>
                      <a:pt x="691" y="950"/>
                      <a:pt x="0" y="0"/>
                    </a:cubicBezTo>
                    <a:cubicBezTo>
                      <a:pt x="847" y="847"/>
                      <a:pt x="1883" y="1417"/>
                      <a:pt x="2954" y="1848"/>
                    </a:cubicBezTo>
                    <a:cubicBezTo>
                      <a:pt x="6237" y="3144"/>
                      <a:pt x="9796" y="3455"/>
                      <a:pt x="13285" y="3818"/>
                    </a:cubicBezTo>
                    <a:cubicBezTo>
                      <a:pt x="15669" y="4112"/>
                      <a:pt x="18036" y="4561"/>
                      <a:pt x="20369" y="5131"/>
                    </a:cubicBezTo>
                    <a:cubicBezTo>
                      <a:pt x="22701" y="5684"/>
                      <a:pt x="25016" y="6461"/>
                      <a:pt x="27244" y="7204"/>
                    </a:cubicBezTo>
                    <a:cubicBezTo>
                      <a:pt x="39528" y="11264"/>
                      <a:pt x="51949" y="15687"/>
                      <a:pt x="64111" y="20127"/>
                    </a:cubicBezTo>
                    <a:cubicBezTo>
                      <a:pt x="64993" y="20438"/>
                      <a:pt x="66478" y="21008"/>
                      <a:pt x="67359" y="21284"/>
                    </a:cubicBezTo>
                    <a:cubicBezTo>
                      <a:pt x="80938" y="25223"/>
                      <a:pt x="94725" y="29248"/>
                      <a:pt x="108062" y="33982"/>
                    </a:cubicBezTo>
                    <a:lnTo>
                      <a:pt x="108062" y="33982"/>
                    </a:lnTo>
                    <a:close/>
                  </a:path>
                </a:pathLst>
              </a:custGeom>
              <a:solidFill>
                <a:srgbClr val="C6725C"/>
              </a:solidFill>
              <a:ln w="0" cap="flat">
                <a:noFill/>
                <a:prstDash val="solid"/>
                <a:miter/>
              </a:ln>
            </p:spPr>
            <p:txBody>
              <a:bodyPr rtlCol="0" anchor="ctr"/>
              <a:lstStyle/>
              <a:p>
                <a:endParaRPr lang="en-US" dirty="0"/>
              </a:p>
            </p:txBody>
          </p:sp>
          <p:grpSp>
            <p:nvGrpSpPr>
              <p:cNvPr id="300" name="Graphic 130">
                <a:extLst>
                  <a:ext uri="{FF2B5EF4-FFF2-40B4-BE49-F238E27FC236}">
                    <a16:creationId xmlns:a16="http://schemas.microsoft.com/office/drawing/2014/main" id="{E7D751FB-CCD6-F90B-74B7-7C2CF1B3FFE2}"/>
                  </a:ext>
                </a:extLst>
              </p:cNvPr>
              <p:cNvGrpSpPr/>
              <p:nvPr/>
            </p:nvGrpSpPr>
            <p:grpSpPr>
              <a:xfrm>
                <a:off x="6363216" y="4822535"/>
                <a:ext cx="421965" cy="476633"/>
                <a:chOff x="6363216" y="4822535"/>
                <a:chExt cx="421965" cy="476633"/>
              </a:xfrm>
            </p:grpSpPr>
            <p:sp>
              <p:nvSpPr>
                <p:cNvPr id="301" name="Freeform: Shape 300">
                  <a:extLst>
                    <a:ext uri="{FF2B5EF4-FFF2-40B4-BE49-F238E27FC236}">
                      <a16:creationId xmlns:a16="http://schemas.microsoft.com/office/drawing/2014/main" id="{D6310293-9DD8-E646-0FAD-7D65B82A0F19}"/>
                    </a:ext>
                  </a:extLst>
                </p:cNvPr>
                <p:cNvSpPr/>
                <p:nvPr/>
              </p:nvSpPr>
              <p:spPr>
                <a:xfrm>
                  <a:off x="6363216" y="4822569"/>
                  <a:ext cx="419419" cy="470159"/>
                </a:xfrm>
                <a:custGeom>
                  <a:avLst/>
                  <a:gdLst>
                    <a:gd name="connsiteX0" fmla="*/ 6306 w 419419"/>
                    <a:gd name="connsiteY0" fmla="*/ 17 h 470159"/>
                    <a:gd name="connsiteX1" fmla="*/ 90734 w 419419"/>
                    <a:gd name="connsiteY1" fmla="*/ 133043 h 470159"/>
                    <a:gd name="connsiteX2" fmla="*/ 104347 w 419419"/>
                    <a:gd name="connsiteY2" fmla="*/ 174678 h 470159"/>
                    <a:gd name="connsiteX3" fmla="*/ 103000 w 419419"/>
                    <a:gd name="connsiteY3" fmla="*/ 257897 h 470159"/>
                    <a:gd name="connsiteX4" fmla="*/ 167319 w 419419"/>
                    <a:gd name="connsiteY4" fmla="*/ 234246 h 470159"/>
                    <a:gd name="connsiteX5" fmla="*/ 222481 w 419419"/>
                    <a:gd name="connsiteY5" fmla="*/ 189415 h 470159"/>
                    <a:gd name="connsiteX6" fmla="*/ 268055 w 419419"/>
                    <a:gd name="connsiteY6" fmla="*/ 176700 h 470159"/>
                    <a:gd name="connsiteX7" fmla="*/ 344692 w 419419"/>
                    <a:gd name="connsiteY7" fmla="*/ 135600 h 470159"/>
                    <a:gd name="connsiteX8" fmla="*/ 353589 w 419419"/>
                    <a:gd name="connsiteY8" fmla="*/ 133147 h 470159"/>
                    <a:gd name="connsiteX9" fmla="*/ 368447 w 419419"/>
                    <a:gd name="connsiteY9" fmla="*/ 146466 h 470159"/>
                    <a:gd name="connsiteX10" fmla="*/ 404882 w 419419"/>
                    <a:gd name="connsiteY10" fmla="*/ 212789 h 470159"/>
                    <a:gd name="connsiteX11" fmla="*/ 419377 w 419419"/>
                    <a:gd name="connsiteY11" fmla="*/ 256446 h 470159"/>
                    <a:gd name="connsiteX12" fmla="*/ 413883 w 419419"/>
                    <a:gd name="connsiteY12" fmla="*/ 272806 h 470159"/>
                    <a:gd name="connsiteX13" fmla="*/ 399198 w 419419"/>
                    <a:gd name="connsiteY13" fmla="*/ 282999 h 470159"/>
                    <a:gd name="connsiteX14" fmla="*/ 211666 w 419419"/>
                    <a:gd name="connsiteY14" fmla="*/ 391458 h 470159"/>
                    <a:gd name="connsiteX15" fmla="*/ 86018 w 419419"/>
                    <a:gd name="connsiteY15" fmla="*/ 463068 h 470159"/>
                    <a:gd name="connsiteX16" fmla="*/ 48477 w 419419"/>
                    <a:gd name="connsiteY16" fmla="*/ 470013 h 470159"/>
                    <a:gd name="connsiteX17" fmla="*/ 0 w 419419"/>
                    <a:gd name="connsiteY17" fmla="*/ 450128 h 470159"/>
                    <a:gd name="connsiteX18" fmla="*/ 6306 w 419419"/>
                    <a:gd name="connsiteY18" fmla="*/ 0 h 47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9419" h="470159">
                      <a:moveTo>
                        <a:pt x="6306" y="17"/>
                      </a:moveTo>
                      <a:cubicBezTo>
                        <a:pt x="48200" y="32755"/>
                        <a:pt x="71074" y="83633"/>
                        <a:pt x="90734" y="133043"/>
                      </a:cubicBezTo>
                      <a:cubicBezTo>
                        <a:pt x="96141" y="146622"/>
                        <a:pt x="101445" y="160339"/>
                        <a:pt x="104347" y="174678"/>
                      </a:cubicBezTo>
                      <a:cubicBezTo>
                        <a:pt x="109876" y="201992"/>
                        <a:pt x="106455" y="230238"/>
                        <a:pt x="103000" y="257897"/>
                      </a:cubicBezTo>
                      <a:cubicBezTo>
                        <a:pt x="126081" y="263806"/>
                        <a:pt x="149628" y="250192"/>
                        <a:pt x="167319" y="234246"/>
                      </a:cubicBezTo>
                      <a:cubicBezTo>
                        <a:pt x="185009" y="218283"/>
                        <a:pt x="200662" y="198986"/>
                        <a:pt x="222481" y="189415"/>
                      </a:cubicBezTo>
                      <a:cubicBezTo>
                        <a:pt x="236941" y="183074"/>
                        <a:pt x="253025" y="181571"/>
                        <a:pt x="268055" y="176700"/>
                      </a:cubicBezTo>
                      <a:cubicBezTo>
                        <a:pt x="295697" y="167751"/>
                        <a:pt x="318415" y="147987"/>
                        <a:pt x="344692" y="135600"/>
                      </a:cubicBezTo>
                      <a:cubicBezTo>
                        <a:pt x="347508" y="134270"/>
                        <a:pt x="350480" y="133008"/>
                        <a:pt x="353589" y="133147"/>
                      </a:cubicBezTo>
                      <a:cubicBezTo>
                        <a:pt x="360552" y="133475"/>
                        <a:pt x="365095" y="140351"/>
                        <a:pt x="368447" y="146466"/>
                      </a:cubicBezTo>
                      <a:cubicBezTo>
                        <a:pt x="380592" y="168580"/>
                        <a:pt x="392737" y="190676"/>
                        <a:pt x="404882" y="212789"/>
                      </a:cubicBezTo>
                      <a:cubicBezTo>
                        <a:pt x="412362" y="226403"/>
                        <a:pt x="420068" y="240932"/>
                        <a:pt x="419377" y="256446"/>
                      </a:cubicBezTo>
                      <a:cubicBezTo>
                        <a:pt x="419117" y="262285"/>
                        <a:pt x="417545" y="268246"/>
                        <a:pt x="413883" y="272806"/>
                      </a:cubicBezTo>
                      <a:cubicBezTo>
                        <a:pt x="410134" y="277488"/>
                        <a:pt x="404571" y="280304"/>
                        <a:pt x="399198" y="282999"/>
                      </a:cubicBezTo>
                      <a:cubicBezTo>
                        <a:pt x="334620" y="315409"/>
                        <a:pt x="271960" y="351654"/>
                        <a:pt x="211666" y="391458"/>
                      </a:cubicBezTo>
                      <a:cubicBezTo>
                        <a:pt x="171327" y="418098"/>
                        <a:pt x="131471" y="446638"/>
                        <a:pt x="86018" y="463068"/>
                      </a:cubicBezTo>
                      <a:cubicBezTo>
                        <a:pt x="73959" y="467421"/>
                        <a:pt x="61261" y="470928"/>
                        <a:pt x="48477" y="470013"/>
                      </a:cubicBezTo>
                      <a:cubicBezTo>
                        <a:pt x="30872" y="468734"/>
                        <a:pt x="15065" y="459301"/>
                        <a:pt x="0" y="450128"/>
                      </a:cubicBezTo>
                      <a:lnTo>
                        <a:pt x="6306" y="0"/>
                      </a:lnTo>
                      <a:close/>
                    </a:path>
                  </a:pathLst>
                </a:custGeom>
                <a:solidFill>
                  <a:srgbClr val="F7F7F7"/>
                </a:solidFill>
                <a:ln w="0" cap="flat">
                  <a:noFill/>
                  <a:prstDash val="solid"/>
                  <a:miter/>
                </a:ln>
              </p:spPr>
              <p:txBody>
                <a:bodyPr rtlCol="0" anchor="ctr"/>
                <a:lstStyle/>
                <a:p>
                  <a:endParaRPr lang="en-US" dirty="0"/>
                </a:p>
              </p:txBody>
            </p:sp>
            <p:sp>
              <p:nvSpPr>
                <p:cNvPr id="302" name="Freeform: Shape 301">
                  <a:extLst>
                    <a:ext uri="{FF2B5EF4-FFF2-40B4-BE49-F238E27FC236}">
                      <a16:creationId xmlns:a16="http://schemas.microsoft.com/office/drawing/2014/main" id="{925A87B0-E500-A426-1B3B-DFE0B3372199}"/>
                    </a:ext>
                  </a:extLst>
                </p:cNvPr>
                <p:cNvSpPr/>
                <p:nvPr/>
              </p:nvSpPr>
              <p:spPr>
                <a:xfrm>
                  <a:off x="6363216" y="4822535"/>
                  <a:ext cx="421965" cy="476633"/>
                </a:xfrm>
                <a:custGeom>
                  <a:avLst/>
                  <a:gdLst>
                    <a:gd name="connsiteX0" fmla="*/ 6306 w 421965"/>
                    <a:gd name="connsiteY0" fmla="*/ 52 h 476633"/>
                    <a:gd name="connsiteX1" fmla="*/ 86553 w 421965"/>
                    <a:gd name="connsiteY1" fmla="*/ 117495 h 476633"/>
                    <a:gd name="connsiteX2" fmla="*/ 106783 w 421965"/>
                    <a:gd name="connsiteY2" fmla="*/ 177235 h 476633"/>
                    <a:gd name="connsiteX3" fmla="*/ 108753 w 421965"/>
                    <a:gd name="connsiteY3" fmla="*/ 195271 h 476633"/>
                    <a:gd name="connsiteX4" fmla="*/ 103535 w 421965"/>
                    <a:gd name="connsiteY4" fmla="*/ 258001 h 476633"/>
                    <a:gd name="connsiteX5" fmla="*/ 103138 w 421965"/>
                    <a:gd name="connsiteY5" fmla="*/ 257413 h 476633"/>
                    <a:gd name="connsiteX6" fmla="*/ 117166 w 421965"/>
                    <a:gd name="connsiteY6" fmla="*/ 258122 h 476633"/>
                    <a:gd name="connsiteX7" fmla="*/ 130814 w 421965"/>
                    <a:gd name="connsiteY7" fmla="*/ 255047 h 476633"/>
                    <a:gd name="connsiteX8" fmla="*/ 160909 w 421965"/>
                    <a:gd name="connsiteY8" fmla="*/ 237114 h 476633"/>
                    <a:gd name="connsiteX9" fmla="*/ 209369 w 421965"/>
                    <a:gd name="connsiteY9" fmla="*/ 194218 h 476633"/>
                    <a:gd name="connsiteX10" fmla="*/ 236216 w 421965"/>
                    <a:gd name="connsiteY10" fmla="*/ 182694 h 476633"/>
                    <a:gd name="connsiteX11" fmla="*/ 270820 w 421965"/>
                    <a:gd name="connsiteY11" fmla="*/ 173884 h 476633"/>
                    <a:gd name="connsiteX12" fmla="*/ 314874 w 421965"/>
                    <a:gd name="connsiteY12" fmla="*/ 150716 h 476633"/>
                    <a:gd name="connsiteX13" fmla="*/ 339855 w 421965"/>
                    <a:gd name="connsiteY13" fmla="*/ 136343 h 476633"/>
                    <a:gd name="connsiteX14" fmla="*/ 352069 w 421965"/>
                    <a:gd name="connsiteY14" fmla="*/ 131713 h 476633"/>
                    <a:gd name="connsiteX15" fmla="*/ 373837 w 421965"/>
                    <a:gd name="connsiteY15" fmla="*/ 152945 h 476633"/>
                    <a:gd name="connsiteX16" fmla="*/ 401841 w 421965"/>
                    <a:gd name="connsiteY16" fmla="*/ 203063 h 476633"/>
                    <a:gd name="connsiteX17" fmla="*/ 420361 w 421965"/>
                    <a:gd name="connsiteY17" fmla="*/ 242470 h 476633"/>
                    <a:gd name="connsiteX18" fmla="*/ 417597 w 421965"/>
                    <a:gd name="connsiteY18" fmla="*/ 272323 h 476633"/>
                    <a:gd name="connsiteX19" fmla="*/ 393221 w 421965"/>
                    <a:gd name="connsiteY19" fmla="*/ 289512 h 476633"/>
                    <a:gd name="connsiteX20" fmla="*/ 209230 w 421965"/>
                    <a:gd name="connsiteY20" fmla="*/ 400062 h 476633"/>
                    <a:gd name="connsiteX21" fmla="*/ 136360 w 421965"/>
                    <a:gd name="connsiteY21" fmla="*/ 446828 h 476633"/>
                    <a:gd name="connsiteX22" fmla="*/ 96884 w 421965"/>
                    <a:gd name="connsiteY22" fmla="*/ 465866 h 476633"/>
                    <a:gd name="connsiteX23" fmla="*/ 60846 w 421965"/>
                    <a:gd name="connsiteY23" fmla="*/ 476128 h 476633"/>
                    <a:gd name="connsiteX24" fmla="*/ 5183 w 421965"/>
                    <a:gd name="connsiteY24" fmla="*/ 455501 h 476633"/>
                    <a:gd name="connsiteX25" fmla="*/ 0 w 421965"/>
                    <a:gd name="connsiteY25" fmla="*/ 450180 h 476633"/>
                    <a:gd name="connsiteX26" fmla="*/ 6755 w 421965"/>
                    <a:gd name="connsiteY26" fmla="*/ 452840 h 476633"/>
                    <a:gd name="connsiteX27" fmla="*/ 52934 w 421965"/>
                    <a:gd name="connsiteY27" fmla="*/ 466056 h 476633"/>
                    <a:gd name="connsiteX28" fmla="*/ 101100 w 421965"/>
                    <a:gd name="connsiteY28" fmla="*/ 452581 h 476633"/>
                    <a:gd name="connsiteX29" fmla="*/ 109150 w 421965"/>
                    <a:gd name="connsiteY29" fmla="*/ 448919 h 476633"/>
                    <a:gd name="connsiteX30" fmla="*/ 115525 w 421965"/>
                    <a:gd name="connsiteY30" fmla="*/ 445809 h 476633"/>
                    <a:gd name="connsiteX31" fmla="*/ 155830 w 421965"/>
                    <a:gd name="connsiteY31" fmla="*/ 423177 h 476633"/>
                    <a:gd name="connsiteX32" fmla="*/ 203875 w 421965"/>
                    <a:gd name="connsiteY32" fmla="*/ 391977 h 476633"/>
                    <a:gd name="connsiteX33" fmla="*/ 377931 w 421965"/>
                    <a:gd name="connsiteY33" fmla="*/ 291102 h 476633"/>
                    <a:gd name="connsiteX34" fmla="*/ 397211 w 421965"/>
                    <a:gd name="connsiteY34" fmla="*/ 281444 h 476633"/>
                    <a:gd name="connsiteX35" fmla="*/ 417234 w 421965"/>
                    <a:gd name="connsiteY35" fmla="*/ 257102 h 476633"/>
                    <a:gd name="connsiteX36" fmla="*/ 405314 w 421965"/>
                    <a:gd name="connsiteY36" fmla="*/ 217488 h 476633"/>
                    <a:gd name="connsiteX37" fmla="*/ 384738 w 421965"/>
                    <a:gd name="connsiteY37" fmla="*/ 179688 h 476633"/>
                    <a:gd name="connsiteX38" fmla="*/ 367548 w 421965"/>
                    <a:gd name="connsiteY38" fmla="*/ 148194 h 476633"/>
                    <a:gd name="connsiteX39" fmla="*/ 356803 w 421965"/>
                    <a:gd name="connsiteY39" fmla="*/ 135548 h 476633"/>
                    <a:gd name="connsiteX40" fmla="*/ 344450 w 421965"/>
                    <a:gd name="connsiteY40" fmla="*/ 137535 h 476633"/>
                    <a:gd name="connsiteX41" fmla="*/ 334983 w 421965"/>
                    <a:gd name="connsiteY41" fmla="*/ 142458 h 476633"/>
                    <a:gd name="connsiteX42" fmla="*/ 272098 w 421965"/>
                    <a:gd name="connsiteY42" fmla="*/ 177443 h 476633"/>
                    <a:gd name="connsiteX43" fmla="*/ 237304 w 421965"/>
                    <a:gd name="connsiteY43" fmla="*/ 186737 h 476633"/>
                    <a:gd name="connsiteX44" fmla="*/ 211805 w 421965"/>
                    <a:gd name="connsiteY44" fmla="*/ 197932 h 476633"/>
                    <a:gd name="connsiteX45" fmla="*/ 145430 w 421965"/>
                    <a:gd name="connsiteY45" fmla="*/ 252593 h 476633"/>
                    <a:gd name="connsiteX46" fmla="*/ 102844 w 421965"/>
                    <a:gd name="connsiteY46" fmla="*/ 258554 h 476633"/>
                    <a:gd name="connsiteX47" fmla="*/ 102309 w 421965"/>
                    <a:gd name="connsiteY47" fmla="*/ 258381 h 476633"/>
                    <a:gd name="connsiteX48" fmla="*/ 102343 w 421965"/>
                    <a:gd name="connsiteY48" fmla="*/ 257811 h 476633"/>
                    <a:gd name="connsiteX49" fmla="*/ 104814 w 421965"/>
                    <a:gd name="connsiteY49" fmla="*/ 222101 h 476633"/>
                    <a:gd name="connsiteX50" fmla="*/ 104140 w 421965"/>
                    <a:gd name="connsiteY50" fmla="*/ 191073 h 476633"/>
                    <a:gd name="connsiteX51" fmla="*/ 82234 w 421965"/>
                    <a:gd name="connsiteY51" fmla="*/ 119239 h 476633"/>
                    <a:gd name="connsiteX52" fmla="*/ 75306 w 421965"/>
                    <a:gd name="connsiteY52" fmla="*/ 102758 h 476633"/>
                    <a:gd name="connsiteX53" fmla="*/ 6306 w 421965"/>
                    <a:gd name="connsiteY53" fmla="*/ 0 h 476633"/>
                    <a:gd name="connsiteX54" fmla="*/ 6306 w 421965"/>
                    <a:gd name="connsiteY54" fmla="*/ 0 h 47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21965" h="476633">
                      <a:moveTo>
                        <a:pt x="6306" y="52"/>
                      </a:moveTo>
                      <a:cubicBezTo>
                        <a:pt x="45332" y="28937"/>
                        <a:pt x="68206" y="73648"/>
                        <a:pt x="86553" y="117495"/>
                      </a:cubicBezTo>
                      <a:cubicBezTo>
                        <a:pt x="94431" y="136947"/>
                        <a:pt x="103190" y="156400"/>
                        <a:pt x="106783" y="177235"/>
                      </a:cubicBezTo>
                      <a:cubicBezTo>
                        <a:pt x="107837" y="183074"/>
                        <a:pt x="108459" y="189346"/>
                        <a:pt x="108753" y="195271"/>
                      </a:cubicBezTo>
                      <a:cubicBezTo>
                        <a:pt x="109703" y="216296"/>
                        <a:pt x="106835" y="237321"/>
                        <a:pt x="103535" y="258001"/>
                      </a:cubicBezTo>
                      <a:lnTo>
                        <a:pt x="103138" y="257413"/>
                      </a:lnTo>
                      <a:cubicBezTo>
                        <a:pt x="107785" y="258329"/>
                        <a:pt x="112519" y="258588"/>
                        <a:pt x="117166" y="258122"/>
                      </a:cubicBezTo>
                      <a:cubicBezTo>
                        <a:pt x="121814" y="257690"/>
                        <a:pt x="126426" y="256584"/>
                        <a:pt x="130814" y="255047"/>
                      </a:cubicBezTo>
                      <a:cubicBezTo>
                        <a:pt x="141906" y="251159"/>
                        <a:pt x="151874" y="244560"/>
                        <a:pt x="160909" y="237114"/>
                      </a:cubicBezTo>
                      <a:cubicBezTo>
                        <a:pt x="177408" y="223224"/>
                        <a:pt x="191125" y="206034"/>
                        <a:pt x="209369" y="194218"/>
                      </a:cubicBezTo>
                      <a:cubicBezTo>
                        <a:pt x="217523" y="188862"/>
                        <a:pt x="226783" y="185078"/>
                        <a:pt x="236216" y="182694"/>
                      </a:cubicBezTo>
                      <a:cubicBezTo>
                        <a:pt x="247773" y="179654"/>
                        <a:pt x="259607" y="177926"/>
                        <a:pt x="270820" y="173884"/>
                      </a:cubicBezTo>
                      <a:cubicBezTo>
                        <a:pt x="286489" y="168355"/>
                        <a:pt x="300707" y="159389"/>
                        <a:pt x="314874" y="150716"/>
                      </a:cubicBezTo>
                      <a:cubicBezTo>
                        <a:pt x="322942" y="145810"/>
                        <a:pt x="331424" y="140575"/>
                        <a:pt x="339855" y="136343"/>
                      </a:cubicBezTo>
                      <a:cubicBezTo>
                        <a:pt x="343621" y="134563"/>
                        <a:pt x="347785" y="132076"/>
                        <a:pt x="352069" y="131713"/>
                      </a:cubicBezTo>
                      <a:cubicBezTo>
                        <a:pt x="363748" y="130953"/>
                        <a:pt x="368930" y="144635"/>
                        <a:pt x="373837" y="152945"/>
                      </a:cubicBezTo>
                      <a:cubicBezTo>
                        <a:pt x="380730" y="165470"/>
                        <a:pt x="394914" y="190555"/>
                        <a:pt x="401841" y="203063"/>
                      </a:cubicBezTo>
                      <a:cubicBezTo>
                        <a:pt x="408441" y="215467"/>
                        <a:pt x="417096" y="228614"/>
                        <a:pt x="420361" y="242470"/>
                      </a:cubicBezTo>
                      <a:cubicBezTo>
                        <a:pt x="422728" y="252231"/>
                        <a:pt x="422987" y="263391"/>
                        <a:pt x="417597" y="272323"/>
                      </a:cubicBezTo>
                      <a:cubicBezTo>
                        <a:pt x="412259" y="281082"/>
                        <a:pt x="401720" y="284744"/>
                        <a:pt x="393221" y="289512"/>
                      </a:cubicBezTo>
                      <a:cubicBezTo>
                        <a:pt x="329783" y="322717"/>
                        <a:pt x="268470" y="359878"/>
                        <a:pt x="209230" y="400062"/>
                      </a:cubicBezTo>
                      <a:cubicBezTo>
                        <a:pt x="186063" y="415679"/>
                        <a:pt x="160771" y="433370"/>
                        <a:pt x="136360" y="446828"/>
                      </a:cubicBezTo>
                      <a:cubicBezTo>
                        <a:pt x="123731" y="453963"/>
                        <a:pt x="110360" y="460373"/>
                        <a:pt x="96884" y="465866"/>
                      </a:cubicBezTo>
                      <a:cubicBezTo>
                        <a:pt x="85275" y="470410"/>
                        <a:pt x="73389" y="474712"/>
                        <a:pt x="60846" y="476128"/>
                      </a:cubicBezTo>
                      <a:cubicBezTo>
                        <a:pt x="39338" y="478910"/>
                        <a:pt x="20559" y="469944"/>
                        <a:pt x="5183" y="455501"/>
                      </a:cubicBezTo>
                      <a:cubicBezTo>
                        <a:pt x="3386" y="453808"/>
                        <a:pt x="1641" y="452063"/>
                        <a:pt x="0" y="450180"/>
                      </a:cubicBezTo>
                      <a:cubicBezTo>
                        <a:pt x="2298" y="451026"/>
                        <a:pt x="4544" y="451907"/>
                        <a:pt x="6755" y="452840"/>
                      </a:cubicBezTo>
                      <a:cubicBezTo>
                        <a:pt x="21561" y="458973"/>
                        <a:pt x="36660" y="466143"/>
                        <a:pt x="52934" y="466056"/>
                      </a:cubicBezTo>
                      <a:cubicBezTo>
                        <a:pt x="69761" y="465815"/>
                        <a:pt x="85741" y="458939"/>
                        <a:pt x="101100" y="452581"/>
                      </a:cubicBezTo>
                      <a:cubicBezTo>
                        <a:pt x="103380" y="451579"/>
                        <a:pt x="106870" y="449938"/>
                        <a:pt x="109150" y="448919"/>
                      </a:cubicBezTo>
                      <a:cubicBezTo>
                        <a:pt x="110774" y="448107"/>
                        <a:pt x="113918" y="446621"/>
                        <a:pt x="115525" y="445809"/>
                      </a:cubicBezTo>
                      <a:cubicBezTo>
                        <a:pt x="129277" y="438985"/>
                        <a:pt x="142787" y="431262"/>
                        <a:pt x="155830" y="423177"/>
                      </a:cubicBezTo>
                      <a:cubicBezTo>
                        <a:pt x="169755" y="414557"/>
                        <a:pt x="189933" y="401133"/>
                        <a:pt x="203875" y="391977"/>
                      </a:cubicBezTo>
                      <a:cubicBezTo>
                        <a:pt x="259918" y="355075"/>
                        <a:pt x="318104" y="321473"/>
                        <a:pt x="377931" y="291102"/>
                      </a:cubicBezTo>
                      <a:cubicBezTo>
                        <a:pt x="384202" y="287975"/>
                        <a:pt x="390906" y="284520"/>
                        <a:pt x="397211" y="281444"/>
                      </a:cubicBezTo>
                      <a:cubicBezTo>
                        <a:pt x="408976" y="275864"/>
                        <a:pt x="416181" y="271217"/>
                        <a:pt x="417234" y="257102"/>
                      </a:cubicBezTo>
                      <a:cubicBezTo>
                        <a:pt x="418150" y="242988"/>
                        <a:pt x="411844" y="229685"/>
                        <a:pt x="405314" y="217488"/>
                      </a:cubicBezTo>
                      <a:cubicBezTo>
                        <a:pt x="401029" y="209611"/>
                        <a:pt x="389213" y="187860"/>
                        <a:pt x="384738" y="179688"/>
                      </a:cubicBezTo>
                      <a:cubicBezTo>
                        <a:pt x="382285" y="174920"/>
                        <a:pt x="369777" y="152409"/>
                        <a:pt x="367548" y="148194"/>
                      </a:cubicBezTo>
                      <a:cubicBezTo>
                        <a:pt x="364853" y="143340"/>
                        <a:pt x="361951" y="137984"/>
                        <a:pt x="356803" y="135548"/>
                      </a:cubicBezTo>
                      <a:cubicBezTo>
                        <a:pt x="352639" y="133665"/>
                        <a:pt x="348372" y="135565"/>
                        <a:pt x="344450" y="137535"/>
                      </a:cubicBezTo>
                      <a:cubicBezTo>
                        <a:pt x="341254" y="139090"/>
                        <a:pt x="338041" y="140748"/>
                        <a:pt x="334983" y="142458"/>
                      </a:cubicBezTo>
                      <a:cubicBezTo>
                        <a:pt x="314044" y="154051"/>
                        <a:pt x="294833" y="169150"/>
                        <a:pt x="272098" y="177443"/>
                      </a:cubicBezTo>
                      <a:cubicBezTo>
                        <a:pt x="260834" y="181658"/>
                        <a:pt x="248810" y="183575"/>
                        <a:pt x="237304" y="186737"/>
                      </a:cubicBezTo>
                      <a:cubicBezTo>
                        <a:pt x="228200" y="189138"/>
                        <a:pt x="219665" y="192784"/>
                        <a:pt x="211805" y="197932"/>
                      </a:cubicBezTo>
                      <a:cubicBezTo>
                        <a:pt x="187756" y="213722"/>
                        <a:pt x="171361" y="239360"/>
                        <a:pt x="145430" y="252593"/>
                      </a:cubicBezTo>
                      <a:cubicBezTo>
                        <a:pt x="132559" y="259383"/>
                        <a:pt x="117045" y="263080"/>
                        <a:pt x="102844" y="258554"/>
                      </a:cubicBezTo>
                      <a:cubicBezTo>
                        <a:pt x="102844" y="258554"/>
                        <a:pt x="102309" y="258381"/>
                        <a:pt x="102309" y="258381"/>
                      </a:cubicBezTo>
                      <a:lnTo>
                        <a:pt x="102343" y="257811"/>
                      </a:lnTo>
                      <a:cubicBezTo>
                        <a:pt x="103276" y="246080"/>
                        <a:pt x="104330" y="233797"/>
                        <a:pt x="104814" y="222101"/>
                      </a:cubicBezTo>
                      <a:cubicBezTo>
                        <a:pt x="105211" y="211822"/>
                        <a:pt x="105177" y="201335"/>
                        <a:pt x="104140" y="191073"/>
                      </a:cubicBezTo>
                      <a:cubicBezTo>
                        <a:pt x="102032" y="166023"/>
                        <a:pt x="91511" y="142839"/>
                        <a:pt x="82234" y="119239"/>
                      </a:cubicBezTo>
                      <a:cubicBezTo>
                        <a:pt x="79988" y="113711"/>
                        <a:pt x="77690" y="108217"/>
                        <a:pt x="75306" y="102758"/>
                      </a:cubicBezTo>
                      <a:cubicBezTo>
                        <a:pt x="58946" y="64699"/>
                        <a:pt x="38353" y="27106"/>
                        <a:pt x="6306" y="0"/>
                      </a:cubicBezTo>
                      <a:lnTo>
                        <a:pt x="6306" y="0"/>
                      </a:lnTo>
                      <a:close/>
                    </a:path>
                  </a:pathLst>
                </a:custGeom>
                <a:solidFill>
                  <a:srgbClr val="D1CDCD"/>
                </a:solidFill>
                <a:ln w="0" cap="flat">
                  <a:noFill/>
                  <a:prstDash val="solid"/>
                  <a:miter/>
                </a:ln>
              </p:spPr>
              <p:txBody>
                <a:bodyPr rtlCol="0" anchor="ctr"/>
                <a:lstStyle/>
                <a:p>
                  <a:endParaRPr lang="en-US" dirty="0"/>
                </a:p>
              </p:txBody>
            </p:sp>
          </p:grpSp>
          <p:sp>
            <p:nvSpPr>
              <p:cNvPr id="303" name="Freeform: Shape 302">
                <a:extLst>
                  <a:ext uri="{FF2B5EF4-FFF2-40B4-BE49-F238E27FC236}">
                    <a16:creationId xmlns:a16="http://schemas.microsoft.com/office/drawing/2014/main" id="{773C2151-0894-D246-85B2-C6B0AC546642}"/>
                  </a:ext>
                </a:extLst>
              </p:cNvPr>
              <p:cNvSpPr/>
              <p:nvPr/>
            </p:nvSpPr>
            <p:spPr>
              <a:xfrm>
                <a:off x="6944175" y="4984861"/>
                <a:ext cx="24802" cy="46766"/>
              </a:xfrm>
              <a:custGeom>
                <a:avLst/>
                <a:gdLst>
                  <a:gd name="connsiteX0" fmla="*/ 23755 w 24802"/>
                  <a:gd name="connsiteY0" fmla="*/ 0 h 46766"/>
                  <a:gd name="connsiteX1" fmla="*/ 0 w 24802"/>
                  <a:gd name="connsiteY1" fmla="*/ 46766 h 46766"/>
                  <a:gd name="connsiteX2" fmla="*/ 8431 w 24802"/>
                  <a:gd name="connsiteY2" fmla="*/ 36038 h 46766"/>
                  <a:gd name="connsiteX3" fmla="*/ 23772 w 24802"/>
                  <a:gd name="connsiteY3" fmla="*/ 0 h 46766"/>
                  <a:gd name="connsiteX4" fmla="*/ 23772 w 24802"/>
                  <a:gd name="connsiteY4" fmla="*/ 0 h 46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02" h="46766">
                    <a:moveTo>
                      <a:pt x="23755" y="0"/>
                    </a:moveTo>
                    <a:cubicBezTo>
                      <a:pt x="28903" y="18883"/>
                      <a:pt x="14149" y="36176"/>
                      <a:pt x="0" y="46766"/>
                    </a:cubicBezTo>
                    <a:cubicBezTo>
                      <a:pt x="2712" y="43052"/>
                      <a:pt x="5649" y="39579"/>
                      <a:pt x="8431" y="36038"/>
                    </a:cubicBezTo>
                    <a:cubicBezTo>
                      <a:pt x="16775" y="25672"/>
                      <a:pt x="23945" y="13734"/>
                      <a:pt x="23772" y="0"/>
                    </a:cubicBezTo>
                    <a:lnTo>
                      <a:pt x="23772" y="0"/>
                    </a:lnTo>
                    <a:close/>
                  </a:path>
                </a:pathLst>
              </a:custGeom>
              <a:solidFill>
                <a:srgbClr val="D1CDCD"/>
              </a:solidFill>
              <a:ln w="0" cap="flat">
                <a:noFill/>
                <a:prstDash val="solid"/>
                <a:miter/>
              </a:ln>
            </p:spPr>
            <p:txBody>
              <a:bodyPr rtlCol="0" anchor="ctr"/>
              <a:lstStyle/>
              <a:p>
                <a:endParaRPr lang="en-US" dirty="0"/>
              </a:p>
            </p:txBody>
          </p:sp>
          <p:sp>
            <p:nvSpPr>
              <p:cNvPr id="304" name="Freeform: Shape 303">
                <a:extLst>
                  <a:ext uri="{FF2B5EF4-FFF2-40B4-BE49-F238E27FC236}">
                    <a16:creationId xmlns:a16="http://schemas.microsoft.com/office/drawing/2014/main" id="{9B335048-1243-8C40-4821-C99D57532A11}"/>
                  </a:ext>
                </a:extLst>
              </p:cNvPr>
              <p:cNvSpPr/>
              <p:nvPr/>
            </p:nvSpPr>
            <p:spPr>
              <a:xfrm>
                <a:off x="6902747" y="5147739"/>
                <a:ext cx="43322" cy="55715"/>
              </a:xfrm>
              <a:custGeom>
                <a:avLst/>
                <a:gdLst>
                  <a:gd name="connsiteX0" fmla="*/ 42534 w 43322"/>
                  <a:gd name="connsiteY0" fmla="*/ 0 h 55715"/>
                  <a:gd name="connsiteX1" fmla="*/ 29404 w 43322"/>
                  <a:gd name="connsiteY1" fmla="*/ 33516 h 55715"/>
                  <a:gd name="connsiteX2" fmla="*/ 0 w 43322"/>
                  <a:gd name="connsiteY2" fmla="*/ 55715 h 55715"/>
                  <a:gd name="connsiteX3" fmla="*/ 13251 w 43322"/>
                  <a:gd name="connsiteY3" fmla="*/ 42862 h 55715"/>
                  <a:gd name="connsiteX4" fmla="*/ 42534 w 43322"/>
                  <a:gd name="connsiteY4" fmla="*/ 0 h 55715"/>
                  <a:gd name="connsiteX5" fmla="*/ 42534 w 43322"/>
                  <a:gd name="connsiteY5" fmla="*/ 0 h 55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22" h="55715">
                    <a:moveTo>
                      <a:pt x="42534" y="0"/>
                    </a:moveTo>
                    <a:cubicBezTo>
                      <a:pt x="45833" y="12525"/>
                      <a:pt x="38267" y="25171"/>
                      <a:pt x="29404" y="33516"/>
                    </a:cubicBezTo>
                    <a:cubicBezTo>
                      <a:pt x="20299" y="42015"/>
                      <a:pt x="9536" y="47837"/>
                      <a:pt x="0" y="55715"/>
                    </a:cubicBezTo>
                    <a:cubicBezTo>
                      <a:pt x="3818" y="50861"/>
                      <a:pt x="8534" y="46766"/>
                      <a:pt x="13251" y="42862"/>
                    </a:cubicBezTo>
                    <a:cubicBezTo>
                      <a:pt x="26916" y="31978"/>
                      <a:pt x="43207" y="19246"/>
                      <a:pt x="42534" y="0"/>
                    </a:cubicBezTo>
                    <a:lnTo>
                      <a:pt x="42534" y="0"/>
                    </a:lnTo>
                    <a:close/>
                  </a:path>
                </a:pathLst>
              </a:custGeom>
              <a:solidFill>
                <a:srgbClr val="D1CDCD"/>
              </a:solidFill>
              <a:ln w="0" cap="flat">
                <a:noFill/>
                <a:prstDash val="solid"/>
                <a:miter/>
              </a:ln>
            </p:spPr>
            <p:txBody>
              <a:bodyPr rtlCol="0" anchor="ctr"/>
              <a:lstStyle/>
              <a:p>
                <a:endParaRPr lang="en-US" dirty="0"/>
              </a:p>
            </p:txBody>
          </p:sp>
          <p:sp>
            <p:nvSpPr>
              <p:cNvPr id="305" name="Freeform: Shape 304">
                <a:extLst>
                  <a:ext uri="{FF2B5EF4-FFF2-40B4-BE49-F238E27FC236}">
                    <a16:creationId xmlns:a16="http://schemas.microsoft.com/office/drawing/2014/main" id="{273E4A48-7957-B183-C797-29CB57DA829C}"/>
                  </a:ext>
                </a:extLst>
              </p:cNvPr>
              <p:cNvSpPr/>
              <p:nvPr/>
            </p:nvSpPr>
            <p:spPr>
              <a:xfrm>
                <a:off x="6318263" y="4919661"/>
                <a:ext cx="115179" cy="69035"/>
              </a:xfrm>
              <a:custGeom>
                <a:avLst/>
                <a:gdLst>
                  <a:gd name="connsiteX0" fmla="*/ 17 w 115179"/>
                  <a:gd name="connsiteY0" fmla="*/ 0 h 69035"/>
                  <a:gd name="connsiteX1" fmla="*/ 25050 w 115179"/>
                  <a:gd name="connsiteY1" fmla="*/ 22355 h 69035"/>
                  <a:gd name="connsiteX2" fmla="*/ 87745 w 115179"/>
                  <a:gd name="connsiteY2" fmla="*/ 49271 h 69035"/>
                  <a:gd name="connsiteX3" fmla="*/ 110152 w 115179"/>
                  <a:gd name="connsiteY3" fmla="*/ 62038 h 69035"/>
                  <a:gd name="connsiteX4" fmla="*/ 113590 w 115179"/>
                  <a:gd name="connsiteY4" fmla="*/ 66219 h 69035"/>
                  <a:gd name="connsiteX5" fmla="*/ 115180 w 115179"/>
                  <a:gd name="connsiteY5" fmla="*/ 69035 h 69035"/>
                  <a:gd name="connsiteX6" fmla="*/ 109548 w 115179"/>
                  <a:gd name="connsiteY6" fmla="*/ 62712 h 69035"/>
                  <a:gd name="connsiteX7" fmla="*/ 86795 w 115179"/>
                  <a:gd name="connsiteY7" fmla="*/ 51621 h 69035"/>
                  <a:gd name="connsiteX8" fmla="*/ 23755 w 115179"/>
                  <a:gd name="connsiteY8" fmla="*/ 24532 h 69035"/>
                  <a:gd name="connsiteX9" fmla="*/ 0 w 115179"/>
                  <a:gd name="connsiteY9" fmla="*/ 0 h 69035"/>
                  <a:gd name="connsiteX10" fmla="*/ 0 w 115179"/>
                  <a:gd name="connsiteY10" fmla="*/ 0 h 69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179" h="69035">
                    <a:moveTo>
                      <a:pt x="17" y="0"/>
                    </a:moveTo>
                    <a:cubicBezTo>
                      <a:pt x="6168" y="9657"/>
                      <a:pt x="15203" y="16827"/>
                      <a:pt x="25050" y="22355"/>
                    </a:cubicBezTo>
                    <a:cubicBezTo>
                      <a:pt x="44987" y="33118"/>
                      <a:pt x="67031" y="39994"/>
                      <a:pt x="87745" y="49271"/>
                    </a:cubicBezTo>
                    <a:cubicBezTo>
                      <a:pt x="95623" y="52640"/>
                      <a:pt x="103933" y="55923"/>
                      <a:pt x="110152" y="62038"/>
                    </a:cubicBezTo>
                    <a:cubicBezTo>
                      <a:pt x="111413" y="63300"/>
                      <a:pt x="112623" y="64699"/>
                      <a:pt x="113590" y="66219"/>
                    </a:cubicBezTo>
                    <a:cubicBezTo>
                      <a:pt x="114143" y="67048"/>
                      <a:pt x="114730" y="68120"/>
                      <a:pt x="115180" y="69035"/>
                    </a:cubicBezTo>
                    <a:cubicBezTo>
                      <a:pt x="113659" y="66617"/>
                      <a:pt x="111724" y="64509"/>
                      <a:pt x="109548" y="62712"/>
                    </a:cubicBezTo>
                    <a:cubicBezTo>
                      <a:pt x="102931" y="57287"/>
                      <a:pt x="94690" y="54644"/>
                      <a:pt x="86795" y="51621"/>
                    </a:cubicBezTo>
                    <a:cubicBezTo>
                      <a:pt x="65511" y="43173"/>
                      <a:pt x="43588" y="36297"/>
                      <a:pt x="23755" y="24532"/>
                    </a:cubicBezTo>
                    <a:cubicBezTo>
                      <a:pt x="14028" y="18503"/>
                      <a:pt x="4993" y="10435"/>
                      <a:pt x="0" y="0"/>
                    </a:cubicBezTo>
                    <a:lnTo>
                      <a:pt x="0" y="0"/>
                    </a:lnTo>
                    <a:close/>
                  </a:path>
                </a:pathLst>
              </a:custGeom>
              <a:solidFill>
                <a:srgbClr val="D1CDCD"/>
              </a:solidFill>
              <a:ln w="0" cap="flat">
                <a:noFill/>
                <a:prstDash val="solid"/>
                <a:miter/>
              </a:ln>
            </p:spPr>
            <p:txBody>
              <a:bodyPr rtlCol="0" anchor="ctr"/>
              <a:lstStyle/>
              <a:p>
                <a:endParaRPr lang="en-US" dirty="0"/>
              </a:p>
            </p:txBody>
          </p:sp>
          <p:sp>
            <p:nvSpPr>
              <p:cNvPr id="306" name="Freeform: Shape 305">
                <a:extLst>
                  <a:ext uri="{FF2B5EF4-FFF2-40B4-BE49-F238E27FC236}">
                    <a16:creationId xmlns:a16="http://schemas.microsoft.com/office/drawing/2014/main" id="{AF8DBC47-0D94-B677-8894-F4F4E6627F48}"/>
                  </a:ext>
                </a:extLst>
              </p:cNvPr>
              <p:cNvSpPr/>
              <p:nvPr/>
            </p:nvSpPr>
            <p:spPr>
              <a:xfrm>
                <a:off x="6396334" y="5080643"/>
                <a:ext cx="70555" cy="77703"/>
              </a:xfrm>
              <a:custGeom>
                <a:avLst/>
                <a:gdLst>
                  <a:gd name="connsiteX0" fmla="*/ 70504 w 70555"/>
                  <a:gd name="connsiteY0" fmla="*/ 272 h 77703"/>
                  <a:gd name="connsiteX1" fmla="*/ 36124 w 70555"/>
                  <a:gd name="connsiteY1" fmla="*/ 14456 h 77703"/>
                  <a:gd name="connsiteX2" fmla="*/ 32064 w 70555"/>
                  <a:gd name="connsiteY2" fmla="*/ 17790 h 77703"/>
                  <a:gd name="connsiteX3" fmla="*/ 28195 w 70555"/>
                  <a:gd name="connsiteY3" fmla="*/ 21349 h 77703"/>
                  <a:gd name="connsiteX4" fmla="*/ 22822 w 70555"/>
                  <a:gd name="connsiteY4" fmla="*/ 27102 h 77703"/>
                  <a:gd name="connsiteX5" fmla="*/ 20559 w 70555"/>
                  <a:gd name="connsiteY5" fmla="*/ 29763 h 77703"/>
                  <a:gd name="connsiteX6" fmla="*/ 16395 w 70555"/>
                  <a:gd name="connsiteY6" fmla="*/ 35377 h 77703"/>
                  <a:gd name="connsiteX7" fmla="*/ 14443 w 70555"/>
                  <a:gd name="connsiteY7" fmla="*/ 38280 h 77703"/>
                  <a:gd name="connsiteX8" fmla="*/ 12629 w 70555"/>
                  <a:gd name="connsiteY8" fmla="*/ 41269 h 77703"/>
                  <a:gd name="connsiteX9" fmla="*/ 10918 w 70555"/>
                  <a:gd name="connsiteY9" fmla="*/ 44326 h 77703"/>
                  <a:gd name="connsiteX10" fmla="*/ 7049 w 70555"/>
                  <a:gd name="connsiteY10" fmla="*/ 52204 h 77703"/>
                  <a:gd name="connsiteX11" fmla="*/ 5096 w 70555"/>
                  <a:gd name="connsiteY11" fmla="*/ 57111 h 77703"/>
                  <a:gd name="connsiteX12" fmla="*/ 3403 w 70555"/>
                  <a:gd name="connsiteY12" fmla="*/ 62121 h 77703"/>
                  <a:gd name="connsiteX13" fmla="*/ 1244 w 70555"/>
                  <a:gd name="connsiteY13" fmla="*/ 70690 h 77703"/>
                  <a:gd name="connsiteX14" fmla="*/ 0 w 70555"/>
                  <a:gd name="connsiteY14" fmla="*/ 77704 h 77703"/>
                  <a:gd name="connsiteX15" fmla="*/ 173 w 70555"/>
                  <a:gd name="connsiteY15" fmla="*/ 72331 h 77703"/>
                  <a:gd name="connsiteX16" fmla="*/ 760 w 70555"/>
                  <a:gd name="connsiteY16" fmla="*/ 66975 h 77703"/>
                  <a:gd name="connsiteX17" fmla="*/ 1728 w 70555"/>
                  <a:gd name="connsiteY17" fmla="*/ 61672 h 77703"/>
                  <a:gd name="connsiteX18" fmla="*/ 3075 w 70555"/>
                  <a:gd name="connsiteY18" fmla="*/ 56437 h 77703"/>
                  <a:gd name="connsiteX19" fmla="*/ 5442 w 70555"/>
                  <a:gd name="connsiteY19" fmla="*/ 49613 h 77703"/>
                  <a:gd name="connsiteX20" fmla="*/ 7187 w 70555"/>
                  <a:gd name="connsiteY20" fmla="*/ 45432 h 77703"/>
                  <a:gd name="connsiteX21" fmla="*/ 8379 w 70555"/>
                  <a:gd name="connsiteY21" fmla="*/ 42996 h 77703"/>
                  <a:gd name="connsiteX22" fmla="*/ 9381 w 70555"/>
                  <a:gd name="connsiteY22" fmla="*/ 40957 h 77703"/>
                  <a:gd name="connsiteX23" fmla="*/ 10055 w 70555"/>
                  <a:gd name="connsiteY23" fmla="*/ 39783 h 77703"/>
                  <a:gd name="connsiteX24" fmla="*/ 12819 w 70555"/>
                  <a:gd name="connsiteY24" fmla="*/ 35101 h 77703"/>
                  <a:gd name="connsiteX25" fmla="*/ 15877 w 70555"/>
                  <a:gd name="connsiteY25" fmla="*/ 30609 h 77703"/>
                  <a:gd name="connsiteX26" fmla="*/ 26035 w 70555"/>
                  <a:gd name="connsiteY26" fmla="*/ 19034 h 77703"/>
                  <a:gd name="connsiteX27" fmla="*/ 28074 w 70555"/>
                  <a:gd name="connsiteY27" fmla="*/ 17220 h 77703"/>
                  <a:gd name="connsiteX28" fmla="*/ 30838 w 70555"/>
                  <a:gd name="connsiteY28" fmla="*/ 14871 h 77703"/>
                  <a:gd name="connsiteX29" fmla="*/ 34431 w 70555"/>
                  <a:gd name="connsiteY29" fmla="*/ 12106 h 77703"/>
                  <a:gd name="connsiteX30" fmla="*/ 38197 w 70555"/>
                  <a:gd name="connsiteY30" fmla="*/ 9584 h 77703"/>
                  <a:gd name="connsiteX31" fmla="*/ 70555 w 70555"/>
                  <a:gd name="connsiteY31" fmla="*/ 272 h 77703"/>
                  <a:gd name="connsiteX32" fmla="*/ 70555 w 70555"/>
                  <a:gd name="connsiteY32" fmla="*/ 272 h 77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0555" h="77703">
                    <a:moveTo>
                      <a:pt x="70504" y="272"/>
                    </a:moveTo>
                    <a:cubicBezTo>
                      <a:pt x="57685" y="445"/>
                      <a:pt x="46162" y="7010"/>
                      <a:pt x="36124" y="14456"/>
                    </a:cubicBezTo>
                    <a:cubicBezTo>
                      <a:pt x="35226" y="15199"/>
                      <a:pt x="32963" y="17047"/>
                      <a:pt x="32064" y="17790"/>
                    </a:cubicBezTo>
                    <a:cubicBezTo>
                      <a:pt x="30890" y="18879"/>
                      <a:pt x="29387" y="20261"/>
                      <a:pt x="28195" y="21349"/>
                    </a:cubicBezTo>
                    <a:cubicBezTo>
                      <a:pt x="26381" y="23232"/>
                      <a:pt x="24480" y="25064"/>
                      <a:pt x="22822" y="27102"/>
                    </a:cubicBezTo>
                    <a:cubicBezTo>
                      <a:pt x="22148" y="27897"/>
                      <a:pt x="21163" y="28951"/>
                      <a:pt x="20559" y="29763"/>
                    </a:cubicBezTo>
                    <a:cubicBezTo>
                      <a:pt x="19297" y="31404"/>
                      <a:pt x="17483" y="33667"/>
                      <a:pt x="16395" y="35377"/>
                    </a:cubicBezTo>
                    <a:cubicBezTo>
                      <a:pt x="15825" y="36241"/>
                      <a:pt x="14961" y="37416"/>
                      <a:pt x="14443" y="38280"/>
                    </a:cubicBezTo>
                    <a:cubicBezTo>
                      <a:pt x="14443" y="38280"/>
                      <a:pt x="12629" y="41269"/>
                      <a:pt x="12629" y="41269"/>
                    </a:cubicBezTo>
                    <a:cubicBezTo>
                      <a:pt x="12059" y="42132"/>
                      <a:pt x="11402" y="43411"/>
                      <a:pt x="10918" y="44326"/>
                    </a:cubicBezTo>
                    <a:cubicBezTo>
                      <a:pt x="9588" y="46710"/>
                      <a:pt x="8172" y="49699"/>
                      <a:pt x="7049" y="52204"/>
                    </a:cubicBezTo>
                    <a:cubicBezTo>
                      <a:pt x="6427" y="53776"/>
                      <a:pt x="5718" y="55538"/>
                      <a:pt x="5096" y="57111"/>
                    </a:cubicBezTo>
                    <a:cubicBezTo>
                      <a:pt x="4751" y="58164"/>
                      <a:pt x="3732" y="61067"/>
                      <a:pt x="3403" y="62121"/>
                    </a:cubicBezTo>
                    <a:cubicBezTo>
                      <a:pt x="2609" y="64937"/>
                      <a:pt x="1797" y="67822"/>
                      <a:pt x="1244" y="70690"/>
                    </a:cubicBezTo>
                    <a:cubicBezTo>
                      <a:pt x="708" y="72918"/>
                      <a:pt x="415" y="75441"/>
                      <a:pt x="0" y="77704"/>
                    </a:cubicBezTo>
                    <a:cubicBezTo>
                      <a:pt x="17" y="76011"/>
                      <a:pt x="104" y="74058"/>
                      <a:pt x="173" y="72331"/>
                    </a:cubicBezTo>
                    <a:cubicBezTo>
                      <a:pt x="363" y="70569"/>
                      <a:pt x="553" y="68720"/>
                      <a:pt x="760" y="66975"/>
                    </a:cubicBezTo>
                    <a:cubicBezTo>
                      <a:pt x="1037" y="65282"/>
                      <a:pt x="1417" y="63365"/>
                      <a:pt x="1728" y="61672"/>
                    </a:cubicBezTo>
                    <a:cubicBezTo>
                      <a:pt x="1987" y="60566"/>
                      <a:pt x="2764" y="57594"/>
                      <a:pt x="3075" y="56437"/>
                    </a:cubicBezTo>
                    <a:cubicBezTo>
                      <a:pt x="3801" y="54191"/>
                      <a:pt x="4544" y="51807"/>
                      <a:pt x="5442" y="49613"/>
                    </a:cubicBezTo>
                    <a:cubicBezTo>
                      <a:pt x="5718" y="48922"/>
                      <a:pt x="6876" y="46037"/>
                      <a:pt x="7187" y="45432"/>
                    </a:cubicBezTo>
                    <a:cubicBezTo>
                      <a:pt x="7429" y="44948"/>
                      <a:pt x="8120" y="43514"/>
                      <a:pt x="8379" y="42996"/>
                    </a:cubicBezTo>
                    <a:cubicBezTo>
                      <a:pt x="8552" y="42651"/>
                      <a:pt x="9225" y="41251"/>
                      <a:pt x="9381" y="40957"/>
                    </a:cubicBezTo>
                    <a:cubicBezTo>
                      <a:pt x="9519" y="40733"/>
                      <a:pt x="9916" y="40025"/>
                      <a:pt x="10055" y="39783"/>
                    </a:cubicBezTo>
                    <a:cubicBezTo>
                      <a:pt x="10728" y="38677"/>
                      <a:pt x="12076" y="36120"/>
                      <a:pt x="12819" y="35101"/>
                    </a:cubicBezTo>
                    <a:cubicBezTo>
                      <a:pt x="13804" y="33650"/>
                      <a:pt x="14806" y="31991"/>
                      <a:pt x="15877" y="30609"/>
                    </a:cubicBezTo>
                    <a:cubicBezTo>
                      <a:pt x="18865" y="26497"/>
                      <a:pt x="22390" y="22558"/>
                      <a:pt x="26035" y="19034"/>
                    </a:cubicBezTo>
                    <a:cubicBezTo>
                      <a:pt x="26501" y="18620"/>
                      <a:pt x="27607" y="17652"/>
                      <a:pt x="28074" y="17220"/>
                    </a:cubicBezTo>
                    <a:cubicBezTo>
                      <a:pt x="28834" y="16564"/>
                      <a:pt x="30009" y="15458"/>
                      <a:pt x="30838" y="14871"/>
                    </a:cubicBezTo>
                    <a:cubicBezTo>
                      <a:pt x="31235" y="14577"/>
                      <a:pt x="34051" y="12383"/>
                      <a:pt x="34431" y="12106"/>
                    </a:cubicBezTo>
                    <a:cubicBezTo>
                      <a:pt x="35520" y="11364"/>
                      <a:pt x="37109" y="10310"/>
                      <a:pt x="38197" y="9584"/>
                    </a:cubicBezTo>
                    <a:cubicBezTo>
                      <a:pt x="47716" y="3589"/>
                      <a:pt x="59101" y="-1213"/>
                      <a:pt x="70555" y="272"/>
                    </a:cubicBezTo>
                    <a:lnTo>
                      <a:pt x="70555" y="272"/>
                    </a:lnTo>
                    <a:close/>
                  </a:path>
                </a:pathLst>
              </a:custGeom>
              <a:solidFill>
                <a:srgbClr val="D1CDCD"/>
              </a:solidFill>
              <a:ln w="0" cap="flat">
                <a:noFill/>
                <a:prstDash val="solid"/>
                <a:miter/>
              </a:ln>
            </p:spPr>
            <p:txBody>
              <a:bodyPr rtlCol="0" anchor="ctr"/>
              <a:lstStyle/>
              <a:p>
                <a:endParaRPr lang="en-US" dirty="0"/>
              </a:p>
            </p:txBody>
          </p:sp>
          <p:sp>
            <p:nvSpPr>
              <p:cNvPr id="307" name="Freeform: Shape 306">
                <a:extLst>
                  <a:ext uri="{FF2B5EF4-FFF2-40B4-BE49-F238E27FC236}">
                    <a16:creationId xmlns:a16="http://schemas.microsoft.com/office/drawing/2014/main" id="{9E6A7668-E45B-2C48-108C-89A215D06215}"/>
                  </a:ext>
                </a:extLst>
              </p:cNvPr>
              <p:cNvSpPr/>
              <p:nvPr/>
            </p:nvSpPr>
            <p:spPr>
              <a:xfrm>
                <a:off x="6370110" y="5144025"/>
                <a:ext cx="14787" cy="71004"/>
              </a:xfrm>
              <a:custGeom>
                <a:avLst/>
                <a:gdLst>
                  <a:gd name="connsiteX0" fmla="*/ 14787 w 14787"/>
                  <a:gd name="connsiteY0" fmla="*/ 0 h 71004"/>
                  <a:gd name="connsiteX1" fmla="*/ 3920 w 14787"/>
                  <a:gd name="connsiteY1" fmla="*/ 71005 h 71004"/>
                  <a:gd name="connsiteX2" fmla="*/ 14787 w 14787"/>
                  <a:gd name="connsiteY2" fmla="*/ 0 h 71004"/>
                  <a:gd name="connsiteX3" fmla="*/ 14787 w 14787"/>
                  <a:gd name="connsiteY3" fmla="*/ 0 h 71004"/>
                </a:gdLst>
                <a:ahLst/>
                <a:cxnLst>
                  <a:cxn ang="0">
                    <a:pos x="connsiteX0" y="connsiteY0"/>
                  </a:cxn>
                  <a:cxn ang="0">
                    <a:pos x="connsiteX1" y="connsiteY1"/>
                  </a:cxn>
                  <a:cxn ang="0">
                    <a:pos x="connsiteX2" y="connsiteY2"/>
                  </a:cxn>
                  <a:cxn ang="0">
                    <a:pos x="connsiteX3" y="connsiteY3"/>
                  </a:cxn>
                </a:cxnLst>
                <a:rect l="l" t="t" r="r" b="b"/>
                <a:pathLst>
                  <a:path w="14787" h="71004">
                    <a:moveTo>
                      <a:pt x="14787" y="0"/>
                    </a:moveTo>
                    <a:cubicBezTo>
                      <a:pt x="4404" y="22131"/>
                      <a:pt x="638" y="46784"/>
                      <a:pt x="3920" y="71005"/>
                    </a:cubicBezTo>
                    <a:cubicBezTo>
                      <a:pt x="-3975" y="47561"/>
                      <a:pt x="258" y="20006"/>
                      <a:pt x="14787" y="0"/>
                    </a:cubicBezTo>
                    <a:lnTo>
                      <a:pt x="14787" y="0"/>
                    </a:lnTo>
                    <a:close/>
                  </a:path>
                </a:pathLst>
              </a:custGeom>
              <a:solidFill>
                <a:srgbClr val="D1CDCD"/>
              </a:solidFill>
              <a:ln w="0" cap="flat">
                <a:noFill/>
                <a:prstDash val="solid"/>
                <a:miter/>
              </a:ln>
            </p:spPr>
            <p:txBody>
              <a:bodyPr rtlCol="0" anchor="ctr"/>
              <a:lstStyle/>
              <a:p>
                <a:endParaRPr lang="en-US" dirty="0"/>
              </a:p>
            </p:txBody>
          </p:sp>
          <p:sp>
            <p:nvSpPr>
              <p:cNvPr id="308" name="Freeform: Shape 307">
                <a:extLst>
                  <a:ext uri="{FF2B5EF4-FFF2-40B4-BE49-F238E27FC236}">
                    <a16:creationId xmlns:a16="http://schemas.microsoft.com/office/drawing/2014/main" id="{BF368E18-1A19-2B09-16CC-3C8C40A73707}"/>
                  </a:ext>
                </a:extLst>
              </p:cNvPr>
              <p:cNvSpPr/>
              <p:nvPr/>
            </p:nvSpPr>
            <p:spPr>
              <a:xfrm>
                <a:off x="6352511" y="5162890"/>
                <a:ext cx="10812" cy="64266"/>
              </a:xfrm>
              <a:custGeom>
                <a:avLst/>
                <a:gdLst>
                  <a:gd name="connsiteX0" fmla="*/ 2257 w 10812"/>
                  <a:gd name="connsiteY0" fmla="*/ 64267 h 64266"/>
                  <a:gd name="connsiteX1" fmla="*/ 4261 w 10812"/>
                  <a:gd name="connsiteY1" fmla="*/ 40063 h 64266"/>
                  <a:gd name="connsiteX2" fmla="*/ 7681 w 10812"/>
                  <a:gd name="connsiteY2" fmla="*/ 24515 h 64266"/>
                  <a:gd name="connsiteX3" fmla="*/ 7871 w 10812"/>
                  <a:gd name="connsiteY3" fmla="*/ 0 h 64266"/>
                  <a:gd name="connsiteX4" fmla="*/ 10601 w 10812"/>
                  <a:gd name="connsiteY4" fmla="*/ 16343 h 64266"/>
                  <a:gd name="connsiteX5" fmla="*/ 9668 w 10812"/>
                  <a:gd name="connsiteY5" fmla="*/ 33101 h 64266"/>
                  <a:gd name="connsiteX6" fmla="*/ 7111 w 10812"/>
                  <a:gd name="connsiteY6" fmla="*/ 41186 h 64266"/>
                  <a:gd name="connsiteX7" fmla="*/ 2257 w 10812"/>
                  <a:gd name="connsiteY7" fmla="*/ 64267 h 64266"/>
                  <a:gd name="connsiteX8" fmla="*/ 2257 w 10812"/>
                  <a:gd name="connsiteY8" fmla="*/ 64267 h 64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12" h="64266">
                    <a:moveTo>
                      <a:pt x="2257" y="64267"/>
                    </a:moveTo>
                    <a:cubicBezTo>
                      <a:pt x="-2563" y="56769"/>
                      <a:pt x="1410" y="47492"/>
                      <a:pt x="4261" y="40063"/>
                    </a:cubicBezTo>
                    <a:cubicBezTo>
                      <a:pt x="6161" y="35053"/>
                      <a:pt x="7232" y="29853"/>
                      <a:pt x="7681" y="24515"/>
                    </a:cubicBezTo>
                    <a:cubicBezTo>
                      <a:pt x="8424" y="16360"/>
                      <a:pt x="7871" y="8258"/>
                      <a:pt x="7871" y="0"/>
                    </a:cubicBezTo>
                    <a:cubicBezTo>
                      <a:pt x="9202" y="5356"/>
                      <a:pt x="10169" y="10798"/>
                      <a:pt x="10601" y="16343"/>
                    </a:cubicBezTo>
                    <a:cubicBezTo>
                      <a:pt x="11033" y="21889"/>
                      <a:pt x="10843" y="27642"/>
                      <a:pt x="9668" y="33101"/>
                    </a:cubicBezTo>
                    <a:cubicBezTo>
                      <a:pt x="9063" y="35865"/>
                      <a:pt x="8217" y="38612"/>
                      <a:pt x="7111" y="41186"/>
                    </a:cubicBezTo>
                    <a:cubicBezTo>
                      <a:pt x="4001" y="48511"/>
                      <a:pt x="-559" y="56147"/>
                      <a:pt x="2257" y="64267"/>
                    </a:cubicBezTo>
                    <a:lnTo>
                      <a:pt x="2257" y="64267"/>
                    </a:lnTo>
                    <a:close/>
                  </a:path>
                </a:pathLst>
              </a:custGeom>
              <a:solidFill>
                <a:srgbClr val="D1CDCD"/>
              </a:solidFill>
              <a:ln w="0" cap="flat">
                <a:noFill/>
                <a:prstDash val="solid"/>
                <a:miter/>
              </a:ln>
            </p:spPr>
            <p:txBody>
              <a:bodyPr rtlCol="0" anchor="ctr"/>
              <a:lstStyle/>
              <a:p>
                <a:endParaRPr lang="en-US" dirty="0"/>
              </a:p>
            </p:txBody>
          </p:sp>
          <p:sp>
            <p:nvSpPr>
              <p:cNvPr id="309" name="Freeform: Shape 308">
                <a:extLst>
                  <a:ext uri="{FF2B5EF4-FFF2-40B4-BE49-F238E27FC236}">
                    <a16:creationId xmlns:a16="http://schemas.microsoft.com/office/drawing/2014/main" id="{12063ABF-80F1-F6C5-3856-CB4F1A8953C8}"/>
                  </a:ext>
                </a:extLst>
              </p:cNvPr>
              <p:cNvSpPr/>
              <p:nvPr/>
            </p:nvSpPr>
            <p:spPr>
              <a:xfrm>
                <a:off x="6365427" y="5087911"/>
                <a:ext cx="63074" cy="29439"/>
              </a:xfrm>
              <a:custGeom>
                <a:avLst/>
                <a:gdLst>
                  <a:gd name="connsiteX0" fmla="*/ 63075 w 63074"/>
                  <a:gd name="connsiteY0" fmla="*/ 2454 h 29439"/>
                  <a:gd name="connsiteX1" fmla="*/ 46041 w 63074"/>
                  <a:gd name="connsiteY1" fmla="*/ 3715 h 29439"/>
                  <a:gd name="connsiteX2" fmla="*/ 13199 w 63074"/>
                  <a:gd name="connsiteY2" fmla="*/ 26295 h 29439"/>
                  <a:gd name="connsiteX3" fmla="*/ 0 w 63074"/>
                  <a:gd name="connsiteY3" fmla="*/ 29422 h 29439"/>
                  <a:gd name="connsiteX4" fmla="*/ 29421 w 63074"/>
                  <a:gd name="connsiteY4" fmla="*/ 10591 h 29439"/>
                  <a:gd name="connsiteX5" fmla="*/ 45177 w 63074"/>
                  <a:gd name="connsiteY5" fmla="*/ 1314 h 29439"/>
                  <a:gd name="connsiteX6" fmla="*/ 63058 w 63074"/>
                  <a:gd name="connsiteY6" fmla="*/ 2437 h 29439"/>
                  <a:gd name="connsiteX7" fmla="*/ 63058 w 63074"/>
                  <a:gd name="connsiteY7" fmla="*/ 2437 h 29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74" h="29439">
                    <a:moveTo>
                      <a:pt x="63075" y="2454"/>
                    </a:moveTo>
                    <a:cubicBezTo>
                      <a:pt x="57443" y="692"/>
                      <a:pt x="51414" y="1538"/>
                      <a:pt x="46041" y="3715"/>
                    </a:cubicBezTo>
                    <a:cubicBezTo>
                      <a:pt x="33671" y="8743"/>
                      <a:pt x="25258" y="20525"/>
                      <a:pt x="13199" y="26295"/>
                    </a:cubicBezTo>
                    <a:cubicBezTo>
                      <a:pt x="9104" y="28265"/>
                      <a:pt x="4578" y="29612"/>
                      <a:pt x="0" y="29422"/>
                    </a:cubicBezTo>
                    <a:cubicBezTo>
                      <a:pt x="11955" y="27124"/>
                      <a:pt x="20317" y="18106"/>
                      <a:pt x="29421" y="10591"/>
                    </a:cubicBezTo>
                    <a:cubicBezTo>
                      <a:pt x="34138" y="6739"/>
                      <a:pt x="39286" y="3145"/>
                      <a:pt x="45177" y="1314"/>
                    </a:cubicBezTo>
                    <a:cubicBezTo>
                      <a:pt x="50982" y="-500"/>
                      <a:pt x="57685" y="-707"/>
                      <a:pt x="63058" y="2437"/>
                    </a:cubicBezTo>
                    <a:lnTo>
                      <a:pt x="63058" y="2437"/>
                    </a:lnTo>
                    <a:close/>
                  </a:path>
                </a:pathLst>
              </a:custGeom>
              <a:solidFill>
                <a:srgbClr val="D1CDCD"/>
              </a:solidFill>
              <a:ln w="0" cap="flat">
                <a:noFill/>
                <a:prstDash val="solid"/>
                <a:miter/>
              </a:ln>
            </p:spPr>
            <p:txBody>
              <a:bodyPr rtlCol="0" anchor="ctr"/>
              <a:lstStyle/>
              <a:p>
                <a:endParaRPr lang="en-US" dirty="0"/>
              </a:p>
            </p:txBody>
          </p:sp>
          <p:sp>
            <p:nvSpPr>
              <p:cNvPr id="310" name="Freeform: Shape 309">
                <a:extLst>
                  <a:ext uri="{FF2B5EF4-FFF2-40B4-BE49-F238E27FC236}">
                    <a16:creationId xmlns:a16="http://schemas.microsoft.com/office/drawing/2014/main" id="{0E338246-8907-DD3D-117E-47F2E6F5B640}"/>
                  </a:ext>
                </a:extLst>
              </p:cNvPr>
              <p:cNvSpPr/>
              <p:nvPr/>
            </p:nvSpPr>
            <p:spPr>
              <a:xfrm>
                <a:off x="6345767" y="5035168"/>
                <a:ext cx="89524" cy="43293"/>
              </a:xfrm>
              <a:custGeom>
                <a:avLst/>
                <a:gdLst>
                  <a:gd name="connsiteX0" fmla="*/ 0 w 89524"/>
                  <a:gd name="connsiteY0" fmla="*/ 17 h 43293"/>
                  <a:gd name="connsiteX1" fmla="*/ 4440 w 89524"/>
                  <a:gd name="connsiteY1" fmla="*/ 12560 h 43293"/>
                  <a:gd name="connsiteX2" fmla="*/ 38647 w 89524"/>
                  <a:gd name="connsiteY2" fmla="*/ 27763 h 43293"/>
                  <a:gd name="connsiteX3" fmla="*/ 65787 w 89524"/>
                  <a:gd name="connsiteY3" fmla="*/ 30561 h 43293"/>
                  <a:gd name="connsiteX4" fmla="*/ 83236 w 89524"/>
                  <a:gd name="connsiteY4" fmla="*/ 41082 h 43293"/>
                  <a:gd name="connsiteX5" fmla="*/ 89525 w 89524"/>
                  <a:gd name="connsiteY5" fmla="*/ 43294 h 43293"/>
                  <a:gd name="connsiteX6" fmla="*/ 87832 w 89524"/>
                  <a:gd name="connsiteY6" fmla="*/ 43173 h 43293"/>
                  <a:gd name="connsiteX7" fmla="*/ 70849 w 89524"/>
                  <a:gd name="connsiteY7" fmla="*/ 35641 h 43293"/>
                  <a:gd name="connsiteX8" fmla="*/ 38560 w 89524"/>
                  <a:gd name="connsiteY8" fmla="*/ 30993 h 43293"/>
                  <a:gd name="connsiteX9" fmla="*/ 6876 w 89524"/>
                  <a:gd name="connsiteY9" fmla="*/ 19107 h 43293"/>
                  <a:gd name="connsiteX10" fmla="*/ 0 w 89524"/>
                  <a:gd name="connsiteY10" fmla="*/ 0 h 43293"/>
                  <a:gd name="connsiteX11" fmla="*/ 0 w 89524"/>
                  <a:gd name="connsiteY11" fmla="*/ 0 h 4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524" h="43293">
                    <a:moveTo>
                      <a:pt x="0" y="17"/>
                    </a:moveTo>
                    <a:cubicBezTo>
                      <a:pt x="1019" y="4405"/>
                      <a:pt x="2211" y="8776"/>
                      <a:pt x="4440" y="12560"/>
                    </a:cubicBezTo>
                    <a:cubicBezTo>
                      <a:pt x="11333" y="24342"/>
                      <a:pt x="25880" y="27624"/>
                      <a:pt x="38647" y="27763"/>
                    </a:cubicBezTo>
                    <a:cubicBezTo>
                      <a:pt x="47699" y="28004"/>
                      <a:pt x="57184" y="27054"/>
                      <a:pt x="65787" y="30561"/>
                    </a:cubicBezTo>
                    <a:cubicBezTo>
                      <a:pt x="72197" y="33135"/>
                      <a:pt x="77172" y="37973"/>
                      <a:pt x="83236" y="41082"/>
                    </a:cubicBezTo>
                    <a:cubicBezTo>
                      <a:pt x="85206" y="42102"/>
                      <a:pt x="87313" y="42896"/>
                      <a:pt x="89525" y="43294"/>
                    </a:cubicBezTo>
                    <a:cubicBezTo>
                      <a:pt x="88972" y="43259"/>
                      <a:pt x="88402" y="43225"/>
                      <a:pt x="87832" y="43173"/>
                    </a:cubicBezTo>
                    <a:cubicBezTo>
                      <a:pt x="81578" y="42344"/>
                      <a:pt x="76257" y="38560"/>
                      <a:pt x="70849" y="35641"/>
                    </a:cubicBezTo>
                    <a:cubicBezTo>
                      <a:pt x="60777" y="29628"/>
                      <a:pt x="49772" y="31218"/>
                      <a:pt x="38560" y="30993"/>
                    </a:cubicBezTo>
                    <a:cubicBezTo>
                      <a:pt x="27175" y="30803"/>
                      <a:pt x="14702" y="28039"/>
                      <a:pt x="6876" y="19107"/>
                    </a:cubicBezTo>
                    <a:cubicBezTo>
                      <a:pt x="2177" y="13925"/>
                      <a:pt x="397" y="6738"/>
                      <a:pt x="0" y="0"/>
                    </a:cubicBezTo>
                    <a:lnTo>
                      <a:pt x="0" y="0"/>
                    </a:lnTo>
                    <a:close/>
                  </a:path>
                </a:pathLst>
              </a:custGeom>
              <a:solidFill>
                <a:srgbClr val="D1CDCD"/>
              </a:solidFill>
              <a:ln w="0" cap="flat">
                <a:noFill/>
                <a:prstDash val="solid"/>
                <a:miter/>
              </a:ln>
            </p:spPr>
            <p:txBody>
              <a:bodyPr rtlCol="0" anchor="ctr"/>
              <a:lstStyle/>
              <a:p>
                <a:endParaRPr lang="en-US" dirty="0"/>
              </a:p>
            </p:txBody>
          </p:sp>
          <p:sp>
            <p:nvSpPr>
              <p:cNvPr id="311" name="Freeform: Shape 310">
                <a:extLst>
                  <a:ext uri="{FF2B5EF4-FFF2-40B4-BE49-F238E27FC236}">
                    <a16:creationId xmlns:a16="http://schemas.microsoft.com/office/drawing/2014/main" id="{87421AAE-6366-E08D-C8E9-21CF1008AA0E}"/>
                  </a:ext>
                </a:extLst>
              </p:cNvPr>
              <p:cNvSpPr/>
              <p:nvPr/>
            </p:nvSpPr>
            <p:spPr>
              <a:xfrm>
                <a:off x="6754951" y="5233895"/>
                <a:ext cx="89524" cy="43293"/>
              </a:xfrm>
              <a:custGeom>
                <a:avLst/>
                <a:gdLst>
                  <a:gd name="connsiteX0" fmla="*/ 0 w 89524"/>
                  <a:gd name="connsiteY0" fmla="*/ 17 h 43293"/>
                  <a:gd name="connsiteX1" fmla="*/ 4440 w 89524"/>
                  <a:gd name="connsiteY1" fmla="*/ 12560 h 43293"/>
                  <a:gd name="connsiteX2" fmla="*/ 38647 w 89524"/>
                  <a:gd name="connsiteY2" fmla="*/ 27763 h 43293"/>
                  <a:gd name="connsiteX3" fmla="*/ 65787 w 89524"/>
                  <a:gd name="connsiteY3" fmla="*/ 30561 h 43293"/>
                  <a:gd name="connsiteX4" fmla="*/ 83236 w 89524"/>
                  <a:gd name="connsiteY4" fmla="*/ 41083 h 43293"/>
                  <a:gd name="connsiteX5" fmla="*/ 89525 w 89524"/>
                  <a:gd name="connsiteY5" fmla="*/ 43294 h 43293"/>
                  <a:gd name="connsiteX6" fmla="*/ 87832 w 89524"/>
                  <a:gd name="connsiteY6" fmla="*/ 43173 h 43293"/>
                  <a:gd name="connsiteX7" fmla="*/ 70849 w 89524"/>
                  <a:gd name="connsiteY7" fmla="*/ 35641 h 43293"/>
                  <a:gd name="connsiteX8" fmla="*/ 38560 w 89524"/>
                  <a:gd name="connsiteY8" fmla="*/ 30993 h 43293"/>
                  <a:gd name="connsiteX9" fmla="*/ 6876 w 89524"/>
                  <a:gd name="connsiteY9" fmla="*/ 19107 h 43293"/>
                  <a:gd name="connsiteX10" fmla="*/ 0 w 89524"/>
                  <a:gd name="connsiteY10" fmla="*/ 0 h 43293"/>
                  <a:gd name="connsiteX11" fmla="*/ 0 w 89524"/>
                  <a:gd name="connsiteY11" fmla="*/ 0 h 43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524" h="43293">
                    <a:moveTo>
                      <a:pt x="0" y="17"/>
                    </a:moveTo>
                    <a:cubicBezTo>
                      <a:pt x="1019" y="4405"/>
                      <a:pt x="2211" y="8776"/>
                      <a:pt x="4440" y="12560"/>
                    </a:cubicBezTo>
                    <a:cubicBezTo>
                      <a:pt x="11333" y="24342"/>
                      <a:pt x="25880" y="27625"/>
                      <a:pt x="38647" y="27763"/>
                    </a:cubicBezTo>
                    <a:cubicBezTo>
                      <a:pt x="47699" y="28005"/>
                      <a:pt x="57184" y="27054"/>
                      <a:pt x="65787" y="30561"/>
                    </a:cubicBezTo>
                    <a:cubicBezTo>
                      <a:pt x="72197" y="33136"/>
                      <a:pt x="77172" y="37973"/>
                      <a:pt x="83236" y="41083"/>
                    </a:cubicBezTo>
                    <a:cubicBezTo>
                      <a:pt x="85206" y="42102"/>
                      <a:pt x="87313" y="42897"/>
                      <a:pt x="89525" y="43294"/>
                    </a:cubicBezTo>
                    <a:cubicBezTo>
                      <a:pt x="88972" y="43259"/>
                      <a:pt x="88402" y="43225"/>
                      <a:pt x="87832" y="43173"/>
                    </a:cubicBezTo>
                    <a:cubicBezTo>
                      <a:pt x="81578" y="42344"/>
                      <a:pt x="76257" y="38560"/>
                      <a:pt x="70849" y="35641"/>
                    </a:cubicBezTo>
                    <a:cubicBezTo>
                      <a:pt x="60777" y="29628"/>
                      <a:pt x="49772" y="31218"/>
                      <a:pt x="38560" y="30993"/>
                    </a:cubicBezTo>
                    <a:cubicBezTo>
                      <a:pt x="27175" y="30803"/>
                      <a:pt x="14702" y="28039"/>
                      <a:pt x="6876" y="19107"/>
                    </a:cubicBezTo>
                    <a:cubicBezTo>
                      <a:pt x="2177" y="13925"/>
                      <a:pt x="397" y="6738"/>
                      <a:pt x="0" y="0"/>
                    </a:cubicBezTo>
                    <a:lnTo>
                      <a:pt x="0" y="0"/>
                    </a:lnTo>
                    <a:close/>
                  </a:path>
                </a:pathLst>
              </a:custGeom>
              <a:solidFill>
                <a:srgbClr val="D1CDCD"/>
              </a:solidFill>
              <a:ln w="0" cap="flat">
                <a:noFill/>
                <a:prstDash val="solid"/>
                <a:miter/>
              </a:ln>
            </p:spPr>
            <p:txBody>
              <a:bodyPr rtlCol="0" anchor="ctr"/>
              <a:lstStyle/>
              <a:p>
                <a:endParaRPr lang="en-US" dirty="0"/>
              </a:p>
            </p:txBody>
          </p:sp>
          <p:sp>
            <p:nvSpPr>
              <p:cNvPr id="312" name="Freeform: Shape 311">
                <a:extLst>
                  <a:ext uri="{FF2B5EF4-FFF2-40B4-BE49-F238E27FC236}">
                    <a16:creationId xmlns:a16="http://schemas.microsoft.com/office/drawing/2014/main" id="{D6F6E1DC-EB05-AD42-5102-1A0D77705BD2}"/>
                  </a:ext>
                </a:extLst>
              </p:cNvPr>
              <p:cNvSpPr/>
              <p:nvPr/>
            </p:nvSpPr>
            <p:spPr>
              <a:xfrm>
                <a:off x="6577975" y="4944538"/>
                <a:ext cx="76463" cy="28373"/>
              </a:xfrm>
              <a:custGeom>
                <a:avLst/>
                <a:gdLst>
                  <a:gd name="connsiteX0" fmla="*/ 0 w 76463"/>
                  <a:gd name="connsiteY0" fmla="*/ 0 h 28373"/>
                  <a:gd name="connsiteX1" fmla="*/ 39389 w 76463"/>
                  <a:gd name="connsiteY1" fmla="*/ 12370 h 28373"/>
                  <a:gd name="connsiteX2" fmla="*/ 71350 w 76463"/>
                  <a:gd name="connsiteY2" fmla="*/ 27486 h 28373"/>
                  <a:gd name="connsiteX3" fmla="*/ 76464 w 76463"/>
                  <a:gd name="connsiteY3" fmla="*/ 27884 h 28373"/>
                  <a:gd name="connsiteX4" fmla="*/ 66046 w 76463"/>
                  <a:gd name="connsiteY4" fmla="*/ 27970 h 28373"/>
                  <a:gd name="connsiteX5" fmla="*/ 37696 w 76463"/>
                  <a:gd name="connsiteY5" fmla="*/ 15134 h 28373"/>
                  <a:gd name="connsiteX6" fmla="*/ 24342 w 76463"/>
                  <a:gd name="connsiteY6" fmla="*/ 7861 h 28373"/>
                  <a:gd name="connsiteX7" fmla="*/ 0 w 76463"/>
                  <a:gd name="connsiteY7" fmla="*/ 0 h 28373"/>
                  <a:gd name="connsiteX8" fmla="*/ 0 w 76463"/>
                  <a:gd name="connsiteY8" fmla="*/ 0 h 28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63" h="28373">
                    <a:moveTo>
                      <a:pt x="0" y="0"/>
                    </a:moveTo>
                    <a:cubicBezTo>
                      <a:pt x="14978" y="1261"/>
                      <a:pt x="26571" y="4215"/>
                      <a:pt x="39389" y="12370"/>
                    </a:cubicBezTo>
                    <a:cubicBezTo>
                      <a:pt x="49565" y="18606"/>
                      <a:pt x="59395" y="25655"/>
                      <a:pt x="71350" y="27486"/>
                    </a:cubicBezTo>
                    <a:cubicBezTo>
                      <a:pt x="73026" y="27728"/>
                      <a:pt x="74736" y="27849"/>
                      <a:pt x="76464" y="27884"/>
                    </a:cubicBezTo>
                    <a:cubicBezTo>
                      <a:pt x="73043" y="28557"/>
                      <a:pt x="69502" y="28488"/>
                      <a:pt x="66046" y="27970"/>
                    </a:cubicBezTo>
                    <a:cubicBezTo>
                      <a:pt x="55663" y="26311"/>
                      <a:pt x="46507" y="20541"/>
                      <a:pt x="37696" y="15134"/>
                    </a:cubicBezTo>
                    <a:cubicBezTo>
                      <a:pt x="33325" y="12456"/>
                      <a:pt x="28989" y="9916"/>
                      <a:pt x="24342" y="7861"/>
                    </a:cubicBezTo>
                    <a:cubicBezTo>
                      <a:pt x="16533" y="4405"/>
                      <a:pt x="8292" y="2384"/>
                      <a:pt x="0" y="0"/>
                    </a:cubicBezTo>
                    <a:lnTo>
                      <a:pt x="0" y="0"/>
                    </a:lnTo>
                    <a:close/>
                  </a:path>
                </a:pathLst>
              </a:custGeom>
              <a:solidFill>
                <a:srgbClr val="D1CDCD"/>
              </a:solidFill>
              <a:ln w="0" cap="flat">
                <a:noFill/>
                <a:prstDash val="solid"/>
                <a:miter/>
              </a:ln>
            </p:spPr>
            <p:txBody>
              <a:bodyPr rtlCol="0" anchor="ctr"/>
              <a:lstStyle/>
              <a:p>
                <a:endParaRPr lang="en-US" dirty="0"/>
              </a:p>
            </p:txBody>
          </p:sp>
          <p:sp>
            <p:nvSpPr>
              <p:cNvPr id="313" name="Freeform: Shape 312">
                <a:extLst>
                  <a:ext uri="{FF2B5EF4-FFF2-40B4-BE49-F238E27FC236}">
                    <a16:creationId xmlns:a16="http://schemas.microsoft.com/office/drawing/2014/main" id="{D6B1A9C8-86CB-BCC7-1862-794B4A4F6BE5}"/>
                  </a:ext>
                </a:extLst>
              </p:cNvPr>
              <p:cNvSpPr/>
              <p:nvPr/>
            </p:nvSpPr>
            <p:spPr>
              <a:xfrm>
                <a:off x="6454779" y="4817594"/>
                <a:ext cx="36570" cy="104520"/>
              </a:xfrm>
              <a:custGeom>
                <a:avLst/>
                <a:gdLst>
                  <a:gd name="connsiteX0" fmla="*/ 0 w 36570"/>
                  <a:gd name="connsiteY0" fmla="*/ 0 h 104520"/>
                  <a:gd name="connsiteX1" fmla="*/ 35209 w 36570"/>
                  <a:gd name="connsiteY1" fmla="*/ 54005 h 104520"/>
                  <a:gd name="connsiteX2" fmla="*/ 35019 w 36570"/>
                  <a:gd name="connsiteY2" fmla="*/ 104520 h 104520"/>
                  <a:gd name="connsiteX3" fmla="*/ 33913 w 36570"/>
                  <a:gd name="connsiteY3" fmla="*/ 79349 h 104520"/>
                  <a:gd name="connsiteX4" fmla="*/ 32721 w 36570"/>
                  <a:gd name="connsiteY4" fmla="*/ 58099 h 104520"/>
                  <a:gd name="connsiteX5" fmla="*/ 0 w 36570"/>
                  <a:gd name="connsiteY5" fmla="*/ 0 h 104520"/>
                  <a:gd name="connsiteX6" fmla="*/ 0 w 36570"/>
                  <a:gd name="connsiteY6" fmla="*/ 0 h 104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570" h="104520">
                    <a:moveTo>
                      <a:pt x="0" y="0"/>
                    </a:moveTo>
                    <a:cubicBezTo>
                      <a:pt x="15358" y="15030"/>
                      <a:pt x="30717" y="32324"/>
                      <a:pt x="35209" y="54005"/>
                    </a:cubicBezTo>
                    <a:cubicBezTo>
                      <a:pt x="38491" y="70746"/>
                      <a:pt x="34777" y="87693"/>
                      <a:pt x="35019" y="104520"/>
                    </a:cubicBezTo>
                    <a:cubicBezTo>
                      <a:pt x="33740" y="96210"/>
                      <a:pt x="33896" y="87745"/>
                      <a:pt x="33913" y="79349"/>
                    </a:cubicBezTo>
                    <a:cubicBezTo>
                      <a:pt x="33913" y="72249"/>
                      <a:pt x="33809" y="65079"/>
                      <a:pt x="32721" y="58099"/>
                    </a:cubicBezTo>
                    <a:cubicBezTo>
                      <a:pt x="29162" y="35485"/>
                      <a:pt x="13683" y="17570"/>
                      <a:pt x="0" y="0"/>
                    </a:cubicBezTo>
                    <a:lnTo>
                      <a:pt x="0" y="0"/>
                    </a:lnTo>
                    <a:close/>
                  </a:path>
                </a:pathLst>
              </a:custGeom>
              <a:solidFill>
                <a:srgbClr val="D1CDCD"/>
              </a:solidFill>
              <a:ln w="0" cap="flat">
                <a:noFill/>
                <a:prstDash val="solid"/>
                <a:miter/>
              </a:ln>
            </p:spPr>
            <p:txBody>
              <a:bodyPr rtlCol="0" anchor="ctr"/>
              <a:lstStyle/>
              <a:p>
                <a:endParaRPr lang="en-US" dirty="0"/>
              </a:p>
            </p:txBody>
          </p:sp>
          <p:sp>
            <p:nvSpPr>
              <p:cNvPr id="314" name="Freeform: Shape 313">
                <a:extLst>
                  <a:ext uri="{FF2B5EF4-FFF2-40B4-BE49-F238E27FC236}">
                    <a16:creationId xmlns:a16="http://schemas.microsoft.com/office/drawing/2014/main" id="{A17E6896-5DB3-29BF-991D-E19505D90666}"/>
                  </a:ext>
                </a:extLst>
              </p:cNvPr>
              <p:cNvSpPr/>
              <p:nvPr/>
            </p:nvSpPr>
            <p:spPr>
              <a:xfrm>
                <a:off x="6412643" y="5375105"/>
                <a:ext cx="168953" cy="152880"/>
              </a:xfrm>
              <a:custGeom>
                <a:avLst/>
                <a:gdLst>
                  <a:gd name="connsiteX0" fmla="*/ 167595 w 168953"/>
                  <a:gd name="connsiteY0" fmla="*/ 420 h 152880"/>
                  <a:gd name="connsiteX1" fmla="*/ 166109 w 168953"/>
                  <a:gd name="connsiteY1" fmla="*/ 39 h 152880"/>
                  <a:gd name="connsiteX2" fmla="*/ 149438 w 168953"/>
                  <a:gd name="connsiteY2" fmla="*/ 3063 h 152880"/>
                  <a:gd name="connsiteX3" fmla="*/ 72663 w 168953"/>
                  <a:gd name="connsiteY3" fmla="*/ 7226 h 152880"/>
                  <a:gd name="connsiteX4" fmla="*/ 58203 w 168953"/>
                  <a:gd name="connsiteY4" fmla="*/ 6414 h 152880"/>
                  <a:gd name="connsiteX5" fmla="*/ 11523 w 168953"/>
                  <a:gd name="connsiteY5" fmla="*/ 39 h 152880"/>
                  <a:gd name="connsiteX6" fmla="*/ 10193 w 168953"/>
                  <a:gd name="connsiteY6" fmla="*/ 316 h 152880"/>
                  <a:gd name="connsiteX7" fmla="*/ 9554 w 168953"/>
                  <a:gd name="connsiteY7" fmla="*/ 1508 h 152880"/>
                  <a:gd name="connsiteX8" fmla="*/ 8275 w 168953"/>
                  <a:gd name="connsiteY8" fmla="*/ 21773 h 152880"/>
                  <a:gd name="connsiteX9" fmla="*/ 5563 w 168953"/>
                  <a:gd name="connsiteY9" fmla="*/ 64721 h 152880"/>
                  <a:gd name="connsiteX10" fmla="*/ 4146 w 168953"/>
                  <a:gd name="connsiteY10" fmla="*/ 87145 h 152880"/>
                  <a:gd name="connsiteX11" fmla="*/ 2315 w 168953"/>
                  <a:gd name="connsiteY11" fmla="*/ 115996 h 152880"/>
                  <a:gd name="connsiteX12" fmla="*/ 0 w 168953"/>
                  <a:gd name="connsiteY12" fmla="*/ 152864 h 152880"/>
                  <a:gd name="connsiteX13" fmla="*/ 3248 w 168953"/>
                  <a:gd name="connsiteY13" fmla="*/ 152864 h 152880"/>
                  <a:gd name="connsiteX14" fmla="*/ 5459 w 168953"/>
                  <a:gd name="connsiteY14" fmla="*/ 117638 h 152880"/>
                  <a:gd name="connsiteX15" fmla="*/ 6962 w 168953"/>
                  <a:gd name="connsiteY15" fmla="*/ 93866 h 152880"/>
                  <a:gd name="connsiteX16" fmla="*/ 8396 w 168953"/>
                  <a:gd name="connsiteY16" fmla="*/ 71182 h 152880"/>
                  <a:gd name="connsiteX17" fmla="*/ 11610 w 168953"/>
                  <a:gd name="connsiteY17" fmla="*/ 20252 h 152880"/>
                  <a:gd name="connsiteX18" fmla="*/ 12663 w 168953"/>
                  <a:gd name="connsiteY18" fmla="*/ 3581 h 152880"/>
                  <a:gd name="connsiteX19" fmla="*/ 57909 w 168953"/>
                  <a:gd name="connsiteY19" fmla="*/ 9628 h 152880"/>
                  <a:gd name="connsiteX20" fmla="*/ 58980 w 168953"/>
                  <a:gd name="connsiteY20" fmla="*/ 9714 h 152880"/>
                  <a:gd name="connsiteX21" fmla="*/ 58980 w 168953"/>
                  <a:gd name="connsiteY21" fmla="*/ 9714 h 152880"/>
                  <a:gd name="connsiteX22" fmla="*/ 147935 w 168953"/>
                  <a:gd name="connsiteY22" fmla="*/ 6570 h 152880"/>
                  <a:gd name="connsiteX23" fmla="*/ 165384 w 168953"/>
                  <a:gd name="connsiteY23" fmla="*/ 3495 h 152880"/>
                  <a:gd name="connsiteX24" fmla="*/ 162084 w 168953"/>
                  <a:gd name="connsiteY24" fmla="*/ 140494 h 152880"/>
                  <a:gd name="connsiteX25" fmla="*/ 161583 w 168953"/>
                  <a:gd name="connsiteY25" fmla="*/ 152881 h 152880"/>
                  <a:gd name="connsiteX26" fmla="*/ 164814 w 168953"/>
                  <a:gd name="connsiteY26" fmla="*/ 152881 h 152880"/>
                  <a:gd name="connsiteX27" fmla="*/ 165315 w 168953"/>
                  <a:gd name="connsiteY27" fmla="*/ 140200 h 152880"/>
                  <a:gd name="connsiteX28" fmla="*/ 166386 w 168953"/>
                  <a:gd name="connsiteY28" fmla="*/ 112213 h 152880"/>
                  <a:gd name="connsiteX29" fmla="*/ 168701 w 168953"/>
                  <a:gd name="connsiteY29" fmla="*/ 37148 h 152880"/>
                  <a:gd name="connsiteX30" fmla="*/ 167595 w 168953"/>
                  <a:gd name="connsiteY30" fmla="*/ 420 h 1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8953" h="152880">
                    <a:moveTo>
                      <a:pt x="167595" y="420"/>
                    </a:moveTo>
                    <a:cubicBezTo>
                      <a:pt x="167180" y="57"/>
                      <a:pt x="166645" y="-64"/>
                      <a:pt x="166109" y="39"/>
                    </a:cubicBezTo>
                    <a:cubicBezTo>
                      <a:pt x="160495" y="1214"/>
                      <a:pt x="154932" y="2216"/>
                      <a:pt x="149438" y="3063"/>
                    </a:cubicBezTo>
                    <a:cubicBezTo>
                      <a:pt x="120656" y="7555"/>
                      <a:pt x="93774" y="8073"/>
                      <a:pt x="72663" y="7226"/>
                    </a:cubicBezTo>
                    <a:cubicBezTo>
                      <a:pt x="67480" y="7019"/>
                      <a:pt x="62626" y="6743"/>
                      <a:pt x="58203" y="6414"/>
                    </a:cubicBezTo>
                    <a:cubicBezTo>
                      <a:pt x="30078" y="4324"/>
                      <a:pt x="11713" y="91"/>
                      <a:pt x="11523" y="39"/>
                    </a:cubicBezTo>
                    <a:cubicBezTo>
                      <a:pt x="11057" y="-64"/>
                      <a:pt x="10573" y="39"/>
                      <a:pt x="10193" y="316"/>
                    </a:cubicBezTo>
                    <a:cubicBezTo>
                      <a:pt x="9813" y="610"/>
                      <a:pt x="9571" y="1041"/>
                      <a:pt x="9554" y="1508"/>
                    </a:cubicBezTo>
                    <a:lnTo>
                      <a:pt x="8275" y="21773"/>
                    </a:lnTo>
                    <a:lnTo>
                      <a:pt x="5563" y="64721"/>
                    </a:lnTo>
                    <a:lnTo>
                      <a:pt x="4146" y="87145"/>
                    </a:lnTo>
                    <a:lnTo>
                      <a:pt x="2315" y="115996"/>
                    </a:lnTo>
                    <a:lnTo>
                      <a:pt x="0" y="152864"/>
                    </a:lnTo>
                    <a:lnTo>
                      <a:pt x="3248" y="152864"/>
                    </a:lnTo>
                    <a:lnTo>
                      <a:pt x="5459" y="117638"/>
                    </a:lnTo>
                    <a:lnTo>
                      <a:pt x="6962" y="93866"/>
                    </a:lnTo>
                    <a:lnTo>
                      <a:pt x="8396" y="71182"/>
                    </a:lnTo>
                    <a:lnTo>
                      <a:pt x="11610" y="20252"/>
                    </a:lnTo>
                    <a:lnTo>
                      <a:pt x="12663" y="3581"/>
                    </a:lnTo>
                    <a:cubicBezTo>
                      <a:pt x="18036" y="4704"/>
                      <a:pt x="34690" y="7883"/>
                      <a:pt x="57909" y="9628"/>
                    </a:cubicBezTo>
                    <a:cubicBezTo>
                      <a:pt x="58272" y="9662"/>
                      <a:pt x="58618" y="9680"/>
                      <a:pt x="58980" y="9714"/>
                    </a:cubicBezTo>
                    <a:lnTo>
                      <a:pt x="58980" y="9714"/>
                    </a:lnTo>
                    <a:cubicBezTo>
                      <a:pt x="81198" y="11321"/>
                      <a:pt x="113106" y="11804"/>
                      <a:pt x="147935" y="6570"/>
                    </a:cubicBezTo>
                    <a:cubicBezTo>
                      <a:pt x="153688" y="5706"/>
                      <a:pt x="159510" y="4687"/>
                      <a:pt x="165384" y="3495"/>
                    </a:cubicBezTo>
                    <a:cubicBezTo>
                      <a:pt x="166593" y="13135"/>
                      <a:pt x="164624" y="75847"/>
                      <a:pt x="162084" y="140494"/>
                    </a:cubicBezTo>
                    <a:cubicBezTo>
                      <a:pt x="161911" y="144623"/>
                      <a:pt x="161756" y="148752"/>
                      <a:pt x="161583" y="152881"/>
                    </a:cubicBezTo>
                    <a:lnTo>
                      <a:pt x="164814" y="152881"/>
                    </a:lnTo>
                    <a:cubicBezTo>
                      <a:pt x="164986" y="148735"/>
                      <a:pt x="165159" y="144485"/>
                      <a:pt x="165315" y="140200"/>
                    </a:cubicBezTo>
                    <a:cubicBezTo>
                      <a:pt x="165677" y="131061"/>
                      <a:pt x="166040" y="121628"/>
                      <a:pt x="166386" y="112213"/>
                    </a:cubicBezTo>
                    <a:cubicBezTo>
                      <a:pt x="167561" y="80684"/>
                      <a:pt x="168338" y="55426"/>
                      <a:pt x="168701" y="37148"/>
                    </a:cubicBezTo>
                    <a:cubicBezTo>
                      <a:pt x="169409" y="1974"/>
                      <a:pt x="168493" y="1180"/>
                      <a:pt x="167595" y="420"/>
                    </a:cubicBezTo>
                    <a:close/>
                  </a:path>
                </a:pathLst>
              </a:custGeom>
              <a:solidFill>
                <a:srgbClr val="D1CDCD"/>
              </a:solidFill>
              <a:ln w="0" cap="flat">
                <a:noFill/>
                <a:prstDash val="solid"/>
                <a:miter/>
              </a:ln>
            </p:spPr>
            <p:txBody>
              <a:bodyPr rtlCol="0" anchor="ctr"/>
              <a:lstStyle/>
              <a:p>
                <a:endParaRPr lang="en-US" dirty="0"/>
              </a:p>
            </p:txBody>
          </p:sp>
          <p:sp>
            <p:nvSpPr>
              <p:cNvPr id="315" name="Freeform: Shape 314">
                <a:extLst>
                  <a:ext uri="{FF2B5EF4-FFF2-40B4-BE49-F238E27FC236}">
                    <a16:creationId xmlns:a16="http://schemas.microsoft.com/office/drawing/2014/main" id="{2B003B15-E298-73B4-F3A0-F57664D55494}"/>
                  </a:ext>
                </a:extLst>
              </p:cNvPr>
              <p:cNvSpPr/>
              <p:nvPr/>
            </p:nvSpPr>
            <p:spPr>
              <a:xfrm>
                <a:off x="6824901" y="5378783"/>
                <a:ext cx="105142" cy="149202"/>
              </a:xfrm>
              <a:custGeom>
                <a:avLst/>
                <a:gdLst>
                  <a:gd name="connsiteX0" fmla="*/ 105090 w 105142"/>
                  <a:gd name="connsiteY0" fmla="*/ 149013 h 149202"/>
                  <a:gd name="connsiteX1" fmla="*/ 94362 w 105142"/>
                  <a:gd name="connsiteY1" fmla="*/ 63289 h 149202"/>
                  <a:gd name="connsiteX2" fmla="*/ 90457 w 105142"/>
                  <a:gd name="connsiteY2" fmla="*/ 44717 h 149202"/>
                  <a:gd name="connsiteX3" fmla="*/ 88903 w 105142"/>
                  <a:gd name="connsiteY3" fmla="*/ 38204 h 149202"/>
                  <a:gd name="connsiteX4" fmla="*/ 88799 w 105142"/>
                  <a:gd name="connsiteY4" fmla="*/ 37720 h 149202"/>
                  <a:gd name="connsiteX5" fmla="*/ 86864 w 105142"/>
                  <a:gd name="connsiteY5" fmla="*/ 28046 h 149202"/>
                  <a:gd name="connsiteX6" fmla="*/ 85378 w 105142"/>
                  <a:gd name="connsiteY6" fmla="*/ 26698 h 149202"/>
                  <a:gd name="connsiteX7" fmla="*/ 75583 w 105142"/>
                  <a:gd name="connsiteY7" fmla="*/ 25748 h 149202"/>
                  <a:gd name="connsiteX8" fmla="*/ 4544 w 105142"/>
                  <a:gd name="connsiteY8" fmla="*/ 318 h 149202"/>
                  <a:gd name="connsiteX9" fmla="*/ 2868 w 105142"/>
                  <a:gd name="connsiteY9" fmla="*/ 162 h 149202"/>
                  <a:gd name="connsiteX10" fmla="*/ 1969 w 105142"/>
                  <a:gd name="connsiteY10" fmla="*/ 1596 h 149202"/>
                  <a:gd name="connsiteX11" fmla="*/ 1468 w 105142"/>
                  <a:gd name="connsiteY11" fmla="*/ 39430 h 149202"/>
                  <a:gd name="connsiteX12" fmla="*/ 0 w 105142"/>
                  <a:gd name="connsiteY12" fmla="*/ 149203 h 149202"/>
                  <a:gd name="connsiteX13" fmla="*/ 3231 w 105142"/>
                  <a:gd name="connsiteY13" fmla="*/ 149203 h 149202"/>
                  <a:gd name="connsiteX14" fmla="*/ 4699 w 105142"/>
                  <a:gd name="connsiteY14" fmla="*/ 40242 h 149202"/>
                  <a:gd name="connsiteX15" fmla="*/ 5183 w 105142"/>
                  <a:gd name="connsiteY15" fmla="*/ 4637 h 149202"/>
                  <a:gd name="connsiteX16" fmla="*/ 24929 w 105142"/>
                  <a:gd name="connsiteY16" fmla="*/ 15123 h 149202"/>
                  <a:gd name="connsiteX17" fmla="*/ 79470 w 105142"/>
                  <a:gd name="connsiteY17" fmla="*/ 29410 h 149202"/>
                  <a:gd name="connsiteX18" fmla="*/ 79470 w 105142"/>
                  <a:gd name="connsiteY18" fmla="*/ 29410 h 149202"/>
                  <a:gd name="connsiteX19" fmla="*/ 83893 w 105142"/>
                  <a:gd name="connsiteY19" fmla="*/ 29808 h 149202"/>
                  <a:gd name="connsiteX20" fmla="*/ 84774 w 105142"/>
                  <a:gd name="connsiteY20" fmla="*/ 34369 h 149202"/>
                  <a:gd name="connsiteX21" fmla="*/ 84774 w 105142"/>
                  <a:gd name="connsiteY21" fmla="*/ 34369 h 149202"/>
                  <a:gd name="connsiteX22" fmla="*/ 87331 w 105142"/>
                  <a:gd name="connsiteY22" fmla="*/ 45477 h 149202"/>
                  <a:gd name="connsiteX23" fmla="*/ 91183 w 105142"/>
                  <a:gd name="connsiteY23" fmla="*/ 63755 h 149202"/>
                  <a:gd name="connsiteX24" fmla="*/ 101894 w 105142"/>
                  <a:gd name="connsiteY24" fmla="*/ 149185 h 149202"/>
                  <a:gd name="connsiteX25" fmla="*/ 105142 w 105142"/>
                  <a:gd name="connsiteY25" fmla="*/ 149185 h 149202"/>
                  <a:gd name="connsiteX26" fmla="*/ 105142 w 105142"/>
                  <a:gd name="connsiteY26" fmla="*/ 148995 h 149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5142" h="149202">
                    <a:moveTo>
                      <a:pt x="105090" y="149013"/>
                    </a:moveTo>
                    <a:cubicBezTo>
                      <a:pt x="102603" y="123116"/>
                      <a:pt x="99044" y="94887"/>
                      <a:pt x="94362" y="63289"/>
                    </a:cubicBezTo>
                    <a:cubicBezTo>
                      <a:pt x="93429" y="57052"/>
                      <a:pt x="91926" y="50781"/>
                      <a:pt x="90457" y="44717"/>
                    </a:cubicBezTo>
                    <a:cubicBezTo>
                      <a:pt x="89939" y="42575"/>
                      <a:pt x="89404" y="40381"/>
                      <a:pt x="88903" y="38204"/>
                    </a:cubicBezTo>
                    <a:cubicBezTo>
                      <a:pt x="88868" y="38031"/>
                      <a:pt x="88816" y="37876"/>
                      <a:pt x="88799" y="37720"/>
                    </a:cubicBezTo>
                    <a:cubicBezTo>
                      <a:pt x="88056" y="34490"/>
                      <a:pt x="87382" y="31224"/>
                      <a:pt x="86864" y="28046"/>
                    </a:cubicBezTo>
                    <a:cubicBezTo>
                      <a:pt x="86743" y="27303"/>
                      <a:pt x="86138" y="26750"/>
                      <a:pt x="85378" y="26698"/>
                    </a:cubicBezTo>
                    <a:cubicBezTo>
                      <a:pt x="82027" y="26473"/>
                      <a:pt x="78762" y="26145"/>
                      <a:pt x="75583" y="25748"/>
                    </a:cubicBezTo>
                    <a:cubicBezTo>
                      <a:pt x="32064" y="20306"/>
                      <a:pt x="4837" y="542"/>
                      <a:pt x="4544" y="318"/>
                    </a:cubicBezTo>
                    <a:cubicBezTo>
                      <a:pt x="4060" y="-45"/>
                      <a:pt x="3403" y="-97"/>
                      <a:pt x="2868" y="162"/>
                    </a:cubicBezTo>
                    <a:cubicBezTo>
                      <a:pt x="2332" y="438"/>
                      <a:pt x="1969" y="991"/>
                      <a:pt x="1969" y="1596"/>
                    </a:cubicBezTo>
                    <a:lnTo>
                      <a:pt x="1468" y="39430"/>
                    </a:lnTo>
                    <a:lnTo>
                      <a:pt x="0" y="149203"/>
                    </a:lnTo>
                    <a:lnTo>
                      <a:pt x="3231" y="149203"/>
                    </a:lnTo>
                    <a:lnTo>
                      <a:pt x="4699" y="40242"/>
                    </a:lnTo>
                    <a:lnTo>
                      <a:pt x="5183" y="4637"/>
                    </a:lnTo>
                    <a:cubicBezTo>
                      <a:pt x="8569" y="6848"/>
                      <a:pt x="15289" y="10873"/>
                      <a:pt x="24929" y="15123"/>
                    </a:cubicBezTo>
                    <a:cubicBezTo>
                      <a:pt x="36988" y="20444"/>
                      <a:pt x="55905" y="27044"/>
                      <a:pt x="79470" y="29410"/>
                    </a:cubicBezTo>
                    <a:lnTo>
                      <a:pt x="79470" y="29410"/>
                    </a:lnTo>
                    <a:cubicBezTo>
                      <a:pt x="80921" y="29566"/>
                      <a:pt x="82407" y="29687"/>
                      <a:pt x="83893" y="29808"/>
                    </a:cubicBezTo>
                    <a:cubicBezTo>
                      <a:pt x="84152" y="31328"/>
                      <a:pt x="84445" y="32848"/>
                      <a:pt x="84774" y="34369"/>
                    </a:cubicBezTo>
                    <a:lnTo>
                      <a:pt x="84774" y="34369"/>
                    </a:lnTo>
                    <a:cubicBezTo>
                      <a:pt x="85551" y="38100"/>
                      <a:pt x="86449" y="41832"/>
                      <a:pt x="87331" y="45477"/>
                    </a:cubicBezTo>
                    <a:cubicBezTo>
                      <a:pt x="88782" y="51472"/>
                      <a:pt x="90285" y="57657"/>
                      <a:pt x="91183" y="63755"/>
                    </a:cubicBezTo>
                    <a:cubicBezTo>
                      <a:pt x="95865" y="95232"/>
                      <a:pt x="99389" y="123392"/>
                      <a:pt x="101894" y="149185"/>
                    </a:cubicBezTo>
                    <a:lnTo>
                      <a:pt x="105142" y="149185"/>
                    </a:lnTo>
                    <a:cubicBezTo>
                      <a:pt x="105142" y="149185"/>
                      <a:pt x="105142" y="149047"/>
                      <a:pt x="105142" y="148995"/>
                    </a:cubicBezTo>
                    <a:close/>
                  </a:path>
                </a:pathLst>
              </a:custGeom>
              <a:solidFill>
                <a:srgbClr val="D1CDCD"/>
              </a:solidFill>
              <a:ln w="0" cap="flat">
                <a:noFill/>
                <a:prstDash val="solid"/>
                <a:miter/>
              </a:ln>
            </p:spPr>
            <p:txBody>
              <a:bodyPr rtlCol="0" anchor="ctr"/>
              <a:lstStyle/>
              <a:p>
                <a:endParaRPr lang="en-US" dirty="0"/>
              </a:p>
            </p:txBody>
          </p:sp>
          <p:sp>
            <p:nvSpPr>
              <p:cNvPr id="316" name="Freeform: Shape 315">
                <a:extLst>
                  <a:ext uri="{FF2B5EF4-FFF2-40B4-BE49-F238E27FC236}">
                    <a16:creationId xmlns:a16="http://schemas.microsoft.com/office/drawing/2014/main" id="{96A97A6F-96C6-02EF-F1A5-3D641A6227B9}"/>
                  </a:ext>
                </a:extLst>
              </p:cNvPr>
              <p:cNvSpPr/>
              <p:nvPr/>
            </p:nvSpPr>
            <p:spPr>
              <a:xfrm>
                <a:off x="6648772" y="4820790"/>
                <a:ext cx="9294" cy="16999"/>
              </a:xfrm>
              <a:custGeom>
                <a:avLst/>
                <a:gdLst>
                  <a:gd name="connsiteX0" fmla="*/ 9295 w 9294"/>
                  <a:gd name="connsiteY0" fmla="*/ 8500 h 16999"/>
                  <a:gd name="connsiteX1" fmla="*/ 4647 w 9294"/>
                  <a:gd name="connsiteY1" fmla="*/ 17000 h 16999"/>
                  <a:gd name="connsiteX2" fmla="*/ 0 w 9294"/>
                  <a:gd name="connsiteY2" fmla="*/ 8500 h 16999"/>
                  <a:gd name="connsiteX3" fmla="*/ 4647 w 9294"/>
                  <a:gd name="connsiteY3" fmla="*/ 0 h 16999"/>
                  <a:gd name="connsiteX4" fmla="*/ 9295 w 9294"/>
                  <a:gd name="connsiteY4" fmla="*/ 8500 h 16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4" h="16999">
                    <a:moveTo>
                      <a:pt x="9295" y="8500"/>
                    </a:moveTo>
                    <a:cubicBezTo>
                      <a:pt x="9295" y="13194"/>
                      <a:pt x="7214" y="17000"/>
                      <a:pt x="4647" y="17000"/>
                    </a:cubicBezTo>
                    <a:cubicBezTo>
                      <a:pt x="2081" y="17000"/>
                      <a:pt x="0" y="13194"/>
                      <a:pt x="0" y="8500"/>
                    </a:cubicBezTo>
                    <a:cubicBezTo>
                      <a:pt x="0" y="3805"/>
                      <a:pt x="2081" y="0"/>
                      <a:pt x="4647" y="0"/>
                    </a:cubicBezTo>
                    <a:cubicBezTo>
                      <a:pt x="7214" y="0"/>
                      <a:pt x="9295" y="3805"/>
                      <a:pt x="9295" y="8500"/>
                    </a:cubicBezTo>
                    <a:close/>
                  </a:path>
                </a:pathLst>
              </a:custGeom>
              <a:solidFill>
                <a:srgbClr val="2A69A8"/>
              </a:solidFill>
              <a:ln w="0" cap="flat">
                <a:noFill/>
                <a:prstDash val="solid"/>
                <a:miter/>
              </a:ln>
            </p:spPr>
            <p:txBody>
              <a:bodyPr rtlCol="0" anchor="ctr"/>
              <a:lstStyle/>
              <a:p>
                <a:endParaRPr lang="en-US" dirty="0"/>
              </a:p>
            </p:txBody>
          </p:sp>
          <p:sp>
            <p:nvSpPr>
              <p:cNvPr id="317" name="Freeform: Shape 316">
                <a:extLst>
                  <a:ext uri="{FF2B5EF4-FFF2-40B4-BE49-F238E27FC236}">
                    <a16:creationId xmlns:a16="http://schemas.microsoft.com/office/drawing/2014/main" id="{DCDE5B08-FEB2-68C7-57DE-E744EBEB5E06}"/>
                  </a:ext>
                </a:extLst>
              </p:cNvPr>
              <p:cNvSpPr/>
              <p:nvPr/>
            </p:nvSpPr>
            <p:spPr>
              <a:xfrm>
                <a:off x="7181209" y="4994938"/>
                <a:ext cx="9679" cy="16781"/>
              </a:xfrm>
              <a:custGeom>
                <a:avLst/>
                <a:gdLst>
                  <a:gd name="connsiteX0" fmla="*/ 9409 w 9679"/>
                  <a:gd name="connsiteY0" fmla="*/ 9255 h 16781"/>
                  <a:gd name="connsiteX1" fmla="*/ 3259 w 9679"/>
                  <a:gd name="connsiteY1" fmla="*/ 16735 h 16781"/>
                  <a:gd name="connsiteX2" fmla="*/ 270 w 9679"/>
                  <a:gd name="connsiteY2" fmla="*/ 7527 h 16781"/>
                  <a:gd name="connsiteX3" fmla="*/ 6420 w 9679"/>
                  <a:gd name="connsiteY3" fmla="*/ 46 h 16781"/>
                  <a:gd name="connsiteX4" fmla="*/ 9409 w 9679"/>
                  <a:gd name="connsiteY4" fmla="*/ 9255 h 16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9" h="16781">
                    <a:moveTo>
                      <a:pt x="9409" y="9255"/>
                    </a:moveTo>
                    <a:cubicBezTo>
                      <a:pt x="8545" y="13867"/>
                      <a:pt x="5781" y="17219"/>
                      <a:pt x="3259" y="16735"/>
                    </a:cubicBezTo>
                    <a:cubicBezTo>
                      <a:pt x="736" y="16251"/>
                      <a:pt x="-611" y="12140"/>
                      <a:pt x="270" y="7527"/>
                    </a:cubicBezTo>
                    <a:cubicBezTo>
                      <a:pt x="1134" y="2914"/>
                      <a:pt x="3898" y="-437"/>
                      <a:pt x="6420" y="46"/>
                    </a:cubicBezTo>
                    <a:cubicBezTo>
                      <a:pt x="8943" y="530"/>
                      <a:pt x="10290" y="4642"/>
                      <a:pt x="9409" y="9255"/>
                    </a:cubicBezTo>
                    <a:close/>
                  </a:path>
                </a:pathLst>
              </a:custGeom>
              <a:solidFill>
                <a:srgbClr val="2A69A8"/>
              </a:solidFill>
              <a:ln w="0" cap="flat">
                <a:noFill/>
                <a:prstDash val="solid"/>
                <a:miter/>
              </a:ln>
            </p:spPr>
            <p:txBody>
              <a:bodyPr rtlCol="0" anchor="ctr"/>
              <a:lstStyle/>
              <a:p>
                <a:endParaRPr lang="en-US" dirty="0"/>
              </a:p>
            </p:txBody>
          </p:sp>
          <p:sp>
            <p:nvSpPr>
              <p:cNvPr id="318" name="Freeform: Shape 317">
                <a:extLst>
                  <a:ext uri="{FF2B5EF4-FFF2-40B4-BE49-F238E27FC236}">
                    <a16:creationId xmlns:a16="http://schemas.microsoft.com/office/drawing/2014/main" id="{1DB32205-2CDB-7353-3DD2-EEEC6D2ACCA9}"/>
                  </a:ext>
                </a:extLst>
              </p:cNvPr>
              <p:cNvSpPr/>
              <p:nvPr/>
            </p:nvSpPr>
            <p:spPr>
              <a:xfrm>
                <a:off x="7249208" y="5001416"/>
                <a:ext cx="9679" cy="16781"/>
              </a:xfrm>
              <a:custGeom>
                <a:avLst/>
                <a:gdLst>
                  <a:gd name="connsiteX0" fmla="*/ 9409 w 9679"/>
                  <a:gd name="connsiteY0" fmla="*/ 9255 h 16781"/>
                  <a:gd name="connsiteX1" fmla="*/ 3259 w 9679"/>
                  <a:gd name="connsiteY1" fmla="*/ 16735 h 16781"/>
                  <a:gd name="connsiteX2" fmla="*/ 270 w 9679"/>
                  <a:gd name="connsiteY2" fmla="*/ 7527 h 16781"/>
                  <a:gd name="connsiteX3" fmla="*/ 6420 w 9679"/>
                  <a:gd name="connsiteY3" fmla="*/ 46 h 16781"/>
                  <a:gd name="connsiteX4" fmla="*/ 9409 w 9679"/>
                  <a:gd name="connsiteY4" fmla="*/ 9255 h 16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9" h="16781">
                    <a:moveTo>
                      <a:pt x="9409" y="9255"/>
                    </a:moveTo>
                    <a:cubicBezTo>
                      <a:pt x="8545" y="13867"/>
                      <a:pt x="5781" y="17219"/>
                      <a:pt x="3259" y="16735"/>
                    </a:cubicBezTo>
                    <a:cubicBezTo>
                      <a:pt x="736" y="16251"/>
                      <a:pt x="-611" y="12140"/>
                      <a:pt x="270" y="7527"/>
                    </a:cubicBezTo>
                    <a:cubicBezTo>
                      <a:pt x="1134" y="2914"/>
                      <a:pt x="3898" y="-437"/>
                      <a:pt x="6420" y="46"/>
                    </a:cubicBezTo>
                    <a:cubicBezTo>
                      <a:pt x="8943" y="530"/>
                      <a:pt x="10290" y="4642"/>
                      <a:pt x="9409" y="9255"/>
                    </a:cubicBezTo>
                    <a:close/>
                  </a:path>
                </a:pathLst>
              </a:custGeom>
              <a:solidFill>
                <a:srgbClr val="2A69A8"/>
              </a:solidFill>
              <a:ln w="0" cap="flat">
                <a:noFill/>
                <a:prstDash val="solid"/>
                <a:miter/>
              </a:ln>
            </p:spPr>
            <p:txBody>
              <a:bodyPr rtlCol="0" anchor="ctr"/>
              <a:lstStyle/>
              <a:p>
                <a:endParaRPr lang="en-US" dirty="0"/>
              </a:p>
            </p:txBody>
          </p:sp>
          <p:sp>
            <p:nvSpPr>
              <p:cNvPr id="319" name="Freeform: Shape 318">
                <a:extLst>
                  <a:ext uri="{FF2B5EF4-FFF2-40B4-BE49-F238E27FC236}">
                    <a16:creationId xmlns:a16="http://schemas.microsoft.com/office/drawing/2014/main" id="{056D1DC6-924C-B973-1C58-BF931A219D0F}"/>
                  </a:ext>
                </a:extLst>
              </p:cNvPr>
              <p:cNvSpPr/>
              <p:nvPr/>
            </p:nvSpPr>
            <p:spPr>
              <a:xfrm>
                <a:off x="6693862" y="5162770"/>
                <a:ext cx="11800" cy="18259"/>
              </a:xfrm>
              <a:custGeom>
                <a:avLst/>
                <a:gdLst>
                  <a:gd name="connsiteX0" fmla="*/ 10850 w 11800"/>
                  <a:gd name="connsiteY0" fmla="*/ 10900 h 18259"/>
                  <a:gd name="connsiteX1" fmla="*/ 2696 w 11800"/>
                  <a:gd name="connsiteY1" fmla="*/ 18087 h 18259"/>
                  <a:gd name="connsiteX2" fmla="*/ 951 w 11800"/>
                  <a:gd name="connsiteY2" fmla="*/ 7359 h 18259"/>
                  <a:gd name="connsiteX3" fmla="*/ 9105 w 11800"/>
                  <a:gd name="connsiteY3" fmla="*/ 172 h 18259"/>
                  <a:gd name="connsiteX4" fmla="*/ 10850 w 11800"/>
                  <a:gd name="connsiteY4" fmla="*/ 10900 h 18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0" h="18259">
                    <a:moveTo>
                      <a:pt x="10850" y="10900"/>
                    </a:moveTo>
                    <a:cubicBezTo>
                      <a:pt x="9071" y="15841"/>
                      <a:pt x="5425" y="19055"/>
                      <a:pt x="2696" y="18087"/>
                    </a:cubicBezTo>
                    <a:cubicBezTo>
                      <a:pt x="-34" y="17102"/>
                      <a:pt x="-829" y="12300"/>
                      <a:pt x="951" y="7359"/>
                    </a:cubicBezTo>
                    <a:cubicBezTo>
                      <a:pt x="2713" y="2418"/>
                      <a:pt x="6376" y="-796"/>
                      <a:pt x="9105" y="172"/>
                    </a:cubicBezTo>
                    <a:cubicBezTo>
                      <a:pt x="11835" y="1157"/>
                      <a:pt x="12629" y="5959"/>
                      <a:pt x="10850" y="10900"/>
                    </a:cubicBezTo>
                    <a:close/>
                  </a:path>
                </a:pathLst>
              </a:custGeom>
              <a:solidFill>
                <a:srgbClr val="D1CDCD"/>
              </a:solidFill>
              <a:ln w="0" cap="flat">
                <a:noFill/>
                <a:prstDash val="solid"/>
                <a:miter/>
              </a:ln>
            </p:spPr>
            <p:txBody>
              <a:bodyPr rtlCol="0" anchor="ctr"/>
              <a:lstStyle/>
              <a:p>
                <a:endParaRPr lang="en-US" dirty="0"/>
              </a:p>
            </p:txBody>
          </p:sp>
          <p:sp>
            <p:nvSpPr>
              <p:cNvPr id="320" name="Freeform: Shape 319">
                <a:extLst>
                  <a:ext uri="{FF2B5EF4-FFF2-40B4-BE49-F238E27FC236}">
                    <a16:creationId xmlns:a16="http://schemas.microsoft.com/office/drawing/2014/main" id="{46A592A8-4E80-2495-34BC-99C7448BED59}"/>
                  </a:ext>
                </a:extLst>
              </p:cNvPr>
              <p:cNvSpPr/>
              <p:nvPr/>
            </p:nvSpPr>
            <p:spPr>
              <a:xfrm>
                <a:off x="6695486" y="5299977"/>
                <a:ext cx="11800" cy="18259"/>
              </a:xfrm>
              <a:custGeom>
                <a:avLst/>
                <a:gdLst>
                  <a:gd name="connsiteX0" fmla="*/ 10850 w 11800"/>
                  <a:gd name="connsiteY0" fmla="*/ 10900 h 18259"/>
                  <a:gd name="connsiteX1" fmla="*/ 2696 w 11800"/>
                  <a:gd name="connsiteY1" fmla="*/ 18087 h 18259"/>
                  <a:gd name="connsiteX2" fmla="*/ 951 w 11800"/>
                  <a:gd name="connsiteY2" fmla="*/ 7359 h 18259"/>
                  <a:gd name="connsiteX3" fmla="*/ 9105 w 11800"/>
                  <a:gd name="connsiteY3" fmla="*/ 172 h 18259"/>
                  <a:gd name="connsiteX4" fmla="*/ 10850 w 11800"/>
                  <a:gd name="connsiteY4" fmla="*/ 10900 h 18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0" h="18259">
                    <a:moveTo>
                      <a:pt x="10850" y="10900"/>
                    </a:moveTo>
                    <a:cubicBezTo>
                      <a:pt x="9088" y="15841"/>
                      <a:pt x="5425" y="19055"/>
                      <a:pt x="2696" y="18087"/>
                    </a:cubicBezTo>
                    <a:cubicBezTo>
                      <a:pt x="-34" y="17102"/>
                      <a:pt x="-829" y="12300"/>
                      <a:pt x="951" y="7359"/>
                    </a:cubicBezTo>
                    <a:cubicBezTo>
                      <a:pt x="2730" y="2418"/>
                      <a:pt x="6376" y="-796"/>
                      <a:pt x="9105" y="172"/>
                    </a:cubicBezTo>
                    <a:cubicBezTo>
                      <a:pt x="11835" y="1157"/>
                      <a:pt x="12629" y="5959"/>
                      <a:pt x="10850" y="10900"/>
                    </a:cubicBezTo>
                    <a:close/>
                  </a:path>
                </a:pathLst>
              </a:custGeom>
              <a:solidFill>
                <a:srgbClr val="D1CDCD"/>
              </a:solidFill>
              <a:ln w="0" cap="flat">
                <a:noFill/>
                <a:prstDash val="solid"/>
                <a:miter/>
              </a:ln>
            </p:spPr>
            <p:txBody>
              <a:bodyPr rtlCol="0" anchor="ctr"/>
              <a:lstStyle/>
              <a:p>
                <a:endParaRPr lang="en-US" dirty="0"/>
              </a:p>
            </p:txBody>
          </p:sp>
          <p:sp>
            <p:nvSpPr>
              <p:cNvPr id="321" name="Freeform: Shape 320">
                <a:extLst>
                  <a:ext uri="{FF2B5EF4-FFF2-40B4-BE49-F238E27FC236}">
                    <a16:creationId xmlns:a16="http://schemas.microsoft.com/office/drawing/2014/main" id="{CD1DC398-902D-B983-D0EC-5E7EB2BEC2D3}"/>
                  </a:ext>
                </a:extLst>
              </p:cNvPr>
              <p:cNvSpPr/>
              <p:nvPr/>
            </p:nvSpPr>
            <p:spPr>
              <a:xfrm>
                <a:off x="6705195" y="5480892"/>
                <a:ext cx="11800" cy="18259"/>
              </a:xfrm>
              <a:custGeom>
                <a:avLst/>
                <a:gdLst>
                  <a:gd name="connsiteX0" fmla="*/ 10850 w 11800"/>
                  <a:gd name="connsiteY0" fmla="*/ 10900 h 18259"/>
                  <a:gd name="connsiteX1" fmla="*/ 2696 w 11800"/>
                  <a:gd name="connsiteY1" fmla="*/ 18087 h 18259"/>
                  <a:gd name="connsiteX2" fmla="*/ 951 w 11800"/>
                  <a:gd name="connsiteY2" fmla="*/ 7359 h 18259"/>
                  <a:gd name="connsiteX3" fmla="*/ 9105 w 11800"/>
                  <a:gd name="connsiteY3" fmla="*/ 172 h 18259"/>
                  <a:gd name="connsiteX4" fmla="*/ 10850 w 11800"/>
                  <a:gd name="connsiteY4" fmla="*/ 10900 h 18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0" h="18259">
                    <a:moveTo>
                      <a:pt x="10850" y="10900"/>
                    </a:moveTo>
                    <a:cubicBezTo>
                      <a:pt x="9088" y="15841"/>
                      <a:pt x="5425" y="19055"/>
                      <a:pt x="2696" y="18087"/>
                    </a:cubicBezTo>
                    <a:cubicBezTo>
                      <a:pt x="-34" y="17103"/>
                      <a:pt x="-829" y="12300"/>
                      <a:pt x="951" y="7359"/>
                    </a:cubicBezTo>
                    <a:cubicBezTo>
                      <a:pt x="2713" y="2418"/>
                      <a:pt x="6376" y="-796"/>
                      <a:pt x="9105" y="172"/>
                    </a:cubicBezTo>
                    <a:cubicBezTo>
                      <a:pt x="11835" y="1157"/>
                      <a:pt x="12629" y="5959"/>
                      <a:pt x="10850" y="10900"/>
                    </a:cubicBezTo>
                    <a:close/>
                  </a:path>
                </a:pathLst>
              </a:custGeom>
              <a:solidFill>
                <a:srgbClr val="D1CDCD"/>
              </a:solidFill>
              <a:ln w="0" cap="flat">
                <a:noFill/>
                <a:prstDash val="solid"/>
                <a:miter/>
              </a:ln>
            </p:spPr>
            <p:txBody>
              <a:bodyPr rtlCol="0" anchor="ctr"/>
              <a:lstStyle/>
              <a:p>
                <a:endParaRPr lang="en-US" dirty="0"/>
              </a:p>
            </p:txBody>
          </p:sp>
          <p:sp>
            <p:nvSpPr>
              <p:cNvPr id="322" name="Freeform: Shape 321">
                <a:extLst>
                  <a:ext uri="{FF2B5EF4-FFF2-40B4-BE49-F238E27FC236}">
                    <a16:creationId xmlns:a16="http://schemas.microsoft.com/office/drawing/2014/main" id="{B9E092CB-8BCC-F5E7-3975-0B45C0470F55}"/>
                  </a:ext>
                </a:extLst>
              </p:cNvPr>
              <p:cNvSpPr/>
              <p:nvPr/>
            </p:nvSpPr>
            <p:spPr>
              <a:xfrm>
                <a:off x="6553008" y="4702470"/>
                <a:ext cx="104661" cy="100524"/>
              </a:xfrm>
              <a:custGeom>
                <a:avLst/>
                <a:gdLst>
                  <a:gd name="connsiteX0" fmla="*/ 25934 w 104661"/>
                  <a:gd name="connsiteY0" fmla="*/ 479 h 100524"/>
                  <a:gd name="connsiteX1" fmla="*/ 6412 w 104661"/>
                  <a:gd name="connsiteY1" fmla="*/ 25029 h 100524"/>
                  <a:gd name="connsiteX2" fmla="*/ 104661 w 104661"/>
                  <a:gd name="connsiteY2" fmla="*/ 100525 h 100524"/>
                  <a:gd name="connsiteX3" fmla="*/ 13686 w 104661"/>
                  <a:gd name="connsiteY3" fmla="*/ 26048 h 100524"/>
                  <a:gd name="connsiteX4" fmla="*/ 13426 w 104661"/>
                  <a:gd name="connsiteY4" fmla="*/ 17203 h 100524"/>
                  <a:gd name="connsiteX5" fmla="*/ 16830 w 104661"/>
                  <a:gd name="connsiteY5" fmla="*/ 13108 h 100524"/>
                  <a:gd name="connsiteX6" fmla="*/ 25934 w 104661"/>
                  <a:gd name="connsiteY6" fmla="*/ 497 h 10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661" h="100524">
                    <a:moveTo>
                      <a:pt x="25934" y="479"/>
                    </a:moveTo>
                    <a:cubicBezTo>
                      <a:pt x="25934" y="479"/>
                      <a:pt x="-15546" y="-5533"/>
                      <a:pt x="6412" y="25029"/>
                    </a:cubicBezTo>
                    <a:cubicBezTo>
                      <a:pt x="31635" y="60116"/>
                      <a:pt x="104661" y="100525"/>
                      <a:pt x="104661" y="100525"/>
                    </a:cubicBezTo>
                    <a:cubicBezTo>
                      <a:pt x="104661" y="100525"/>
                      <a:pt x="31843" y="44689"/>
                      <a:pt x="13686" y="26048"/>
                    </a:cubicBezTo>
                    <a:cubicBezTo>
                      <a:pt x="11319" y="23612"/>
                      <a:pt x="11215" y="19777"/>
                      <a:pt x="13426" y="17203"/>
                    </a:cubicBezTo>
                    <a:cubicBezTo>
                      <a:pt x="14549" y="15890"/>
                      <a:pt x="15690" y="14525"/>
                      <a:pt x="16830" y="13108"/>
                    </a:cubicBezTo>
                    <a:cubicBezTo>
                      <a:pt x="20320" y="8755"/>
                      <a:pt x="23343" y="4505"/>
                      <a:pt x="25934" y="497"/>
                    </a:cubicBezTo>
                    <a:close/>
                  </a:path>
                </a:pathLst>
              </a:custGeom>
              <a:solidFill>
                <a:srgbClr val="2A69A8"/>
              </a:solidFill>
              <a:ln w="0" cap="flat">
                <a:noFill/>
                <a:prstDash val="solid"/>
                <a:miter/>
              </a:ln>
            </p:spPr>
            <p:txBody>
              <a:bodyPr rtlCol="0" anchor="ctr"/>
              <a:lstStyle/>
              <a:p>
                <a:endParaRPr lang="en-US" dirty="0"/>
              </a:p>
            </p:txBody>
          </p:sp>
          <p:sp>
            <p:nvSpPr>
              <p:cNvPr id="323" name="Freeform: Shape 322">
                <a:extLst>
                  <a:ext uri="{FF2B5EF4-FFF2-40B4-BE49-F238E27FC236}">
                    <a16:creationId xmlns:a16="http://schemas.microsoft.com/office/drawing/2014/main" id="{A0B4D6EE-BC0D-526B-6567-67FFC3C06D3F}"/>
                  </a:ext>
                </a:extLst>
              </p:cNvPr>
              <p:cNvSpPr/>
              <p:nvPr/>
            </p:nvSpPr>
            <p:spPr>
              <a:xfrm>
                <a:off x="6530949" y="4725806"/>
                <a:ext cx="8948" cy="9847"/>
              </a:xfrm>
              <a:custGeom>
                <a:avLst/>
                <a:gdLst>
                  <a:gd name="connsiteX0" fmla="*/ 0 w 8948"/>
                  <a:gd name="connsiteY0" fmla="*/ 9847 h 9847"/>
                  <a:gd name="connsiteX1" fmla="*/ 3179 w 8948"/>
                  <a:gd name="connsiteY1" fmla="*/ 0 h 9847"/>
                  <a:gd name="connsiteX2" fmla="*/ 8949 w 8948"/>
                  <a:gd name="connsiteY2" fmla="*/ 4336 h 9847"/>
                  <a:gd name="connsiteX3" fmla="*/ 0 w 8948"/>
                  <a:gd name="connsiteY3" fmla="*/ 9847 h 9847"/>
                </a:gdLst>
                <a:ahLst/>
                <a:cxnLst>
                  <a:cxn ang="0">
                    <a:pos x="connsiteX0" y="connsiteY0"/>
                  </a:cxn>
                  <a:cxn ang="0">
                    <a:pos x="connsiteX1" y="connsiteY1"/>
                  </a:cxn>
                  <a:cxn ang="0">
                    <a:pos x="connsiteX2" y="connsiteY2"/>
                  </a:cxn>
                  <a:cxn ang="0">
                    <a:pos x="connsiteX3" y="connsiteY3"/>
                  </a:cxn>
                </a:cxnLst>
                <a:rect l="l" t="t" r="r" b="b"/>
                <a:pathLst>
                  <a:path w="8948" h="9847">
                    <a:moveTo>
                      <a:pt x="0" y="9847"/>
                    </a:moveTo>
                    <a:lnTo>
                      <a:pt x="3179" y="0"/>
                    </a:lnTo>
                    <a:lnTo>
                      <a:pt x="8949" y="4336"/>
                    </a:lnTo>
                    <a:lnTo>
                      <a:pt x="0" y="9847"/>
                    </a:lnTo>
                    <a:close/>
                  </a:path>
                </a:pathLst>
              </a:custGeom>
              <a:solidFill>
                <a:srgbClr val="51A7D6"/>
              </a:solidFill>
              <a:ln w="0" cap="flat">
                <a:noFill/>
                <a:prstDash val="solid"/>
                <a:miter/>
              </a:ln>
            </p:spPr>
            <p:txBody>
              <a:bodyPr rtlCol="0" anchor="ctr"/>
              <a:lstStyle/>
              <a:p>
                <a:endParaRPr lang="en-US" dirty="0"/>
              </a:p>
            </p:txBody>
          </p:sp>
          <p:sp>
            <p:nvSpPr>
              <p:cNvPr id="324" name="Freeform: Shape 323">
                <a:extLst>
                  <a:ext uri="{FF2B5EF4-FFF2-40B4-BE49-F238E27FC236}">
                    <a16:creationId xmlns:a16="http://schemas.microsoft.com/office/drawing/2014/main" id="{F99C91B7-FFEB-4FAF-EA1A-61644BEF0901}"/>
                  </a:ext>
                </a:extLst>
              </p:cNvPr>
              <p:cNvSpPr/>
              <p:nvPr/>
            </p:nvSpPr>
            <p:spPr>
              <a:xfrm>
                <a:off x="6691254" y="4766146"/>
                <a:ext cx="74874" cy="97143"/>
              </a:xfrm>
              <a:custGeom>
                <a:avLst/>
                <a:gdLst>
                  <a:gd name="connsiteX0" fmla="*/ 65977 w 74874"/>
                  <a:gd name="connsiteY0" fmla="*/ 17 h 97143"/>
                  <a:gd name="connsiteX1" fmla="*/ 74875 w 74874"/>
                  <a:gd name="connsiteY1" fmla="*/ 22683 h 97143"/>
                  <a:gd name="connsiteX2" fmla="*/ 31149 w 74874"/>
                  <a:gd name="connsiteY2" fmla="*/ 83772 h 97143"/>
                  <a:gd name="connsiteX3" fmla="*/ 1624 w 74874"/>
                  <a:gd name="connsiteY3" fmla="*/ 96331 h 97143"/>
                  <a:gd name="connsiteX4" fmla="*/ 0 w 74874"/>
                  <a:gd name="connsiteY4" fmla="*/ 97143 h 97143"/>
                  <a:gd name="connsiteX5" fmla="*/ 20230 w 74874"/>
                  <a:gd name="connsiteY5" fmla="*/ 73665 h 97143"/>
                  <a:gd name="connsiteX6" fmla="*/ 38439 w 74874"/>
                  <a:gd name="connsiteY6" fmla="*/ 58289 h 97143"/>
                  <a:gd name="connsiteX7" fmla="*/ 43519 w 74874"/>
                  <a:gd name="connsiteY7" fmla="*/ 53539 h 97143"/>
                  <a:gd name="connsiteX8" fmla="*/ 46542 w 74874"/>
                  <a:gd name="connsiteY8" fmla="*/ 47768 h 97143"/>
                  <a:gd name="connsiteX9" fmla="*/ 49375 w 74874"/>
                  <a:gd name="connsiteY9" fmla="*/ 34414 h 97143"/>
                  <a:gd name="connsiteX10" fmla="*/ 50412 w 74874"/>
                  <a:gd name="connsiteY10" fmla="*/ 13113 h 97143"/>
                  <a:gd name="connsiteX11" fmla="*/ 58272 w 74874"/>
                  <a:gd name="connsiteY11" fmla="*/ 7688 h 97143"/>
                  <a:gd name="connsiteX12" fmla="*/ 65960 w 74874"/>
                  <a:gd name="connsiteY12" fmla="*/ 0 h 9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874" h="97143">
                    <a:moveTo>
                      <a:pt x="65977" y="17"/>
                    </a:moveTo>
                    <a:lnTo>
                      <a:pt x="74875" y="22683"/>
                    </a:lnTo>
                    <a:lnTo>
                      <a:pt x="31149" y="83772"/>
                    </a:lnTo>
                    <a:cubicBezTo>
                      <a:pt x="31149" y="83772"/>
                      <a:pt x="7515" y="89145"/>
                      <a:pt x="1624" y="96331"/>
                    </a:cubicBezTo>
                    <a:cubicBezTo>
                      <a:pt x="1503" y="96470"/>
                      <a:pt x="-17" y="97126"/>
                      <a:pt x="0" y="97143"/>
                    </a:cubicBezTo>
                    <a:cubicBezTo>
                      <a:pt x="121" y="97247"/>
                      <a:pt x="8137" y="84463"/>
                      <a:pt x="20230" y="73665"/>
                    </a:cubicBezTo>
                    <a:cubicBezTo>
                      <a:pt x="29750" y="65183"/>
                      <a:pt x="34500" y="60950"/>
                      <a:pt x="38439" y="58289"/>
                    </a:cubicBezTo>
                    <a:cubicBezTo>
                      <a:pt x="39148" y="57806"/>
                      <a:pt x="41428" y="56303"/>
                      <a:pt x="43519" y="53539"/>
                    </a:cubicBezTo>
                    <a:cubicBezTo>
                      <a:pt x="45022" y="51534"/>
                      <a:pt x="45868" y="49600"/>
                      <a:pt x="46542" y="47768"/>
                    </a:cubicBezTo>
                    <a:cubicBezTo>
                      <a:pt x="48753" y="41704"/>
                      <a:pt x="49237" y="36193"/>
                      <a:pt x="49375" y="34414"/>
                    </a:cubicBezTo>
                    <a:cubicBezTo>
                      <a:pt x="49842" y="28609"/>
                      <a:pt x="50256" y="21440"/>
                      <a:pt x="50412" y="13113"/>
                    </a:cubicBezTo>
                    <a:cubicBezTo>
                      <a:pt x="52796" y="11730"/>
                      <a:pt x="55577" y="10055"/>
                      <a:pt x="58272" y="7688"/>
                    </a:cubicBezTo>
                    <a:cubicBezTo>
                      <a:pt x="61503" y="4855"/>
                      <a:pt x="63542" y="2419"/>
                      <a:pt x="65960" y="0"/>
                    </a:cubicBezTo>
                    <a:close/>
                  </a:path>
                </a:pathLst>
              </a:custGeom>
              <a:solidFill>
                <a:srgbClr val="2A69A8"/>
              </a:solidFill>
              <a:ln w="0" cap="flat">
                <a:noFill/>
                <a:prstDash val="solid"/>
                <a:miter/>
              </a:ln>
            </p:spPr>
            <p:txBody>
              <a:bodyPr rtlCol="0" anchor="ctr"/>
              <a:lstStyle/>
              <a:p>
                <a:endParaRPr lang="en-US" dirty="0"/>
              </a:p>
            </p:txBody>
          </p:sp>
          <p:sp>
            <p:nvSpPr>
              <p:cNvPr id="325" name="Freeform: Shape 324">
                <a:extLst>
                  <a:ext uri="{FF2B5EF4-FFF2-40B4-BE49-F238E27FC236}">
                    <a16:creationId xmlns:a16="http://schemas.microsoft.com/office/drawing/2014/main" id="{FBD7CF06-7112-3281-1C93-5BBCE7D7CDCF}"/>
                  </a:ext>
                </a:extLst>
              </p:cNvPr>
              <p:cNvSpPr/>
              <p:nvPr/>
            </p:nvSpPr>
            <p:spPr>
              <a:xfrm>
                <a:off x="6844802" y="4563877"/>
                <a:ext cx="13804" cy="14385"/>
              </a:xfrm>
              <a:custGeom>
                <a:avLst/>
                <a:gdLst>
                  <a:gd name="connsiteX0" fmla="*/ 13805 w 13804"/>
                  <a:gd name="connsiteY0" fmla="*/ 5926 h 14385"/>
                  <a:gd name="connsiteX1" fmla="*/ 7240 w 13804"/>
                  <a:gd name="connsiteY1" fmla="*/ 12335 h 14385"/>
                  <a:gd name="connsiteX2" fmla="*/ 53 w 13804"/>
                  <a:gd name="connsiteY2" fmla="*/ 9139 h 14385"/>
                  <a:gd name="connsiteX3" fmla="*/ 2264 w 13804"/>
                  <a:gd name="connsiteY3" fmla="*/ 1555 h 14385"/>
                  <a:gd name="connsiteX4" fmla="*/ 8743 w 13804"/>
                  <a:gd name="connsiteY4" fmla="*/ 743 h 14385"/>
                  <a:gd name="connsiteX5" fmla="*/ 13787 w 13804"/>
                  <a:gd name="connsiteY5" fmla="*/ 0 h 14385"/>
                  <a:gd name="connsiteX6" fmla="*/ 13787 w 13804"/>
                  <a:gd name="connsiteY6" fmla="*/ 5943 h 14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4" h="14385">
                    <a:moveTo>
                      <a:pt x="13805" y="5926"/>
                    </a:moveTo>
                    <a:cubicBezTo>
                      <a:pt x="13805" y="5926"/>
                      <a:pt x="10591" y="6530"/>
                      <a:pt x="7240" y="12335"/>
                    </a:cubicBezTo>
                    <a:cubicBezTo>
                      <a:pt x="3888" y="18140"/>
                      <a:pt x="-534" y="9847"/>
                      <a:pt x="53" y="9139"/>
                    </a:cubicBezTo>
                    <a:cubicBezTo>
                      <a:pt x="658" y="8431"/>
                      <a:pt x="1055" y="1555"/>
                      <a:pt x="2264" y="1555"/>
                    </a:cubicBezTo>
                    <a:cubicBezTo>
                      <a:pt x="3474" y="1555"/>
                      <a:pt x="7931" y="743"/>
                      <a:pt x="8743" y="743"/>
                    </a:cubicBezTo>
                    <a:cubicBezTo>
                      <a:pt x="9555" y="743"/>
                      <a:pt x="13787" y="0"/>
                      <a:pt x="13787" y="0"/>
                    </a:cubicBezTo>
                    <a:lnTo>
                      <a:pt x="13787" y="5943"/>
                    </a:lnTo>
                    <a:close/>
                  </a:path>
                </a:pathLst>
              </a:custGeom>
              <a:solidFill>
                <a:srgbClr val="040423"/>
              </a:solidFill>
              <a:ln w="0" cap="flat">
                <a:noFill/>
                <a:prstDash val="solid"/>
                <a:miter/>
              </a:ln>
            </p:spPr>
            <p:txBody>
              <a:bodyPr rtlCol="0" anchor="ctr"/>
              <a:lstStyle/>
              <a:p>
                <a:endParaRPr lang="en-US" dirty="0"/>
              </a:p>
            </p:txBody>
          </p:sp>
          <p:sp>
            <p:nvSpPr>
              <p:cNvPr id="326" name="Freeform: Shape 325">
                <a:extLst>
                  <a:ext uri="{FF2B5EF4-FFF2-40B4-BE49-F238E27FC236}">
                    <a16:creationId xmlns:a16="http://schemas.microsoft.com/office/drawing/2014/main" id="{AA430DA0-CF46-EFCF-A532-3FEF500A3D5F}"/>
                  </a:ext>
                </a:extLst>
              </p:cNvPr>
              <p:cNvSpPr/>
              <p:nvPr/>
            </p:nvSpPr>
            <p:spPr>
              <a:xfrm>
                <a:off x="6825368" y="4560958"/>
                <a:ext cx="13011" cy="15687"/>
              </a:xfrm>
              <a:custGeom>
                <a:avLst/>
                <a:gdLst>
                  <a:gd name="connsiteX0" fmla="*/ 0 w 13011"/>
                  <a:gd name="connsiteY0" fmla="*/ 2419 h 15687"/>
                  <a:gd name="connsiteX1" fmla="*/ 5960 w 13011"/>
                  <a:gd name="connsiteY1" fmla="*/ 11938 h 15687"/>
                  <a:gd name="connsiteX2" fmla="*/ 11610 w 13011"/>
                  <a:gd name="connsiteY2" fmla="*/ 13372 h 15687"/>
                  <a:gd name="connsiteX3" fmla="*/ 12819 w 13011"/>
                  <a:gd name="connsiteY3" fmla="*/ 5269 h 15687"/>
                  <a:gd name="connsiteX4" fmla="*/ 6340 w 13011"/>
                  <a:gd name="connsiteY4" fmla="*/ 812 h 15687"/>
                  <a:gd name="connsiteX5" fmla="*/ 3507 w 13011"/>
                  <a:gd name="connsiteY5" fmla="*/ 0 h 15687"/>
                  <a:gd name="connsiteX6" fmla="*/ 0 w 13011"/>
                  <a:gd name="connsiteY6" fmla="*/ 2419 h 1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11" h="15687">
                    <a:moveTo>
                      <a:pt x="0" y="2419"/>
                    </a:moveTo>
                    <a:cubicBezTo>
                      <a:pt x="0" y="2419"/>
                      <a:pt x="5166" y="4440"/>
                      <a:pt x="5960" y="11938"/>
                    </a:cubicBezTo>
                    <a:cubicBezTo>
                      <a:pt x="6755" y="19436"/>
                      <a:pt x="11610" y="13372"/>
                      <a:pt x="11610" y="13372"/>
                    </a:cubicBezTo>
                    <a:cubicBezTo>
                      <a:pt x="11610" y="13372"/>
                      <a:pt x="13631" y="6081"/>
                      <a:pt x="12819" y="5269"/>
                    </a:cubicBezTo>
                    <a:cubicBezTo>
                      <a:pt x="12007" y="4457"/>
                      <a:pt x="6340" y="812"/>
                      <a:pt x="6340" y="812"/>
                    </a:cubicBezTo>
                    <a:lnTo>
                      <a:pt x="3507" y="0"/>
                    </a:lnTo>
                    <a:lnTo>
                      <a:pt x="0" y="2419"/>
                    </a:lnTo>
                    <a:close/>
                  </a:path>
                </a:pathLst>
              </a:custGeom>
              <a:solidFill>
                <a:srgbClr val="040423"/>
              </a:solidFill>
              <a:ln w="0" cap="flat">
                <a:noFill/>
                <a:prstDash val="solid"/>
                <a:miter/>
              </a:ln>
            </p:spPr>
            <p:txBody>
              <a:bodyPr rtlCol="0" anchor="ctr"/>
              <a:lstStyle/>
              <a:p>
                <a:endParaRPr lang="en-US" dirty="0"/>
              </a:p>
            </p:txBody>
          </p:sp>
          <p:sp>
            <p:nvSpPr>
              <p:cNvPr id="327" name="Freeform: Shape 326">
                <a:extLst>
                  <a:ext uri="{FF2B5EF4-FFF2-40B4-BE49-F238E27FC236}">
                    <a16:creationId xmlns:a16="http://schemas.microsoft.com/office/drawing/2014/main" id="{A63D39B1-959D-A8D9-9B8C-90FD456F70EF}"/>
                  </a:ext>
                </a:extLst>
              </p:cNvPr>
              <p:cNvSpPr/>
              <p:nvPr/>
            </p:nvSpPr>
            <p:spPr>
              <a:xfrm>
                <a:off x="6687211" y="4856448"/>
                <a:ext cx="11177" cy="10089"/>
              </a:xfrm>
              <a:custGeom>
                <a:avLst/>
                <a:gdLst>
                  <a:gd name="connsiteX0" fmla="*/ 0 w 11177"/>
                  <a:gd name="connsiteY0" fmla="*/ 10089 h 10089"/>
                  <a:gd name="connsiteX1" fmla="*/ 9053 w 11177"/>
                  <a:gd name="connsiteY1" fmla="*/ 0 h 10089"/>
                  <a:gd name="connsiteX2" fmla="*/ 11178 w 11177"/>
                  <a:gd name="connsiteY2" fmla="*/ 0 h 10089"/>
                  <a:gd name="connsiteX3" fmla="*/ 6720 w 11177"/>
                  <a:gd name="connsiteY3" fmla="*/ 5857 h 10089"/>
                  <a:gd name="connsiteX4" fmla="*/ 17 w 11177"/>
                  <a:gd name="connsiteY4" fmla="*/ 10089 h 10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7" h="10089">
                    <a:moveTo>
                      <a:pt x="0" y="10089"/>
                    </a:moveTo>
                    <a:lnTo>
                      <a:pt x="9053" y="0"/>
                    </a:lnTo>
                    <a:lnTo>
                      <a:pt x="11178" y="0"/>
                    </a:lnTo>
                    <a:cubicBezTo>
                      <a:pt x="11178" y="0"/>
                      <a:pt x="6945" y="5269"/>
                      <a:pt x="6720" y="5857"/>
                    </a:cubicBezTo>
                    <a:cubicBezTo>
                      <a:pt x="6496" y="6444"/>
                      <a:pt x="17" y="10089"/>
                      <a:pt x="17" y="10089"/>
                    </a:cubicBezTo>
                    <a:close/>
                  </a:path>
                </a:pathLst>
              </a:custGeom>
              <a:solidFill>
                <a:srgbClr val="397596"/>
              </a:solidFill>
              <a:ln w="0" cap="flat">
                <a:noFill/>
                <a:prstDash val="solid"/>
                <a:miter/>
              </a:ln>
            </p:spPr>
            <p:txBody>
              <a:bodyPr rtlCol="0" anchor="ctr"/>
              <a:lstStyle/>
              <a:p>
                <a:endParaRPr lang="en-US" dirty="0"/>
              </a:p>
            </p:txBody>
          </p:sp>
        </p:grpSp>
      </p:grpSp>
      <p:grpSp>
        <p:nvGrpSpPr>
          <p:cNvPr id="560" name="Group 559">
            <a:extLst>
              <a:ext uri="{FF2B5EF4-FFF2-40B4-BE49-F238E27FC236}">
                <a16:creationId xmlns:a16="http://schemas.microsoft.com/office/drawing/2014/main" id="{41794D37-38D2-541F-FEE4-C247881ABE6A}"/>
              </a:ext>
            </a:extLst>
          </p:cNvPr>
          <p:cNvGrpSpPr/>
          <p:nvPr/>
        </p:nvGrpSpPr>
        <p:grpSpPr>
          <a:xfrm>
            <a:off x="9271238" y="2534032"/>
            <a:ext cx="2591143" cy="1270245"/>
            <a:chOff x="9271238" y="2534032"/>
            <a:chExt cx="2591143" cy="1270245"/>
          </a:xfrm>
        </p:grpSpPr>
        <p:grpSp>
          <p:nvGrpSpPr>
            <p:cNvPr id="338" name="Graphic 331">
              <a:extLst>
                <a:ext uri="{FF2B5EF4-FFF2-40B4-BE49-F238E27FC236}">
                  <a16:creationId xmlns:a16="http://schemas.microsoft.com/office/drawing/2014/main" id="{BEC0C958-C71C-6737-AAD8-A39C3B6220B7}"/>
                </a:ext>
              </a:extLst>
            </p:cNvPr>
            <p:cNvGrpSpPr/>
            <p:nvPr/>
          </p:nvGrpSpPr>
          <p:grpSpPr>
            <a:xfrm>
              <a:off x="10494952" y="2803289"/>
              <a:ext cx="1297225" cy="968617"/>
              <a:chOff x="10494952" y="2803289"/>
              <a:chExt cx="1297225" cy="968617"/>
            </a:xfrm>
          </p:grpSpPr>
          <p:sp>
            <p:nvSpPr>
              <p:cNvPr id="339" name="Freeform: Shape 338">
                <a:extLst>
                  <a:ext uri="{FF2B5EF4-FFF2-40B4-BE49-F238E27FC236}">
                    <a16:creationId xmlns:a16="http://schemas.microsoft.com/office/drawing/2014/main" id="{7EAB1889-E290-0353-D454-A6EEC6162270}"/>
                  </a:ext>
                </a:extLst>
              </p:cNvPr>
              <p:cNvSpPr/>
              <p:nvPr/>
            </p:nvSpPr>
            <p:spPr>
              <a:xfrm>
                <a:off x="10568772" y="2855936"/>
                <a:ext cx="825872" cy="915970"/>
              </a:xfrm>
              <a:custGeom>
                <a:avLst/>
                <a:gdLst>
                  <a:gd name="connsiteX0" fmla="*/ 0 w 825872"/>
                  <a:gd name="connsiteY0" fmla="*/ 0 h 915970"/>
                  <a:gd name="connsiteX1" fmla="*/ 825872 w 825872"/>
                  <a:gd name="connsiteY1" fmla="*/ 0 h 915970"/>
                  <a:gd name="connsiteX2" fmla="*/ 825872 w 825872"/>
                  <a:gd name="connsiteY2" fmla="*/ 915971 h 915970"/>
                  <a:gd name="connsiteX3" fmla="*/ 0 w 825872"/>
                  <a:gd name="connsiteY3" fmla="*/ 915971 h 915970"/>
                </a:gdLst>
                <a:ahLst/>
                <a:cxnLst>
                  <a:cxn ang="0">
                    <a:pos x="connsiteX0" y="connsiteY0"/>
                  </a:cxn>
                  <a:cxn ang="0">
                    <a:pos x="connsiteX1" y="connsiteY1"/>
                  </a:cxn>
                  <a:cxn ang="0">
                    <a:pos x="connsiteX2" y="connsiteY2"/>
                  </a:cxn>
                  <a:cxn ang="0">
                    <a:pos x="connsiteX3" y="connsiteY3"/>
                  </a:cxn>
                </a:cxnLst>
                <a:rect l="l" t="t" r="r" b="b"/>
                <a:pathLst>
                  <a:path w="825872" h="915970">
                    <a:moveTo>
                      <a:pt x="0" y="0"/>
                    </a:moveTo>
                    <a:lnTo>
                      <a:pt x="825872" y="0"/>
                    </a:lnTo>
                    <a:lnTo>
                      <a:pt x="825872" y="915971"/>
                    </a:lnTo>
                    <a:lnTo>
                      <a:pt x="0" y="915971"/>
                    </a:lnTo>
                    <a:close/>
                  </a:path>
                </a:pathLst>
              </a:custGeom>
              <a:solidFill>
                <a:srgbClr val="F68E60"/>
              </a:solidFill>
              <a:ln w="0" cap="flat">
                <a:noFill/>
                <a:prstDash val="solid"/>
                <a:miter/>
              </a:ln>
            </p:spPr>
            <p:txBody>
              <a:bodyPr rtlCol="0" anchor="ctr"/>
              <a:lstStyle/>
              <a:p>
                <a:endParaRPr lang="en-US" dirty="0"/>
              </a:p>
            </p:txBody>
          </p:sp>
          <p:sp>
            <p:nvSpPr>
              <p:cNvPr id="340" name="Freeform: Shape 339">
                <a:extLst>
                  <a:ext uri="{FF2B5EF4-FFF2-40B4-BE49-F238E27FC236}">
                    <a16:creationId xmlns:a16="http://schemas.microsoft.com/office/drawing/2014/main" id="{672E2553-E472-1F6E-6789-0EC1925DC8A9}"/>
                  </a:ext>
                </a:extLst>
              </p:cNvPr>
              <p:cNvSpPr/>
              <p:nvPr/>
            </p:nvSpPr>
            <p:spPr>
              <a:xfrm>
                <a:off x="11394644" y="2855936"/>
                <a:ext cx="324074" cy="915970"/>
              </a:xfrm>
              <a:custGeom>
                <a:avLst/>
                <a:gdLst>
                  <a:gd name="connsiteX0" fmla="*/ 0 w 324074"/>
                  <a:gd name="connsiteY0" fmla="*/ 0 h 915970"/>
                  <a:gd name="connsiteX1" fmla="*/ 324075 w 324074"/>
                  <a:gd name="connsiteY1" fmla="*/ 0 h 915970"/>
                  <a:gd name="connsiteX2" fmla="*/ 324075 w 324074"/>
                  <a:gd name="connsiteY2" fmla="*/ 915971 h 915970"/>
                  <a:gd name="connsiteX3" fmla="*/ 0 w 324074"/>
                  <a:gd name="connsiteY3" fmla="*/ 915971 h 915970"/>
                </a:gdLst>
                <a:ahLst/>
                <a:cxnLst>
                  <a:cxn ang="0">
                    <a:pos x="connsiteX0" y="connsiteY0"/>
                  </a:cxn>
                  <a:cxn ang="0">
                    <a:pos x="connsiteX1" y="connsiteY1"/>
                  </a:cxn>
                  <a:cxn ang="0">
                    <a:pos x="connsiteX2" y="connsiteY2"/>
                  </a:cxn>
                  <a:cxn ang="0">
                    <a:pos x="connsiteX3" y="connsiteY3"/>
                  </a:cxn>
                </a:cxnLst>
                <a:rect l="l" t="t" r="r" b="b"/>
                <a:pathLst>
                  <a:path w="324074" h="915970">
                    <a:moveTo>
                      <a:pt x="0" y="0"/>
                    </a:moveTo>
                    <a:lnTo>
                      <a:pt x="324075" y="0"/>
                    </a:lnTo>
                    <a:lnTo>
                      <a:pt x="324075" y="915971"/>
                    </a:lnTo>
                    <a:lnTo>
                      <a:pt x="0" y="915971"/>
                    </a:lnTo>
                    <a:close/>
                  </a:path>
                </a:pathLst>
              </a:custGeom>
              <a:solidFill>
                <a:srgbClr val="F26529"/>
              </a:solidFill>
              <a:ln w="0" cap="flat">
                <a:noFill/>
                <a:prstDash val="solid"/>
                <a:miter/>
              </a:ln>
            </p:spPr>
            <p:txBody>
              <a:bodyPr rtlCol="0" anchor="ctr"/>
              <a:lstStyle/>
              <a:p>
                <a:endParaRPr lang="en-US" dirty="0"/>
              </a:p>
            </p:txBody>
          </p:sp>
          <p:sp>
            <p:nvSpPr>
              <p:cNvPr id="341" name="Freeform: Shape 340">
                <a:extLst>
                  <a:ext uri="{FF2B5EF4-FFF2-40B4-BE49-F238E27FC236}">
                    <a16:creationId xmlns:a16="http://schemas.microsoft.com/office/drawing/2014/main" id="{A148A17D-9952-01AA-456C-3237100AE640}"/>
                  </a:ext>
                </a:extLst>
              </p:cNvPr>
              <p:cNvSpPr/>
              <p:nvPr/>
            </p:nvSpPr>
            <p:spPr>
              <a:xfrm>
                <a:off x="10494952" y="2803289"/>
                <a:ext cx="949969" cy="117091"/>
              </a:xfrm>
              <a:custGeom>
                <a:avLst/>
                <a:gdLst>
                  <a:gd name="connsiteX0" fmla="*/ 0 w 949969"/>
                  <a:gd name="connsiteY0" fmla="*/ 0 h 117091"/>
                  <a:gd name="connsiteX1" fmla="*/ 949970 w 949969"/>
                  <a:gd name="connsiteY1" fmla="*/ 0 h 117091"/>
                  <a:gd name="connsiteX2" fmla="*/ 949970 w 949969"/>
                  <a:gd name="connsiteY2" fmla="*/ 117091 h 117091"/>
                  <a:gd name="connsiteX3" fmla="*/ 0 w 949969"/>
                  <a:gd name="connsiteY3" fmla="*/ 117091 h 117091"/>
                </a:gdLst>
                <a:ahLst/>
                <a:cxnLst>
                  <a:cxn ang="0">
                    <a:pos x="connsiteX0" y="connsiteY0"/>
                  </a:cxn>
                  <a:cxn ang="0">
                    <a:pos x="connsiteX1" y="connsiteY1"/>
                  </a:cxn>
                  <a:cxn ang="0">
                    <a:pos x="connsiteX2" y="connsiteY2"/>
                  </a:cxn>
                  <a:cxn ang="0">
                    <a:pos x="connsiteX3" y="connsiteY3"/>
                  </a:cxn>
                </a:cxnLst>
                <a:rect l="l" t="t" r="r" b="b"/>
                <a:pathLst>
                  <a:path w="949969" h="117091">
                    <a:moveTo>
                      <a:pt x="0" y="0"/>
                    </a:moveTo>
                    <a:lnTo>
                      <a:pt x="949970" y="0"/>
                    </a:lnTo>
                    <a:lnTo>
                      <a:pt x="949970" y="117091"/>
                    </a:lnTo>
                    <a:lnTo>
                      <a:pt x="0" y="117091"/>
                    </a:lnTo>
                    <a:close/>
                  </a:path>
                </a:pathLst>
              </a:custGeom>
              <a:solidFill>
                <a:srgbClr val="F26529"/>
              </a:solidFill>
              <a:ln w="0" cap="flat">
                <a:noFill/>
                <a:prstDash val="solid"/>
                <a:miter/>
              </a:ln>
            </p:spPr>
            <p:txBody>
              <a:bodyPr rtlCol="0" anchor="ctr"/>
              <a:lstStyle/>
              <a:p>
                <a:endParaRPr lang="en-US" dirty="0"/>
              </a:p>
            </p:txBody>
          </p:sp>
          <p:sp>
            <p:nvSpPr>
              <p:cNvPr id="342" name="Freeform: Shape 341">
                <a:extLst>
                  <a:ext uri="{FF2B5EF4-FFF2-40B4-BE49-F238E27FC236}">
                    <a16:creationId xmlns:a16="http://schemas.microsoft.com/office/drawing/2014/main" id="{3C4B107F-6ED6-192B-779D-3A3269333A12}"/>
                  </a:ext>
                </a:extLst>
              </p:cNvPr>
              <p:cNvSpPr/>
              <p:nvPr/>
            </p:nvSpPr>
            <p:spPr>
              <a:xfrm>
                <a:off x="11444922" y="2803289"/>
                <a:ext cx="347255" cy="117091"/>
              </a:xfrm>
              <a:custGeom>
                <a:avLst/>
                <a:gdLst>
                  <a:gd name="connsiteX0" fmla="*/ 0 w 347255"/>
                  <a:gd name="connsiteY0" fmla="*/ 0 h 117091"/>
                  <a:gd name="connsiteX1" fmla="*/ 347256 w 347255"/>
                  <a:gd name="connsiteY1" fmla="*/ 0 h 117091"/>
                  <a:gd name="connsiteX2" fmla="*/ 347256 w 347255"/>
                  <a:gd name="connsiteY2" fmla="*/ 117091 h 117091"/>
                  <a:gd name="connsiteX3" fmla="*/ 0 w 347255"/>
                  <a:gd name="connsiteY3" fmla="*/ 117091 h 117091"/>
                </a:gdLst>
                <a:ahLst/>
                <a:cxnLst>
                  <a:cxn ang="0">
                    <a:pos x="connsiteX0" y="connsiteY0"/>
                  </a:cxn>
                  <a:cxn ang="0">
                    <a:pos x="connsiteX1" y="connsiteY1"/>
                  </a:cxn>
                  <a:cxn ang="0">
                    <a:pos x="connsiteX2" y="connsiteY2"/>
                  </a:cxn>
                  <a:cxn ang="0">
                    <a:pos x="connsiteX3" y="connsiteY3"/>
                  </a:cxn>
                </a:cxnLst>
                <a:rect l="l" t="t" r="r" b="b"/>
                <a:pathLst>
                  <a:path w="347255" h="117091">
                    <a:moveTo>
                      <a:pt x="0" y="0"/>
                    </a:moveTo>
                    <a:lnTo>
                      <a:pt x="347256" y="0"/>
                    </a:lnTo>
                    <a:lnTo>
                      <a:pt x="347256" y="117091"/>
                    </a:lnTo>
                    <a:lnTo>
                      <a:pt x="0" y="117091"/>
                    </a:lnTo>
                    <a:close/>
                  </a:path>
                </a:pathLst>
              </a:custGeom>
              <a:solidFill>
                <a:srgbClr val="DC4A26"/>
              </a:solidFill>
              <a:ln w="0" cap="flat">
                <a:noFill/>
                <a:prstDash val="solid"/>
                <a:miter/>
              </a:ln>
            </p:spPr>
            <p:txBody>
              <a:bodyPr rtlCol="0" anchor="ctr"/>
              <a:lstStyle/>
              <a:p>
                <a:endParaRPr lang="en-US" dirty="0"/>
              </a:p>
            </p:txBody>
          </p:sp>
          <p:sp>
            <p:nvSpPr>
              <p:cNvPr id="343" name="Freeform: Shape 342">
                <a:extLst>
                  <a:ext uri="{FF2B5EF4-FFF2-40B4-BE49-F238E27FC236}">
                    <a16:creationId xmlns:a16="http://schemas.microsoft.com/office/drawing/2014/main" id="{4B999664-FF5D-8E03-E9E0-E62D9DAB5E59}"/>
                  </a:ext>
                </a:extLst>
              </p:cNvPr>
              <p:cNvSpPr/>
              <p:nvPr/>
            </p:nvSpPr>
            <p:spPr>
              <a:xfrm>
                <a:off x="10753061" y="3108495"/>
                <a:ext cx="421256" cy="349279"/>
              </a:xfrm>
              <a:custGeom>
                <a:avLst/>
                <a:gdLst>
                  <a:gd name="connsiteX0" fmla="*/ 403795 w 421256"/>
                  <a:gd name="connsiteY0" fmla="*/ 179953 h 349279"/>
                  <a:gd name="connsiteX1" fmla="*/ 315139 w 421256"/>
                  <a:gd name="connsiteY1" fmla="*/ 274996 h 349279"/>
                  <a:gd name="connsiteX2" fmla="*/ 210618 w 421256"/>
                  <a:gd name="connsiteY2" fmla="*/ 349280 h 349279"/>
                  <a:gd name="connsiteX3" fmla="*/ 106096 w 421256"/>
                  <a:gd name="connsiteY3" fmla="*/ 274996 h 349279"/>
                  <a:gd name="connsiteX4" fmla="*/ 17440 w 421256"/>
                  <a:gd name="connsiteY4" fmla="*/ 179953 h 349279"/>
                  <a:gd name="connsiteX5" fmla="*/ 12907 w 421256"/>
                  <a:gd name="connsiteY5" fmla="*/ 53692 h 349279"/>
                  <a:gd name="connsiteX6" fmla="*/ 122735 w 421256"/>
                  <a:gd name="connsiteY6" fmla="*/ 3878 h 349279"/>
                  <a:gd name="connsiteX7" fmla="*/ 161061 w 421256"/>
                  <a:gd name="connsiteY7" fmla="*/ 27729 h 349279"/>
                  <a:gd name="connsiteX8" fmla="*/ 210618 w 421256"/>
                  <a:gd name="connsiteY8" fmla="*/ 106906 h 349279"/>
                  <a:gd name="connsiteX9" fmla="*/ 260174 w 421256"/>
                  <a:gd name="connsiteY9" fmla="*/ 27729 h 349279"/>
                  <a:gd name="connsiteX10" fmla="*/ 298500 w 421256"/>
                  <a:gd name="connsiteY10" fmla="*/ 3878 h 349279"/>
                  <a:gd name="connsiteX11" fmla="*/ 408328 w 421256"/>
                  <a:gd name="connsiteY11" fmla="*/ 53692 h 349279"/>
                  <a:gd name="connsiteX12" fmla="*/ 403795 w 421256"/>
                  <a:gd name="connsiteY12" fmla="*/ 179953 h 34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256" h="349279">
                    <a:moveTo>
                      <a:pt x="403795" y="179953"/>
                    </a:moveTo>
                    <a:cubicBezTo>
                      <a:pt x="383962" y="218949"/>
                      <a:pt x="350787" y="249651"/>
                      <a:pt x="315139" y="274996"/>
                    </a:cubicBezTo>
                    <a:cubicBezTo>
                      <a:pt x="279492" y="300341"/>
                      <a:pt x="246677" y="324501"/>
                      <a:pt x="210618" y="349280"/>
                    </a:cubicBezTo>
                    <a:cubicBezTo>
                      <a:pt x="174558" y="324501"/>
                      <a:pt x="141743" y="300341"/>
                      <a:pt x="106096" y="274996"/>
                    </a:cubicBezTo>
                    <a:cubicBezTo>
                      <a:pt x="70448" y="249651"/>
                      <a:pt x="37273" y="218949"/>
                      <a:pt x="17440" y="179953"/>
                    </a:cubicBezTo>
                    <a:cubicBezTo>
                      <a:pt x="-2393" y="140957"/>
                      <a:pt x="-7184" y="92534"/>
                      <a:pt x="12907" y="53692"/>
                    </a:cubicBezTo>
                    <a:cubicBezTo>
                      <a:pt x="33049" y="14851"/>
                      <a:pt x="81214" y="-9928"/>
                      <a:pt x="122735" y="3878"/>
                    </a:cubicBezTo>
                    <a:cubicBezTo>
                      <a:pt x="137107" y="8669"/>
                      <a:pt x="149883" y="17478"/>
                      <a:pt x="161061" y="27729"/>
                    </a:cubicBezTo>
                    <a:cubicBezTo>
                      <a:pt x="185891" y="50447"/>
                      <a:pt x="202839" y="74195"/>
                      <a:pt x="210618" y="106906"/>
                    </a:cubicBezTo>
                    <a:cubicBezTo>
                      <a:pt x="218448" y="74195"/>
                      <a:pt x="235396" y="50447"/>
                      <a:pt x="260174" y="27729"/>
                    </a:cubicBezTo>
                    <a:cubicBezTo>
                      <a:pt x="271353" y="17478"/>
                      <a:pt x="284128" y="8669"/>
                      <a:pt x="298500" y="3878"/>
                    </a:cubicBezTo>
                    <a:cubicBezTo>
                      <a:pt x="340021" y="-9979"/>
                      <a:pt x="388186" y="14851"/>
                      <a:pt x="408328" y="53692"/>
                    </a:cubicBezTo>
                    <a:cubicBezTo>
                      <a:pt x="428470" y="92534"/>
                      <a:pt x="423628" y="141008"/>
                      <a:pt x="403795" y="179953"/>
                    </a:cubicBezTo>
                    <a:close/>
                  </a:path>
                </a:pathLst>
              </a:custGeom>
              <a:solidFill>
                <a:srgbClr val="FFFFFF"/>
              </a:solidFill>
              <a:ln w="0" cap="flat">
                <a:noFill/>
                <a:prstDash val="solid"/>
                <a:miter/>
              </a:ln>
            </p:spPr>
            <p:txBody>
              <a:bodyPr rtlCol="0" anchor="ctr"/>
              <a:lstStyle/>
              <a:p>
                <a:endParaRPr lang="en-US" dirty="0"/>
              </a:p>
            </p:txBody>
          </p:sp>
        </p:grpSp>
        <p:grpSp>
          <p:nvGrpSpPr>
            <p:cNvPr id="344" name="Graphic 331">
              <a:extLst>
                <a:ext uri="{FF2B5EF4-FFF2-40B4-BE49-F238E27FC236}">
                  <a16:creationId xmlns:a16="http://schemas.microsoft.com/office/drawing/2014/main" id="{66E40169-5B42-C6A4-A0C7-415763D20B86}"/>
                </a:ext>
              </a:extLst>
            </p:cNvPr>
            <p:cNvGrpSpPr/>
            <p:nvPr/>
          </p:nvGrpSpPr>
          <p:grpSpPr>
            <a:xfrm>
              <a:off x="9271238" y="2534032"/>
              <a:ext cx="2591143" cy="1270245"/>
              <a:chOff x="9271238" y="2534032"/>
              <a:chExt cx="2591143" cy="1270245"/>
            </a:xfrm>
          </p:grpSpPr>
          <p:sp>
            <p:nvSpPr>
              <p:cNvPr id="345" name="Freeform: Shape 344">
                <a:extLst>
                  <a:ext uri="{FF2B5EF4-FFF2-40B4-BE49-F238E27FC236}">
                    <a16:creationId xmlns:a16="http://schemas.microsoft.com/office/drawing/2014/main" id="{FAE5D5E3-78B8-65AD-28D6-AEB50FC65B08}"/>
                  </a:ext>
                </a:extLst>
              </p:cNvPr>
              <p:cNvSpPr/>
              <p:nvPr/>
            </p:nvSpPr>
            <p:spPr>
              <a:xfrm>
                <a:off x="10916234" y="3497492"/>
                <a:ext cx="20478" cy="55068"/>
              </a:xfrm>
              <a:custGeom>
                <a:avLst/>
                <a:gdLst>
                  <a:gd name="connsiteX0" fmla="*/ 18442 w 20478"/>
                  <a:gd name="connsiteY0" fmla="*/ 19421 h 55068"/>
                  <a:gd name="connsiteX1" fmla="*/ 13445 w 20478"/>
                  <a:gd name="connsiteY1" fmla="*/ 3091 h 55068"/>
                  <a:gd name="connsiteX2" fmla="*/ 13085 w 20478"/>
                  <a:gd name="connsiteY2" fmla="*/ 0 h 55068"/>
                  <a:gd name="connsiteX3" fmla="*/ 0 w 20478"/>
                  <a:gd name="connsiteY3" fmla="*/ 0 h 55068"/>
                  <a:gd name="connsiteX4" fmla="*/ 0 w 20478"/>
                  <a:gd name="connsiteY4" fmla="*/ 55068 h 55068"/>
                  <a:gd name="connsiteX5" fmla="*/ 7624 w 20478"/>
                  <a:gd name="connsiteY5" fmla="*/ 50432 h 55068"/>
                  <a:gd name="connsiteX6" fmla="*/ 12466 w 20478"/>
                  <a:gd name="connsiteY6" fmla="*/ 38532 h 55068"/>
                  <a:gd name="connsiteX7" fmla="*/ 14115 w 20478"/>
                  <a:gd name="connsiteY7" fmla="*/ 26993 h 55068"/>
                  <a:gd name="connsiteX8" fmla="*/ 17103 w 20478"/>
                  <a:gd name="connsiteY8" fmla="*/ 27096 h 55068"/>
                  <a:gd name="connsiteX9" fmla="*/ 20400 w 20478"/>
                  <a:gd name="connsiteY9" fmla="*/ 24366 h 55068"/>
                  <a:gd name="connsiteX10" fmla="*/ 18494 w 20478"/>
                  <a:gd name="connsiteY10" fmla="*/ 19369 h 55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78" h="55068">
                    <a:moveTo>
                      <a:pt x="18442" y="19421"/>
                    </a:moveTo>
                    <a:cubicBezTo>
                      <a:pt x="15248" y="14681"/>
                      <a:pt x="14115" y="8809"/>
                      <a:pt x="13445" y="3091"/>
                    </a:cubicBezTo>
                    <a:cubicBezTo>
                      <a:pt x="13291" y="2061"/>
                      <a:pt x="13188" y="1030"/>
                      <a:pt x="13085" y="0"/>
                    </a:cubicBezTo>
                    <a:lnTo>
                      <a:pt x="0" y="0"/>
                    </a:lnTo>
                    <a:lnTo>
                      <a:pt x="0" y="55068"/>
                    </a:lnTo>
                    <a:cubicBezTo>
                      <a:pt x="2936" y="54193"/>
                      <a:pt x="5615" y="52699"/>
                      <a:pt x="7624" y="50432"/>
                    </a:cubicBezTo>
                    <a:cubicBezTo>
                      <a:pt x="10509" y="47187"/>
                      <a:pt x="11797" y="42808"/>
                      <a:pt x="12466" y="38532"/>
                    </a:cubicBezTo>
                    <a:cubicBezTo>
                      <a:pt x="13033" y="34669"/>
                      <a:pt x="13239" y="30754"/>
                      <a:pt x="14115" y="26993"/>
                    </a:cubicBezTo>
                    <a:cubicBezTo>
                      <a:pt x="15094" y="27148"/>
                      <a:pt x="16124" y="27302"/>
                      <a:pt x="17103" y="27096"/>
                    </a:cubicBezTo>
                    <a:cubicBezTo>
                      <a:pt x="18545" y="26839"/>
                      <a:pt x="20091" y="25860"/>
                      <a:pt x="20400" y="24366"/>
                    </a:cubicBezTo>
                    <a:cubicBezTo>
                      <a:pt x="20812" y="22615"/>
                      <a:pt x="19524" y="20915"/>
                      <a:pt x="18494" y="19369"/>
                    </a:cubicBezTo>
                    <a:close/>
                  </a:path>
                </a:pathLst>
              </a:custGeom>
              <a:solidFill>
                <a:srgbClr val="DCA886"/>
              </a:solidFill>
              <a:ln w="0" cap="flat">
                <a:noFill/>
                <a:prstDash val="solid"/>
                <a:miter/>
              </a:ln>
            </p:spPr>
            <p:txBody>
              <a:bodyPr rtlCol="0" anchor="ctr"/>
              <a:lstStyle/>
              <a:p>
                <a:endParaRPr lang="en-US" dirty="0"/>
              </a:p>
            </p:txBody>
          </p:sp>
          <p:grpSp>
            <p:nvGrpSpPr>
              <p:cNvPr id="346" name="Graphic 331">
                <a:extLst>
                  <a:ext uri="{FF2B5EF4-FFF2-40B4-BE49-F238E27FC236}">
                    <a16:creationId xmlns:a16="http://schemas.microsoft.com/office/drawing/2014/main" id="{71B4D6B7-04D6-9E0A-59DF-DEDA016E3325}"/>
                  </a:ext>
                </a:extLst>
              </p:cNvPr>
              <p:cNvGrpSpPr/>
              <p:nvPr/>
            </p:nvGrpSpPr>
            <p:grpSpPr>
              <a:xfrm>
                <a:off x="10916182" y="3497440"/>
                <a:ext cx="166596" cy="99319"/>
                <a:chOff x="10916182" y="3497440"/>
                <a:chExt cx="166596" cy="99319"/>
              </a:xfrm>
            </p:grpSpPr>
            <p:sp>
              <p:nvSpPr>
                <p:cNvPr id="347" name="Freeform: Shape 346">
                  <a:extLst>
                    <a:ext uri="{FF2B5EF4-FFF2-40B4-BE49-F238E27FC236}">
                      <a16:creationId xmlns:a16="http://schemas.microsoft.com/office/drawing/2014/main" id="{90E20063-A316-73E3-48E4-56026FF19084}"/>
                    </a:ext>
                  </a:extLst>
                </p:cNvPr>
                <p:cNvSpPr/>
                <p:nvPr/>
              </p:nvSpPr>
              <p:spPr>
                <a:xfrm>
                  <a:off x="11017304" y="3497491"/>
                  <a:ext cx="65474" cy="99267"/>
                </a:xfrm>
                <a:custGeom>
                  <a:avLst/>
                  <a:gdLst>
                    <a:gd name="connsiteX0" fmla="*/ 0 w 65474"/>
                    <a:gd name="connsiteY0" fmla="*/ 0 h 99267"/>
                    <a:gd name="connsiteX1" fmla="*/ 65474 w 65474"/>
                    <a:gd name="connsiteY1" fmla="*/ 0 h 99267"/>
                    <a:gd name="connsiteX2" fmla="*/ 65474 w 65474"/>
                    <a:gd name="connsiteY2" fmla="*/ 99268 h 99267"/>
                    <a:gd name="connsiteX3" fmla="*/ 0 w 65474"/>
                    <a:gd name="connsiteY3" fmla="*/ 99268 h 99267"/>
                  </a:gdLst>
                  <a:ahLst/>
                  <a:cxnLst>
                    <a:cxn ang="0">
                      <a:pos x="connsiteX0" y="connsiteY0"/>
                    </a:cxn>
                    <a:cxn ang="0">
                      <a:pos x="connsiteX1" y="connsiteY1"/>
                    </a:cxn>
                    <a:cxn ang="0">
                      <a:pos x="connsiteX2" y="connsiteY2"/>
                    </a:cxn>
                    <a:cxn ang="0">
                      <a:pos x="connsiteX3" y="connsiteY3"/>
                    </a:cxn>
                  </a:cxnLst>
                  <a:rect l="l" t="t" r="r" b="b"/>
                  <a:pathLst>
                    <a:path w="65474" h="99267">
                      <a:moveTo>
                        <a:pt x="0" y="0"/>
                      </a:moveTo>
                      <a:lnTo>
                        <a:pt x="65474" y="0"/>
                      </a:lnTo>
                      <a:lnTo>
                        <a:pt x="65474" y="99268"/>
                      </a:lnTo>
                      <a:lnTo>
                        <a:pt x="0" y="99268"/>
                      </a:lnTo>
                      <a:close/>
                    </a:path>
                  </a:pathLst>
                </a:custGeom>
                <a:solidFill>
                  <a:srgbClr val="F8CE91"/>
                </a:solidFill>
                <a:ln w="0" cap="flat">
                  <a:noFill/>
                  <a:prstDash val="solid"/>
                  <a:miter/>
                </a:ln>
              </p:spPr>
              <p:txBody>
                <a:bodyPr rtlCol="0" anchor="ctr"/>
                <a:lstStyle/>
                <a:p>
                  <a:endParaRPr lang="en-US" dirty="0"/>
                </a:p>
              </p:txBody>
            </p:sp>
            <p:sp>
              <p:nvSpPr>
                <p:cNvPr id="348" name="Freeform: Shape 347">
                  <a:extLst>
                    <a:ext uri="{FF2B5EF4-FFF2-40B4-BE49-F238E27FC236}">
                      <a16:creationId xmlns:a16="http://schemas.microsoft.com/office/drawing/2014/main" id="{119B4BE8-4B58-C85C-0ED3-FB19D8DA4889}"/>
                    </a:ext>
                  </a:extLst>
                </p:cNvPr>
                <p:cNvSpPr/>
                <p:nvPr/>
              </p:nvSpPr>
              <p:spPr>
                <a:xfrm>
                  <a:off x="11041671" y="3497491"/>
                  <a:ext cx="14114" cy="55068"/>
                </a:xfrm>
                <a:custGeom>
                  <a:avLst/>
                  <a:gdLst>
                    <a:gd name="connsiteX0" fmla="*/ 0 w 14114"/>
                    <a:gd name="connsiteY0" fmla="*/ 0 h 55068"/>
                    <a:gd name="connsiteX1" fmla="*/ 14115 w 14114"/>
                    <a:gd name="connsiteY1" fmla="*/ 0 h 55068"/>
                    <a:gd name="connsiteX2" fmla="*/ 14115 w 14114"/>
                    <a:gd name="connsiteY2" fmla="*/ 55069 h 55068"/>
                    <a:gd name="connsiteX3" fmla="*/ 0 w 14114"/>
                    <a:gd name="connsiteY3" fmla="*/ 55069 h 55068"/>
                  </a:gdLst>
                  <a:ahLst/>
                  <a:cxnLst>
                    <a:cxn ang="0">
                      <a:pos x="connsiteX0" y="connsiteY0"/>
                    </a:cxn>
                    <a:cxn ang="0">
                      <a:pos x="connsiteX1" y="connsiteY1"/>
                    </a:cxn>
                    <a:cxn ang="0">
                      <a:pos x="connsiteX2" y="connsiteY2"/>
                    </a:cxn>
                    <a:cxn ang="0">
                      <a:pos x="connsiteX3" y="connsiteY3"/>
                    </a:cxn>
                  </a:cxnLst>
                  <a:rect l="l" t="t" r="r" b="b"/>
                  <a:pathLst>
                    <a:path w="14114" h="55068">
                      <a:moveTo>
                        <a:pt x="0" y="0"/>
                      </a:moveTo>
                      <a:lnTo>
                        <a:pt x="14115" y="0"/>
                      </a:lnTo>
                      <a:lnTo>
                        <a:pt x="14115" y="55069"/>
                      </a:lnTo>
                      <a:lnTo>
                        <a:pt x="0" y="55069"/>
                      </a:lnTo>
                      <a:close/>
                    </a:path>
                  </a:pathLst>
                </a:custGeom>
                <a:solidFill>
                  <a:srgbClr val="F4E8E0">
                    <a:alpha val="21000"/>
                  </a:srgbClr>
                </a:solidFill>
                <a:ln w="0" cap="flat">
                  <a:noFill/>
                  <a:prstDash val="solid"/>
                  <a:miter/>
                </a:ln>
              </p:spPr>
              <p:txBody>
                <a:bodyPr rtlCol="0" anchor="ctr"/>
                <a:lstStyle/>
                <a:p>
                  <a:endParaRPr lang="en-US" dirty="0"/>
                </a:p>
              </p:txBody>
            </p:sp>
            <p:sp>
              <p:nvSpPr>
                <p:cNvPr id="349" name="Freeform: Shape 348">
                  <a:extLst>
                    <a:ext uri="{FF2B5EF4-FFF2-40B4-BE49-F238E27FC236}">
                      <a16:creationId xmlns:a16="http://schemas.microsoft.com/office/drawing/2014/main" id="{650F276F-A143-FA98-E7B7-271DB1212CDC}"/>
                    </a:ext>
                  </a:extLst>
                </p:cNvPr>
                <p:cNvSpPr/>
                <p:nvPr/>
              </p:nvSpPr>
              <p:spPr>
                <a:xfrm>
                  <a:off x="10916182" y="3497492"/>
                  <a:ext cx="31043" cy="64186"/>
                </a:xfrm>
                <a:custGeom>
                  <a:avLst/>
                  <a:gdLst>
                    <a:gd name="connsiteX0" fmla="*/ 26942 w 31043"/>
                    <a:gd name="connsiteY0" fmla="*/ 34463 h 64186"/>
                    <a:gd name="connsiteX1" fmla="*/ 30187 w 31043"/>
                    <a:gd name="connsiteY1" fmla="*/ 0 h 64186"/>
                    <a:gd name="connsiteX2" fmla="*/ 13136 w 31043"/>
                    <a:gd name="connsiteY2" fmla="*/ 0 h 64186"/>
                    <a:gd name="connsiteX3" fmla="*/ 13497 w 31043"/>
                    <a:gd name="connsiteY3" fmla="*/ 3091 h 64186"/>
                    <a:gd name="connsiteX4" fmla="*/ 18494 w 31043"/>
                    <a:gd name="connsiteY4" fmla="*/ 19421 h 64186"/>
                    <a:gd name="connsiteX5" fmla="*/ 20399 w 31043"/>
                    <a:gd name="connsiteY5" fmla="*/ 24418 h 64186"/>
                    <a:gd name="connsiteX6" fmla="*/ 17103 w 31043"/>
                    <a:gd name="connsiteY6" fmla="*/ 27148 h 64186"/>
                    <a:gd name="connsiteX7" fmla="*/ 14115 w 31043"/>
                    <a:gd name="connsiteY7" fmla="*/ 27045 h 64186"/>
                    <a:gd name="connsiteX8" fmla="*/ 12466 w 31043"/>
                    <a:gd name="connsiteY8" fmla="*/ 38584 h 64186"/>
                    <a:gd name="connsiteX9" fmla="*/ 7624 w 31043"/>
                    <a:gd name="connsiteY9" fmla="*/ 50484 h 64186"/>
                    <a:gd name="connsiteX10" fmla="*/ 0 w 31043"/>
                    <a:gd name="connsiteY10" fmla="*/ 55120 h 64186"/>
                    <a:gd name="connsiteX11" fmla="*/ 0 w 31043"/>
                    <a:gd name="connsiteY11" fmla="*/ 64186 h 64186"/>
                    <a:gd name="connsiteX12" fmla="*/ 26890 w 31043"/>
                    <a:gd name="connsiteY12" fmla="*/ 34514 h 6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043" h="64186">
                      <a:moveTo>
                        <a:pt x="26942" y="34463"/>
                      </a:moveTo>
                      <a:cubicBezTo>
                        <a:pt x="31578" y="23748"/>
                        <a:pt x="31681" y="11694"/>
                        <a:pt x="30187" y="0"/>
                      </a:cubicBezTo>
                      <a:lnTo>
                        <a:pt x="13136" y="0"/>
                      </a:lnTo>
                      <a:cubicBezTo>
                        <a:pt x="13239" y="1030"/>
                        <a:pt x="13342" y="2061"/>
                        <a:pt x="13497" y="3091"/>
                      </a:cubicBezTo>
                      <a:cubicBezTo>
                        <a:pt x="14218" y="8809"/>
                        <a:pt x="15351" y="14681"/>
                        <a:pt x="18494" y="19421"/>
                      </a:cubicBezTo>
                      <a:cubicBezTo>
                        <a:pt x="19524" y="20966"/>
                        <a:pt x="20812" y="22615"/>
                        <a:pt x="20399" y="24418"/>
                      </a:cubicBezTo>
                      <a:cubicBezTo>
                        <a:pt x="20090" y="25912"/>
                        <a:pt x="18545" y="26890"/>
                        <a:pt x="17103" y="27148"/>
                      </a:cubicBezTo>
                      <a:cubicBezTo>
                        <a:pt x="16124" y="27302"/>
                        <a:pt x="15094" y="27148"/>
                        <a:pt x="14115" y="27045"/>
                      </a:cubicBezTo>
                      <a:cubicBezTo>
                        <a:pt x="13291" y="30805"/>
                        <a:pt x="13084" y="34720"/>
                        <a:pt x="12466" y="38584"/>
                      </a:cubicBezTo>
                      <a:cubicBezTo>
                        <a:pt x="11797" y="42860"/>
                        <a:pt x="10509" y="47238"/>
                        <a:pt x="7624" y="50484"/>
                      </a:cubicBezTo>
                      <a:cubicBezTo>
                        <a:pt x="5615" y="52750"/>
                        <a:pt x="2936" y="54244"/>
                        <a:pt x="0" y="55120"/>
                      </a:cubicBezTo>
                      <a:lnTo>
                        <a:pt x="0" y="64186"/>
                      </a:lnTo>
                      <a:cubicBezTo>
                        <a:pt x="10869" y="56047"/>
                        <a:pt x="21533" y="46929"/>
                        <a:pt x="26890" y="34514"/>
                      </a:cubicBezTo>
                      <a:close/>
                    </a:path>
                  </a:pathLst>
                </a:custGeom>
                <a:solidFill>
                  <a:srgbClr val="DCA886"/>
                </a:solidFill>
                <a:ln w="0" cap="flat">
                  <a:noFill/>
                  <a:prstDash val="solid"/>
                  <a:miter/>
                </a:ln>
              </p:spPr>
              <p:txBody>
                <a:bodyPr rtlCol="0" anchor="ctr"/>
                <a:lstStyle/>
                <a:p>
                  <a:endParaRPr lang="en-US" dirty="0"/>
                </a:p>
              </p:txBody>
            </p:sp>
            <p:sp>
              <p:nvSpPr>
                <p:cNvPr id="350" name="Freeform: Shape 349">
                  <a:extLst>
                    <a:ext uri="{FF2B5EF4-FFF2-40B4-BE49-F238E27FC236}">
                      <a16:creationId xmlns:a16="http://schemas.microsoft.com/office/drawing/2014/main" id="{57A2961E-0A44-9B7A-8837-949BF9C30013}"/>
                    </a:ext>
                  </a:extLst>
                </p:cNvPr>
                <p:cNvSpPr/>
                <p:nvPr/>
              </p:nvSpPr>
              <p:spPr>
                <a:xfrm>
                  <a:off x="10916234" y="3497440"/>
                  <a:ext cx="101070" cy="99267"/>
                </a:xfrm>
                <a:custGeom>
                  <a:avLst/>
                  <a:gdLst>
                    <a:gd name="connsiteX0" fmla="*/ 30136 w 101070"/>
                    <a:gd name="connsiteY0" fmla="*/ 52 h 99267"/>
                    <a:gd name="connsiteX1" fmla="*/ 26890 w 101070"/>
                    <a:gd name="connsiteY1" fmla="*/ 34514 h 99267"/>
                    <a:gd name="connsiteX2" fmla="*/ 0 w 101070"/>
                    <a:gd name="connsiteY2" fmla="*/ 64186 h 99267"/>
                    <a:gd name="connsiteX3" fmla="*/ 0 w 101070"/>
                    <a:gd name="connsiteY3" fmla="*/ 99268 h 99267"/>
                    <a:gd name="connsiteX4" fmla="*/ 101071 w 101070"/>
                    <a:gd name="connsiteY4" fmla="*/ 99268 h 99267"/>
                    <a:gd name="connsiteX5" fmla="*/ 101071 w 101070"/>
                    <a:gd name="connsiteY5" fmla="*/ 0 h 99267"/>
                    <a:gd name="connsiteX6" fmla="*/ 30136 w 101070"/>
                    <a:gd name="connsiteY6" fmla="*/ 0 h 9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070" h="99267">
                      <a:moveTo>
                        <a:pt x="30136" y="52"/>
                      </a:moveTo>
                      <a:cubicBezTo>
                        <a:pt x="31630" y="11745"/>
                        <a:pt x="31527" y="23800"/>
                        <a:pt x="26890" y="34514"/>
                      </a:cubicBezTo>
                      <a:cubicBezTo>
                        <a:pt x="21533" y="46929"/>
                        <a:pt x="10870" y="56047"/>
                        <a:pt x="0" y="64186"/>
                      </a:cubicBezTo>
                      <a:lnTo>
                        <a:pt x="0" y="99268"/>
                      </a:lnTo>
                      <a:lnTo>
                        <a:pt x="101071" y="99268"/>
                      </a:lnTo>
                      <a:lnTo>
                        <a:pt x="101071" y="0"/>
                      </a:lnTo>
                      <a:lnTo>
                        <a:pt x="30136" y="0"/>
                      </a:lnTo>
                      <a:close/>
                    </a:path>
                  </a:pathLst>
                </a:custGeom>
                <a:solidFill>
                  <a:srgbClr val="E4B484"/>
                </a:solidFill>
                <a:ln w="0" cap="flat">
                  <a:noFill/>
                  <a:prstDash val="solid"/>
                  <a:miter/>
                </a:ln>
              </p:spPr>
              <p:txBody>
                <a:bodyPr rtlCol="0" anchor="ctr"/>
                <a:lstStyle/>
                <a:p>
                  <a:endParaRPr lang="en-US" dirty="0"/>
                </a:p>
              </p:txBody>
            </p:sp>
          </p:grpSp>
          <p:sp>
            <p:nvSpPr>
              <p:cNvPr id="351" name="Freeform: Shape 350">
                <a:extLst>
                  <a:ext uri="{FF2B5EF4-FFF2-40B4-BE49-F238E27FC236}">
                    <a16:creationId xmlns:a16="http://schemas.microsoft.com/office/drawing/2014/main" id="{2323401B-3D47-01A9-E6EB-1C51B6999751}"/>
                  </a:ext>
                </a:extLst>
              </p:cNvPr>
              <p:cNvSpPr/>
              <p:nvPr/>
            </p:nvSpPr>
            <p:spPr>
              <a:xfrm>
                <a:off x="10688439" y="2592133"/>
                <a:ext cx="15145" cy="15145"/>
              </a:xfrm>
              <a:custGeom>
                <a:avLst/>
                <a:gdLst>
                  <a:gd name="connsiteX0" fmla="*/ 15145 w 15145"/>
                  <a:gd name="connsiteY0" fmla="*/ 7573 h 15145"/>
                  <a:gd name="connsiteX1" fmla="*/ 7572 w 15145"/>
                  <a:gd name="connsiteY1" fmla="*/ 15145 h 15145"/>
                  <a:gd name="connsiteX2" fmla="*/ 0 w 15145"/>
                  <a:gd name="connsiteY2" fmla="*/ 7573 h 15145"/>
                  <a:gd name="connsiteX3" fmla="*/ 7572 w 15145"/>
                  <a:gd name="connsiteY3" fmla="*/ 0 h 15145"/>
                  <a:gd name="connsiteX4" fmla="*/ 15145 w 15145"/>
                  <a:gd name="connsiteY4" fmla="*/ 7573 h 15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45" h="15145">
                    <a:moveTo>
                      <a:pt x="15145" y="7573"/>
                    </a:moveTo>
                    <a:cubicBezTo>
                      <a:pt x="15145" y="11755"/>
                      <a:pt x="11755" y="15145"/>
                      <a:pt x="7572" y="15145"/>
                    </a:cubicBezTo>
                    <a:cubicBezTo>
                      <a:pt x="3390" y="15145"/>
                      <a:pt x="0" y="11755"/>
                      <a:pt x="0" y="7573"/>
                    </a:cubicBezTo>
                    <a:cubicBezTo>
                      <a:pt x="0" y="3390"/>
                      <a:pt x="3390" y="0"/>
                      <a:pt x="7572" y="0"/>
                    </a:cubicBezTo>
                    <a:cubicBezTo>
                      <a:pt x="11755" y="0"/>
                      <a:pt x="15145" y="3390"/>
                      <a:pt x="15145" y="7573"/>
                    </a:cubicBezTo>
                    <a:close/>
                  </a:path>
                </a:pathLst>
              </a:custGeom>
              <a:solidFill>
                <a:srgbClr val="FFFFFF"/>
              </a:solidFill>
              <a:ln w="0" cap="flat">
                <a:noFill/>
                <a:prstDash val="solid"/>
                <a:miter/>
              </a:ln>
            </p:spPr>
            <p:txBody>
              <a:bodyPr rtlCol="0" anchor="ctr"/>
              <a:lstStyle/>
              <a:p>
                <a:endParaRPr lang="en-US" dirty="0"/>
              </a:p>
            </p:txBody>
          </p:sp>
          <p:grpSp>
            <p:nvGrpSpPr>
              <p:cNvPr id="352" name="Graphic 331">
                <a:extLst>
                  <a:ext uri="{FF2B5EF4-FFF2-40B4-BE49-F238E27FC236}">
                    <a16:creationId xmlns:a16="http://schemas.microsoft.com/office/drawing/2014/main" id="{CEA63A55-9EDA-8240-9788-F866B11F86D4}"/>
                  </a:ext>
                </a:extLst>
              </p:cNvPr>
              <p:cNvGrpSpPr/>
              <p:nvPr/>
            </p:nvGrpSpPr>
            <p:grpSpPr>
              <a:xfrm>
                <a:off x="10454176" y="2547612"/>
                <a:ext cx="298056" cy="295034"/>
                <a:chOff x="10454176" y="2547612"/>
                <a:chExt cx="298056" cy="295034"/>
              </a:xfrm>
            </p:grpSpPr>
            <p:sp>
              <p:nvSpPr>
                <p:cNvPr id="353" name="Freeform: Shape 352">
                  <a:extLst>
                    <a:ext uri="{FF2B5EF4-FFF2-40B4-BE49-F238E27FC236}">
                      <a16:creationId xmlns:a16="http://schemas.microsoft.com/office/drawing/2014/main" id="{EDF5FE71-889D-F5DB-29ED-860E10323021}"/>
                    </a:ext>
                  </a:extLst>
                </p:cNvPr>
                <p:cNvSpPr/>
                <p:nvPr/>
              </p:nvSpPr>
              <p:spPr>
                <a:xfrm>
                  <a:off x="10609151" y="2794171"/>
                  <a:ext cx="28619" cy="40109"/>
                </a:xfrm>
                <a:custGeom>
                  <a:avLst/>
                  <a:gdLst>
                    <a:gd name="connsiteX0" fmla="*/ 19738 w 28619"/>
                    <a:gd name="connsiteY0" fmla="*/ 21121 h 40109"/>
                    <a:gd name="connsiteX1" fmla="*/ 20304 w 28619"/>
                    <a:gd name="connsiteY1" fmla="*/ 33433 h 40109"/>
                    <a:gd name="connsiteX2" fmla="*/ 19944 w 28619"/>
                    <a:gd name="connsiteY2" fmla="*/ 33536 h 40109"/>
                    <a:gd name="connsiteX3" fmla="*/ 18914 w 28619"/>
                    <a:gd name="connsiteY3" fmla="*/ 39305 h 40109"/>
                    <a:gd name="connsiteX4" fmla="*/ 12114 w 28619"/>
                    <a:gd name="connsiteY4" fmla="*/ 38584 h 40109"/>
                    <a:gd name="connsiteX5" fmla="*/ 626 w 28619"/>
                    <a:gd name="connsiteY5" fmla="*/ 21842 h 40109"/>
                    <a:gd name="connsiteX6" fmla="*/ 60 w 28619"/>
                    <a:gd name="connsiteY6" fmla="*/ 11539 h 40109"/>
                    <a:gd name="connsiteX7" fmla="*/ 265 w 28619"/>
                    <a:gd name="connsiteY7" fmla="*/ 721 h 40109"/>
                    <a:gd name="connsiteX8" fmla="*/ 265 w 28619"/>
                    <a:gd name="connsiteY8" fmla="*/ 0 h 40109"/>
                    <a:gd name="connsiteX9" fmla="*/ 23344 w 28619"/>
                    <a:gd name="connsiteY9" fmla="*/ 1597 h 40109"/>
                    <a:gd name="connsiteX10" fmla="*/ 23962 w 28619"/>
                    <a:gd name="connsiteY10" fmla="*/ 3761 h 40109"/>
                    <a:gd name="connsiteX11" fmla="*/ 23962 w 28619"/>
                    <a:gd name="connsiteY11" fmla="*/ 3864 h 40109"/>
                    <a:gd name="connsiteX12" fmla="*/ 27980 w 28619"/>
                    <a:gd name="connsiteY12" fmla="*/ 12982 h 40109"/>
                    <a:gd name="connsiteX13" fmla="*/ 28083 w 28619"/>
                    <a:gd name="connsiteY13" fmla="*/ 13188 h 40109"/>
                    <a:gd name="connsiteX14" fmla="*/ 27001 w 28619"/>
                    <a:gd name="connsiteY14" fmla="*/ 23696 h 40109"/>
                    <a:gd name="connsiteX15" fmla="*/ 25095 w 28619"/>
                    <a:gd name="connsiteY15" fmla="*/ 25448 h 40109"/>
                    <a:gd name="connsiteX16" fmla="*/ 23138 w 28619"/>
                    <a:gd name="connsiteY16" fmla="*/ 22924 h 40109"/>
                    <a:gd name="connsiteX17" fmla="*/ 24116 w 28619"/>
                    <a:gd name="connsiteY17" fmla="*/ 19472 h 40109"/>
                    <a:gd name="connsiteX18" fmla="*/ 23189 w 28619"/>
                    <a:gd name="connsiteY18" fmla="*/ 16278 h 40109"/>
                    <a:gd name="connsiteX19" fmla="*/ 20202 w 28619"/>
                    <a:gd name="connsiteY19" fmla="*/ 17515 h 40109"/>
                    <a:gd name="connsiteX20" fmla="*/ 19738 w 28619"/>
                    <a:gd name="connsiteY20" fmla="*/ 21069 h 4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619" h="40109">
                      <a:moveTo>
                        <a:pt x="19738" y="21121"/>
                      </a:moveTo>
                      <a:cubicBezTo>
                        <a:pt x="19944" y="25242"/>
                        <a:pt x="20098" y="29311"/>
                        <a:pt x="20304" y="33433"/>
                      </a:cubicBezTo>
                      <a:lnTo>
                        <a:pt x="19944" y="33536"/>
                      </a:lnTo>
                      <a:cubicBezTo>
                        <a:pt x="20356" y="35648"/>
                        <a:pt x="20511" y="38017"/>
                        <a:pt x="18914" y="39305"/>
                      </a:cubicBezTo>
                      <a:cubicBezTo>
                        <a:pt x="17059" y="40851"/>
                        <a:pt x="14174" y="39923"/>
                        <a:pt x="12114" y="38584"/>
                      </a:cubicBezTo>
                      <a:cubicBezTo>
                        <a:pt x="6293" y="34823"/>
                        <a:pt x="2017" y="28642"/>
                        <a:pt x="626" y="21842"/>
                      </a:cubicBezTo>
                      <a:cubicBezTo>
                        <a:pt x="-95" y="18442"/>
                        <a:pt x="-44" y="14991"/>
                        <a:pt x="60" y="11539"/>
                      </a:cubicBezTo>
                      <a:cubicBezTo>
                        <a:pt x="214" y="7933"/>
                        <a:pt x="472" y="4327"/>
                        <a:pt x="265" y="721"/>
                      </a:cubicBezTo>
                      <a:cubicBezTo>
                        <a:pt x="265" y="464"/>
                        <a:pt x="265" y="206"/>
                        <a:pt x="265" y="0"/>
                      </a:cubicBezTo>
                      <a:cubicBezTo>
                        <a:pt x="7890" y="1339"/>
                        <a:pt x="15668" y="1854"/>
                        <a:pt x="23344" y="1597"/>
                      </a:cubicBezTo>
                      <a:cubicBezTo>
                        <a:pt x="23498" y="2318"/>
                        <a:pt x="23704" y="3039"/>
                        <a:pt x="23962" y="3761"/>
                      </a:cubicBezTo>
                      <a:cubicBezTo>
                        <a:pt x="23962" y="3761"/>
                        <a:pt x="23962" y="3795"/>
                        <a:pt x="23962" y="3864"/>
                      </a:cubicBezTo>
                      <a:cubicBezTo>
                        <a:pt x="25095" y="6954"/>
                        <a:pt x="27053" y="9788"/>
                        <a:pt x="27980" y="12982"/>
                      </a:cubicBezTo>
                      <a:cubicBezTo>
                        <a:pt x="27980" y="13085"/>
                        <a:pt x="28083" y="13136"/>
                        <a:pt x="28083" y="13188"/>
                      </a:cubicBezTo>
                      <a:cubicBezTo>
                        <a:pt x="29062" y="16691"/>
                        <a:pt x="28701" y="20503"/>
                        <a:pt x="27001" y="23696"/>
                      </a:cubicBezTo>
                      <a:cubicBezTo>
                        <a:pt x="26589" y="24521"/>
                        <a:pt x="25971" y="25396"/>
                        <a:pt x="25095" y="25448"/>
                      </a:cubicBezTo>
                      <a:cubicBezTo>
                        <a:pt x="23910" y="25551"/>
                        <a:pt x="23086" y="24160"/>
                        <a:pt x="23138" y="22924"/>
                      </a:cubicBezTo>
                      <a:cubicBezTo>
                        <a:pt x="23241" y="21739"/>
                        <a:pt x="23859" y="20657"/>
                        <a:pt x="24116" y="19472"/>
                      </a:cubicBezTo>
                      <a:cubicBezTo>
                        <a:pt x="24374" y="18339"/>
                        <a:pt x="24220" y="16897"/>
                        <a:pt x="23189" y="16278"/>
                      </a:cubicBezTo>
                      <a:cubicBezTo>
                        <a:pt x="22108" y="15712"/>
                        <a:pt x="20717" y="16433"/>
                        <a:pt x="20202" y="17515"/>
                      </a:cubicBezTo>
                      <a:cubicBezTo>
                        <a:pt x="19635" y="18597"/>
                        <a:pt x="19635" y="19884"/>
                        <a:pt x="19738" y="21069"/>
                      </a:cubicBezTo>
                      <a:close/>
                    </a:path>
                  </a:pathLst>
                </a:custGeom>
                <a:solidFill>
                  <a:srgbClr val="F5B691"/>
                </a:solidFill>
                <a:ln w="0" cap="flat">
                  <a:noFill/>
                  <a:prstDash val="solid"/>
                  <a:miter/>
                </a:ln>
              </p:spPr>
              <p:txBody>
                <a:bodyPr rtlCol="0" anchor="ctr"/>
                <a:lstStyle/>
                <a:p>
                  <a:endParaRPr lang="en-US" dirty="0"/>
                </a:p>
              </p:txBody>
            </p:sp>
            <p:sp>
              <p:nvSpPr>
                <p:cNvPr id="354" name="Freeform: Shape 353">
                  <a:extLst>
                    <a:ext uri="{FF2B5EF4-FFF2-40B4-BE49-F238E27FC236}">
                      <a16:creationId xmlns:a16="http://schemas.microsoft.com/office/drawing/2014/main" id="{3F7B3439-7944-161F-B735-47595810DA37}"/>
                    </a:ext>
                  </a:extLst>
                </p:cNvPr>
                <p:cNvSpPr/>
                <p:nvPr/>
              </p:nvSpPr>
              <p:spPr>
                <a:xfrm>
                  <a:off x="10454176" y="2774954"/>
                  <a:ext cx="59269" cy="40803"/>
                </a:xfrm>
                <a:custGeom>
                  <a:avLst/>
                  <a:gdLst>
                    <a:gd name="connsiteX0" fmla="*/ 59270 w 59269"/>
                    <a:gd name="connsiteY0" fmla="*/ 5669 h 40803"/>
                    <a:gd name="connsiteX1" fmla="*/ 55046 w 59269"/>
                    <a:gd name="connsiteY1" fmla="*/ 30653 h 40803"/>
                    <a:gd name="connsiteX2" fmla="*/ 46752 w 59269"/>
                    <a:gd name="connsiteY2" fmla="*/ 31117 h 40803"/>
                    <a:gd name="connsiteX3" fmla="*/ 12701 w 59269"/>
                    <a:gd name="connsiteY3" fmla="*/ 40544 h 40803"/>
                    <a:gd name="connsiteX4" fmla="*/ 235 w 59269"/>
                    <a:gd name="connsiteY4" fmla="*/ 36268 h 40803"/>
                    <a:gd name="connsiteX5" fmla="*/ 3635 w 59269"/>
                    <a:gd name="connsiteY5" fmla="*/ 27305 h 40803"/>
                    <a:gd name="connsiteX6" fmla="*/ 18934 w 59269"/>
                    <a:gd name="connsiteY6" fmla="*/ 8656 h 40803"/>
                    <a:gd name="connsiteX7" fmla="*/ 32740 w 59269"/>
                    <a:gd name="connsiteY7" fmla="*/ 54 h 40803"/>
                    <a:gd name="connsiteX8" fmla="*/ 42167 w 59269"/>
                    <a:gd name="connsiteY8" fmla="*/ 4278 h 40803"/>
                    <a:gd name="connsiteX9" fmla="*/ 59270 w 59269"/>
                    <a:gd name="connsiteY9" fmla="*/ 5669 h 4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269" h="40803">
                      <a:moveTo>
                        <a:pt x="59270" y="5669"/>
                      </a:moveTo>
                      <a:cubicBezTo>
                        <a:pt x="54118" y="12726"/>
                        <a:pt x="52624" y="22256"/>
                        <a:pt x="55046" y="30653"/>
                      </a:cubicBezTo>
                      <a:cubicBezTo>
                        <a:pt x="52264" y="30756"/>
                        <a:pt x="49534" y="30910"/>
                        <a:pt x="46752" y="31117"/>
                      </a:cubicBezTo>
                      <a:cubicBezTo>
                        <a:pt x="35264" y="31992"/>
                        <a:pt x="24292" y="39050"/>
                        <a:pt x="12701" y="40544"/>
                      </a:cubicBezTo>
                      <a:cubicBezTo>
                        <a:pt x="7910" y="41213"/>
                        <a:pt x="1574" y="40853"/>
                        <a:pt x="235" y="36268"/>
                      </a:cubicBezTo>
                      <a:cubicBezTo>
                        <a:pt x="-744" y="33074"/>
                        <a:pt x="1523" y="29880"/>
                        <a:pt x="3635" y="27305"/>
                      </a:cubicBezTo>
                      <a:cubicBezTo>
                        <a:pt x="8735" y="21123"/>
                        <a:pt x="13834" y="14890"/>
                        <a:pt x="18934" y="8656"/>
                      </a:cubicBezTo>
                      <a:cubicBezTo>
                        <a:pt x="22540" y="4278"/>
                        <a:pt x="27074" y="-565"/>
                        <a:pt x="32740" y="54"/>
                      </a:cubicBezTo>
                      <a:cubicBezTo>
                        <a:pt x="36192" y="414"/>
                        <a:pt x="39076" y="2784"/>
                        <a:pt x="42167" y="4278"/>
                      </a:cubicBezTo>
                      <a:cubicBezTo>
                        <a:pt x="47473" y="6750"/>
                        <a:pt x="53397" y="6596"/>
                        <a:pt x="59270" y="5669"/>
                      </a:cubicBezTo>
                      <a:close/>
                    </a:path>
                  </a:pathLst>
                </a:custGeom>
                <a:solidFill>
                  <a:srgbClr val="FFFFFF"/>
                </a:solidFill>
                <a:ln w="0" cap="flat">
                  <a:noFill/>
                  <a:prstDash val="solid"/>
                  <a:miter/>
                </a:ln>
              </p:spPr>
              <p:txBody>
                <a:bodyPr rtlCol="0" anchor="ctr"/>
                <a:lstStyle/>
                <a:p>
                  <a:endParaRPr lang="en-US" dirty="0"/>
                </a:p>
              </p:txBody>
            </p:sp>
            <p:sp>
              <p:nvSpPr>
                <p:cNvPr id="355" name="Freeform: Shape 354">
                  <a:extLst>
                    <a:ext uri="{FF2B5EF4-FFF2-40B4-BE49-F238E27FC236}">
                      <a16:creationId xmlns:a16="http://schemas.microsoft.com/office/drawing/2014/main" id="{127146D1-0543-525D-6FA2-37572829A8AB}"/>
                    </a:ext>
                  </a:extLst>
                </p:cNvPr>
                <p:cNvSpPr/>
                <p:nvPr/>
              </p:nvSpPr>
              <p:spPr>
                <a:xfrm>
                  <a:off x="10508091" y="2692585"/>
                  <a:ext cx="101119" cy="113817"/>
                </a:xfrm>
                <a:custGeom>
                  <a:avLst/>
                  <a:gdLst>
                    <a:gd name="connsiteX0" fmla="*/ 61814 w 101119"/>
                    <a:gd name="connsiteY0" fmla="*/ 73407 h 113817"/>
                    <a:gd name="connsiteX1" fmla="*/ 64184 w 101119"/>
                    <a:gd name="connsiteY1" fmla="*/ 66659 h 113817"/>
                    <a:gd name="connsiteX2" fmla="*/ 65369 w 101119"/>
                    <a:gd name="connsiteY2" fmla="*/ 66402 h 113817"/>
                    <a:gd name="connsiteX3" fmla="*/ 42806 w 101119"/>
                    <a:gd name="connsiteY3" fmla="*/ 464 h 113817"/>
                    <a:gd name="connsiteX4" fmla="*/ 51202 w 101119"/>
                    <a:gd name="connsiteY4" fmla="*/ 3091 h 113817"/>
                    <a:gd name="connsiteX5" fmla="*/ 68099 w 101119"/>
                    <a:gd name="connsiteY5" fmla="*/ 0 h 113817"/>
                    <a:gd name="connsiteX6" fmla="*/ 82729 w 101119"/>
                    <a:gd name="connsiteY6" fmla="*/ 19884 h 113817"/>
                    <a:gd name="connsiteX7" fmla="*/ 86850 w 101119"/>
                    <a:gd name="connsiteY7" fmla="*/ 22357 h 113817"/>
                    <a:gd name="connsiteX8" fmla="*/ 86747 w 101119"/>
                    <a:gd name="connsiteY8" fmla="*/ 24366 h 113817"/>
                    <a:gd name="connsiteX9" fmla="*/ 101119 w 101119"/>
                    <a:gd name="connsiteY9" fmla="*/ 101122 h 113817"/>
                    <a:gd name="connsiteX10" fmla="*/ 100759 w 101119"/>
                    <a:gd name="connsiteY10" fmla="*/ 101586 h 113817"/>
                    <a:gd name="connsiteX11" fmla="*/ 85871 w 101119"/>
                    <a:gd name="connsiteY11" fmla="*/ 112043 h 113817"/>
                    <a:gd name="connsiteX12" fmla="*/ 86901 w 101119"/>
                    <a:gd name="connsiteY12" fmla="*/ 112146 h 113817"/>
                    <a:gd name="connsiteX13" fmla="*/ 86901 w 101119"/>
                    <a:gd name="connsiteY13" fmla="*/ 112146 h 113817"/>
                    <a:gd name="connsiteX14" fmla="*/ 1131 w 101119"/>
                    <a:gd name="connsiteY14" fmla="*/ 113073 h 113817"/>
                    <a:gd name="connsiteX15" fmla="*/ 5355 w 101119"/>
                    <a:gd name="connsiteY15" fmla="*/ 88089 h 113817"/>
                    <a:gd name="connsiteX16" fmla="*/ 12721 w 101119"/>
                    <a:gd name="connsiteY16" fmla="*/ 86595 h 113817"/>
                    <a:gd name="connsiteX17" fmla="*/ 51975 w 101119"/>
                    <a:gd name="connsiteY17" fmla="*/ 77735 h 113817"/>
                    <a:gd name="connsiteX18" fmla="*/ 61814 w 101119"/>
                    <a:gd name="connsiteY18" fmla="*/ 73510 h 1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19" h="113817">
                      <a:moveTo>
                        <a:pt x="61814" y="73407"/>
                      </a:moveTo>
                      <a:cubicBezTo>
                        <a:pt x="63617" y="71707"/>
                        <a:pt x="64596" y="69029"/>
                        <a:pt x="64184" y="66659"/>
                      </a:cubicBezTo>
                      <a:lnTo>
                        <a:pt x="65369" y="66402"/>
                      </a:lnTo>
                      <a:cubicBezTo>
                        <a:pt x="60217" y="43529"/>
                        <a:pt x="41312" y="23387"/>
                        <a:pt x="42806" y="464"/>
                      </a:cubicBezTo>
                      <a:cubicBezTo>
                        <a:pt x="45278" y="2009"/>
                        <a:pt x="48266" y="2833"/>
                        <a:pt x="51202" y="3091"/>
                      </a:cubicBezTo>
                      <a:cubicBezTo>
                        <a:pt x="56972" y="3503"/>
                        <a:pt x="62638" y="1751"/>
                        <a:pt x="68099" y="0"/>
                      </a:cubicBezTo>
                      <a:cubicBezTo>
                        <a:pt x="70417" y="8088"/>
                        <a:pt x="75774" y="15094"/>
                        <a:pt x="82729" y="19884"/>
                      </a:cubicBezTo>
                      <a:cubicBezTo>
                        <a:pt x="84068" y="20812"/>
                        <a:pt x="85459" y="21636"/>
                        <a:pt x="86850" y="22357"/>
                      </a:cubicBezTo>
                      <a:cubicBezTo>
                        <a:pt x="86850" y="23027"/>
                        <a:pt x="86747" y="23696"/>
                        <a:pt x="86747" y="24366"/>
                      </a:cubicBezTo>
                      <a:cubicBezTo>
                        <a:pt x="86335" y="46775"/>
                        <a:pt x="96277" y="77116"/>
                        <a:pt x="101119" y="101122"/>
                      </a:cubicBezTo>
                      <a:cubicBezTo>
                        <a:pt x="100965" y="101277"/>
                        <a:pt x="100913" y="101431"/>
                        <a:pt x="100759" y="101586"/>
                      </a:cubicBezTo>
                      <a:cubicBezTo>
                        <a:pt x="97101" y="106582"/>
                        <a:pt x="91795" y="110343"/>
                        <a:pt x="85871" y="112043"/>
                      </a:cubicBezTo>
                      <a:cubicBezTo>
                        <a:pt x="86232" y="112043"/>
                        <a:pt x="86592" y="112146"/>
                        <a:pt x="86901" y="112146"/>
                      </a:cubicBezTo>
                      <a:lnTo>
                        <a:pt x="86901" y="112146"/>
                      </a:lnTo>
                      <a:cubicBezTo>
                        <a:pt x="58311" y="115907"/>
                        <a:pt x="29566" y="111991"/>
                        <a:pt x="1131" y="113073"/>
                      </a:cubicBezTo>
                      <a:cubicBezTo>
                        <a:pt x="-1290" y="104676"/>
                        <a:pt x="203" y="95198"/>
                        <a:pt x="5355" y="88089"/>
                      </a:cubicBezTo>
                      <a:cubicBezTo>
                        <a:pt x="7879" y="87677"/>
                        <a:pt x="10300" y="87162"/>
                        <a:pt x="12721" y="86595"/>
                      </a:cubicBezTo>
                      <a:cubicBezTo>
                        <a:pt x="25806" y="83607"/>
                        <a:pt x="38890" y="80619"/>
                        <a:pt x="51975" y="77735"/>
                      </a:cubicBezTo>
                      <a:cubicBezTo>
                        <a:pt x="55478" y="76910"/>
                        <a:pt x="59187" y="76035"/>
                        <a:pt x="61814" y="73510"/>
                      </a:cubicBezTo>
                      <a:close/>
                    </a:path>
                  </a:pathLst>
                </a:custGeom>
                <a:solidFill>
                  <a:srgbClr val="F2C72B"/>
                </a:solidFill>
                <a:ln w="0" cap="flat">
                  <a:noFill/>
                  <a:prstDash val="solid"/>
                  <a:miter/>
                </a:ln>
              </p:spPr>
              <p:txBody>
                <a:bodyPr rtlCol="0" anchor="ctr"/>
                <a:lstStyle/>
                <a:p>
                  <a:endParaRPr lang="en-US" dirty="0"/>
                </a:p>
              </p:txBody>
            </p:sp>
            <p:sp>
              <p:nvSpPr>
                <p:cNvPr id="356" name="Freeform: Shape 355">
                  <a:extLst>
                    <a:ext uri="{FF2B5EF4-FFF2-40B4-BE49-F238E27FC236}">
                      <a16:creationId xmlns:a16="http://schemas.microsoft.com/office/drawing/2014/main" id="{FAD22ACD-1CA6-88C7-E0C1-36D25317D616}"/>
                    </a:ext>
                  </a:extLst>
                </p:cNvPr>
                <p:cNvSpPr/>
                <p:nvPr/>
              </p:nvSpPr>
              <p:spPr>
                <a:xfrm>
                  <a:off x="10590923" y="2641586"/>
                  <a:ext cx="24572" cy="73355"/>
                </a:xfrm>
                <a:custGeom>
                  <a:avLst/>
                  <a:gdLst>
                    <a:gd name="connsiteX0" fmla="*/ 24521 w 24572"/>
                    <a:gd name="connsiteY0" fmla="*/ 0 h 73355"/>
                    <a:gd name="connsiteX1" fmla="*/ 12157 w 24572"/>
                    <a:gd name="connsiteY1" fmla="*/ 35699 h 73355"/>
                    <a:gd name="connsiteX2" fmla="*/ 4121 w 24572"/>
                    <a:gd name="connsiteY2" fmla="*/ 73356 h 73355"/>
                    <a:gd name="connsiteX3" fmla="*/ 0 w 24572"/>
                    <a:gd name="connsiteY3" fmla="*/ 70883 h 73355"/>
                    <a:gd name="connsiteX4" fmla="*/ 24572 w 24572"/>
                    <a:gd name="connsiteY4" fmla="*/ 0 h 73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72" h="73355">
                      <a:moveTo>
                        <a:pt x="24521" y="0"/>
                      </a:moveTo>
                      <a:cubicBezTo>
                        <a:pt x="20090" y="11797"/>
                        <a:pt x="15969" y="23696"/>
                        <a:pt x="12157" y="35699"/>
                      </a:cubicBezTo>
                      <a:cubicBezTo>
                        <a:pt x="8242" y="48011"/>
                        <a:pt x="4585" y="60529"/>
                        <a:pt x="4121" y="73356"/>
                      </a:cubicBezTo>
                      <a:cubicBezTo>
                        <a:pt x="2679" y="72635"/>
                        <a:pt x="1339" y="71811"/>
                        <a:pt x="0" y="70883"/>
                      </a:cubicBezTo>
                      <a:cubicBezTo>
                        <a:pt x="3348" y="45899"/>
                        <a:pt x="11745" y="21687"/>
                        <a:pt x="24572" y="0"/>
                      </a:cubicBezTo>
                      <a:close/>
                    </a:path>
                  </a:pathLst>
                </a:custGeom>
                <a:solidFill>
                  <a:srgbClr val="972A79"/>
                </a:solidFill>
                <a:ln w="0" cap="flat">
                  <a:noFill/>
                  <a:prstDash val="solid"/>
                  <a:miter/>
                </a:ln>
              </p:spPr>
              <p:txBody>
                <a:bodyPr rtlCol="0" anchor="ctr"/>
                <a:lstStyle/>
                <a:p>
                  <a:endParaRPr lang="en-US" dirty="0"/>
                </a:p>
              </p:txBody>
            </p:sp>
            <p:sp>
              <p:nvSpPr>
                <p:cNvPr id="357" name="Freeform: Shape 356">
                  <a:extLst>
                    <a:ext uri="{FF2B5EF4-FFF2-40B4-BE49-F238E27FC236}">
                      <a16:creationId xmlns:a16="http://schemas.microsoft.com/office/drawing/2014/main" id="{709C306B-0590-9682-CF91-1A093BCBC18F}"/>
                    </a:ext>
                  </a:extLst>
                </p:cNvPr>
                <p:cNvSpPr/>
                <p:nvPr/>
              </p:nvSpPr>
              <p:spPr>
                <a:xfrm>
                  <a:off x="10632495" y="2795716"/>
                  <a:ext cx="618" cy="2163"/>
                </a:xfrm>
                <a:custGeom>
                  <a:avLst/>
                  <a:gdLst>
                    <a:gd name="connsiteX0" fmla="*/ 412 w 618"/>
                    <a:gd name="connsiteY0" fmla="*/ 0 h 2163"/>
                    <a:gd name="connsiteX1" fmla="*/ 618 w 618"/>
                    <a:gd name="connsiteY1" fmla="*/ 2164 h 2163"/>
                    <a:gd name="connsiteX2" fmla="*/ 0 w 618"/>
                    <a:gd name="connsiteY2" fmla="*/ 0 h 2163"/>
                    <a:gd name="connsiteX3" fmla="*/ 412 w 618"/>
                    <a:gd name="connsiteY3" fmla="*/ 0 h 2163"/>
                  </a:gdLst>
                  <a:ahLst/>
                  <a:cxnLst>
                    <a:cxn ang="0">
                      <a:pos x="connsiteX0" y="connsiteY0"/>
                    </a:cxn>
                    <a:cxn ang="0">
                      <a:pos x="connsiteX1" y="connsiteY1"/>
                    </a:cxn>
                    <a:cxn ang="0">
                      <a:pos x="connsiteX2" y="connsiteY2"/>
                    </a:cxn>
                    <a:cxn ang="0">
                      <a:pos x="connsiteX3" y="connsiteY3"/>
                    </a:cxn>
                  </a:cxnLst>
                  <a:rect l="l" t="t" r="r" b="b"/>
                  <a:pathLst>
                    <a:path w="618" h="2163">
                      <a:moveTo>
                        <a:pt x="412" y="0"/>
                      </a:moveTo>
                      <a:cubicBezTo>
                        <a:pt x="412" y="721"/>
                        <a:pt x="515" y="1494"/>
                        <a:pt x="618" y="2164"/>
                      </a:cubicBezTo>
                      <a:cubicBezTo>
                        <a:pt x="361" y="1442"/>
                        <a:pt x="155" y="721"/>
                        <a:pt x="0" y="0"/>
                      </a:cubicBezTo>
                      <a:cubicBezTo>
                        <a:pt x="155" y="0"/>
                        <a:pt x="258" y="0"/>
                        <a:pt x="412" y="0"/>
                      </a:cubicBezTo>
                      <a:close/>
                    </a:path>
                  </a:pathLst>
                </a:custGeom>
                <a:solidFill>
                  <a:srgbClr val="E85B0D"/>
                </a:solidFill>
                <a:ln w="0" cap="flat">
                  <a:noFill/>
                  <a:prstDash val="solid"/>
                  <a:miter/>
                </a:ln>
              </p:spPr>
              <p:txBody>
                <a:bodyPr rtlCol="0" anchor="ctr"/>
                <a:lstStyle/>
                <a:p>
                  <a:endParaRPr lang="en-US" dirty="0"/>
                </a:p>
              </p:txBody>
            </p:sp>
            <p:sp>
              <p:nvSpPr>
                <p:cNvPr id="358" name="Freeform: Shape 357">
                  <a:extLst>
                    <a:ext uri="{FF2B5EF4-FFF2-40B4-BE49-F238E27FC236}">
                      <a16:creationId xmlns:a16="http://schemas.microsoft.com/office/drawing/2014/main" id="{670290B5-5560-8FA2-3052-7589CDA1749C}"/>
                    </a:ext>
                  </a:extLst>
                </p:cNvPr>
                <p:cNvSpPr/>
                <p:nvPr/>
              </p:nvSpPr>
              <p:spPr>
                <a:xfrm>
                  <a:off x="10635328" y="2676358"/>
                  <a:ext cx="13548" cy="49711"/>
                </a:xfrm>
                <a:custGeom>
                  <a:avLst/>
                  <a:gdLst>
                    <a:gd name="connsiteX0" fmla="*/ 13548 w 13548"/>
                    <a:gd name="connsiteY0" fmla="*/ 0 h 49711"/>
                    <a:gd name="connsiteX1" fmla="*/ 7109 w 13548"/>
                    <a:gd name="connsiteY1" fmla="*/ 49711 h 49711"/>
                    <a:gd name="connsiteX2" fmla="*/ 0 w 13548"/>
                    <a:gd name="connsiteY2" fmla="*/ 49299 h 49711"/>
                    <a:gd name="connsiteX3" fmla="*/ 13548 w 13548"/>
                    <a:gd name="connsiteY3" fmla="*/ 0 h 49711"/>
                  </a:gdLst>
                  <a:ahLst/>
                  <a:cxnLst>
                    <a:cxn ang="0">
                      <a:pos x="connsiteX0" y="connsiteY0"/>
                    </a:cxn>
                    <a:cxn ang="0">
                      <a:pos x="connsiteX1" y="connsiteY1"/>
                    </a:cxn>
                    <a:cxn ang="0">
                      <a:pos x="connsiteX2" y="connsiteY2"/>
                    </a:cxn>
                    <a:cxn ang="0">
                      <a:pos x="connsiteX3" y="connsiteY3"/>
                    </a:cxn>
                  </a:cxnLst>
                  <a:rect l="l" t="t" r="r" b="b"/>
                  <a:pathLst>
                    <a:path w="13548" h="49711">
                      <a:moveTo>
                        <a:pt x="13548" y="0"/>
                      </a:moveTo>
                      <a:cubicBezTo>
                        <a:pt x="9788" y="16330"/>
                        <a:pt x="7624" y="32969"/>
                        <a:pt x="7109" y="49711"/>
                      </a:cubicBezTo>
                      <a:cubicBezTo>
                        <a:pt x="4739" y="49711"/>
                        <a:pt x="2318" y="49608"/>
                        <a:pt x="0" y="49299"/>
                      </a:cubicBezTo>
                      <a:cubicBezTo>
                        <a:pt x="2936" y="32248"/>
                        <a:pt x="7521" y="15660"/>
                        <a:pt x="13548" y="0"/>
                      </a:cubicBezTo>
                      <a:close/>
                    </a:path>
                  </a:pathLst>
                </a:custGeom>
                <a:solidFill>
                  <a:srgbClr val="972A79"/>
                </a:solidFill>
                <a:ln w="0" cap="flat">
                  <a:noFill/>
                  <a:prstDash val="solid"/>
                  <a:miter/>
                </a:ln>
              </p:spPr>
              <p:txBody>
                <a:bodyPr rtlCol="0" anchor="ctr"/>
                <a:lstStyle/>
                <a:p>
                  <a:endParaRPr lang="en-US" dirty="0"/>
                </a:p>
              </p:txBody>
            </p:sp>
            <p:sp>
              <p:nvSpPr>
                <p:cNvPr id="359" name="Freeform: Shape 358">
                  <a:extLst>
                    <a:ext uri="{FF2B5EF4-FFF2-40B4-BE49-F238E27FC236}">
                      <a16:creationId xmlns:a16="http://schemas.microsoft.com/office/drawing/2014/main" id="{7EDA9E19-BA64-E376-144A-2DD5F142AD74}"/>
                    </a:ext>
                  </a:extLst>
                </p:cNvPr>
                <p:cNvSpPr/>
                <p:nvPr/>
              </p:nvSpPr>
              <p:spPr>
                <a:xfrm>
                  <a:off x="10747526" y="2579460"/>
                  <a:ext cx="1493" cy="5460"/>
                </a:xfrm>
                <a:custGeom>
                  <a:avLst/>
                  <a:gdLst>
                    <a:gd name="connsiteX0" fmla="*/ 0 w 1493"/>
                    <a:gd name="connsiteY0" fmla="*/ 5460 h 5460"/>
                    <a:gd name="connsiteX1" fmla="*/ 1494 w 1493"/>
                    <a:gd name="connsiteY1" fmla="*/ 0 h 5460"/>
                    <a:gd name="connsiteX2" fmla="*/ 0 w 1493"/>
                    <a:gd name="connsiteY2" fmla="*/ 5460 h 5460"/>
                  </a:gdLst>
                  <a:ahLst/>
                  <a:cxnLst>
                    <a:cxn ang="0">
                      <a:pos x="connsiteX0" y="connsiteY0"/>
                    </a:cxn>
                    <a:cxn ang="0">
                      <a:pos x="connsiteX1" y="connsiteY1"/>
                    </a:cxn>
                    <a:cxn ang="0">
                      <a:pos x="connsiteX2" y="connsiteY2"/>
                    </a:cxn>
                  </a:cxnLst>
                  <a:rect l="l" t="t" r="r" b="b"/>
                  <a:pathLst>
                    <a:path w="1493" h="5460">
                      <a:moveTo>
                        <a:pt x="0" y="5460"/>
                      </a:moveTo>
                      <a:cubicBezTo>
                        <a:pt x="258" y="3606"/>
                        <a:pt x="721" y="1700"/>
                        <a:pt x="1494" y="0"/>
                      </a:cubicBezTo>
                      <a:cubicBezTo>
                        <a:pt x="1185" y="1855"/>
                        <a:pt x="670" y="3709"/>
                        <a:pt x="0" y="5460"/>
                      </a:cubicBezTo>
                      <a:close/>
                    </a:path>
                  </a:pathLst>
                </a:custGeom>
                <a:solidFill>
                  <a:srgbClr val="140F42"/>
                </a:solidFill>
                <a:ln w="0" cap="flat">
                  <a:noFill/>
                  <a:prstDash val="solid"/>
                  <a:miter/>
                </a:ln>
              </p:spPr>
              <p:txBody>
                <a:bodyPr rtlCol="0" anchor="ctr"/>
                <a:lstStyle/>
                <a:p>
                  <a:endParaRPr lang="en-US" dirty="0"/>
                </a:p>
              </p:txBody>
            </p:sp>
            <p:sp>
              <p:nvSpPr>
                <p:cNvPr id="360" name="Freeform: Shape 359">
                  <a:extLst>
                    <a:ext uri="{FF2B5EF4-FFF2-40B4-BE49-F238E27FC236}">
                      <a16:creationId xmlns:a16="http://schemas.microsoft.com/office/drawing/2014/main" id="{8842E20A-66EC-AE67-281D-1CE00B65937E}"/>
                    </a:ext>
                  </a:extLst>
                </p:cNvPr>
                <p:cNvSpPr/>
                <p:nvPr/>
              </p:nvSpPr>
              <p:spPr>
                <a:xfrm>
                  <a:off x="10702348" y="2800610"/>
                  <a:ext cx="24675" cy="42036"/>
                </a:xfrm>
                <a:custGeom>
                  <a:avLst/>
                  <a:gdLst>
                    <a:gd name="connsiteX0" fmla="*/ 20245 w 24675"/>
                    <a:gd name="connsiteY0" fmla="*/ 24675 h 42036"/>
                    <a:gd name="connsiteX1" fmla="*/ 19163 w 24675"/>
                    <a:gd name="connsiteY1" fmla="*/ 15609 h 42036"/>
                    <a:gd name="connsiteX2" fmla="*/ 10715 w 24675"/>
                    <a:gd name="connsiteY2" fmla="*/ 37708 h 42036"/>
                    <a:gd name="connsiteX3" fmla="*/ 5409 w 24675"/>
                    <a:gd name="connsiteY3" fmla="*/ 42035 h 42036"/>
                    <a:gd name="connsiteX4" fmla="*/ 1339 w 24675"/>
                    <a:gd name="connsiteY4" fmla="*/ 38120 h 42036"/>
                    <a:gd name="connsiteX5" fmla="*/ 1391 w 24675"/>
                    <a:gd name="connsiteY5" fmla="*/ 34051 h 42036"/>
                    <a:gd name="connsiteX6" fmla="*/ 927 w 24675"/>
                    <a:gd name="connsiteY6" fmla="*/ 33948 h 42036"/>
                    <a:gd name="connsiteX7" fmla="*/ 0 w 24675"/>
                    <a:gd name="connsiteY7" fmla="*/ 0 h 42036"/>
                    <a:gd name="connsiteX8" fmla="*/ 23336 w 24675"/>
                    <a:gd name="connsiteY8" fmla="*/ 1185 h 42036"/>
                    <a:gd name="connsiteX9" fmla="*/ 23284 w 24675"/>
                    <a:gd name="connsiteY9" fmla="*/ 8603 h 42036"/>
                    <a:gd name="connsiteX10" fmla="*/ 24675 w 24675"/>
                    <a:gd name="connsiteY10" fmla="*/ 22203 h 42036"/>
                    <a:gd name="connsiteX11" fmla="*/ 24057 w 24675"/>
                    <a:gd name="connsiteY11" fmla="*/ 25860 h 42036"/>
                    <a:gd name="connsiteX12" fmla="*/ 20863 w 24675"/>
                    <a:gd name="connsiteY12" fmla="*/ 26427 h 42036"/>
                    <a:gd name="connsiteX13" fmla="*/ 20297 w 24675"/>
                    <a:gd name="connsiteY13" fmla="*/ 24624 h 4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75" h="42036">
                      <a:moveTo>
                        <a:pt x="20245" y="24675"/>
                      </a:moveTo>
                      <a:cubicBezTo>
                        <a:pt x="19833" y="21636"/>
                        <a:pt x="19524" y="18648"/>
                        <a:pt x="19163" y="15609"/>
                      </a:cubicBezTo>
                      <a:cubicBezTo>
                        <a:pt x="17412" y="23336"/>
                        <a:pt x="14579" y="30805"/>
                        <a:pt x="10715" y="37708"/>
                      </a:cubicBezTo>
                      <a:cubicBezTo>
                        <a:pt x="9530" y="39820"/>
                        <a:pt x="7830" y="42087"/>
                        <a:pt x="5409" y="42035"/>
                      </a:cubicBezTo>
                      <a:cubicBezTo>
                        <a:pt x="3400" y="41984"/>
                        <a:pt x="1803" y="40078"/>
                        <a:pt x="1339" y="38120"/>
                      </a:cubicBezTo>
                      <a:cubicBezTo>
                        <a:pt x="1030" y="36781"/>
                        <a:pt x="1133" y="35390"/>
                        <a:pt x="1391" y="34051"/>
                      </a:cubicBezTo>
                      <a:lnTo>
                        <a:pt x="927" y="33948"/>
                      </a:lnTo>
                      <a:cubicBezTo>
                        <a:pt x="927" y="22615"/>
                        <a:pt x="515" y="11282"/>
                        <a:pt x="0" y="0"/>
                      </a:cubicBezTo>
                      <a:cubicBezTo>
                        <a:pt x="7779" y="412"/>
                        <a:pt x="15557" y="824"/>
                        <a:pt x="23336" y="1185"/>
                      </a:cubicBezTo>
                      <a:cubicBezTo>
                        <a:pt x="23336" y="3400"/>
                        <a:pt x="23336" y="5873"/>
                        <a:pt x="23284" y="8603"/>
                      </a:cubicBezTo>
                      <a:cubicBezTo>
                        <a:pt x="24006" y="13136"/>
                        <a:pt x="24469" y="17669"/>
                        <a:pt x="24675" y="22203"/>
                      </a:cubicBezTo>
                      <a:cubicBezTo>
                        <a:pt x="24675" y="23439"/>
                        <a:pt x="24675" y="24778"/>
                        <a:pt x="24057" y="25860"/>
                      </a:cubicBezTo>
                      <a:cubicBezTo>
                        <a:pt x="23336" y="26890"/>
                        <a:pt x="21687" y="27302"/>
                        <a:pt x="20863" y="26427"/>
                      </a:cubicBezTo>
                      <a:cubicBezTo>
                        <a:pt x="20451" y="25912"/>
                        <a:pt x="20348" y="25242"/>
                        <a:pt x="20297" y="24624"/>
                      </a:cubicBezTo>
                      <a:close/>
                    </a:path>
                  </a:pathLst>
                </a:custGeom>
                <a:solidFill>
                  <a:srgbClr val="F5B691"/>
                </a:solidFill>
                <a:ln w="0" cap="flat">
                  <a:noFill/>
                  <a:prstDash val="solid"/>
                  <a:miter/>
                </a:ln>
              </p:spPr>
              <p:txBody>
                <a:bodyPr rtlCol="0" anchor="ctr"/>
                <a:lstStyle/>
                <a:p>
                  <a:endParaRPr lang="en-US" dirty="0"/>
                </a:p>
              </p:txBody>
            </p:sp>
            <p:sp>
              <p:nvSpPr>
                <p:cNvPr id="361" name="Freeform: Shape 360">
                  <a:extLst>
                    <a:ext uri="{FF2B5EF4-FFF2-40B4-BE49-F238E27FC236}">
                      <a16:creationId xmlns:a16="http://schemas.microsoft.com/office/drawing/2014/main" id="{E7A585D0-652F-7330-6712-F4A15E31DFB2}"/>
                    </a:ext>
                  </a:extLst>
                </p:cNvPr>
                <p:cNvSpPr/>
                <p:nvPr/>
              </p:nvSpPr>
              <p:spPr>
                <a:xfrm>
                  <a:off x="10690963" y="2634735"/>
                  <a:ext cx="39442" cy="167111"/>
                </a:xfrm>
                <a:custGeom>
                  <a:avLst/>
                  <a:gdLst>
                    <a:gd name="connsiteX0" fmla="*/ 35184 w 39442"/>
                    <a:gd name="connsiteY0" fmla="*/ 11282 h 167111"/>
                    <a:gd name="connsiteX1" fmla="*/ 39357 w 39442"/>
                    <a:gd name="connsiteY1" fmla="*/ 36111 h 167111"/>
                    <a:gd name="connsiteX2" fmla="*/ 34308 w 39442"/>
                    <a:gd name="connsiteY2" fmla="*/ 144960 h 167111"/>
                    <a:gd name="connsiteX3" fmla="*/ 34772 w 39442"/>
                    <a:gd name="connsiteY3" fmla="*/ 167111 h 167111"/>
                    <a:gd name="connsiteX4" fmla="*/ 11436 w 39442"/>
                    <a:gd name="connsiteY4" fmla="*/ 165927 h 167111"/>
                    <a:gd name="connsiteX5" fmla="*/ 9221 w 39442"/>
                    <a:gd name="connsiteY5" fmla="*/ 134709 h 167111"/>
                    <a:gd name="connsiteX6" fmla="*/ 0 w 39442"/>
                    <a:gd name="connsiteY6" fmla="*/ 67123 h 167111"/>
                    <a:gd name="connsiteX7" fmla="*/ 12569 w 39442"/>
                    <a:gd name="connsiteY7" fmla="*/ 15403 h 167111"/>
                    <a:gd name="connsiteX8" fmla="*/ 12569 w 39442"/>
                    <a:gd name="connsiteY8" fmla="*/ 15403 h 167111"/>
                    <a:gd name="connsiteX9" fmla="*/ 18700 w 39442"/>
                    <a:gd name="connsiteY9" fmla="*/ 8139 h 167111"/>
                    <a:gd name="connsiteX10" fmla="*/ 26066 w 39442"/>
                    <a:gd name="connsiteY10" fmla="*/ 0 h 167111"/>
                    <a:gd name="connsiteX11" fmla="*/ 32093 w 39442"/>
                    <a:gd name="connsiteY11" fmla="*/ 6233 h 167111"/>
                    <a:gd name="connsiteX12" fmla="*/ 35133 w 39442"/>
                    <a:gd name="connsiteY12" fmla="*/ 11230 h 16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442" h="167111">
                      <a:moveTo>
                        <a:pt x="35184" y="11282"/>
                      </a:moveTo>
                      <a:cubicBezTo>
                        <a:pt x="38738" y="18803"/>
                        <a:pt x="39202" y="27663"/>
                        <a:pt x="39357" y="36111"/>
                      </a:cubicBezTo>
                      <a:cubicBezTo>
                        <a:pt x="39975" y="72429"/>
                        <a:pt x="37142" y="108746"/>
                        <a:pt x="34308" y="144960"/>
                      </a:cubicBezTo>
                      <a:cubicBezTo>
                        <a:pt x="33690" y="152945"/>
                        <a:pt x="34669" y="158457"/>
                        <a:pt x="34772" y="167111"/>
                      </a:cubicBezTo>
                      <a:cubicBezTo>
                        <a:pt x="26993" y="166751"/>
                        <a:pt x="19215" y="166390"/>
                        <a:pt x="11436" y="165927"/>
                      </a:cubicBezTo>
                      <a:cubicBezTo>
                        <a:pt x="10921" y="155521"/>
                        <a:pt x="10200" y="145063"/>
                        <a:pt x="9221" y="134709"/>
                      </a:cubicBezTo>
                      <a:cubicBezTo>
                        <a:pt x="7160" y="112043"/>
                        <a:pt x="4121" y="89480"/>
                        <a:pt x="0" y="67123"/>
                      </a:cubicBezTo>
                      <a:cubicBezTo>
                        <a:pt x="11591" y="52905"/>
                        <a:pt x="16330" y="33330"/>
                        <a:pt x="12569" y="15403"/>
                      </a:cubicBezTo>
                      <a:lnTo>
                        <a:pt x="12569" y="15403"/>
                      </a:lnTo>
                      <a:cubicBezTo>
                        <a:pt x="14166" y="12569"/>
                        <a:pt x="16124" y="10045"/>
                        <a:pt x="18700" y="8139"/>
                      </a:cubicBezTo>
                      <a:lnTo>
                        <a:pt x="26066" y="0"/>
                      </a:lnTo>
                      <a:cubicBezTo>
                        <a:pt x="28230" y="1906"/>
                        <a:pt x="30342" y="3915"/>
                        <a:pt x="32093" y="6233"/>
                      </a:cubicBezTo>
                      <a:cubicBezTo>
                        <a:pt x="33278" y="7779"/>
                        <a:pt x="34308" y="9479"/>
                        <a:pt x="35133" y="11230"/>
                      </a:cubicBezTo>
                      <a:close/>
                    </a:path>
                  </a:pathLst>
                </a:custGeom>
                <a:solidFill>
                  <a:srgbClr val="EF599D"/>
                </a:solidFill>
                <a:ln w="0" cap="flat">
                  <a:noFill/>
                  <a:prstDash val="solid"/>
                  <a:miter/>
                </a:ln>
              </p:spPr>
              <p:txBody>
                <a:bodyPr rtlCol="0" anchor="ctr"/>
                <a:lstStyle/>
                <a:p>
                  <a:endParaRPr lang="en-US" dirty="0"/>
                </a:p>
              </p:txBody>
            </p:sp>
            <p:sp>
              <p:nvSpPr>
                <p:cNvPr id="362" name="Freeform: Shape 361">
                  <a:extLst>
                    <a:ext uri="{FF2B5EF4-FFF2-40B4-BE49-F238E27FC236}">
                      <a16:creationId xmlns:a16="http://schemas.microsoft.com/office/drawing/2014/main" id="{6D821D3E-7917-9645-159B-63D08648CF74}"/>
                    </a:ext>
                  </a:extLst>
                </p:cNvPr>
                <p:cNvSpPr/>
                <p:nvPr/>
              </p:nvSpPr>
              <p:spPr>
                <a:xfrm>
                  <a:off x="10692251" y="2547612"/>
                  <a:ext cx="57074" cy="45654"/>
                </a:xfrm>
                <a:custGeom>
                  <a:avLst/>
                  <a:gdLst>
                    <a:gd name="connsiteX0" fmla="*/ 7366 w 57074"/>
                    <a:gd name="connsiteY0" fmla="*/ 22009 h 45654"/>
                    <a:gd name="connsiteX1" fmla="*/ 5667 w 57074"/>
                    <a:gd name="connsiteY1" fmla="*/ 20103 h 45654"/>
                    <a:gd name="connsiteX2" fmla="*/ 2163 w 57074"/>
                    <a:gd name="connsiteY2" fmla="*/ 19846 h 45654"/>
                    <a:gd name="connsiteX3" fmla="*/ 0 w 57074"/>
                    <a:gd name="connsiteY3" fmla="*/ 21031 h 45654"/>
                    <a:gd name="connsiteX4" fmla="*/ 2163 w 57074"/>
                    <a:gd name="connsiteY4" fmla="*/ 15931 h 45654"/>
                    <a:gd name="connsiteX5" fmla="*/ 21533 w 57074"/>
                    <a:gd name="connsiteY5" fmla="*/ 1352 h 45654"/>
                    <a:gd name="connsiteX6" fmla="*/ 21533 w 57074"/>
                    <a:gd name="connsiteY6" fmla="*/ 1507 h 45654"/>
                    <a:gd name="connsiteX7" fmla="*/ 31269 w 57074"/>
                    <a:gd name="connsiteY7" fmla="*/ 13 h 45654"/>
                    <a:gd name="connsiteX8" fmla="*/ 54296 w 57074"/>
                    <a:gd name="connsiteY8" fmla="*/ 14900 h 45654"/>
                    <a:gd name="connsiteX9" fmla="*/ 56665 w 57074"/>
                    <a:gd name="connsiteY9" fmla="*/ 31694 h 45654"/>
                    <a:gd name="connsiteX10" fmla="*/ 55171 w 57074"/>
                    <a:gd name="connsiteY10" fmla="*/ 37155 h 45654"/>
                    <a:gd name="connsiteX11" fmla="*/ 54965 w 57074"/>
                    <a:gd name="connsiteY11" fmla="*/ 39164 h 45654"/>
                    <a:gd name="connsiteX12" fmla="*/ 51359 w 57074"/>
                    <a:gd name="connsiteY12" fmla="*/ 45654 h 45654"/>
                    <a:gd name="connsiteX13" fmla="*/ 46723 w 57074"/>
                    <a:gd name="connsiteY13" fmla="*/ 35661 h 45654"/>
                    <a:gd name="connsiteX14" fmla="*/ 47290 w 57074"/>
                    <a:gd name="connsiteY14" fmla="*/ 24121 h 45654"/>
                    <a:gd name="connsiteX15" fmla="*/ 17772 w 57074"/>
                    <a:gd name="connsiteY15" fmla="*/ 25512 h 45654"/>
                    <a:gd name="connsiteX16" fmla="*/ 14836 w 57074"/>
                    <a:gd name="connsiteY16" fmla="*/ 24224 h 45654"/>
                    <a:gd name="connsiteX17" fmla="*/ 9118 w 57074"/>
                    <a:gd name="connsiteY17" fmla="*/ 28346 h 45654"/>
                    <a:gd name="connsiteX18" fmla="*/ 7624 w 57074"/>
                    <a:gd name="connsiteY18" fmla="*/ 28912 h 45654"/>
                    <a:gd name="connsiteX19" fmla="*/ 6182 w 57074"/>
                    <a:gd name="connsiteY19" fmla="*/ 28346 h 45654"/>
                    <a:gd name="connsiteX20" fmla="*/ 6182 w 57074"/>
                    <a:gd name="connsiteY20" fmla="*/ 26543 h 45654"/>
                    <a:gd name="connsiteX21" fmla="*/ 7263 w 57074"/>
                    <a:gd name="connsiteY21" fmla="*/ 21803 h 4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7074" h="45654">
                      <a:moveTo>
                        <a:pt x="7366" y="22009"/>
                      </a:moveTo>
                      <a:cubicBezTo>
                        <a:pt x="7109" y="21185"/>
                        <a:pt x="6439" y="20464"/>
                        <a:pt x="5667" y="20103"/>
                      </a:cubicBezTo>
                      <a:cubicBezTo>
                        <a:pt x="4585" y="19588"/>
                        <a:pt x="3348" y="19537"/>
                        <a:pt x="2163" y="19846"/>
                      </a:cubicBezTo>
                      <a:cubicBezTo>
                        <a:pt x="1339" y="20052"/>
                        <a:pt x="618" y="20515"/>
                        <a:pt x="0" y="21031"/>
                      </a:cubicBezTo>
                      <a:cubicBezTo>
                        <a:pt x="567" y="19279"/>
                        <a:pt x="1288" y="17579"/>
                        <a:pt x="2163" y="15931"/>
                      </a:cubicBezTo>
                      <a:cubicBezTo>
                        <a:pt x="6182" y="8616"/>
                        <a:pt x="13394" y="3155"/>
                        <a:pt x="21533" y="1352"/>
                      </a:cubicBezTo>
                      <a:lnTo>
                        <a:pt x="21533" y="1507"/>
                      </a:lnTo>
                      <a:cubicBezTo>
                        <a:pt x="24727" y="425"/>
                        <a:pt x="28024" y="-90"/>
                        <a:pt x="31269" y="13"/>
                      </a:cubicBezTo>
                      <a:cubicBezTo>
                        <a:pt x="40851" y="425"/>
                        <a:pt x="50020" y="6349"/>
                        <a:pt x="54296" y="14900"/>
                      </a:cubicBezTo>
                      <a:cubicBezTo>
                        <a:pt x="56871" y="20052"/>
                        <a:pt x="57644" y="26027"/>
                        <a:pt x="56665" y="31694"/>
                      </a:cubicBezTo>
                      <a:cubicBezTo>
                        <a:pt x="55893" y="33446"/>
                        <a:pt x="55429" y="35300"/>
                        <a:pt x="55171" y="37155"/>
                      </a:cubicBezTo>
                      <a:cubicBezTo>
                        <a:pt x="55068" y="37824"/>
                        <a:pt x="54965" y="38494"/>
                        <a:pt x="54965" y="39164"/>
                      </a:cubicBezTo>
                      <a:cubicBezTo>
                        <a:pt x="53781" y="41327"/>
                        <a:pt x="52647" y="43542"/>
                        <a:pt x="51359" y="45654"/>
                      </a:cubicBezTo>
                      <a:cubicBezTo>
                        <a:pt x="48629" y="43079"/>
                        <a:pt x="47187" y="39370"/>
                        <a:pt x="46723" y="35661"/>
                      </a:cubicBezTo>
                      <a:cubicBezTo>
                        <a:pt x="46259" y="31797"/>
                        <a:pt x="46672" y="27934"/>
                        <a:pt x="47290" y="24121"/>
                      </a:cubicBezTo>
                      <a:cubicBezTo>
                        <a:pt x="38069" y="28243"/>
                        <a:pt x="27302" y="28706"/>
                        <a:pt x="17772" y="25512"/>
                      </a:cubicBezTo>
                      <a:cubicBezTo>
                        <a:pt x="16742" y="25152"/>
                        <a:pt x="15712" y="24791"/>
                        <a:pt x="14836" y="24224"/>
                      </a:cubicBezTo>
                      <a:cubicBezTo>
                        <a:pt x="13085" y="25770"/>
                        <a:pt x="11178" y="27161"/>
                        <a:pt x="9118" y="28346"/>
                      </a:cubicBezTo>
                      <a:cubicBezTo>
                        <a:pt x="8654" y="28603"/>
                        <a:pt x="8191" y="28809"/>
                        <a:pt x="7624" y="28912"/>
                      </a:cubicBezTo>
                      <a:cubicBezTo>
                        <a:pt x="7109" y="28912"/>
                        <a:pt x="6491" y="28809"/>
                        <a:pt x="6182" y="28346"/>
                      </a:cubicBezTo>
                      <a:cubicBezTo>
                        <a:pt x="5821" y="27830"/>
                        <a:pt x="5976" y="27161"/>
                        <a:pt x="6182" y="26543"/>
                      </a:cubicBezTo>
                      <a:cubicBezTo>
                        <a:pt x="6542" y="24946"/>
                        <a:pt x="6903" y="23400"/>
                        <a:pt x="7263" y="21803"/>
                      </a:cubicBezTo>
                      <a:close/>
                    </a:path>
                  </a:pathLst>
                </a:custGeom>
                <a:solidFill>
                  <a:srgbClr val="140F42"/>
                </a:solidFill>
                <a:ln w="0" cap="flat">
                  <a:noFill/>
                  <a:prstDash val="solid"/>
                  <a:miter/>
                </a:ln>
              </p:spPr>
              <p:txBody>
                <a:bodyPr rtlCol="0" anchor="ctr"/>
                <a:lstStyle/>
                <a:p>
                  <a:endParaRPr lang="en-US" dirty="0"/>
                </a:p>
              </p:txBody>
            </p:sp>
            <p:sp>
              <p:nvSpPr>
                <p:cNvPr id="363" name="Freeform: Shape 362">
                  <a:extLst>
                    <a:ext uri="{FF2B5EF4-FFF2-40B4-BE49-F238E27FC236}">
                      <a16:creationId xmlns:a16="http://schemas.microsoft.com/office/drawing/2014/main" id="{1EE2BF4B-7611-5B82-DC85-AA4F486259F6}"/>
                    </a:ext>
                  </a:extLst>
                </p:cNvPr>
                <p:cNvSpPr/>
                <p:nvPr/>
              </p:nvSpPr>
              <p:spPr>
                <a:xfrm>
                  <a:off x="10690898" y="2576936"/>
                  <a:ext cx="3413" cy="10199"/>
                </a:xfrm>
                <a:custGeom>
                  <a:avLst/>
                  <a:gdLst>
                    <a:gd name="connsiteX0" fmla="*/ 14 w 3413"/>
                    <a:gd name="connsiteY0" fmla="*/ 52 h 10199"/>
                    <a:gd name="connsiteX1" fmla="*/ 3414 w 3413"/>
                    <a:gd name="connsiteY1" fmla="*/ 2679 h 10199"/>
                    <a:gd name="connsiteX2" fmla="*/ 1508 w 3413"/>
                    <a:gd name="connsiteY2" fmla="*/ 10200 h 10199"/>
                    <a:gd name="connsiteX3" fmla="*/ 14 w 3413"/>
                    <a:gd name="connsiteY3" fmla="*/ 0 h 10199"/>
                    <a:gd name="connsiteX4" fmla="*/ 14 w 3413"/>
                    <a:gd name="connsiteY4" fmla="*/ 0 h 10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 h="10199">
                      <a:moveTo>
                        <a:pt x="14" y="52"/>
                      </a:moveTo>
                      <a:cubicBezTo>
                        <a:pt x="787" y="1288"/>
                        <a:pt x="2023" y="2267"/>
                        <a:pt x="3414" y="2679"/>
                      </a:cubicBezTo>
                      <a:cubicBezTo>
                        <a:pt x="2847" y="4739"/>
                        <a:pt x="2281" y="7470"/>
                        <a:pt x="1508" y="10200"/>
                      </a:cubicBezTo>
                      <a:cubicBezTo>
                        <a:pt x="375" y="6903"/>
                        <a:pt x="-89" y="3451"/>
                        <a:pt x="14" y="0"/>
                      </a:cubicBezTo>
                      <a:lnTo>
                        <a:pt x="14" y="0"/>
                      </a:lnTo>
                      <a:close/>
                    </a:path>
                  </a:pathLst>
                </a:custGeom>
                <a:solidFill>
                  <a:srgbClr val="3E3574"/>
                </a:solidFill>
                <a:ln w="0" cap="flat">
                  <a:noFill/>
                  <a:prstDash val="solid"/>
                  <a:miter/>
                </a:ln>
              </p:spPr>
              <p:txBody>
                <a:bodyPr rtlCol="0" anchor="ctr"/>
                <a:lstStyle/>
                <a:p>
                  <a:endParaRPr lang="en-US" dirty="0"/>
                </a:p>
              </p:txBody>
            </p:sp>
            <p:sp>
              <p:nvSpPr>
                <p:cNvPr id="364" name="Freeform: Shape 363">
                  <a:extLst>
                    <a:ext uri="{FF2B5EF4-FFF2-40B4-BE49-F238E27FC236}">
                      <a16:creationId xmlns:a16="http://schemas.microsoft.com/office/drawing/2014/main" id="{65D7F72B-E2F2-FF5F-1130-F3D8DB7FB4B7}"/>
                    </a:ext>
                  </a:extLst>
                </p:cNvPr>
                <p:cNvSpPr/>
                <p:nvPr/>
              </p:nvSpPr>
              <p:spPr>
                <a:xfrm>
                  <a:off x="10550948" y="2610111"/>
                  <a:ext cx="85204" cy="102358"/>
                </a:xfrm>
                <a:custGeom>
                  <a:avLst/>
                  <a:gdLst>
                    <a:gd name="connsiteX0" fmla="*/ 67689 w 85204"/>
                    <a:gd name="connsiteY0" fmla="*/ 23181 h 102358"/>
                    <a:gd name="connsiteX1" fmla="*/ 64496 w 85204"/>
                    <a:gd name="connsiteY1" fmla="*/ 31475 h 102358"/>
                    <a:gd name="connsiteX2" fmla="*/ 39923 w 85204"/>
                    <a:gd name="connsiteY2" fmla="*/ 102358 h 102358"/>
                    <a:gd name="connsiteX3" fmla="*/ 25293 w 85204"/>
                    <a:gd name="connsiteY3" fmla="*/ 82474 h 102358"/>
                    <a:gd name="connsiteX4" fmla="*/ 8397 w 85204"/>
                    <a:gd name="connsiteY4" fmla="*/ 85565 h 102358"/>
                    <a:gd name="connsiteX5" fmla="*/ 0 w 85204"/>
                    <a:gd name="connsiteY5" fmla="*/ 82938 h 102358"/>
                    <a:gd name="connsiteX6" fmla="*/ 258 w 85204"/>
                    <a:gd name="connsiteY6" fmla="*/ 79898 h 102358"/>
                    <a:gd name="connsiteX7" fmla="*/ 18339 w 85204"/>
                    <a:gd name="connsiteY7" fmla="*/ 47650 h 102358"/>
                    <a:gd name="connsiteX8" fmla="*/ 85204 w 85204"/>
                    <a:gd name="connsiteY8" fmla="*/ 0 h 102358"/>
                    <a:gd name="connsiteX9" fmla="*/ 67947 w 85204"/>
                    <a:gd name="connsiteY9" fmla="*/ 23284 h 102358"/>
                    <a:gd name="connsiteX10" fmla="*/ 67689 w 85204"/>
                    <a:gd name="connsiteY10" fmla="*/ 23181 h 102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204" h="102358">
                      <a:moveTo>
                        <a:pt x="67689" y="23181"/>
                      </a:moveTo>
                      <a:cubicBezTo>
                        <a:pt x="66556" y="25963"/>
                        <a:pt x="65474" y="28693"/>
                        <a:pt x="64496" y="31475"/>
                      </a:cubicBezTo>
                      <a:cubicBezTo>
                        <a:pt x="51669" y="53162"/>
                        <a:pt x="43272" y="77374"/>
                        <a:pt x="39923" y="102358"/>
                      </a:cubicBezTo>
                      <a:cubicBezTo>
                        <a:pt x="32969" y="97619"/>
                        <a:pt x="27612" y="90562"/>
                        <a:pt x="25293" y="82474"/>
                      </a:cubicBezTo>
                      <a:cubicBezTo>
                        <a:pt x="19781" y="84225"/>
                        <a:pt x="14115" y="85977"/>
                        <a:pt x="8397" y="85565"/>
                      </a:cubicBezTo>
                      <a:cubicBezTo>
                        <a:pt x="5512" y="85307"/>
                        <a:pt x="2524" y="84483"/>
                        <a:pt x="0" y="82938"/>
                      </a:cubicBezTo>
                      <a:cubicBezTo>
                        <a:pt x="0" y="81907"/>
                        <a:pt x="155" y="80929"/>
                        <a:pt x="258" y="79898"/>
                      </a:cubicBezTo>
                      <a:cubicBezTo>
                        <a:pt x="2009" y="67483"/>
                        <a:pt x="9839" y="56871"/>
                        <a:pt x="18339" y="47650"/>
                      </a:cubicBezTo>
                      <a:cubicBezTo>
                        <a:pt x="36987" y="27354"/>
                        <a:pt x="59962" y="10972"/>
                        <a:pt x="85204" y="0"/>
                      </a:cubicBezTo>
                      <a:cubicBezTo>
                        <a:pt x="77426" y="5718"/>
                        <a:pt x="71553" y="14218"/>
                        <a:pt x="67947" y="23284"/>
                      </a:cubicBezTo>
                      <a:lnTo>
                        <a:pt x="67689" y="23181"/>
                      </a:lnTo>
                      <a:close/>
                    </a:path>
                  </a:pathLst>
                </a:custGeom>
                <a:solidFill>
                  <a:srgbClr val="EF599D"/>
                </a:solidFill>
                <a:ln w="0" cap="flat">
                  <a:noFill/>
                  <a:prstDash val="solid"/>
                  <a:miter/>
                </a:ln>
              </p:spPr>
              <p:txBody>
                <a:bodyPr rtlCol="0" anchor="ctr"/>
                <a:lstStyle/>
                <a:p>
                  <a:endParaRPr lang="en-US" dirty="0"/>
                </a:p>
              </p:txBody>
            </p:sp>
            <p:sp>
              <p:nvSpPr>
                <p:cNvPr id="365" name="Freeform: Shape 364">
                  <a:extLst>
                    <a:ext uri="{FF2B5EF4-FFF2-40B4-BE49-F238E27FC236}">
                      <a16:creationId xmlns:a16="http://schemas.microsoft.com/office/drawing/2014/main" id="{F947B63D-7ED1-33A1-CC51-D6986CE2E872}"/>
                    </a:ext>
                  </a:extLst>
                </p:cNvPr>
                <p:cNvSpPr/>
                <p:nvPr/>
              </p:nvSpPr>
              <p:spPr>
                <a:xfrm>
                  <a:off x="10609365" y="2794171"/>
                  <a:ext cx="154" cy="721"/>
                </a:xfrm>
                <a:custGeom>
                  <a:avLst/>
                  <a:gdLst>
                    <a:gd name="connsiteX0" fmla="*/ 155 w 154"/>
                    <a:gd name="connsiteY0" fmla="*/ 721 h 721"/>
                    <a:gd name="connsiteX1" fmla="*/ 0 w 154"/>
                    <a:gd name="connsiteY1" fmla="*/ 0 h 721"/>
                    <a:gd name="connsiteX2" fmla="*/ 103 w 154"/>
                    <a:gd name="connsiteY2" fmla="*/ 0 h 721"/>
                    <a:gd name="connsiteX3" fmla="*/ 103 w 154"/>
                    <a:gd name="connsiteY3" fmla="*/ 721 h 721"/>
                  </a:gdLst>
                  <a:ahLst/>
                  <a:cxnLst>
                    <a:cxn ang="0">
                      <a:pos x="connsiteX0" y="connsiteY0"/>
                    </a:cxn>
                    <a:cxn ang="0">
                      <a:pos x="connsiteX1" y="connsiteY1"/>
                    </a:cxn>
                    <a:cxn ang="0">
                      <a:pos x="connsiteX2" y="connsiteY2"/>
                    </a:cxn>
                    <a:cxn ang="0">
                      <a:pos x="connsiteX3" y="connsiteY3"/>
                    </a:cxn>
                  </a:cxnLst>
                  <a:rect l="l" t="t" r="r" b="b"/>
                  <a:pathLst>
                    <a:path w="154" h="721">
                      <a:moveTo>
                        <a:pt x="155" y="721"/>
                      </a:moveTo>
                      <a:cubicBezTo>
                        <a:pt x="155" y="721"/>
                        <a:pt x="51" y="258"/>
                        <a:pt x="0" y="0"/>
                      </a:cubicBezTo>
                      <a:cubicBezTo>
                        <a:pt x="0" y="0"/>
                        <a:pt x="36" y="0"/>
                        <a:pt x="103" y="0"/>
                      </a:cubicBezTo>
                      <a:cubicBezTo>
                        <a:pt x="103" y="0"/>
                        <a:pt x="103" y="464"/>
                        <a:pt x="103" y="721"/>
                      </a:cubicBezTo>
                      <a:close/>
                    </a:path>
                  </a:pathLst>
                </a:custGeom>
                <a:solidFill>
                  <a:srgbClr val="E85B0D"/>
                </a:solidFill>
                <a:ln w="0" cap="flat">
                  <a:noFill/>
                  <a:prstDash val="solid"/>
                  <a:miter/>
                </a:ln>
              </p:spPr>
              <p:txBody>
                <a:bodyPr rtlCol="0" anchor="ctr"/>
                <a:lstStyle/>
                <a:p>
                  <a:endParaRPr lang="en-US" dirty="0"/>
                </a:p>
              </p:txBody>
            </p:sp>
            <p:sp>
              <p:nvSpPr>
                <p:cNvPr id="366" name="Freeform: Shape 365">
                  <a:extLst>
                    <a:ext uri="{FF2B5EF4-FFF2-40B4-BE49-F238E27FC236}">
                      <a16:creationId xmlns:a16="http://schemas.microsoft.com/office/drawing/2014/main" id="{0C35EE9D-9140-E461-C61A-FD4DEEE08D5E}"/>
                    </a:ext>
                  </a:extLst>
                </p:cNvPr>
                <p:cNvSpPr/>
                <p:nvPr/>
              </p:nvSpPr>
              <p:spPr>
                <a:xfrm>
                  <a:off x="10662837" y="2567457"/>
                  <a:ext cx="80876" cy="67677"/>
                </a:xfrm>
                <a:custGeom>
                  <a:avLst/>
                  <a:gdLst>
                    <a:gd name="connsiteX0" fmla="*/ 35081 w 80876"/>
                    <a:gd name="connsiteY0" fmla="*/ 258 h 67677"/>
                    <a:gd name="connsiteX1" fmla="*/ 36781 w 80876"/>
                    <a:gd name="connsiteY1" fmla="*/ 2164 h 67677"/>
                    <a:gd name="connsiteX2" fmla="*/ 35699 w 80876"/>
                    <a:gd name="connsiteY2" fmla="*/ 6904 h 67677"/>
                    <a:gd name="connsiteX3" fmla="*/ 35699 w 80876"/>
                    <a:gd name="connsiteY3" fmla="*/ 8707 h 67677"/>
                    <a:gd name="connsiteX4" fmla="*/ 37142 w 80876"/>
                    <a:gd name="connsiteY4" fmla="*/ 9273 h 67677"/>
                    <a:gd name="connsiteX5" fmla="*/ 38635 w 80876"/>
                    <a:gd name="connsiteY5" fmla="*/ 8707 h 67677"/>
                    <a:gd name="connsiteX6" fmla="*/ 44353 w 80876"/>
                    <a:gd name="connsiteY6" fmla="*/ 4586 h 67677"/>
                    <a:gd name="connsiteX7" fmla="*/ 47290 w 80876"/>
                    <a:gd name="connsiteY7" fmla="*/ 5873 h 67677"/>
                    <a:gd name="connsiteX8" fmla="*/ 76807 w 80876"/>
                    <a:gd name="connsiteY8" fmla="*/ 4482 h 67677"/>
                    <a:gd name="connsiteX9" fmla="*/ 76241 w 80876"/>
                    <a:gd name="connsiteY9" fmla="*/ 16022 h 67677"/>
                    <a:gd name="connsiteX10" fmla="*/ 80877 w 80876"/>
                    <a:gd name="connsiteY10" fmla="*/ 26015 h 67677"/>
                    <a:gd name="connsiteX11" fmla="*/ 68720 w 80876"/>
                    <a:gd name="connsiteY11" fmla="*/ 42500 h 67677"/>
                    <a:gd name="connsiteX12" fmla="*/ 66762 w 80876"/>
                    <a:gd name="connsiteY12" fmla="*/ 44354 h 67677"/>
                    <a:gd name="connsiteX13" fmla="*/ 61971 w 80876"/>
                    <a:gd name="connsiteY13" fmla="*/ 47651 h 67677"/>
                    <a:gd name="connsiteX14" fmla="*/ 53677 w 80876"/>
                    <a:gd name="connsiteY14" fmla="*/ 48630 h 67677"/>
                    <a:gd name="connsiteX15" fmla="*/ 46053 w 80876"/>
                    <a:gd name="connsiteY15" fmla="*/ 45900 h 67677"/>
                    <a:gd name="connsiteX16" fmla="*/ 41572 w 80876"/>
                    <a:gd name="connsiteY16" fmla="*/ 47960 h 67677"/>
                    <a:gd name="connsiteX17" fmla="*/ 47960 w 80876"/>
                    <a:gd name="connsiteY17" fmla="*/ 61302 h 67677"/>
                    <a:gd name="connsiteX18" fmla="*/ 50381 w 80876"/>
                    <a:gd name="connsiteY18" fmla="*/ 63878 h 67677"/>
                    <a:gd name="connsiteX19" fmla="*/ 18648 w 80876"/>
                    <a:gd name="connsiteY19" fmla="*/ 63981 h 67677"/>
                    <a:gd name="connsiteX20" fmla="*/ 0 w 80876"/>
                    <a:gd name="connsiteY20" fmla="*/ 35494 h 67677"/>
                    <a:gd name="connsiteX21" fmla="*/ 0 w 80876"/>
                    <a:gd name="connsiteY21" fmla="*/ 35082 h 67677"/>
                    <a:gd name="connsiteX22" fmla="*/ 6130 w 80876"/>
                    <a:gd name="connsiteY22" fmla="*/ 34721 h 67677"/>
                    <a:gd name="connsiteX23" fmla="*/ 27663 w 80876"/>
                    <a:gd name="connsiteY23" fmla="*/ 25449 h 67677"/>
                    <a:gd name="connsiteX24" fmla="*/ 29569 w 80876"/>
                    <a:gd name="connsiteY24" fmla="*/ 19834 h 67677"/>
                    <a:gd name="connsiteX25" fmla="*/ 31475 w 80876"/>
                    <a:gd name="connsiteY25" fmla="*/ 12313 h 67677"/>
                    <a:gd name="connsiteX26" fmla="*/ 28075 w 80876"/>
                    <a:gd name="connsiteY26" fmla="*/ 9685 h 67677"/>
                    <a:gd name="connsiteX27" fmla="*/ 27096 w 80876"/>
                    <a:gd name="connsiteY27" fmla="*/ 7316 h 67677"/>
                    <a:gd name="connsiteX28" fmla="*/ 29466 w 80876"/>
                    <a:gd name="connsiteY28" fmla="*/ 1392 h 67677"/>
                    <a:gd name="connsiteX29" fmla="*/ 31630 w 80876"/>
                    <a:gd name="connsiteY29" fmla="*/ 207 h 67677"/>
                    <a:gd name="connsiteX30" fmla="*/ 35132 w 80876"/>
                    <a:gd name="connsiteY30" fmla="*/ 464 h 6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0876" h="67677">
                      <a:moveTo>
                        <a:pt x="35081" y="258"/>
                      </a:moveTo>
                      <a:cubicBezTo>
                        <a:pt x="35854" y="619"/>
                        <a:pt x="36523" y="1340"/>
                        <a:pt x="36781" y="2164"/>
                      </a:cubicBezTo>
                      <a:cubicBezTo>
                        <a:pt x="36420" y="3710"/>
                        <a:pt x="36060" y="5307"/>
                        <a:pt x="35699" y="6904"/>
                      </a:cubicBezTo>
                      <a:cubicBezTo>
                        <a:pt x="35493" y="7470"/>
                        <a:pt x="35390" y="8140"/>
                        <a:pt x="35699" y="8707"/>
                      </a:cubicBezTo>
                      <a:cubicBezTo>
                        <a:pt x="36008" y="9170"/>
                        <a:pt x="36575" y="9273"/>
                        <a:pt x="37142" y="9273"/>
                      </a:cubicBezTo>
                      <a:cubicBezTo>
                        <a:pt x="37657" y="9170"/>
                        <a:pt x="38172" y="8964"/>
                        <a:pt x="38635" y="8707"/>
                      </a:cubicBezTo>
                      <a:cubicBezTo>
                        <a:pt x="40696" y="7522"/>
                        <a:pt x="42602" y="6131"/>
                        <a:pt x="44353" y="4586"/>
                      </a:cubicBezTo>
                      <a:cubicBezTo>
                        <a:pt x="45229" y="5152"/>
                        <a:pt x="46259" y="5513"/>
                        <a:pt x="47290" y="5873"/>
                      </a:cubicBezTo>
                      <a:cubicBezTo>
                        <a:pt x="56820" y="9067"/>
                        <a:pt x="67586" y="8604"/>
                        <a:pt x="76807" y="4482"/>
                      </a:cubicBezTo>
                      <a:cubicBezTo>
                        <a:pt x="76189" y="8295"/>
                        <a:pt x="75777" y="12158"/>
                        <a:pt x="76241" y="16022"/>
                      </a:cubicBezTo>
                      <a:cubicBezTo>
                        <a:pt x="76704" y="19679"/>
                        <a:pt x="78147" y="23388"/>
                        <a:pt x="80877" y="26015"/>
                      </a:cubicBezTo>
                      <a:cubicBezTo>
                        <a:pt x="77426" y="31991"/>
                        <a:pt x="73562" y="37606"/>
                        <a:pt x="68720" y="42500"/>
                      </a:cubicBezTo>
                      <a:cubicBezTo>
                        <a:pt x="68101" y="43170"/>
                        <a:pt x="67432" y="43788"/>
                        <a:pt x="66762" y="44354"/>
                      </a:cubicBezTo>
                      <a:cubicBezTo>
                        <a:pt x="65268" y="45642"/>
                        <a:pt x="63723" y="46775"/>
                        <a:pt x="61971" y="47651"/>
                      </a:cubicBezTo>
                      <a:cubicBezTo>
                        <a:pt x="59447" y="48888"/>
                        <a:pt x="56408" y="49454"/>
                        <a:pt x="53677" y="48630"/>
                      </a:cubicBezTo>
                      <a:cubicBezTo>
                        <a:pt x="51102" y="47857"/>
                        <a:pt x="48784" y="45951"/>
                        <a:pt x="46053" y="45900"/>
                      </a:cubicBezTo>
                      <a:cubicBezTo>
                        <a:pt x="44302" y="45848"/>
                        <a:pt x="42705" y="46672"/>
                        <a:pt x="41572" y="47960"/>
                      </a:cubicBezTo>
                      <a:cubicBezTo>
                        <a:pt x="41572" y="54142"/>
                        <a:pt x="46466" y="59551"/>
                        <a:pt x="47960" y="61302"/>
                      </a:cubicBezTo>
                      <a:cubicBezTo>
                        <a:pt x="48784" y="62178"/>
                        <a:pt x="49556" y="63054"/>
                        <a:pt x="50381" y="63878"/>
                      </a:cubicBezTo>
                      <a:cubicBezTo>
                        <a:pt x="40644" y="68875"/>
                        <a:pt x="28436" y="68978"/>
                        <a:pt x="18648" y="63981"/>
                      </a:cubicBezTo>
                      <a:cubicBezTo>
                        <a:pt x="8088" y="58521"/>
                        <a:pt x="721" y="47342"/>
                        <a:pt x="0" y="35494"/>
                      </a:cubicBezTo>
                      <a:lnTo>
                        <a:pt x="0" y="35082"/>
                      </a:lnTo>
                      <a:cubicBezTo>
                        <a:pt x="2061" y="34979"/>
                        <a:pt x="4069" y="34876"/>
                        <a:pt x="6130" y="34721"/>
                      </a:cubicBezTo>
                      <a:cubicBezTo>
                        <a:pt x="13084" y="34103"/>
                        <a:pt x="21224" y="33279"/>
                        <a:pt x="27663" y="25449"/>
                      </a:cubicBezTo>
                      <a:cubicBezTo>
                        <a:pt x="28436" y="23697"/>
                        <a:pt x="29002" y="21740"/>
                        <a:pt x="29569" y="19834"/>
                      </a:cubicBezTo>
                      <a:cubicBezTo>
                        <a:pt x="30342" y="17052"/>
                        <a:pt x="30908" y="14373"/>
                        <a:pt x="31475" y="12313"/>
                      </a:cubicBezTo>
                      <a:cubicBezTo>
                        <a:pt x="30084" y="11849"/>
                        <a:pt x="28899" y="10922"/>
                        <a:pt x="28075" y="9685"/>
                      </a:cubicBezTo>
                      <a:cubicBezTo>
                        <a:pt x="27611" y="8964"/>
                        <a:pt x="27251" y="8140"/>
                        <a:pt x="27096" y="7316"/>
                      </a:cubicBezTo>
                      <a:cubicBezTo>
                        <a:pt x="26736" y="5101"/>
                        <a:pt x="27766" y="2834"/>
                        <a:pt x="29466" y="1392"/>
                      </a:cubicBezTo>
                      <a:cubicBezTo>
                        <a:pt x="30084" y="877"/>
                        <a:pt x="30805" y="413"/>
                        <a:pt x="31630" y="207"/>
                      </a:cubicBezTo>
                      <a:cubicBezTo>
                        <a:pt x="32814" y="-102"/>
                        <a:pt x="34051" y="-102"/>
                        <a:pt x="35132" y="464"/>
                      </a:cubicBezTo>
                      <a:close/>
                    </a:path>
                  </a:pathLst>
                </a:custGeom>
                <a:solidFill>
                  <a:srgbClr val="F5B691"/>
                </a:solidFill>
                <a:ln w="0" cap="flat">
                  <a:noFill/>
                  <a:prstDash val="solid"/>
                  <a:miter/>
                </a:ln>
              </p:spPr>
              <p:txBody>
                <a:bodyPr rtlCol="0" anchor="ctr"/>
                <a:lstStyle/>
                <a:p>
                  <a:endParaRPr lang="en-US" dirty="0"/>
                </a:p>
              </p:txBody>
            </p:sp>
            <p:sp>
              <p:nvSpPr>
                <p:cNvPr id="367" name="Freeform: Shape 366">
                  <a:extLst>
                    <a:ext uri="{FF2B5EF4-FFF2-40B4-BE49-F238E27FC236}">
                      <a16:creationId xmlns:a16="http://schemas.microsoft.com/office/drawing/2014/main" id="{185ACF06-2799-5C36-D89E-7CBF74E96A6D}"/>
                    </a:ext>
                  </a:extLst>
                </p:cNvPr>
                <p:cNvSpPr/>
                <p:nvPr/>
              </p:nvSpPr>
              <p:spPr>
                <a:xfrm>
                  <a:off x="10631825" y="2719321"/>
                  <a:ext cx="62109" cy="88133"/>
                </a:xfrm>
                <a:custGeom>
                  <a:avLst/>
                  <a:gdLst>
                    <a:gd name="connsiteX0" fmla="*/ 10560 w 62109"/>
                    <a:gd name="connsiteY0" fmla="*/ 6748 h 88133"/>
                    <a:gd name="connsiteX1" fmla="*/ 35596 w 62109"/>
                    <a:gd name="connsiteY1" fmla="*/ 0 h 88133"/>
                    <a:gd name="connsiteX2" fmla="*/ 43169 w 62109"/>
                    <a:gd name="connsiteY2" fmla="*/ 11333 h 88133"/>
                    <a:gd name="connsiteX3" fmla="*/ 61302 w 62109"/>
                    <a:gd name="connsiteY3" fmla="*/ 48732 h 88133"/>
                    <a:gd name="connsiteX4" fmla="*/ 61662 w 62109"/>
                    <a:gd name="connsiteY4" fmla="*/ 50741 h 88133"/>
                    <a:gd name="connsiteX5" fmla="*/ 45435 w 62109"/>
                    <a:gd name="connsiteY5" fmla="*/ 87934 h 88133"/>
                    <a:gd name="connsiteX6" fmla="*/ 5409 w 62109"/>
                    <a:gd name="connsiteY6" fmla="*/ 87780 h 88133"/>
                    <a:gd name="connsiteX7" fmla="*/ 5306 w 62109"/>
                    <a:gd name="connsiteY7" fmla="*/ 87780 h 88133"/>
                    <a:gd name="connsiteX8" fmla="*/ 1288 w 62109"/>
                    <a:gd name="connsiteY8" fmla="*/ 78713 h 88133"/>
                    <a:gd name="connsiteX9" fmla="*/ 1288 w 62109"/>
                    <a:gd name="connsiteY9" fmla="*/ 78610 h 88133"/>
                    <a:gd name="connsiteX10" fmla="*/ 1082 w 62109"/>
                    <a:gd name="connsiteY10" fmla="*/ 76447 h 88133"/>
                    <a:gd name="connsiteX11" fmla="*/ 0 w 62109"/>
                    <a:gd name="connsiteY11" fmla="*/ 61971 h 88133"/>
                    <a:gd name="connsiteX12" fmla="*/ 10921 w 62109"/>
                    <a:gd name="connsiteY12" fmla="*/ 57232 h 88133"/>
                    <a:gd name="connsiteX13" fmla="*/ 14939 w 62109"/>
                    <a:gd name="connsiteY13" fmla="*/ 53729 h 88133"/>
                    <a:gd name="connsiteX14" fmla="*/ 12982 w 62109"/>
                    <a:gd name="connsiteY14" fmla="*/ 48887 h 88133"/>
                    <a:gd name="connsiteX15" fmla="*/ 464 w 62109"/>
                    <a:gd name="connsiteY15" fmla="*/ 30754 h 88133"/>
                    <a:gd name="connsiteX16" fmla="*/ 3452 w 62109"/>
                    <a:gd name="connsiteY16" fmla="*/ 6336 h 88133"/>
                    <a:gd name="connsiteX17" fmla="*/ 10560 w 62109"/>
                    <a:gd name="connsiteY17" fmla="*/ 6748 h 88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109" h="88133">
                      <a:moveTo>
                        <a:pt x="10560" y="6748"/>
                      </a:moveTo>
                      <a:cubicBezTo>
                        <a:pt x="19266" y="6748"/>
                        <a:pt x="28024" y="4379"/>
                        <a:pt x="35596" y="0"/>
                      </a:cubicBezTo>
                      <a:cubicBezTo>
                        <a:pt x="38069" y="3812"/>
                        <a:pt x="40645" y="7573"/>
                        <a:pt x="43169" y="11333"/>
                      </a:cubicBezTo>
                      <a:cubicBezTo>
                        <a:pt x="50947" y="22924"/>
                        <a:pt x="58468" y="35081"/>
                        <a:pt x="61302" y="48732"/>
                      </a:cubicBezTo>
                      <a:cubicBezTo>
                        <a:pt x="61456" y="49402"/>
                        <a:pt x="61559" y="50020"/>
                        <a:pt x="61662" y="50741"/>
                      </a:cubicBezTo>
                      <a:cubicBezTo>
                        <a:pt x="63723" y="64547"/>
                        <a:pt x="58726" y="85668"/>
                        <a:pt x="45435" y="87934"/>
                      </a:cubicBezTo>
                      <a:cubicBezTo>
                        <a:pt x="32093" y="88244"/>
                        <a:pt x="18751" y="88192"/>
                        <a:pt x="5409" y="87780"/>
                      </a:cubicBezTo>
                      <a:lnTo>
                        <a:pt x="5306" y="87780"/>
                      </a:lnTo>
                      <a:cubicBezTo>
                        <a:pt x="4379" y="84638"/>
                        <a:pt x="2421" y="81804"/>
                        <a:pt x="1288" y="78713"/>
                      </a:cubicBezTo>
                      <a:cubicBezTo>
                        <a:pt x="1288" y="78713"/>
                        <a:pt x="1288" y="78679"/>
                        <a:pt x="1288" y="78610"/>
                      </a:cubicBezTo>
                      <a:cubicBezTo>
                        <a:pt x="1185" y="77889"/>
                        <a:pt x="1133" y="77116"/>
                        <a:pt x="1082" y="76447"/>
                      </a:cubicBezTo>
                      <a:cubicBezTo>
                        <a:pt x="515" y="71604"/>
                        <a:pt x="206" y="66814"/>
                        <a:pt x="0" y="61971"/>
                      </a:cubicBezTo>
                      <a:cubicBezTo>
                        <a:pt x="3657" y="60374"/>
                        <a:pt x="7263" y="58777"/>
                        <a:pt x="10921" y="57232"/>
                      </a:cubicBezTo>
                      <a:cubicBezTo>
                        <a:pt x="12621" y="56459"/>
                        <a:pt x="14527" y="55532"/>
                        <a:pt x="14939" y="53729"/>
                      </a:cubicBezTo>
                      <a:cubicBezTo>
                        <a:pt x="15351" y="51926"/>
                        <a:pt x="14115" y="50278"/>
                        <a:pt x="12982" y="48887"/>
                      </a:cubicBezTo>
                      <a:cubicBezTo>
                        <a:pt x="8397" y="43169"/>
                        <a:pt x="4224" y="37142"/>
                        <a:pt x="464" y="30754"/>
                      </a:cubicBezTo>
                      <a:cubicBezTo>
                        <a:pt x="1082" y="22563"/>
                        <a:pt x="2112" y="14372"/>
                        <a:pt x="3452" y="6336"/>
                      </a:cubicBezTo>
                      <a:cubicBezTo>
                        <a:pt x="5770" y="6645"/>
                        <a:pt x="8191" y="6800"/>
                        <a:pt x="10560" y="6748"/>
                      </a:cubicBezTo>
                      <a:close/>
                    </a:path>
                  </a:pathLst>
                </a:custGeom>
                <a:solidFill>
                  <a:srgbClr val="F2C72B"/>
                </a:solidFill>
                <a:ln w="0" cap="flat">
                  <a:noFill/>
                  <a:prstDash val="solid"/>
                  <a:miter/>
                </a:ln>
              </p:spPr>
              <p:txBody>
                <a:bodyPr rtlCol="0" anchor="ctr"/>
                <a:lstStyle/>
                <a:p>
                  <a:endParaRPr lang="en-US" dirty="0"/>
                </a:p>
              </p:txBody>
            </p:sp>
            <p:sp>
              <p:nvSpPr>
                <p:cNvPr id="368" name="Freeform: Shape 367">
                  <a:extLst>
                    <a:ext uri="{FF2B5EF4-FFF2-40B4-BE49-F238E27FC236}">
                      <a16:creationId xmlns:a16="http://schemas.microsoft.com/office/drawing/2014/main" id="{B91CED81-7850-D2CF-451D-4CA5966AA0C6}"/>
                    </a:ext>
                  </a:extLst>
                </p:cNvPr>
                <p:cNvSpPr/>
                <p:nvPr/>
              </p:nvSpPr>
              <p:spPr>
                <a:xfrm>
                  <a:off x="10594065" y="2794068"/>
                  <a:ext cx="15530" cy="11642"/>
                </a:xfrm>
                <a:custGeom>
                  <a:avLst/>
                  <a:gdLst>
                    <a:gd name="connsiteX0" fmla="*/ 15454 w 15530"/>
                    <a:gd name="connsiteY0" fmla="*/ 824 h 11642"/>
                    <a:gd name="connsiteX1" fmla="*/ 15248 w 15530"/>
                    <a:gd name="connsiteY1" fmla="*/ 11642 h 11642"/>
                    <a:gd name="connsiteX2" fmla="*/ 1030 w 15530"/>
                    <a:gd name="connsiteY2" fmla="*/ 10560 h 11642"/>
                    <a:gd name="connsiteX3" fmla="*/ 0 w 15530"/>
                    <a:gd name="connsiteY3" fmla="*/ 10457 h 11642"/>
                    <a:gd name="connsiteX4" fmla="*/ 14887 w 15530"/>
                    <a:gd name="connsiteY4" fmla="*/ 0 h 11642"/>
                    <a:gd name="connsiteX5" fmla="*/ 15351 w 15530"/>
                    <a:gd name="connsiteY5" fmla="*/ 103 h 11642"/>
                    <a:gd name="connsiteX6" fmla="*/ 15506 w 15530"/>
                    <a:gd name="connsiteY6" fmla="*/ 824 h 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0" h="11642">
                      <a:moveTo>
                        <a:pt x="15454" y="824"/>
                      </a:moveTo>
                      <a:cubicBezTo>
                        <a:pt x="15660" y="4430"/>
                        <a:pt x="15403" y="8036"/>
                        <a:pt x="15248" y="11642"/>
                      </a:cubicBezTo>
                      <a:cubicBezTo>
                        <a:pt x="10509" y="11333"/>
                        <a:pt x="5770" y="10972"/>
                        <a:pt x="1030" y="10560"/>
                      </a:cubicBezTo>
                      <a:cubicBezTo>
                        <a:pt x="721" y="10560"/>
                        <a:pt x="360" y="10560"/>
                        <a:pt x="0" y="10457"/>
                      </a:cubicBezTo>
                      <a:cubicBezTo>
                        <a:pt x="5924" y="8757"/>
                        <a:pt x="11230" y="4997"/>
                        <a:pt x="14887" y="0"/>
                      </a:cubicBezTo>
                      <a:cubicBezTo>
                        <a:pt x="15042" y="0"/>
                        <a:pt x="15197" y="103"/>
                        <a:pt x="15351" y="103"/>
                      </a:cubicBezTo>
                      <a:cubicBezTo>
                        <a:pt x="15351" y="361"/>
                        <a:pt x="15454" y="618"/>
                        <a:pt x="15506" y="824"/>
                      </a:cubicBezTo>
                      <a:close/>
                    </a:path>
                  </a:pathLst>
                </a:custGeom>
                <a:solidFill>
                  <a:srgbClr val="3E3574"/>
                </a:solidFill>
                <a:ln w="0" cap="flat">
                  <a:noFill/>
                  <a:prstDash val="solid"/>
                  <a:miter/>
                </a:ln>
              </p:spPr>
              <p:txBody>
                <a:bodyPr rtlCol="0" anchor="ctr"/>
                <a:lstStyle/>
                <a:p>
                  <a:endParaRPr lang="en-US" dirty="0"/>
                </a:p>
              </p:txBody>
            </p:sp>
            <p:sp>
              <p:nvSpPr>
                <p:cNvPr id="369" name="Freeform: Shape 368">
                  <a:extLst>
                    <a:ext uri="{FF2B5EF4-FFF2-40B4-BE49-F238E27FC236}">
                      <a16:creationId xmlns:a16="http://schemas.microsoft.com/office/drawing/2014/main" id="{0D5B9ACA-39CC-9BF2-BBAC-C26572593FBF}"/>
                    </a:ext>
                  </a:extLst>
                </p:cNvPr>
                <p:cNvSpPr/>
                <p:nvPr/>
              </p:nvSpPr>
              <p:spPr>
                <a:xfrm>
                  <a:off x="10608902" y="2793604"/>
                  <a:ext cx="463" cy="566"/>
                </a:xfrm>
                <a:custGeom>
                  <a:avLst/>
                  <a:gdLst>
                    <a:gd name="connsiteX0" fmla="*/ 360 w 463"/>
                    <a:gd name="connsiteY0" fmla="*/ 52 h 566"/>
                    <a:gd name="connsiteX1" fmla="*/ 464 w 463"/>
                    <a:gd name="connsiteY1" fmla="*/ 567 h 566"/>
                    <a:gd name="connsiteX2" fmla="*/ 0 w 463"/>
                    <a:gd name="connsiteY2" fmla="*/ 464 h 566"/>
                    <a:gd name="connsiteX3" fmla="*/ 360 w 463"/>
                    <a:gd name="connsiteY3" fmla="*/ 0 h 566"/>
                  </a:gdLst>
                  <a:ahLst/>
                  <a:cxnLst>
                    <a:cxn ang="0">
                      <a:pos x="connsiteX0" y="connsiteY0"/>
                    </a:cxn>
                    <a:cxn ang="0">
                      <a:pos x="connsiteX1" y="connsiteY1"/>
                    </a:cxn>
                    <a:cxn ang="0">
                      <a:pos x="connsiteX2" y="connsiteY2"/>
                    </a:cxn>
                    <a:cxn ang="0">
                      <a:pos x="connsiteX3" y="connsiteY3"/>
                    </a:cxn>
                  </a:cxnLst>
                  <a:rect l="l" t="t" r="r" b="b"/>
                  <a:pathLst>
                    <a:path w="463" h="566">
                      <a:moveTo>
                        <a:pt x="360" y="52"/>
                      </a:moveTo>
                      <a:cubicBezTo>
                        <a:pt x="360" y="52"/>
                        <a:pt x="360" y="412"/>
                        <a:pt x="464" y="567"/>
                      </a:cubicBezTo>
                      <a:cubicBezTo>
                        <a:pt x="309" y="567"/>
                        <a:pt x="155" y="567"/>
                        <a:pt x="0" y="464"/>
                      </a:cubicBezTo>
                      <a:cubicBezTo>
                        <a:pt x="155" y="309"/>
                        <a:pt x="206" y="155"/>
                        <a:pt x="360" y="0"/>
                      </a:cubicBezTo>
                      <a:close/>
                    </a:path>
                  </a:pathLst>
                </a:custGeom>
                <a:solidFill>
                  <a:srgbClr val="E85B0D"/>
                </a:solidFill>
                <a:ln w="0" cap="flat">
                  <a:noFill/>
                  <a:prstDash val="solid"/>
                  <a:miter/>
                </a:ln>
              </p:spPr>
              <p:txBody>
                <a:bodyPr rtlCol="0" anchor="ctr"/>
                <a:lstStyle/>
                <a:p>
                  <a:endParaRPr lang="en-US" dirty="0"/>
                </a:p>
              </p:txBody>
            </p:sp>
            <p:sp>
              <p:nvSpPr>
                <p:cNvPr id="370" name="Freeform: Shape 369">
                  <a:extLst>
                    <a:ext uri="{FF2B5EF4-FFF2-40B4-BE49-F238E27FC236}">
                      <a16:creationId xmlns:a16="http://schemas.microsoft.com/office/drawing/2014/main" id="{6E604211-8C4E-09FB-54B7-66BF7E9560C5}"/>
                    </a:ext>
                  </a:extLst>
                </p:cNvPr>
                <p:cNvSpPr/>
                <p:nvPr/>
              </p:nvSpPr>
              <p:spPr>
                <a:xfrm>
                  <a:off x="10687872" y="2650138"/>
                  <a:ext cx="16926" cy="51720"/>
                </a:xfrm>
                <a:custGeom>
                  <a:avLst/>
                  <a:gdLst>
                    <a:gd name="connsiteX0" fmla="*/ 15660 w 16926"/>
                    <a:gd name="connsiteY0" fmla="*/ 0 h 51720"/>
                    <a:gd name="connsiteX1" fmla="*/ 3091 w 16926"/>
                    <a:gd name="connsiteY1" fmla="*/ 51720 h 51720"/>
                    <a:gd name="connsiteX2" fmla="*/ 0 w 16926"/>
                    <a:gd name="connsiteY2" fmla="*/ 35699 h 51720"/>
                    <a:gd name="connsiteX3" fmla="*/ 6233 w 16926"/>
                    <a:gd name="connsiteY3" fmla="*/ 27148 h 51720"/>
                    <a:gd name="connsiteX4" fmla="*/ 12003 w 16926"/>
                    <a:gd name="connsiteY4" fmla="*/ 8860 h 51720"/>
                    <a:gd name="connsiteX5" fmla="*/ 15712 w 16926"/>
                    <a:gd name="connsiteY5" fmla="*/ 0 h 5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926" h="51720">
                      <a:moveTo>
                        <a:pt x="15660" y="0"/>
                      </a:moveTo>
                      <a:cubicBezTo>
                        <a:pt x="19421" y="17927"/>
                        <a:pt x="14682" y="37502"/>
                        <a:pt x="3091" y="51720"/>
                      </a:cubicBezTo>
                      <a:cubicBezTo>
                        <a:pt x="2112" y="46363"/>
                        <a:pt x="1082" y="41005"/>
                        <a:pt x="0" y="35699"/>
                      </a:cubicBezTo>
                      <a:cubicBezTo>
                        <a:pt x="2627" y="33381"/>
                        <a:pt x="4739" y="30342"/>
                        <a:pt x="6233" y="27148"/>
                      </a:cubicBezTo>
                      <a:cubicBezTo>
                        <a:pt x="8963" y="21378"/>
                        <a:pt x="10097" y="14939"/>
                        <a:pt x="12003" y="8860"/>
                      </a:cubicBezTo>
                      <a:cubicBezTo>
                        <a:pt x="12930" y="5821"/>
                        <a:pt x="14063" y="2782"/>
                        <a:pt x="15712" y="0"/>
                      </a:cubicBezTo>
                      <a:close/>
                    </a:path>
                  </a:pathLst>
                </a:custGeom>
                <a:solidFill>
                  <a:srgbClr val="972A79"/>
                </a:solidFill>
                <a:ln w="0" cap="flat">
                  <a:noFill/>
                  <a:prstDash val="solid"/>
                  <a:miter/>
                </a:ln>
              </p:spPr>
              <p:txBody>
                <a:bodyPr rtlCol="0" anchor="ctr"/>
                <a:lstStyle/>
                <a:p>
                  <a:endParaRPr lang="en-US" dirty="0"/>
                </a:p>
              </p:txBody>
            </p:sp>
            <p:sp>
              <p:nvSpPr>
                <p:cNvPr id="371" name="Freeform: Shape 370">
                  <a:extLst>
                    <a:ext uri="{FF2B5EF4-FFF2-40B4-BE49-F238E27FC236}">
                      <a16:creationId xmlns:a16="http://schemas.microsoft.com/office/drawing/2014/main" id="{8D65DE74-6141-A1CE-C100-8073430B70D0}"/>
                    </a:ext>
                  </a:extLst>
                </p:cNvPr>
                <p:cNvSpPr/>
                <p:nvPr/>
              </p:nvSpPr>
              <p:spPr>
                <a:xfrm>
                  <a:off x="10704408" y="2586930"/>
                  <a:ext cx="47823" cy="59221"/>
                </a:xfrm>
                <a:custGeom>
                  <a:avLst/>
                  <a:gdLst>
                    <a:gd name="connsiteX0" fmla="*/ 12106 w 47823"/>
                    <a:gd name="connsiteY0" fmla="*/ 29105 h 59221"/>
                    <a:gd name="connsiteX1" fmla="*/ 20400 w 47823"/>
                    <a:gd name="connsiteY1" fmla="*/ 28127 h 59221"/>
                    <a:gd name="connsiteX2" fmla="*/ 25190 w 47823"/>
                    <a:gd name="connsiteY2" fmla="*/ 24830 h 59221"/>
                    <a:gd name="connsiteX3" fmla="*/ 27148 w 47823"/>
                    <a:gd name="connsiteY3" fmla="*/ 22975 h 59221"/>
                    <a:gd name="connsiteX4" fmla="*/ 39305 w 47823"/>
                    <a:gd name="connsiteY4" fmla="*/ 6491 h 59221"/>
                    <a:gd name="connsiteX5" fmla="*/ 42911 w 47823"/>
                    <a:gd name="connsiteY5" fmla="*/ 0 h 59221"/>
                    <a:gd name="connsiteX6" fmla="*/ 44045 w 47823"/>
                    <a:gd name="connsiteY6" fmla="*/ 12260 h 59221"/>
                    <a:gd name="connsiteX7" fmla="*/ 47805 w 47823"/>
                    <a:gd name="connsiteY7" fmla="*/ 34102 h 59221"/>
                    <a:gd name="connsiteX8" fmla="*/ 38275 w 47823"/>
                    <a:gd name="connsiteY8" fmla="*/ 54141 h 59221"/>
                    <a:gd name="connsiteX9" fmla="*/ 21688 w 47823"/>
                    <a:gd name="connsiteY9" fmla="*/ 59087 h 59221"/>
                    <a:gd name="connsiteX10" fmla="*/ 18648 w 47823"/>
                    <a:gd name="connsiteY10" fmla="*/ 54090 h 59221"/>
                    <a:gd name="connsiteX11" fmla="*/ 12621 w 47823"/>
                    <a:gd name="connsiteY11" fmla="*/ 47857 h 59221"/>
                    <a:gd name="connsiteX12" fmla="*/ 8809 w 47823"/>
                    <a:gd name="connsiteY12" fmla="*/ 44302 h 59221"/>
                    <a:gd name="connsiteX13" fmla="*/ 6388 w 47823"/>
                    <a:gd name="connsiteY13" fmla="*/ 41726 h 59221"/>
                    <a:gd name="connsiteX14" fmla="*/ 0 w 47823"/>
                    <a:gd name="connsiteY14" fmla="*/ 28384 h 59221"/>
                    <a:gd name="connsiteX15" fmla="*/ 4482 w 47823"/>
                    <a:gd name="connsiteY15" fmla="*/ 26324 h 59221"/>
                    <a:gd name="connsiteX16" fmla="*/ 12106 w 47823"/>
                    <a:gd name="connsiteY16" fmla="*/ 29054 h 59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823" h="59221">
                      <a:moveTo>
                        <a:pt x="12106" y="29105"/>
                      </a:moveTo>
                      <a:cubicBezTo>
                        <a:pt x="14888" y="29930"/>
                        <a:pt x="17875" y="29363"/>
                        <a:pt x="20400" y="28127"/>
                      </a:cubicBezTo>
                      <a:cubicBezTo>
                        <a:pt x="22151" y="27302"/>
                        <a:pt x="23696" y="26118"/>
                        <a:pt x="25190" y="24830"/>
                      </a:cubicBezTo>
                      <a:cubicBezTo>
                        <a:pt x="25860" y="24263"/>
                        <a:pt x="26530" y="23645"/>
                        <a:pt x="27148" y="22975"/>
                      </a:cubicBezTo>
                      <a:cubicBezTo>
                        <a:pt x="31990" y="18081"/>
                        <a:pt x="35854" y="12415"/>
                        <a:pt x="39305" y="6491"/>
                      </a:cubicBezTo>
                      <a:cubicBezTo>
                        <a:pt x="40541" y="4379"/>
                        <a:pt x="41726" y="2164"/>
                        <a:pt x="42911" y="0"/>
                      </a:cubicBezTo>
                      <a:cubicBezTo>
                        <a:pt x="42602" y="4070"/>
                        <a:pt x="43169" y="8242"/>
                        <a:pt x="44045" y="12260"/>
                      </a:cubicBezTo>
                      <a:cubicBezTo>
                        <a:pt x="45641" y="19472"/>
                        <a:pt x="48063" y="26684"/>
                        <a:pt x="47805" y="34102"/>
                      </a:cubicBezTo>
                      <a:cubicBezTo>
                        <a:pt x="47496" y="41726"/>
                        <a:pt x="44148" y="49350"/>
                        <a:pt x="38275" y="54141"/>
                      </a:cubicBezTo>
                      <a:cubicBezTo>
                        <a:pt x="33639" y="57902"/>
                        <a:pt x="27560" y="59756"/>
                        <a:pt x="21688" y="59087"/>
                      </a:cubicBezTo>
                      <a:cubicBezTo>
                        <a:pt x="20863" y="57335"/>
                        <a:pt x="19833" y="55635"/>
                        <a:pt x="18648" y="54090"/>
                      </a:cubicBezTo>
                      <a:cubicBezTo>
                        <a:pt x="16897" y="51772"/>
                        <a:pt x="14784" y="49814"/>
                        <a:pt x="12621" y="47857"/>
                      </a:cubicBezTo>
                      <a:cubicBezTo>
                        <a:pt x="11333" y="46672"/>
                        <a:pt x="10045" y="45538"/>
                        <a:pt x="8809" y="44302"/>
                      </a:cubicBezTo>
                      <a:cubicBezTo>
                        <a:pt x="7985" y="43478"/>
                        <a:pt x="7161" y="42654"/>
                        <a:pt x="6388" y="41726"/>
                      </a:cubicBezTo>
                      <a:cubicBezTo>
                        <a:pt x="4945" y="39975"/>
                        <a:pt x="0" y="34566"/>
                        <a:pt x="0" y="28384"/>
                      </a:cubicBezTo>
                      <a:cubicBezTo>
                        <a:pt x="1133" y="27096"/>
                        <a:pt x="2730" y="26272"/>
                        <a:pt x="4482" y="26324"/>
                      </a:cubicBezTo>
                      <a:cubicBezTo>
                        <a:pt x="7212" y="26427"/>
                        <a:pt x="9530" y="28333"/>
                        <a:pt x="12106" y="29054"/>
                      </a:cubicBezTo>
                      <a:close/>
                    </a:path>
                  </a:pathLst>
                </a:custGeom>
                <a:solidFill>
                  <a:srgbClr val="140F42"/>
                </a:solidFill>
                <a:ln w="0" cap="flat">
                  <a:noFill/>
                  <a:prstDash val="solid"/>
                  <a:miter/>
                </a:ln>
              </p:spPr>
              <p:txBody>
                <a:bodyPr rtlCol="0" anchor="ctr"/>
                <a:lstStyle/>
                <a:p>
                  <a:endParaRPr lang="en-US" dirty="0"/>
                </a:p>
              </p:txBody>
            </p:sp>
            <p:sp>
              <p:nvSpPr>
                <p:cNvPr id="372" name="Freeform: Shape 371">
                  <a:extLst>
                    <a:ext uri="{FF2B5EF4-FFF2-40B4-BE49-F238E27FC236}">
                      <a16:creationId xmlns:a16="http://schemas.microsoft.com/office/drawing/2014/main" id="{40D83A24-1909-AE2B-6E59-AC40F5728876}"/>
                    </a:ext>
                  </a:extLst>
                </p:cNvPr>
                <p:cNvSpPr/>
                <p:nvPr/>
              </p:nvSpPr>
              <p:spPr>
                <a:xfrm>
                  <a:off x="10594826" y="2602436"/>
                  <a:ext cx="122152" cy="193396"/>
                </a:xfrm>
                <a:custGeom>
                  <a:avLst/>
                  <a:gdLst>
                    <a:gd name="connsiteX0" fmla="*/ 37669 w 122152"/>
                    <a:gd name="connsiteY0" fmla="*/ 193332 h 193396"/>
                    <a:gd name="connsiteX1" fmla="*/ 14591 w 122152"/>
                    <a:gd name="connsiteY1" fmla="*/ 191735 h 193396"/>
                    <a:gd name="connsiteX2" fmla="*/ 14488 w 122152"/>
                    <a:gd name="connsiteY2" fmla="*/ 191735 h 193396"/>
                    <a:gd name="connsiteX3" fmla="*/ 14385 w 122152"/>
                    <a:gd name="connsiteY3" fmla="*/ 191220 h 193396"/>
                    <a:gd name="connsiteX4" fmla="*/ 12 w 122152"/>
                    <a:gd name="connsiteY4" fmla="*/ 114464 h 193396"/>
                    <a:gd name="connsiteX5" fmla="*/ 115 w 122152"/>
                    <a:gd name="connsiteY5" fmla="*/ 112455 h 193396"/>
                    <a:gd name="connsiteX6" fmla="*/ 8152 w 122152"/>
                    <a:gd name="connsiteY6" fmla="*/ 74798 h 193396"/>
                    <a:gd name="connsiteX7" fmla="*/ 20515 w 122152"/>
                    <a:gd name="connsiteY7" fmla="*/ 39099 h 193396"/>
                    <a:gd name="connsiteX8" fmla="*/ 23709 w 122152"/>
                    <a:gd name="connsiteY8" fmla="*/ 30805 h 193396"/>
                    <a:gd name="connsiteX9" fmla="*/ 23966 w 122152"/>
                    <a:gd name="connsiteY9" fmla="*/ 30908 h 193396"/>
                    <a:gd name="connsiteX10" fmla="*/ 41224 w 122152"/>
                    <a:gd name="connsiteY10" fmla="*/ 7624 h 193396"/>
                    <a:gd name="connsiteX11" fmla="*/ 41327 w 122152"/>
                    <a:gd name="connsiteY11" fmla="*/ 7624 h 193396"/>
                    <a:gd name="connsiteX12" fmla="*/ 53123 w 122152"/>
                    <a:gd name="connsiteY12" fmla="*/ 1855 h 193396"/>
                    <a:gd name="connsiteX13" fmla="*/ 67959 w 122152"/>
                    <a:gd name="connsiteY13" fmla="*/ 0 h 193396"/>
                    <a:gd name="connsiteX14" fmla="*/ 67959 w 122152"/>
                    <a:gd name="connsiteY14" fmla="*/ 412 h 193396"/>
                    <a:gd name="connsiteX15" fmla="*/ 86607 w 122152"/>
                    <a:gd name="connsiteY15" fmla="*/ 28899 h 193396"/>
                    <a:gd name="connsiteX16" fmla="*/ 118340 w 122152"/>
                    <a:gd name="connsiteY16" fmla="*/ 28796 h 193396"/>
                    <a:gd name="connsiteX17" fmla="*/ 122152 w 122152"/>
                    <a:gd name="connsiteY17" fmla="*/ 32351 h 193396"/>
                    <a:gd name="connsiteX18" fmla="*/ 114786 w 122152"/>
                    <a:gd name="connsiteY18" fmla="*/ 40490 h 193396"/>
                    <a:gd name="connsiteX19" fmla="*/ 108655 w 122152"/>
                    <a:gd name="connsiteY19" fmla="*/ 47702 h 193396"/>
                    <a:gd name="connsiteX20" fmla="*/ 108655 w 122152"/>
                    <a:gd name="connsiteY20" fmla="*/ 47702 h 193396"/>
                    <a:gd name="connsiteX21" fmla="*/ 104946 w 122152"/>
                    <a:gd name="connsiteY21" fmla="*/ 56614 h 193396"/>
                    <a:gd name="connsiteX22" fmla="*/ 99177 w 122152"/>
                    <a:gd name="connsiteY22" fmla="*/ 74901 h 193396"/>
                    <a:gd name="connsiteX23" fmla="*/ 92944 w 122152"/>
                    <a:gd name="connsiteY23" fmla="*/ 83453 h 193396"/>
                    <a:gd name="connsiteX24" fmla="*/ 85474 w 122152"/>
                    <a:gd name="connsiteY24" fmla="*/ 87368 h 193396"/>
                    <a:gd name="connsiteX25" fmla="*/ 73935 w 122152"/>
                    <a:gd name="connsiteY25" fmla="*/ 87574 h 193396"/>
                    <a:gd name="connsiteX26" fmla="*/ 59408 w 122152"/>
                    <a:gd name="connsiteY26" fmla="*/ 92519 h 193396"/>
                    <a:gd name="connsiteX27" fmla="*/ 72493 w 122152"/>
                    <a:gd name="connsiteY27" fmla="*/ 116937 h 193396"/>
                    <a:gd name="connsiteX28" fmla="*/ 47457 w 122152"/>
                    <a:gd name="connsiteY28" fmla="*/ 123685 h 193396"/>
                    <a:gd name="connsiteX29" fmla="*/ 53896 w 122152"/>
                    <a:gd name="connsiteY29" fmla="*/ 73974 h 193396"/>
                    <a:gd name="connsiteX30" fmla="*/ 40348 w 122152"/>
                    <a:gd name="connsiteY30" fmla="*/ 123273 h 193396"/>
                    <a:gd name="connsiteX31" fmla="*/ 37360 w 122152"/>
                    <a:gd name="connsiteY31" fmla="*/ 147691 h 193396"/>
                    <a:gd name="connsiteX32" fmla="*/ 36845 w 122152"/>
                    <a:gd name="connsiteY32" fmla="*/ 178857 h 193396"/>
                    <a:gd name="connsiteX33" fmla="*/ 37927 w 122152"/>
                    <a:gd name="connsiteY33" fmla="*/ 193332 h 193396"/>
                    <a:gd name="connsiteX34" fmla="*/ 37515 w 122152"/>
                    <a:gd name="connsiteY34" fmla="*/ 193332 h 19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2152" h="193396">
                      <a:moveTo>
                        <a:pt x="37669" y="193332"/>
                      </a:moveTo>
                      <a:cubicBezTo>
                        <a:pt x="29994" y="193590"/>
                        <a:pt x="22215" y="193075"/>
                        <a:pt x="14591" y="191735"/>
                      </a:cubicBezTo>
                      <a:cubicBezTo>
                        <a:pt x="14591" y="191735"/>
                        <a:pt x="14555" y="191735"/>
                        <a:pt x="14488" y="191735"/>
                      </a:cubicBezTo>
                      <a:cubicBezTo>
                        <a:pt x="14488" y="191735"/>
                        <a:pt x="14385" y="191375"/>
                        <a:pt x="14385" y="191220"/>
                      </a:cubicBezTo>
                      <a:cubicBezTo>
                        <a:pt x="9543" y="167266"/>
                        <a:pt x="-400" y="136873"/>
                        <a:pt x="12" y="114464"/>
                      </a:cubicBezTo>
                      <a:cubicBezTo>
                        <a:pt x="12" y="113794"/>
                        <a:pt x="12" y="113125"/>
                        <a:pt x="115" y="112455"/>
                      </a:cubicBezTo>
                      <a:cubicBezTo>
                        <a:pt x="631" y="99628"/>
                        <a:pt x="4237" y="87110"/>
                        <a:pt x="8152" y="74798"/>
                      </a:cubicBezTo>
                      <a:cubicBezTo>
                        <a:pt x="12015" y="62796"/>
                        <a:pt x="16085" y="50896"/>
                        <a:pt x="20515" y="39099"/>
                      </a:cubicBezTo>
                      <a:cubicBezTo>
                        <a:pt x="21494" y="36317"/>
                        <a:pt x="22576" y="33587"/>
                        <a:pt x="23709" y="30805"/>
                      </a:cubicBezTo>
                      <a:lnTo>
                        <a:pt x="23966" y="30908"/>
                      </a:lnTo>
                      <a:cubicBezTo>
                        <a:pt x="27521" y="21842"/>
                        <a:pt x="33394" y="13342"/>
                        <a:pt x="41224" y="7624"/>
                      </a:cubicBezTo>
                      <a:cubicBezTo>
                        <a:pt x="41224" y="7624"/>
                        <a:pt x="41327" y="7624"/>
                        <a:pt x="41327" y="7624"/>
                      </a:cubicBezTo>
                      <a:cubicBezTo>
                        <a:pt x="44881" y="5048"/>
                        <a:pt x="48848" y="3039"/>
                        <a:pt x="53123" y="1855"/>
                      </a:cubicBezTo>
                      <a:cubicBezTo>
                        <a:pt x="57966" y="515"/>
                        <a:pt x="62963" y="258"/>
                        <a:pt x="67959" y="0"/>
                      </a:cubicBezTo>
                      <a:lnTo>
                        <a:pt x="67959" y="412"/>
                      </a:lnTo>
                      <a:cubicBezTo>
                        <a:pt x="68732" y="12260"/>
                        <a:pt x="76047" y="23490"/>
                        <a:pt x="86607" y="28899"/>
                      </a:cubicBezTo>
                      <a:cubicBezTo>
                        <a:pt x="96395" y="33948"/>
                        <a:pt x="108604" y="33793"/>
                        <a:pt x="118340" y="28796"/>
                      </a:cubicBezTo>
                      <a:cubicBezTo>
                        <a:pt x="119576" y="29981"/>
                        <a:pt x="120864" y="31166"/>
                        <a:pt x="122152" y="32351"/>
                      </a:cubicBezTo>
                      <a:lnTo>
                        <a:pt x="114786" y="40490"/>
                      </a:lnTo>
                      <a:cubicBezTo>
                        <a:pt x="112210" y="42396"/>
                        <a:pt x="110201" y="44869"/>
                        <a:pt x="108655" y="47702"/>
                      </a:cubicBezTo>
                      <a:lnTo>
                        <a:pt x="108655" y="47702"/>
                      </a:lnTo>
                      <a:cubicBezTo>
                        <a:pt x="107059" y="50484"/>
                        <a:pt x="105874" y="53575"/>
                        <a:pt x="104946" y="56614"/>
                      </a:cubicBezTo>
                      <a:cubicBezTo>
                        <a:pt x="103040" y="62693"/>
                        <a:pt x="101959" y="69132"/>
                        <a:pt x="99177" y="74901"/>
                      </a:cubicBezTo>
                      <a:cubicBezTo>
                        <a:pt x="97683" y="78044"/>
                        <a:pt x="95571" y="81135"/>
                        <a:pt x="92944" y="83453"/>
                      </a:cubicBezTo>
                      <a:cubicBezTo>
                        <a:pt x="90780" y="85359"/>
                        <a:pt x="88307" y="86801"/>
                        <a:pt x="85474" y="87368"/>
                      </a:cubicBezTo>
                      <a:cubicBezTo>
                        <a:pt x="81662" y="88192"/>
                        <a:pt x="77747" y="87471"/>
                        <a:pt x="73935" y="87574"/>
                      </a:cubicBezTo>
                      <a:cubicBezTo>
                        <a:pt x="68732" y="87728"/>
                        <a:pt x="63632" y="89531"/>
                        <a:pt x="59408" y="92519"/>
                      </a:cubicBezTo>
                      <a:cubicBezTo>
                        <a:pt x="62602" y="101174"/>
                        <a:pt x="67341" y="109210"/>
                        <a:pt x="72493" y="116937"/>
                      </a:cubicBezTo>
                      <a:cubicBezTo>
                        <a:pt x="64920" y="121315"/>
                        <a:pt x="56163" y="123634"/>
                        <a:pt x="47457" y="123685"/>
                      </a:cubicBezTo>
                      <a:cubicBezTo>
                        <a:pt x="48024" y="106943"/>
                        <a:pt x="50136" y="90304"/>
                        <a:pt x="53896" y="73974"/>
                      </a:cubicBezTo>
                      <a:cubicBezTo>
                        <a:pt x="47869" y="89583"/>
                        <a:pt x="43284" y="106222"/>
                        <a:pt x="40348" y="123273"/>
                      </a:cubicBezTo>
                      <a:cubicBezTo>
                        <a:pt x="38957" y="131361"/>
                        <a:pt x="37978" y="139500"/>
                        <a:pt x="37360" y="147691"/>
                      </a:cubicBezTo>
                      <a:cubicBezTo>
                        <a:pt x="36536" y="158045"/>
                        <a:pt x="36330" y="168451"/>
                        <a:pt x="36845" y="178857"/>
                      </a:cubicBezTo>
                      <a:cubicBezTo>
                        <a:pt x="37051" y="183699"/>
                        <a:pt x="37360" y="188490"/>
                        <a:pt x="37927" y="193332"/>
                      </a:cubicBezTo>
                      <a:cubicBezTo>
                        <a:pt x="37772" y="193332"/>
                        <a:pt x="37669" y="193332"/>
                        <a:pt x="37515" y="193332"/>
                      </a:cubicBezTo>
                      <a:close/>
                    </a:path>
                  </a:pathLst>
                </a:custGeom>
                <a:solidFill>
                  <a:srgbClr val="EF599D"/>
                </a:solidFill>
                <a:ln w="0" cap="flat">
                  <a:noFill/>
                  <a:prstDash val="solid"/>
                  <a:miter/>
                </a:ln>
              </p:spPr>
              <p:txBody>
                <a:bodyPr rtlCol="0" anchor="ctr"/>
                <a:lstStyle/>
                <a:p>
                  <a:endParaRPr lang="en-US" dirty="0"/>
                </a:p>
              </p:txBody>
            </p:sp>
          </p:grpSp>
          <p:grpSp>
            <p:nvGrpSpPr>
              <p:cNvPr id="373" name="Graphic 331">
                <a:extLst>
                  <a:ext uri="{FF2B5EF4-FFF2-40B4-BE49-F238E27FC236}">
                    <a16:creationId xmlns:a16="http://schemas.microsoft.com/office/drawing/2014/main" id="{CD312717-77C6-404F-E6BC-D8E773949B0C}"/>
                  </a:ext>
                </a:extLst>
              </p:cNvPr>
              <p:cNvGrpSpPr/>
              <p:nvPr/>
            </p:nvGrpSpPr>
            <p:grpSpPr>
              <a:xfrm>
                <a:off x="9458182" y="3159302"/>
                <a:ext cx="1070460" cy="622031"/>
                <a:chOff x="9458182" y="3159302"/>
                <a:chExt cx="1070460" cy="622031"/>
              </a:xfrm>
            </p:grpSpPr>
            <p:sp>
              <p:nvSpPr>
                <p:cNvPr id="374" name="Freeform: Shape 373">
                  <a:extLst>
                    <a:ext uri="{FF2B5EF4-FFF2-40B4-BE49-F238E27FC236}">
                      <a16:creationId xmlns:a16="http://schemas.microsoft.com/office/drawing/2014/main" id="{E32F6148-4B92-D89C-A99B-CFA34B489E72}"/>
                    </a:ext>
                  </a:extLst>
                </p:cNvPr>
                <p:cNvSpPr/>
                <p:nvPr/>
              </p:nvSpPr>
              <p:spPr>
                <a:xfrm>
                  <a:off x="9689737" y="3234306"/>
                  <a:ext cx="128733" cy="281575"/>
                </a:xfrm>
                <a:custGeom>
                  <a:avLst/>
                  <a:gdLst>
                    <a:gd name="connsiteX0" fmla="*/ 0 w 128733"/>
                    <a:gd name="connsiteY0" fmla="*/ 0 h 281575"/>
                    <a:gd name="connsiteX1" fmla="*/ 128733 w 128733"/>
                    <a:gd name="connsiteY1" fmla="*/ 0 h 281575"/>
                    <a:gd name="connsiteX2" fmla="*/ 128733 w 128733"/>
                    <a:gd name="connsiteY2" fmla="*/ 281576 h 281575"/>
                    <a:gd name="connsiteX3" fmla="*/ 0 w 128733"/>
                    <a:gd name="connsiteY3" fmla="*/ 281576 h 281575"/>
                  </a:gdLst>
                  <a:ahLst/>
                  <a:cxnLst>
                    <a:cxn ang="0">
                      <a:pos x="connsiteX0" y="connsiteY0"/>
                    </a:cxn>
                    <a:cxn ang="0">
                      <a:pos x="connsiteX1" y="connsiteY1"/>
                    </a:cxn>
                    <a:cxn ang="0">
                      <a:pos x="connsiteX2" y="connsiteY2"/>
                    </a:cxn>
                    <a:cxn ang="0">
                      <a:pos x="connsiteX3" y="connsiteY3"/>
                    </a:cxn>
                  </a:cxnLst>
                  <a:rect l="l" t="t" r="r" b="b"/>
                  <a:pathLst>
                    <a:path w="128733" h="281575">
                      <a:moveTo>
                        <a:pt x="0" y="0"/>
                      </a:moveTo>
                      <a:lnTo>
                        <a:pt x="128733" y="0"/>
                      </a:lnTo>
                      <a:lnTo>
                        <a:pt x="128733" y="281576"/>
                      </a:lnTo>
                      <a:lnTo>
                        <a:pt x="0" y="281576"/>
                      </a:lnTo>
                      <a:close/>
                    </a:path>
                  </a:pathLst>
                </a:custGeom>
                <a:solidFill>
                  <a:srgbClr val="ECBC88"/>
                </a:solidFill>
                <a:ln w="0" cap="flat">
                  <a:noFill/>
                  <a:prstDash val="solid"/>
                  <a:miter/>
                </a:ln>
              </p:spPr>
              <p:txBody>
                <a:bodyPr rtlCol="0" anchor="ctr"/>
                <a:lstStyle/>
                <a:p>
                  <a:endParaRPr lang="en-US" dirty="0"/>
                </a:p>
              </p:txBody>
            </p:sp>
            <p:sp>
              <p:nvSpPr>
                <p:cNvPr id="375" name="Freeform: Shape 374">
                  <a:extLst>
                    <a:ext uri="{FF2B5EF4-FFF2-40B4-BE49-F238E27FC236}">
                      <a16:creationId xmlns:a16="http://schemas.microsoft.com/office/drawing/2014/main" id="{4E3BFF09-B1A8-A51E-E00B-39486C226D9F}"/>
                    </a:ext>
                  </a:extLst>
                </p:cNvPr>
                <p:cNvSpPr/>
                <p:nvPr/>
              </p:nvSpPr>
              <p:spPr>
                <a:xfrm>
                  <a:off x="9818471" y="3234306"/>
                  <a:ext cx="85307" cy="281575"/>
                </a:xfrm>
                <a:custGeom>
                  <a:avLst/>
                  <a:gdLst>
                    <a:gd name="connsiteX0" fmla="*/ 0 w 85307"/>
                    <a:gd name="connsiteY0" fmla="*/ 0 h 281575"/>
                    <a:gd name="connsiteX1" fmla="*/ 85307 w 85307"/>
                    <a:gd name="connsiteY1" fmla="*/ 0 h 281575"/>
                    <a:gd name="connsiteX2" fmla="*/ 85307 w 85307"/>
                    <a:gd name="connsiteY2" fmla="*/ 281576 h 281575"/>
                    <a:gd name="connsiteX3" fmla="*/ 0 w 85307"/>
                    <a:gd name="connsiteY3" fmla="*/ 281576 h 281575"/>
                  </a:gdLst>
                  <a:ahLst/>
                  <a:cxnLst>
                    <a:cxn ang="0">
                      <a:pos x="connsiteX0" y="connsiteY0"/>
                    </a:cxn>
                    <a:cxn ang="0">
                      <a:pos x="connsiteX1" y="connsiteY1"/>
                    </a:cxn>
                    <a:cxn ang="0">
                      <a:pos x="connsiteX2" y="connsiteY2"/>
                    </a:cxn>
                    <a:cxn ang="0">
                      <a:pos x="connsiteX3" y="connsiteY3"/>
                    </a:cxn>
                  </a:cxnLst>
                  <a:rect l="l" t="t" r="r" b="b"/>
                  <a:pathLst>
                    <a:path w="85307" h="281575">
                      <a:moveTo>
                        <a:pt x="0" y="0"/>
                      </a:moveTo>
                      <a:lnTo>
                        <a:pt x="85307" y="0"/>
                      </a:lnTo>
                      <a:lnTo>
                        <a:pt x="85307" y="281576"/>
                      </a:lnTo>
                      <a:lnTo>
                        <a:pt x="0" y="281576"/>
                      </a:lnTo>
                      <a:close/>
                    </a:path>
                  </a:pathLst>
                </a:custGeom>
                <a:solidFill>
                  <a:srgbClr val="F8CE91"/>
                </a:solidFill>
                <a:ln w="0" cap="flat">
                  <a:noFill/>
                  <a:prstDash val="solid"/>
                  <a:miter/>
                </a:ln>
              </p:spPr>
              <p:txBody>
                <a:bodyPr rtlCol="0" anchor="ctr"/>
                <a:lstStyle/>
                <a:p>
                  <a:endParaRPr lang="en-US" dirty="0"/>
                </a:p>
              </p:txBody>
            </p:sp>
            <p:sp>
              <p:nvSpPr>
                <p:cNvPr id="376" name="Freeform: Shape 375">
                  <a:extLst>
                    <a:ext uri="{FF2B5EF4-FFF2-40B4-BE49-F238E27FC236}">
                      <a16:creationId xmlns:a16="http://schemas.microsoft.com/office/drawing/2014/main" id="{914232A0-AB54-D198-BDEA-26134CFF01D9}"/>
                    </a:ext>
                  </a:extLst>
                </p:cNvPr>
                <p:cNvSpPr/>
                <p:nvPr/>
              </p:nvSpPr>
              <p:spPr>
                <a:xfrm>
                  <a:off x="9673150" y="3367676"/>
                  <a:ext cx="128733" cy="242837"/>
                </a:xfrm>
                <a:custGeom>
                  <a:avLst/>
                  <a:gdLst>
                    <a:gd name="connsiteX0" fmla="*/ 0 w 128733"/>
                    <a:gd name="connsiteY0" fmla="*/ 0 h 242837"/>
                    <a:gd name="connsiteX1" fmla="*/ 128733 w 128733"/>
                    <a:gd name="connsiteY1" fmla="*/ 0 h 242837"/>
                    <a:gd name="connsiteX2" fmla="*/ 128733 w 128733"/>
                    <a:gd name="connsiteY2" fmla="*/ 242837 h 242837"/>
                    <a:gd name="connsiteX3" fmla="*/ 0 w 128733"/>
                    <a:gd name="connsiteY3" fmla="*/ 242837 h 242837"/>
                  </a:gdLst>
                  <a:ahLst/>
                  <a:cxnLst>
                    <a:cxn ang="0">
                      <a:pos x="connsiteX0" y="connsiteY0"/>
                    </a:cxn>
                    <a:cxn ang="0">
                      <a:pos x="connsiteX1" y="connsiteY1"/>
                    </a:cxn>
                    <a:cxn ang="0">
                      <a:pos x="connsiteX2" y="connsiteY2"/>
                    </a:cxn>
                    <a:cxn ang="0">
                      <a:pos x="connsiteX3" y="connsiteY3"/>
                    </a:cxn>
                  </a:cxnLst>
                  <a:rect l="l" t="t" r="r" b="b"/>
                  <a:pathLst>
                    <a:path w="128733" h="242837">
                      <a:moveTo>
                        <a:pt x="0" y="0"/>
                      </a:moveTo>
                      <a:lnTo>
                        <a:pt x="128733" y="0"/>
                      </a:lnTo>
                      <a:lnTo>
                        <a:pt x="128733" y="242837"/>
                      </a:lnTo>
                      <a:lnTo>
                        <a:pt x="0" y="242837"/>
                      </a:lnTo>
                      <a:close/>
                    </a:path>
                  </a:pathLst>
                </a:custGeom>
                <a:solidFill>
                  <a:srgbClr val="F8CE91"/>
                </a:solidFill>
                <a:ln w="0" cap="flat">
                  <a:noFill/>
                  <a:prstDash val="solid"/>
                  <a:miter/>
                </a:ln>
              </p:spPr>
              <p:txBody>
                <a:bodyPr rtlCol="0" anchor="ctr"/>
                <a:lstStyle/>
                <a:p>
                  <a:endParaRPr lang="en-US" dirty="0"/>
                </a:p>
              </p:txBody>
            </p:sp>
            <p:sp>
              <p:nvSpPr>
                <p:cNvPr id="377" name="Freeform: Shape 376">
                  <a:extLst>
                    <a:ext uri="{FF2B5EF4-FFF2-40B4-BE49-F238E27FC236}">
                      <a16:creationId xmlns:a16="http://schemas.microsoft.com/office/drawing/2014/main" id="{4F88D266-6E1E-1E6F-7AE3-2466E892EA67}"/>
                    </a:ext>
                  </a:extLst>
                </p:cNvPr>
                <p:cNvSpPr/>
                <p:nvPr/>
              </p:nvSpPr>
              <p:spPr>
                <a:xfrm>
                  <a:off x="9465136" y="3367676"/>
                  <a:ext cx="208013" cy="242837"/>
                </a:xfrm>
                <a:custGeom>
                  <a:avLst/>
                  <a:gdLst>
                    <a:gd name="connsiteX0" fmla="*/ 0 w 208013"/>
                    <a:gd name="connsiteY0" fmla="*/ 0 h 242837"/>
                    <a:gd name="connsiteX1" fmla="*/ 208014 w 208013"/>
                    <a:gd name="connsiteY1" fmla="*/ 0 h 242837"/>
                    <a:gd name="connsiteX2" fmla="*/ 208014 w 208013"/>
                    <a:gd name="connsiteY2" fmla="*/ 242837 h 242837"/>
                    <a:gd name="connsiteX3" fmla="*/ 0 w 208013"/>
                    <a:gd name="connsiteY3" fmla="*/ 242837 h 242837"/>
                  </a:gdLst>
                  <a:ahLst/>
                  <a:cxnLst>
                    <a:cxn ang="0">
                      <a:pos x="connsiteX0" y="connsiteY0"/>
                    </a:cxn>
                    <a:cxn ang="0">
                      <a:pos x="connsiteX1" y="connsiteY1"/>
                    </a:cxn>
                    <a:cxn ang="0">
                      <a:pos x="connsiteX2" y="connsiteY2"/>
                    </a:cxn>
                    <a:cxn ang="0">
                      <a:pos x="connsiteX3" y="connsiteY3"/>
                    </a:cxn>
                  </a:cxnLst>
                  <a:rect l="l" t="t" r="r" b="b"/>
                  <a:pathLst>
                    <a:path w="208013" h="242837">
                      <a:moveTo>
                        <a:pt x="0" y="0"/>
                      </a:moveTo>
                      <a:lnTo>
                        <a:pt x="208014" y="0"/>
                      </a:lnTo>
                      <a:lnTo>
                        <a:pt x="208014" y="242837"/>
                      </a:lnTo>
                      <a:lnTo>
                        <a:pt x="0" y="242837"/>
                      </a:lnTo>
                      <a:close/>
                    </a:path>
                  </a:pathLst>
                </a:custGeom>
                <a:solidFill>
                  <a:srgbClr val="E4B484"/>
                </a:solidFill>
                <a:ln w="0" cap="flat">
                  <a:noFill/>
                  <a:prstDash val="solid"/>
                  <a:miter/>
                </a:ln>
              </p:spPr>
              <p:txBody>
                <a:bodyPr rtlCol="0" anchor="ctr"/>
                <a:lstStyle/>
                <a:p>
                  <a:endParaRPr lang="en-US" dirty="0"/>
                </a:p>
              </p:txBody>
            </p:sp>
            <p:grpSp>
              <p:nvGrpSpPr>
                <p:cNvPr id="378" name="Graphic 331">
                  <a:extLst>
                    <a:ext uri="{FF2B5EF4-FFF2-40B4-BE49-F238E27FC236}">
                      <a16:creationId xmlns:a16="http://schemas.microsoft.com/office/drawing/2014/main" id="{6BFD7644-CBAB-F6C6-39BC-E26BFB5707BA}"/>
                    </a:ext>
                  </a:extLst>
                </p:cNvPr>
                <p:cNvGrpSpPr/>
                <p:nvPr/>
              </p:nvGrpSpPr>
              <p:grpSpPr>
                <a:xfrm>
                  <a:off x="9458182" y="3159302"/>
                  <a:ext cx="1070460" cy="622031"/>
                  <a:chOff x="9458182" y="3159302"/>
                  <a:chExt cx="1070460" cy="622031"/>
                </a:xfrm>
              </p:grpSpPr>
              <p:sp>
                <p:nvSpPr>
                  <p:cNvPr id="379" name="Freeform: Shape 378">
                    <a:extLst>
                      <a:ext uri="{FF2B5EF4-FFF2-40B4-BE49-F238E27FC236}">
                        <a16:creationId xmlns:a16="http://schemas.microsoft.com/office/drawing/2014/main" id="{AF0EC6CC-81E0-FE4D-A5C0-CFA743458F2F}"/>
                      </a:ext>
                    </a:extLst>
                  </p:cNvPr>
                  <p:cNvSpPr/>
                  <p:nvPr/>
                </p:nvSpPr>
                <p:spPr>
                  <a:xfrm>
                    <a:off x="10072126" y="3709420"/>
                    <a:ext cx="44095" cy="44095"/>
                  </a:xfrm>
                  <a:custGeom>
                    <a:avLst/>
                    <a:gdLst>
                      <a:gd name="connsiteX0" fmla="*/ 22048 w 44095"/>
                      <a:gd name="connsiteY0" fmla="*/ 0 h 44095"/>
                      <a:gd name="connsiteX1" fmla="*/ 0 w 44095"/>
                      <a:gd name="connsiteY1" fmla="*/ 22048 h 44095"/>
                      <a:gd name="connsiteX2" fmla="*/ 22048 w 44095"/>
                      <a:gd name="connsiteY2" fmla="*/ 44096 h 44095"/>
                      <a:gd name="connsiteX3" fmla="*/ 44096 w 44095"/>
                      <a:gd name="connsiteY3" fmla="*/ 22048 h 44095"/>
                      <a:gd name="connsiteX4" fmla="*/ 22048 w 44095"/>
                      <a:gd name="connsiteY4" fmla="*/ 0 h 44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95" h="44095">
                        <a:moveTo>
                          <a:pt x="22048" y="0"/>
                        </a:moveTo>
                        <a:cubicBezTo>
                          <a:pt x="9891" y="0"/>
                          <a:pt x="0" y="9839"/>
                          <a:pt x="0" y="22048"/>
                        </a:cubicBezTo>
                        <a:cubicBezTo>
                          <a:pt x="0" y="34257"/>
                          <a:pt x="9891" y="44096"/>
                          <a:pt x="22048" y="44096"/>
                        </a:cubicBezTo>
                        <a:cubicBezTo>
                          <a:pt x="34205" y="44096"/>
                          <a:pt x="44096" y="34205"/>
                          <a:pt x="44096" y="22048"/>
                        </a:cubicBezTo>
                        <a:cubicBezTo>
                          <a:pt x="44096" y="9891"/>
                          <a:pt x="34205" y="0"/>
                          <a:pt x="22048" y="0"/>
                        </a:cubicBezTo>
                        <a:close/>
                      </a:path>
                    </a:pathLst>
                  </a:custGeom>
                  <a:solidFill>
                    <a:srgbClr val="FFFFFF"/>
                  </a:solidFill>
                  <a:ln w="0" cap="flat">
                    <a:noFill/>
                    <a:prstDash val="solid"/>
                    <a:miter/>
                  </a:ln>
                </p:spPr>
                <p:txBody>
                  <a:bodyPr rtlCol="0" anchor="ctr"/>
                  <a:lstStyle/>
                  <a:p>
                    <a:endParaRPr lang="en-US" dirty="0"/>
                  </a:p>
                </p:txBody>
              </p:sp>
              <p:sp>
                <p:nvSpPr>
                  <p:cNvPr id="380" name="Freeform: Shape 379">
                    <a:extLst>
                      <a:ext uri="{FF2B5EF4-FFF2-40B4-BE49-F238E27FC236}">
                        <a16:creationId xmlns:a16="http://schemas.microsoft.com/office/drawing/2014/main" id="{34AED180-1212-31ED-EC06-AFAA3AC63C18}"/>
                      </a:ext>
                    </a:extLst>
                  </p:cNvPr>
                  <p:cNvSpPr/>
                  <p:nvPr/>
                </p:nvSpPr>
                <p:spPr>
                  <a:xfrm>
                    <a:off x="10328253" y="3743213"/>
                    <a:ext cx="97000" cy="38120"/>
                  </a:xfrm>
                  <a:custGeom>
                    <a:avLst/>
                    <a:gdLst>
                      <a:gd name="connsiteX0" fmla="*/ 96949 w 97000"/>
                      <a:gd name="connsiteY0" fmla="*/ 0 h 38120"/>
                      <a:gd name="connsiteX1" fmla="*/ 0 w 97000"/>
                      <a:gd name="connsiteY1" fmla="*/ 0 h 38120"/>
                      <a:gd name="connsiteX2" fmla="*/ 48526 w 97000"/>
                      <a:gd name="connsiteY2" fmla="*/ 38120 h 38120"/>
                      <a:gd name="connsiteX3" fmla="*/ 97001 w 97000"/>
                      <a:gd name="connsiteY3" fmla="*/ 0 h 38120"/>
                    </a:gdLst>
                    <a:ahLst/>
                    <a:cxnLst>
                      <a:cxn ang="0">
                        <a:pos x="connsiteX0" y="connsiteY0"/>
                      </a:cxn>
                      <a:cxn ang="0">
                        <a:pos x="connsiteX1" y="connsiteY1"/>
                      </a:cxn>
                      <a:cxn ang="0">
                        <a:pos x="connsiteX2" y="connsiteY2"/>
                      </a:cxn>
                      <a:cxn ang="0">
                        <a:pos x="connsiteX3" y="connsiteY3"/>
                      </a:cxn>
                    </a:cxnLst>
                    <a:rect l="l" t="t" r="r" b="b"/>
                    <a:pathLst>
                      <a:path w="97000" h="38120">
                        <a:moveTo>
                          <a:pt x="96949" y="0"/>
                        </a:moveTo>
                        <a:lnTo>
                          <a:pt x="0" y="0"/>
                        </a:lnTo>
                        <a:cubicBezTo>
                          <a:pt x="5306" y="21893"/>
                          <a:pt x="24984" y="38120"/>
                          <a:pt x="48526" y="38120"/>
                        </a:cubicBezTo>
                        <a:cubicBezTo>
                          <a:pt x="72068" y="38120"/>
                          <a:pt x="91695" y="21893"/>
                          <a:pt x="97001" y="0"/>
                        </a:cubicBezTo>
                        <a:close/>
                      </a:path>
                    </a:pathLst>
                  </a:custGeom>
                  <a:solidFill>
                    <a:srgbClr val="3C3B3B"/>
                  </a:solidFill>
                  <a:ln w="0" cap="flat">
                    <a:noFill/>
                    <a:prstDash val="solid"/>
                    <a:miter/>
                  </a:ln>
                </p:spPr>
                <p:txBody>
                  <a:bodyPr rtlCol="0" anchor="ctr"/>
                  <a:lstStyle/>
                  <a:p>
                    <a:endParaRPr lang="en-US" dirty="0"/>
                  </a:p>
                </p:txBody>
              </p:sp>
              <p:sp>
                <p:nvSpPr>
                  <p:cNvPr id="381" name="Freeform: Shape 380">
                    <a:extLst>
                      <a:ext uri="{FF2B5EF4-FFF2-40B4-BE49-F238E27FC236}">
                        <a16:creationId xmlns:a16="http://schemas.microsoft.com/office/drawing/2014/main" id="{54B1EC30-42D5-54B6-A8F9-2488A2A50948}"/>
                      </a:ext>
                    </a:extLst>
                  </p:cNvPr>
                  <p:cNvSpPr/>
                  <p:nvPr/>
                </p:nvSpPr>
                <p:spPr>
                  <a:xfrm>
                    <a:off x="9458182" y="3593977"/>
                    <a:ext cx="31114" cy="47135"/>
                  </a:xfrm>
                  <a:custGeom>
                    <a:avLst/>
                    <a:gdLst>
                      <a:gd name="connsiteX0" fmla="*/ 0 w 31114"/>
                      <a:gd name="connsiteY0" fmla="*/ 0 h 47135"/>
                      <a:gd name="connsiteX1" fmla="*/ 0 w 31114"/>
                      <a:gd name="connsiteY1" fmla="*/ 47135 h 47135"/>
                      <a:gd name="connsiteX2" fmla="*/ 7573 w 31114"/>
                      <a:gd name="connsiteY2" fmla="*/ 47135 h 47135"/>
                      <a:gd name="connsiteX3" fmla="*/ 24212 w 31114"/>
                      <a:gd name="connsiteY3" fmla="*/ 40232 h 47135"/>
                      <a:gd name="connsiteX4" fmla="*/ 31114 w 31114"/>
                      <a:gd name="connsiteY4" fmla="*/ 23593 h 47135"/>
                      <a:gd name="connsiteX5" fmla="*/ 7573 w 31114"/>
                      <a:gd name="connsiteY5" fmla="*/ 0 h 47135"/>
                      <a:gd name="connsiteX6" fmla="*/ 0 w 31114"/>
                      <a:gd name="connsiteY6" fmla="*/ 0 h 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4" h="47135">
                        <a:moveTo>
                          <a:pt x="0" y="0"/>
                        </a:moveTo>
                        <a:lnTo>
                          <a:pt x="0" y="47135"/>
                        </a:lnTo>
                        <a:lnTo>
                          <a:pt x="7573" y="47135"/>
                        </a:lnTo>
                        <a:cubicBezTo>
                          <a:pt x="14063" y="47135"/>
                          <a:pt x="19936" y="44508"/>
                          <a:pt x="24212" y="40232"/>
                        </a:cubicBezTo>
                        <a:cubicBezTo>
                          <a:pt x="28436" y="35957"/>
                          <a:pt x="31114" y="30084"/>
                          <a:pt x="31114" y="23593"/>
                        </a:cubicBezTo>
                        <a:cubicBezTo>
                          <a:pt x="31114" y="10612"/>
                          <a:pt x="20554" y="0"/>
                          <a:pt x="7573" y="0"/>
                        </a:cubicBezTo>
                        <a:lnTo>
                          <a:pt x="0" y="0"/>
                        </a:lnTo>
                        <a:close/>
                      </a:path>
                    </a:pathLst>
                  </a:custGeom>
                  <a:solidFill>
                    <a:srgbClr val="50504F"/>
                  </a:solidFill>
                  <a:ln w="0" cap="flat">
                    <a:noFill/>
                    <a:prstDash val="solid"/>
                    <a:miter/>
                  </a:ln>
                </p:spPr>
                <p:txBody>
                  <a:bodyPr rtlCol="0" anchor="ctr"/>
                  <a:lstStyle/>
                  <a:p>
                    <a:endParaRPr lang="en-US" dirty="0"/>
                  </a:p>
                </p:txBody>
              </p:sp>
              <p:sp>
                <p:nvSpPr>
                  <p:cNvPr id="382" name="Freeform: Shape 381">
                    <a:extLst>
                      <a:ext uri="{FF2B5EF4-FFF2-40B4-BE49-F238E27FC236}">
                        <a16:creationId xmlns:a16="http://schemas.microsoft.com/office/drawing/2014/main" id="{BA719F3E-75AE-DB6F-1265-385EB77D66B4}"/>
                      </a:ext>
                    </a:extLst>
                  </p:cNvPr>
                  <p:cNvSpPr/>
                  <p:nvPr/>
                </p:nvSpPr>
                <p:spPr>
                  <a:xfrm>
                    <a:off x="9458182" y="3515882"/>
                    <a:ext cx="379091" cy="204304"/>
                  </a:xfrm>
                  <a:custGeom>
                    <a:avLst/>
                    <a:gdLst>
                      <a:gd name="connsiteX0" fmla="*/ 0 w 379091"/>
                      <a:gd name="connsiteY0" fmla="*/ 125231 h 204304"/>
                      <a:gd name="connsiteX1" fmla="*/ 0 w 379091"/>
                      <a:gd name="connsiteY1" fmla="*/ 204305 h 204304"/>
                      <a:gd name="connsiteX2" fmla="*/ 43426 w 379091"/>
                      <a:gd name="connsiteY2" fmla="*/ 204305 h 204304"/>
                      <a:gd name="connsiteX3" fmla="*/ 109313 w 379091"/>
                      <a:gd name="connsiteY3" fmla="*/ 148772 h 204304"/>
                      <a:gd name="connsiteX4" fmla="*/ 175148 w 379091"/>
                      <a:gd name="connsiteY4" fmla="*/ 204305 h 204304"/>
                      <a:gd name="connsiteX5" fmla="*/ 379091 w 379091"/>
                      <a:gd name="connsiteY5" fmla="*/ 204305 h 204304"/>
                      <a:gd name="connsiteX6" fmla="*/ 379091 w 379091"/>
                      <a:gd name="connsiteY6" fmla="*/ 0 h 204304"/>
                      <a:gd name="connsiteX7" fmla="*/ 0 w 379091"/>
                      <a:gd name="connsiteY7" fmla="*/ 0 h 204304"/>
                      <a:gd name="connsiteX8" fmla="*/ 0 w 379091"/>
                      <a:gd name="connsiteY8" fmla="*/ 78095 h 204304"/>
                      <a:gd name="connsiteX9" fmla="*/ 7573 w 379091"/>
                      <a:gd name="connsiteY9" fmla="*/ 78095 h 204304"/>
                      <a:gd name="connsiteX10" fmla="*/ 31114 w 379091"/>
                      <a:gd name="connsiteY10" fmla="*/ 101689 h 204304"/>
                      <a:gd name="connsiteX11" fmla="*/ 24212 w 379091"/>
                      <a:gd name="connsiteY11" fmla="*/ 118328 h 204304"/>
                      <a:gd name="connsiteX12" fmla="*/ 7573 w 379091"/>
                      <a:gd name="connsiteY12" fmla="*/ 125231 h 204304"/>
                      <a:gd name="connsiteX13" fmla="*/ 0 w 379091"/>
                      <a:gd name="connsiteY13" fmla="*/ 125231 h 20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091" h="204304">
                        <a:moveTo>
                          <a:pt x="0" y="125231"/>
                        </a:moveTo>
                        <a:lnTo>
                          <a:pt x="0" y="204305"/>
                        </a:lnTo>
                        <a:lnTo>
                          <a:pt x="43426" y="204305"/>
                        </a:lnTo>
                        <a:cubicBezTo>
                          <a:pt x="48784" y="172778"/>
                          <a:pt x="76292" y="148772"/>
                          <a:pt x="109313" y="148772"/>
                        </a:cubicBezTo>
                        <a:cubicBezTo>
                          <a:pt x="142333" y="148772"/>
                          <a:pt x="169790" y="172830"/>
                          <a:pt x="175148" y="204305"/>
                        </a:cubicBezTo>
                        <a:lnTo>
                          <a:pt x="379091" y="204305"/>
                        </a:lnTo>
                        <a:lnTo>
                          <a:pt x="379091" y="0"/>
                        </a:lnTo>
                        <a:lnTo>
                          <a:pt x="0" y="0"/>
                        </a:lnTo>
                        <a:lnTo>
                          <a:pt x="0" y="78095"/>
                        </a:lnTo>
                        <a:lnTo>
                          <a:pt x="7573" y="78095"/>
                        </a:lnTo>
                        <a:cubicBezTo>
                          <a:pt x="20554" y="78095"/>
                          <a:pt x="31114" y="88707"/>
                          <a:pt x="31114" y="101689"/>
                        </a:cubicBezTo>
                        <a:cubicBezTo>
                          <a:pt x="31114" y="108179"/>
                          <a:pt x="28487" y="114052"/>
                          <a:pt x="24212" y="118328"/>
                        </a:cubicBezTo>
                        <a:cubicBezTo>
                          <a:pt x="19936" y="122603"/>
                          <a:pt x="14063" y="125231"/>
                          <a:pt x="7573" y="125231"/>
                        </a:cubicBezTo>
                        <a:lnTo>
                          <a:pt x="0" y="125231"/>
                        </a:lnTo>
                        <a:close/>
                      </a:path>
                    </a:pathLst>
                  </a:custGeom>
                  <a:solidFill>
                    <a:srgbClr val="455560"/>
                  </a:solidFill>
                  <a:ln w="0" cap="flat">
                    <a:noFill/>
                    <a:prstDash val="solid"/>
                    <a:miter/>
                  </a:ln>
                </p:spPr>
                <p:txBody>
                  <a:bodyPr rtlCol="0" anchor="ctr"/>
                  <a:lstStyle/>
                  <a:p>
                    <a:endParaRPr lang="en-US" dirty="0"/>
                  </a:p>
                </p:txBody>
              </p:sp>
              <p:sp>
                <p:nvSpPr>
                  <p:cNvPr id="383" name="Freeform: Shape 382">
                    <a:extLst>
                      <a:ext uri="{FF2B5EF4-FFF2-40B4-BE49-F238E27FC236}">
                        <a16:creationId xmlns:a16="http://schemas.microsoft.com/office/drawing/2014/main" id="{6FCFB30C-9EAE-4827-BA55-12AB88E8B275}"/>
                      </a:ext>
                    </a:extLst>
                  </p:cNvPr>
                  <p:cNvSpPr/>
                  <p:nvPr/>
                </p:nvSpPr>
                <p:spPr>
                  <a:xfrm>
                    <a:off x="10470071" y="3593977"/>
                    <a:ext cx="40077" cy="47135"/>
                  </a:xfrm>
                  <a:custGeom>
                    <a:avLst/>
                    <a:gdLst>
                      <a:gd name="connsiteX0" fmla="*/ 23542 w 40077"/>
                      <a:gd name="connsiteY0" fmla="*/ 0 h 47135"/>
                      <a:gd name="connsiteX1" fmla="*/ 0 w 40077"/>
                      <a:gd name="connsiteY1" fmla="*/ 23593 h 47135"/>
                      <a:gd name="connsiteX2" fmla="*/ 6903 w 40077"/>
                      <a:gd name="connsiteY2" fmla="*/ 40232 h 47135"/>
                      <a:gd name="connsiteX3" fmla="*/ 23542 w 40077"/>
                      <a:gd name="connsiteY3" fmla="*/ 47135 h 47135"/>
                      <a:gd name="connsiteX4" fmla="*/ 40078 w 40077"/>
                      <a:gd name="connsiteY4" fmla="*/ 47135 h 47135"/>
                      <a:gd name="connsiteX5" fmla="*/ 40078 w 40077"/>
                      <a:gd name="connsiteY5" fmla="*/ 0 h 47135"/>
                      <a:gd name="connsiteX6" fmla="*/ 23542 w 40077"/>
                      <a:gd name="connsiteY6" fmla="*/ 0 h 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77" h="47135">
                        <a:moveTo>
                          <a:pt x="23542" y="0"/>
                        </a:moveTo>
                        <a:cubicBezTo>
                          <a:pt x="10612" y="0"/>
                          <a:pt x="0" y="10612"/>
                          <a:pt x="0" y="23593"/>
                        </a:cubicBezTo>
                        <a:cubicBezTo>
                          <a:pt x="0" y="30084"/>
                          <a:pt x="2627" y="35957"/>
                          <a:pt x="6903" y="40232"/>
                        </a:cubicBezTo>
                        <a:cubicBezTo>
                          <a:pt x="11127" y="44508"/>
                          <a:pt x="17051" y="47135"/>
                          <a:pt x="23542" y="47135"/>
                        </a:cubicBezTo>
                        <a:lnTo>
                          <a:pt x="40078" y="47135"/>
                        </a:lnTo>
                        <a:lnTo>
                          <a:pt x="40078" y="0"/>
                        </a:lnTo>
                        <a:lnTo>
                          <a:pt x="23542" y="0"/>
                        </a:lnTo>
                        <a:close/>
                      </a:path>
                    </a:pathLst>
                  </a:custGeom>
                  <a:solidFill>
                    <a:srgbClr val="B9B8BB"/>
                  </a:solidFill>
                  <a:ln w="0" cap="flat">
                    <a:noFill/>
                    <a:prstDash val="solid"/>
                    <a:miter/>
                  </a:ln>
                </p:spPr>
                <p:txBody>
                  <a:bodyPr rtlCol="0" anchor="ctr"/>
                  <a:lstStyle/>
                  <a:p>
                    <a:endParaRPr lang="en-US" dirty="0"/>
                  </a:p>
                </p:txBody>
              </p:sp>
              <p:sp>
                <p:nvSpPr>
                  <p:cNvPr id="384" name="Freeform: Shape 383">
                    <a:extLst>
                      <a:ext uri="{FF2B5EF4-FFF2-40B4-BE49-F238E27FC236}">
                        <a16:creationId xmlns:a16="http://schemas.microsoft.com/office/drawing/2014/main" id="{484DDEDF-BFE2-11E4-ABD8-6062A7D60139}"/>
                      </a:ext>
                    </a:extLst>
                  </p:cNvPr>
                  <p:cNvSpPr/>
                  <p:nvPr/>
                </p:nvSpPr>
                <p:spPr>
                  <a:xfrm>
                    <a:off x="9892393" y="3544833"/>
                    <a:ext cx="43426" cy="8757"/>
                  </a:xfrm>
                  <a:custGeom>
                    <a:avLst/>
                    <a:gdLst>
                      <a:gd name="connsiteX0" fmla="*/ 34669 w 43426"/>
                      <a:gd name="connsiteY0" fmla="*/ 0 h 8757"/>
                      <a:gd name="connsiteX1" fmla="*/ 8757 w 43426"/>
                      <a:gd name="connsiteY1" fmla="*/ 0 h 8757"/>
                      <a:gd name="connsiteX2" fmla="*/ 0 w 43426"/>
                      <a:gd name="connsiteY2" fmla="*/ 8757 h 8757"/>
                      <a:gd name="connsiteX3" fmla="*/ 43426 w 43426"/>
                      <a:gd name="connsiteY3" fmla="*/ 8757 h 8757"/>
                      <a:gd name="connsiteX4" fmla="*/ 40851 w 43426"/>
                      <a:gd name="connsiteY4" fmla="*/ 2576 h 8757"/>
                      <a:gd name="connsiteX5" fmla="*/ 34669 w 43426"/>
                      <a:gd name="connsiteY5" fmla="*/ 0 h 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26" h="8757">
                        <a:moveTo>
                          <a:pt x="34669" y="0"/>
                        </a:moveTo>
                        <a:lnTo>
                          <a:pt x="8757" y="0"/>
                        </a:lnTo>
                        <a:cubicBezTo>
                          <a:pt x="3967" y="0"/>
                          <a:pt x="0" y="3915"/>
                          <a:pt x="0" y="8757"/>
                        </a:cubicBezTo>
                        <a:lnTo>
                          <a:pt x="43426" y="8757"/>
                        </a:lnTo>
                        <a:cubicBezTo>
                          <a:pt x="43426" y="6388"/>
                          <a:pt x="42448" y="4173"/>
                          <a:pt x="40851" y="2576"/>
                        </a:cubicBezTo>
                        <a:cubicBezTo>
                          <a:pt x="39254" y="979"/>
                          <a:pt x="37090" y="0"/>
                          <a:pt x="34669" y="0"/>
                        </a:cubicBezTo>
                        <a:close/>
                      </a:path>
                    </a:pathLst>
                  </a:custGeom>
                  <a:solidFill>
                    <a:srgbClr val="FFFFFF"/>
                  </a:solidFill>
                  <a:ln w="0" cap="flat">
                    <a:noFill/>
                    <a:prstDash val="solid"/>
                    <a:miter/>
                  </a:ln>
                </p:spPr>
                <p:txBody>
                  <a:bodyPr rtlCol="0" anchor="ctr"/>
                  <a:lstStyle/>
                  <a:p>
                    <a:endParaRPr lang="en-US" dirty="0"/>
                  </a:p>
                </p:txBody>
              </p:sp>
              <p:sp>
                <p:nvSpPr>
                  <p:cNvPr id="385" name="Freeform: Shape 384">
                    <a:extLst>
                      <a:ext uri="{FF2B5EF4-FFF2-40B4-BE49-F238E27FC236}">
                        <a16:creationId xmlns:a16="http://schemas.microsoft.com/office/drawing/2014/main" id="{630CB6C2-05FC-DACD-B23C-80D17622CE9A}"/>
                      </a:ext>
                    </a:extLst>
                  </p:cNvPr>
                  <p:cNvSpPr/>
                  <p:nvPr/>
                </p:nvSpPr>
                <p:spPr>
                  <a:xfrm>
                    <a:off x="9871839" y="3720187"/>
                    <a:ext cx="156448" cy="23026"/>
                  </a:xfrm>
                  <a:custGeom>
                    <a:avLst/>
                    <a:gdLst>
                      <a:gd name="connsiteX0" fmla="*/ 0 w 156448"/>
                      <a:gd name="connsiteY0" fmla="*/ 0 h 23026"/>
                      <a:gd name="connsiteX1" fmla="*/ 0 w 156448"/>
                      <a:gd name="connsiteY1" fmla="*/ 23027 h 23026"/>
                      <a:gd name="connsiteX2" fmla="*/ 155469 w 156448"/>
                      <a:gd name="connsiteY2" fmla="*/ 23027 h 23026"/>
                      <a:gd name="connsiteX3" fmla="*/ 155469 w 156448"/>
                      <a:gd name="connsiteY3" fmla="*/ 11282 h 23026"/>
                      <a:gd name="connsiteX4" fmla="*/ 156448 w 156448"/>
                      <a:gd name="connsiteY4" fmla="*/ 0 h 23026"/>
                      <a:gd name="connsiteX5" fmla="*/ 0 w 156448"/>
                      <a:gd name="connsiteY5" fmla="*/ 0 h 2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448" h="23026">
                        <a:moveTo>
                          <a:pt x="0" y="0"/>
                        </a:moveTo>
                        <a:lnTo>
                          <a:pt x="0" y="23027"/>
                        </a:lnTo>
                        <a:lnTo>
                          <a:pt x="155469" y="23027"/>
                        </a:lnTo>
                        <a:lnTo>
                          <a:pt x="155469" y="11282"/>
                        </a:lnTo>
                        <a:cubicBezTo>
                          <a:pt x="155469" y="7418"/>
                          <a:pt x="155778" y="3658"/>
                          <a:pt x="156448" y="0"/>
                        </a:cubicBezTo>
                        <a:lnTo>
                          <a:pt x="0" y="0"/>
                        </a:lnTo>
                        <a:close/>
                      </a:path>
                    </a:pathLst>
                  </a:custGeom>
                  <a:solidFill>
                    <a:srgbClr val="50504F"/>
                  </a:solidFill>
                  <a:ln w="0" cap="flat">
                    <a:noFill/>
                    <a:prstDash val="solid"/>
                    <a:miter/>
                  </a:ln>
                </p:spPr>
                <p:txBody>
                  <a:bodyPr rtlCol="0" anchor="ctr"/>
                  <a:lstStyle/>
                  <a:p>
                    <a:endParaRPr lang="en-US" dirty="0"/>
                  </a:p>
                </p:txBody>
              </p:sp>
              <p:sp>
                <p:nvSpPr>
                  <p:cNvPr id="386" name="Freeform: Shape 385">
                    <a:extLst>
                      <a:ext uri="{FF2B5EF4-FFF2-40B4-BE49-F238E27FC236}">
                        <a16:creationId xmlns:a16="http://schemas.microsoft.com/office/drawing/2014/main" id="{98668EE1-9531-F097-2D9E-B6C1EFC16E0F}"/>
                      </a:ext>
                    </a:extLst>
                  </p:cNvPr>
                  <p:cNvSpPr/>
                  <p:nvPr/>
                </p:nvSpPr>
                <p:spPr>
                  <a:xfrm>
                    <a:off x="10316147" y="3605980"/>
                    <a:ext cx="136563" cy="24057"/>
                  </a:xfrm>
                  <a:custGeom>
                    <a:avLst/>
                    <a:gdLst>
                      <a:gd name="connsiteX0" fmla="*/ 12054 w 136563"/>
                      <a:gd name="connsiteY0" fmla="*/ 0 h 24057"/>
                      <a:gd name="connsiteX1" fmla="*/ 0 w 136563"/>
                      <a:gd name="connsiteY1" fmla="*/ 12003 h 24057"/>
                      <a:gd name="connsiteX2" fmla="*/ 3503 w 136563"/>
                      <a:gd name="connsiteY2" fmla="*/ 20554 h 24057"/>
                      <a:gd name="connsiteX3" fmla="*/ 12054 w 136563"/>
                      <a:gd name="connsiteY3" fmla="*/ 24057 h 24057"/>
                      <a:gd name="connsiteX4" fmla="*/ 124561 w 136563"/>
                      <a:gd name="connsiteY4" fmla="*/ 24057 h 24057"/>
                      <a:gd name="connsiteX5" fmla="*/ 136564 w 136563"/>
                      <a:gd name="connsiteY5" fmla="*/ 12003 h 24057"/>
                      <a:gd name="connsiteX6" fmla="*/ 133061 w 136563"/>
                      <a:gd name="connsiteY6" fmla="*/ 3503 h 24057"/>
                      <a:gd name="connsiteX7" fmla="*/ 124561 w 136563"/>
                      <a:gd name="connsiteY7" fmla="*/ 0 h 24057"/>
                      <a:gd name="connsiteX8" fmla="*/ 12054 w 136563"/>
                      <a:gd name="connsiteY8" fmla="*/ 0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63" h="24057">
                        <a:moveTo>
                          <a:pt x="12054" y="0"/>
                        </a:moveTo>
                        <a:cubicBezTo>
                          <a:pt x="5409" y="0"/>
                          <a:pt x="0" y="5409"/>
                          <a:pt x="0" y="12003"/>
                        </a:cubicBezTo>
                        <a:cubicBezTo>
                          <a:pt x="0" y="15300"/>
                          <a:pt x="1339" y="18339"/>
                          <a:pt x="3503" y="20554"/>
                        </a:cubicBezTo>
                        <a:cubicBezTo>
                          <a:pt x="5718" y="22718"/>
                          <a:pt x="8706" y="24057"/>
                          <a:pt x="12054" y="24057"/>
                        </a:cubicBezTo>
                        <a:lnTo>
                          <a:pt x="124561" y="24057"/>
                        </a:lnTo>
                        <a:cubicBezTo>
                          <a:pt x="131155" y="24057"/>
                          <a:pt x="136564" y="18648"/>
                          <a:pt x="136564" y="12003"/>
                        </a:cubicBezTo>
                        <a:cubicBezTo>
                          <a:pt x="136564" y="8706"/>
                          <a:pt x="135224" y="5666"/>
                          <a:pt x="133061" y="3503"/>
                        </a:cubicBezTo>
                        <a:cubicBezTo>
                          <a:pt x="130846" y="1339"/>
                          <a:pt x="127858" y="0"/>
                          <a:pt x="124561" y="0"/>
                        </a:cubicBezTo>
                        <a:lnTo>
                          <a:pt x="12054" y="0"/>
                        </a:lnTo>
                        <a:close/>
                      </a:path>
                    </a:pathLst>
                  </a:custGeom>
                  <a:solidFill>
                    <a:srgbClr val="5E5F5F"/>
                  </a:solidFill>
                  <a:ln w="0" cap="flat">
                    <a:noFill/>
                    <a:prstDash val="solid"/>
                    <a:miter/>
                  </a:ln>
                </p:spPr>
                <p:txBody>
                  <a:bodyPr rtlCol="0" anchor="ctr"/>
                  <a:lstStyle/>
                  <a:p>
                    <a:endParaRPr lang="en-US" dirty="0"/>
                  </a:p>
                </p:txBody>
              </p:sp>
              <p:sp>
                <p:nvSpPr>
                  <p:cNvPr id="387" name="Freeform: Shape 386">
                    <a:extLst>
                      <a:ext uri="{FF2B5EF4-FFF2-40B4-BE49-F238E27FC236}">
                        <a16:creationId xmlns:a16="http://schemas.microsoft.com/office/drawing/2014/main" id="{73C141F3-3A75-1566-17C7-F87A130E83E3}"/>
                      </a:ext>
                    </a:extLst>
                  </p:cNvPr>
                  <p:cNvSpPr/>
                  <p:nvPr/>
                </p:nvSpPr>
                <p:spPr>
                  <a:xfrm>
                    <a:off x="9545446" y="3709420"/>
                    <a:ext cx="44095" cy="44095"/>
                  </a:xfrm>
                  <a:custGeom>
                    <a:avLst/>
                    <a:gdLst>
                      <a:gd name="connsiteX0" fmla="*/ 22048 w 44095"/>
                      <a:gd name="connsiteY0" fmla="*/ 0 h 44095"/>
                      <a:gd name="connsiteX1" fmla="*/ 0 w 44095"/>
                      <a:gd name="connsiteY1" fmla="*/ 22048 h 44095"/>
                      <a:gd name="connsiteX2" fmla="*/ 22048 w 44095"/>
                      <a:gd name="connsiteY2" fmla="*/ 44096 h 44095"/>
                      <a:gd name="connsiteX3" fmla="*/ 44096 w 44095"/>
                      <a:gd name="connsiteY3" fmla="*/ 22048 h 44095"/>
                      <a:gd name="connsiteX4" fmla="*/ 22048 w 44095"/>
                      <a:gd name="connsiteY4" fmla="*/ 0 h 44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95" h="44095">
                        <a:moveTo>
                          <a:pt x="22048" y="0"/>
                        </a:moveTo>
                        <a:cubicBezTo>
                          <a:pt x="9891" y="0"/>
                          <a:pt x="0" y="9839"/>
                          <a:pt x="0" y="22048"/>
                        </a:cubicBezTo>
                        <a:cubicBezTo>
                          <a:pt x="0" y="34257"/>
                          <a:pt x="9891" y="44096"/>
                          <a:pt x="22048" y="44096"/>
                        </a:cubicBezTo>
                        <a:cubicBezTo>
                          <a:pt x="34205" y="44096"/>
                          <a:pt x="44096" y="34205"/>
                          <a:pt x="44096" y="22048"/>
                        </a:cubicBezTo>
                        <a:cubicBezTo>
                          <a:pt x="44096" y="9891"/>
                          <a:pt x="34205" y="0"/>
                          <a:pt x="22048" y="0"/>
                        </a:cubicBezTo>
                        <a:close/>
                      </a:path>
                    </a:pathLst>
                  </a:custGeom>
                  <a:solidFill>
                    <a:srgbClr val="FFFFFF"/>
                  </a:solidFill>
                  <a:ln w="0" cap="flat">
                    <a:noFill/>
                    <a:prstDash val="solid"/>
                    <a:miter/>
                  </a:ln>
                </p:spPr>
                <p:txBody>
                  <a:bodyPr rtlCol="0" anchor="ctr"/>
                  <a:lstStyle/>
                  <a:p>
                    <a:endParaRPr lang="en-US" dirty="0"/>
                  </a:p>
                </p:txBody>
              </p:sp>
              <p:sp>
                <p:nvSpPr>
                  <p:cNvPr id="388" name="Freeform: Shape 387">
                    <a:extLst>
                      <a:ext uri="{FF2B5EF4-FFF2-40B4-BE49-F238E27FC236}">
                        <a16:creationId xmlns:a16="http://schemas.microsoft.com/office/drawing/2014/main" id="{13BC4EBD-43F4-C87F-EE68-4CD662DA1FF4}"/>
                      </a:ext>
                    </a:extLst>
                  </p:cNvPr>
                  <p:cNvSpPr/>
                  <p:nvPr/>
                </p:nvSpPr>
                <p:spPr>
                  <a:xfrm>
                    <a:off x="9517629" y="3681603"/>
                    <a:ext cx="99731" cy="99731"/>
                  </a:xfrm>
                  <a:custGeom>
                    <a:avLst/>
                    <a:gdLst>
                      <a:gd name="connsiteX0" fmla="*/ 0 w 99731"/>
                      <a:gd name="connsiteY0" fmla="*/ 49866 h 99731"/>
                      <a:gd name="connsiteX1" fmla="*/ 49866 w 99731"/>
                      <a:gd name="connsiteY1" fmla="*/ 0 h 99731"/>
                      <a:gd name="connsiteX2" fmla="*/ 99731 w 99731"/>
                      <a:gd name="connsiteY2" fmla="*/ 49866 h 99731"/>
                      <a:gd name="connsiteX3" fmla="*/ 98649 w 99731"/>
                      <a:gd name="connsiteY3" fmla="*/ 60374 h 99731"/>
                      <a:gd name="connsiteX4" fmla="*/ 49917 w 99731"/>
                      <a:gd name="connsiteY4" fmla="*/ 99731 h 99731"/>
                      <a:gd name="connsiteX5" fmla="*/ 1494 w 99731"/>
                      <a:gd name="connsiteY5" fmla="*/ 61611 h 99731"/>
                      <a:gd name="connsiteX6" fmla="*/ 52 w 99731"/>
                      <a:gd name="connsiteY6" fmla="*/ 49866 h 99731"/>
                      <a:gd name="connsiteX7" fmla="*/ 49866 w 99731"/>
                      <a:gd name="connsiteY7" fmla="*/ 71965 h 99731"/>
                      <a:gd name="connsiteX8" fmla="*/ 71914 w 99731"/>
                      <a:gd name="connsiteY8" fmla="*/ 49917 h 99731"/>
                      <a:gd name="connsiteX9" fmla="*/ 49866 w 99731"/>
                      <a:gd name="connsiteY9" fmla="*/ 27869 h 99731"/>
                      <a:gd name="connsiteX10" fmla="*/ 27818 w 99731"/>
                      <a:gd name="connsiteY10" fmla="*/ 49917 h 99731"/>
                      <a:gd name="connsiteX11" fmla="*/ 49866 w 99731"/>
                      <a:gd name="connsiteY11" fmla="*/ 71965 h 9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731" h="99731">
                        <a:moveTo>
                          <a:pt x="0" y="49866"/>
                        </a:moveTo>
                        <a:cubicBezTo>
                          <a:pt x="0" y="22306"/>
                          <a:pt x="22306" y="0"/>
                          <a:pt x="49866" y="0"/>
                        </a:cubicBezTo>
                        <a:cubicBezTo>
                          <a:pt x="77426" y="0"/>
                          <a:pt x="99731" y="22357"/>
                          <a:pt x="99731" y="49866"/>
                        </a:cubicBezTo>
                        <a:cubicBezTo>
                          <a:pt x="99731" y="53472"/>
                          <a:pt x="99371" y="56975"/>
                          <a:pt x="98649" y="60374"/>
                        </a:cubicBezTo>
                        <a:cubicBezTo>
                          <a:pt x="93859" y="82835"/>
                          <a:pt x="73871" y="99731"/>
                          <a:pt x="49917" y="99731"/>
                        </a:cubicBezTo>
                        <a:cubicBezTo>
                          <a:pt x="25963" y="99731"/>
                          <a:pt x="6748" y="83504"/>
                          <a:pt x="1494" y="61611"/>
                        </a:cubicBezTo>
                        <a:cubicBezTo>
                          <a:pt x="567" y="57850"/>
                          <a:pt x="52" y="53935"/>
                          <a:pt x="52" y="49866"/>
                        </a:cubicBezTo>
                        <a:close/>
                        <a:moveTo>
                          <a:pt x="49866" y="71965"/>
                        </a:moveTo>
                        <a:cubicBezTo>
                          <a:pt x="62023" y="71965"/>
                          <a:pt x="71914" y="62074"/>
                          <a:pt x="71914" y="49917"/>
                        </a:cubicBezTo>
                        <a:cubicBezTo>
                          <a:pt x="71914" y="37760"/>
                          <a:pt x="62023" y="27869"/>
                          <a:pt x="49866" y="27869"/>
                        </a:cubicBezTo>
                        <a:cubicBezTo>
                          <a:pt x="37708" y="27869"/>
                          <a:pt x="27818" y="37708"/>
                          <a:pt x="27818" y="49917"/>
                        </a:cubicBezTo>
                        <a:cubicBezTo>
                          <a:pt x="27818" y="62126"/>
                          <a:pt x="37708" y="71965"/>
                          <a:pt x="49866" y="71965"/>
                        </a:cubicBezTo>
                        <a:close/>
                      </a:path>
                    </a:pathLst>
                  </a:custGeom>
                  <a:solidFill>
                    <a:srgbClr val="50504F"/>
                  </a:solidFill>
                  <a:ln w="0" cap="flat">
                    <a:noFill/>
                    <a:prstDash val="solid"/>
                    <a:miter/>
                  </a:ln>
                </p:spPr>
                <p:txBody>
                  <a:bodyPr rtlCol="0" anchor="ctr"/>
                  <a:lstStyle/>
                  <a:p>
                    <a:endParaRPr lang="en-US" dirty="0"/>
                  </a:p>
                </p:txBody>
              </p:sp>
              <p:sp>
                <p:nvSpPr>
                  <p:cNvPr id="389" name="Freeform: Shape 388">
                    <a:extLst>
                      <a:ext uri="{FF2B5EF4-FFF2-40B4-BE49-F238E27FC236}">
                        <a16:creationId xmlns:a16="http://schemas.microsoft.com/office/drawing/2014/main" id="{066DE156-3708-91C3-EA13-44A2B056450A}"/>
                      </a:ext>
                    </a:extLst>
                  </p:cNvPr>
                  <p:cNvSpPr/>
                  <p:nvPr/>
                </p:nvSpPr>
                <p:spPr>
                  <a:xfrm>
                    <a:off x="9892342" y="3553590"/>
                    <a:ext cx="43426" cy="8757"/>
                  </a:xfrm>
                  <a:custGeom>
                    <a:avLst/>
                    <a:gdLst>
                      <a:gd name="connsiteX0" fmla="*/ 43426 w 43426"/>
                      <a:gd name="connsiteY0" fmla="*/ 0 h 8757"/>
                      <a:gd name="connsiteX1" fmla="*/ 0 w 43426"/>
                      <a:gd name="connsiteY1" fmla="*/ 0 h 8757"/>
                      <a:gd name="connsiteX2" fmla="*/ 2576 w 43426"/>
                      <a:gd name="connsiteY2" fmla="*/ 6182 h 8757"/>
                      <a:gd name="connsiteX3" fmla="*/ 8757 w 43426"/>
                      <a:gd name="connsiteY3" fmla="*/ 8757 h 8757"/>
                      <a:gd name="connsiteX4" fmla="*/ 34669 w 43426"/>
                      <a:gd name="connsiteY4" fmla="*/ 8757 h 8757"/>
                      <a:gd name="connsiteX5" fmla="*/ 43426 w 43426"/>
                      <a:gd name="connsiteY5" fmla="*/ 0 h 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26" h="8757">
                        <a:moveTo>
                          <a:pt x="43426" y="0"/>
                        </a:moveTo>
                        <a:lnTo>
                          <a:pt x="0" y="0"/>
                        </a:lnTo>
                        <a:cubicBezTo>
                          <a:pt x="0" y="2370"/>
                          <a:pt x="979" y="4585"/>
                          <a:pt x="2576" y="6182"/>
                        </a:cubicBezTo>
                        <a:cubicBezTo>
                          <a:pt x="4173" y="7779"/>
                          <a:pt x="6336" y="8757"/>
                          <a:pt x="8757" y="8757"/>
                        </a:cubicBezTo>
                        <a:lnTo>
                          <a:pt x="34669" y="8757"/>
                        </a:lnTo>
                        <a:cubicBezTo>
                          <a:pt x="39460" y="8757"/>
                          <a:pt x="43426" y="4842"/>
                          <a:pt x="43426" y="0"/>
                        </a:cubicBezTo>
                        <a:close/>
                      </a:path>
                    </a:pathLst>
                  </a:custGeom>
                  <a:solidFill>
                    <a:srgbClr val="5E5F5F"/>
                  </a:solidFill>
                  <a:ln w="0" cap="flat">
                    <a:noFill/>
                    <a:prstDash val="solid"/>
                    <a:miter/>
                  </a:ln>
                </p:spPr>
                <p:txBody>
                  <a:bodyPr rtlCol="0" anchor="ctr"/>
                  <a:lstStyle/>
                  <a:p>
                    <a:endParaRPr lang="en-US" dirty="0"/>
                  </a:p>
                </p:txBody>
              </p:sp>
              <p:sp>
                <p:nvSpPr>
                  <p:cNvPr id="390" name="Freeform: Shape 389">
                    <a:extLst>
                      <a:ext uri="{FF2B5EF4-FFF2-40B4-BE49-F238E27FC236}">
                        <a16:creationId xmlns:a16="http://schemas.microsoft.com/office/drawing/2014/main" id="{C4EB3A93-5520-217F-3B10-24197D40EB8D}"/>
                      </a:ext>
                    </a:extLst>
                  </p:cNvPr>
                  <p:cNvSpPr/>
                  <p:nvPr/>
                </p:nvSpPr>
                <p:spPr>
                  <a:xfrm>
                    <a:off x="10376728" y="3743213"/>
                    <a:ext cx="81855" cy="38120"/>
                  </a:xfrm>
                  <a:custGeom>
                    <a:avLst/>
                    <a:gdLst>
                      <a:gd name="connsiteX0" fmla="*/ 0 w 81855"/>
                      <a:gd name="connsiteY0" fmla="*/ 38120 h 38120"/>
                      <a:gd name="connsiteX1" fmla="*/ 33381 w 81855"/>
                      <a:gd name="connsiteY1" fmla="*/ 38120 h 38120"/>
                      <a:gd name="connsiteX2" fmla="*/ 81856 w 81855"/>
                      <a:gd name="connsiteY2" fmla="*/ 0 h 38120"/>
                      <a:gd name="connsiteX3" fmla="*/ 48475 w 81855"/>
                      <a:gd name="connsiteY3" fmla="*/ 0 h 38120"/>
                      <a:gd name="connsiteX4" fmla="*/ 0 w 81855"/>
                      <a:gd name="connsiteY4" fmla="*/ 38120 h 38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55" h="38120">
                        <a:moveTo>
                          <a:pt x="0" y="38120"/>
                        </a:moveTo>
                        <a:lnTo>
                          <a:pt x="33381" y="38120"/>
                        </a:lnTo>
                        <a:cubicBezTo>
                          <a:pt x="56871" y="38120"/>
                          <a:pt x="76601" y="21893"/>
                          <a:pt x="81856" y="0"/>
                        </a:cubicBezTo>
                        <a:lnTo>
                          <a:pt x="48475" y="0"/>
                        </a:lnTo>
                        <a:cubicBezTo>
                          <a:pt x="43169" y="21893"/>
                          <a:pt x="23490" y="38120"/>
                          <a:pt x="0" y="38120"/>
                        </a:cubicBezTo>
                        <a:close/>
                      </a:path>
                    </a:pathLst>
                  </a:custGeom>
                  <a:solidFill>
                    <a:srgbClr val="3C3B3B"/>
                  </a:solidFill>
                  <a:ln w="0" cap="flat">
                    <a:noFill/>
                    <a:prstDash val="solid"/>
                    <a:miter/>
                  </a:ln>
                </p:spPr>
                <p:txBody>
                  <a:bodyPr rtlCol="0" anchor="ctr"/>
                  <a:lstStyle/>
                  <a:p>
                    <a:endParaRPr lang="en-US" dirty="0"/>
                  </a:p>
                </p:txBody>
              </p:sp>
              <p:sp>
                <p:nvSpPr>
                  <p:cNvPr id="391" name="Freeform: Shape 390">
                    <a:extLst>
                      <a:ext uri="{FF2B5EF4-FFF2-40B4-BE49-F238E27FC236}">
                        <a16:creationId xmlns:a16="http://schemas.microsoft.com/office/drawing/2014/main" id="{16AEAF92-19EA-5383-DCEF-E5E6C0F1D9B4}"/>
                      </a:ext>
                    </a:extLst>
                  </p:cNvPr>
                  <p:cNvSpPr/>
                  <p:nvPr/>
                </p:nvSpPr>
                <p:spPr>
                  <a:xfrm>
                    <a:off x="10228574" y="3593977"/>
                    <a:ext cx="21069" cy="47135"/>
                  </a:xfrm>
                  <a:custGeom>
                    <a:avLst/>
                    <a:gdLst>
                      <a:gd name="connsiteX0" fmla="*/ 0 w 21069"/>
                      <a:gd name="connsiteY0" fmla="*/ 0 h 47135"/>
                      <a:gd name="connsiteX1" fmla="*/ 21069 w 21069"/>
                      <a:gd name="connsiteY1" fmla="*/ 0 h 47135"/>
                      <a:gd name="connsiteX2" fmla="*/ 21069 w 21069"/>
                      <a:gd name="connsiteY2" fmla="*/ 47135 h 47135"/>
                      <a:gd name="connsiteX3" fmla="*/ 0 w 21069"/>
                      <a:gd name="connsiteY3" fmla="*/ 47135 h 47135"/>
                    </a:gdLst>
                    <a:ahLst/>
                    <a:cxnLst>
                      <a:cxn ang="0">
                        <a:pos x="connsiteX0" y="connsiteY0"/>
                      </a:cxn>
                      <a:cxn ang="0">
                        <a:pos x="connsiteX1" y="connsiteY1"/>
                      </a:cxn>
                      <a:cxn ang="0">
                        <a:pos x="connsiteX2" y="connsiteY2"/>
                      </a:cxn>
                      <a:cxn ang="0">
                        <a:pos x="connsiteX3" y="connsiteY3"/>
                      </a:cxn>
                    </a:cxnLst>
                    <a:rect l="l" t="t" r="r" b="b"/>
                    <a:pathLst>
                      <a:path w="21069" h="47135">
                        <a:moveTo>
                          <a:pt x="0" y="0"/>
                        </a:moveTo>
                        <a:lnTo>
                          <a:pt x="21069" y="0"/>
                        </a:lnTo>
                        <a:lnTo>
                          <a:pt x="21069" y="47135"/>
                        </a:lnTo>
                        <a:lnTo>
                          <a:pt x="0" y="47135"/>
                        </a:lnTo>
                        <a:close/>
                      </a:path>
                    </a:pathLst>
                  </a:custGeom>
                  <a:solidFill>
                    <a:srgbClr val="ECEBEA"/>
                  </a:solidFill>
                  <a:ln w="0" cap="flat">
                    <a:noFill/>
                    <a:prstDash val="solid"/>
                    <a:miter/>
                  </a:ln>
                </p:spPr>
                <p:txBody>
                  <a:bodyPr rtlCol="0" anchor="ctr"/>
                  <a:lstStyle/>
                  <a:p>
                    <a:endParaRPr lang="en-US" dirty="0"/>
                  </a:p>
                </p:txBody>
              </p:sp>
              <p:sp>
                <p:nvSpPr>
                  <p:cNvPr id="392" name="Freeform: Shape 391">
                    <a:extLst>
                      <a:ext uri="{FF2B5EF4-FFF2-40B4-BE49-F238E27FC236}">
                        <a16:creationId xmlns:a16="http://schemas.microsoft.com/office/drawing/2014/main" id="{913863ED-D1C7-11D2-0488-3CA54BB98EB0}"/>
                      </a:ext>
                    </a:extLst>
                  </p:cNvPr>
                  <p:cNvSpPr/>
                  <p:nvPr/>
                </p:nvSpPr>
                <p:spPr>
                  <a:xfrm>
                    <a:off x="9567546" y="3741977"/>
                    <a:ext cx="81907" cy="39356"/>
                  </a:xfrm>
                  <a:custGeom>
                    <a:avLst/>
                    <a:gdLst>
                      <a:gd name="connsiteX0" fmla="*/ 57850 w 81907"/>
                      <a:gd name="connsiteY0" fmla="*/ 1236 h 39356"/>
                      <a:gd name="connsiteX1" fmla="*/ 53935 w 81907"/>
                      <a:gd name="connsiteY1" fmla="*/ 1236 h 39356"/>
                      <a:gd name="connsiteX2" fmla="*/ 48732 w 81907"/>
                      <a:gd name="connsiteY2" fmla="*/ 0 h 39356"/>
                      <a:gd name="connsiteX3" fmla="*/ 0 w 81907"/>
                      <a:gd name="connsiteY3" fmla="*/ 39357 h 39356"/>
                      <a:gd name="connsiteX4" fmla="*/ 33433 w 81907"/>
                      <a:gd name="connsiteY4" fmla="*/ 39357 h 39356"/>
                      <a:gd name="connsiteX5" fmla="*/ 81907 w 81907"/>
                      <a:gd name="connsiteY5" fmla="*/ 1236 h 39356"/>
                      <a:gd name="connsiteX6" fmla="*/ 57902 w 81907"/>
                      <a:gd name="connsiteY6" fmla="*/ 1236 h 3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07" h="39356">
                        <a:moveTo>
                          <a:pt x="57850" y="1236"/>
                        </a:moveTo>
                        <a:lnTo>
                          <a:pt x="53935" y="1236"/>
                        </a:lnTo>
                        <a:lnTo>
                          <a:pt x="48732" y="0"/>
                        </a:lnTo>
                        <a:cubicBezTo>
                          <a:pt x="43941" y="22460"/>
                          <a:pt x="23954" y="39357"/>
                          <a:pt x="0" y="39357"/>
                        </a:cubicBezTo>
                        <a:lnTo>
                          <a:pt x="33433" y="39357"/>
                        </a:lnTo>
                        <a:cubicBezTo>
                          <a:pt x="56923" y="39357"/>
                          <a:pt x="76601" y="23130"/>
                          <a:pt x="81907" y="1236"/>
                        </a:cubicBezTo>
                        <a:lnTo>
                          <a:pt x="57902" y="1236"/>
                        </a:lnTo>
                        <a:close/>
                      </a:path>
                    </a:pathLst>
                  </a:custGeom>
                  <a:solidFill>
                    <a:srgbClr val="3C3B3B"/>
                  </a:solidFill>
                  <a:ln w="0" cap="flat">
                    <a:noFill/>
                    <a:prstDash val="solid"/>
                    <a:miter/>
                  </a:ln>
                </p:spPr>
                <p:txBody>
                  <a:bodyPr rtlCol="0" anchor="ctr"/>
                  <a:lstStyle/>
                  <a:p>
                    <a:endParaRPr lang="en-US" dirty="0"/>
                  </a:p>
                </p:txBody>
              </p:sp>
              <p:sp>
                <p:nvSpPr>
                  <p:cNvPr id="393" name="Freeform: Shape 392">
                    <a:extLst>
                      <a:ext uri="{FF2B5EF4-FFF2-40B4-BE49-F238E27FC236}">
                        <a16:creationId xmlns:a16="http://schemas.microsoft.com/office/drawing/2014/main" id="{C5D33DDB-422D-C54E-FDD0-8131CEA462F1}"/>
                      </a:ext>
                    </a:extLst>
                  </p:cNvPr>
                  <p:cNvSpPr/>
                  <p:nvPr/>
                </p:nvSpPr>
                <p:spPr>
                  <a:xfrm>
                    <a:off x="10164902" y="3269594"/>
                    <a:ext cx="325980" cy="246288"/>
                  </a:xfrm>
                  <a:custGeom>
                    <a:avLst/>
                    <a:gdLst>
                      <a:gd name="connsiteX0" fmla="*/ 0 w 325980"/>
                      <a:gd name="connsiteY0" fmla="*/ 0 h 246288"/>
                      <a:gd name="connsiteX1" fmla="*/ 0 w 325980"/>
                      <a:gd name="connsiteY1" fmla="*/ 246288 h 246288"/>
                      <a:gd name="connsiteX2" fmla="*/ 6233 w 325980"/>
                      <a:gd name="connsiteY2" fmla="*/ 246288 h 246288"/>
                      <a:gd name="connsiteX3" fmla="*/ 25963 w 325980"/>
                      <a:gd name="connsiteY3" fmla="*/ 246288 h 246288"/>
                      <a:gd name="connsiteX4" fmla="*/ 325981 w 325980"/>
                      <a:gd name="connsiteY4" fmla="*/ 246288 h 246288"/>
                      <a:gd name="connsiteX5" fmla="*/ 325981 w 325980"/>
                      <a:gd name="connsiteY5" fmla="*/ 0 h 246288"/>
                      <a:gd name="connsiteX6" fmla="*/ 0 w 325980"/>
                      <a:gd name="connsiteY6" fmla="*/ 0 h 2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80" h="246288">
                        <a:moveTo>
                          <a:pt x="0" y="0"/>
                        </a:moveTo>
                        <a:lnTo>
                          <a:pt x="0" y="246288"/>
                        </a:lnTo>
                        <a:lnTo>
                          <a:pt x="6233" y="246288"/>
                        </a:lnTo>
                        <a:lnTo>
                          <a:pt x="25963" y="246288"/>
                        </a:lnTo>
                        <a:lnTo>
                          <a:pt x="325981" y="246288"/>
                        </a:lnTo>
                        <a:lnTo>
                          <a:pt x="325981" y="0"/>
                        </a:lnTo>
                        <a:lnTo>
                          <a:pt x="0" y="0"/>
                        </a:lnTo>
                        <a:close/>
                      </a:path>
                    </a:pathLst>
                  </a:custGeom>
                  <a:solidFill>
                    <a:srgbClr val="C6C6C7"/>
                  </a:solidFill>
                  <a:ln w="0" cap="flat">
                    <a:noFill/>
                    <a:prstDash val="solid"/>
                    <a:miter/>
                  </a:ln>
                </p:spPr>
                <p:txBody>
                  <a:bodyPr rtlCol="0" anchor="ctr"/>
                  <a:lstStyle/>
                  <a:p>
                    <a:endParaRPr lang="en-US" dirty="0"/>
                  </a:p>
                </p:txBody>
              </p:sp>
              <p:sp>
                <p:nvSpPr>
                  <p:cNvPr id="394" name="Freeform: Shape 393">
                    <a:extLst>
                      <a:ext uri="{FF2B5EF4-FFF2-40B4-BE49-F238E27FC236}">
                        <a16:creationId xmlns:a16="http://schemas.microsoft.com/office/drawing/2014/main" id="{27A04E0E-2925-458B-7A80-914239AA64AE}"/>
                      </a:ext>
                    </a:extLst>
                  </p:cNvPr>
                  <p:cNvSpPr/>
                  <p:nvPr/>
                </p:nvSpPr>
                <p:spPr>
                  <a:xfrm>
                    <a:off x="9975176" y="3434490"/>
                    <a:ext cx="61044" cy="63722"/>
                  </a:xfrm>
                  <a:custGeom>
                    <a:avLst/>
                    <a:gdLst>
                      <a:gd name="connsiteX0" fmla="*/ 0 w 61044"/>
                      <a:gd name="connsiteY0" fmla="*/ 18957 h 63722"/>
                      <a:gd name="connsiteX1" fmla="*/ 4327 w 61044"/>
                      <a:gd name="connsiteY1" fmla="*/ 18957 h 63722"/>
                      <a:gd name="connsiteX2" fmla="*/ 18287 w 61044"/>
                      <a:gd name="connsiteY2" fmla="*/ 32917 h 63722"/>
                      <a:gd name="connsiteX3" fmla="*/ 18287 w 61044"/>
                      <a:gd name="connsiteY3" fmla="*/ 34411 h 63722"/>
                      <a:gd name="connsiteX4" fmla="*/ 4327 w 61044"/>
                      <a:gd name="connsiteY4" fmla="*/ 48372 h 63722"/>
                      <a:gd name="connsiteX5" fmla="*/ 309 w 61044"/>
                      <a:gd name="connsiteY5" fmla="*/ 48372 h 63722"/>
                      <a:gd name="connsiteX6" fmla="*/ 19009 w 61044"/>
                      <a:gd name="connsiteY6" fmla="*/ 63723 h 63722"/>
                      <a:gd name="connsiteX7" fmla="*/ 59447 w 61044"/>
                      <a:gd name="connsiteY7" fmla="*/ 63723 h 63722"/>
                      <a:gd name="connsiteX8" fmla="*/ 61044 w 61044"/>
                      <a:gd name="connsiteY8" fmla="*/ 54708 h 63722"/>
                      <a:gd name="connsiteX9" fmla="*/ 61044 w 61044"/>
                      <a:gd name="connsiteY9" fmla="*/ 32608 h 63722"/>
                      <a:gd name="connsiteX10" fmla="*/ 55223 w 61044"/>
                      <a:gd name="connsiteY10" fmla="*/ 32608 h 63722"/>
                      <a:gd name="connsiteX11" fmla="*/ 43375 w 61044"/>
                      <a:gd name="connsiteY11" fmla="*/ 25293 h 63722"/>
                      <a:gd name="connsiteX12" fmla="*/ 36060 w 61044"/>
                      <a:gd name="connsiteY12" fmla="*/ 10560 h 63722"/>
                      <a:gd name="connsiteX13" fmla="*/ 19009 w 61044"/>
                      <a:gd name="connsiteY13" fmla="*/ 0 h 63722"/>
                      <a:gd name="connsiteX14" fmla="*/ 5564 w 61044"/>
                      <a:gd name="connsiteY14" fmla="*/ 5564 h 63722"/>
                      <a:gd name="connsiteX15" fmla="*/ 0 w 61044"/>
                      <a:gd name="connsiteY15" fmla="*/ 19060 h 63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044" h="63722">
                        <a:moveTo>
                          <a:pt x="0" y="18957"/>
                        </a:moveTo>
                        <a:lnTo>
                          <a:pt x="4327" y="18957"/>
                        </a:lnTo>
                        <a:cubicBezTo>
                          <a:pt x="12003" y="18957"/>
                          <a:pt x="18287" y="25190"/>
                          <a:pt x="18287" y="32917"/>
                        </a:cubicBezTo>
                        <a:lnTo>
                          <a:pt x="18287" y="34411"/>
                        </a:lnTo>
                        <a:cubicBezTo>
                          <a:pt x="18287" y="42139"/>
                          <a:pt x="12003" y="48372"/>
                          <a:pt x="4327" y="48372"/>
                        </a:cubicBezTo>
                        <a:lnTo>
                          <a:pt x="309" y="48372"/>
                        </a:lnTo>
                        <a:cubicBezTo>
                          <a:pt x="2061" y="57129"/>
                          <a:pt x="9736" y="63723"/>
                          <a:pt x="19009" y="63723"/>
                        </a:cubicBezTo>
                        <a:lnTo>
                          <a:pt x="59447" y="63723"/>
                        </a:lnTo>
                        <a:cubicBezTo>
                          <a:pt x="60477" y="60941"/>
                          <a:pt x="61044" y="57850"/>
                          <a:pt x="61044" y="54708"/>
                        </a:cubicBezTo>
                        <a:lnTo>
                          <a:pt x="61044" y="32608"/>
                        </a:lnTo>
                        <a:lnTo>
                          <a:pt x="55223" y="32608"/>
                        </a:lnTo>
                        <a:cubicBezTo>
                          <a:pt x="50175" y="32608"/>
                          <a:pt x="45590" y="29775"/>
                          <a:pt x="43375" y="25293"/>
                        </a:cubicBezTo>
                        <a:lnTo>
                          <a:pt x="36060" y="10560"/>
                        </a:lnTo>
                        <a:cubicBezTo>
                          <a:pt x="32866" y="4070"/>
                          <a:pt x="26221" y="0"/>
                          <a:pt x="19009" y="0"/>
                        </a:cubicBezTo>
                        <a:cubicBezTo>
                          <a:pt x="13754" y="0"/>
                          <a:pt x="9015" y="2164"/>
                          <a:pt x="5564" y="5564"/>
                        </a:cubicBezTo>
                        <a:cubicBezTo>
                          <a:pt x="2112" y="9015"/>
                          <a:pt x="0" y="13754"/>
                          <a:pt x="0" y="19060"/>
                        </a:cubicBezTo>
                        <a:close/>
                      </a:path>
                    </a:pathLst>
                  </a:custGeom>
                  <a:solidFill>
                    <a:srgbClr val="455560"/>
                  </a:solidFill>
                  <a:ln w="0" cap="flat">
                    <a:noFill/>
                    <a:prstDash val="solid"/>
                    <a:miter/>
                  </a:ln>
                </p:spPr>
                <p:txBody>
                  <a:bodyPr rtlCol="0" anchor="ctr"/>
                  <a:lstStyle/>
                  <a:p>
                    <a:endParaRPr lang="en-US" dirty="0"/>
                  </a:p>
                </p:txBody>
              </p:sp>
              <p:sp>
                <p:nvSpPr>
                  <p:cNvPr id="395" name="Freeform: Shape 394">
                    <a:extLst>
                      <a:ext uri="{FF2B5EF4-FFF2-40B4-BE49-F238E27FC236}">
                        <a16:creationId xmlns:a16="http://schemas.microsoft.com/office/drawing/2014/main" id="{814867B4-C43A-E4D7-FF33-61BAEA194161}"/>
                      </a:ext>
                    </a:extLst>
                  </p:cNvPr>
                  <p:cNvSpPr/>
                  <p:nvPr/>
                </p:nvSpPr>
                <p:spPr>
                  <a:xfrm>
                    <a:off x="10253764" y="3678821"/>
                    <a:ext cx="22614" cy="20554"/>
                  </a:xfrm>
                  <a:custGeom>
                    <a:avLst/>
                    <a:gdLst>
                      <a:gd name="connsiteX0" fmla="*/ 52 w 22614"/>
                      <a:gd name="connsiteY0" fmla="*/ 0 h 20554"/>
                      <a:gd name="connsiteX1" fmla="*/ 52 w 22614"/>
                      <a:gd name="connsiteY1" fmla="*/ 9273 h 20554"/>
                      <a:gd name="connsiteX2" fmla="*/ 11333 w 22614"/>
                      <a:gd name="connsiteY2" fmla="*/ 20554 h 20554"/>
                      <a:gd name="connsiteX3" fmla="*/ 22615 w 22614"/>
                      <a:gd name="connsiteY3" fmla="*/ 9273 h 20554"/>
                      <a:gd name="connsiteX4" fmla="*/ 22615 w 22614"/>
                      <a:gd name="connsiteY4" fmla="*/ 0 h 20554"/>
                      <a:gd name="connsiteX5" fmla="*/ 0 w 22614"/>
                      <a:gd name="connsiteY5" fmla="*/ 0 h 2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14" h="20554">
                        <a:moveTo>
                          <a:pt x="52" y="0"/>
                        </a:moveTo>
                        <a:lnTo>
                          <a:pt x="52" y="9273"/>
                        </a:lnTo>
                        <a:cubicBezTo>
                          <a:pt x="52" y="15506"/>
                          <a:pt x="5151" y="20554"/>
                          <a:pt x="11333" y="20554"/>
                        </a:cubicBezTo>
                        <a:cubicBezTo>
                          <a:pt x="17515" y="20554"/>
                          <a:pt x="22615" y="15506"/>
                          <a:pt x="22615" y="9273"/>
                        </a:cubicBezTo>
                        <a:lnTo>
                          <a:pt x="22615" y="0"/>
                        </a:lnTo>
                        <a:lnTo>
                          <a:pt x="0" y="0"/>
                        </a:lnTo>
                        <a:close/>
                      </a:path>
                    </a:pathLst>
                  </a:custGeom>
                  <a:solidFill>
                    <a:srgbClr val="B9B8BB"/>
                  </a:solidFill>
                  <a:ln w="0" cap="flat">
                    <a:noFill/>
                    <a:prstDash val="solid"/>
                    <a:miter/>
                  </a:ln>
                </p:spPr>
                <p:txBody>
                  <a:bodyPr rtlCol="0" anchor="ctr"/>
                  <a:lstStyle/>
                  <a:p>
                    <a:endParaRPr lang="en-US" dirty="0"/>
                  </a:p>
                </p:txBody>
              </p:sp>
              <p:sp>
                <p:nvSpPr>
                  <p:cNvPr id="396" name="Freeform: Shape 395">
                    <a:extLst>
                      <a:ext uri="{FF2B5EF4-FFF2-40B4-BE49-F238E27FC236}">
                        <a16:creationId xmlns:a16="http://schemas.microsoft.com/office/drawing/2014/main" id="{69591018-D6C4-FFD0-9703-40A3F2E0682F}"/>
                      </a:ext>
                    </a:extLst>
                  </p:cNvPr>
                  <p:cNvSpPr/>
                  <p:nvPr/>
                </p:nvSpPr>
                <p:spPr>
                  <a:xfrm>
                    <a:off x="10027308" y="3664654"/>
                    <a:ext cx="133678" cy="78558"/>
                  </a:xfrm>
                  <a:custGeom>
                    <a:avLst/>
                    <a:gdLst>
                      <a:gd name="connsiteX0" fmla="*/ 979 w 133678"/>
                      <a:gd name="connsiteY0" fmla="*/ 55532 h 78558"/>
                      <a:gd name="connsiteX1" fmla="*/ 0 w 133678"/>
                      <a:gd name="connsiteY1" fmla="*/ 66814 h 78558"/>
                      <a:gd name="connsiteX2" fmla="*/ 0 w 133678"/>
                      <a:gd name="connsiteY2" fmla="*/ 78559 h 78558"/>
                      <a:gd name="connsiteX3" fmla="*/ 8963 w 133678"/>
                      <a:gd name="connsiteY3" fmla="*/ 78559 h 78558"/>
                      <a:gd name="connsiteX4" fmla="*/ 8963 w 133678"/>
                      <a:gd name="connsiteY4" fmla="*/ 66814 h 78558"/>
                      <a:gd name="connsiteX5" fmla="*/ 66865 w 133678"/>
                      <a:gd name="connsiteY5" fmla="*/ 8912 h 78558"/>
                      <a:gd name="connsiteX6" fmla="*/ 124767 w 133678"/>
                      <a:gd name="connsiteY6" fmla="*/ 66814 h 78558"/>
                      <a:gd name="connsiteX7" fmla="*/ 124767 w 133678"/>
                      <a:gd name="connsiteY7" fmla="*/ 78559 h 78558"/>
                      <a:gd name="connsiteX8" fmla="*/ 133679 w 133678"/>
                      <a:gd name="connsiteY8" fmla="*/ 78559 h 78558"/>
                      <a:gd name="connsiteX9" fmla="*/ 133679 w 133678"/>
                      <a:gd name="connsiteY9" fmla="*/ 66814 h 78558"/>
                      <a:gd name="connsiteX10" fmla="*/ 132700 w 133678"/>
                      <a:gd name="connsiteY10" fmla="*/ 55532 h 78558"/>
                      <a:gd name="connsiteX11" fmla="*/ 66865 w 133678"/>
                      <a:gd name="connsiteY11" fmla="*/ 0 h 78558"/>
                      <a:gd name="connsiteX12" fmla="*/ 979 w 133678"/>
                      <a:gd name="connsiteY12" fmla="*/ 55532 h 7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678" h="78558">
                        <a:moveTo>
                          <a:pt x="979" y="55532"/>
                        </a:moveTo>
                        <a:cubicBezTo>
                          <a:pt x="309" y="59190"/>
                          <a:pt x="0" y="63002"/>
                          <a:pt x="0" y="66814"/>
                        </a:cubicBezTo>
                        <a:lnTo>
                          <a:pt x="0" y="78559"/>
                        </a:lnTo>
                        <a:lnTo>
                          <a:pt x="8963" y="78559"/>
                        </a:lnTo>
                        <a:lnTo>
                          <a:pt x="8963" y="66814"/>
                        </a:lnTo>
                        <a:cubicBezTo>
                          <a:pt x="8963" y="34823"/>
                          <a:pt x="34875" y="8912"/>
                          <a:pt x="66865" y="8912"/>
                        </a:cubicBezTo>
                        <a:cubicBezTo>
                          <a:pt x="98855" y="8912"/>
                          <a:pt x="124767" y="34823"/>
                          <a:pt x="124767" y="66814"/>
                        </a:cubicBezTo>
                        <a:lnTo>
                          <a:pt x="124767" y="78559"/>
                        </a:lnTo>
                        <a:lnTo>
                          <a:pt x="133679" y="78559"/>
                        </a:lnTo>
                        <a:lnTo>
                          <a:pt x="133679" y="66814"/>
                        </a:lnTo>
                        <a:cubicBezTo>
                          <a:pt x="133679" y="62950"/>
                          <a:pt x="133370" y="59190"/>
                          <a:pt x="132700" y="55532"/>
                        </a:cubicBezTo>
                        <a:cubicBezTo>
                          <a:pt x="127343" y="24006"/>
                          <a:pt x="99886" y="0"/>
                          <a:pt x="66865" y="0"/>
                        </a:cubicBezTo>
                        <a:cubicBezTo>
                          <a:pt x="33845" y="0"/>
                          <a:pt x="6336" y="24057"/>
                          <a:pt x="979" y="55532"/>
                        </a:cubicBezTo>
                        <a:close/>
                      </a:path>
                    </a:pathLst>
                  </a:custGeom>
                  <a:solidFill>
                    <a:srgbClr val="50504F"/>
                  </a:solidFill>
                  <a:ln w="0" cap="flat">
                    <a:noFill/>
                    <a:prstDash val="solid"/>
                    <a:miter/>
                  </a:ln>
                </p:spPr>
                <p:txBody>
                  <a:bodyPr rtlCol="0" anchor="ctr"/>
                  <a:lstStyle/>
                  <a:p>
                    <a:endParaRPr lang="en-US" dirty="0"/>
                  </a:p>
                </p:txBody>
              </p:sp>
              <p:sp>
                <p:nvSpPr>
                  <p:cNvPr id="397" name="Freeform: Shape 396">
                    <a:extLst>
                      <a:ext uri="{FF2B5EF4-FFF2-40B4-BE49-F238E27FC236}">
                        <a16:creationId xmlns:a16="http://schemas.microsoft.com/office/drawing/2014/main" id="{9C7040B3-3949-2168-5673-0133436E5CCE}"/>
                      </a:ext>
                    </a:extLst>
                  </p:cNvPr>
                  <p:cNvSpPr/>
                  <p:nvPr/>
                </p:nvSpPr>
                <p:spPr>
                  <a:xfrm>
                    <a:off x="10044308" y="3681603"/>
                    <a:ext cx="99731" cy="99731"/>
                  </a:xfrm>
                  <a:custGeom>
                    <a:avLst/>
                    <a:gdLst>
                      <a:gd name="connsiteX0" fmla="*/ 0 w 99731"/>
                      <a:gd name="connsiteY0" fmla="*/ 49866 h 99731"/>
                      <a:gd name="connsiteX1" fmla="*/ 49866 w 99731"/>
                      <a:gd name="connsiteY1" fmla="*/ 0 h 99731"/>
                      <a:gd name="connsiteX2" fmla="*/ 99731 w 99731"/>
                      <a:gd name="connsiteY2" fmla="*/ 49866 h 99731"/>
                      <a:gd name="connsiteX3" fmla="*/ 49866 w 99731"/>
                      <a:gd name="connsiteY3" fmla="*/ 99731 h 99731"/>
                      <a:gd name="connsiteX4" fmla="*/ 1442 w 99731"/>
                      <a:gd name="connsiteY4" fmla="*/ 61611 h 99731"/>
                      <a:gd name="connsiteX5" fmla="*/ 51 w 99731"/>
                      <a:gd name="connsiteY5" fmla="*/ 49866 h 99731"/>
                      <a:gd name="connsiteX6" fmla="*/ 49866 w 99731"/>
                      <a:gd name="connsiteY6" fmla="*/ 71965 h 99731"/>
                      <a:gd name="connsiteX7" fmla="*/ 71913 w 99731"/>
                      <a:gd name="connsiteY7" fmla="*/ 49917 h 99731"/>
                      <a:gd name="connsiteX8" fmla="*/ 49866 w 99731"/>
                      <a:gd name="connsiteY8" fmla="*/ 27869 h 99731"/>
                      <a:gd name="connsiteX9" fmla="*/ 27818 w 99731"/>
                      <a:gd name="connsiteY9" fmla="*/ 49917 h 99731"/>
                      <a:gd name="connsiteX10" fmla="*/ 49866 w 99731"/>
                      <a:gd name="connsiteY10" fmla="*/ 71965 h 9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731" h="99731">
                        <a:moveTo>
                          <a:pt x="0" y="49866"/>
                        </a:moveTo>
                        <a:cubicBezTo>
                          <a:pt x="0" y="22306"/>
                          <a:pt x="22305" y="0"/>
                          <a:pt x="49866" y="0"/>
                        </a:cubicBezTo>
                        <a:cubicBezTo>
                          <a:pt x="77426" y="0"/>
                          <a:pt x="99731" y="22357"/>
                          <a:pt x="99731" y="49866"/>
                        </a:cubicBezTo>
                        <a:cubicBezTo>
                          <a:pt x="99731" y="77374"/>
                          <a:pt x="77426" y="99731"/>
                          <a:pt x="49866" y="99731"/>
                        </a:cubicBezTo>
                        <a:cubicBezTo>
                          <a:pt x="26375" y="99731"/>
                          <a:pt x="6697" y="83504"/>
                          <a:pt x="1442" y="61611"/>
                        </a:cubicBezTo>
                        <a:cubicBezTo>
                          <a:pt x="515" y="57850"/>
                          <a:pt x="51" y="53935"/>
                          <a:pt x="51" y="49866"/>
                        </a:cubicBezTo>
                        <a:close/>
                        <a:moveTo>
                          <a:pt x="49866" y="71965"/>
                        </a:moveTo>
                        <a:cubicBezTo>
                          <a:pt x="62023" y="71965"/>
                          <a:pt x="71913" y="62074"/>
                          <a:pt x="71913" y="49917"/>
                        </a:cubicBezTo>
                        <a:cubicBezTo>
                          <a:pt x="71913" y="37760"/>
                          <a:pt x="62023" y="27869"/>
                          <a:pt x="49866" y="27869"/>
                        </a:cubicBezTo>
                        <a:cubicBezTo>
                          <a:pt x="37708" y="27869"/>
                          <a:pt x="27818" y="37708"/>
                          <a:pt x="27818" y="49917"/>
                        </a:cubicBezTo>
                        <a:cubicBezTo>
                          <a:pt x="27818" y="62126"/>
                          <a:pt x="37708" y="71965"/>
                          <a:pt x="49866" y="71965"/>
                        </a:cubicBezTo>
                        <a:close/>
                      </a:path>
                    </a:pathLst>
                  </a:custGeom>
                  <a:solidFill>
                    <a:srgbClr val="50504F"/>
                  </a:solidFill>
                  <a:ln w="0" cap="flat">
                    <a:noFill/>
                    <a:prstDash val="solid"/>
                    <a:miter/>
                  </a:ln>
                </p:spPr>
                <p:txBody>
                  <a:bodyPr rtlCol="0" anchor="ctr"/>
                  <a:lstStyle/>
                  <a:p>
                    <a:endParaRPr lang="en-US" dirty="0"/>
                  </a:p>
                </p:txBody>
              </p:sp>
              <p:sp>
                <p:nvSpPr>
                  <p:cNvPr id="398" name="Freeform: Shape 397">
                    <a:extLst>
                      <a:ext uri="{FF2B5EF4-FFF2-40B4-BE49-F238E27FC236}">
                        <a16:creationId xmlns:a16="http://schemas.microsoft.com/office/drawing/2014/main" id="{953CA5EB-DACA-5218-8ED8-A962143514BE}"/>
                      </a:ext>
                    </a:extLst>
                  </p:cNvPr>
                  <p:cNvSpPr/>
                  <p:nvPr/>
                </p:nvSpPr>
                <p:spPr>
                  <a:xfrm>
                    <a:off x="9509593" y="3673566"/>
                    <a:ext cx="115803" cy="69646"/>
                  </a:xfrm>
                  <a:custGeom>
                    <a:avLst/>
                    <a:gdLst>
                      <a:gd name="connsiteX0" fmla="*/ 0 w 115803"/>
                      <a:gd name="connsiteY0" fmla="*/ 57902 h 69646"/>
                      <a:gd name="connsiteX1" fmla="*/ 0 w 115803"/>
                      <a:gd name="connsiteY1" fmla="*/ 69647 h 69646"/>
                      <a:gd name="connsiteX2" fmla="*/ 9479 w 115803"/>
                      <a:gd name="connsiteY2" fmla="*/ 69647 h 69646"/>
                      <a:gd name="connsiteX3" fmla="*/ 8036 w 115803"/>
                      <a:gd name="connsiteY3" fmla="*/ 57902 h 69646"/>
                      <a:gd name="connsiteX4" fmla="*/ 57902 w 115803"/>
                      <a:gd name="connsiteY4" fmla="*/ 8036 h 69646"/>
                      <a:gd name="connsiteX5" fmla="*/ 107767 w 115803"/>
                      <a:gd name="connsiteY5" fmla="*/ 57902 h 69646"/>
                      <a:gd name="connsiteX6" fmla="*/ 106686 w 115803"/>
                      <a:gd name="connsiteY6" fmla="*/ 68411 h 69646"/>
                      <a:gd name="connsiteX7" fmla="*/ 111888 w 115803"/>
                      <a:gd name="connsiteY7" fmla="*/ 69647 h 69646"/>
                      <a:gd name="connsiteX8" fmla="*/ 115803 w 115803"/>
                      <a:gd name="connsiteY8" fmla="*/ 69647 h 69646"/>
                      <a:gd name="connsiteX9" fmla="*/ 115803 w 115803"/>
                      <a:gd name="connsiteY9" fmla="*/ 57902 h 69646"/>
                      <a:gd name="connsiteX10" fmla="*/ 57902 w 115803"/>
                      <a:gd name="connsiteY10" fmla="*/ 0 h 69646"/>
                      <a:gd name="connsiteX11" fmla="*/ 0 w 115803"/>
                      <a:gd name="connsiteY11" fmla="*/ 57902 h 6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03" h="69646">
                        <a:moveTo>
                          <a:pt x="0" y="57902"/>
                        </a:moveTo>
                        <a:lnTo>
                          <a:pt x="0" y="69647"/>
                        </a:lnTo>
                        <a:lnTo>
                          <a:pt x="9479" y="69647"/>
                        </a:lnTo>
                        <a:cubicBezTo>
                          <a:pt x="8551" y="65886"/>
                          <a:pt x="8036" y="61971"/>
                          <a:pt x="8036" y="57902"/>
                        </a:cubicBezTo>
                        <a:cubicBezTo>
                          <a:pt x="8036" y="30342"/>
                          <a:pt x="30342" y="8036"/>
                          <a:pt x="57902" y="8036"/>
                        </a:cubicBezTo>
                        <a:cubicBezTo>
                          <a:pt x="85462" y="8036"/>
                          <a:pt x="107767" y="30393"/>
                          <a:pt x="107767" y="57902"/>
                        </a:cubicBezTo>
                        <a:cubicBezTo>
                          <a:pt x="107767" y="61508"/>
                          <a:pt x="107407" y="65011"/>
                          <a:pt x="106686" y="68411"/>
                        </a:cubicBezTo>
                        <a:lnTo>
                          <a:pt x="111888" y="69647"/>
                        </a:lnTo>
                        <a:lnTo>
                          <a:pt x="115803" y="69647"/>
                        </a:lnTo>
                        <a:lnTo>
                          <a:pt x="115803" y="57902"/>
                        </a:lnTo>
                        <a:cubicBezTo>
                          <a:pt x="115803" y="25912"/>
                          <a:pt x="89892" y="0"/>
                          <a:pt x="57902" y="0"/>
                        </a:cubicBezTo>
                        <a:cubicBezTo>
                          <a:pt x="25912" y="0"/>
                          <a:pt x="0" y="25912"/>
                          <a:pt x="0" y="57902"/>
                        </a:cubicBezTo>
                        <a:close/>
                      </a:path>
                    </a:pathLst>
                  </a:custGeom>
                  <a:solidFill>
                    <a:srgbClr val="3C3B3B"/>
                  </a:solidFill>
                  <a:ln w="0" cap="flat">
                    <a:noFill/>
                    <a:prstDash val="solid"/>
                    <a:miter/>
                  </a:ln>
                </p:spPr>
                <p:txBody>
                  <a:bodyPr rtlCol="0" anchor="ctr"/>
                  <a:lstStyle/>
                  <a:p>
                    <a:endParaRPr lang="en-US" dirty="0"/>
                  </a:p>
                </p:txBody>
              </p:sp>
              <p:sp>
                <p:nvSpPr>
                  <p:cNvPr id="399" name="Freeform: Shape 398">
                    <a:extLst>
                      <a:ext uri="{FF2B5EF4-FFF2-40B4-BE49-F238E27FC236}">
                        <a16:creationId xmlns:a16="http://schemas.microsoft.com/office/drawing/2014/main" id="{5D7A75F5-B5C9-635F-D10E-E66AA6A27505}"/>
                      </a:ext>
                    </a:extLst>
                  </p:cNvPr>
                  <p:cNvSpPr/>
                  <p:nvPr/>
                </p:nvSpPr>
                <p:spPr>
                  <a:xfrm>
                    <a:off x="10036272" y="3673566"/>
                    <a:ext cx="139808" cy="107767"/>
                  </a:xfrm>
                  <a:custGeom>
                    <a:avLst/>
                    <a:gdLst>
                      <a:gd name="connsiteX0" fmla="*/ 8036 w 139808"/>
                      <a:gd name="connsiteY0" fmla="*/ 57902 h 107767"/>
                      <a:gd name="connsiteX1" fmla="*/ 57902 w 139808"/>
                      <a:gd name="connsiteY1" fmla="*/ 8036 h 107767"/>
                      <a:gd name="connsiteX2" fmla="*/ 107767 w 139808"/>
                      <a:gd name="connsiteY2" fmla="*/ 57902 h 107767"/>
                      <a:gd name="connsiteX3" fmla="*/ 57902 w 139808"/>
                      <a:gd name="connsiteY3" fmla="*/ 107767 h 107767"/>
                      <a:gd name="connsiteX4" fmla="*/ 91334 w 139808"/>
                      <a:gd name="connsiteY4" fmla="*/ 107767 h 107767"/>
                      <a:gd name="connsiteX5" fmla="*/ 139809 w 139808"/>
                      <a:gd name="connsiteY5" fmla="*/ 69647 h 107767"/>
                      <a:gd name="connsiteX6" fmla="*/ 115804 w 139808"/>
                      <a:gd name="connsiteY6" fmla="*/ 69647 h 107767"/>
                      <a:gd name="connsiteX7" fmla="*/ 115804 w 139808"/>
                      <a:gd name="connsiteY7" fmla="*/ 57902 h 107767"/>
                      <a:gd name="connsiteX8" fmla="*/ 57902 w 139808"/>
                      <a:gd name="connsiteY8" fmla="*/ 0 h 107767"/>
                      <a:gd name="connsiteX9" fmla="*/ 0 w 139808"/>
                      <a:gd name="connsiteY9" fmla="*/ 57902 h 107767"/>
                      <a:gd name="connsiteX10" fmla="*/ 0 w 139808"/>
                      <a:gd name="connsiteY10" fmla="*/ 69647 h 107767"/>
                      <a:gd name="connsiteX11" fmla="*/ 9479 w 139808"/>
                      <a:gd name="connsiteY11" fmla="*/ 69647 h 107767"/>
                      <a:gd name="connsiteX12" fmla="*/ 8088 w 139808"/>
                      <a:gd name="connsiteY12" fmla="*/ 57902 h 10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9808" h="107767">
                        <a:moveTo>
                          <a:pt x="8036" y="57902"/>
                        </a:moveTo>
                        <a:cubicBezTo>
                          <a:pt x="8036" y="30342"/>
                          <a:pt x="30342" y="8036"/>
                          <a:pt x="57902" y="8036"/>
                        </a:cubicBezTo>
                        <a:cubicBezTo>
                          <a:pt x="85462" y="8036"/>
                          <a:pt x="107767" y="30393"/>
                          <a:pt x="107767" y="57902"/>
                        </a:cubicBezTo>
                        <a:cubicBezTo>
                          <a:pt x="107767" y="85410"/>
                          <a:pt x="85462" y="107767"/>
                          <a:pt x="57902" y="107767"/>
                        </a:cubicBezTo>
                        <a:lnTo>
                          <a:pt x="91334" y="107767"/>
                        </a:lnTo>
                        <a:cubicBezTo>
                          <a:pt x="114825" y="107767"/>
                          <a:pt x="134503" y="91540"/>
                          <a:pt x="139809" y="69647"/>
                        </a:cubicBezTo>
                        <a:lnTo>
                          <a:pt x="115804" y="69647"/>
                        </a:lnTo>
                        <a:lnTo>
                          <a:pt x="115804" y="57902"/>
                        </a:lnTo>
                        <a:cubicBezTo>
                          <a:pt x="115804" y="25912"/>
                          <a:pt x="89892" y="0"/>
                          <a:pt x="57902" y="0"/>
                        </a:cubicBezTo>
                        <a:cubicBezTo>
                          <a:pt x="25912" y="0"/>
                          <a:pt x="0" y="25912"/>
                          <a:pt x="0" y="57902"/>
                        </a:cubicBezTo>
                        <a:lnTo>
                          <a:pt x="0" y="69647"/>
                        </a:lnTo>
                        <a:lnTo>
                          <a:pt x="9479" y="69647"/>
                        </a:lnTo>
                        <a:cubicBezTo>
                          <a:pt x="8551" y="65886"/>
                          <a:pt x="8088" y="61971"/>
                          <a:pt x="8088" y="57902"/>
                        </a:cubicBezTo>
                        <a:close/>
                      </a:path>
                    </a:pathLst>
                  </a:custGeom>
                  <a:solidFill>
                    <a:srgbClr val="3C3B3B"/>
                  </a:solidFill>
                  <a:ln w="0" cap="flat">
                    <a:noFill/>
                    <a:prstDash val="solid"/>
                    <a:miter/>
                  </a:ln>
                </p:spPr>
                <p:txBody>
                  <a:bodyPr rtlCol="0" anchor="ctr"/>
                  <a:lstStyle/>
                  <a:p>
                    <a:endParaRPr lang="en-US" dirty="0"/>
                  </a:p>
                </p:txBody>
              </p:sp>
              <p:sp>
                <p:nvSpPr>
                  <p:cNvPr id="400" name="Freeform: Shape 399">
                    <a:extLst>
                      <a:ext uri="{FF2B5EF4-FFF2-40B4-BE49-F238E27FC236}">
                        <a16:creationId xmlns:a16="http://schemas.microsoft.com/office/drawing/2014/main" id="{2CF0FB5C-D43B-9310-6413-F34814369116}"/>
                      </a:ext>
                    </a:extLst>
                  </p:cNvPr>
                  <p:cNvSpPr/>
                  <p:nvPr/>
                </p:nvSpPr>
                <p:spPr>
                  <a:xfrm>
                    <a:off x="9458182" y="3720187"/>
                    <a:ext cx="43426" cy="23026"/>
                  </a:xfrm>
                  <a:custGeom>
                    <a:avLst/>
                    <a:gdLst>
                      <a:gd name="connsiteX0" fmla="*/ 0 w 43426"/>
                      <a:gd name="connsiteY0" fmla="*/ 0 h 23026"/>
                      <a:gd name="connsiteX1" fmla="*/ 0 w 43426"/>
                      <a:gd name="connsiteY1" fmla="*/ 23027 h 23026"/>
                      <a:gd name="connsiteX2" fmla="*/ 42448 w 43426"/>
                      <a:gd name="connsiteY2" fmla="*/ 23027 h 23026"/>
                      <a:gd name="connsiteX3" fmla="*/ 42448 w 43426"/>
                      <a:gd name="connsiteY3" fmla="*/ 11282 h 23026"/>
                      <a:gd name="connsiteX4" fmla="*/ 43426 w 43426"/>
                      <a:gd name="connsiteY4" fmla="*/ 0 h 23026"/>
                      <a:gd name="connsiteX5" fmla="*/ 0 w 43426"/>
                      <a:gd name="connsiteY5" fmla="*/ 0 h 2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26" h="23026">
                        <a:moveTo>
                          <a:pt x="0" y="0"/>
                        </a:moveTo>
                        <a:lnTo>
                          <a:pt x="0" y="23027"/>
                        </a:lnTo>
                        <a:lnTo>
                          <a:pt x="42448" y="23027"/>
                        </a:lnTo>
                        <a:lnTo>
                          <a:pt x="42448" y="11282"/>
                        </a:lnTo>
                        <a:cubicBezTo>
                          <a:pt x="42448" y="7418"/>
                          <a:pt x="42757" y="3658"/>
                          <a:pt x="43426" y="0"/>
                        </a:cubicBezTo>
                        <a:lnTo>
                          <a:pt x="0" y="0"/>
                        </a:lnTo>
                        <a:close/>
                      </a:path>
                    </a:pathLst>
                  </a:custGeom>
                  <a:solidFill>
                    <a:srgbClr val="50504F"/>
                  </a:solidFill>
                  <a:ln w="0" cap="flat">
                    <a:noFill/>
                    <a:prstDash val="solid"/>
                    <a:miter/>
                  </a:ln>
                </p:spPr>
                <p:txBody>
                  <a:bodyPr rtlCol="0" anchor="ctr"/>
                  <a:lstStyle/>
                  <a:p>
                    <a:endParaRPr lang="en-US" dirty="0"/>
                  </a:p>
                </p:txBody>
              </p:sp>
              <p:sp>
                <p:nvSpPr>
                  <p:cNvPr id="401" name="Freeform: Shape 400">
                    <a:extLst>
                      <a:ext uri="{FF2B5EF4-FFF2-40B4-BE49-F238E27FC236}">
                        <a16:creationId xmlns:a16="http://schemas.microsoft.com/office/drawing/2014/main" id="{5B006BB9-06DF-0566-88F3-FDE4E15B4BD1}"/>
                      </a:ext>
                    </a:extLst>
                  </p:cNvPr>
                  <p:cNvSpPr/>
                  <p:nvPr/>
                </p:nvSpPr>
                <p:spPr>
                  <a:xfrm>
                    <a:off x="9500629" y="3664654"/>
                    <a:ext cx="133678" cy="78558"/>
                  </a:xfrm>
                  <a:custGeom>
                    <a:avLst/>
                    <a:gdLst>
                      <a:gd name="connsiteX0" fmla="*/ 979 w 133678"/>
                      <a:gd name="connsiteY0" fmla="*/ 55532 h 78558"/>
                      <a:gd name="connsiteX1" fmla="*/ 0 w 133678"/>
                      <a:gd name="connsiteY1" fmla="*/ 66814 h 78558"/>
                      <a:gd name="connsiteX2" fmla="*/ 0 w 133678"/>
                      <a:gd name="connsiteY2" fmla="*/ 78559 h 78558"/>
                      <a:gd name="connsiteX3" fmla="*/ 8963 w 133678"/>
                      <a:gd name="connsiteY3" fmla="*/ 78559 h 78558"/>
                      <a:gd name="connsiteX4" fmla="*/ 8963 w 133678"/>
                      <a:gd name="connsiteY4" fmla="*/ 66814 h 78558"/>
                      <a:gd name="connsiteX5" fmla="*/ 66865 w 133678"/>
                      <a:gd name="connsiteY5" fmla="*/ 8912 h 78558"/>
                      <a:gd name="connsiteX6" fmla="*/ 124767 w 133678"/>
                      <a:gd name="connsiteY6" fmla="*/ 66814 h 78558"/>
                      <a:gd name="connsiteX7" fmla="*/ 124767 w 133678"/>
                      <a:gd name="connsiteY7" fmla="*/ 78559 h 78558"/>
                      <a:gd name="connsiteX8" fmla="*/ 133679 w 133678"/>
                      <a:gd name="connsiteY8" fmla="*/ 78559 h 78558"/>
                      <a:gd name="connsiteX9" fmla="*/ 133679 w 133678"/>
                      <a:gd name="connsiteY9" fmla="*/ 66814 h 78558"/>
                      <a:gd name="connsiteX10" fmla="*/ 132700 w 133678"/>
                      <a:gd name="connsiteY10" fmla="*/ 55532 h 78558"/>
                      <a:gd name="connsiteX11" fmla="*/ 66865 w 133678"/>
                      <a:gd name="connsiteY11" fmla="*/ 0 h 78558"/>
                      <a:gd name="connsiteX12" fmla="*/ 979 w 133678"/>
                      <a:gd name="connsiteY12" fmla="*/ 55532 h 7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3678" h="78558">
                        <a:moveTo>
                          <a:pt x="979" y="55532"/>
                        </a:moveTo>
                        <a:cubicBezTo>
                          <a:pt x="309" y="59190"/>
                          <a:pt x="0" y="63002"/>
                          <a:pt x="0" y="66814"/>
                        </a:cubicBezTo>
                        <a:lnTo>
                          <a:pt x="0" y="78559"/>
                        </a:lnTo>
                        <a:lnTo>
                          <a:pt x="8963" y="78559"/>
                        </a:lnTo>
                        <a:lnTo>
                          <a:pt x="8963" y="66814"/>
                        </a:lnTo>
                        <a:cubicBezTo>
                          <a:pt x="8963" y="34823"/>
                          <a:pt x="34875" y="8912"/>
                          <a:pt x="66865" y="8912"/>
                        </a:cubicBezTo>
                        <a:cubicBezTo>
                          <a:pt x="98855" y="8912"/>
                          <a:pt x="124767" y="34823"/>
                          <a:pt x="124767" y="66814"/>
                        </a:cubicBezTo>
                        <a:lnTo>
                          <a:pt x="124767" y="78559"/>
                        </a:lnTo>
                        <a:lnTo>
                          <a:pt x="133679" y="78559"/>
                        </a:lnTo>
                        <a:lnTo>
                          <a:pt x="133679" y="66814"/>
                        </a:lnTo>
                        <a:cubicBezTo>
                          <a:pt x="133679" y="62950"/>
                          <a:pt x="133370" y="59190"/>
                          <a:pt x="132700" y="55532"/>
                        </a:cubicBezTo>
                        <a:cubicBezTo>
                          <a:pt x="127343" y="24006"/>
                          <a:pt x="99886" y="0"/>
                          <a:pt x="66865" y="0"/>
                        </a:cubicBezTo>
                        <a:cubicBezTo>
                          <a:pt x="33845" y="0"/>
                          <a:pt x="6336" y="24057"/>
                          <a:pt x="979" y="55532"/>
                        </a:cubicBezTo>
                        <a:close/>
                      </a:path>
                    </a:pathLst>
                  </a:custGeom>
                  <a:solidFill>
                    <a:srgbClr val="50504F"/>
                  </a:solidFill>
                  <a:ln w="0" cap="flat">
                    <a:noFill/>
                    <a:prstDash val="solid"/>
                    <a:miter/>
                  </a:ln>
                </p:spPr>
                <p:txBody>
                  <a:bodyPr rtlCol="0" anchor="ctr"/>
                  <a:lstStyle/>
                  <a:p>
                    <a:endParaRPr lang="en-US" dirty="0"/>
                  </a:p>
                </p:txBody>
              </p:sp>
              <p:sp>
                <p:nvSpPr>
                  <p:cNvPr id="402" name="Freeform: Shape 401">
                    <a:extLst>
                      <a:ext uri="{FF2B5EF4-FFF2-40B4-BE49-F238E27FC236}">
                        <a16:creationId xmlns:a16="http://schemas.microsoft.com/office/drawing/2014/main" id="{CBADD9D8-A551-0524-8C9B-B16881DF1527}"/>
                      </a:ext>
                    </a:extLst>
                  </p:cNvPr>
                  <p:cNvSpPr/>
                  <p:nvPr/>
                </p:nvSpPr>
                <p:spPr>
                  <a:xfrm>
                    <a:off x="9633329" y="3720187"/>
                    <a:ext cx="203943" cy="23026"/>
                  </a:xfrm>
                  <a:custGeom>
                    <a:avLst/>
                    <a:gdLst>
                      <a:gd name="connsiteX0" fmla="*/ 195650 w 203943"/>
                      <a:gd name="connsiteY0" fmla="*/ 23027 h 23026"/>
                      <a:gd name="connsiteX1" fmla="*/ 203944 w 203943"/>
                      <a:gd name="connsiteY1" fmla="*/ 23027 h 23026"/>
                      <a:gd name="connsiteX2" fmla="*/ 203944 w 203943"/>
                      <a:gd name="connsiteY2" fmla="*/ 0 h 23026"/>
                      <a:gd name="connsiteX3" fmla="*/ 0 w 203943"/>
                      <a:gd name="connsiteY3" fmla="*/ 0 h 23026"/>
                      <a:gd name="connsiteX4" fmla="*/ 979 w 203943"/>
                      <a:gd name="connsiteY4" fmla="*/ 11282 h 23026"/>
                      <a:gd name="connsiteX5" fmla="*/ 979 w 203943"/>
                      <a:gd name="connsiteY5" fmla="*/ 23027 h 23026"/>
                      <a:gd name="connsiteX6" fmla="*/ 195650 w 203943"/>
                      <a:gd name="connsiteY6" fmla="*/ 23027 h 2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3943" h="23026">
                        <a:moveTo>
                          <a:pt x="195650" y="23027"/>
                        </a:moveTo>
                        <a:lnTo>
                          <a:pt x="203944" y="23027"/>
                        </a:lnTo>
                        <a:lnTo>
                          <a:pt x="203944" y="0"/>
                        </a:lnTo>
                        <a:lnTo>
                          <a:pt x="0" y="0"/>
                        </a:lnTo>
                        <a:cubicBezTo>
                          <a:pt x="670" y="3658"/>
                          <a:pt x="979" y="7470"/>
                          <a:pt x="979" y="11282"/>
                        </a:cubicBezTo>
                        <a:lnTo>
                          <a:pt x="979" y="23027"/>
                        </a:lnTo>
                        <a:lnTo>
                          <a:pt x="195650" y="23027"/>
                        </a:lnTo>
                        <a:close/>
                      </a:path>
                    </a:pathLst>
                  </a:custGeom>
                  <a:solidFill>
                    <a:srgbClr val="50504F"/>
                  </a:solidFill>
                  <a:ln w="0" cap="flat">
                    <a:noFill/>
                    <a:prstDash val="solid"/>
                    <a:miter/>
                  </a:ln>
                </p:spPr>
                <p:txBody>
                  <a:bodyPr rtlCol="0" anchor="ctr"/>
                  <a:lstStyle/>
                  <a:p>
                    <a:endParaRPr lang="en-US" dirty="0"/>
                  </a:p>
                </p:txBody>
              </p:sp>
              <p:sp>
                <p:nvSpPr>
                  <p:cNvPr id="403" name="Freeform: Shape 402">
                    <a:extLst>
                      <a:ext uri="{FF2B5EF4-FFF2-40B4-BE49-F238E27FC236}">
                        <a16:creationId xmlns:a16="http://schemas.microsoft.com/office/drawing/2014/main" id="{57FCC487-D4E5-BFE2-FE6F-A912F64C57B7}"/>
                      </a:ext>
                    </a:extLst>
                  </p:cNvPr>
                  <p:cNvSpPr/>
                  <p:nvPr/>
                </p:nvSpPr>
                <p:spPr>
                  <a:xfrm>
                    <a:off x="9975176" y="3453447"/>
                    <a:ext cx="18339" cy="29414"/>
                  </a:xfrm>
                  <a:custGeom>
                    <a:avLst/>
                    <a:gdLst>
                      <a:gd name="connsiteX0" fmla="*/ 0 w 18339"/>
                      <a:gd name="connsiteY0" fmla="*/ 0 h 29414"/>
                      <a:gd name="connsiteX1" fmla="*/ 0 w 18339"/>
                      <a:gd name="connsiteY1" fmla="*/ 25706 h 29414"/>
                      <a:gd name="connsiteX2" fmla="*/ 361 w 18339"/>
                      <a:gd name="connsiteY2" fmla="*/ 29414 h 29414"/>
                      <a:gd name="connsiteX3" fmla="*/ 4379 w 18339"/>
                      <a:gd name="connsiteY3" fmla="*/ 29414 h 29414"/>
                      <a:gd name="connsiteX4" fmla="*/ 18339 w 18339"/>
                      <a:gd name="connsiteY4" fmla="*/ 15454 h 29414"/>
                      <a:gd name="connsiteX5" fmla="*/ 18339 w 18339"/>
                      <a:gd name="connsiteY5" fmla="*/ 13960 h 29414"/>
                      <a:gd name="connsiteX6" fmla="*/ 4379 w 18339"/>
                      <a:gd name="connsiteY6" fmla="*/ 0 h 29414"/>
                      <a:gd name="connsiteX7" fmla="*/ 52 w 18339"/>
                      <a:gd name="connsiteY7" fmla="*/ 0 h 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339" h="29414">
                        <a:moveTo>
                          <a:pt x="0" y="0"/>
                        </a:moveTo>
                        <a:lnTo>
                          <a:pt x="0" y="25706"/>
                        </a:lnTo>
                        <a:cubicBezTo>
                          <a:pt x="0" y="26942"/>
                          <a:pt x="103" y="28230"/>
                          <a:pt x="361" y="29414"/>
                        </a:cubicBezTo>
                        <a:lnTo>
                          <a:pt x="4379" y="29414"/>
                        </a:lnTo>
                        <a:cubicBezTo>
                          <a:pt x="12054" y="29414"/>
                          <a:pt x="18339" y="23181"/>
                          <a:pt x="18339" y="15454"/>
                        </a:cubicBezTo>
                        <a:lnTo>
                          <a:pt x="18339" y="13960"/>
                        </a:lnTo>
                        <a:cubicBezTo>
                          <a:pt x="18339" y="6233"/>
                          <a:pt x="12054" y="0"/>
                          <a:pt x="4379" y="0"/>
                        </a:cubicBezTo>
                        <a:lnTo>
                          <a:pt x="52" y="0"/>
                        </a:lnTo>
                        <a:close/>
                      </a:path>
                    </a:pathLst>
                  </a:custGeom>
                  <a:solidFill>
                    <a:srgbClr val="ECEBEA"/>
                  </a:solidFill>
                  <a:ln w="0" cap="flat">
                    <a:noFill/>
                    <a:prstDash val="solid"/>
                    <a:miter/>
                  </a:ln>
                </p:spPr>
                <p:txBody>
                  <a:bodyPr rtlCol="0" anchor="ctr"/>
                  <a:lstStyle/>
                  <a:p>
                    <a:endParaRPr lang="en-US" dirty="0"/>
                  </a:p>
                </p:txBody>
              </p:sp>
              <p:sp>
                <p:nvSpPr>
                  <p:cNvPr id="404" name="Freeform: Shape 403">
                    <a:extLst>
                      <a:ext uri="{FF2B5EF4-FFF2-40B4-BE49-F238E27FC236}">
                        <a16:creationId xmlns:a16="http://schemas.microsoft.com/office/drawing/2014/main" id="{FFF99809-2B9E-2A02-8CD0-CA215653BABC}"/>
                      </a:ext>
                    </a:extLst>
                  </p:cNvPr>
                  <p:cNvSpPr/>
                  <p:nvPr/>
                </p:nvSpPr>
                <p:spPr>
                  <a:xfrm>
                    <a:off x="10487534" y="3658215"/>
                    <a:ext cx="22614" cy="20554"/>
                  </a:xfrm>
                  <a:custGeom>
                    <a:avLst/>
                    <a:gdLst>
                      <a:gd name="connsiteX0" fmla="*/ 0 w 22614"/>
                      <a:gd name="connsiteY0" fmla="*/ 11282 h 20554"/>
                      <a:gd name="connsiteX1" fmla="*/ 0 w 22614"/>
                      <a:gd name="connsiteY1" fmla="*/ 20554 h 20554"/>
                      <a:gd name="connsiteX2" fmla="*/ 22615 w 22614"/>
                      <a:gd name="connsiteY2" fmla="*/ 20554 h 20554"/>
                      <a:gd name="connsiteX3" fmla="*/ 22615 w 22614"/>
                      <a:gd name="connsiteY3" fmla="*/ 11282 h 20554"/>
                      <a:gd name="connsiteX4" fmla="*/ 11333 w 22614"/>
                      <a:gd name="connsiteY4" fmla="*/ 0 h 20554"/>
                      <a:gd name="connsiteX5" fmla="*/ 3348 w 22614"/>
                      <a:gd name="connsiteY5" fmla="*/ 3348 h 20554"/>
                      <a:gd name="connsiteX6" fmla="*/ 0 w 22614"/>
                      <a:gd name="connsiteY6" fmla="*/ 11333 h 2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4" h="20554">
                        <a:moveTo>
                          <a:pt x="0" y="11282"/>
                        </a:moveTo>
                        <a:lnTo>
                          <a:pt x="0" y="20554"/>
                        </a:lnTo>
                        <a:lnTo>
                          <a:pt x="22615" y="20554"/>
                        </a:lnTo>
                        <a:lnTo>
                          <a:pt x="22615" y="11282"/>
                        </a:lnTo>
                        <a:cubicBezTo>
                          <a:pt x="22615" y="5100"/>
                          <a:pt x="17566" y="0"/>
                          <a:pt x="11333" y="0"/>
                        </a:cubicBezTo>
                        <a:cubicBezTo>
                          <a:pt x="8242" y="0"/>
                          <a:pt x="5409" y="1236"/>
                          <a:pt x="3348" y="3348"/>
                        </a:cubicBezTo>
                        <a:cubicBezTo>
                          <a:pt x="1288" y="5409"/>
                          <a:pt x="0" y="8191"/>
                          <a:pt x="0" y="11333"/>
                        </a:cubicBezTo>
                        <a:close/>
                      </a:path>
                    </a:pathLst>
                  </a:custGeom>
                  <a:solidFill>
                    <a:srgbClr val="C6C6C7"/>
                  </a:solidFill>
                  <a:ln w="0" cap="flat">
                    <a:noFill/>
                    <a:prstDash val="solid"/>
                    <a:miter/>
                  </a:ln>
                </p:spPr>
                <p:txBody>
                  <a:bodyPr rtlCol="0" anchor="ctr"/>
                  <a:lstStyle/>
                  <a:p>
                    <a:endParaRPr lang="en-US" dirty="0"/>
                  </a:p>
                </p:txBody>
              </p:sp>
              <p:sp>
                <p:nvSpPr>
                  <p:cNvPr id="405" name="Freeform: Shape 404">
                    <a:extLst>
                      <a:ext uri="{FF2B5EF4-FFF2-40B4-BE49-F238E27FC236}">
                        <a16:creationId xmlns:a16="http://schemas.microsoft.com/office/drawing/2014/main" id="{B52C9333-FC44-D0F6-A230-0C7EC44A744C}"/>
                      </a:ext>
                    </a:extLst>
                  </p:cNvPr>
                  <p:cNvSpPr/>
                  <p:nvPr/>
                </p:nvSpPr>
                <p:spPr>
                  <a:xfrm>
                    <a:off x="10054662" y="3159302"/>
                    <a:ext cx="436220" cy="110291"/>
                  </a:xfrm>
                  <a:custGeom>
                    <a:avLst/>
                    <a:gdLst>
                      <a:gd name="connsiteX0" fmla="*/ 325929 w 436220"/>
                      <a:gd name="connsiteY0" fmla="*/ 0 h 110291"/>
                      <a:gd name="connsiteX1" fmla="*/ 0 w 436220"/>
                      <a:gd name="connsiteY1" fmla="*/ 0 h 110291"/>
                      <a:gd name="connsiteX2" fmla="*/ 12930 w 436220"/>
                      <a:gd name="connsiteY2" fmla="*/ 773 h 110291"/>
                      <a:gd name="connsiteX3" fmla="*/ 110291 w 436220"/>
                      <a:gd name="connsiteY3" fmla="*/ 110291 h 110291"/>
                      <a:gd name="connsiteX4" fmla="*/ 436220 w 436220"/>
                      <a:gd name="connsiteY4" fmla="*/ 110291 h 110291"/>
                      <a:gd name="connsiteX5" fmla="*/ 325929 w 436220"/>
                      <a:gd name="connsiteY5" fmla="*/ 0 h 110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6220" h="110291">
                        <a:moveTo>
                          <a:pt x="325929" y="0"/>
                        </a:moveTo>
                        <a:lnTo>
                          <a:pt x="0" y="0"/>
                        </a:lnTo>
                        <a:cubicBezTo>
                          <a:pt x="4379" y="0"/>
                          <a:pt x="8706" y="258"/>
                          <a:pt x="12930" y="773"/>
                        </a:cubicBezTo>
                        <a:cubicBezTo>
                          <a:pt x="67741" y="7160"/>
                          <a:pt x="110291" y="53781"/>
                          <a:pt x="110291" y="110291"/>
                        </a:cubicBezTo>
                        <a:lnTo>
                          <a:pt x="436220" y="110291"/>
                        </a:lnTo>
                        <a:cubicBezTo>
                          <a:pt x="436220" y="49402"/>
                          <a:pt x="386819" y="0"/>
                          <a:pt x="325929" y="0"/>
                        </a:cubicBezTo>
                        <a:close/>
                      </a:path>
                    </a:pathLst>
                  </a:custGeom>
                  <a:solidFill>
                    <a:srgbClr val="797879"/>
                  </a:solidFill>
                  <a:ln w="0" cap="flat">
                    <a:noFill/>
                    <a:prstDash val="solid"/>
                    <a:miter/>
                  </a:ln>
                </p:spPr>
                <p:txBody>
                  <a:bodyPr rtlCol="0" anchor="ctr"/>
                  <a:lstStyle/>
                  <a:p>
                    <a:endParaRPr lang="en-US" dirty="0"/>
                  </a:p>
                </p:txBody>
              </p:sp>
              <p:sp>
                <p:nvSpPr>
                  <p:cNvPr id="406" name="Freeform: Shape 405">
                    <a:extLst>
                      <a:ext uri="{FF2B5EF4-FFF2-40B4-BE49-F238E27FC236}">
                        <a16:creationId xmlns:a16="http://schemas.microsoft.com/office/drawing/2014/main" id="{23F32EF1-6598-032A-38D6-00AAAC54F0B5}"/>
                      </a:ext>
                    </a:extLst>
                  </p:cNvPr>
                  <p:cNvSpPr/>
                  <p:nvPr/>
                </p:nvSpPr>
                <p:spPr>
                  <a:xfrm>
                    <a:off x="9732030" y="3743213"/>
                    <a:ext cx="96949" cy="38120"/>
                  </a:xfrm>
                  <a:custGeom>
                    <a:avLst/>
                    <a:gdLst>
                      <a:gd name="connsiteX0" fmla="*/ 96949 w 96949"/>
                      <a:gd name="connsiteY0" fmla="*/ 0 h 38120"/>
                      <a:gd name="connsiteX1" fmla="*/ 0 w 96949"/>
                      <a:gd name="connsiteY1" fmla="*/ 0 h 38120"/>
                      <a:gd name="connsiteX2" fmla="*/ 48475 w 96949"/>
                      <a:gd name="connsiteY2" fmla="*/ 38120 h 38120"/>
                      <a:gd name="connsiteX3" fmla="*/ 96949 w 96949"/>
                      <a:gd name="connsiteY3" fmla="*/ 0 h 38120"/>
                    </a:gdLst>
                    <a:ahLst/>
                    <a:cxnLst>
                      <a:cxn ang="0">
                        <a:pos x="connsiteX0" y="connsiteY0"/>
                      </a:cxn>
                      <a:cxn ang="0">
                        <a:pos x="connsiteX1" y="connsiteY1"/>
                      </a:cxn>
                      <a:cxn ang="0">
                        <a:pos x="connsiteX2" y="connsiteY2"/>
                      </a:cxn>
                      <a:cxn ang="0">
                        <a:pos x="connsiteX3" y="connsiteY3"/>
                      </a:cxn>
                    </a:cxnLst>
                    <a:rect l="l" t="t" r="r" b="b"/>
                    <a:pathLst>
                      <a:path w="96949" h="38120">
                        <a:moveTo>
                          <a:pt x="96949" y="0"/>
                        </a:moveTo>
                        <a:lnTo>
                          <a:pt x="0" y="0"/>
                        </a:lnTo>
                        <a:cubicBezTo>
                          <a:pt x="5306" y="21893"/>
                          <a:pt x="24984" y="38120"/>
                          <a:pt x="48475" y="38120"/>
                        </a:cubicBezTo>
                        <a:cubicBezTo>
                          <a:pt x="71965" y="38120"/>
                          <a:pt x="91695" y="21893"/>
                          <a:pt x="96949" y="0"/>
                        </a:cubicBezTo>
                        <a:close/>
                      </a:path>
                    </a:pathLst>
                  </a:custGeom>
                  <a:solidFill>
                    <a:srgbClr val="3C3B3B"/>
                  </a:solidFill>
                  <a:ln w="0" cap="flat">
                    <a:noFill/>
                    <a:prstDash val="solid"/>
                    <a:miter/>
                  </a:ln>
                </p:spPr>
                <p:txBody>
                  <a:bodyPr rtlCol="0" anchor="ctr"/>
                  <a:lstStyle/>
                  <a:p>
                    <a:endParaRPr lang="en-US" dirty="0"/>
                  </a:p>
                </p:txBody>
              </p:sp>
              <p:sp>
                <p:nvSpPr>
                  <p:cNvPr id="407" name="Freeform: Shape 406">
                    <a:extLst>
                      <a:ext uri="{FF2B5EF4-FFF2-40B4-BE49-F238E27FC236}">
                        <a16:creationId xmlns:a16="http://schemas.microsoft.com/office/drawing/2014/main" id="{8D188040-2E9B-8367-688B-6724498C6615}"/>
                      </a:ext>
                    </a:extLst>
                  </p:cNvPr>
                  <p:cNvSpPr/>
                  <p:nvPr/>
                </p:nvSpPr>
                <p:spPr>
                  <a:xfrm>
                    <a:off x="9780505" y="3743213"/>
                    <a:ext cx="81907" cy="38120"/>
                  </a:xfrm>
                  <a:custGeom>
                    <a:avLst/>
                    <a:gdLst>
                      <a:gd name="connsiteX0" fmla="*/ 56768 w 81907"/>
                      <a:gd name="connsiteY0" fmla="*/ 0 h 38120"/>
                      <a:gd name="connsiteX1" fmla="*/ 48475 w 81907"/>
                      <a:gd name="connsiteY1" fmla="*/ 0 h 38120"/>
                      <a:gd name="connsiteX2" fmla="*/ 0 w 81907"/>
                      <a:gd name="connsiteY2" fmla="*/ 38120 h 38120"/>
                      <a:gd name="connsiteX3" fmla="*/ 33433 w 81907"/>
                      <a:gd name="connsiteY3" fmla="*/ 38120 h 38120"/>
                      <a:gd name="connsiteX4" fmla="*/ 81907 w 81907"/>
                      <a:gd name="connsiteY4" fmla="*/ 0 h 38120"/>
                      <a:gd name="connsiteX5" fmla="*/ 56768 w 81907"/>
                      <a:gd name="connsiteY5" fmla="*/ 0 h 3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907" h="38120">
                        <a:moveTo>
                          <a:pt x="56768" y="0"/>
                        </a:moveTo>
                        <a:lnTo>
                          <a:pt x="48475" y="0"/>
                        </a:lnTo>
                        <a:cubicBezTo>
                          <a:pt x="43220" y="21893"/>
                          <a:pt x="23490" y="38120"/>
                          <a:pt x="0" y="38120"/>
                        </a:cubicBezTo>
                        <a:lnTo>
                          <a:pt x="33433" y="38120"/>
                        </a:lnTo>
                        <a:cubicBezTo>
                          <a:pt x="56923" y="38120"/>
                          <a:pt x="76601" y="21893"/>
                          <a:pt x="81907" y="0"/>
                        </a:cubicBezTo>
                        <a:lnTo>
                          <a:pt x="56768" y="0"/>
                        </a:lnTo>
                        <a:close/>
                      </a:path>
                    </a:pathLst>
                  </a:custGeom>
                  <a:solidFill>
                    <a:srgbClr val="3C3B3B"/>
                  </a:solidFill>
                  <a:ln w="0" cap="flat">
                    <a:noFill/>
                    <a:prstDash val="solid"/>
                    <a:miter/>
                  </a:ln>
                </p:spPr>
                <p:txBody>
                  <a:bodyPr rtlCol="0" anchor="ctr"/>
                  <a:lstStyle/>
                  <a:p>
                    <a:endParaRPr lang="en-US" dirty="0"/>
                  </a:p>
                </p:txBody>
              </p:sp>
              <p:sp>
                <p:nvSpPr>
                  <p:cNvPr id="408" name="Freeform: Shape 407">
                    <a:extLst>
                      <a:ext uri="{FF2B5EF4-FFF2-40B4-BE49-F238E27FC236}">
                        <a16:creationId xmlns:a16="http://schemas.microsoft.com/office/drawing/2014/main" id="{C907A3C0-450D-4894-3199-D4152D9370B6}"/>
                      </a:ext>
                    </a:extLst>
                  </p:cNvPr>
                  <p:cNvSpPr/>
                  <p:nvPr/>
                </p:nvSpPr>
                <p:spPr>
                  <a:xfrm>
                    <a:off x="10253815" y="3658215"/>
                    <a:ext cx="22614" cy="20554"/>
                  </a:xfrm>
                  <a:custGeom>
                    <a:avLst/>
                    <a:gdLst>
                      <a:gd name="connsiteX0" fmla="*/ 0 w 22614"/>
                      <a:gd name="connsiteY0" fmla="*/ 11282 h 20554"/>
                      <a:gd name="connsiteX1" fmla="*/ 0 w 22614"/>
                      <a:gd name="connsiteY1" fmla="*/ 20554 h 20554"/>
                      <a:gd name="connsiteX2" fmla="*/ 22615 w 22614"/>
                      <a:gd name="connsiteY2" fmla="*/ 20554 h 20554"/>
                      <a:gd name="connsiteX3" fmla="*/ 22615 w 22614"/>
                      <a:gd name="connsiteY3" fmla="*/ 11282 h 20554"/>
                      <a:gd name="connsiteX4" fmla="*/ 11333 w 22614"/>
                      <a:gd name="connsiteY4" fmla="*/ 0 h 20554"/>
                      <a:gd name="connsiteX5" fmla="*/ 3348 w 22614"/>
                      <a:gd name="connsiteY5" fmla="*/ 3348 h 20554"/>
                      <a:gd name="connsiteX6" fmla="*/ 0 w 22614"/>
                      <a:gd name="connsiteY6" fmla="*/ 11333 h 2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14" h="20554">
                        <a:moveTo>
                          <a:pt x="0" y="11282"/>
                        </a:moveTo>
                        <a:lnTo>
                          <a:pt x="0" y="20554"/>
                        </a:lnTo>
                        <a:lnTo>
                          <a:pt x="22615" y="20554"/>
                        </a:lnTo>
                        <a:lnTo>
                          <a:pt x="22615" y="11282"/>
                        </a:lnTo>
                        <a:cubicBezTo>
                          <a:pt x="22615" y="5100"/>
                          <a:pt x="17566" y="0"/>
                          <a:pt x="11333" y="0"/>
                        </a:cubicBezTo>
                        <a:cubicBezTo>
                          <a:pt x="8242" y="0"/>
                          <a:pt x="5409" y="1236"/>
                          <a:pt x="3348" y="3348"/>
                        </a:cubicBezTo>
                        <a:cubicBezTo>
                          <a:pt x="1288" y="5409"/>
                          <a:pt x="0" y="8191"/>
                          <a:pt x="0" y="11333"/>
                        </a:cubicBezTo>
                        <a:close/>
                      </a:path>
                    </a:pathLst>
                  </a:custGeom>
                  <a:solidFill>
                    <a:srgbClr val="C6C6C7"/>
                  </a:solidFill>
                  <a:ln w="0" cap="flat">
                    <a:noFill/>
                    <a:prstDash val="solid"/>
                    <a:miter/>
                  </a:ln>
                </p:spPr>
                <p:txBody>
                  <a:bodyPr rtlCol="0" anchor="ctr"/>
                  <a:lstStyle/>
                  <a:p>
                    <a:endParaRPr lang="en-US" dirty="0"/>
                  </a:p>
                </p:txBody>
              </p:sp>
              <p:sp>
                <p:nvSpPr>
                  <p:cNvPr id="409" name="Freeform: Shape 408">
                    <a:extLst>
                      <a:ext uri="{FF2B5EF4-FFF2-40B4-BE49-F238E27FC236}">
                        <a16:creationId xmlns:a16="http://schemas.microsoft.com/office/drawing/2014/main" id="{A280E3E3-2996-35DB-DAB0-650C0E69ED80}"/>
                      </a:ext>
                    </a:extLst>
                  </p:cNvPr>
                  <p:cNvSpPr/>
                  <p:nvPr/>
                </p:nvSpPr>
                <p:spPr>
                  <a:xfrm>
                    <a:off x="10316147" y="3672691"/>
                    <a:ext cx="136563" cy="12054"/>
                  </a:xfrm>
                  <a:custGeom>
                    <a:avLst/>
                    <a:gdLst>
                      <a:gd name="connsiteX0" fmla="*/ 6027 w 136563"/>
                      <a:gd name="connsiteY0" fmla="*/ 51 h 12054"/>
                      <a:gd name="connsiteX1" fmla="*/ 0 w 136563"/>
                      <a:gd name="connsiteY1" fmla="*/ 6079 h 12054"/>
                      <a:gd name="connsiteX2" fmla="*/ 1751 w 136563"/>
                      <a:gd name="connsiteY2" fmla="*/ 10303 h 12054"/>
                      <a:gd name="connsiteX3" fmla="*/ 5976 w 136563"/>
                      <a:gd name="connsiteY3" fmla="*/ 12054 h 12054"/>
                      <a:gd name="connsiteX4" fmla="*/ 130536 w 136563"/>
                      <a:gd name="connsiteY4" fmla="*/ 12054 h 12054"/>
                      <a:gd name="connsiteX5" fmla="*/ 136564 w 136563"/>
                      <a:gd name="connsiteY5" fmla="*/ 6027 h 12054"/>
                      <a:gd name="connsiteX6" fmla="*/ 134812 w 136563"/>
                      <a:gd name="connsiteY6" fmla="*/ 1751 h 12054"/>
                      <a:gd name="connsiteX7" fmla="*/ 130588 w 136563"/>
                      <a:gd name="connsiteY7" fmla="*/ 0 h 12054"/>
                      <a:gd name="connsiteX8" fmla="*/ 6027 w 136563"/>
                      <a:gd name="connsiteY8" fmla="*/ 0 h 1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63" h="12054">
                        <a:moveTo>
                          <a:pt x="6027" y="51"/>
                        </a:moveTo>
                        <a:cubicBezTo>
                          <a:pt x="2730" y="51"/>
                          <a:pt x="0" y="2782"/>
                          <a:pt x="0" y="6079"/>
                        </a:cubicBezTo>
                        <a:cubicBezTo>
                          <a:pt x="0" y="7727"/>
                          <a:pt x="670" y="9221"/>
                          <a:pt x="1751" y="10303"/>
                        </a:cubicBezTo>
                        <a:cubicBezTo>
                          <a:pt x="2833" y="11385"/>
                          <a:pt x="4379" y="12054"/>
                          <a:pt x="5976" y="12054"/>
                        </a:cubicBezTo>
                        <a:lnTo>
                          <a:pt x="130536" y="12054"/>
                        </a:lnTo>
                        <a:cubicBezTo>
                          <a:pt x="133833" y="12054"/>
                          <a:pt x="136564" y="9324"/>
                          <a:pt x="136564" y="6027"/>
                        </a:cubicBezTo>
                        <a:cubicBezTo>
                          <a:pt x="136564" y="4379"/>
                          <a:pt x="135894" y="2833"/>
                          <a:pt x="134812" y="1751"/>
                        </a:cubicBezTo>
                        <a:cubicBezTo>
                          <a:pt x="133730" y="670"/>
                          <a:pt x="132236" y="0"/>
                          <a:pt x="130588" y="0"/>
                        </a:cubicBezTo>
                        <a:lnTo>
                          <a:pt x="6027" y="0"/>
                        </a:lnTo>
                        <a:close/>
                      </a:path>
                    </a:pathLst>
                  </a:custGeom>
                  <a:solidFill>
                    <a:srgbClr val="5E5F5F"/>
                  </a:solidFill>
                  <a:ln w="0" cap="flat">
                    <a:noFill/>
                    <a:prstDash val="solid"/>
                    <a:miter/>
                  </a:ln>
                </p:spPr>
                <p:txBody>
                  <a:bodyPr rtlCol="0" anchor="ctr"/>
                  <a:lstStyle/>
                  <a:p>
                    <a:endParaRPr lang="en-US" dirty="0"/>
                  </a:p>
                </p:txBody>
              </p:sp>
              <p:sp>
                <p:nvSpPr>
                  <p:cNvPr id="410" name="Freeform: Shape 409">
                    <a:extLst>
                      <a:ext uri="{FF2B5EF4-FFF2-40B4-BE49-F238E27FC236}">
                        <a16:creationId xmlns:a16="http://schemas.microsoft.com/office/drawing/2014/main" id="{C30E2FB7-B676-8C9B-22EA-1F6F17800889}"/>
                      </a:ext>
                    </a:extLst>
                  </p:cNvPr>
                  <p:cNvSpPr/>
                  <p:nvPr/>
                </p:nvSpPr>
                <p:spPr>
                  <a:xfrm>
                    <a:off x="10249591" y="3593977"/>
                    <a:ext cx="37450" cy="47135"/>
                  </a:xfrm>
                  <a:custGeom>
                    <a:avLst/>
                    <a:gdLst>
                      <a:gd name="connsiteX0" fmla="*/ 0 w 37450"/>
                      <a:gd name="connsiteY0" fmla="*/ 0 h 47135"/>
                      <a:gd name="connsiteX1" fmla="*/ 0 w 37450"/>
                      <a:gd name="connsiteY1" fmla="*/ 47135 h 47135"/>
                      <a:gd name="connsiteX2" fmla="*/ 13857 w 37450"/>
                      <a:gd name="connsiteY2" fmla="*/ 47135 h 47135"/>
                      <a:gd name="connsiteX3" fmla="*/ 37451 w 37450"/>
                      <a:gd name="connsiteY3" fmla="*/ 23593 h 47135"/>
                      <a:gd name="connsiteX4" fmla="*/ 30548 w 37450"/>
                      <a:gd name="connsiteY4" fmla="*/ 6954 h 47135"/>
                      <a:gd name="connsiteX5" fmla="*/ 13909 w 37450"/>
                      <a:gd name="connsiteY5" fmla="*/ 51 h 47135"/>
                      <a:gd name="connsiteX6" fmla="*/ 51 w 37450"/>
                      <a:gd name="connsiteY6" fmla="*/ 51 h 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450" h="47135">
                        <a:moveTo>
                          <a:pt x="0" y="0"/>
                        </a:moveTo>
                        <a:lnTo>
                          <a:pt x="0" y="47135"/>
                        </a:lnTo>
                        <a:lnTo>
                          <a:pt x="13857" y="47135"/>
                        </a:lnTo>
                        <a:cubicBezTo>
                          <a:pt x="26839" y="47135"/>
                          <a:pt x="37451" y="36523"/>
                          <a:pt x="37451" y="23593"/>
                        </a:cubicBezTo>
                        <a:cubicBezTo>
                          <a:pt x="37451" y="17103"/>
                          <a:pt x="34823" y="11230"/>
                          <a:pt x="30548" y="6954"/>
                        </a:cubicBezTo>
                        <a:cubicBezTo>
                          <a:pt x="26272" y="2679"/>
                          <a:pt x="20400" y="51"/>
                          <a:pt x="13909" y="51"/>
                        </a:cubicBezTo>
                        <a:lnTo>
                          <a:pt x="51" y="51"/>
                        </a:lnTo>
                        <a:close/>
                      </a:path>
                    </a:pathLst>
                  </a:custGeom>
                  <a:solidFill>
                    <a:srgbClr val="C6C6C7"/>
                  </a:solidFill>
                  <a:ln w="0" cap="flat">
                    <a:noFill/>
                    <a:prstDash val="solid"/>
                    <a:miter/>
                  </a:ln>
                </p:spPr>
                <p:txBody>
                  <a:bodyPr rtlCol="0" anchor="ctr"/>
                  <a:lstStyle/>
                  <a:p>
                    <a:endParaRPr lang="en-US" dirty="0"/>
                  </a:p>
                </p:txBody>
              </p:sp>
              <p:sp>
                <p:nvSpPr>
                  <p:cNvPr id="411" name="Freeform: Shape 410">
                    <a:extLst>
                      <a:ext uri="{FF2B5EF4-FFF2-40B4-BE49-F238E27FC236}">
                        <a16:creationId xmlns:a16="http://schemas.microsoft.com/office/drawing/2014/main" id="{7416747E-CC71-C011-9887-FEC6DD8D39A9}"/>
                      </a:ext>
                    </a:extLst>
                  </p:cNvPr>
                  <p:cNvSpPr/>
                  <p:nvPr/>
                </p:nvSpPr>
                <p:spPr>
                  <a:xfrm>
                    <a:off x="9837273" y="3720187"/>
                    <a:ext cx="34565" cy="23026"/>
                  </a:xfrm>
                  <a:custGeom>
                    <a:avLst/>
                    <a:gdLst>
                      <a:gd name="connsiteX0" fmla="*/ 34566 w 34565"/>
                      <a:gd name="connsiteY0" fmla="*/ 23027 h 23026"/>
                      <a:gd name="connsiteX1" fmla="*/ 34566 w 34565"/>
                      <a:gd name="connsiteY1" fmla="*/ 0 h 23026"/>
                      <a:gd name="connsiteX2" fmla="*/ 0 w 34565"/>
                      <a:gd name="connsiteY2" fmla="*/ 0 h 23026"/>
                      <a:gd name="connsiteX3" fmla="*/ 0 w 34565"/>
                      <a:gd name="connsiteY3" fmla="*/ 23027 h 23026"/>
                      <a:gd name="connsiteX4" fmla="*/ 25139 w 34565"/>
                      <a:gd name="connsiteY4" fmla="*/ 23027 h 23026"/>
                      <a:gd name="connsiteX5" fmla="*/ 34566 w 34565"/>
                      <a:gd name="connsiteY5" fmla="*/ 23027 h 2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65" h="23026">
                        <a:moveTo>
                          <a:pt x="34566" y="23027"/>
                        </a:moveTo>
                        <a:lnTo>
                          <a:pt x="34566" y="0"/>
                        </a:lnTo>
                        <a:lnTo>
                          <a:pt x="0" y="0"/>
                        </a:lnTo>
                        <a:lnTo>
                          <a:pt x="0" y="23027"/>
                        </a:lnTo>
                        <a:lnTo>
                          <a:pt x="25139" y="23027"/>
                        </a:lnTo>
                        <a:lnTo>
                          <a:pt x="34566" y="23027"/>
                        </a:lnTo>
                        <a:close/>
                      </a:path>
                    </a:pathLst>
                  </a:custGeom>
                  <a:solidFill>
                    <a:srgbClr val="5E5F5F"/>
                  </a:solidFill>
                  <a:ln w="0" cap="flat">
                    <a:noFill/>
                    <a:prstDash val="solid"/>
                    <a:miter/>
                  </a:ln>
                </p:spPr>
                <p:txBody>
                  <a:bodyPr rtlCol="0" anchor="ctr"/>
                  <a:lstStyle/>
                  <a:p>
                    <a:endParaRPr lang="en-US" dirty="0"/>
                  </a:p>
                </p:txBody>
              </p:sp>
              <p:sp>
                <p:nvSpPr>
                  <p:cNvPr id="412" name="Freeform: Shape 411">
                    <a:extLst>
                      <a:ext uri="{FF2B5EF4-FFF2-40B4-BE49-F238E27FC236}">
                        <a16:creationId xmlns:a16="http://schemas.microsoft.com/office/drawing/2014/main" id="{80691ABB-5FD5-CA70-5320-2C609D4D8FBD}"/>
                      </a:ext>
                    </a:extLst>
                  </p:cNvPr>
                  <p:cNvSpPr/>
                  <p:nvPr/>
                </p:nvSpPr>
                <p:spPr>
                  <a:xfrm>
                    <a:off x="10196944" y="3720187"/>
                    <a:ext cx="330307" cy="23026"/>
                  </a:xfrm>
                  <a:custGeom>
                    <a:avLst/>
                    <a:gdLst>
                      <a:gd name="connsiteX0" fmla="*/ 261640 w 330307"/>
                      <a:gd name="connsiteY0" fmla="*/ 23027 h 23026"/>
                      <a:gd name="connsiteX1" fmla="*/ 300018 w 330307"/>
                      <a:gd name="connsiteY1" fmla="*/ 23027 h 23026"/>
                      <a:gd name="connsiteX2" fmla="*/ 330308 w 330307"/>
                      <a:gd name="connsiteY2" fmla="*/ 412 h 23026"/>
                      <a:gd name="connsiteX3" fmla="*/ 328814 w 330307"/>
                      <a:gd name="connsiteY3" fmla="*/ 0 h 23026"/>
                      <a:gd name="connsiteX4" fmla="*/ 224859 w 330307"/>
                      <a:gd name="connsiteY4" fmla="*/ 0 h 23026"/>
                      <a:gd name="connsiteX5" fmla="*/ 224859 w 330307"/>
                      <a:gd name="connsiteY5" fmla="*/ 3864 h 23026"/>
                      <a:gd name="connsiteX6" fmla="*/ 219656 w 330307"/>
                      <a:gd name="connsiteY6" fmla="*/ 9066 h 23026"/>
                      <a:gd name="connsiteX7" fmla="*/ 155263 w 330307"/>
                      <a:gd name="connsiteY7" fmla="*/ 9066 h 23026"/>
                      <a:gd name="connsiteX8" fmla="*/ 150060 w 330307"/>
                      <a:gd name="connsiteY8" fmla="*/ 3864 h 23026"/>
                      <a:gd name="connsiteX9" fmla="*/ 150060 w 330307"/>
                      <a:gd name="connsiteY9" fmla="*/ 0 h 23026"/>
                      <a:gd name="connsiteX10" fmla="*/ 30393 w 330307"/>
                      <a:gd name="connsiteY10" fmla="*/ 0 h 23026"/>
                      <a:gd name="connsiteX11" fmla="*/ 0 w 330307"/>
                      <a:gd name="connsiteY11" fmla="*/ 23027 h 23026"/>
                      <a:gd name="connsiteX12" fmla="*/ 261640 w 330307"/>
                      <a:gd name="connsiteY12" fmla="*/ 23027 h 2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0307" h="23026">
                        <a:moveTo>
                          <a:pt x="261640" y="23027"/>
                        </a:moveTo>
                        <a:lnTo>
                          <a:pt x="300018" y="23027"/>
                        </a:lnTo>
                        <a:cubicBezTo>
                          <a:pt x="314338" y="23027"/>
                          <a:pt x="326444" y="13497"/>
                          <a:pt x="330308" y="412"/>
                        </a:cubicBezTo>
                        <a:lnTo>
                          <a:pt x="328814" y="0"/>
                        </a:lnTo>
                        <a:lnTo>
                          <a:pt x="224859" y="0"/>
                        </a:lnTo>
                        <a:lnTo>
                          <a:pt x="224859" y="3864"/>
                        </a:lnTo>
                        <a:cubicBezTo>
                          <a:pt x="224859" y="6748"/>
                          <a:pt x="222540" y="9066"/>
                          <a:pt x="219656" y="9066"/>
                        </a:cubicBezTo>
                        <a:lnTo>
                          <a:pt x="155263" y="9066"/>
                        </a:lnTo>
                        <a:cubicBezTo>
                          <a:pt x="152378" y="9066"/>
                          <a:pt x="150060" y="6748"/>
                          <a:pt x="150060" y="3864"/>
                        </a:cubicBezTo>
                        <a:lnTo>
                          <a:pt x="150060" y="0"/>
                        </a:lnTo>
                        <a:lnTo>
                          <a:pt x="30393" y="0"/>
                        </a:lnTo>
                        <a:cubicBezTo>
                          <a:pt x="26684" y="13291"/>
                          <a:pt x="14475" y="23027"/>
                          <a:pt x="0" y="23027"/>
                        </a:cubicBezTo>
                        <a:lnTo>
                          <a:pt x="261640" y="23027"/>
                        </a:lnTo>
                        <a:close/>
                      </a:path>
                    </a:pathLst>
                  </a:custGeom>
                  <a:solidFill>
                    <a:srgbClr val="5E5F5F"/>
                  </a:solidFill>
                  <a:ln w="0" cap="flat">
                    <a:noFill/>
                    <a:prstDash val="solid"/>
                    <a:miter/>
                  </a:ln>
                </p:spPr>
                <p:txBody>
                  <a:bodyPr rtlCol="0" anchor="ctr"/>
                  <a:lstStyle/>
                  <a:p>
                    <a:endParaRPr lang="en-US" dirty="0"/>
                  </a:p>
                </p:txBody>
              </p:sp>
              <p:sp>
                <p:nvSpPr>
                  <p:cNvPr id="413" name="Freeform: Shape 412">
                    <a:extLst>
                      <a:ext uri="{FF2B5EF4-FFF2-40B4-BE49-F238E27FC236}">
                        <a16:creationId xmlns:a16="http://schemas.microsoft.com/office/drawing/2014/main" id="{6CAC5F14-7CF4-73D6-7E91-8C2824BCD5EB}"/>
                      </a:ext>
                    </a:extLst>
                  </p:cNvPr>
                  <p:cNvSpPr/>
                  <p:nvPr/>
                </p:nvSpPr>
                <p:spPr>
                  <a:xfrm>
                    <a:off x="10347004" y="3705196"/>
                    <a:ext cx="74798" cy="24057"/>
                  </a:xfrm>
                  <a:custGeom>
                    <a:avLst/>
                    <a:gdLst>
                      <a:gd name="connsiteX0" fmla="*/ 0 w 74798"/>
                      <a:gd name="connsiteY0" fmla="*/ 14991 h 24057"/>
                      <a:gd name="connsiteX1" fmla="*/ 0 w 74798"/>
                      <a:gd name="connsiteY1" fmla="*/ 18854 h 24057"/>
                      <a:gd name="connsiteX2" fmla="*/ 5203 w 74798"/>
                      <a:gd name="connsiteY2" fmla="*/ 24057 h 24057"/>
                      <a:gd name="connsiteX3" fmla="*/ 69595 w 74798"/>
                      <a:gd name="connsiteY3" fmla="*/ 24057 h 24057"/>
                      <a:gd name="connsiteX4" fmla="*/ 74798 w 74798"/>
                      <a:gd name="connsiteY4" fmla="*/ 18854 h 24057"/>
                      <a:gd name="connsiteX5" fmla="*/ 74798 w 74798"/>
                      <a:gd name="connsiteY5" fmla="*/ 5203 h 24057"/>
                      <a:gd name="connsiteX6" fmla="*/ 69595 w 74798"/>
                      <a:gd name="connsiteY6" fmla="*/ 0 h 24057"/>
                      <a:gd name="connsiteX7" fmla="*/ 5203 w 74798"/>
                      <a:gd name="connsiteY7" fmla="*/ 0 h 24057"/>
                      <a:gd name="connsiteX8" fmla="*/ 0 w 74798"/>
                      <a:gd name="connsiteY8" fmla="*/ 5203 h 24057"/>
                      <a:gd name="connsiteX9" fmla="*/ 0 w 74798"/>
                      <a:gd name="connsiteY9" fmla="*/ 14991 h 2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798" h="24057">
                        <a:moveTo>
                          <a:pt x="0" y="14991"/>
                        </a:moveTo>
                        <a:lnTo>
                          <a:pt x="0" y="18854"/>
                        </a:lnTo>
                        <a:cubicBezTo>
                          <a:pt x="0" y="21739"/>
                          <a:pt x="2318" y="24057"/>
                          <a:pt x="5203" y="24057"/>
                        </a:cubicBezTo>
                        <a:lnTo>
                          <a:pt x="69595" y="24057"/>
                        </a:lnTo>
                        <a:cubicBezTo>
                          <a:pt x="72480" y="24057"/>
                          <a:pt x="74798" y="21739"/>
                          <a:pt x="74798" y="18854"/>
                        </a:cubicBezTo>
                        <a:lnTo>
                          <a:pt x="74798" y="5203"/>
                        </a:lnTo>
                        <a:cubicBezTo>
                          <a:pt x="74798" y="2318"/>
                          <a:pt x="72480" y="0"/>
                          <a:pt x="69595" y="0"/>
                        </a:cubicBezTo>
                        <a:lnTo>
                          <a:pt x="5203" y="0"/>
                        </a:lnTo>
                        <a:cubicBezTo>
                          <a:pt x="2318" y="0"/>
                          <a:pt x="0" y="2318"/>
                          <a:pt x="0" y="5203"/>
                        </a:cubicBezTo>
                        <a:lnTo>
                          <a:pt x="0" y="14991"/>
                        </a:lnTo>
                        <a:close/>
                      </a:path>
                    </a:pathLst>
                  </a:custGeom>
                  <a:solidFill>
                    <a:srgbClr val="FFFFFF"/>
                  </a:solidFill>
                  <a:ln w="0" cap="flat">
                    <a:noFill/>
                    <a:prstDash val="solid"/>
                    <a:miter/>
                  </a:ln>
                </p:spPr>
                <p:txBody>
                  <a:bodyPr rtlCol="0" anchor="ctr"/>
                  <a:lstStyle/>
                  <a:p>
                    <a:endParaRPr lang="en-US" dirty="0"/>
                  </a:p>
                </p:txBody>
              </p:sp>
              <p:sp>
                <p:nvSpPr>
                  <p:cNvPr id="414" name="Freeform: Shape 413">
                    <a:extLst>
                      <a:ext uri="{FF2B5EF4-FFF2-40B4-BE49-F238E27FC236}">
                        <a16:creationId xmlns:a16="http://schemas.microsoft.com/office/drawing/2014/main" id="{DD13FC06-09DF-3AF2-DE72-1317C69C46D6}"/>
                      </a:ext>
                    </a:extLst>
                  </p:cNvPr>
                  <p:cNvSpPr/>
                  <p:nvPr/>
                </p:nvSpPr>
                <p:spPr>
                  <a:xfrm>
                    <a:off x="10510149" y="3593977"/>
                    <a:ext cx="18390" cy="47135"/>
                  </a:xfrm>
                  <a:custGeom>
                    <a:avLst/>
                    <a:gdLst>
                      <a:gd name="connsiteX0" fmla="*/ 0 w 18390"/>
                      <a:gd name="connsiteY0" fmla="*/ 0 h 47135"/>
                      <a:gd name="connsiteX1" fmla="*/ 18391 w 18390"/>
                      <a:gd name="connsiteY1" fmla="*/ 0 h 47135"/>
                      <a:gd name="connsiteX2" fmla="*/ 18391 w 18390"/>
                      <a:gd name="connsiteY2" fmla="*/ 47135 h 47135"/>
                      <a:gd name="connsiteX3" fmla="*/ 0 w 18390"/>
                      <a:gd name="connsiteY3" fmla="*/ 47135 h 47135"/>
                    </a:gdLst>
                    <a:ahLst/>
                    <a:cxnLst>
                      <a:cxn ang="0">
                        <a:pos x="connsiteX0" y="connsiteY0"/>
                      </a:cxn>
                      <a:cxn ang="0">
                        <a:pos x="connsiteX1" y="connsiteY1"/>
                      </a:cxn>
                      <a:cxn ang="0">
                        <a:pos x="connsiteX2" y="connsiteY2"/>
                      </a:cxn>
                      <a:cxn ang="0">
                        <a:pos x="connsiteX3" y="connsiteY3"/>
                      </a:cxn>
                    </a:cxnLst>
                    <a:rect l="l" t="t" r="r" b="b"/>
                    <a:pathLst>
                      <a:path w="18390" h="47135">
                        <a:moveTo>
                          <a:pt x="0" y="0"/>
                        </a:moveTo>
                        <a:lnTo>
                          <a:pt x="18391" y="0"/>
                        </a:lnTo>
                        <a:lnTo>
                          <a:pt x="18391" y="47135"/>
                        </a:lnTo>
                        <a:lnTo>
                          <a:pt x="0" y="47135"/>
                        </a:lnTo>
                        <a:close/>
                      </a:path>
                    </a:pathLst>
                  </a:custGeom>
                  <a:solidFill>
                    <a:srgbClr val="ECEBEA"/>
                  </a:solidFill>
                  <a:ln w="0" cap="flat">
                    <a:noFill/>
                    <a:prstDash val="solid"/>
                    <a:miter/>
                  </a:ln>
                </p:spPr>
                <p:txBody>
                  <a:bodyPr rtlCol="0" anchor="ctr"/>
                  <a:lstStyle/>
                  <a:p>
                    <a:endParaRPr lang="en-US" dirty="0"/>
                  </a:p>
                </p:txBody>
              </p:sp>
              <p:sp>
                <p:nvSpPr>
                  <p:cNvPr id="415" name="Freeform: Shape 414">
                    <a:extLst>
                      <a:ext uri="{FF2B5EF4-FFF2-40B4-BE49-F238E27FC236}">
                        <a16:creationId xmlns:a16="http://schemas.microsoft.com/office/drawing/2014/main" id="{EE65FAA1-7763-9F74-EC11-DED357648B3F}"/>
                      </a:ext>
                    </a:extLst>
                  </p:cNvPr>
                  <p:cNvSpPr/>
                  <p:nvPr/>
                </p:nvSpPr>
                <p:spPr>
                  <a:xfrm>
                    <a:off x="10487483" y="3678821"/>
                    <a:ext cx="22614" cy="20554"/>
                  </a:xfrm>
                  <a:custGeom>
                    <a:avLst/>
                    <a:gdLst>
                      <a:gd name="connsiteX0" fmla="*/ 51 w 22614"/>
                      <a:gd name="connsiteY0" fmla="*/ 0 h 20554"/>
                      <a:gd name="connsiteX1" fmla="*/ 51 w 22614"/>
                      <a:gd name="connsiteY1" fmla="*/ 9273 h 20554"/>
                      <a:gd name="connsiteX2" fmla="*/ 11333 w 22614"/>
                      <a:gd name="connsiteY2" fmla="*/ 20554 h 20554"/>
                      <a:gd name="connsiteX3" fmla="*/ 22615 w 22614"/>
                      <a:gd name="connsiteY3" fmla="*/ 9273 h 20554"/>
                      <a:gd name="connsiteX4" fmla="*/ 22615 w 22614"/>
                      <a:gd name="connsiteY4" fmla="*/ 0 h 20554"/>
                      <a:gd name="connsiteX5" fmla="*/ 0 w 22614"/>
                      <a:gd name="connsiteY5" fmla="*/ 0 h 2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14" h="20554">
                        <a:moveTo>
                          <a:pt x="51" y="0"/>
                        </a:moveTo>
                        <a:lnTo>
                          <a:pt x="51" y="9273"/>
                        </a:lnTo>
                        <a:cubicBezTo>
                          <a:pt x="51" y="15506"/>
                          <a:pt x="5151" y="20554"/>
                          <a:pt x="11333" y="20554"/>
                        </a:cubicBezTo>
                        <a:cubicBezTo>
                          <a:pt x="17515" y="20554"/>
                          <a:pt x="22615" y="15506"/>
                          <a:pt x="22615" y="9273"/>
                        </a:cubicBezTo>
                        <a:lnTo>
                          <a:pt x="22615" y="0"/>
                        </a:lnTo>
                        <a:lnTo>
                          <a:pt x="0" y="0"/>
                        </a:lnTo>
                        <a:close/>
                      </a:path>
                    </a:pathLst>
                  </a:custGeom>
                  <a:solidFill>
                    <a:srgbClr val="B9B8BB"/>
                  </a:solidFill>
                  <a:ln w="0" cap="flat">
                    <a:noFill/>
                    <a:prstDash val="solid"/>
                    <a:miter/>
                  </a:ln>
                </p:spPr>
                <p:txBody>
                  <a:bodyPr rtlCol="0" anchor="ctr"/>
                  <a:lstStyle/>
                  <a:p>
                    <a:endParaRPr lang="en-US" dirty="0"/>
                  </a:p>
                </p:txBody>
              </p:sp>
              <p:sp>
                <p:nvSpPr>
                  <p:cNvPr id="416" name="Freeform: Shape 415">
                    <a:extLst>
                      <a:ext uri="{FF2B5EF4-FFF2-40B4-BE49-F238E27FC236}">
                        <a16:creationId xmlns:a16="http://schemas.microsoft.com/office/drawing/2014/main" id="{BFB04B0E-9DC8-8F51-CF4C-E127109495E7}"/>
                      </a:ext>
                    </a:extLst>
                  </p:cNvPr>
                  <p:cNvSpPr/>
                  <p:nvPr/>
                </p:nvSpPr>
                <p:spPr>
                  <a:xfrm>
                    <a:off x="10190917" y="3515934"/>
                    <a:ext cx="337725" cy="204665"/>
                  </a:xfrm>
                  <a:custGeom>
                    <a:avLst/>
                    <a:gdLst>
                      <a:gd name="connsiteX0" fmla="*/ 62899 w 337725"/>
                      <a:gd name="connsiteY0" fmla="*/ 172108 h 204665"/>
                      <a:gd name="connsiteX1" fmla="*/ 74180 w 337725"/>
                      <a:gd name="connsiteY1" fmla="*/ 183390 h 204665"/>
                      <a:gd name="connsiteX2" fmla="*/ 85462 w 337725"/>
                      <a:gd name="connsiteY2" fmla="*/ 172108 h 204665"/>
                      <a:gd name="connsiteX3" fmla="*/ 85462 w 337725"/>
                      <a:gd name="connsiteY3" fmla="*/ 153563 h 204665"/>
                      <a:gd name="connsiteX4" fmla="*/ 74180 w 337725"/>
                      <a:gd name="connsiteY4" fmla="*/ 142282 h 204665"/>
                      <a:gd name="connsiteX5" fmla="*/ 66196 w 337725"/>
                      <a:gd name="connsiteY5" fmla="*/ 145630 h 204665"/>
                      <a:gd name="connsiteX6" fmla="*/ 62847 w 337725"/>
                      <a:gd name="connsiteY6" fmla="*/ 153615 h 204665"/>
                      <a:gd name="connsiteX7" fmla="*/ 62847 w 337725"/>
                      <a:gd name="connsiteY7" fmla="*/ 172160 h 204665"/>
                      <a:gd name="connsiteX8" fmla="*/ 319232 w 337725"/>
                      <a:gd name="connsiteY8" fmla="*/ 153563 h 204665"/>
                      <a:gd name="connsiteX9" fmla="*/ 307951 w 337725"/>
                      <a:gd name="connsiteY9" fmla="*/ 142282 h 204665"/>
                      <a:gd name="connsiteX10" fmla="*/ 299966 w 337725"/>
                      <a:gd name="connsiteY10" fmla="*/ 145630 h 204665"/>
                      <a:gd name="connsiteX11" fmla="*/ 296618 w 337725"/>
                      <a:gd name="connsiteY11" fmla="*/ 153615 h 204665"/>
                      <a:gd name="connsiteX12" fmla="*/ 296618 w 337725"/>
                      <a:gd name="connsiteY12" fmla="*/ 172160 h 204665"/>
                      <a:gd name="connsiteX13" fmla="*/ 307899 w 337725"/>
                      <a:gd name="connsiteY13" fmla="*/ 183441 h 204665"/>
                      <a:gd name="connsiteX14" fmla="*/ 319181 w 337725"/>
                      <a:gd name="connsiteY14" fmla="*/ 172160 h 204665"/>
                      <a:gd name="connsiteX15" fmla="*/ 319181 w 337725"/>
                      <a:gd name="connsiteY15" fmla="*/ 153615 h 204665"/>
                      <a:gd name="connsiteX16" fmla="*/ 337674 w 337725"/>
                      <a:gd name="connsiteY16" fmla="*/ 37657 h 204665"/>
                      <a:gd name="connsiteX17" fmla="*/ 337674 w 337725"/>
                      <a:gd name="connsiteY17" fmla="*/ 78044 h 204665"/>
                      <a:gd name="connsiteX18" fmla="*/ 302696 w 337725"/>
                      <a:gd name="connsiteY18" fmla="*/ 78044 h 204665"/>
                      <a:gd name="connsiteX19" fmla="*/ 279154 w 337725"/>
                      <a:gd name="connsiteY19" fmla="*/ 101637 h 204665"/>
                      <a:gd name="connsiteX20" fmla="*/ 286057 w 337725"/>
                      <a:gd name="connsiteY20" fmla="*/ 118276 h 204665"/>
                      <a:gd name="connsiteX21" fmla="*/ 302696 w 337725"/>
                      <a:gd name="connsiteY21" fmla="*/ 125179 h 204665"/>
                      <a:gd name="connsiteX22" fmla="*/ 337674 w 337725"/>
                      <a:gd name="connsiteY22" fmla="*/ 125179 h 204665"/>
                      <a:gd name="connsiteX23" fmla="*/ 337674 w 337725"/>
                      <a:gd name="connsiteY23" fmla="*/ 195702 h 204665"/>
                      <a:gd name="connsiteX24" fmla="*/ 336386 w 337725"/>
                      <a:gd name="connsiteY24" fmla="*/ 204665 h 204665"/>
                      <a:gd name="connsiteX25" fmla="*/ 334892 w 337725"/>
                      <a:gd name="connsiteY25" fmla="*/ 204253 h 204665"/>
                      <a:gd name="connsiteX26" fmla="*/ 230937 w 337725"/>
                      <a:gd name="connsiteY26" fmla="*/ 204253 h 204665"/>
                      <a:gd name="connsiteX27" fmla="*/ 230937 w 337725"/>
                      <a:gd name="connsiteY27" fmla="*/ 194465 h 204665"/>
                      <a:gd name="connsiteX28" fmla="*/ 225734 w 337725"/>
                      <a:gd name="connsiteY28" fmla="*/ 189262 h 204665"/>
                      <a:gd name="connsiteX29" fmla="*/ 161342 w 337725"/>
                      <a:gd name="connsiteY29" fmla="*/ 189262 h 204665"/>
                      <a:gd name="connsiteX30" fmla="*/ 156139 w 337725"/>
                      <a:gd name="connsiteY30" fmla="*/ 194465 h 204665"/>
                      <a:gd name="connsiteX31" fmla="*/ 156139 w 337725"/>
                      <a:gd name="connsiteY31" fmla="*/ 204253 h 204665"/>
                      <a:gd name="connsiteX32" fmla="*/ 36472 w 337725"/>
                      <a:gd name="connsiteY32" fmla="*/ 204253 h 204665"/>
                      <a:gd name="connsiteX33" fmla="*/ 37657 w 337725"/>
                      <a:gd name="connsiteY33" fmla="*/ 195702 h 204665"/>
                      <a:gd name="connsiteX34" fmla="*/ 37657 w 337725"/>
                      <a:gd name="connsiteY34" fmla="*/ 125179 h 204665"/>
                      <a:gd name="connsiteX35" fmla="*/ 72583 w 337725"/>
                      <a:gd name="connsiteY35" fmla="*/ 125179 h 204665"/>
                      <a:gd name="connsiteX36" fmla="*/ 96177 w 337725"/>
                      <a:gd name="connsiteY36" fmla="*/ 101637 h 204665"/>
                      <a:gd name="connsiteX37" fmla="*/ 89274 w 337725"/>
                      <a:gd name="connsiteY37" fmla="*/ 84998 h 204665"/>
                      <a:gd name="connsiteX38" fmla="*/ 72635 w 337725"/>
                      <a:gd name="connsiteY38" fmla="*/ 78095 h 204665"/>
                      <a:gd name="connsiteX39" fmla="*/ 37708 w 337725"/>
                      <a:gd name="connsiteY39" fmla="*/ 78095 h 204665"/>
                      <a:gd name="connsiteX40" fmla="*/ 37708 w 337725"/>
                      <a:gd name="connsiteY40" fmla="*/ 37708 h 204665"/>
                      <a:gd name="connsiteX41" fmla="*/ 0 w 337725"/>
                      <a:gd name="connsiteY41" fmla="*/ 0 h 204665"/>
                      <a:gd name="connsiteX42" fmla="*/ 300018 w 337725"/>
                      <a:gd name="connsiteY42" fmla="*/ 0 h 204665"/>
                      <a:gd name="connsiteX43" fmla="*/ 337726 w 337725"/>
                      <a:gd name="connsiteY43" fmla="*/ 37708 h 204665"/>
                      <a:gd name="connsiteX44" fmla="*/ 126982 w 337725"/>
                      <a:gd name="connsiteY44" fmla="*/ 167111 h 204665"/>
                      <a:gd name="connsiteX45" fmla="*/ 131206 w 337725"/>
                      <a:gd name="connsiteY45" fmla="*/ 168863 h 204665"/>
                      <a:gd name="connsiteX46" fmla="*/ 255767 w 337725"/>
                      <a:gd name="connsiteY46" fmla="*/ 168863 h 204665"/>
                      <a:gd name="connsiteX47" fmla="*/ 261794 w 337725"/>
                      <a:gd name="connsiteY47" fmla="*/ 162836 h 204665"/>
                      <a:gd name="connsiteX48" fmla="*/ 260043 w 337725"/>
                      <a:gd name="connsiteY48" fmla="*/ 158560 h 204665"/>
                      <a:gd name="connsiteX49" fmla="*/ 255819 w 337725"/>
                      <a:gd name="connsiteY49" fmla="*/ 156809 h 204665"/>
                      <a:gd name="connsiteX50" fmla="*/ 131258 w 337725"/>
                      <a:gd name="connsiteY50" fmla="*/ 156809 h 204665"/>
                      <a:gd name="connsiteX51" fmla="*/ 125231 w 337725"/>
                      <a:gd name="connsiteY51" fmla="*/ 162836 h 204665"/>
                      <a:gd name="connsiteX52" fmla="*/ 126982 w 337725"/>
                      <a:gd name="connsiteY52" fmla="*/ 167060 h 204665"/>
                      <a:gd name="connsiteX53" fmla="*/ 128734 w 337725"/>
                      <a:gd name="connsiteY53" fmla="*/ 110601 h 204665"/>
                      <a:gd name="connsiteX54" fmla="*/ 137285 w 337725"/>
                      <a:gd name="connsiteY54" fmla="*/ 114104 h 204665"/>
                      <a:gd name="connsiteX55" fmla="*/ 249791 w 337725"/>
                      <a:gd name="connsiteY55" fmla="*/ 114104 h 204665"/>
                      <a:gd name="connsiteX56" fmla="*/ 261794 w 337725"/>
                      <a:gd name="connsiteY56" fmla="*/ 102049 h 204665"/>
                      <a:gd name="connsiteX57" fmla="*/ 258291 w 337725"/>
                      <a:gd name="connsiteY57" fmla="*/ 93549 h 204665"/>
                      <a:gd name="connsiteX58" fmla="*/ 249791 w 337725"/>
                      <a:gd name="connsiteY58" fmla="*/ 90046 h 204665"/>
                      <a:gd name="connsiteX59" fmla="*/ 137285 w 337725"/>
                      <a:gd name="connsiteY59" fmla="*/ 90046 h 204665"/>
                      <a:gd name="connsiteX60" fmla="*/ 125231 w 337725"/>
                      <a:gd name="connsiteY60" fmla="*/ 102049 h 204665"/>
                      <a:gd name="connsiteX61" fmla="*/ 128734 w 337725"/>
                      <a:gd name="connsiteY61" fmla="*/ 110601 h 20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7725" h="204665">
                        <a:moveTo>
                          <a:pt x="62899" y="172108"/>
                        </a:moveTo>
                        <a:cubicBezTo>
                          <a:pt x="62899" y="178341"/>
                          <a:pt x="67998" y="183390"/>
                          <a:pt x="74180" y="183390"/>
                        </a:cubicBezTo>
                        <a:cubicBezTo>
                          <a:pt x="80362" y="183390"/>
                          <a:pt x="85462" y="178341"/>
                          <a:pt x="85462" y="172108"/>
                        </a:cubicBezTo>
                        <a:lnTo>
                          <a:pt x="85462" y="153563"/>
                        </a:lnTo>
                        <a:cubicBezTo>
                          <a:pt x="85462" y="147382"/>
                          <a:pt x="80413" y="142282"/>
                          <a:pt x="74180" y="142282"/>
                        </a:cubicBezTo>
                        <a:cubicBezTo>
                          <a:pt x="71089" y="142282"/>
                          <a:pt x="68256" y="143518"/>
                          <a:pt x="66196" y="145630"/>
                        </a:cubicBezTo>
                        <a:cubicBezTo>
                          <a:pt x="64135" y="147691"/>
                          <a:pt x="62847" y="150472"/>
                          <a:pt x="62847" y="153615"/>
                        </a:cubicBezTo>
                        <a:lnTo>
                          <a:pt x="62847" y="172160"/>
                        </a:lnTo>
                        <a:close/>
                        <a:moveTo>
                          <a:pt x="319232" y="153563"/>
                        </a:moveTo>
                        <a:cubicBezTo>
                          <a:pt x="319232" y="147382"/>
                          <a:pt x="314184" y="142282"/>
                          <a:pt x="307951" y="142282"/>
                        </a:cubicBezTo>
                        <a:cubicBezTo>
                          <a:pt x="304860" y="142282"/>
                          <a:pt x="302027" y="143518"/>
                          <a:pt x="299966" y="145630"/>
                        </a:cubicBezTo>
                        <a:cubicBezTo>
                          <a:pt x="297905" y="147691"/>
                          <a:pt x="296618" y="150472"/>
                          <a:pt x="296618" y="153615"/>
                        </a:cubicBezTo>
                        <a:lnTo>
                          <a:pt x="296618" y="172160"/>
                        </a:lnTo>
                        <a:cubicBezTo>
                          <a:pt x="296618" y="178393"/>
                          <a:pt x="301718" y="183441"/>
                          <a:pt x="307899" y="183441"/>
                        </a:cubicBezTo>
                        <a:cubicBezTo>
                          <a:pt x="314081" y="183441"/>
                          <a:pt x="319181" y="178393"/>
                          <a:pt x="319181" y="172160"/>
                        </a:cubicBezTo>
                        <a:lnTo>
                          <a:pt x="319181" y="153615"/>
                        </a:lnTo>
                        <a:close/>
                        <a:moveTo>
                          <a:pt x="337674" y="37657"/>
                        </a:moveTo>
                        <a:lnTo>
                          <a:pt x="337674" y="78044"/>
                        </a:lnTo>
                        <a:lnTo>
                          <a:pt x="302696" y="78044"/>
                        </a:lnTo>
                        <a:cubicBezTo>
                          <a:pt x="289766" y="78044"/>
                          <a:pt x="279154" y="88656"/>
                          <a:pt x="279154" y="101637"/>
                        </a:cubicBezTo>
                        <a:cubicBezTo>
                          <a:pt x="279154" y="108128"/>
                          <a:pt x="281782" y="114000"/>
                          <a:pt x="286057" y="118276"/>
                        </a:cubicBezTo>
                        <a:cubicBezTo>
                          <a:pt x="290281" y="122552"/>
                          <a:pt x="296205" y="125179"/>
                          <a:pt x="302696" y="125179"/>
                        </a:cubicBezTo>
                        <a:lnTo>
                          <a:pt x="337674" y="125179"/>
                        </a:lnTo>
                        <a:lnTo>
                          <a:pt x="337674" y="195702"/>
                        </a:lnTo>
                        <a:cubicBezTo>
                          <a:pt x="337674" y="198793"/>
                          <a:pt x="337211" y="201832"/>
                          <a:pt x="336386" y="204665"/>
                        </a:cubicBezTo>
                        <a:lnTo>
                          <a:pt x="334892" y="204253"/>
                        </a:lnTo>
                        <a:lnTo>
                          <a:pt x="230937" y="204253"/>
                        </a:lnTo>
                        <a:lnTo>
                          <a:pt x="230937" y="194465"/>
                        </a:lnTo>
                        <a:cubicBezTo>
                          <a:pt x="230937" y="191581"/>
                          <a:pt x="228619" y="189262"/>
                          <a:pt x="225734" y="189262"/>
                        </a:cubicBezTo>
                        <a:lnTo>
                          <a:pt x="161342" y="189262"/>
                        </a:lnTo>
                        <a:cubicBezTo>
                          <a:pt x="158457" y="189262"/>
                          <a:pt x="156139" y="191581"/>
                          <a:pt x="156139" y="194465"/>
                        </a:cubicBezTo>
                        <a:lnTo>
                          <a:pt x="156139" y="204253"/>
                        </a:lnTo>
                        <a:lnTo>
                          <a:pt x="36472" y="204253"/>
                        </a:lnTo>
                        <a:cubicBezTo>
                          <a:pt x="37245" y="201523"/>
                          <a:pt x="37657" y="198638"/>
                          <a:pt x="37657" y="195702"/>
                        </a:cubicBezTo>
                        <a:lnTo>
                          <a:pt x="37657" y="125179"/>
                        </a:lnTo>
                        <a:lnTo>
                          <a:pt x="72583" y="125179"/>
                        </a:lnTo>
                        <a:cubicBezTo>
                          <a:pt x="85565" y="125179"/>
                          <a:pt x="96177" y="114567"/>
                          <a:pt x="96177" y="101637"/>
                        </a:cubicBezTo>
                        <a:cubicBezTo>
                          <a:pt x="96177" y="95146"/>
                          <a:pt x="93549" y="89274"/>
                          <a:pt x="89274" y="84998"/>
                        </a:cubicBezTo>
                        <a:cubicBezTo>
                          <a:pt x="84998" y="80722"/>
                          <a:pt x="79126" y="78095"/>
                          <a:pt x="72635" y="78095"/>
                        </a:cubicBezTo>
                        <a:lnTo>
                          <a:pt x="37708" y="78095"/>
                        </a:lnTo>
                        <a:lnTo>
                          <a:pt x="37708" y="37708"/>
                        </a:lnTo>
                        <a:cubicBezTo>
                          <a:pt x="37708" y="16897"/>
                          <a:pt x="20863" y="0"/>
                          <a:pt x="0" y="0"/>
                        </a:cubicBezTo>
                        <a:lnTo>
                          <a:pt x="300018" y="0"/>
                        </a:lnTo>
                        <a:cubicBezTo>
                          <a:pt x="320829" y="0"/>
                          <a:pt x="337726" y="16897"/>
                          <a:pt x="337726" y="37708"/>
                        </a:cubicBezTo>
                        <a:close/>
                        <a:moveTo>
                          <a:pt x="126982" y="167111"/>
                        </a:moveTo>
                        <a:cubicBezTo>
                          <a:pt x="128064" y="168193"/>
                          <a:pt x="129609" y="168863"/>
                          <a:pt x="131206" y="168863"/>
                        </a:cubicBezTo>
                        <a:lnTo>
                          <a:pt x="255767" y="168863"/>
                        </a:lnTo>
                        <a:cubicBezTo>
                          <a:pt x="259064" y="168863"/>
                          <a:pt x="261794" y="166133"/>
                          <a:pt x="261794" y="162836"/>
                        </a:cubicBezTo>
                        <a:cubicBezTo>
                          <a:pt x="261794" y="161187"/>
                          <a:pt x="261124" y="159642"/>
                          <a:pt x="260043" y="158560"/>
                        </a:cubicBezTo>
                        <a:cubicBezTo>
                          <a:pt x="258961" y="157478"/>
                          <a:pt x="257467" y="156809"/>
                          <a:pt x="255819" y="156809"/>
                        </a:cubicBezTo>
                        <a:lnTo>
                          <a:pt x="131258" y="156809"/>
                        </a:lnTo>
                        <a:cubicBezTo>
                          <a:pt x="127961" y="156809"/>
                          <a:pt x="125231" y="159539"/>
                          <a:pt x="125231" y="162836"/>
                        </a:cubicBezTo>
                        <a:cubicBezTo>
                          <a:pt x="125231" y="164484"/>
                          <a:pt x="125900" y="165978"/>
                          <a:pt x="126982" y="167060"/>
                        </a:cubicBezTo>
                        <a:close/>
                        <a:moveTo>
                          <a:pt x="128734" y="110601"/>
                        </a:moveTo>
                        <a:cubicBezTo>
                          <a:pt x="130949" y="112764"/>
                          <a:pt x="133936" y="114104"/>
                          <a:pt x="137285" y="114104"/>
                        </a:cubicBezTo>
                        <a:lnTo>
                          <a:pt x="249791" y="114104"/>
                        </a:lnTo>
                        <a:cubicBezTo>
                          <a:pt x="256385" y="114104"/>
                          <a:pt x="261794" y="108695"/>
                          <a:pt x="261794" y="102049"/>
                        </a:cubicBezTo>
                        <a:cubicBezTo>
                          <a:pt x="261794" y="98752"/>
                          <a:pt x="260455" y="95713"/>
                          <a:pt x="258291" y="93549"/>
                        </a:cubicBezTo>
                        <a:cubicBezTo>
                          <a:pt x="256076" y="91386"/>
                          <a:pt x="253088" y="90046"/>
                          <a:pt x="249791" y="90046"/>
                        </a:cubicBezTo>
                        <a:lnTo>
                          <a:pt x="137285" y="90046"/>
                        </a:lnTo>
                        <a:cubicBezTo>
                          <a:pt x="130640" y="90046"/>
                          <a:pt x="125231" y="95455"/>
                          <a:pt x="125231" y="102049"/>
                        </a:cubicBezTo>
                        <a:cubicBezTo>
                          <a:pt x="125231" y="105346"/>
                          <a:pt x="126570" y="108385"/>
                          <a:pt x="128734" y="110601"/>
                        </a:cubicBezTo>
                        <a:close/>
                      </a:path>
                    </a:pathLst>
                  </a:custGeom>
                  <a:solidFill>
                    <a:srgbClr val="455560"/>
                  </a:solidFill>
                  <a:ln w="0" cap="flat">
                    <a:noFill/>
                    <a:prstDash val="solid"/>
                    <a:miter/>
                  </a:ln>
                </p:spPr>
                <p:txBody>
                  <a:bodyPr rtlCol="0" anchor="ctr"/>
                  <a:lstStyle/>
                  <a:p>
                    <a:endParaRPr lang="en-US" dirty="0"/>
                  </a:p>
                </p:txBody>
              </p:sp>
              <p:sp>
                <p:nvSpPr>
                  <p:cNvPr id="417" name="Freeform: Shape 416">
                    <a:extLst>
                      <a:ext uri="{FF2B5EF4-FFF2-40B4-BE49-F238E27FC236}">
                        <a16:creationId xmlns:a16="http://schemas.microsoft.com/office/drawing/2014/main" id="{55EFBA09-9441-E55E-88D1-61F2D50F5DE2}"/>
                      </a:ext>
                    </a:extLst>
                  </p:cNvPr>
                  <p:cNvSpPr/>
                  <p:nvPr/>
                </p:nvSpPr>
                <p:spPr>
                  <a:xfrm>
                    <a:off x="10160060" y="3720187"/>
                    <a:ext cx="67328" cy="23026"/>
                  </a:xfrm>
                  <a:custGeom>
                    <a:avLst/>
                    <a:gdLst>
                      <a:gd name="connsiteX0" fmla="*/ 16021 w 67328"/>
                      <a:gd name="connsiteY0" fmla="*/ 23027 h 23026"/>
                      <a:gd name="connsiteX1" fmla="*/ 36936 w 67328"/>
                      <a:gd name="connsiteY1" fmla="*/ 23027 h 23026"/>
                      <a:gd name="connsiteX2" fmla="*/ 67329 w 67328"/>
                      <a:gd name="connsiteY2" fmla="*/ 0 h 23026"/>
                      <a:gd name="connsiteX3" fmla="*/ 0 w 67328"/>
                      <a:gd name="connsiteY3" fmla="*/ 0 h 23026"/>
                      <a:gd name="connsiteX4" fmla="*/ 979 w 67328"/>
                      <a:gd name="connsiteY4" fmla="*/ 11282 h 23026"/>
                      <a:gd name="connsiteX5" fmla="*/ 979 w 67328"/>
                      <a:gd name="connsiteY5" fmla="*/ 23027 h 23026"/>
                      <a:gd name="connsiteX6" fmla="*/ 16072 w 67328"/>
                      <a:gd name="connsiteY6" fmla="*/ 23027 h 2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328" h="23026">
                        <a:moveTo>
                          <a:pt x="16021" y="23027"/>
                        </a:moveTo>
                        <a:lnTo>
                          <a:pt x="36936" y="23027"/>
                        </a:lnTo>
                        <a:cubicBezTo>
                          <a:pt x="51411" y="23027"/>
                          <a:pt x="63620" y="13291"/>
                          <a:pt x="67329" y="0"/>
                        </a:cubicBezTo>
                        <a:lnTo>
                          <a:pt x="0" y="0"/>
                        </a:lnTo>
                        <a:cubicBezTo>
                          <a:pt x="670" y="3658"/>
                          <a:pt x="979" y="7470"/>
                          <a:pt x="979" y="11282"/>
                        </a:cubicBezTo>
                        <a:lnTo>
                          <a:pt x="979" y="23027"/>
                        </a:lnTo>
                        <a:lnTo>
                          <a:pt x="16072" y="23027"/>
                        </a:lnTo>
                        <a:close/>
                      </a:path>
                    </a:pathLst>
                  </a:custGeom>
                  <a:solidFill>
                    <a:srgbClr val="50504F"/>
                  </a:solidFill>
                  <a:ln w="0" cap="flat">
                    <a:noFill/>
                    <a:prstDash val="solid"/>
                    <a:miter/>
                  </a:ln>
                </p:spPr>
                <p:txBody>
                  <a:bodyPr rtlCol="0" anchor="ctr"/>
                  <a:lstStyle/>
                  <a:p>
                    <a:endParaRPr lang="en-US" dirty="0"/>
                  </a:p>
                </p:txBody>
              </p:sp>
              <p:sp>
                <p:nvSpPr>
                  <p:cNvPr id="418" name="Freeform: Shape 417">
                    <a:extLst>
                      <a:ext uri="{FF2B5EF4-FFF2-40B4-BE49-F238E27FC236}">
                        <a16:creationId xmlns:a16="http://schemas.microsoft.com/office/drawing/2014/main" id="{4745835D-F76D-C694-0B6C-C661288EDA7C}"/>
                      </a:ext>
                    </a:extLst>
                  </p:cNvPr>
                  <p:cNvSpPr/>
                  <p:nvPr/>
                </p:nvSpPr>
                <p:spPr>
                  <a:xfrm>
                    <a:off x="9914029" y="3219419"/>
                    <a:ext cx="122139" cy="296411"/>
                  </a:xfrm>
                  <a:custGeom>
                    <a:avLst/>
                    <a:gdLst>
                      <a:gd name="connsiteX0" fmla="*/ 61456 w 122139"/>
                      <a:gd name="connsiteY0" fmla="*/ 263443 h 296411"/>
                      <a:gd name="connsiteX1" fmla="*/ 61096 w 122139"/>
                      <a:gd name="connsiteY1" fmla="*/ 259734 h 296411"/>
                      <a:gd name="connsiteX2" fmla="*/ 61096 w 122139"/>
                      <a:gd name="connsiteY2" fmla="*/ 234028 h 296411"/>
                      <a:gd name="connsiteX3" fmla="*/ 66659 w 122139"/>
                      <a:gd name="connsiteY3" fmla="*/ 220532 h 296411"/>
                      <a:gd name="connsiteX4" fmla="*/ 80104 w 122139"/>
                      <a:gd name="connsiteY4" fmla="*/ 214968 h 296411"/>
                      <a:gd name="connsiteX5" fmla="*/ 97155 w 122139"/>
                      <a:gd name="connsiteY5" fmla="*/ 225528 h 296411"/>
                      <a:gd name="connsiteX6" fmla="*/ 104470 w 122139"/>
                      <a:gd name="connsiteY6" fmla="*/ 240261 h 296411"/>
                      <a:gd name="connsiteX7" fmla="*/ 116319 w 122139"/>
                      <a:gd name="connsiteY7" fmla="*/ 247576 h 296411"/>
                      <a:gd name="connsiteX8" fmla="*/ 122140 w 122139"/>
                      <a:gd name="connsiteY8" fmla="*/ 247576 h 296411"/>
                      <a:gd name="connsiteX9" fmla="*/ 122140 w 122139"/>
                      <a:gd name="connsiteY9" fmla="*/ 28693 h 296411"/>
                      <a:gd name="connsiteX10" fmla="*/ 93446 w 122139"/>
                      <a:gd name="connsiteY10" fmla="*/ 0 h 296411"/>
                      <a:gd name="connsiteX11" fmla="*/ 28693 w 122139"/>
                      <a:gd name="connsiteY11" fmla="*/ 0 h 296411"/>
                      <a:gd name="connsiteX12" fmla="*/ 0 w 122139"/>
                      <a:gd name="connsiteY12" fmla="*/ 28693 h 296411"/>
                      <a:gd name="connsiteX13" fmla="*/ 0 w 122139"/>
                      <a:gd name="connsiteY13" fmla="*/ 267718 h 296411"/>
                      <a:gd name="connsiteX14" fmla="*/ 28693 w 122139"/>
                      <a:gd name="connsiteY14" fmla="*/ 296412 h 296411"/>
                      <a:gd name="connsiteX15" fmla="*/ 95455 w 122139"/>
                      <a:gd name="connsiteY15" fmla="*/ 296412 h 296411"/>
                      <a:gd name="connsiteX16" fmla="*/ 120594 w 122139"/>
                      <a:gd name="connsiteY16" fmla="*/ 278742 h 296411"/>
                      <a:gd name="connsiteX17" fmla="*/ 120388 w 122139"/>
                      <a:gd name="connsiteY17" fmla="*/ 278742 h 296411"/>
                      <a:gd name="connsiteX18" fmla="*/ 80156 w 122139"/>
                      <a:gd name="connsiteY18" fmla="*/ 278691 h 296411"/>
                      <a:gd name="connsiteX19" fmla="*/ 61456 w 122139"/>
                      <a:gd name="connsiteY19" fmla="*/ 263340 h 29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22139" h="296411">
                        <a:moveTo>
                          <a:pt x="61456" y="263443"/>
                        </a:moveTo>
                        <a:cubicBezTo>
                          <a:pt x="61250" y="262258"/>
                          <a:pt x="61096" y="260970"/>
                          <a:pt x="61096" y="259734"/>
                        </a:cubicBezTo>
                        <a:lnTo>
                          <a:pt x="61096" y="234028"/>
                        </a:lnTo>
                        <a:cubicBezTo>
                          <a:pt x="61096" y="228774"/>
                          <a:pt x="63259" y="224034"/>
                          <a:pt x="66659" y="220532"/>
                        </a:cubicBezTo>
                        <a:cubicBezTo>
                          <a:pt x="70111" y="217080"/>
                          <a:pt x="74850" y="214968"/>
                          <a:pt x="80104" y="214968"/>
                        </a:cubicBezTo>
                        <a:cubicBezTo>
                          <a:pt x="87316" y="214968"/>
                          <a:pt x="93910" y="219038"/>
                          <a:pt x="97155" y="225528"/>
                        </a:cubicBezTo>
                        <a:lnTo>
                          <a:pt x="104470" y="240261"/>
                        </a:lnTo>
                        <a:cubicBezTo>
                          <a:pt x="106686" y="244743"/>
                          <a:pt x="111322" y="247576"/>
                          <a:pt x="116319" y="247576"/>
                        </a:cubicBezTo>
                        <a:lnTo>
                          <a:pt x="122140" y="247576"/>
                        </a:lnTo>
                        <a:lnTo>
                          <a:pt x="122140" y="28693"/>
                        </a:lnTo>
                        <a:cubicBezTo>
                          <a:pt x="122140" y="12827"/>
                          <a:pt x="109313" y="0"/>
                          <a:pt x="93446" y="0"/>
                        </a:cubicBezTo>
                        <a:lnTo>
                          <a:pt x="28693" y="0"/>
                        </a:lnTo>
                        <a:cubicBezTo>
                          <a:pt x="12827" y="0"/>
                          <a:pt x="0" y="12827"/>
                          <a:pt x="0" y="28693"/>
                        </a:cubicBezTo>
                        <a:lnTo>
                          <a:pt x="0" y="267718"/>
                        </a:lnTo>
                        <a:cubicBezTo>
                          <a:pt x="0" y="283533"/>
                          <a:pt x="12827" y="296412"/>
                          <a:pt x="28693" y="296412"/>
                        </a:cubicBezTo>
                        <a:lnTo>
                          <a:pt x="95455" y="296412"/>
                        </a:lnTo>
                        <a:cubicBezTo>
                          <a:pt x="107046" y="296412"/>
                          <a:pt x="116937" y="289045"/>
                          <a:pt x="120594" y="278742"/>
                        </a:cubicBezTo>
                        <a:lnTo>
                          <a:pt x="120388" y="278742"/>
                        </a:lnTo>
                        <a:cubicBezTo>
                          <a:pt x="120388" y="278742"/>
                          <a:pt x="80156" y="278691"/>
                          <a:pt x="80156" y="278691"/>
                        </a:cubicBezTo>
                        <a:cubicBezTo>
                          <a:pt x="70883" y="278691"/>
                          <a:pt x="63208" y="272097"/>
                          <a:pt x="61456" y="263340"/>
                        </a:cubicBezTo>
                        <a:close/>
                      </a:path>
                    </a:pathLst>
                  </a:custGeom>
                  <a:solidFill>
                    <a:srgbClr val="C6C6C7"/>
                  </a:solidFill>
                  <a:ln w="0" cap="flat">
                    <a:noFill/>
                    <a:prstDash val="solid"/>
                    <a:miter/>
                  </a:ln>
                </p:spPr>
                <p:txBody>
                  <a:bodyPr rtlCol="0" anchor="ctr"/>
                  <a:lstStyle/>
                  <a:p>
                    <a:endParaRPr lang="en-US" dirty="0"/>
                  </a:p>
                </p:txBody>
              </p:sp>
              <p:sp>
                <p:nvSpPr>
                  <p:cNvPr id="419" name="Freeform: Shape 418">
                    <a:extLst>
                      <a:ext uri="{FF2B5EF4-FFF2-40B4-BE49-F238E27FC236}">
                        <a16:creationId xmlns:a16="http://schemas.microsoft.com/office/drawing/2014/main" id="{BE5A415E-106C-C539-3BD3-2DBDDA0C1083}"/>
                      </a:ext>
                    </a:extLst>
                  </p:cNvPr>
                  <p:cNvSpPr/>
                  <p:nvPr/>
                </p:nvSpPr>
                <p:spPr>
                  <a:xfrm>
                    <a:off x="10194626" y="3593977"/>
                    <a:ext cx="33947" cy="47135"/>
                  </a:xfrm>
                  <a:custGeom>
                    <a:avLst/>
                    <a:gdLst>
                      <a:gd name="connsiteX0" fmla="*/ 23542 w 33947"/>
                      <a:gd name="connsiteY0" fmla="*/ 0 h 47135"/>
                      <a:gd name="connsiteX1" fmla="*/ 0 w 33947"/>
                      <a:gd name="connsiteY1" fmla="*/ 23593 h 47135"/>
                      <a:gd name="connsiteX2" fmla="*/ 6903 w 33947"/>
                      <a:gd name="connsiteY2" fmla="*/ 40232 h 47135"/>
                      <a:gd name="connsiteX3" fmla="*/ 23542 w 33947"/>
                      <a:gd name="connsiteY3" fmla="*/ 47135 h 47135"/>
                      <a:gd name="connsiteX4" fmla="*/ 33948 w 33947"/>
                      <a:gd name="connsiteY4" fmla="*/ 47135 h 47135"/>
                      <a:gd name="connsiteX5" fmla="*/ 33948 w 33947"/>
                      <a:gd name="connsiteY5" fmla="*/ 0 h 47135"/>
                      <a:gd name="connsiteX6" fmla="*/ 23542 w 33947"/>
                      <a:gd name="connsiteY6" fmla="*/ 0 h 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47" h="47135">
                        <a:moveTo>
                          <a:pt x="23542" y="0"/>
                        </a:moveTo>
                        <a:cubicBezTo>
                          <a:pt x="10560" y="0"/>
                          <a:pt x="0" y="10612"/>
                          <a:pt x="0" y="23593"/>
                        </a:cubicBezTo>
                        <a:cubicBezTo>
                          <a:pt x="0" y="30084"/>
                          <a:pt x="2627" y="35957"/>
                          <a:pt x="6903" y="40232"/>
                        </a:cubicBezTo>
                        <a:cubicBezTo>
                          <a:pt x="11127" y="44508"/>
                          <a:pt x="17051" y="47135"/>
                          <a:pt x="23542" y="47135"/>
                        </a:cubicBezTo>
                        <a:lnTo>
                          <a:pt x="33948" y="47135"/>
                        </a:lnTo>
                        <a:lnTo>
                          <a:pt x="33948" y="0"/>
                        </a:lnTo>
                        <a:lnTo>
                          <a:pt x="23542" y="0"/>
                        </a:lnTo>
                        <a:close/>
                      </a:path>
                    </a:pathLst>
                  </a:custGeom>
                  <a:solidFill>
                    <a:srgbClr val="B9B8BB"/>
                  </a:solidFill>
                  <a:ln w="0" cap="flat">
                    <a:noFill/>
                    <a:prstDash val="solid"/>
                    <a:miter/>
                  </a:ln>
                </p:spPr>
                <p:txBody>
                  <a:bodyPr rtlCol="0" anchor="ctr"/>
                  <a:lstStyle/>
                  <a:p>
                    <a:endParaRPr lang="en-US" dirty="0"/>
                  </a:p>
                </p:txBody>
              </p:sp>
              <p:sp>
                <p:nvSpPr>
                  <p:cNvPr id="420" name="Freeform: Shape 419">
                    <a:extLst>
                      <a:ext uri="{FF2B5EF4-FFF2-40B4-BE49-F238E27FC236}">
                        <a16:creationId xmlns:a16="http://schemas.microsoft.com/office/drawing/2014/main" id="{033269FF-59EB-E1B8-43EF-5BC1AC517103}"/>
                      </a:ext>
                    </a:extLst>
                  </p:cNvPr>
                  <p:cNvSpPr/>
                  <p:nvPr/>
                </p:nvSpPr>
                <p:spPr>
                  <a:xfrm>
                    <a:off x="9837273" y="3515882"/>
                    <a:ext cx="34565" cy="204304"/>
                  </a:xfrm>
                  <a:custGeom>
                    <a:avLst/>
                    <a:gdLst>
                      <a:gd name="connsiteX0" fmla="*/ 0 w 34565"/>
                      <a:gd name="connsiteY0" fmla="*/ 0 h 204304"/>
                      <a:gd name="connsiteX1" fmla="*/ 0 w 34565"/>
                      <a:gd name="connsiteY1" fmla="*/ 204305 h 204304"/>
                      <a:gd name="connsiteX2" fmla="*/ 34566 w 34565"/>
                      <a:gd name="connsiteY2" fmla="*/ 204305 h 204304"/>
                      <a:gd name="connsiteX3" fmla="*/ 34566 w 34565"/>
                      <a:gd name="connsiteY3" fmla="*/ 0 h 204304"/>
                      <a:gd name="connsiteX4" fmla="*/ 33227 w 34565"/>
                      <a:gd name="connsiteY4" fmla="*/ 0 h 204304"/>
                      <a:gd name="connsiteX5" fmla="*/ 0 w 34565"/>
                      <a:gd name="connsiteY5" fmla="*/ 0 h 20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65" h="204304">
                        <a:moveTo>
                          <a:pt x="0" y="0"/>
                        </a:moveTo>
                        <a:lnTo>
                          <a:pt x="0" y="204305"/>
                        </a:lnTo>
                        <a:lnTo>
                          <a:pt x="34566" y="204305"/>
                        </a:lnTo>
                        <a:lnTo>
                          <a:pt x="34566" y="0"/>
                        </a:lnTo>
                        <a:lnTo>
                          <a:pt x="33227" y="0"/>
                        </a:lnTo>
                        <a:lnTo>
                          <a:pt x="0" y="0"/>
                        </a:lnTo>
                        <a:close/>
                      </a:path>
                    </a:pathLst>
                  </a:custGeom>
                  <a:solidFill>
                    <a:srgbClr val="50504F"/>
                  </a:solidFill>
                  <a:ln w="0" cap="flat">
                    <a:noFill/>
                    <a:prstDash val="solid"/>
                    <a:miter/>
                  </a:ln>
                </p:spPr>
                <p:txBody>
                  <a:bodyPr rtlCol="0" anchor="ctr"/>
                  <a:lstStyle/>
                  <a:p>
                    <a:endParaRPr lang="en-US" dirty="0"/>
                  </a:p>
                </p:txBody>
              </p:sp>
              <p:sp>
                <p:nvSpPr>
                  <p:cNvPr id="421" name="Freeform: Shape 420">
                    <a:extLst>
                      <a:ext uri="{FF2B5EF4-FFF2-40B4-BE49-F238E27FC236}">
                        <a16:creationId xmlns:a16="http://schemas.microsoft.com/office/drawing/2014/main" id="{906B7CEF-F8C8-9F15-18F1-E97DDBCAA137}"/>
                      </a:ext>
                    </a:extLst>
                  </p:cNvPr>
                  <p:cNvSpPr/>
                  <p:nvPr/>
                </p:nvSpPr>
                <p:spPr>
                  <a:xfrm>
                    <a:off x="9871839" y="3159354"/>
                    <a:ext cx="356682" cy="560833"/>
                  </a:xfrm>
                  <a:custGeom>
                    <a:avLst/>
                    <a:gdLst>
                      <a:gd name="connsiteX0" fmla="*/ 164433 w 356682"/>
                      <a:gd name="connsiteY0" fmla="*/ 88810 h 560833"/>
                      <a:gd name="connsiteX1" fmla="*/ 135739 w 356682"/>
                      <a:gd name="connsiteY1" fmla="*/ 60117 h 560833"/>
                      <a:gd name="connsiteX2" fmla="*/ 70986 w 356682"/>
                      <a:gd name="connsiteY2" fmla="*/ 60117 h 560833"/>
                      <a:gd name="connsiteX3" fmla="*/ 42293 w 356682"/>
                      <a:gd name="connsiteY3" fmla="*/ 88810 h 560833"/>
                      <a:gd name="connsiteX4" fmla="*/ 42293 w 356682"/>
                      <a:gd name="connsiteY4" fmla="*/ 327835 h 560833"/>
                      <a:gd name="connsiteX5" fmla="*/ 70986 w 356682"/>
                      <a:gd name="connsiteY5" fmla="*/ 356528 h 560833"/>
                      <a:gd name="connsiteX6" fmla="*/ 137748 w 356682"/>
                      <a:gd name="connsiteY6" fmla="*/ 356528 h 560833"/>
                      <a:gd name="connsiteX7" fmla="*/ 162887 w 356682"/>
                      <a:gd name="connsiteY7" fmla="*/ 338859 h 560833"/>
                      <a:gd name="connsiteX8" fmla="*/ 164484 w 356682"/>
                      <a:gd name="connsiteY8" fmla="*/ 329741 h 560833"/>
                      <a:gd name="connsiteX9" fmla="*/ 164484 w 356682"/>
                      <a:gd name="connsiteY9" fmla="*/ 88759 h 560833"/>
                      <a:gd name="connsiteX10" fmla="*/ 195702 w 356682"/>
                      <a:gd name="connsiteY10" fmla="*/ 333450 h 560833"/>
                      <a:gd name="connsiteX11" fmla="*/ 218780 w 356682"/>
                      <a:gd name="connsiteY11" fmla="*/ 356528 h 560833"/>
                      <a:gd name="connsiteX12" fmla="*/ 318975 w 356682"/>
                      <a:gd name="connsiteY12" fmla="*/ 356528 h 560833"/>
                      <a:gd name="connsiteX13" fmla="*/ 356683 w 356682"/>
                      <a:gd name="connsiteY13" fmla="*/ 394237 h 560833"/>
                      <a:gd name="connsiteX14" fmla="*/ 356683 w 356682"/>
                      <a:gd name="connsiteY14" fmla="*/ 434624 h 560833"/>
                      <a:gd name="connsiteX15" fmla="*/ 346277 w 356682"/>
                      <a:gd name="connsiteY15" fmla="*/ 434624 h 560833"/>
                      <a:gd name="connsiteX16" fmla="*/ 322735 w 356682"/>
                      <a:gd name="connsiteY16" fmla="*/ 458217 h 560833"/>
                      <a:gd name="connsiteX17" fmla="*/ 329638 w 356682"/>
                      <a:gd name="connsiteY17" fmla="*/ 474856 h 560833"/>
                      <a:gd name="connsiteX18" fmla="*/ 346277 w 356682"/>
                      <a:gd name="connsiteY18" fmla="*/ 481759 h 560833"/>
                      <a:gd name="connsiteX19" fmla="*/ 356683 w 356682"/>
                      <a:gd name="connsiteY19" fmla="*/ 481759 h 560833"/>
                      <a:gd name="connsiteX20" fmla="*/ 356683 w 356682"/>
                      <a:gd name="connsiteY20" fmla="*/ 552282 h 560833"/>
                      <a:gd name="connsiteX21" fmla="*/ 355498 w 356682"/>
                      <a:gd name="connsiteY21" fmla="*/ 560833 h 560833"/>
                      <a:gd name="connsiteX22" fmla="*/ 288169 w 356682"/>
                      <a:gd name="connsiteY22" fmla="*/ 560833 h 560833"/>
                      <a:gd name="connsiteX23" fmla="*/ 222334 w 356682"/>
                      <a:gd name="connsiteY23" fmla="*/ 505301 h 560833"/>
                      <a:gd name="connsiteX24" fmla="*/ 156448 w 356682"/>
                      <a:gd name="connsiteY24" fmla="*/ 560833 h 560833"/>
                      <a:gd name="connsiteX25" fmla="*/ 0 w 356682"/>
                      <a:gd name="connsiteY25" fmla="*/ 560833 h 560833"/>
                      <a:gd name="connsiteX26" fmla="*/ 0 w 356682"/>
                      <a:gd name="connsiteY26" fmla="*/ 47393 h 560833"/>
                      <a:gd name="connsiteX27" fmla="*/ 47393 w 356682"/>
                      <a:gd name="connsiteY27" fmla="*/ 0 h 560833"/>
                      <a:gd name="connsiteX28" fmla="*/ 182772 w 356682"/>
                      <a:gd name="connsiteY28" fmla="*/ 0 h 560833"/>
                      <a:gd name="connsiteX29" fmla="*/ 195702 w 356682"/>
                      <a:gd name="connsiteY29" fmla="*/ 773 h 560833"/>
                      <a:gd name="connsiteX30" fmla="*/ 195702 w 356682"/>
                      <a:gd name="connsiteY30" fmla="*/ 333502 h 560833"/>
                      <a:gd name="connsiteX31" fmla="*/ 23078 w 356682"/>
                      <a:gd name="connsiteY31" fmla="*/ 400418 h 560833"/>
                      <a:gd name="connsiteX32" fmla="*/ 29260 w 356682"/>
                      <a:gd name="connsiteY32" fmla="*/ 402994 h 560833"/>
                      <a:gd name="connsiteX33" fmla="*/ 55172 w 356682"/>
                      <a:gd name="connsiteY33" fmla="*/ 402994 h 560833"/>
                      <a:gd name="connsiteX34" fmla="*/ 63929 w 356682"/>
                      <a:gd name="connsiteY34" fmla="*/ 394237 h 560833"/>
                      <a:gd name="connsiteX35" fmla="*/ 61353 w 356682"/>
                      <a:gd name="connsiteY35" fmla="*/ 388055 h 560833"/>
                      <a:gd name="connsiteX36" fmla="*/ 55172 w 356682"/>
                      <a:gd name="connsiteY36" fmla="*/ 385479 h 560833"/>
                      <a:gd name="connsiteX37" fmla="*/ 29260 w 356682"/>
                      <a:gd name="connsiteY37" fmla="*/ 385479 h 560833"/>
                      <a:gd name="connsiteX38" fmla="*/ 20503 w 356682"/>
                      <a:gd name="connsiteY38" fmla="*/ 394237 h 560833"/>
                      <a:gd name="connsiteX39" fmla="*/ 23078 w 356682"/>
                      <a:gd name="connsiteY39" fmla="*/ 400418 h 56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56682" h="560833">
                        <a:moveTo>
                          <a:pt x="164433" y="88810"/>
                        </a:moveTo>
                        <a:cubicBezTo>
                          <a:pt x="164433" y="72944"/>
                          <a:pt x="151606" y="60117"/>
                          <a:pt x="135739" y="60117"/>
                        </a:cubicBezTo>
                        <a:lnTo>
                          <a:pt x="70986" y="60117"/>
                        </a:lnTo>
                        <a:cubicBezTo>
                          <a:pt x="55120" y="60117"/>
                          <a:pt x="42293" y="72944"/>
                          <a:pt x="42293" y="88810"/>
                        </a:cubicBezTo>
                        <a:lnTo>
                          <a:pt x="42293" y="327835"/>
                        </a:lnTo>
                        <a:cubicBezTo>
                          <a:pt x="42293" y="343650"/>
                          <a:pt x="55120" y="356528"/>
                          <a:pt x="70986" y="356528"/>
                        </a:cubicBezTo>
                        <a:lnTo>
                          <a:pt x="137748" y="356528"/>
                        </a:lnTo>
                        <a:cubicBezTo>
                          <a:pt x="149339" y="356528"/>
                          <a:pt x="159230" y="349162"/>
                          <a:pt x="162887" y="338859"/>
                        </a:cubicBezTo>
                        <a:cubicBezTo>
                          <a:pt x="163918" y="336026"/>
                          <a:pt x="164484" y="332935"/>
                          <a:pt x="164484" y="329741"/>
                        </a:cubicBezTo>
                        <a:lnTo>
                          <a:pt x="164484" y="88759"/>
                        </a:lnTo>
                        <a:close/>
                        <a:moveTo>
                          <a:pt x="195702" y="333450"/>
                        </a:moveTo>
                        <a:cubicBezTo>
                          <a:pt x="195702" y="346226"/>
                          <a:pt x="206056" y="356528"/>
                          <a:pt x="218780" y="356528"/>
                        </a:cubicBezTo>
                        <a:lnTo>
                          <a:pt x="318975" y="356528"/>
                        </a:lnTo>
                        <a:cubicBezTo>
                          <a:pt x="339786" y="356528"/>
                          <a:pt x="356683" y="373425"/>
                          <a:pt x="356683" y="394237"/>
                        </a:cubicBezTo>
                        <a:lnTo>
                          <a:pt x="356683" y="434624"/>
                        </a:lnTo>
                        <a:lnTo>
                          <a:pt x="346277" y="434624"/>
                        </a:lnTo>
                        <a:cubicBezTo>
                          <a:pt x="333296" y="434624"/>
                          <a:pt x="322735" y="445236"/>
                          <a:pt x="322735" y="458217"/>
                        </a:cubicBezTo>
                        <a:cubicBezTo>
                          <a:pt x="322735" y="464708"/>
                          <a:pt x="325362" y="470580"/>
                          <a:pt x="329638" y="474856"/>
                        </a:cubicBezTo>
                        <a:cubicBezTo>
                          <a:pt x="333862" y="479132"/>
                          <a:pt x="339786" y="481759"/>
                          <a:pt x="346277" y="481759"/>
                        </a:cubicBezTo>
                        <a:lnTo>
                          <a:pt x="356683" y="481759"/>
                        </a:lnTo>
                        <a:lnTo>
                          <a:pt x="356683" y="552282"/>
                        </a:lnTo>
                        <a:cubicBezTo>
                          <a:pt x="356683" y="555218"/>
                          <a:pt x="356271" y="558154"/>
                          <a:pt x="355498" y="560833"/>
                        </a:cubicBezTo>
                        <a:lnTo>
                          <a:pt x="288169" y="560833"/>
                        </a:lnTo>
                        <a:cubicBezTo>
                          <a:pt x="282812" y="529307"/>
                          <a:pt x="255355" y="505301"/>
                          <a:pt x="222334" y="505301"/>
                        </a:cubicBezTo>
                        <a:cubicBezTo>
                          <a:pt x="189314" y="505301"/>
                          <a:pt x="161805" y="529358"/>
                          <a:pt x="156448" y="560833"/>
                        </a:cubicBezTo>
                        <a:lnTo>
                          <a:pt x="0" y="560833"/>
                        </a:lnTo>
                        <a:lnTo>
                          <a:pt x="0" y="47393"/>
                        </a:lnTo>
                        <a:cubicBezTo>
                          <a:pt x="0" y="21224"/>
                          <a:pt x="21224" y="0"/>
                          <a:pt x="47393" y="0"/>
                        </a:cubicBezTo>
                        <a:lnTo>
                          <a:pt x="182772" y="0"/>
                        </a:lnTo>
                        <a:cubicBezTo>
                          <a:pt x="187150" y="0"/>
                          <a:pt x="191478" y="258"/>
                          <a:pt x="195702" y="773"/>
                        </a:cubicBezTo>
                        <a:lnTo>
                          <a:pt x="195702" y="333502"/>
                        </a:lnTo>
                        <a:close/>
                        <a:moveTo>
                          <a:pt x="23078" y="400418"/>
                        </a:moveTo>
                        <a:cubicBezTo>
                          <a:pt x="24675" y="402015"/>
                          <a:pt x="26839" y="402994"/>
                          <a:pt x="29260" y="402994"/>
                        </a:cubicBezTo>
                        <a:lnTo>
                          <a:pt x="55172" y="402994"/>
                        </a:lnTo>
                        <a:cubicBezTo>
                          <a:pt x="59962" y="402994"/>
                          <a:pt x="63929" y="399079"/>
                          <a:pt x="63929" y="394237"/>
                        </a:cubicBezTo>
                        <a:cubicBezTo>
                          <a:pt x="63929" y="391867"/>
                          <a:pt x="62950" y="389652"/>
                          <a:pt x="61353" y="388055"/>
                        </a:cubicBezTo>
                        <a:cubicBezTo>
                          <a:pt x="59756" y="386458"/>
                          <a:pt x="57593" y="385479"/>
                          <a:pt x="55172" y="385479"/>
                        </a:cubicBezTo>
                        <a:lnTo>
                          <a:pt x="29260" y="385479"/>
                        </a:lnTo>
                        <a:cubicBezTo>
                          <a:pt x="24469" y="385479"/>
                          <a:pt x="20503" y="389394"/>
                          <a:pt x="20503" y="394237"/>
                        </a:cubicBezTo>
                        <a:cubicBezTo>
                          <a:pt x="20503" y="396606"/>
                          <a:pt x="21481" y="398821"/>
                          <a:pt x="23078" y="400418"/>
                        </a:cubicBezTo>
                        <a:close/>
                      </a:path>
                    </a:pathLst>
                  </a:custGeom>
                  <a:solidFill>
                    <a:srgbClr val="455560"/>
                  </a:solidFill>
                  <a:ln w="0" cap="flat">
                    <a:noFill/>
                    <a:prstDash val="solid"/>
                    <a:miter/>
                  </a:ln>
                </p:spPr>
                <p:txBody>
                  <a:bodyPr rtlCol="0" anchor="ctr"/>
                  <a:lstStyle/>
                  <a:p>
                    <a:endParaRPr lang="en-US" dirty="0"/>
                  </a:p>
                </p:txBody>
              </p:sp>
              <p:sp>
                <p:nvSpPr>
                  <p:cNvPr id="422" name="Freeform: Shape 421">
                    <a:extLst>
                      <a:ext uri="{FF2B5EF4-FFF2-40B4-BE49-F238E27FC236}">
                        <a16:creationId xmlns:a16="http://schemas.microsoft.com/office/drawing/2014/main" id="{A8514B00-53BF-B1AA-46F1-B58D00DCF572}"/>
                      </a:ext>
                    </a:extLst>
                  </p:cNvPr>
                  <p:cNvSpPr/>
                  <p:nvPr/>
                </p:nvSpPr>
                <p:spPr>
                  <a:xfrm>
                    <a:off x="10067541" y="3160075"/>
                    <a:ext cx="97361" cy="109518"/>
                  </a:xfrm>
                  <a:custGeom>
                    <a:avLst/>
                    <a:gdLst>
                      <a:gd name="connsiteX0" fmla="*/ 0 w 97361"/>
                      <a:gd name="connsiteY0" fmla="*/ 0 h 109518"/>
                      <a:gd name="connsiteX1" fmla="*/ 0 w 97361"/>
                      <a:gd name="connsiteY1" fmla="*/ 109519 h 109518"/>
                      <a:gd name="connsiteX2" fmla="*/ 97361 w 97361"/>
                      <a:gd name="connsiteY2" fmla="*/ 109519 h 109518"/>
                      <a:gd name="connsiteX3" fmla="*/ 0 w 97361"/>
                      <a:gd name="connsiteY3" fmla="*/ 0 h 109518"/>
                    </a:gdLst>
                    <a:ahLst/>
                    <a:cxnLst>
                      <a:cxn ang="0">
                        <a:pos x="connsiteX0" y="connsiteY0"/>
                      </a:cxn>
                      <a:cxn ang="0">
                        <a:pos x="connsiteX1" y="connsiteY1"/>
                      </a:cxn>
                      <a:cxn ang="0">
                        <a:pos x="connsiteX2" y="connsiteY2"/>
                      </a:cxn>
                      <a:cxn ang="0">
                        <a:pos x="connsiteX3" y="connsiteY3"/>
                      </a:cxn>
                    </a:cxnLst>
                    <a:rect l="l" t="t" r="r" b="b"/>
                    <a:pathLst>
                      <a:path w="97361" h="109518">
                        <a:moveTo>
                          <a:pt x="0" y="0"/>
                        </a:moveTo>
                        <a:lnTo>
                          <a:pt x="0" y="109519"/>
                        </a:lnTo>
                        <a:lnTo>
                          <a:pt x="97361" y="109519"/>
                        </a:lnTo>
                        <a:cubicBezTo>
                          <a:pt x="97361" y="53008"/>
                          <a:pt x="54811" y="6388"/>
                          <a:pt x="0" y="0"/>
                        </a:cubicBezTo>
                        <a:close/>
                      </a:path>
                    </a:pathLst>
                  </a:custGeom>
                  <a:solidFill>
                    <a:srgbClr val="5E5F5F"/>
                  </a:solidFill>
                  <a:ln w="0" cap="flat">
                    <a:noFill/>
                    <a:prstDash val="solid"/>
                    <a:miter/>
                  </a:ln>
                </p:spPr>
                <p:txBody>
                  <a:bodyPr rtlCol="0" anchor="ctr"/>
                  <a:lstStyle/>
                  <a:p>
                    <a:endParaRPr lang="en-US" dirty="0"/>
                  </a:p>
                </p:txBody>
              </p:sp>
              <p:sp>
                <p:nvSpPr>
                  <p:cNvPr id="423" name="Freeform: Shape 422">
                    <a:extLst>
                      <a:ext uri="{FF2B5EF4-FFF2-40B4-BE49-F238E27FC236}">
                        <a16:creationId xmlns:a16="http://schemas.microsoft.com/office/drawing/2014/main" id="{0D3F03A8-EA0D-2431-D43E-C9436A37539E}"/>
                      </a:ext>
                    </a:extLst>
                  </p:cNvPr>
                  <p:cNvSpPr/>
                  <p:nvPr/>
                </p:nvSpPr>
                <p:spPr>
                  <a:xfrm>
                    <a:off x="10067541" y="3269542"/>
                    <a:ext cx="97361" cy="246288"/>
                  </a:xfrm>
                  <a:custGeom>
                    <a:avLst/>
                    <a:gdLst>
                      <a:gd name="connsiteX0" fmla="*/ 0 w 97361"/>
                      <a:gd name="connsiteY0" fmla="*/ 51 h 246288"/>
                      <a:gd name="connsiteX1" fmla="*/ 0 w 97361"/>
                      <a:gd name="connsiteY1" fmla="*/ 223210 h 246288"/>
                      <a:gd name="connsiteX2" fmla="*/ 23078 w 97361"/>
                      <a:gd name="connsiteY2" fmla="*/ 246288 h 246288"/>
                      <a:gd name="connsiteX3" fmla="*/ 97361 w 97361"/>
                      <a:gd name="connsiteY3" fmla="*/ 246288 h 246288"/>
                      <a:gd name="connsiteX4" fmla="*/ 97361 w 97361"/>
                      <a:gd name="connsiteY4" fmla="*/ 0 h 246288"/>
                      <a:gd name="connsiteX5" fmla="*/ 0 w 97361"/>
                      <a:gd name="connsiteY5" fmla="*/ 0 h 24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361" h="246288">
                        <a:moveTo>
                          <a:pt x="0" y="51"/>
                        </a:moveTo>
                        <a:lnTo>
                          <a:pt x="0" y="223210"/>
                        </a:lnTo>
                        <a:cubicBezTo>
                          <a:pt x="0" y="235986"/>
                          <a:pt x="10354" y="246288"/>
                          <a:pt x="23078" y="246288"/>
                        </a:cubicBezTo>
                        <a:lnTo>
                          <a:pt x="97361" y="246288"/>
                        </a:lnTo>
                        <a:lnTo>
                          <a:pt x="97361" y="0"/>
                        </a:lnTo>
                        <a:lnTo>
                          <a:pt x="0" y="0"/>
                        </a:lnTo>
                        <a:close/>
                      </a:path>
                    </a:pathLst>
                  </a:custGeom>
                  <a:solidFill>
                    <a:srgbClr val="B9B8BB"/>
                  </a:solidFill>
                  <a:ln w="0" cap="flat">
                    <a:noFill/>
                    <a:prstDash val="solid"/>
                    <a:miter/>
                  </a:ln>
                </p:spPr>
                <p:txBody>
                  <a:bodyPr rtlCol="0" anchor="ctr"/>
                  <a:lstStyle/>
                  <a:p>
                    <a:endParaRPr lang="en-US" dirty="0"/>
                  </a:p>
                </p:txBody>
              </p:sp>
            </p:grpSp>
            <p:sp>
              <p:nvSpPr>
                <p:cNvPr id="424" name="Freeform: Shape 423">
                  <a:extLst>
                    <a:ext uri="{FF2B5EF4-FFF2-40B4-BE49-F238E27FC236}">
                      <a16:creationId xmlns:a16="http://schemas.microsoft.com/office/drawing/2014/main" id="{5C3AE429-E350-A359-30A7-3581A16445A2}"/>
                    </a:ext>
                  </a:extLst>
                </p:cNvPr>
                <p:cNvSpPr/>
                <p:nvPr/>
              </p:nvSpPr>
              <p:spPr>
                <a:xfrm>
                  <a:off x="9540913" y="3367676"/>
                  <a:ext cx="24160" cy="24160"/>
                </a:xfrm>
                <a:custGeom>
                  <a:avLst/>
                  <a:gdLst>
                    <a:gd name="connsiteX0" fmla="*/ 0 w 24160"/>
                    <a:gd name="connsiteY0" fmla="*/ 0 h 24160"/>
                    <a:gd name="connsiteX1" fmla="*/ 24160 w 24160"/>
                    <a:gd name="connsiteY1" fmla="*/ 0 h 24160"/>
                    <a:gd name="connsiteX2" fmla="*/ 24160 w 24160"/>
                    <a:gd name="connsiteY2" fmla="*/ 24160 h 24160"/>
                    <a:gd name="connsiteX3" fmla="*/ 0 w 24160"/>
                    <a:gd name="connsiteY3" fmla="*/ 24160 h 24160"/>
                  </a:gdLst>
                  <a:ahLst/>
                  <a:cxnLst>
                    <a:cxn ang="0">
                      <a:pos x="connsiteX0" y="connsiteY0"/>
                    </a:cxn>
                    <a:cxn ang="0">
                      <a:pos x="connsiteX1" y="connsiteY1"/>
                    </a:cxn>
                    <a:cxn ang="0">
                      <a:pos x="connsiteX2" y="connsiteY2"/>
                    </a:cxn>
                    <a:cxn ang="0">
                      <a:pos x="connsiteX3" y="connsiteY3"/>
                    </a:cxn>
                  </a:cxnLst>
                  <a:rect l="l" t="t" r="r" b="b"/>
                  <a:pathLst>
                    <a:path w="24160" h="24160">
                      <a:moveTo>
                        <a:pt x="0" y="0"/>
                      </a:moveTo>
                      <a:lnTo>
                        <a:pt x="24160" y="0"/>
                      </a:lnTo>
                      <a:lnTo>
                        <a:pt x="24160" y="24160"/>
                      </a:lnTo>
                      <a:lnTo>
                        <a:pt x="0" y="24160"/>
                      </a:lnTo>
                      <a:close/>
                    </a:path>
                  </a:pathLst>
                </a:custGeom>
                <a:solidFill>
                  <a:srgbClr val="F4E8E0">
                    <a:alpha val="21000"/>
                  </a:srgbClr>
                </a:solidFill>
                <a:ln w="0" cap="flat">
                  <a:noFill/>
                  <a:prstDash val="solid"/>
                  <a:miter/>
                </a:ln>
              </p:spPr>
              <p:txBody>
                <a:bodyPr rtlCol="0" anchor="ctr"/>
                <a:lstStyle/>
                <a:p>
                  <a:endParaRPr lang="en-US" dirty="0"/>
                </a:p>
              </p:txBody>
            </p:sp>
            <p:sp>
              <p:nvSpPr>
                <p:cNvPr id="425" name="Freeform: Shape 424">
                  <a:extLst>
                    <a:ext uri="{FF2B5EF4-FFF2-40B4-BE49-F238E27FC236}">
                      <a16:creationId xmlns:a16="http://schemas.microsoft.com/office/drawing/2014/main" id="{EF8896D4-52FD-80A0-68DE-C8B35BF31287}"/>
                    </a:ext>
                  </a:extLst>
                </p:cNvPr>
                <p:cNvSpPr/>
                <p:nvPr/>
              </p:nvSpPr>
              <p:spPr>
                <a:xfrm>
                  <a:off x="9754078" y="3234306"/>
                  <a:ext cx="24160" cy="95197"/>
                </a:xfrm>
                <a:custGeom>
                  <a:avLst/>
                  <a:gdLst>
                    <a:gd name="connsiteX0" fmla="*/ 0 w 24160"/>
                    <a:gd name="connsiteY0" fmla="*/ 0 h 95197"/>
                    <a:gd name="connsiteX1" fmla="*/ 24160 w 24160"/>
                    <a:gd name="connsiteY1" fmla="*/ 0 h 95197"/>
                    <a:gd name="connsiteX2" fmla="*/ 24160 w 24160"/>
                    <a:gd name="connsiteY2" fmla="*/ 95198 h 95197"/>
                    <a:gd name="connsiteX3" fmla="*/ 0 w 24160"/>
                    <a:gd name="connsiteY3" fmla="*/ 95198 h 95197"/>
                  </a:gdLst>
                  <a:ahLst/>
                  <a:cxnLst>
                    <a:cxn ang="0">
                      <a:pos x="connsiteX0" y="connsiteY0"/>
                    </a:cxn>
                    <a:cxn ang="0">
                      <a:pos x="connsiteX1" y="connsiteY1"/>
                    </a:cxn>
                    <a:cxn ang="0">
                      <a:pos x="connsiteX2" y="connsiteY2"/>
                    </a:cxn>
                    <a:cxn ang="0">
                      <a:pos x="connsiteX3" y="connsiteY3"/>
                    </a:cxn>
                  </a:cxnLst>
                  <a:rect l="l" t="t" r="r" b="b"/>
                  <a:pathLst>
                    <a:path w="24160" h="95197">
                      <a:moveTo>
                        <a:pt x="0" y="0"/>
                      </a:moveTo>
                      <a:lnTo>
                        <a:pt x="24160" y="0"/>
                      </a:lnTo>
                      <a:lnTo>
                        <a:pt x="24160" y="95198"/>
                      </a:lnTo>
                      <a:lnTo>
                        <a:pt x="0" y="95198"/>
                      </a:lnTo>
                      <a:close/>
                    </a:path>
                  </a:pathLst>
                </a:custGeom>
                <a:solidFill>
                  <a:srgbClr val="F4E8E0">
                    <a:alpha val="21000"/>
                  </a:srgbClr>
                </a:solidFill>
                <a:ln w="0" cap="flat">
                  <a:noFill/>
                  <a:prstDash val="solid"/>
                  <a:miter/>
                </a:ln>
              </p:spPr>
              <p:txBody>
                <a:bodyPr rtlCol="0" anchor="ctr"/>
                <a:lstStyle/>
                <a:p>
                  <a:endParaRPr lang="en-US" dirty="0"/>
                </a:p>
              </p:txBody>
            </p:sp>
            <p:sp>
              <p:nvSpPr>
                <p:cNvPr id="426" name="Freeform: Shape 425">
                  <a:extLst>
                    <a:ext uri="{FF2B5EF4-FFF2-40B4-BE49-F238E27FC236}">
                      <a16:creationId xmlns:a16="http://schemas.microsoft.com/office/drawing/2014/main" id="{AC3DA972-A477-B6BD-3612-854DC8696060}"/>
                    </a:ext>
                  </a:extLst>
                </p:cNvPr>
                <p:cNvSpPr/>
                <p:nvPr/>
              </p:nvSpPr>
              <p:spPr>
                <a:xfrm>
                  <a:off x="9728682" y="3367676"/>
                  <a:ext cx="17720" cy="96073"/>
                </a:xfrm>
                <a:custGeom>
                  <a:avLst/>
                  <a:gdLst>
                    <a:gd name="connsiteX0" fmla="*/ 0 w 17720"/>
                    <a:gd name="connsiteY0" fmla="*/ 0 h 96073"/>
                    <a:gd name="connsiteX1" fmla="*/ 17721 w 17720"/>
                    <a:gd name="connsiteY1" fmla="*/ 0 h 96073"/>
                    <a:gd name="connsiteX2" fmla="*/ 17721 w 17720"/>
                    <a:gd name="connsiteY2" fmla="*/ 96074 h 96073"/>
                    <a:gd name="connsiteX3" fmla="*/ 0 w 17720"/>
                    <a:gd name="connsiteY3" fmla="*/ 96074 h 96073"/>
                  </a:gdLst>
                  <a:ahLst/>
                  <a:cxnLst>
                    <a:cxn ang="0">
                      <a:pos x="connsiteX0" y="connsiteY0"/>
                    </a:cxn>
                    <a:cxn ang="0">
                      <a:pos x="connsiteX1" y="connsiteY1"/>
                    </a:cxn>
                    <a:cxn ang="0">
                      <a:pos x="connsiteX2" y="connsiteY2"/>
                    </a:cxn>
                    <a:cxn ang="0">
                      <a:pos x="connsiteX3" y="connsiteY3"/>
                    </a:cxn>
                  </a:cxnLst>
                  <a:rect l="l" t="t" r="r" b="b"/>
                  <a:pathLst>
                    <a:path w="17720" h="96073">
                      <a:moveTo>
                        <a:pt x="0" y="0"/>
                      </a:moveTo>
                      <a:lnTo>
                        <a:pt x="17721" y="0"/>
                      </a:lnTo>
                      <a:lnTo>
                        <a:pt x="17721" y="96074"/>
                      </a:lnTo>
                      <a:lnTo>
                        <a:pt x="0" y="96074"/>
                      </a:lnTo>
                      <a:close/>
                    </a:path>
                  </a:pathLst>
                </a:custGeom>
                <a:solidFill>
                  <a:srgbClr val="F4E8E0">
                    <a:alpha val="21000"/>
                  </a:srgbClr>
                </a:solidFill>
                <a:ln w="0" cap="flat">
                  <a:noFill/>
                  <a:prstDash val="solid"/>
                  <a:miter/>
                </a:ln>
              </p:spPr>
              <p:txBody>
                <a:bodyPr rtlCol="0" anchor="ctr"/>
                <a:lstStyle/>
                <a:p>
                  <a:endParaRPr lang="en-US" dirty="0"/>
                </a:p>
              </p:txBody>
            </p:sp>
            <p:sp>
              <p:nvSpPr>
                <p:cNvPr id="427" name="Freeform: Shape 426">
                  <a:extLst>
                    <a:ext uri="{FF2B5EF4-FFF2-40B4-BE49-F238E27FC236}">
                      <a16:creationId xmlns:a16="http://schemas.microsoft.com/office/drawing/2014/main" id="{0E1C5CD2-F2B5-276A-EBDD-9CB5303A62A9}"/>
                    </a:ext>
                  </a:extLst>
                </p:cNvPr>
                <p:cNvSpPr/>
                <p:nvPr/>
              </p:nvSpPr>
              <p:spPr>
                <a:xfrm>
                  <a:off x="9465136" y="3234306"/>
                  <a:ext cx="142127" cy="133369"/>
                </a:xfrm>
                <a:custGeom>
                  <a:avLst/>
                  <a:gdLst>
                    <a:gd name="connsiteX0" fmla="*/ 0 w 142127"/>
                    <a:gd name="connsiteY0" fmla="*/ 0 h 133369"/>
                    <a:gd name="connsiteX1" fmla="*/ 142127 w 142127"/>
                    <a:gd name="connsiteY1" fmla="*/ 0 h 133369"/>
                    <a:gd name="connsiteX2" fmla="*/ 142127 w 142127"/>
                    <a:gd name="connsiteY2" fmla="*/ 133370 h 133369"/>
                    <a:gd name="connsiteX3" fmla="*/ 0 w 142127"/>
                    <a:gd name="connsiteY3" fmla="*/ 133370 h 133369"/>
                  </a:gdLst>
                  <a:ahLst/>
                  <a:cxnLst>
                    <a:cxn ang="0">
                      <a:pos x="connsiteX0" y="connsiteY0"/>
                    </a:cxn>
                    <a:cxn ang="0">
                      <a:pos x="connsiteX1" y="connsiteY1"/>
                    </a:cxn>
                    <a:cxn ang="0">
                      <a:pos x="connsiteX2" y="connsiteY2"/>
                    </a:cxn>
                    <a:cxn ang="0">
                      <a:pos x="connsiteX3" y="connsiteY3"/>
                    </a:cxn>
                  </a:cxnLst>
                  <a:rect l="l" t="t" r="r" b="b"/>
                  <a:pathLst>
                    <a:path w="142127" h="133369">
                      <a:moveTo>
                        <a:pt x="0" y="0"/>
                      </a:moveTo>
                      <a:lnTo>
                        <a:pt x="142127" y="0"/>
                      </a:lnTo>
                      <a:lnTo>
                        <a:pt x="142127" y="133370"/>
                      </a:lnTo>
                      <a:lnTo>
                        <a:pt x="0" y="133370"/>
                      </a:lnTo>
                      <a:close/>
                    </a:path>
                  </a:pathLst>
                </a:custGeom>
                <a:solidFill>
                  <a:srgbClr val="ECBC88"/>
                </a:solidFill>
                <a:ln w="0" cap="flat">
                  <a:noFill/>
                  <a:prstDash val="solid"/>
                  <a:miter/>
                </a:ln>
              </p:spPr>
              <p:txBody>
                <a:bodyPr rtlCol="0" anchor="ctr"/>
                <a:lstStyle/>
                <a:p>
                  <a:endParaRPr lang="en-US" dirty="0"/>
                </a:p>
              </p:txBody>
            </p:sp>
            <p:sp>
              <p:nvSpPr>
                <p:cNvPr id="428" name="Freeform: Shape 427">
                  <a:extLst>
                    <a:ext uri="{FF2B5EF4-FFF2-40B4-BE49-F238E27FC236}">
                      <a16:creationId xmlns:a16="http://schemas.microsoft.com/office/drawing/2014/main" id="{2184E3F1-C415-36F2-6E4A-8ABB538B41F5}"/>
                    </a:ext>
                  </a:extLst>
                </p:cNvPr>
                <p:cNvSpPr/>
                <p:nvPr/>
              </p:nvSpPr>
              <p:spPr>
                <a:xfrm>
                  <a:off x="9607315" y="3234306"/>
                  <a:ext cx="82422" cy="133369"/>
                </a:xfrm>
                <a:custGeom>
                  <a:avLst/>
                  <a:gdLst>
                    <a:gd name="connsiteX0" fmla="*/ 0 w 82422"/>
                    <a:gd name="connsiteY0" fmla="*/ 0 h 133369"/>
                    <a:gd name="connsiteX1" fmla="*/ 82422 w 82422"/>
                    <a:gd name="connsiteY1" fmla="*/ 0 h 133369"/>
                    <a:gd name="connsiteX2" fmla="*/ 82422 w 82422"/>
                    <a:gd name="connsiteY2" fmla="*/ 133370 h 133369"/>
                    <a:gd name="connsiteX3" fmla="*/ 0 w 82422"/>
                    <a:gd name="connsiteY3" fmla="*/ 133370 h 133369"/>
                  </a:gdLst>
                  <a:ahLst/>
                  <a:cxnLst>
                    <a:cxn ang="0">
                      <a:pos x="connsiteX0" y="connsiteY0"/>
                    </a:cxn>
                    <a:cxn ang="0">
                      <a:pos x="connsiteX1" y="connsiteY1"/>
                    </a:cxn>
                    <a:cxn ang="0">
                      <a:pos x="connsiteX2" y="connsiteY2"/>
                    </a:cxn>
                    <a:cxn ang="0">
                      <a:pos x="connsiteX3" y="connsiteY3"/>
                    </a:cxn>
                  </a:cxnLst>
                  <a:rect l="l" t="t" r="r" b="b"/>
                  <a:pathLst>
                    <a:path w="82422" h="133369">
                      <a:moveTo>
                        <a:pt x="0" y="0"/>
                      </a:moveTo>
                      <a:lnTo>
                        <a:pt x="82422" y="0"/>
                      </a:lnTo>
                      <a:lnTo>
                        <a:pt x="82422" y="133370"/>
                      </a:lnTo>
                      <a:lnTo>
                        <a:pt x="0" y="133370"/>
                      </a:lnTo>
                      <a:close/>
                    </a:path>
                  </a:pathLst>
                </a:custGeom>
                <a:solidFill>
                  <a:srgbClr val="F8CE91"/>
                </a:solidFill>
                <a:ln w="0" cap="flat">
                  <a:noFill/>
                  <a:prstDash val="solid"/>
                  <a:miter/>
                </a:ln>
              </p:spPr>
              <p:txBody>
                <a:bodyPr rtlCol="0" anchor="ctr"/>
                <a:lstStyle/>
                <a:p>
                  <a:endParaRPr lang="en-US" dirty="0"/>
                </a:p>
              </p:txBody>
            </p:sp>
            <p:sp>
              <p:nvSpPr>
                <p:cNvPr id="429" name="Freeform: Shape 428">
                  <a:extLst>
                    <a:ext uri="{FF2B5EF4-FFF2-40B4-BE49-F238E27FC236}">
                      <a16:creationId xmlns:a16="http://schemas.microsoft.com/office/drawing/2014/main" id="{4A7C8BDE-F876-9E53-6316-AE1D2FC19BAF}"/>
                    </a:ext>
                  </a:extLst>
                </p:cNvPr>
                <p:cNvSpPr/>
                <p:nvPr/>
              </p:nvSpPr>
              <p:spPr>
                <a:xfrm>
                  <a:off x="9526798" y="3234306"/>
                  <a:ext cx="18854" cy="50432"/>
                </a:xfrm>
                <a:custGeom>
                  <a:avLst/>
                  <a:gdLst>
                    <a:gd name="connsiteX0" fmla="*/ 0 w 18854"/>
                    <a:gd name="connsiteY0" fmla="*/ 0 h 50432"/>
                    <a:gd name="connsiteX1" fmla="*/ 18854 w 18854"/>
                    <a:gd name="connsiteY1" fmla="*/ 0 h 50432"/>
                    <a:gd name="connsiteX2" fmla="*/ 18854 w 18854"/>
                    <a:gd name="connsiteY2" fmla="*/ 50432 h 50432"/>
                    <a:gd name="connsiteX3" fmla="*/ 0 w 18854"/>
                    <a:gd name="connsiteY3" fmla="*/ 50432 h 50432"/>
                  </a:gdLst>
                  <a:ahLst/>
                  <a:cxnLst>
                    <a:cxn ang="0">
                      <a:pos x="connsiteX0" y="connsiteY0"/>
                    </a:cxn>
                    <a:cxn ang="0">
                      <a:pos x="connsiteX1" y="connsiteY1"/>
                    </a:cxn>
                    <a:cxn ang="0">
                      <a:pos x="connsiteX2" y="connsiteY2"/>
                    </a:cxn>
                    <a:cxn ang="0">
                      <a:pos x="connsiteX3" y="connsiteY3"/>
                    </a:cxn>
                  </a:cxnLst>
                  <a:rect l="l" t="t" r="r" b="b"/>
                  <a:pathLst>
                    <a:path w="18854" h="50432">
                      <a:moveTo>
                        <a:pt x="0" y="0"/>
                      </a:moveTo>
                      <a:lnTo>
                        <a:pt x="18854" y="0"/>
                      </a:lnTo>
                      <a:lnTo>
                        <a:pt x="18854" y="50432"/>
                      </a:lnTo>
                      <a:lnTo>
                        <a:pt x="0" y="50432"/>
                      </a:lnTo>
                      <a:close/>
                    </a:path>
                  </a:pathLst>
                </a:custGeom>
                <a:solidFill>
                  <a:srgbClr val="F4E8E0">
                    <a:alpha val="21000"/>
                  </a:srgbClr>
                </a:solidFill>
                <a:ln w="0" cap="flat">
                  <a:noFill/>
                  <a:prstDash val="solid"/>
                  <a:miter/>
                </a:ln>
              </p:spPr>
              <p:txBody>
                <a:bodyPr rtlCol="0" anchor="ctr"/>
                <a:lstStyle/>
                <a:p>
                  <a:endParaRPr lang="en-US" dirty="0"/>
                </a:p>
              </p:txBody>
            </p:sp>
            <p:sp>
              <p:nvSpPr>
                <p:cNvPr id="430" name="Freeform: Shape 429">
                  <a:extLst>
                    <a:ext uri="{FF2B5EF4-FFF2-40B4-BE49-F238E27FC236}">
                      <a16:creationId xmlns:a16="http://schemas.microsoft.com/office/drawing/2014/main" id="{D546B93C-546D-FD35-9978-695541D9F94B}"/>
                    </a:ext>
                  </a:extLst>
                </p:cNvPr>
                <p:cNvSpPr/>
                <p:nvPr/>
              </p:nvSpPr>
              <p:spPr>
                <a:xfrm>
                  <a:off x="9648526" y="3234306"/>
                  <a:ext cx="18854" cy="50432"/>
                </a:xfrm>
                <a:custGeom>
                  <a:avLst/>
                  <a:gdLst>
                    <a:gd name="connsiteX0" fmla="*/ 0 w 18854"/>
                    <a:gd name="connsiteY0" fmla="*/ 0 h 50432"/>
                    <a:gd name="connsiteX1" fmla="*/ 18854 w 18854"/>
                    <a:gd name="connsiteY1" fmla="*/ 0 h 50432"/>
                    <a:gd name="connsiteX2" fmla="*/ 18854 w 18854"/>
                    <a:gd name="connsiteY2" fmla="*/ 50432 h 50432"/>
                    <a:gd name="connsiteX3" fmla="*/ 0 w 18854"/>
                    <a:gd name="connsiteY3" fmla="*/ 50432 h 50432"/>
                  </a:gdLst>
                  <a:ahLst/>
                  <a:cxnLst>
                    <a:cxn ang="0">
                      <a:pos x="connsiteX0" y="connsiteY0"/>
                    </a:cxn>
                    <a:cxn ang="0">
                      <a:pos x="connsiteX1" y="connsiteY1"/>
                    </a:cxn>
                    <a:cxn ang="0">
                      <a:pos x="connsiteX2" y="connsiteY2"/>
                    </a:cxn>
                    <a:cxn ang="0">
                      <a:pos x="connsiteX3" y="connsiteY3"/>
                    </a:cxn>
                  </a:cxnLst>
                  <a:rect l="l" t="t" r="r" b="b"/>
                  <a:pathLst>
                    <a:path w="18854" h="50432">
                      <a:moveTo>
                        <a:pt x="0" y="0"/>
                      </a:moveTo>
                      <a:lnTo>
                        <a:pt x="18854" y="0"/>
                      </a:lnTo>
                      <a:lnTo>
                        <a:pt x="18854" y="50432"/>
                      </a:lnTo>
                      <a:lnTo>
                        <a:pt x="0" y="50432"/>
                      </a:lnTo>
                      <a:close/>
                    </a:path>
                  </a:pathLst>
                </a:custGeom>
                <a:solidFill>
                  <a:srgbClr val="F4E8E0">
                    <a:alpha val="21000"/>
                  </a:srgbClr>
                </a:solidFill>
                <a:ln w="0" cap="flat">
                  <a:noFill/>
                  <a:prstDash val="solid"/>
                  <a:miter/>
                </a:ln>
              </p:spPr>
              <p:txBody>
                <a:bodyPr rtlCol="0" anchor="ctr"/>
                <a:lstStyle/>
                <a:p>
                  <a:endParaRPr lang="en-US" dirty="0"/>
                </a:p>
              </p:txBody>
            </p:sp>
          </p:grpSp>
          <p:grpSp>
            <p:nvGrpSpPr>
              <p:cNvPr id="431" name="Graphic 331">
                <a:extLst>
                  <a:ext uri="{FF2B5EF4-FFF2-40B4-BE49-F238E27FC236}">
                    <a16:creationId xmlns:a16="http://schemas.microsoft.com/office/drawing/2014/main" id="{AEEC71A9-41BB-387D-F1E0-9326D88D6E76}"/>
                  </a:ext>
                </a:extLst>
              </p:cNvPr>
              <p:cNvGrpSpPr/>
              <p:nvPr/>
            </p:nvGrpSpPr>
            <p:grpSpPr>
              <a:xfrm>
                <a:off x="11640081" y="2534032"/>
                <a:ext cx="222300" cy="403356"/>
                <a:chOff x="11640081" y="2534032"/>
                <a:chExt cx="222300" cy="403356"/>
              </a:xfrm>
            </p:grpSpPr>
            <p:sp>
              <p:nvSpPr>
                <p:cNvPr id="432" name="Freeform: Shape 431">
                  <a:extLst>
                    <a:ext uri="{FF2B5EF4-FFF2-40B4-BE49-F238E27FC236}">
                      <a16:creationId xmlns:a16="http://schemas.microsoft.com/office/drawing/2014/main" id="{95D77A39-7A25-4D20-E810-513851929CE2}"/>
                    </a:ext>
                  </a:extLst>
                </p:cNvPr>
                <p:cNvSpPr/>
                <p:nvPr/>
              </p:nvSpPr>
              <p:spPr>
                <a:xfrm>
                  <a:off x="11800987" y="2849291"/>
                  <a:ext cx="35802" cy="74952"/>
                </a:xfrm>
                <a:custGeom>
                  <a:avLst/>
                  <a:gdLst>
                    <a:gd name="connsiteX0" fmla="*/ 35802 w 35802"/>
                    <a:gd name="connsiteY0" fmla="*/ 67483 h 74952"/>
                    <a:gd name="connsiteX1" fmla="*/ 31578 w 35802"/>
                    <a:gd name="connsiteY1" fmla="*/ 74953 h 74952"/>
                    <a:gd name="connsiteX2" fmla="*/ 9530 w 35802"/>
                    <a:gd name="connsiteY2" fmla="*/ 72583 h 74952"/>
                    <a:gd name="connsiteX3" fmla="*/ 9324 w 35802"/>
                    <a:gd name="connsiteY3" fmla="*/ 70420 h 74952"/>
                    <a:gd name="connsiteX4" fmla="*/ 0 w 35802"/>
                    <a:gd name="connsiteY4" fmla="*/ 1648 h 74952"/>
                    <a:gd name="connsiteX5" fmla="*/ 27663 w 35802"/>
                    <a:gd name="connsiteY5" fmla="*/ 0 h 74952"/>
                    <a:gd name="connsiteX6" fmla="*/ 26015 w 35802"/>
                    <a:gd name="connsiteY6" fmla="*/ 41623 h 74952"/>
                    <a:gd name="connsiteX7" fmla="*/ 29415 w 35802"/>
                    <a:gd name="connsiteY7" fmla="*/ 61817 h 74952"/>
                    <a:gd name="connsiteX8" fmla="*/ 35751 w 35802"/>
                    <a:gd name="connsiteY8" fmla="*/ 67432 h 74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802" h="74952">
                      <a:moveTo>
                        <a:pt x="35802" y="67483"/>
                      </a:moveTo>
                      <a:cubicBezTo>
                        <a:pt x="34154" y="69853"/>
                        <a:pt x="32763" y="72377"/>
                        <a:pt x="31578" y="74953"/>
                      </a:cubicBezTo>
                      <a:cubicBezTo>
                        <a:pt x="24160" y="74541"/>
                        <a:pt x="16845" y="73768"/>
                        <a:pt x="9530" y="72583"/>
                      </a:cubicBezTo>
                      <a:cubicBezTo>
                        <a:pt x="9530" y="71914"/>
                        <a:pt x="9427" y="71192"/>
                        <a:pt x="9324" y="70420"/>
                      </a:cubicBezTo>
                      <a:cubicBezTo>
                        <a:pt x="6800" y="52132"/>
                        <a:pt x="2730" y="24366"/>
                        <a:pt x="0" y="1648"/>
                      </a:cubicBezTo>
                      <a:cubicBezTo>
                        <a:pt x="9221" y="1082"/>
                        <a:pt x="18442" y="567"/>
                        <a:pt x="27663" y="0"/>
                      </a:cubicBezTo>
                      <a:cubicBezTo>
                        <a:pt x="27148" y="14218"/>
                        <a:pt x="26684" y="31063"/>
                        <a:pt x="26015" y="41623"/>
                      </a:cubicBezTo>
                      <a:cubicBezTo>
                        <a:pt x="25602" y="48578"/>
                        <a:pt x="25345" y="56150"/>
                        <a:pt x="29415" y="61817"/>
                      </a:cubicBezTo>
                      <a:cubicBezTo>
                        <a:pt x="31063" y="64186"/>
                        <a:pt x="33278" y="65938"/>
                        <a:pt x="35751" y="67432"/>
                      </a:cubicBezTo>
                      <a:close/>
                    </a:path>
                  </a:pathLst>
                </a:custGeom>
                <a:solidFill>
                  <a:srgbClr val="F6BB96"/>
                </a:solidFill>
                <a:ln w="0" cap="flat">
                  <a:noFill/>
                  <a:prstDash val="solid"/>
                  <a:miter/>
                </a:ln>
              </p:spPr>
              <p:txBody>
                <a:bodyPr rtlCol="0" anchor="ctr"/>
                <a:lstStyle/>
                <a:p>
                  <a:endParaRPr lang="en-US" dirty="0"/>
                </a:p>
              </p:txBody>
            </p:sp>
            <p:sp>
              <p:nvSpPr>
                <p:cNvPr id="433" name="Freeform: Shape 432">
                  <a:extLst>
                    <a:ext uri="{FF2B5EF4-FFF2-40B4-BE49-F238E27FC236}">
                      <a16:creationId xmlns:a16="http://schemas.microsoft.com/office/drawing/2014/main" id="{F8382039-313A-39B2-BBCD-C638276E8AEE}"/>
                    </a:ext>
                  </a:extLst>
                </p:cNvPr>
                <p:cNvSpPr/>
                <p:nvPr/>
              </p:nvSpPr>
              <p:spPr>
                <a:xfrm>
                  <a:off x="11809914" y="2916826"/>
                  <a:ext cx="52467" cy="18413"/>
                </a:xfrm>
                <a:custGeom>
                  <a:avLst/>
                  <a:gdLst>
                    <a:gd name="connsiteX0" fmla="*/ 47996 w 52467"/>
                    <a:gd name="connsiteY0" fmla="*/ 10045 h 18413"/>
                    <a:gd name="connsiteX1" fmla="*/ 51396 w 52467"/>
                    <a:gd name="connsiteY1" fmla="*/ 12260 h 18413"/>
                    <a:gd name="connsiteX2" fmla="*/ 52220 w 52467"/>
                    <a:gd name="connsiteY2" fmla="*/ 16021 h 18413"/>
                    <a:gd name="connsiteX3" fmla="*/ 47584 w 52467"/>
                    <a:gd name="connsiteY3" fmla="*/ 18081 h 18413"/>
                    <a:gd name="connsiteX4" fmla="*/ 242 w 52467"/>
                    <a:gd name="connsiteY4" fmla="*/ 17566 h 18413"/>
                    <a:gd name="connsiteX5" fmla="*/ 603 w 52467"/>
                    <a:gd name="connsiteY5" fmla="*/ 5100 h 18413"/>
                    <a:gd name="connsiteX6" fmla="*/ 22651 w 52467"/>
                    <a:gd name="connsiteY6" fmla="*/ 7470 h 18413"/>
                    <a:gd name="connsiteX7" fmla="*/ 26875 w 52467"/>
                    <a:gd name="connsiteY7" fmla="*/ 0 h 18413"/>
                    <a:gd name="connsiteX8" fmla="*/ 33521 w 52467"/>
                    <a:gd name="connsiteY8" fmla="*/ 3400 h 18413"/>
                    <a:gd name="connsiteX9" fmla="*/ 47996 w 52467"/>
                    <a:gd name="connsiteY9" fmla="*/ 10097 h 18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467" h="18413">
                      <a:moveTo>
                        <a:pt x="47996" y="10045"/>
                      </a:moveTo>
                      <a:cubicBezTo>
                        <a:pt x="49232" y="10612"/>
                        <a:pt x="50520" y="11230"/>
                        <a:pt x="51396" y="12260"/>
                      </a:cubicBezTo>
                      <a:cubicBezTo>
                        <a:pt x="52323" y="13239"/>
                        <a:pt x="52787" y="14784"/>
                        <a:pt x="52220" y="16021"/>
                      </a:cubicBezTo>
                      <a:cubicBezTo>
                        <a:pt x="51447" y="17566"/>
                        <a:pt x="49335" y="17927"/>
                        <a:pt x="47584" y="18081"/>
                      </a:cubicBezTo>
                      <a:cubicBezTo>
                        <a:pt x="32181" y="19060"/>
                        <a:pt x="242" y="17566"/>
                        <a:pt x="242" y="17566"/>
                      </a:cubicBezTo>
                      <a:cubicBezTo>
                        <a:pt x="-530" y="12363"/>
                        <a:pt x="809" y="9685"/>
                        <a:pt x="603" y="5100"/>
                      </a:cubicBezTo>
                      <a:cubicBezTo>
                        <a:pt x="7918" y="6285"/>
                        <a:pt x="15233" y="7057"/>
                        <a:pt x="22651" y="7470"/>
                      </a:cubicBezTo>
                      <a:cubicBezTo>
                        <a:pt x="23836" y="4894"/>
                        <a:pt x="25227" y="2370"/>
                        <a:pt x="26875" y="0"/>
                      </a:cubicBezTo>
                      <a:cubicBezTo>
                        <a:pt x="28987" y="1288"/>
                        <a:pt x="31254" y="2370"/>
                        <a:pt x="33521" y="3400"/>
                      </a:cubicBezTo>
                      <a:cubicBezTo>
                        <a:pt x="38363" y="5615"/>
                        <a:pt x="43154" y="7882"/>
                        <a:pt x="47996" y="10097"/>
                      </a:cubicBezTo>
                      <a:close/>
                    </a:path>
                  </a:pathLst>
                </a:custGeom>
                <a:solidFill>
                  <a:srgbClr val="402F6D"/>
                </a:solidFill>
                <a:ln w="0" cap="flat">
                  <a:noFill/>
                  <a:prstDash val="solid"/>
                  <a:miter/>
                </a:ln>
              </p:spPr>
              <p:txBody>
                <a:bodyPr rtlCol="0" anchor="ctr"/>
                <a:lstStyle/>
                <a:p>
                  <a:endParaRPr lang="en-US" dirty="0"/>
                </a:p>
              </p:txBody>
            </p:sp>
            <p:sp>
              <p:nvSpPr>
                <p:cNvPr id="434" name="Freeform: Shape 433">
                  <a:extLst>
                    <a:ext uri="{FF2B5EF4-FFF2-40B4-BE49-F238E27FC236}">
                      <a16:creationId xmlns:a16="http://schemas.microsoft.com/office/drawing/2014/main" id="{2F4373BC-91C9-FF28-3293-89E39F3EF130}"/>
                    </a:ext>
                  </a:extLst>
                </p:cNvPr>
                <p:cNvSpPr/>
                <p:nvPr/>
              </p:nvSpPr>
              <p:spPr>
                <a:xfrm>
                  <a:off x="11706974" y="2678676"/>
                  <a:ext cx="116164" cy="84843"/>
                </a:xfrm>
                <a:custGeom>
                  <a:avLst/>
                  <a:gdLst>
                    <a:gd name="connsiteX0" fmla="*/ 9788 w 116164"/>
                    <a:gd name="connsiteY0" fmla="*/ 32763 h 84843"/>
                    <a:gd name="connsiteX1" fmla="*/ 0 w 116164"/>
                    <a:gd name="connsiteY1" fmla="*/ 17772 h 84843"/>
                    <a:gd name="connsiteX2" fmla="*/ 26581 w 116164"/>
                    <a:gd name="connsiteY2" fmla="*/ 0 h 84843"/>
                    <a:gd name="connsiteX3" fmla="*/ 42448 w 116164"/>
                    <a:gd name="connsiteY3" fmla="*/ 36781 h 84843"/>
                    <a:gd name="connsiteX4" fmla="*/ 92416 w 116164"/>
                    <a:gd name="connsiteY4" fmla="*/ 68256 h 84843"/>
                    <a:gd name="connsiteX5" fmla="*/ 98237 w 116164"/>
                    <a:gd name="connsiteY5" fmla="*/ 68205 h 84843"/>
                    <a:gd name="connsiteX6" fmla="*/ 108798 w 116164"/>
                    <a:gd name="connsiteY6" fmla="*/ 70265 h 84843"/>
                    <a:gd name="connsiteX7" fmla="*/ 116164 w 116164"/>
                    <a:gd name="connsiteY7" fmla="*/ 84844 h 84843"/>
                    <a:gd name="connsiteX8" fmla="*/ 112043 w 116164"/>
                    <a:gd name="connsiteY8" fmla="*/ 84225 h 84843"/>
                    <a:gd name="connsiteX9" fmla="*/ 106377 w 116164"/>
                    <a:gd name="connsiteY9" fmla="*/ 80568 h 84843"/>
                    <a:gd name="connsiteX10" fmla="*/ 92983 w 116164"/>
                    <a:gd name="connsiteY10" fmla="*/ 79435 h 84843"/>
                    <a:gd name="connsiteX11" fmla="*/ 80001 w 116164"/>
                    <a:gd name="connsiteY11" fmla="*/ 76704 h 84843"/>
                    <a:gd name="connsiteX12" fmla="*/ 80001 w 116164"/>
                    <a:gd name="connsiteY12" fmla="*/ 76704 h 84843"/>
                    <a:gd name="connsiteX13" fmla="*/ 23387 w 116164"/>
                    <a:gd name="connsiteY13" fmla="*/ 47857 h 84843"/>
                    <a:gd name="connsiteX14" fmla="*/ 9736 w 116164"/>
                    <a:gd name="connsiteY14" fmla="*/ 32814 h 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164" h="84843">
                      <a:moveTo>
                        <a:pt x="9788" y="32763"/>
                      </a:moveTo>
                      <a:cubicBezTo>
                        <a:pt x="6233" y="28024"/>
                        <a:pt x="3039" y="22975"/>
                        <a:pt x="0" y="17772"/>
                      </a:cubicBezTo>
                      <a:cubicBezTo>
                        <a:pt x="9479" y="12879"/>
                        <a:pt x="18391" y="6851"/>
                        <a:pt x="26581" y="0"/>
                      </a:cubicBezTo>
                      <a:cubicBezTo>
                        <a:pt x="32145" y="12827"/>
                        <a:pt x="37502" y="26427"/>
                        <a:pt x="42448" y="36781"/>
                      </a:cubicBezTo>
                      <a:lnTo>
                        <a:pt x="92416" y="68256"/>
                      </a:lnTo>
                      <a:cubicBezTo>
                        <a:pt x="94322" y="68308"/>
                        <a:pt x="96280" y="68256"/>
                        <a:pt x="98237" y="68205"/>
                      </a:cubicBezTo>
                      <a:cubicBezTo>
                        <a:pt x="101895" y="68102"/>
                        <a:pt x="105707" y="68308"/>
                        <a:pt x="108798" y="70265"/>
                      </a:cubicBezTo>
                      <a:cubicBezTo>
                        <a:pt x="113331" y="73047"/>
                        <a:pt x="115958" y="79589"/>
                        <a:pt x="116164" y="84844"/>
                      </a:cubicBezTo>
                      <a:lnTo>
                        <a:pt x="112043" y="84225"/>
                      </a:lnTo>
                      <a:cubicBezTo>
                        <a:pt x="110240" y="82835"/>
                        <a:pt x="108437" y="81444"/>
                        <a:pt x="106377" y="80568"/>
                      </a:cubicBezTo>
                      <a:cubicBezTo>
                        <a:pt x="102204" y="78868"/>
                        <a:pt x="97516" y="79280"/>
                        <a:pt x="92983" y="79435"/>
                      </a:cubicBezTo>
                      <a:cubicBezTo>
                        <a:pt x="88501" y="79641"/>
                        <a:pt x="83659" y="79435"/>
                        <a:pt x="80001" y="76704"/>
                      </a:cubicBezTo>
                      <a:lnTo>
                        <a:pt x="80001" y="76704"/>
                      </a:lnTo>
                      <a:cubicBezTo>
                        <a:pt x="59808" y="69647"/>
                        <a:pt x="39305" y="62023"/>
                        <a:pt x="23387" y="47857"/>
                      </a:cubicBezTo>
                      <a:cubicBezTo>
                        <a:pt x="18288" y="43323"/>
                        <a:pt x="13806" y="38223"/>
                        <a:pt x="9736" y="32814"/>
                      </a:cubicBezTo>
                      <a:close/>
                    </a:path>
                  </a:pathLst>
                </a:custGeom>
                <a:solidFill>
                  <a:srgbClr val="F6BB96"/>
                </a:solidFill>
                <a:ln w="0" cap="flat">
                  <a:noFill/>
                  <a:prstDash val="solid"/>
                  <a:miter/>
                </a:ln>
              </p:spPr>
              <p:txBody>
                <a:bodyPr rtlCol="0" anchor="ctr"/>
                <a:lstStyle/>
                <a:p>
                  <a:endParaRPr lang="en-US" dirty="0"/>
                </a:p>
              </p:txBody>
            </p:sp>
            <p:sp>
              <p:nvSpPr>
                <p:cNvPr id="435" name="Freeform: Shape 434">
                  <a:extLst>
                    <a:ext uri="{FF2B5EF4-FFF2-40B4-BE49-F238E27FC236}">
                      <a16:creationId xmlns:a16="http://schemas.microsoft.com/office/drawing/2014/main" id="{2A1E8AAD-B5F2-167A-1B21-860CFAE1353A}"/>
                    </a:ext>
                  </a:extLst>
                </p:cNvPr>
                <p:cNvSpPr/>
                <p:nvPr/>
              </p:nvSpPr>
              <p:spPr>
                <a:xfrm>
                  <a:off x="11642787" y="2746314"/>
                  <a:ext cx="200286" cy="104985"/>
                </a:xfrm>
                <a:custGeom>
                  <a:avLst/>
                  <a:gdLst>
                    <a:gd name="connsiteX0" fmla="*/ 128424 w 200286"/>
                    <a:gd name="connsiteY0" fmla="*/ 65217 h 104985"/>
                    <a:gd name="connsiteX1" fmla="*/ 55584 w 200286"/>
                    <a:gd name="connsiteY1" fmla="*/ 63826 h 104985"/>
                    <a:gd name="connsiteX2" fmla="*/ 12415 w 200286"/>
                    <a:gd name="connsiteY2" fmla="*/ 47496 h 104985"/>
                    <a:gd name="connsiteX3" fmla="*/ 361 w 200286"/>
                    <a:gd name="connsiteY3" fmla="*/ 21996 h 104985"/>
                    <a:gd name="connsiteX4" fmla="*/ 0 w 200286"/>
                    <a:gd name="connsiteY4" fmla="*/ 19936 h 104985"/>
                    <a:gd name="connsiteX5" fmla="*/ 65938 w 200286"/>
                    <a:gd name="connsiteY5" fmla="*/ 155 h 104985"/>
                    <a:gd name="connsiteX6" fmla="*/ 66298 w 200286"/>
                    <a:gd name="connsiteY6" fmla="*/ 0 h 104985"/>
                    <a:gd name="connsiteX7" fmla="*/ 124921 w 200286"/>
                    <a:gd name="connsiteY7" fmla="*/ 13445 h 104985"/>
                    <a:gd name="connsiteX8" fmla="*/ 160106 w 200286"/>
                    <a:gd name="connsiteY8" fmla="*/ 22769 h 104985"/>
                    <a:gd name="connsiteX9" fmla="*/ 180299 w 200286"/>
                    <a:gd name="connsiteY9" fmla="*/ 33227 h 104985"/>
                    <a:gd name="connsiteX10" fmla="*/ 188747 w 200286"/>
                    <a:gd name="connsiteY10" fmla="*/ 51153 h 104985"/>
                    <a:gd name="connsiteX11" fmla="*/ 200286 w 200286"/>
                    <a:gd name="connsiteY11" fmla="*/ 102204 h 104985"/>
                    <a:gd name="connsiteX12" fmla="*/ 185811 w 200286"/>
                    <a:gd name="connsiteY12" fmla="*/ 103028 h 104985"/>
                    <a:gd name="connsiteX13" fmla="*/ 158148 w 200286"/>
                    <a:gd name="connsiteY13" fmla="*/ 104676 h 104985"/>
                    <a:gd name="connsiteX14" fmla="*/ 152739 w 200286"/>
                    <a:gd name="connsiteY14" fmla="*/ 104986 h 104985"/>
                    <a:gd name="connsiteX15" fmla="*/ 149494 w 200286"/>
                    <a:gd name="connsiteY15" fmla="*/ 64289 h 104985"/>
                    <a:gd name="connsiteX16" fmla="*/ 128373 w 200286"/>
                    <a:gd name="connsiteY16" fmla="*/ 65217 h 10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286" h="104985">
                      <a:moveTo>
                        <a:pt x="128424" y="65217"/>
                      </a:moveTo>
                      <a:cubicBezTo>
                        <a:pt x="104110" y="66144"/>
                        <a:pt x="79744" y="66350"/>
                        <a:pt x="55584" y="63826"/>
                      </a:cubicBezTo>
                      <a:cubicBezTo>
                        <a:pt x="39923" y="62177"/>
                        <a:pt x="23233" y="58881"/>
                        <a:pt x="12415" y="47496"/>
                      </a:cubicBezTo>
                      <a:cubicBezTo>
                        <a:pt x="5821" y="40593"/>
                        <a:pt x="2061" y="31372"/>
                        <a:pt x="361" y="21996"/>
                      </a:cubicBezTo>
                      <a:cubicBezTo>
                        <a:pt x="258" y="21327"/>
                        <a:pt x="103" y="20657"/>
                        <a:pt x="0" y="19936"/>
                      </a:cubicBezTo>
                      <a:cubicBezTo>
                        <a:pt x="22512" y="14681"/>
                        <a:pt x="44405" y="9015"/>
                        <a:pt x="65938" y="155"/>
                      </a:cubicBezTo>
                      <a:cubicBezTo>
                        <a:pt x="66041" y="155"/>
                        <a:pt x="66196" y="103"/>
                        <a:pt x="66298" y="0"/>
                      </a:cubicBezTo>
                      <a:cubicBezTo>
                        <a:pt x="85874" y="4997"/>
                        <a:pt x="105449" y="8912"/>
                        <a:pt x="124921" y="13445"/>
                      </a:cubicBezTo>
                      <a:cubicBezTo>
                        <a:pt x="136718" y="16227"/>
                        <a:pt x="148412" y="19163"/>
                        <a:pt x="160106" y="22769"/>
                      </a:cubicBezTo>
                      <a:cubicBezTo>
                        <a:pt x="167420" y="25036"/>
                        <a:pt x="175096" y="27612"/>
                        <a:pt x="180299" y="33227"/>
                      </a:cubicBezTo>
                      <a:cubicBezTo>
                        <a:pt x="184832" y="38120"/>
                        <a:pt x="186944" y="44714"/>
                        <a:pt x="188747" y="51153"/>
                      </a:cubicBezTo>
                      <a:cubicBezTo>
                        <a:pt x="193590" y="67895"/>
                        <a:pt x="197402" y="84998"/>
                        <a:pt x="200286" y="102204"/>
                      </a:cubicBezTo>
                      <a:cubicBezTo>
                        <a:pt x="195444" y="102461"/>
                        <a:pt x="190653" y="102770"/>
                        <a:pt x="185811" y="103028"/>
                      </a:cubicBezTo>
                      <a:cubicBezTo>
                        <a:pt x="176590" y="103595"/>
                        <a:pt x="167369" y="104110"/>
                        <a:pt x="158148" y="104676"/>
                      </a:cubicBezTo>
                      <a:cubicBezTo>
                        <a:pt x="156345" y="104779"/>
                        <a:pt x="154542" y="104883"/>
                        <a:pt x="152739" y="104986"/>
                      </a:cubicBezTo>
                      <a:cubicBezTo>
                        <a:pt x="151657" y="91437"/>
                        <a:pt x="150575" y="77838"/>
                        <a:pt x="149494" y="64289"/>
                      </a:cubicBezTo>
                      <a:cubicBezTo>
                        <a:pt x="142488" y="64650"/>
                        <a:pt x="135430" y="64959"/>
                        <a:pt x="128373" y="65217"/>
                      </a:cubicBezTo>
                      <a:close/>
                    </a:path>
                  </a:pathLst>
                </a:custGeom>
                <a:solidFill>
                  <a:srgbClr val="CCC1E0"/>
                </a:solidFill>
                <a:ln w="0" cap="flat">
                  <a:noFill/>
                  <a:prstDash val="solid"/>
                  <a:miter/>
                </a:ln>
              </p:spPr>
              <p:txBody>
                <a:bodyPr rtlCol="0" anchor="ctr"/>
                <a:lstStyle/>
                <a:p>
                  <a:endParaRPr lang="en-US" dirty="0"/>
                </a:p>
              </p:txBody>
            </p:sp>
            <p:grpSp>
              <p:nvGrpSpPr>
                <p:cNvPr id="436" name="Graphic 331">
                  <a:extLst>
                    <a:ext uri="{FF2B5EF4-FFF2-40B4-BE49-F238E27FC236}">
                      <a16:creationId xmlns:a16="http://schemas.microsoft.com/office/drawing/2014/main" id="{D92B82D6-A25D-5A8F-CA07-71B9079160DC}"/>
                    </a:ext>
                  </a:extLst>
                </p:cNvPr>
                <p:cNvGrpSpPr/>
                <p:nvPr/>
              </p:nvGrpSpPr>
              <p:grpSpPr>
                <a:xfrm>
                  <a:off x="11767812" y="2706581"/>
                  <a:ext cx="90243" cy="61987"/>
                  <a:chOff x="11767812" y="2706581"/>
                  <a:chExt cx="90243" cy="61987"/>
                </a:xfrm>
                <a:solidFill>
                  <a:srgbClr val="FFFFFF"/>
                </a:solidFill>
              </p:grpSpPr>
              <p:sp>
                <p:nvSpPr>
                  <p:cNvPr id="437" name="Freeform: Shape 436">
                    <a:extLst>
                      <a:ext uri="{FF2B5EF4-FFF2-40B4-BE49-F238E27FC236}">
                        <a16:creationId xmlns:a16="http://schemas.microsoft.com/office/drawing/2014/main" id="{DA822AC8-7894-84FC-3AE8-4503C292CC19}"/>
                      </a:ext>
                    </a:extLst>
                  </p:cNvPr>
                  <p:cNvSpPr/>
                  <p:nvPr/>
                </p:nvSpPr>
                <p:spPr>
                  <a:xfrm>
                    <a:off x="11826229" y="2706581"/>
                    <a:ext cx="31826" cy="61987"/>
                  </a:xfrm>
                  <a:custGeom>
                    <a:avLst/>
                    <a:gdLst>
                      <a:gd name="connsiteX0" fmla="*/ 31630 w 31826"/>
                      <a:gd name="connsiteY0" fmla="*/ 2695 h 61987"/>
                      <a:gd name="connsiteX1" fmla="*/ 2215 w 31826"/>
                      <a:gd name="connsiteY1" fmla="*/ 61987 h 61987"/>
                      <a:gd name="connsiteX2" fmla="*/ 2576 w 31826"/>
                      <a:gd name="connsiteY2" fmla="*/ 57712 h 61987"/>
                      <a:gd name="connsiteX3" fmla="*/ 0 w 31826"/>
                      <a:gd name="connsiteY3" fmla="*/ 57299 h 61987"/>
                      <a:gd name="connsiteX4" fmla="*/ 27869 w 31826"/>
                      <a:gd name="connsiteY4" fmla="*/ 1098 h 61987"/>
                      <a:gd name="connsiteX5" fmla="*/ 31681 w 31826"/>
                      <a:gd name="connsiteY5" fmla="*/ 2695 h 6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26" h="61987">
                        <a:moveTo>
                          <a:pt x="31630" y="2695"/>
                        </a:moveTo>
                        <a:lnTo>
                          <a:pt x="2215" y="61987"/>
                        </a:lnTo>
                        <a:lnTo>
                          <a:pt x="2576" y="57712"/>
                        </a:lnTo>
                        <a:lnTo>
                          <a:pt x="0" y="57299"/>
                        </a:lnTo>
                        <a:lnTo>
                          <a:pt x="27869" y="1098"/>
                        </a:lnTo>
                        <a:cubicBezTo>
                          <a:pt x="28848" y="-1169"/>
                          <a:pt x="32608" y="428"/>
                          <a:pt x="31681" y="2695"/>
                        </a:cubicBezTo>
                        <a:close/>
                      </a:path>
                    </a:pathLst>
                  </a:custGeom>
                  <a:solidFill>
                    <a:srgbClr val="FFFFFF"/>
                  </a:solidFill>
                  <a:ln w="0" cap="flat">
                    <a:noFill/>
                    <a:prstDash val="solid"/>
                    <a:miter/>
                  </a:ln>
                </p:spPr>
                <p:txBody>
                  <a:bodyPr rtlCol="0" anchor="ctr"/>
                  <a:lstStyle/>
                  <a:p>
                    <a:endParaRPr lang="en-US" dirty="0"/>
                  </a:p>
                </p:txBody>
              </p:sp>
              <p:sp>
                <p:nvSpPr>
                  <p:cNvPr id="438" name="Freeform: Shape 437">
                    <a:extLst>
                      <a:ext uri="{FF2B5EF4-FFF2-40B4-BE49-F238E27FC236}">
                        <a16:creationId xmlns:a16="http://schemas.microsoft.com/office/drawing/2014/main" id="{A0A1B864-35B4-BA07-667B-6F373888E864}"/>
                      </a:ext>
                    </a:extLst>
                  </p:cNvPr>
                  <p:cNvSpPr/>
                  <p:nvPr/>
                </p:nvSpPr>
                <p:spPr>
                  <a:xfrm>
                    <a:off x="11767812" y="2755602"/>
                    <a:ext cx="60940" cy="12966"/>
                  </a:xfrm>
                  <a:custGeom>
                    <a:avLst/>
                    <a:gdLst>
                      <a:gd name="connsiteX0" fmla="*/ 4121 w 60940"/>
                      <a:gd name="connsiteY0" fmla="*/ 36 h 12966"/>
                      <a:gd name="connsiteX1" fmla="*/ 51205 w 60940"/>
                      <a:gd name="connsiteY1" fmla="*/ 7197 h 12966"/>
                      <a:gd name="connsiteX2" fmla="*/ 55326 w 60940"/>
                      <a:gd name="connsiteY2" fmla="*/ 7815 h 12966"/>
                      <a:gd name="connsiteX3" fmla="*/ 58365 w 60940"/>
                      <a:gd name="connsiteY3" fmla="*/ 8279 h 12966"/>
                      <a:gd name="connsiteX4" fmla="*/ 60941 w 60940"/>
                      <a:gd name="connsiteY4" fmla="*/ 8691 h 12966"/>
                      <a:gd name="connsiteX5" fmla="*/ 60580 w 60940"/>
                      <a:gd name="connsiteY5" fmla="*/ 12966 h 12966"/>
                      <a:gd name="connsiteX6" fmla="*/ 0 w 60940"/>
                      <a:gd name="connsiteY6" fmla="*/ 3745 h 12966"/>
                      <a:gd name="connsiteX7" fmla="*/ 206 w 60940"/>
                      <a:gd name="connsiteY7" fmla="*/ 2715 h 12966"/>
                      <a:gd name="connsiteX8" fmla="*/ 4069 w 60940"/>
                      <a:gd name="connsiteY8" fmla="*/ 36 h 1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40" h="12966">
                        <a:moveTo>
                          <a:pt x="4121" y="36"/>
                        </a:moveTo>
                        <a:lnTo>
                          <a:pt x="51205" y="7197"/>
                        </a:lnTo>
                        <a:lnTo>
                          <a:pt x="55326" y="7815"/>
                        </a:lnTo>
                        <a:lnTo>
                          <a:pt x="58365" y="8279"/>
                        </a:lnTo>
                        <a:lnTo>
                          <a:pt x="60941" y="8691"/>
                        </a:lnTo>
                        <a:lnTo>
                          <a:pt x="60580" y="12966"/>
                        </a:lnTo>
                        <a:lnTo>
                          <a:pt x="0" y="3745"/>
                        </a:lnTo>
                        <a:lnTo>
                          <a:pt x="206" y="2715"/>
                        </a:lnTo>
                        <a:cubicBezTo>
                          <a:pt x="567" y="912"/>
                          <a:pt x="2266" y="-221"/>
                          <a:pt x="4069" y="36"/>
                        </a:cubicBezTo>
                        <a:close/>
                      </a:path>
                    </a:pathLst>
                  </a:custGeom>
                  <a:solidFill>
                    <a:srgbClr val="FFFFFF"/>
                  </a:solidFill>
                  <a:ln w="0" cap="flat">
                    <a:noFill/>
                    <a:prstDash val="solid"/>
                    <a:miter/>
                  </a:ln>
                </p:spPr>
                <p:txBody>
                  <a:bodyPr rtlCol="0" anchor="ctr"/>
                  <a:lstStyle/>
                  <a:p>
                    <a:endParaRPr lang="en-US" dirty="0"/>
                  </a:p>
                </p:txBody>
              </p:sp>
            </p:grpSp>
            <p:sp>
              <p:nvSpPr>
                <p:cNvPr id="439" name="Freeform: Shape 438">
                  <a:extLst>
                    <a:ext uri="{FF2B5EF4-FFF2-40B4-BE49-F238E27FC236}">
                      <a16:creationId xmlns:a16="http://schemas.microsoft.com/office/drawing/2014/main" id="{A5531DC0-DDB7-9809-0105-9970735F8E44}"/>
                    </a:ext>
                  </a:extLst>
                </p:cNvPr>
                <p:cNvSpPr/>
                <p:nvPr/>
              </p:nvSpPr>
              <p:spPr>
                <a:xfrm>
                  <a:off x="11760085" y="2810552"/>
                  <a:ext cx="35493" cy="40850"/>
                </a:xfrm>
                <a:custGeom>
                  <a:avLst/>
                  <a:gdLst>
                    <a:gd name="connsiteX0" fmla="*/ 32248 w 35493"/>
                    <a:gd name="connsiteY0" fmla="*/ 52 h 40850"/>
                    <a:gd name="connsiteX1" fmla="*/ 35493 w 35493"/>
                    <a:gd name="connsiteY1" fmla="*/ 40748 h 40850"/>
                    <a:gd name="connsiteX2" fmla="*/ 33948 w 35493"/>
                    <a:gd name="connsiteY2" fmla="*/ 40851 h 40850"/>
                    <a:gd name="connsiteX3" fmla="*/ 27972 w 35493"/>
                    <a:gd name="connsiteY3" fmla="*/ 37039 h 40850"/>
                    <a:gd name="connsiteX4" fmla="*/ 5460 w 35493"/>
                    <a:gd name="connsiteY4" fmla="*/ 22718 h 40850"/>
                    <a:gd name="connsiteX5" fmla="*/ 0 w 35493"/>
                    <a:gd name="connsiteY5" fmla="*/ 19266 h 40850"/>
                    <a:gd name="connsiteX6" fmla="*/ 11178 w 35493"/>
                    <a:gd name="connsiteY6" fmla="*/ 927 h 40850"/>
                    <a:gd name="connsiteX7" fmla="*/ 32299 w 35493"/>
                    <a:gd name="connsiteY7" fmla="*/ 0 h 4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93" h="40850">
                      <a:moveTo>
                        <a:pt x="32248" y="52"/>
                      </a:moveTo>
                      <a:cubicBezTo>
                        <a:pt x="33329" y="13600"/>
                        <a:pt x="34411" y="27199"/>
                        <a:pt x="35493" y="40748"/>
                      </a:cubicBezTo>
                      <a:cubicBezTo>
                        <a:pt x="34978" y="40748"/>
                        <a:pt x="34463" y="40799"/>
                        <a:pt x="33948" y="40851"/>
                      </a:cubicBezTo>
                      <a:cubicBezTo>
                        <a:pt x="31939" y="39614"/>
                        <a:pt x="29930" y="38326"/>
                        <a:pt x="27972" y="37039"/>
                      </a:cubicBezTo>
                      <a:cubicBezTo>
                        <a:pt x="20451" y="32299"/>
                        <a:pt x="12981" y="27457"/>
                        <a:pt x="5460" y="22718"/>
                      </a:cubicBezTo>
                      <a:cubicBezTo>
                        <a:pt x="3657" y="21533"/>
                        <a:pt x="1803" y="20451"/>
                        <a:pt x="0" y="19266"/>
                      </a:cubicBezTo>
                      <a:cubicBezTo>
                        <a:pt x="3709" y="13136"/>
                        <a:pt x="7469" y="7057"/>
                        <a:pt x="11178" y="927"/>
                      </a:cubicBezTo>
                      <a:cubicBezTo>
                        <a:pt x="18236" y="670"/>
                        <a:pt x="25293" y="361"/>
                        <a:pt x="32299" y="0"/>
                      </a:cubicBezTo>
                      <a:close/>
                    </a:path>
                  </a:pathLst>
                </a:custGeom>
                <a:solidFill>
                  <a:srgbClr val="BEABD3"/>
                </a:solidFill>
                <a:ln w="0" cap="flat">
                  <a:noFill/>
                  <a:prstDash val="solid"/>
                  <a:miter/>
                </a:ln>
              </p:spPr>
              <p:txBody>
                <a:bodyPr rtlCol="0" anchor="ctr"/>
                <a:lstStyle/>
                <a:p>
                  <a:endParaRPr lang="en-US" dirty="0"/>
                </a:p>
              </p:txBody>
            </p:sp>
            <p:sp>
              <p:nvSpPr>
                <p:cNvPr id="440" name="Freeform: Shape 439">
                  <a:extLst>
                    <a:ext uri="{FF2B5EF4-FFF2-40B4-BE49-F238E27FC236}">
                      <a16:creationId xmlns:a16="http://schemas.microsoft.com/office/drawing/2014/main" id="{2C6124C0-3588-DA11-0537-E60A53EACC66}"/>
                    </a:ext>
                  </a:extLst>
                </p:cNvPr>
                <p:cNvSpPr/>
                <p:nvPr/>
              </p:nvSpPr>
              <p:spPr>
                <a:xfrm>
                  <a:off x="11730567" y="2898847"/>
                  <a:ext cx="44637" cy="38541"/>
                </a:xfrm>
                <a:custGeom>
                  <a:avLst/>
                  <a:gdLst>
                    <a:gd name="connsiteX0" fmla="*/ 22615 w 44637"/>
                    <a:gd name="connsiteY0" fmla="*/ 15557 h 38541"/>
                    <a:gd name="connsiteX1" fmla="*/ 31939 w 44637"/>
                    <a:gd name="connsiteY1" fmla="*/ 10303 h 38541"/>
                    <a:gd name="connsiteX2" fmla="*/ 35339 w 44637"/>
                    <a:gd name="connsiteY2" fmla="*/ 17000 h 38541"/>
                    <a:gd name="connsiteX3" fmla="*/ 43117 w 44637"/>
                    <a:gd name="connsiteY3" fmla="*/ 30960 h 38541"/>
                    <a:gd name="connsiteX4" fmla="*/ 44611 w 44637"/>
                    <a:gd name="connsiteY4" fmla="*/ 34720 h 38541"/>
                    <a:gd name="connsiteX5" fmla="*/ 43066 w 44637"/>
                    <a:gd name="connsiteY5" fmla="*/ 38223 h 38541"/>
                    <a:gd name="connsiteX6" fmla="*/ 38120 w 44637"/>
                    <a:gd name="connsiteY6" fmla="*/ 37142 h 38541"/>
                    <a:gd name="connsiteX7" fmla="*/ 0 w 44637"/>
                    <a:gd name="connsiteY7" fmla="*/ 9015 h 38541"/>
                    <a:gd name="connsiteX8" fmla="*/ 7006 w 44637"/>
                    <a:gd name="connsiteY8" fmla="*/ 0 h 38541"/>
                    <a:gd name="connsiteX9" fmla="*/ 22563 w 44637"/>
                    <a:gd name="connsiteY9" fmla="*/ 15557 h 3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637" h="38541">
                      <a:moveTo>
                        <a:pt x="22615" y="15557"/>
                      </a:moveTo>
                      <a:cubicBezTo>
                        <a:pt x="25345" y="13188"/>
                        <a:pt x="28539" y="11436"/>
                        <a:pt x="31939" y="10303"/>
                      </a:cubicBezTo>
                      <a:cubicBezTo>
                        <a:pt x="32917" y="12621"/>
                        <a:pt x="34154" y="14836"/>
                        <a:pt x="35339" y="17000"/>
                      </a:cubicBezTo>
                      <a:cubicBezTo>
                        <a:pt x="37914" y="21636"/>
                        <a:pt x="40541" y="26324"/>
                        <a:pt x="43117" y="30960"/>
                      </a:cubicBezTo>
                      <a:cubicBezTo>
                        <a:pt x="43787" y="32145"/>
                        <a:pt x="44457" y="33381"/>
                        <a:pt x="44611" y="34720"/>
                      </a:cubicBezTo>
                      <a:cubicBezTo>
                        <a:pt x="44766" y="36060"/>
                        <a:pt x="44251" y="37605"/>
                        <a:pt x="43066" y="38223"/>
                      </a:cubicBezTo>
                      <a:cubicBezTo>
                        <a:pt x="41520" y="39048"/>
                        <a:pt x="39614" y="38120"/>
                        <a:pt x="38120" y="37142"/>
                      </a:cubicBezTo>
                      <a:cubicBezTo>
                        <a:pt x="25036" y="28951"/>
                        <a:pt x="0" y="9015"/>
                        <a:pt x="0" y="9015"/>
                      </a:cubicBezTo>
                      <a:cubicBezTo>
                        <a:pt x="2215" y="4688"/>
                        <a:pt x="4688" y="3194"/>
                        <a:pt x="7006" y="0"/>
                      </a:cubicBezTo>
                      <a:cubicBezTo>
                        <a:pt x="11951" y="5409"/>
                        <a:pt x="17154" y="10612"/>
                        <a:pt x="22563" y="15557"/>
                      </a:cubicBezTo>
                      <a:close/>
                    </a:path>
                  </a:pathLst>
                </a:custGeom>
                <a:solidFill>
                  <a:srgbClr val="402F6D"/>
                </a:solidFill>
                <a:ln w="0" cap="flat">
                  <a:noFill/>
                  <a:prstDash val="solid"/>
                  <a:miter/>
                </a:ln>
              </p:spPr>
              <p:txBody>
                <a:bodyPr rtlCol="0" anchor="ctr"/>
                <a:lstStyle/>
                <a:p>
                  <a:endParaRPr lang="en-US" dirty="0"/>
                </a:p>
              </p:txBody>
            </p:sp>
            <p:sp>
              <p:nvSpPr>
                <p:cNvPr id="441" name="Freeform: Shape 440">
                  <a:extLst>
                    <a:ext uri="{FF2B5EF4-FFF2-40B4-BE49-F238E27FC236}">
                      <a16:creationId xmlns:a16="http://schemas.microsoft.com/office/drawing/2014/main" id="{21996075-62A0-B929-CB57-FA75D3AB572B}"/>
                    </a:ext>
                  </a:extLst>
                </p:cNvPr>
                <p:cNvSpPr/>
                <p:nvPr/>
              </p:nvSpPr>
              <p:spPr>
                <a:xfrm>
                  <a:off x="11737573" y="2833218"/>
                  <a:ext cx="50432" cy="81186"/>
                </a:xfrm>
                <a:custGeom>
                  <a:avLst/>
                  <a:gdLst>
                    <a:gd name="connsiteX0" fmla="*/ 24881 w 50432"/>
                    <a:gd name="connsiteY0" fmla="*/ 75932 h 81186"/>
                    <a:gd name="connsiteX1" fmla="*/ 15557 w 50432"/>
                    <a:gd name="connsiteY1" fmla="*/ 81186 h 81186"/>
                    <a:gd name="connsiteX2" fmla="*/ 0 w 50432"/>
                    <a:gd name="connsiteY2" fmla="*/ 65629 h 81186"/>
                    <a:gd name="connsiteX3" fmla="*/ 1700 w 50432"/>
                    <a:gd name="connsiteY3" fmla="*/ 62847 h 81186"/>
                    <a:gd name="connsiteX4" fmla="*/ 27921 w 50432"/>
                    <a:gd name="connsiteY4" fmla="*/ 0 h 81186"/>
                    <a:gd name="connsiteX5" fmla="*/ 50432 w 50432"/>
                    <a:gd name="connsiteY5" fmla="*/ 14321 h 81186"/>
                    <a:gd name="connsiteX6" fmla="*/ 23027 w 50432"/>
                    <a:gd name="connsiteY6" fmla="*/ 67638 h 81186"/>
                    <a:gd name="connsiteX7" fmla="*/ 24881 w 50432"/>
                    <a:gd name="connsiteY7" fmla="*/ 75829 h 8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32" h="81186">
                      <a:moveTo>
                        <a:pt x="24881" y="75932"/>
                      </a:moveTo>
                      <a:cubicBezTo>
                        <a:pt x="21481" y="77065"/>
                        <a:pt x="18288" y="78868"/>
                        <a:pt x="15557" y="81186"/>
                      </a:cubicBezTo>
                      <a:cubicBezTo>
                        <a:pt x="10148" y="76241"/>
                        <a:pt x="4945" y="71038"/>
                        <a:pt x="0" y="65629"/>
                      </a:cubicBezTo>
                      <a:cubicBezTo>
                        <a:pt x="567" y="64856"/>
                        <a:pt x="1185" y="63929"/>
                        <a:pt x="1700" y="62847"/>
                      </a:cubicBezTo>
                      <a:cubicBezTo>
                        <a:pt x="10354" y="46620"/>
                        <a:pt x="18906" y="20606"/>
                        <a:pt x="27921" y="0"/>
                      </a:cubicBezTo>
                      <a:cubicBezTo>
                        <a:pt x="35390" y="4739"/>
                        <a:pt x="42911" y="9582"/>
                        <a:pt x="50432" y="14321"/>
                      </a:cubicBezTo>
                      <a:cubicBezTo>
                        <a:pt x="43632" y="24521"/>
                        <a:pt x="23130" y="61250"/>
                        <a:pt x="23027" y="67638"/>
                      </a:cubicBezTo>
                      <a:cubicBezTo>
                        <a:pt x="23027" y="70471"/>
                        <a:pt x="23800" y="73201"/>
                        <a:pt x="24881" y="75829"/>
                      </a:cubicBezTo>
                      <a:close/>
                    </a:path>
                  </a:pathLst>
                </a:custGeom>
                <a:solidFill>
                  <a:srgbClr val="F6BB96"/>
                </a:solidFill>
                <a:ln w="0" cap="flat">
                  <a:noFill/>
                  <a:prstDash val="solid"/>
                  <a:miter/>
                </a:ln>
              </p:spPr>
              <p:txBody>
                <a:bodyPr rtlCol="0" anchor="ctr"/>
                <a:lstStyle/>
                <a:p>
                  <a:endParaRPr lang="en-US" dirty="0"/>
                </a:p>
              </p:txBody>
            </p:sp>
            <p:sp>
              <p:nvSpPr>
                <p:cNvPr id="442" name="Freeform: Shape 441">
                  <a:extLst>
                    <a:ext uri="{FF2B5EF4-FFF2-40B4-BE49-F238E27FC236}">
                      <a16:creationId xmlns:a16="http://schemas.microsoft.com/office/drawing/2014/main" id="{42828EBF-9336-A27C-4483-D9FE02FA983A}"/>
                    </a:ext>
                  </a:extLst>
                </p:cNvPr>
                <p:cNvSpPr/>
                <p:nvPr/>
              </p:nvSpPr>
              <p:spPr>
                <a:xfrm>
                  <a:off x="11679929" y="2590077"/>
                  <a:ext cx="74870" cy="50169"/>
                </a:xfrm>
                <a:custGeom>
                  <a:avLst/>
                  <a:gdLst>
                    <a:gd name="connsiteX0" fmla="*/ 69338 w 74870"/>
                    <a:gd name="connsiteY0" fmla="*/ 26473 h 50169"/>
                    <a:gd name="connsiteX1" fmla="*/ 67792 w 74870"/>
                    <a:gd name="connsiteY1" fmla="*/ 32243 h 50169"/>
                    <a:gd name="connsiteX2" fmla="*/ 64599 w 74870"/>
                    <a:gd name="connsiteY2" fmla="*/ 31882 h 50169"/>
                    <a:gd name="connsiteX3" fmla="*/ 62744 w 74870"/>
                    <a:gd name="connsiteY3" fmla="*/ 29873 h 50169"/>
                    <a:gd name="connsiteX4" fmla="*/ 55687 w 74870"/>
                    <a:gd name="connsiteY4" fmla="*/ 36982 h 50169"/>
                    <a:gd name="connsiteX5" fmla="*/ 49144 w 74870"/>
                    <a:gd name="connsiteY5" fmla="*/ 40640 h 50169"/>
                    <a:gd name="connsiteX6" fmla="*/ 40387 w 74870"/>
                    <a:gd name="connsiteY6" fmla="*/ 39146 h 50169"/>
                    <a:gd name="connsiteX7" fmla="*/ 36833 w 74870"/>
                    <a:gd name="connsiteY7" fmla="*/ 36879 h 50169"/>
                    <a:gd name="connsiteX8" fmla="*/ 29363 w 74870"/>
                    <a:gd name="connsiteY8" fmla="*/ 50170 h 50169"/>
                    <a:gd name="connsiteX9" fmla="*/ 29363 w 74870"/>
                    <a:gd name="connsiteY9" fmla="*/ 50170 h 50169"/>
                    <a:gd name="connsiteX10" fmla="*/ 12724 w 74870"/>
                    <a:gd name="connsiteY10" fmla="*/ 49500 h 50169"/>
                    <a:gd name="connsiteX11" fmla="*/ 0 w 74870"/>
                    <a:gd name="connsiteY11" fmla="*/ 47285 h 50169"/>
                    <a:gd name="connsiteX12" fmla="*/ 11900 w 74870"/>
                    <a:gd name="connsiteY12" fmla="*/ 31470 h 50169"/>
                    <a:gd name="connsiteX13" fmla="*/ 11797 w 74870"/>
                    <a:gd name="connsiteY13" fmla="*/ 31367 h 50169"/>
                    <a:gd name="connsiteX14" fmla="*/ 16382 w 74870"/>
                    <a:gd name="connsiteY14" fmla="*/ 23898 h 50169"/>
                    <a:gd name="connsiteX15" fmla="*/ 18030 w 74870"/>
                    <a:gd name="connsiteY15" fmla="*/ 18334 h 50169"/>
                    <a:gd name="connsiteX16" fmla="*/ 35905 w 74870"/>
                    <a:gd name="connsiteY16" fmla="*/ 12256 h 50169"/>
                    <a:gd name="connsiteX17" fmla="*/ 34154 w 74870"/>
                    <a:gd name="connsiteY17" fmla="*/ 8186 h 50169"/>
                    <a:gd name="connsiteX18" fmla="*/ 36575 w 74870"/>
                    <a:gd name="connsiteY18" fmla="*/ 1541 h 50169"/>
                    <a:gd name="connsiteX19" fmla="*/ 43478 w 74870"/>
                    <a:gd name="connsiteY19" fmla="*/ 665 h 50169"/>
                    <a:gd name="connsiteX20" fmla="*/ 46466 w 74870"/>
                    <a:gd name="connsiteY20" fmla="*/ 6074 h 50169"/>
                    <a:gd name="connsiteX21" fmla="*/ 56408 w 74870"/>
                    <a:gd name="connsiteY21" fmla="*/ 1232 h 50169"/>
                    <a:gd name="connsiteX22" fmla="*/ 67329 w 74870"/>
                    <a:gd name="connsiteY22" fmla="*/ 2674 h 50169"/>
                    <a:gd name="connsiteX23" fmla="*/ 74747 w 74870"/>
                    <a:gd name="connsiteY23" fmla="*/ 922 h 50169"/>
                    <a:gd name="connsiteX24" fmla="*/ 72944 w 74870"/>
                    <a:gd name="connsiteY24" fmla="*/ 14728 h 50169"/>
                    <a:gd name="connsiteX25" fmla="*/ 69338 w 74870"/>
                    <a:gd name="connsiteY25" fmla="*/ 26473 h 5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4870" h="50169">
                      <a:moveTo>
                        <a:pt x="69338" y="26473"/>
                      </a:moveTo>
                      <a:cubicBezTo>
                        <a:pt x="69338" y="28585"/>
                        <a:pt x="69647" y="31213"/>
                        <a:pt x="67792" y="32243"/>
                      </a:cubicBezTo>
                      <a:cubicBezTo>
                        <a:pt x="66814" y="32758"/>
                        <a:pt x="65526" y="32501"/>
                        <a:pt x="64599" y="31882"/>
                      </a:cubicBezTo>
                      <a:cubicBezTo>
                        <a:pt x="63826" y="31367"/>
                        <a:pt x="63259" y="30646"/>
                        <a:pt x="62744" y="29873"/>
                      </a:cubicBezTo>
                      <a:cubicBezTo>
                        <a:pt x="60632" y="32501"/>
                        <a:pt x="58314" y="34870"/>
                        <a:pt x="55687" y="36982"/>
                      </a:cubicBezTo>
                      <a:cubicBezTo>
                        <a:pt x="53729" y="38579"/>
                        <a:pt x="51617" y="40073"/>
                        <a:pt x="49144" y="40640"/>
                      </a:cubicBezTo>
                      <a:cubicBezTo>
                        <a:pt x="46208" y="41309"/>
                        <a:pt x="43066" y="40537"/>
                        <a:pt x="40387" y="39146"/>
                      </a:cubicBezTo>
                      <a:cubicBezTo>
                        <a:pt x="39151" y="38476"/>
                        <a:pt x="37966" y="37755"/>
                        <a:pt x="36833" y="36879"/>
                      </a:cubicBezTo>
                      <a:cubicBezTo>
                        <a:pt x="34617" y="40228"/>
                        <a:pt x="31218" y="46203"/>
                        <a:pt x="29363" y="50170"/>
                      </a:cubicBezTo>
                      <a:lnTo>
                        <a:pt x="29363" y="50170"/>
                      </a:lnTo>
                      <a:cubicBezTo>
                        <a:pt x="23954" y="49088"/>
                        <a:pt x="18288" y="49552"/>
                        <a:pt x="12724" y="49500"/>
                      </a:cubicBezTo>
                      <a:cubicBezTo>
                        <a:pt x="8448" y="49449"/>
                        <a:pt x="3915" y="48985"/>
                        <a:pt x="0" y="47285"/>
                      </a:cubicBezTo>
                      <a:cubicBezTo>
                        <a:pt x="3709" y="41825"/>
                        <a:pt x="7727" y="36570"/>
                        <a:pt x="11900" y="31470"/>
                      </a:cubicBezTo>
                      <a:lnTo>
                        <a:pt x="11797" y="31367"/>
                      </a:lnTo>
                      <a:cubicBezTo>
                        <a:pt x="13754" y="29204"/>
                        <a:pt x="15300" y="26628"/>
                        <a:pt x="16382" y="23898"/>
                      </a:cubicBezTo>
                      <a:cubicBezTo>
                        <a:pt x="17103" y="22095"/>
                        <a:pt x="17618" y="20240"/>
                        <a:pt x="18030" y="18334"/>
                      </a:cubicBezTo>
                      <a:cubicBezTo>
                        <a:pt x="24366" y="18025"/>
                        <a:pt x="30651" y="15862"/>
                        <a:pt x="35905" y="12256"/>
                      </a:cubicBezTo>
                      <a:cubicBezTo>
                        <a:pt x="34978" y="11071"/>
                        <a:pt x="34360" y="9680"/>
                        <a:pt x="34154" y="8186"/>
                      </a:cubicBezTo>
                      <a:cubicBezTo>
                        <a:pt x="33793" y="5765"/>
                        <a:pt x="34669" y="3086"/>
                        <a:pt x="36575" y="1541"/>
                      </a:cubicBezTo>
                      <a:cubicBezTo>
                        <a:pt x="38430" y="-56"/>
                        <a:pt x="41314" y="-520"/>
                        <a:pt x="43478" y="665"/>
                      </a:cubicBezTo>
                      <a:cubicBezTo>
                        <a:pt x="45435" y="1695"/>
                        <a:pt x="46620" y="3910"/>
                        <a:pt x="46466" y="6074"/>
                      </a:cubicBezTo>
                      <a:cubicBezTo>
                        <a:pt x="49453" y="3704"/>
                        <a:pt x="52647" y="1541"/>
                        <a:pt x="56408" y="1232"/>
                      </a:cubicBezTo>
                      <a:cubicBezTo>
                        <a:pt x="60065" y="974"/>
                        <a:pt x="63671" y="2519"/>
                        <a:pt x="67329" y="2674"/>
                      </a:cubicBezTo>
                      <a:cubicBezTo>
                        <a:pt x="69905" y="2777"/>
                        <a:pt x="72480" y="2159"/>
                        <a:pt x="74747" y="922"/>
                      </a:cubicBezTo>
                      <a:cubicBezTo>
                        <a:pt x="75159" y="5610"/>
                        <a:pt x="74541" y="10350"/>
                        <a:pt x="72944" y="14728"/>
                      </a:cubicBezTo>
                      <a:cubicBezTo>
                        <a:pt x="71501" y="18592"/>
                        <a:pt x="69286" y="22352"/>
                        <a:pt x="69338" y="26473"/>
                      </a:cubicBezTo>
                      <a:close/>
                    </a:path>
                  </a:pathLst>
                </a:custGeom>
                <a:solidFill>
                  <a:srgbClr val="F6BB96"/>
                </a:solidFill>
                <a:ln w="0" cap="flat">
                  <a:noFill/>
                  <a:prstDash val="solid"/>
                  <a:miter/>
                </a:ln>
              </p:spPr>
              <p:txBody>
                <a:bodyPr rtlCol="0" anchor="ctr"/>
                <a:lstStyle/>
                <a:p>
                  <a:endParaRPr lang="en-US" dirty="0"/>
                </a:p>
              </p:txBody>
            </p:sp>
            <p:sp>
              <p:nvSpPr>
                <p:cNvPr id="443" name="Freeform: Shape 442">
                  <a:extLst>
                    <a:ext uri="{FF2B5EF4-FFF2-40B4-BE49-F238E27FC236}">
                      <a16:creationId xmlns:a16="http://schemas.microsoft.com/office/drawing/2014/main" id="{75F976C4-7374-9FAA-270F-7B1B34C51B00}"/>
                    </a:ext>
                  </a:extLst>
                </p:cNvPr>
                <p:cNvSpPr/>
                <p:nvPr/>
              </p:nvSpPr>
              <p:spPr>
                <a:xfrm>
                  <a:off x="11703728" y="2678058"/>
                  <a:ext cx="29826" cy="18390"/>
                </a:xfrm>
                <a:custGeom>
                  <a:avLst/>
                  <a:gdLst>
                    <a:gd name="connsiteX0" fmla="*/ 29569 w 29826"/>
                    <a:gd name="connsiteY0" fmla="*/ 0 h 18390"/>
                    <a:gd name="connsiteX1" fmla="*/ 29826 w 29826"/>
                    <a:gd name="connsiteY1" fmla="*/ 618 h 18390"/>
                    <a:gd name="connsiteX2" fmla="*/ 3245 w 29826"/>
                    <a:gd name="connsiteY2" fmla="*/ 18391 h 18390"/>
                    <a:gd name="connsiteX3" fmla="*/ 0 w 29826"/>
                    <a:gd name="connsiteY3" fmla="*/ 12569 h 18390"/>
                    <a:gd name="connsiteX4" fmla="*/ 29569 w 29826"/>
                    <a:gd name="connsiteY4" fmla="*/ 0 h 18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26" h="18390">
                      <a:moveTo>
                        <a:pt x="29569" y="0"/>
                      </a:moveTo>
                      <a:cubicBezTo>
                        <a:pt x="29569" y="0"/>
                        <a:pt x="29724" y="412"/>
                        <a:pt x="29826" y="618"/>
                      </a:cubicBezTo>
                      <a:cubicBezTo>
                        <a:pt x="21636" y="7521"/>
                        <a:pt x="12724" y="13497"/>
                        <a:pt x="3245" y="18391"/>
                      </a:cubicBezTo>
                      <a:cubicBezTo>
                        <a:pt x="2163" y="16433"/>
                        <a:pt x="1030" y="14527"/>
                        <a:pt x="0" y="12569"/>
                      </a:cubicBezTo>
                      <a:cubicBezTo>
                        <a:pt x="9942" y="8706"/>
                        <a:pt x="21069" y="4276"/>
                        <a:pt x="29569" y="0"/>
                      </a:cubicBezTo>
                      <a:close/>
                    </a:path>
                  </a:pathLst>
                </a:custGeom>
                <a:solidFill>
                  <a:srgbClr val="F2A68E"/>
                </a:solidFill>
                <a:ln w="0" cap="flat">
                  <a:noFill/>
                  <a:prstDash val="solid"/>
                  <a:miter/>
                </a:ln>
              </p:spPr>
              <p:txBody>
                <a:bodyPr rtlCol="0" anchor="ctr"/>
                <a:lstStyle/>
                <a:p>
                  <a:endParaRPr lang="en-US" dirty="0"/>
                </a:p>
              </p:txBody>
            </p:sp>
            <p:sp>
              <p:nvSpPr>
                <p:cNvPr id="444" name="Freeform: Shape 443">
                  <a:extLst>
                    <a:ext uri="{FF2B5EF4-FFF2-40B4-BE49-F238E27FC236}">
                      <a16:creationId xmlns:a16="http://schemas.microsoft.com/office/drawing/2014/main" id="{EB3CA8A6-B102-F56C-8459-CBD6F51FCFAA}"/>
                    </a:ext>
                  </a:extLst>
                </p:cNvPr>
                <p:cNvSpPr/>
                <p:nvPr/>
              </p:nvSpPr>
              <p:spPr>
                <a:xfrm>
                  <a:off x="11695669" y="2534032"/>
                  <a:ext cx="59058" cy="74327"/>
                </a:xfrm>
                <a:custGeom>
                  <a:avLst/>
                  <a:gdLst>
                    <a:gd name="connsiteX0" fmla="*/ 18259 w 59058"/>
                    <a:gd name="connsiteY0" fmla="*/ 33632 h 74327"/>
                    <a:gd name="connsiteX1" fmla="*/ 2959 w 59058"/>
                    <a:gd name="connsiteY1" fmla="*/ 25029 h 74327"/>
                    <a:gd name="connsiteX2" fmla="*/ 3268 w 59058"/>
                    <a:gd name="connsiteY2" fmla="*/ 7102 h 74327"/>
                    <a:gd name="connsiteX3" fmla="*/ 22226 w 59058"/>
                    <a:gd name="connsiteY3" fmla="*/ 199 h 74327"/>
                    <a:gd name="connsiteX4" fmla="*/ 30674 w 59058"/>
                    <a:gd name="connsiteY4" fmla="*/ 3496 h 74327"/>
                    <a:gd name="connsiteX5" fmla="*/ 35207 w 59058"/>
                    <a:gd name="connsiteY5" fmla="*/ 10554 h 74327"/>
                    <a:gd name="connsiteX6" fmla="*/ 31241 w 59058"/>
                    <a:gd name="connsiteY6" fmla="*/ 29665 h 74327"/>
                    <a:gd name="connsiteX7" fmla="*/ 54010 w 59058"/>
                    <a:gd name="connsiteY7" fmla="*/ 42338 h 74327"/>
                    <a:gd name="connsiteX8" fmla="*/ 59058 w 59058"/>
                    <a:gd name="connsiteY8" fmla="*/ 56916 h 74327"/>
                    <a:gd name="connsiteX9" fmla="*/ 51640 w 59058"/>
                    <a:gd name="connsiteY9" fmla="*/ 58668 h 74327"/>
                    <a:gd name="connsiteX10" fmla="*/ 40719 w 59058"/>
                    <a:gd name="connsiteY10" fmla="*/ 57225 h 74327"/>
                    <a:gd name="connsiteX11" fmla="*/ 30777 w 59058"/>
                    <a:gd name="connsiteY11" fmla="*/ 62068 h 74327"/>
                    <a:gd name="connsiteX12" fmla="*/ 27789 w 59058"/>
                    <a:gd name="connsiteY12" fmla="*/ 56659 h 74327"/>
                    <a:gd name="connsiteX13" fmla="*/ 20886 w 59058"/>
                    <a:gd name="connsiteY13" fmla="*/ 57534 h 74327"/>
                    <a:gd name="connsiteX14" fmla="*/ 18465 w 59058"/>
                    <a:gd name="connsiteY14" fmla="*/ 64180 h 74327"/>
                    <a:gd name="connsiteX15" fmla="*/ 20216 w 59058"/>
                    <a:gd name="connsiteY15" fmla="*/ 68249 h 74327"/>
                    <a:gd name="connsiteX16" fmla="*/ 2341 w 59058"/>
                    <a:gd name="connsiteY16" fmla="*/ 74328 h 74327"/>
                    <a:gd name="connsiteX17" fmla="*/ 3268 w 59058"/>
                    <a:gd name="connsiteY17" fmla="*/ 68558 h 74327"/>
                    <a:gd name="connsiteX18" fmla="*/ 5071 w 59058"/>
                    <a:gd name="connsiteY18" fmla="*/ 51868 h 74327"/>
                    <a:gd name="connsiteX19" fmla="*/ 18310 w 59058"/>
                    <a:gd name="connsiteY19" fmla="*/ 33529 h 7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058" h="74327">
                      <a:moveTo>
                        <a:pt x="18259" y="33632"/>
                      </a:moveTo>
                      <a:cubicBezTo>
                        <a:pt x="12335" y="31880"/>
                        <a:pt x="6462" y="29511"/>
                        <a:pt x="2959" y="25029"/>
                      </a:cubicBezTo>
                      <a:cubicBezTo>
                        <a:pt x="-1162" y="19775"/>
                        <a:pt x="-904" y="12254"/>
                        <a:pt x="3268" y="7102"/>
                      </a:cubicBezTo>
                      <a:cubicBezTo>
                        <a:pt x="7441" y="1899"/>
                        <a:pt x="15117" y="-780"/>
                        <a:pt x="22226" y="199"/>
                      </a:cubicBezTo>
                      <a:cubicBezTo>
                        <a:pt x="25316" y="663"/>
                        <a:pt x="28304" y="1693"/>
                        <a:pt x="30674" y="3496"/>
                      </a:cubicBezTo>
                      <a:cubicBezTo>
                        <a:pt x="33043" y="5299"/>
                        <a:pt x="34795" y="7823"/>
                        <a:pt x="35207" y="10554"/>
                      </a:cubicBezTo>
                      <a:cubicBezTo>
                        <a:pt x="36237" y="17096"/>
                        <a:pt x="34383" y="23381"/>
                        <a:pt x="31241" y="29665"/>
                      </a:cubicBezTo>
                      <a:cubicBezTo>
                        <a:pt x="40255" y="29974"/>
                        <a:pt x="48961" y="34920"/>
                        <a:pt x="54010" y="42338"/>
                      </a:cubicBezTo>
                      <a:cubicBezTo>
                        <a:pt x="56946" y="46665"/>
                        <a:pt x="58594" y="51713"/>
                        <a:pt x="59058" y="56916"/>
                      </a:cubicBezTo>
                      <a:cubicBezTo>
                        <a:pt x="56791" y="58153"/>
                        <a:pt x="54216" y="58822"/>
                        <a:pt x="51640" y="58668"/>
                      </a:cubicBezTo>
                      <a:cubicBezTo>
                        <a:pt x="47931" y="58513"/>
                        <a:pt x="44377" y="56968"/>
                        <a:pt x="40719" y="57225"/>
                      </a:cubicBezTo>
                      <a:cubicBezTo>
                        <a:pt x="36958" y="57534"/>
                        <a:pt x="33713" y="59749"/>
                        <a:pt x="30777" y="62068"/>
                      </a:cubicBezTo>
                      <a:cubicBezTo>
                        <a:pt x="30983" y="59904"/>
                        <a:pt x="29747" y="57689"/>
                        <a:pt x="27789" y="56659"/>
                      </a:cubicBezTo>
                      <a:cubicBezTo>
                        <a:pt x="25625" y="55474"/>
                        <a:pt x="22792" y="55937"/>
                        <a:pt x="20886" y="57534"/>
                      </a:cubicBezTo>
                      <a:cubicBezTo>
                        <a:pt x="18980" y="59080"/>
                        <a:pt x="18104" y="61758"/>
                        <a:pt x="18465" y="64180"/>
                      </a:cubicBezTo>
                      <a:cubicBezTo>
                        <a:pt x="18671" y="65674"/>
                        <a:pt x="19289" y="67064"/>
                        <a:pt x="20216" y="68249"/>
                      </a:cubicBezTo>
                      <a:cubicBezTo>
                        <a:pt x="14962" y="71855"/>
                        <a:pt x="8729" y="74019"/>
                        <a:pt x="2341" y="74328"/>
                      </a:cubicBezTo>
                      <a:cubicBezTo>
                        <a:pt x="2753" y="72473"/>
                        <a:pt x="3011" y="70516"/>
                        <a:pt x="3268" y="68558"/>
                      </a:cubicBezTo>
                      <a:cubicBezTo>
                        <a:pt x="3835" y="62995"/>
                        <a:pt x="3732" y="57328"/>
                        <a:pt x="5071" y="51868"/>
                      </a:cubicBezTo>
                      <a:cubicBezTo>
                        <a:pt x="6977" y="44398"/>
                        <a:pt x="11871" y="37701"/>
                        <a:pt x="18310" y="33529"/>
                      </a:cubicBezTo>
                      <a:close/>
                    </a:path>
                  </a:pathLst>
                </a:custGeom>
                <a:solidFill>
                  <a:srgbClr val="140F42"/>
                </a:solidFill>
                <a:ln w="0" cap="flat">
                  <a:noFill/>
                  <a:prstDash val="solid"/>
                  <a:miter/>
                </a:ln>
              </p:spPr>
              <p:txBody>
                <a:bodyPr rtlCol="0" anchor="ctr"/>
                <a:lstStyle/>
                <a:p>
                  <a:endParaRPr lang="en-US" dirty="0"/>
                </a:p>
              </p:txBody>
            </p:sp>
            <p:sp>
              <p:nvSpPr>
                <p:cNvPr id="445" name="Freeform: Shape 444">
                  <a:extLst>
                    <a:ext uri="{FF2B5EF4-FFF2-40B4-BE49-F238E27FC236}">
                      <a16:creationId xmlns:a16="http://schemas.microsoft.com/office/drawing/2014/main" id="{FEB9E636-D2A3-7782-5240-7D68062F9261}"/>
                    </a:ext>
                  </a:extLst>
                </p:cNvPr>
                <p:cNvSpPr/>
                <p:nvPr/>
              </p:nvSpPr>
              <p:spPr>
                <a:xfrm>
                  <a:off x="11708777" y="2746211"/>
                  <a:ext cx="360" cy="257"/>
                </a:xfrm>
                <a:custGeom>
                  <a:avLst/>
                  <a:gdLst>
                    <a:gd name="connsiteX0" fmla="*/ 361 w 360"/>
                    <a:gd name="connsiteY0" fmla="*/ 103 h 257"/>
                    <a:gd name="connsiteX1" fmla="*/ 0 w 360"/>
                    <a:gd name="connsiteY1" fmla="*/ 258 h 257"/>
                    <a:gd name="connsiteX2" fmla="*/ 0 w 360"/>
                    <a:gd name="connsiteY2" fmla="*/ 0 h 257"/>
                    <a:gd name="connsiteX3" fmla="*/ 361 w 360"/>
                    <a:gd name="connsiteY3" fmla="*/ 103 h 257"/>
                  </a:gdLst>
                  <a:ahLst/>
                  <a:cxnLst>
                    <a:cxn ang="0">
                      <a:pos x="connsiteX0" y="connsiteY0"/>
                    </a:cxn>
                    <a:cxn ang="0">
                      <a:pos x="connsiteX1" y="connsiteY1"/>
                    </a:cxn>
                    <a:cxn ang="0">
                      <a:pos x="connsiteX2" y="connsiteY2"/>
                    </a:cxn>
                    <a:cxn ang="0">
                      <a:pos x="connsiteX3" y="connsiteY3"/>
                    </a:cxn>
                  </a:cxnLst>
                  <a:rect l="l" t="t" r="r" b="b"/>
                  <a:pathLst>
                    <a:path w="360" h="257">
                      <a:moveTo>
                        <a:pt x="361" y="103"/>
                      </a:moveTo>
                      <a:cubicBezTo>
                        <a:pt x="361" y="103"/>
                        <a:pt x="103" y="206"/>
                        <a:pt x="0" y="258"/>
                      </a:cubicBezTo>
                      <a:lnTo>
                        <a:pt x="0" y="0"/>
                      </a:lnTo>
                      <a:cubicBezTo>
                        <a:pt x="0" y="0"/>
                        <a:pt x="258" y="103"/>
                        <a:pt x="361" y="103"/>
                      </a:cubicBezTo>
                      <a:close/>
                    </a:path>
                  </a:pathLst>
                </a:custGeom>
                <a:solidFill>
                  <a:srgbClr val="E20613"/>
                </a:solidFill>
                <a:ln w="0" cap="flat">
                  <a:noFill/>
                  <a:prstDash val="solid"/>
                  <a:miter/>
                </a:ln>
              </p:spPr>
              <p:txBody>
                <a:bodyPr rtlCol="0" anchor="ctr"/>
                <a:lstStyle/>
                <a:p>
                  <a:endParaRPr lang="en-US" dirty="0"/>
                </a:p>
              </p:txBody>
            </p:sp>
            <p:sp>
              <p:nvSpPr>
                <p:cNvPr id="446" name="Freeform: Shape 445">
                  <a:extLst>
                    <a:ext uri="{FF2B5EF4-FFF2-40B4-BE49-F238E27FC236}">
                      <a16:creationId xmlns:a16="http://schemas.microsoft.com/office/drawing/2014/main" id="{1FF632C9-830E-8928-B94C-5158051B3B9B}"/>
                    </a:ext>
                  </a:extLst>
                </p:cNvPr>
                <p:cNvSpPr/>
                <p:nvPr/>
              </p:nvSpPr>
              <p:spPr>
                <a:xfrm>
                  <a:off x="11641655" y="2743893"/>
                  <a:ext cx="67070" cy="22357"/>
                </a:xfrm>
                <a:custGeom>
                  <a:avLst/>
                  <a:gdLst>
                    <a:gd name="connsiteX0" fmla="*/ 67071 w 67070"/>
                    <a:gd name="connsiteY0" fmla="*/ 2318 h 22357"/>
                    <a:gd name="connsiteX1" fmla="*/ 67071 w 67070"/>
                    <a:gd name="connsiteY1" fmla="*/ 2576 h 22357"/>
                    <a:gd name="connsiteX2" fmla="*/ 1133 w 67070"/>
                    <a:gd name="connsiteY2" fmla="*/ 22357 h 22357"/>
                    <a:gd name="connsiteX3" fmla="*/ 51 w 67070"/>
                    <a:gd name="connsiteY3" fmla="*/ 824 h 22357"/>
                    <a:gd name="connsiteX4" fmla="*/ 66967 w 67070"/>
                    <a:gd name="connsiteY4" fmla="*/ 0 h 22357"/>
                    <a:gd name="connsiteX5" fmla="*/ 67071 w 67070"/>
                    <a:gd name="connsiteY5" fmla="*/ 2370 h 2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070" h="22357">
                      <a:moveTo>
                        <a:pt x="67071" y="2318"/>
                      </a:moveTo>
                      <a:lnTo>
                        <a:pt x="67071" y="2576"/>
                      </a:lnTo>
                      <a:cubicBezTo>
                        <a:pt x="45538" y="11436"/>
                        <a:pt x="23644" y="17103"/>
                        <a:pt x="1133" y="22357"/>
                      </a:cubicBezTo>
                      <a:cubicBezTo>
                        <a:pt x="51" y="15300"/>
                        <a:pt x="-104" y="8036"/>
                        <a:pt x="51" y="824"/>
                      </a:cubicBezTo>
                      <a:cubicBezTo>
                        <a:pt x="22305" y="2576"/>
                        <a:pt x="44765" y="2318"/>
                        <a:pt x="66967" y="0"/>
                      </a:cubicBezTo>
                      <a:cubicBezTo>
                        <a:pt x="66967" y="824"/>
                        <a:pt x="67019" y="1597"/>
                        <a:pt x="67071" y="2370"/>
                      </a:cubicBezTo>
                      <a:close/>
                    </a:path>
                  </a:pathLst>
                </a:custGeom>
                <a:solidFill>
                  <a:srgbClr val="F6BB96"/>
                </a:solidFill>
                <a:ln w="0" cap="flat">
                  <a:noFill/>
                  <a:prstDash val="solid"/>
                  <a:miter/>
                </a:ln>
              </p:spPr>
              <p:txBody>
                <a:bodyPr rtlCol="0" anchor="ctr"/>
                <a:lstStyle/>
                <a:p>
                  <a:endParaRPr lang="en-US" dirty="0"/>
                </a:p>
              </p:txBody>
            </p:sp>
            <p:sp>
              <p:nvSpPr>
                <p:cNvPr id="447" name="Freeform: Shape 446">
                  <a:extLst>
                    <a:ext uri="{FF2B5EF4-FFF2-40B4-BE49-F238E27FC236}">
                      <a16:creationId xmlns:a16="http://schemas.microsoft.com/office/drawing/2014/main" id="{17910166-C724-6E6C-6088-213E6B28889D}"/>
                    </a:ext>
                  </a:extLst>
                </p:cNvPr>
                <p:cNvSpPr/>
                <p:nvPr/>
              </p:nvSpPr>
              <p:spPr>
                <a:xfrm>
                  <a:off x="11684788" y="2673087"/>
                  <a:ext cx="31973" cy="51694"/>
                </a:xfrm>
                <a:custGeom>
                  <a:avLst/>
                  <a:gdLst>
                    <a:gd name="connsiteX0" fmla="*/ 22186 w 31973"/>
                    <a:gd name="connsiteY0" fmla="*/ 23362 h 51694"/>
                    <a:gd name="connsiteX1" fmla="*/ 31974 w 31973"/>
                    <a:gd name="connsiteY1" fmla="*/ 38352 h 51694"/>
                    <a:gd name="connsiteX2" fmla="*/ 25586 w 31973"/>
                    <a:gd name="connsiteY2" fmla="*/ 49582 h 51694"/>
                    <a:gd name="connsiteX3" fmla="*/ 24968 w 31973"/>
                    <a:gd name="connsiteY3" fmla="*/ 51694 h 51694"/>
                    <a:gd name="connsiteX4" fmla="*/ 7865 w 31973"/>
                    <a:gd name="connsiteY4" fmla="*/ 35828 h 51694"/>
                    <a:gd name="connsiteX5" fmla="*/ 3178 w 31973"/>
                    <a:gd name="connsiteY5" fmla="*/ 1159 h 51694"/>
                    <a:gd name="connsiteX6" fmla="*/ 18941 w 31973"/>
                    <a:gd name="connsiteY6" fmla="*/ 17541 h 51694"/>
                    <a:gd name="connsiteX7" fmla="*/ 22186 w 31973"/>
                    <a:gd name="connsiteY7" fmla="*/ 23362 h 5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73" h="51694">
                      <a:moveTo>
                        <a:pt x="22186" y="23362"/>
                      </a:moveTo>
                      <a:cubicBezTo>
                        <a:pt x="25174" y="28565"/>
                        <a:pt x="28419" y="33613"/>
                        <a:pt x="31974" y="38352"/>
                      </a:cubicBezTo>
                      <a:cubicBezTo>
                        <a:pt x="29140" y="41598"/>
                        <a:pt x="26925" y="45461"/>
                        <a:pt x="25586" y="49582"/>
                      </a:cubicBezTo>
                      <a:cubicBezTo>
                        <a:pt x="25380" y="50252"/>
                        <a:pt x="25122" y="50973"/>
                        <a:pt x="24968" y="51694"/>
                      </a:cubicBezTo>
                      <a:cubicBezTo>
                        <a:pt x="17962" y="48140"/>
                        <a:pt x="11935" y="42576"/>
                        <a:pt x="7865" y="35828"/>
                      </a:cubicBezTo>
                      <a:cubicBezTo>
                        <a:pt x="2559" y="27019"/>
                        <a:pt x="-4035" y="7856"/>
                        <a:pt x="3178" y="1159"/>
                      </a:cubicBezTo>
                      <a:cubicBezTo>
                        <a:pt x="10389" y="-5538"/>
                        <a:pt x="15077" y="19034"/>
                        <a:pt x="18941" y="17541"/>
                      </a:cubicBezTo>
                      <a:cubicBezTo>
                        <a:pt x="19971" y="19498"/>
                        <a:pt x="21053" y="21404"/>
                        <a:pt x="22186" y="23362"/>
                      </a:cubicBezTo>
                      <a:close/>
                    </a:path>
                  </a:pathLst>
                </a:custGeom>
                <a:solidFill>
                  <a:srgbClr val="EA9F1B"/>
                </a:solidFill>
                <a:ln w="0" cap="flat">
                  <a:noFill/>
                  <a:prstDash val="solid"/>
                  <a:miter/>
                </a:ln>
              </p:spPr>
              <p:txBody>
                <a:bodyPr rtlCol="0" anchor="ctr"/>
                <a:lstStyle/>
                <a:p>
                  <a:endParaRPr lang="en-US" dirty="0"/>
                </a:p>
              </p:txBody>
            </p:sp>
            <p:sp>
              <p:nvSpPr>
                <p:cNvPr id="448" name="Freeform: Shape 447">
                  <a:extLst>
                    <a:ext uri="{FF2B5EF4-FFF2-40B4-BE49-F238E27FC236}">
                      <a16:creationId xmlns:a16="http://schemas.microsoft.com/office/drawing/2014/main" id="{7C86B2E1-7D88-D8C4-A03D-EC733CFE05F7}"/>
                    </a:ext>
                  </a:extLst>
                </p:cNvPr>
                <p:cNvSpPr/>
                <p:nvPr/>
              </p:nvSpPr>
              <p:spPr>
                <a:xfrm>
                  <a:off x="11743434" y="2588939"/>
                  <a:ext cx="2741" cy="13702"/>
                </a:xfrm>
                <a:custGeom>
                  <a:avLst/>
                  <a:gdLst>
                    <a:gd name="connsiteX0" fmla="*/ 2742 w 2741"/>
                    <a:gd name="connsiteY0" fmla="*/ 0 h 13702"/>
                    <a:gd name="connsiteX1" fmla="*/ 836 w 2741"/>
                    <a:gd name="connsiteY1" fmla="*/ 13703 h 13702"/>
                  </a:gdLst>
                  <a:ahLst/>
                  <a:cxnLst>
                    <a:cxn ang="0">
                      <a:pos x="connsiteX0" y="connsiteY0"/>
                    </a:cxn>
                    <a:cxn ang="0">
                      <a:pos x="connsiteX1" y="connsiteY1"/>
                    </a:cxn>
                  </a:cxnLst>
                  <a:rect l="l" t="t" r="r" b="b"/>
                  <a:pathLst>
                    <a:path w="2741" h="13702">
                      <a:moveTo>
                        <a:pt x="2742" y="0"/>
                      </a:moveTo>
                      <a:cubicBezTo>
                        <a:pt x="-40" y="3915"/>
                        <a:pt x="-761" y="9169"/>
                        <a:pt x="836" y="13703"/>
                      </a:cubicBezTo>
                    </a:path>
                  </a:pathLst>
                </a:custGeom>
                <a:noFill/>
                <a:ln w="0" cap="flat">
                  <a:noFill/>
                  <a:prstDash val="solid"/>
                  <a:miter/>
                </a:ln>
              </p:spPr>
              <p:txBody>
                <a:bodyPr rtlCol="0" anchor="ctr"/>
                <a:lstStyle/>
                <a:p>
                  <a:endParaRPr lang="en-US" dirty="0"/>
                </a:p>
              </p:txBody>
            </p:sp>
            <p:sp>
              <p:nvSpPr>
                <p:cNvPr id="449" name="Freeform: Shape 448">
                  <a:extLst>
                    <a:ext uri="{FF2B5EF4-FFF2-40B4-BE49-F238E27FC236}">
                      <a16:creationId xmlns:a16="http://schemas.microsoft.com/office/drawing/2014/main" id="{E0141539-528A-186D-F6E9-26BDF5785E38}"/>
                    </a:ext>
                  </a:extLst>
                </p:cNvPr>
                <p:cNvSpPr/>
                <p:nvPr/>
              </p:nvSpPr>
              <p:spPr>
                <a:xfrm>
                  <a:off x="11743262" y="2583272"/>
                  <a:ext cx="16262" cy="25138"/>
                </a:xfrm>
                <a:custGeom>
                  <a:avLst/>
                  <a:gdLst>
                    <a:gd name="connsiteX0" fmla="*/ 7601 w 16262"/>
                    <a:gd name="connsiteY0" fmla="*/ 52 h 25138"/>
                    <a:gd name="connsiteX1" fmla="*/ 9919 w 16262"/>
                    <a:gd name="connsiteY1" fmla="*/ 25139 h 25138"/>
                    <a:gd name="connsiteX2" fmla="*/ 235 w 16262"/>
                    <a:gd name="connsiteY2" fmla="*/ 14888 h 25138"/>
                    <a:gd name="connsiteX3" fmla="*/ 7601 w 16262"/>
                    <a:gd name="connsiteY3" fmla="*/ 0 h 25138"/>
                  </a:gdLst>
                  <a:ahLst/>
                  <a:cxnLst>
                    <a:cxn ang="0">
                      <a:pos x="connsiteX0" y="connsiteY0"/>
                    </a:cxn>
                    <a:cxn ang="0">
                      <a:pos x="connsiteX1" y="connsiteY1"/>
                    </a:cxn>
                    <a:cxn ang="0">
                      <a:pos x="connsiteX2" y="connsiteY2"/>
                    </a:cxn>
                    <a:cxn ang="0">
                      <a:pos x="connsiteX3" y="connsiteY3"/>
                    </a:cxn>
                  </a:cxnLst>
                  <a:rect l="l" t="t" r="r" b="b"/>
                  <a:pathLst>
                    <a:path w="16262" h="25138">
                      <a:moveTo>
                        <a:pt x="7601" y="52"/>
                      </a:moveTo>
                      <a:cubicBezTo>
                        <a:pt x="22540" y="4636"/>
                        <a:pt x="14607" y="19833"/>
                        <a:pt x="9919" y="25139"/>
                      </a:cubicBezTo>
                      <a:cubicBezTo>
                        <a:pt x="9919" y="25139"/>
                        <a:pt x="2038" y="18751"/>
                        <a:pt x="235" y="14888"/>
                      </a:cubicBezTo>
                      <a:cubicBezTo>
                        <a:pt x="-1568" y="11076"/>
                        <a:pt x="7601" y="0"/>
                        <a:pt x="7601" y="0"/>
                      </a:cubicBezTo>
                      <a:close/>
                    </a:path>
                  </a:pathLst>
                </a:custGeom>
                <a:solidFill>
                  <a:srgbClr val="140F42"/>
                </a:solidFill>
                <a:ln w="0" cap="flat">
                  <a:noFill/>
                  <a:prstDash val="solid"/>
                  <a:miter/>
                </a:ln>
              </p:spPr>
              <p:txBody>
                <a:bodyPr rtlCol="0" anchor="ctr"/>
                <a:lstStyle/>
                <a:p>
                  <a:endParaRPr lang="en-US" dirty="0"/>
                </a:p>
              </p:txBody>
            </p:sp>
            <p:sp>
              <p:nvSpPr>
                <p:cNvPr id="450" name="Freeform: Shape 449">
                  <a:extLst>
                    <a:ext uri="{FF2B5EF4-FFF2-40B4-BE49-F238E27FC236}">
                      <a16:creationId xmlns:a16="http://schemas.microsoft.com/office/drawing/2014/main" id="{3AFB807E-32D2-F85C-44E6-7B5FC5AF5334}"/>
                    </a:ext>
                  </a:extLst>
                </p:cNvPr>
                <p:cNvSpPr/>
                <p:nvPr/>
              </p:nvSpPr>
              <p:spPr>
                <a:xfrm>
                  <a:off x="11640081" y="2637311"/>
                  <a:ext cx="127679" cy="192106"/>
                </a:xfrm>
                <a:custGeom>
                  <a:avLst/>
                  <a:gdLst>
                    <a:gd name="connsiteX0" fmla="*/ 52469 w 127679"/>
                    <a:gd name="connsiteY0" fmla="*/ 2267 h 192106"/>
                    <a:gd name="connsiteX1" fmla="*/ 69108 w 127679"/>
                    <a:gd name="connsiteY1" fmla="*/ 2936 h 192106"/>
                    <a:gd name="connsiteX2" fmla="*/ 69108 w 127679"/>
                    <a:gd name="connsiteY2" fmla="*/ 2936 h 192106"/>
                    <a:gd name="connsiteX3" fmla="*/ 93165 w 127679"/>
                    <a:gd name="connsiteY3" fmla="*/ 40748 h 192106"/>
                    <a:gd name="connsiteX4" fmla="*/ 63596 w 127679"/>
                    <a:gd name="connsiteY4" fmla="*/ 53317 h 192106"/>
                    <a:gd name="connsiteX5" fmla="*/ 63596 w 127679"/>
                    <a:gd name="connsiteY5" fmla="*/ 53317 h 192106"/>
                    <a:gd name="connsiteX6" fmla="*/ 49842 w 127679"/>
                    <a:gd name="connsiteY6" fmla="*/ 38378 h 192106"/>
                    <a:gd name="connsiteX7" fmla="*/ 52572 w 127679"/>
                    <a:gd name="connsiteY7" fmla="*/ 71604 h 192106"/>
                    <a:gd name="connsiteX8" fmla="*/ 69675 w 127679"/>
                    <a:gd name="connsiteY8" fmla="*/ 87471 h 192106"/>
                    <a:gd name="connsiteX9" fmla="*/ 68851 w 127679"/>
                    <a:gd name="connsiteY9" fmla="*/ 107922 h 192106"/>
                    <a:gd name="connsiteX10" fmla="*/ 127680 w 127679"/>
                    <a:gd name="connsiteY10" fmla="*/ 122449 h 192106"/>
                    <a:gd name="connsiteX11" fmla="*/ 115677 w 127679"/>
                    <a:gd name="connsiteY11" fmla="*/ 186584 h 192106"/>
                    <a:gd name="connsiteX12" fmla="*/ 1625 w 127679"/>
                    <a:gd name="connsiteY12" fmla="*/ 153357 h 192106"/>
                    <a:gd name="connsiteX13" fmla="*/ 39797 w 127679"/>
                    <a:gd name="connsiteY13" fmla="*/ 0 h 192106"/>
                    <a:gd name="connsiteX14" fmla="*/ 52521 w 127679"/>
                    <a:gd name="connsiteY14" fmla="*/ 2215 h 192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7679" h="192106">
                      <a:moveTo>
                        <a:pt x="52469" y="2267"/>
                      </a:moveTo>
                      <a:cubicBezTo>
                        <a:pt x="58033" y="2318"/>
                        <a:pt x="63699" y="1803"/>
                        <a:pt x="69108" y="2936"/>
                      </a:cubicBezTo>
                      <a:lnTo>
                        <a:pt x="69108" y="2936"/>
                      </a:lnTo>
                      <a:cubicBezTo>
                        <a:pt x="77144" y="6439"/>
                        <a:pt x="85387" y="22769"/>
                        <a:pt x="93165" y="40748"/>
                      </a:cubicBezTo>
                      <a:cubicBezTo>
                        <a:pt x="84665" y="45023"/>
                        <a:pt x="72920" y="48011"/>
                        <a:pt x="63596" y="53317"/>
                      </a:cubicBezTo>
                      <a:cubicBezTo>
                        <a:pt x="62360" y="53987"/>
                        <a:pt x="66945" y="51978"/>
                        <a:pt x="63596" y="53317"/>
                      </a:cubicBezTo>
                      <a:cubicBezTo>
                        <a:pt x="60505" y="49350"/>
                        <a:pt x="52727" y="45075"/>
                        <a:pt x="49842" y="38378"/>
                      </a:cubicBezTo>
                      <a:cubicBezTo>
                        <a:pt x="45154" y="48423"/>
                        <a:pt x="47215" y="62796"/>
                        <a:pt x="52572" y="71604"/>
                      </a:cubicBezTo>
                      <a:cubicBezTo>
                        <a:pt x="56590" y="78353"/>
                        <a:pt x="62617" y="83916"/>
                        <a:pt x="69675" y="87471"/>
                      </a:cubicBezTo>
                      <a:cubicBezTo>
                        <a:pt x="68438" y="92571"/>
                        <a:pt x="68696" y="101843"/>
                        <a:pt x="68851" y="107922"/>
                      </a:cubicBezTo>
                      <a:cubicBezTo>
                        <a:pt x="68851" y="108849"/>
                        <a:pt x="127628" y="121625"/>
                        <a:pt x="127680" y="122449"/>
                      </a:cubicBezTo>
                      <a:cubicBezTo>
                        <a:pt x="126392" y="134246"/>
                        <a:pt x="122734" y="169378"/>
                        <a:pt x="115677" y="186584"/>
                      </a:cubicBezTo>
                      <a:cubicBezTo>
                        <a:pt x="86108" y="202399"/>
                        <a:pt x="5488" y="182051"/>
                        <a:pt x="1625" y="153357"/>
                      </a:cubicBezTo>
                      <a:cubicBezTo>
                        <a:pt x="-5742" y="92674"/>
                        <a:pt x="12803" y="21893"/>
                        <a:pt x="39797" y="0"/>
                      </a:cubicBezTo>
                      <a:cubicBezTo>
                        <a:pt x="43712" y="1700"/>
                        <a:pt x="48245" y="2164"/>
                        <a:pt x="52521" y="2215"/>
                      </a:cubicBezTo>
                      <a:close/>
                    </a:path>
                  </a:pathLst>
                </a:custGeom>
                <a:solidFill>
                  <a:srgbClr val="EFB522"/>
                </a:solidFill>
                <a:ln w="0" cap="flat">
                  <a:noFill/>
                  <a:prstDash val="solid"/>
                  <a:miter/>
                </a:ln>
              </p:spPr>
              <p:txBody>
                <a:bodyPr rtlCol="0" anchor="ctr"/>
                <a:lstStyle/>
                <a:p>
                  <a:endParaRPr lang="en-US" dirty="0"/>
                </a:p>
              </p:txBody>
            </p:sp>
            <p:sp>
              <p:nvSpPr>
                <p:cNvPr id="451" name="Freeform: Shape 450">
                  <a:extLst>
                    <a:ext uri="{FF2B5EF4-FFF2-40B4-BE49-F238E27FC236}">
                      <a16:creationId xmlns:a16="http://schemas.microsoft.com/office/drawing/2014/main" id="{7B4DF55D-DADE-D751-0F30-90B2150E7D1E}"/>
                    </a:ext>
                  </a:extLst>
                </p:cNvPr>
                <p:cNvSpPr/>
                <p:nvPr/>
              </p:nvSpPr>
              <p:spPr>
                <a:xfrm>
                  <a:off x="11690026" y="2670434"/>
                  <a:ext cx="103337" cy="85976"/>
                </a:xfrm>
                <a:custGeom>
                  <a:avLst/>
                  <a:gdLst>
                    <a:gd name="connsiteX0" fmla="*/ 39923 w 103337"/>
                    <a:gd name="connsiteY0" fmla="*/ 0 h 85976"/>
                    <a:gd name="connsiteX1" fmla="*/ 57490 w 103337"/>
                    <a:gd name="connsiteY1" fmla="*/ 40490 h 85976"/>
                    <a:gd name="connsiteX2" fmla="*/ 103337 w 103337"/>
                    <a:gd name="connsiteY2" fmla="*/ 72583 h 85976"/>
                    <a:gd name="connsiteX3" fmla="*/ 95301 w 103337"/>
                    <a:gd name="connsiteY3" fmla="*/ 85977 h 85976"/>
                    <a:gd name="connsiteX4" fmla="*/ 30187 w 103337"/>
                    <a:gd name="connsiteY4" fmla="*/ 58829 h 85976"/>
                    <a:gd name="connsiteX5" fmla="*/ 0 w 103337"/>
                    <a:gd name="connsiteY5" fmla="*/ 5203 h 85976"/>
                    <a:gd name="connsiteX6" fmla="*/ 39975 w 103337"/>
                    <a:gd name="connsiteY6" fmla="*/ 0 h 8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337" h="85976">
                      <a:moveTo>
                        <a:pt x="39923" y="0"/>
                      </a:moveTo>
                      <a:lnTo>
                        <a:pt x="57490" y="40490"/>
                      </a:lnTo>
                      <a:lnTo>
                        <a:pt x="103337" y="72583"/>
                      </a:lnTo>
                      <a:lnTo>
                        <a:pt x="95301" y="85977"/>
                      </a:lnTo>
                      <a:cubicBezTo>
                        <a:pt x="95301" y="85977"/>
                        <a:pt x="35802" y="66556"/>
                        <a:pt x="30187" y="58829"/>
                      </a:cubicBezTo>
                      <a:cubicBezTo>
                        <a:pt x="24572" y="51102"/>
                        <a:pt x="0" y="5203"/>
                        <a:pt x="0" y="5203"/>
                      </a:cubicBezTo>
                      <a:lnTo>
                        <a:pt x="39975" y="0"/>
                      </a:lnTo>
                      <a:close/>
                    </a:path>
                  </a:pathLst>
                </a:custGeom>
                <a:solidFill>
                  <a:srgbClr val="EFB522"/>
                </a:solidFill>
                <a:ln w="0" cap="flat">
                  <a:noFill/>
                  <a:prstDash val="solid"/>
                  <a:miter/>
                </a:ln>
              </p:spPr>
              <p:txBody>
                <a:bodyPr rtlCol="0" anchor="ctr"/>
                <a:lstStyle/>
                <a:p>
                  <a:endParaRPr lang="en-US" dirty="0"/>
                </a:p>
              </p:txBody>
            </p:sp>
          </p:grpSp>
          <p:grpSp>
            <p:nvGrpSpPr>
              <p:cNvPr id="452" name="Graphic 331">
                <a:extLst>
                  <a:ext uri="{FF2B5EF4-FFF2-40B4-BE49-F238E27FC236}">
                    <a16:creationId xmlns:a16="http://schemas.microsoft.com/office/drawing/2014/main" id="{61933145-45F1-50D9-FD09-5821CBD19699}"/>
                  </a:ext>
                </a:extLst>
              </p:cNvPr>
              <p:cNvGrpSpPr/>
              <p:nvPr/>
            </p:nvGrpSpPr>
            <p:grpSpPr>
              <a:xfrm>
                <a:off x="11137684" y="2997673"/>
                <a:ext cx="398727" cy="790151"/>
                <a:chOff x="11137684" y="2997673"/>
                <a:chExt cx="398727" cy="790151"/>
              </a:xfrm>
            </p:grpSpPr>
            <p:sp>
              <p:nvSpPr>
                <p:cNvPr id="453" name="Freeform: Shape 452">
                  <a:extLst>
                    <a:ext uri="{FF2B5EF4-FFF2-40B4-BE49-F238E27FC236}">
                      <a16:creationId xmlns:a16="http://schemas.microsoft.com/office/drawing/2014/main" id="{CAAD1529-BD83-82BE-B8D8-EE7967C5AB9A}"/>
                    </a:ext>
                  </a:extLst>
                </p:cNvPr>
                <p:cNvSpPr/>
                <p:nvPr/>
              </p:nvSpPr>
              <p:spPr>
                <a:xfrm>
                  <a:off x="11180449" y="3523867"/>
                  <a:ext cx="169584" cy="263957"/>
                </a:xfrm>
                <a:custGeom>
                  <a:avLst/>
                  <a:gdLst>
                    <a:gd name="connsiteX0" fmla="*/ 161754 w 169584"/>
                    <a:gd name="connsiteY0" fmla="*/ 0 h 263957"/>
                    <a:gd name="connsiteX1" fmla="*/ 153306 w 169584"/>
                    <a:gd name="connsiteY1" fmla="*/ 38893 h 263957"/>
                    <a:gd name="connsiteX2" fmla="*/ 56665 w 169584"/>
                    <a:gd name="connsiteY2" fmla="*/ 38893 h 263957"/>
                    <a:gd name="connsiteX3" fmla="*/ 64753 w 169584"/>
                    <a:gd name="connsiteY3" fmla="*/ 1700 h 263957"/>
                    <a:gd name="connsiteX4" fmla="*/ 56974 w 169584"/>
                    <a:gd name="connsiteY4" fmla="*/ 0 h 263957"/>
                    <a:gd name="connsiteX5" fmla="*/ 0 w 169584"/>
                    <a:gd name="connsiteY5" fmla="*/ 262258 h 263957"/>
                    <a:gd name="connsiteX6" fmla="*/ 7779 w 169584"/>
                    <a:gd name="connsiteY6" fmla="*/ 263958 h 263957"/>
                    <a:gd name="connsiteX7" fmla="*/ 16175 w 169584"/>
                    <a:gd name="connsiteY7" fmla="*/ 225425 h 263957"/>
                    <a:gd name="connsiteX8" fmla="*/ 112816 w 169584"/>
                    <a:gd name="connsiteY8" fmla="*/ 225425 h 263957"/>
                    <a:gd name="connsiteX9" fmla="*/ 104831 w 169584"/>
                    <a:gd name="connsiteY9" fmla="*/ 262258 h 263957"/>
                    <a:gd name="connsiteX10" fmla="*/ 112610 w 169584"/>
                    <a:gd name="connsiteY10" fmla="*/ 263958 h 263957"/>
                    <a:gd name="connsiteX11" fmla="*/ 169584 w 169584"/>
                    <a:gd name="connsiteY11" fmla="*/ 1700 h 263957"/>
                    <a:gd name="connsiteX12" fmla="*/ 161805 w 169584"/>
                    <a:gd name="connsiteY12" fmla="*/ 0 h 263957"/>
                    <a:gd name="connsiteX13" fmla="*/ 151554 w 169584"/>
                    <a:gd name="connsiteY13" fmla="*/ 46878 h 263957"/>
                    <a:gd name="connsiteX14" fmla="*/ 143569 w 169584"/>
                    <a:gd name="connsiteY14" fmla="*/ 83556 h 263957"/>
                    <a:gd name="connsiteX15" fmla="*/ 46929 w 169584"/>
                    <a:gd name="connsiteY15" fmla="*/ 83556 h 263957"/>
                    <a:gd name="connsiteX16" fmla="*/ 54914 w 169584"/>
                    <a:gd name="connsiteY16" fmla="*/ 46878 h 263957"/>
                    <a:gd name="connsiteX17" fmla="*/ 151554 w 169584"/>
                    <a:gd name="connsiteY17" fmla="*/ 46878 h 263957"/>
                    <a:gd name="connsiteX18" fmla="*/ 37245 w 169584"/>
                    <a:gd name="connsiteY18" fmla="*/ 128167 h 263957"/>
                    <a:gd name="connsiteX19" fmla="*/ 45229 w 169584"/>
                    <a:gd name="connsiteY19" fmla="*/ 91489 h 263957"/>
                    <a:gd name="connsiteX20" fmla="*/ 141870 w 169584"/>
                    <a:gd name="connsiteY20" fmla="*/ 91489 h 263957"/>
                    <a:gd name="connsiteX21" fmla="*/ 133885 w 169584"/>
                    <a:gd name="connsiteY21" fmla="*/ 128167 h 263957"/>
                    <a:gd name="connsiteX22" fmla="*/ 37245 w 169584"/>
                    <a:gd name="connsiteY22" fmla="*/ 128167 h 263957"/>
                    <a:gd name="connsiteX23" fmla="*/ 132133 w 169584"/>
                    <a:gd name="connsiteY23" fmla="*/ 136152 h 263957"/>
                    <a:gd name="connsiteX24" fmla="*/ 124149 w 169584"/>
                    <a:gd name="connsiteY24" fmla="*/ 172830 h 263957"/>
                    <a:gd name="connsiteX25" fmla="*/ 27508 w 169584"/>
                    <a:gd name="connsiteY25" fmla="*/ 172830 h 263957"/>
                    <a:gd name="connsiteX26" fmla="*/ 35493 w 169584"/>
                    <a:gd name="connsiteY26" fmla="*/ 136152 h 263957"/>
                    <a:gd name="connsiteX27" fmla="*/ 132133 w 169584"/>
                    <a:gd name="connsiteY27" fmla="*/ 136152 h 263957"/>
                    <a:gd name="connsiteX28" fmla="*/ 17824 w 169584"/>
                    <a:gd name="connsiteY28" fmla="*/ 217441 h 263957"/>
                    <a:gd name="connsiteX29" fmla="*/ 25809 w 169584"/>
                    <a:gd name="connsiteY29" fmla="*/ 180763 h 263957"/>
                    <a:gd name="connsiteX30" fmla="*/ 122449 w 169584"/>
                    <a:gd name="connsiteY30" fmla="*/ 180763 h 263957"/>
                    <a:gd name="connsiteX31" fmla="*/ 114464 w 169584"/>
                    <a:gd name="connsiteY31" fmla="*/ 217441 h 263957"/>
                    <a:gd name="connsiteX32" fmla="*/ 17824 w 169584"/>
                    <a:gd name="connsiteY32" fmla="*/ 217441 h 26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9584" h="263957">
                      <a:moveTo>
                        <a:pt x="161754" y="0"/>
                      </a:moveTo>
                      <a:lnTo>
                        <a:pt x="153306" y="38893"/>
                      </a:lnTo>
                      <a:lnTo>
                        <a:pt x="56665" y="38893"/>
                      </a:lnTo>
                      <a:lnTo>
                        <a:pt x="64753" y="1700"/>
                      </a:lnTo>
                      <a:lnTo>
                        <a:pt x="56974" y="0"/>
                      </a:lnTo>
                      <a:lnTo>
                        <a:pt x="0" y="262258"/>
                      </a:lnTo>
                      <a:lnTo>
                        <a:pt x="7779" y="263958"/>
                      </a:lnTo>
                      <a:lnTo>
                        <a:pt x="16175" y="225425"/>
                      </a:lnTo>
                      <a:lnTo>
                        <a:pt x="112816" y="225425"/>
                      </a:lnTo>
                      <a:lnTo>
                        <a:pt x="104831" y="262258"/>
                      </a:lnTo>
                      <a:lnTo>
                        <a:pt x="112610" y="263958"/>
                      </a:lnTo>
                      <a:lnTo>
                        <a:pt x="169584" y="1700"/>
                      </a:lnTo>
                      <a:lnTo>
                        <a:pt x="161805" y="0"/>
                      </a:lnTo>
                      <a:close/>
                      <a:moveTo>
                        <a:pt x="151554" y="46878"/>
                      </a:moveTo>
                      <a:lnTo>
                        <a:pt x="143569" y="83556"/>
                      </a:lnTo>
                      <a:lnTo>
                        <a:pt x="46929" y="83556"/>
                      </a:lnTo>
                      <a:lnTo>
                        <a:pt x="54914" y="46878"/>
                      </a:lnTo>
                      <a:lnTo>
                        <a:pt x="151554" y="46878"/>
                      </a:lnTo>
                      <a:close/>
                      <a:moveTo>
                        <a:pt x="37245" y="128167"/>
                      </a:moveTo>
                      <a:lnTo>
                        <a:pt x="45229" y="91489"/>
                      </a:lnTo>
                      <a:lnTo>
                        <a:pt x="141870" y="91489"/>
                      </a:lnTo>
                      <a:lnTo>
                        <a:pt x="133885" y="128167"/>
                      </a:lnTo>
                      <a:lnTo>
                        <a:pt x="37245" y="128167"/>
                      </a:lnTo>
                      <a:close/>
                      <a:moveTo>
                        <a:pt x="132133" y="136152"/>
                      </a:moveTo>
                      <a:lnTo>
                        <a:pt x="124149" y="172830"/>
                      </a:lnTo>
                      <a:lnTo>
                        <a:pt x="27508" y="172830"/>
                      </a:lnTo>
                      <a:lnTo>
                        <a:pt x="35493" y="136152"/>
                      </a:lnTo>
                      <a:lnTo>
                        <a:pt x="132133" y="136152"/>
                      </a:lnTo>
                      <a:close/>
                      <a:moveTo>
                        <a:pt x="17824" y="217441"/>
                      </a:moveTo>
                      <a:lnTo>
                        <a:pt x="25809" y="180763"/>
                      </a:lnTo>
                      <a:lnTo>
                        <a:pt x="122449" y="180763"/>
                      </a:lnTo>
                      <a:lnTo>
                        <a:pt x="114464" y="217441"/>
                      </a:lnTo>
                      <a:lnTo>
                        <a:pt x="17824" y="217441"/>
                      </a:lnTo>
                      <a:close/>
                    </a:path>
                  </a:pathLst>
                </a:custGeom>
                <a:solidFill>
                  <a:srgbClr val="CCC1E0"/>
                </a:solidFill>
                <a:ln w="0" cap="flat">
                  <a:noFill/>
                  <a:prstDash val="solid"/>
                  <a:miter/>
                </a:ln>
              </p:spPr>
              <p:txBody>
                <a:bodyPr rtlCol="0" anchor="ctr"/>
                <a:lstStyle/>
                <a:p>
                  <a:endParaRPr lang="en-US" dirty="0"/>
                </a:p>
              </p:txBody>
            </p:sp>
            <p:sp>
              <p:nvSpPr>
                <p:cNvPr id="454" name="Freeform: Shape 453">
                  <a:extLst>
                    <a:ext uri="{FF2B5EF4-FFF2-40B4-BE49-F238E27FC236}">
                      <a16:creationId xmlns:a16="http://schemas.microsoft.com/office/drawing/2014/main" id="{53CCFAD4-359D-9651-75ED-CF574E0E3860}"/>
                    </a:ext>
                  </a:extLst>
                </p:cNvPr>
                <p:cNvSpPr/>
                <p:nvPr/>
              </p:nvSpPr>
              <p:spPr>
                <a:xfrm>
                  <a:off x="11204249" y="3519952"/>
                  <a:ext cx="82731" cy="9478"/>
                </a:xfrm>
                <a:custGeom>
                  <a:avLst/>
                  <a:gdLst>
                    <a:gd name="connsiteX0" fmla="*/ 0 w 82731"/>
                    <a:gd name="connsiteY0" fmla="*/ 0 h 9478"/>
                    <a:gd name="connsiteX1" fmla="*/ 82731 w 82731"/>
                    <a:gd name="connsiteY1" fmla="*/ 0 h 9478"/>
                    <a:gd name="connsiteX2" fmla="*/ 82731 w 82731"/>
                    <a:gd name="connsiteY2" fmla="*/ 9479 h 9478"/>
                    <a:gd name="connsiteX3" fmla="*/ 0 w 82731"/>
                    <a:gd name="connsiteY3" fmla="*/ 9479 h 9478"/>
                  </a:gdLst>
                  <a:ahLst/>
                  <a:cxnLst>
                    <a:cxn ang="0">
                      <a:pos x="connsiteX0" y="connsiteY0"/>
                    </a:cxn>
                    <a:cxn ang="0">
                      <a:pos x="connsiteX1" y="connsiteY1"/>
                    </a:cxn>
                    <a:cxn ang="0">
                      <a:pos x="connsiteX2" y="connsiteY2"/>
                    </a:cxn>
                    <a:cxn ang="0">
                      <a:pos x="connsiteX3" y="connsiteY3"/>
                    </a:cxn>
                  </a:cxnLst>
                  <a:rect l="l" t="t" r="r" b="b"/>
                  <a:pathLst>
                    <a:path w="82731" h="9478">
                      <a:moveTo>
                        <a:pt x="0" y="0"/>
                      </a:moveTo>
                      <a:lnTo>
                        <a:pt x="82731" y="0"/>
                      </a:lnTo>
                      <a:lnTo>
                        <a:pt x="82731" y="9479"/>
                      </a:lnTo>
                      <a:lnTo>
                        <a:pt x="0" y="9479"/>
                      </a:lnTo>
                      <a:close/>
                    </a:path>
                  </a:pathLst>
                </a:custGeom>
                <a:solidFill>
                  <a:srgbClr val="CCC1E0"/>
                </a:solidFill>
                <a:ln w="0" cap="flat">
                  <a:noFill/>
                  <a:prstDash val="solid"/>
                  <a:miter/>
                </a:ln>
              </p:spPr>
              <p:txBody>
                <a:bodyPr rtlCol="0" anchor="ctr"/>
                <a:lstStyle/>
                <a:p>
                  <a:endParaRPr lang="en-US" dirty="0"/>
                </a:p>
              </p:txBody>
            </p:sp>
            <p:sp>
              <p:nvSpPr>
                <p:cNvPr id="455" name="Freeform: Shape 454">
                  <a:extLst>
                    <a:ext uri="{FF2B5EF4-FFF2-40B4-BE49-F238E27FC236}">
                      <a16:creationId xmlns:a16="http://schemas.microsoft.com/office/drawing/2014/main" id="{57DAB1E9-6D5A-6629-3285-2DC416F318AE}"/>
                    </a:ext>
                  </a:extLst>
                </p:cNvPr>
                <p:cNvSpPr/>
                <p:nvPr/>
              </p:nvSpPr>
              <p:spPr>
                <a:xfrm>
                  <a:off x="11295480" y="3523867"/>
                  <a:ext cx="169532" cy="263957"/>
                </a:xfrm>
                <a:custGeom>
                  <a:avLst/>
                  <a:gdLst>
                    <a:gd name="connsiteX0" fmla="*/ 161754 w 169532"/>
                    <a:gd name="connsiteY0" fmla="*/ 263958 h 263957"/>
                    <a:gd name="connsiteX1" fmla="*/ 169532 w 169532"/>
                    <a:gd name="connsiteY1" fmla="*/ 262258 h 263957"/>
                    <a:gd name="connsiteX2" fmla="*/ 112558 w 169532"/>
                    <a:gd name="connsiteY2" fmla="*/ 0 h 263957"/>
                    <a:gd name="connsiteX3" fmla="*/ 104779 w 169532"/>
                    <a:gd name="connsiteY3" fmla="*/ 1700 h 263957"/>
                    <a:gd name="connsiteX4" fmla="*/ 112867 w 169532"/>
                    <a:gd name="connsiteY4" fmla="*/ 38893 h 263957"/>
                    <a:gd name="connsiteX5" fmla="*/ 16227 w 169532"/>
                    <a:gd name="connsiteY5" fmla="*/ 38893 h 263957"/>
                    <a:gd name="connsiteX6" fmla="*/ 7779 w 169532"/>
                    <a:gd name="connsiteY6" fmla="*/ 0 h 263957"/>
                    <a:gd name="connsiteX7" fmla="*/ 0 w 169532"/>
                    <a:gd name="connsiteY7" fmla="*/ 1700 h 263957"/>
                    <a:gd name="connsiteX8" fmla="*/ 56974 w 169532"/>
                    <a:gd name="connsiteY8" fmla="*/ 263958 h 263957"/>
                    <a:gd name="connsiteX9" fmla="*/ 64753 w 169532"/>
                    <a:gd name="connsiteY9" fmla="*/ 262258 h 263957"/>
                    <a:gd name="connsiteX10" fmla="*/ 56768 w 169532"/>
                    <a:gd name="connsiteY10" fmla="*/ 225425 h 263957"/>
                    <a:gd name="connsiteX11" fmla="*/ 153409 w 169532"/>
                    <a:gd name="connsiteY11" fmla="*/ 225425 h 263957"/>
                    <a:gd name="connsiteX12" fmla="*/ 161805 w 169532"/>
                    <a:gd name="connsiteY12" fmla="*/ 263958 h 263957"/>
                    <a:gd name="connsiteX13" fmla="*/ 37296 w 169532"/>
                    <a:gd name="connsiteY13" fmla="*/ 136152 h 263957"/>
                    <a:gd name="connsiteX14" fmla="*/ 133936 w 169532"/>
                    <a:gd name="connsiteY14" fmla="*/ 136152 h 263957"/>
                    <a:gd name="connsiteX15" fmla="*/ 141921 w 169532"/>
                    <a:gd name="connsiteY15" fmla="*/ 172830 h 263957"/>
                    <a:gd name="connsiteX16" fmla="*/ 45281 w 169532"/>
                    <a:gd name="connsiteY16" fmla="*/ 172830 h 263957"/>
                    <a:gd name="connsiteX17" fmla="*/ 37296 w 169532"/>
                    <a:gd name="connsiteY17" fmla="*/ 136152 h 263957"/>
                    <a:gd name="connsiteX18" fmla="*/ 132236 w 169532"/>
                    <a:gd name="connsiteY18" fmla="*/ 128167 h 263957"/>
                    <a:gd name="connsiteX19" fmla="*/ 35596 w 169532"/>
                    <a:gd name="connsiteY19" fmla="*/ 128167 h 263957"/>
                    <a:gd name="connsiteX20" fmla="*/ 27611 w 169532"/>
                    <a:gd name="connsiteY20" fmla="*/ 91489 h 263957"/>
                    <a:gd name="connsiteX21" fmla="*/ 124252 w 169532"/>
                    <a:gd name="connsiteY21" fmla="*/ 91489 h 263957"/>
                    <a:gd name="connsiteX22" fmla="*/ 132236 w 169532"/>
                    <a:gd name="connsiteY22" fmla="*/ 128167 h 263957"/>
                    <a:gd name="connsiteX23" fmla="*/ 114567 w 169532"/>
                    <a:gd name="connsiteY23" fmla="*/ 46878 h 263957"/>
                    <a:gd name="connsiteX24" fmla="*/ 122552 w 169532"/>
                    <a:gd name="connsiteY24" fmla="*/ 83556 h 263957"/>
                    <a:gd name="connsiteX25" fmla="*/ 25912 w 169532"/>
                    <a:gd name="connsiteY25" fmla="*/ 83556 h 263957"/>
                    <a:gd name="connsiteX26" fmla="*/ 17927 w 169532"/>
                    <a:gd name="connsiteY26" fmla="*/ 46878 h 263957"/>
                    <a:gd name="connsiteX27" fmla="*/ 114567 w 169532"/>
                    <a:gd name="connsiteY27" fmla="*/ 46878 h 263957"/>
                    <a:gd name="connsiteX28" fmla="*/ 54965 w 169532"/>
                    <a:gd name="connsiteY28" fmla="*/ 217441 h 263957"/>
                    <a:gd name="connsiteX29" fmla="*/ 46981 w 169532"/>
                    <a:gd name="connsiteY29" fmla="*/ 180763 h 263957"/>
                    <a:gd name="connsiteX30" fmla="*/ 143621 w 169532"/>
                    <a:gd name="connsiteY30" fmla="*/ 180763 h 263957"/>
                    <a:gd name="connsiteX31" fmla="*/ 151606 w 169532"/>
                    <a:gd name="connsiteY31" fmla="*/ 217441 h 263957"/>
                    <a:gd name="connsiteX32" fmla="*/ 54965 w 169532"/>
                    <a:gd name="connsiteY32" fmla="*/ 217441 h 26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9532" h="263957">
                      <a:moveTo>
                        <a:pt x="161754" y="263958"/>
                      </a:moveTo>
                      <a:lnTo>
                        <a:pt x="169532" y="262258"/>
                      </a:lnTo>
                      <a:lnTo>
                        <a:pt x="112558" y="0"/>
                      </a:lnTo>
                      <a:lnTo>
                        <a:pt x="104779" y="1700"/>
                      </a:lnTo>
                      <a:lnTo>
                        <a:pt x="112867" y="38893"/>
                      </a:lnTo>
                      <a:lnTo>
                        <a:pt x="16227" y="38893"/>
                      </a:lnTo>
                      <a:lnTo>
                        <a:pt x="7779" y="0"/>
                      </a:lnTo>
                      <a:lnTo>
                        <a:pt x="0" y="1700"/>
                      </a:lnTo>
                      <a:lnTo>
                        <a:pt x="56974" y="263958"/>
                      </a:lnTo>
                      <a:lnTo>
                        <a:pt x="64753" y="262258"/>
                      </a:lnTo>
                      <a:lnTo>
                        <a:pt x="56768" y="225425"/>
                      </a:lnTo>
                      <a:lnTo>
                        <a:pt x="153409" y="225425"/>
                      </a:lnTo>
                      <a:lnTo>
                        <a:pt x="161805" y="263958"/>
                      </a:lnTo>
                      <a:close/>
                      <a:moveTo>
                        <a:pt x="37296" y="136152"/>
                      </a:moveTo>
                      <a:lnTo>
                        <a:pt x="133936" y="136152"/>
                      </a:lnTo>
                      <a:lnTo>
                        <a:pt x="141921" y="172830"/>
                      </a:lnTo>
                      <a:lnTo>
                        <a:pt x="45281" y="172830"/>
                      </a:lnTo>
                      <a:lnTo>
                        <a:pt x="37296" y="136152"/>
                      </a:lnTo>
                      <a:close/>
                      <a:moveTo>
                        <a:pt x="132236" y="128167"/>
                      </a:moveTo>
                      <a:lnTo>
                        <a:pt x="35596" y="128167"/>
                      </a:lnTo>
                      <a:lnTo>
                        <a:pt x="27611" y="91489"/>
                      </a:lnTo>
                      <a:lnTo>
                        <a:pt x="124252" y="91489"/>
                      </a:lnTo>
                      <a:lnTo>
                        <a:pt x="132236" y="128167"/>
                      </a:lnTo>
                      <a:close/>
                      <a:moveTo>
                        <a:pt x="114567" y="46878"/>
                      </a:moveTo>
                      <a:lnTo>
                        <a:pt x="122552" y="83556"/>
                      </a:lnTo>
                      <a:lnTo>
                        <a:pt x="25912" y="83556"/>
                      </a:lnTo>
                      <a:lnTo>
                        <a:pt x="17927" y="46878"/>
                      </a:lnTo>
                      <a:lnTo>
                        <a:pt x="114567" y="46878"/>
                      </a:lnTo>
                      <a:close/>
                      <a:moveTo>
                        <a:pt x="54965" y="217441"/>
                      </a:moveTo>
                      <a:lnTo>
                        <a:pt x="46981" y="180763"/>
                      </a:lnTo>
                      <a:lnTo>
                        <a:pt x="143621" y="180763"/>
                      </a:lnTo>
                      <a:lnTo>
                        <a:pt x="151606" y="217441"/>
                      </a:lnTo>
                      <a:lnTo>
                        <a:pt x="54965" y="217441"/>
                      </a:lnTo>
                      <a:close/>
                    </a:path>
                  </a:pathLst>
                </a:custGeom>
                <a:gradFill>
                  <a:gsLst>
                    <a:gs pos="0">
                      <a:srgbClr val="E6E0F0"/>
                    </a:gs>
                    <a:gs pos="50000">
                      <a:srgbClr val="F2EFF7"/>
                    </a:gs>
                    <a:gs pos="100000">
                      <a:srgbClr val="FFFFFF"/>
                    </a:gs>
                  </a:gsLst>
                  <a:lin ang="0" scaled="1"/>
                </a:gradFill>
                <a:ln w="0" cap="flat">
                  <a:noFill/>
                  <a:prstDash val="solid"/>
                  <a:miter/>
                </a:ln>
              </p:spPr>
              <p:txBody>
                <a:bodyPr rtlCol="0" anchor="ctr"/>
                <a:lstStyle/>
                <a:p>
                  <a:endParaRPr lang="en-US" dirty="0"/>
                </a:p>
              </p:txBody>
            </p:sp>
            <p:sp>
              <p:nvSpPr>
                <p:cNvPr id="456" name="Freeform: Shape 455">
                  <a:extLst>
                    <a:ext uri="{FF2B5EF4-FFF2-40B4-BE49-F238E27FC236}">
                      <a16:creationId xmlns:a16="http://schemas.microsoft.com/office/drawing/2014/main" id="{99BB8D46-5E7D-B164-B722-D62CCC360DAE}"/>
                    </a:ext>
                  </a:extLst>
                </p:cNvPr>
                <p:cNvSpPr/>
                <p:nvPr/>
              </p:nvSpPr>
              <p:spPr>
                <a:xfrm>
                  <a:off x="11286980" y="3519952"/>
                  <a:ext cx="138624" cy="9478"/>
                </a:xfrm>
                <a:custGeom>
                  <a:avLst/>
                  <a:gdLst>
                    <a:gd name="connsiteX0" fmla="*/ 0 w 138624"/>
                    <a:gd name="connsiteY0" fmla="*/ 0 h 9478"/>
                    <a:gd name="connsiteX1" fmla="*/ 138624 w 138624"/>
                    <a:gd name="connsiteY1" fmla="*/ 0 h 9478"/>
                    <a:gd name="connsiteX2" fmla="*/ 138624 w 138624"/>
                    <a:gd name="connsiteY2" fmla="*/ 9479 h 9478"/>
                    <a:gd name="connsiteX3" fmla="*/ 0 w 138624"/>
                    <a:gd name="connsiteY3" fmla="*/ 9479 h 9478"/>
                  </a:gdLst>
                  <a:ahLst/>
                  <a:cxnLst>
                    <a:cxn ang="0">
                      <a:pos x="connsiteX0" y="connsiteY0"/>
                    </a:cxn>
                    <a:cxn ang="0">
                      <a:pos x="connsiteX1" y="connsiteY1"/>
                    </a:cxn>
                    <a:cxn ang="0">
                      <a:pos x="connsiteX2" y="connsiteY2"/>
                    </a:cxn>
                    <a:cxn ang="0">
                      <a:pos x="connsiteX3" y="connsiteY3"/>
                    </a:cxn>
                  </a:cxnLst>
                  <a:rect l="l" t="t" r="r" b="b"/>
                  <a:pathLst>
                    <a:path w="138624" h="9478">
                      <a:moveTo>
                        <a:pt x="0" y="0"/>
                      </a:moveTo>
                      <a:lnTo>
                        <a:pt x="138624" y="0"/>
                      </a:lnTo>
                      <a:lnTo>
                        <a:pt x="138624" y="9479"/>
                      </a:lnTo>
                      <a:lnTo>
                        <a:pt x="0" y="9479"/>
                      </a:lnTo>
                      <a:close/>
                    </a:path>
                  </a:pathLst>
                </a:custGeom>
                <a:gradFill>
                  <a:gsLst>
                    <a:gs pos="0">
                      <a:srgbClr val="E6E0F0"/>
                    </a:gs>
                    <a:gs pos="50000">
                      <a:srgbClr val="F2EFF7"/>
                    </a:gs>
                    <a:gs pos="100000">
                      <a:srgbClr val="FFFFFF"/>
                    </a:gs>
                  </a:gsLst>
                  <a:lin ang="16297269" scaled="1"/>
                </a:gradFill>
                <a:ln w="0" cap="flat">
                  <a:noFill/>
                  <a:prstDash val="solid"/>
                  <a:miter/>
                </a:ln>
              </p:spPr>
              <p:txBody>
                <a:bodyPr rtlCol="0" anchor="ctr"/>
                <a:lstStyle/>
                <a:p>
                  <a:endParaRPr lang="en-US" dirty="0"/>
                </a:p>
              </p:txBody>
            </p:sp>
            <p:grpSp>
              <p:nvGrpSpPr>
                <p:cNvPr id="457" name="Graphic 331">
                  <a:extLst>
                    <a:ext uri="{FF2B5EF4-FFF2-40B4-BE49-F238E27FC236}">
                      <a16:creationId xmlns:a16="http://schemas.microsoft.com/office/drawing/2014/main" id="{8BBBAF9D-4A2E-3732-6FD0-3E1490579519}"/>
                    </a:ext>
                  </a:extLst>
                </p:cNvPr>
                <p:cNvGrpSpPr/>
                <p:nvPr/>
              </p:nvGrpSpPr>
              <p:grpSpPr>
                <a:xfrm>
                  <a:off x="11137684" y="3012848"/>
                  <a:ext cx="369776" cy="110961"/>
                  <a:chOff x="11137684" y="3012848"/>
                  <a:chExt cx="369776" cy="110961"/>
                </a:xfrm>
              </p:grpSpPr>
              <p:sp>
                <p:nvSpPr>
                  <p:cNvPr id="458" name="Freeform: Shape 457">
                    <a:extLst>
                      <a:ext uri="{FF2B5EF4-FFF2-40B4-BE49-F238E27FC236}">
                        <a16:creationId xmlns:a16="http://schemas.microsoft.com/office/drawing/2014/main" id="{FCB31333-0E83-C240-6C9E-975BB7549188}"/>
                      </a:ext>
                    </a:extLst>
                  </p:cNvPr>
                  <p:cNvSpPr/>
                  <p:nvPr/>
                </p:nvSpPr>
                <p:spPr>
                  <a:xfrm>
                    <a:off x="11148201" y="3012848"/>
                    <a:ext cx="26529" cy="40386"/>
                  </a:xfrm>
                  <a:custGeom>
                    <a:avLst/>
                    <a:gdLst>
                      <a:gd name="connsiteX0" fmla="*/ 26530 w 26529"/>
                      <a:gd name="connsiteY0" fmla="*/ 0 h 40386"/>
                      <a:gd name="connsiteX1" fmla="*/ 18030 w 26529"/>
                      <a:gd name="connsiteY1" fmla="*/ 40387 h 40386"/>
                      <a:gd name="connsiteX2" fmla="*/ 0 w 26529"/>
                      <a:gd name="connsiteY2" fmla="*/ 25293 h 40386"/>
                      <a:gd name="connsiteX3" fmla="*/ 3915 w 26529"/>
                      <a:gd name="connsiteY3" fmla="*/ 6594 h 40386"/>
                      <a:gd name="connsiteX4" fmla="*/ 26530 w 26529"/>
                      <a:gd name="connsiteY4" fmla="*/ 0 h 40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29" h="40386">
                        <a:moveTo>
                          <a:pt x="26530" y="0"/>
                        </a:moveTo>
                        <a:lnTo>
                          <a:pt x="18030" y="40387"/>
                        </a:lnTo>
                        <a:lnTo>
                          <a:pt x="0" y="25293"/>
                        </a:lnTo>
                        <a:lnTo>
                          <a:pt x="3915" y="6594"/>
                        </a:lnTo>
                        <a:lnTo>
                          <a:pt x="26530" y="0"/>
                        </a:lnTo>
                        <a:close/>
                      </a:path>
                    </a:pathLst>
                  </a:custGeom>
                  <a:solidFill>
                    <a:srgbClr val="F1D98E"/>
                  </a:solidFill>
                  <a:ln w="0" cap="flat">
                    <a:noFill/>
                    <a:prstDash val="solid"/>
                    <a:miter/>
                  </a:ln>
                </p:spPr>
                <p:txBody>
                  <a:bodyPr rtlCol="0" anchor="ctr"/>
                  <a:lstStyle/>
                  <a:p>
                    <a:endParaRPr lang="en-US" dirty="0"/>
                  </a:p>
                </p:txBody>
              </p:sp>
              <p:sp>
                <p:nvSpPr>
                  <p:cNvPr id="459" name="Freeform: Shape 458">
                    <a:extLst>
                      <a:ext uri="{FF2B5EF4-FFF2-40B4-BE49-F238E27FC236}">
                        <a16:creationId xmlns:a16="http://schemas.microsoft.com/office/drawing/2014/main" id="{B1BD3156-6BC2-91FB-2D41-405B609ABBBE}"/>
                      </a:ext>
                    </a:extLst>
                  </p:cNvPr>
                  <p:cNvSpPr/>
                  <p:nvPr/>
                </p:nvSpPr>
                <p:spPr>
                  <a:xfrm>
                    <a:off x="11137684" y="3019390"/>
                    <a:ext cx="14432" cy="18751"/>
                  </a:xfrm>
                  <a:custGeom>
                    <a:avLst/>
                    <a:gdLst>
                      <a:gd name="connsiteX0" fmla="*/ 3460 w 14432"/>
                      <a:gd name="connsiteY0" fmla="*/ 3194 h 18751"/>
                      <a:gd name="connsiteX1" fmla="*/ 14433 w 14432"/>
                      <a:gd name="connsiteY1" fmla="*/ 0 h 18751"/>
                      <a:gd name="connsiteX2" fmla="*/ 10518 w 14432"/>
                      <a:gd name="connsiteY2" fmla="*/ 18751 h 18751"/>
                      <a:gd name="connsiteX3" fmla="*/ 1709 w 14432"/>
                      <a:gd name="connsiteY3" fmla="*/ 11436 h 18751"/>
                      <a:gd name="connsiteX4" fmla="*/ 3409 w 14432"/>
                      <a:gd name="connsiteY4" fmla="*/ 3245 h 18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32" h="18751">
                        <a:moveTo>
                          <a:pt x="3460" y="3194"/>
                        </a:moveTo>
                        <a:lnTo>
                          <a:pt x="14433" y="0"/>
                        </a:lnTo>
                        <a:lnTo>
                          <a:pt x="10518" y="18751"/>
                        </a:lnTo>
                        <a:lnTo>
                          <a:pt x="1709" y="11436"/>
                        </a:lnTo>
                        <a:cubicBezTo>
                          <a:pt x="-1228" y="9015"/>
                          <a:pt x="-197" y="4276"/>
                          <a:pt x="3409" y="3245"/>
                        </a:cubicBezTo>
                        <a:close/>
                      </a:path>
                    </a:pathLst>
                  </a:custGeom>
                  <a:solidFill>
                    <a:srgbClr val="402F6D"/>
                  </a:solidFill>
                  <a:ln w="0" cap="flat">
                    <a:noFill/>
                    <a:prstDash val="solid"/>
                    <a:miter/>
                  </a:ln>
                </p:spPr>
                <p:txBody>
                  <a:bodyPr rtlCol="0" anchor="ctr"/>
                  <a:lstStyle/>
                  <a:p>
                    <a:endParaRPr lang="en-US" dirty="0"/>
                  </a:p>
                </p:txBody>
              </p:sp>
              <p:sp>
                <p:nvSpPr>
                  <p:cNvPr id="460" name="Freeform: Shape 459">
                    <a:extLst>
                      <a:ext uri="{FF2B5EF4-FFF2-40B4-BE49-F238E27FC236}">
                        <a16:creationId xmlns:a16="http://schemas.microsoft.com/office/drawing/2014/main" id="{EBA0D41A-7696-1FD6-0070-9BD4A9462CDA}"/>
                      </a:ext>
                    </a:extLst>
                  </p:cNvPr>
                  <p:cNvSpPr/>
                  <p:nvPr/>
                </p:nvSpPr>
                <p:spPr>
                  <a:xfrm>
                    <a:off x="11170507" y="3012848"/>
                    <a:ext cx="336953" cy="90767"/>
                  </a:xfrm>
                  <a:custGeom>
                    <a:avLst/>
                    <a:gdLst>
                      <a:gd name="connsiteX0" fmla="*/ 4224 w 336953"/>
                      <a:gd name="connsiteY0" fmla="*/ 0 h 90767"/>
                      <a:gd name="connsiteX1" fmla="*/ 336953 w 336953"/>
                      <a:gd name="connsiteY1" fmla="*/ 70626 h 90767"/>
                      <a:gd name="connsiteX2" fmla="*/ 332677 w 336953"/>
                      <a:gd name="connsiteY2" fmla="*/ 90768 h 90767"/>
                      <a:gd name="connsiteX3" fmla="*/ 0 w 336953"/>
                      <a:gd name="connsiteY3" fmla="*/ 20193 h 90767"/>
                      <a:gd name="connsiteX4" fmla="*/ 4224 w 336953"/>
                      <a:gd name="connsiteY4" fmla="*/ 0 h 9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53" h="90767">
                        <a:moveTo>
                          <a:pt x="4224" y="0"/>
                        </a:moveTo>
                        <a:lnTo>
                          <a:pt x="336953" y="70626"/>
                        </a:lnTo>
                        <a:lnTo>
                          <a:pt x="332677" y="90768"/>
                        </a:lnTo>
                        <a:lnTo>
                          <a:pt x="0" y="20193"/>
                        </a:lnTo>
                        <a:lnTo>
                          <a:pt x="4224" y="0"/>
                        </a:lnTo>
                        <a:close/>
                      </a:path>
                    </a:pathLst>
                  </a:custGeom>
                  <a:solidFill>
                    <a:srgbClr val="F1B600"/>
                  </a:solidFill>
                  <a:ln w="0" cap="flat">
                    <a:noFill/>
                    <a:prstDash val="solid"/>
                    <a:miter/>
                  </a:ln>
                </p:spPr>
                <p:txBody>
                  <a:bodyPr rtlCol="0" anchor="ctr"/>
                  <a:lstStyle/>
                  <a:p>
                    <a:endParaRPr lang="en-US" dirty="0"/>
                  </a:p>
                </p:txBody>
              </p:sp>
              <p:sp>
                <p:nvSpPr>
                  <p:cNvPr id="461" name="Freeform: Shape 460">
                    <a:extLst>
                      <a:ext uri="{FF2B5EF4-FFF2-40B4-BE49-F238E27FC236}">
                        <a16:creationId xmlns:a16="http://schemas.microsoft.com/office/drawing/2014/main" id="{820D4734-3A5E-619C-09FE-2EB047080946}"/>
                      </a:ext>
                    </a:extLst>
                  </p:cNvPr>
                  <p:cNvSpPr/>
                  <p:nvPr/>
                </p:nvSpPr>
                <p:spPr>
                  <a:xfrm>
                    <a:off x="11166231" y="3033041"/>
                    <a:ext cx="336953" cy="90767"/>
                  </a:xfrm>
                  <a:custGeom>
                    <a:avLst/>
                    <a:gdLst>
                      <a:gd name="connsiteX0" fmla="*/ 336953 w 336953"/>
                      <a:gd name="connsiteY0" fmla="*/ 70574 h 90767"/>
                      <a:gd name="connsiteX1" fmla="*/ 332729 w 336953"/>
                      <a:gd name="connsiteY1" fmla="*/ 90768 h 90767"/>
                      <a:gd name="connsiteX2" fmla="*/ 0 w 336953"/>
                      <a:gd name="connsiteY2" fmla="*/ 20193 h 90767"/>
                      <a:gd name="connsiteX3" fmla="*/ 4276 w 336953"/>
                      <a:gd name="connsiteY3" fmla="*/ 0 h 90767"/>
                      <a:gd name="connsiteX4" fmla="*/ 336953 w 336953"/>
                      <a:gd name="connsiteY4" fmla="*/ 70574 h 9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953" h="90767">
                        <a:moveTo>
                          <a:pt x="336953" y="70574"/>
                        </a:moveTo>
                        <a:lnTo>
                          <a:pt x="332729" y="90768"/>
                        </a:lnTo>
                        <a:lnTo>
                          <a:pt x="0" y="20193"/>
                        </a:lnTo>
                        <a:lnTo>
                          <a:pt x="4276" y="0"/>
                        </a:lnTo>
                        <a:lnTo>
                          <a:pt x="336953" y="70574"/>
                        </a:lnTo>
                        <a:close/>
                      </a:path>
                    </a:pathLst>
                  </a:custGeom>
                  <a:solidFill>
                    <a:srgbClr val="EB8500"/>
                  </a:solidFill>
                  <a:ln w="0" cap="flat">
                    <a:noFill/>
                    <a:prstDash val="solid"/>
                    <a:miter/>
                  </a:ln>
                </p:spPr>
                <p:txBody>
                  <a:bodyPr rtlCol="0" anchor="ctr"/>
                  <a:lstStyle/>
                  <a:p>
                    <a:endParaRPr lang="en-US" dirty="0"/>
                  </a:p>
                </p:txBody>
              </p:sp>
            </p:grpSp>
            <p:sp>
              <p:nvSpPr>
                <p:cNvPr id="462" name="Freeform: Shape 461">
                  <a:extLst>
                    <a:ext uri="{FF2B5EF4-FFF2-40B4-BE49-F238E27FC236}">
                      <a16:creationId xmlns:a16="http://schemas.microsoft.com/office/drawing/2014/main" id="{6AECC2A4-5291-7B83-FD54-A4688320742A}"/>
                    </a:ext>
                  </a:extLst>
                </p:cNvPr>
                <p:cNvSpPr/>
                <p:nvPr/>
              </p:nvSpPr>
              <p:spPr>
                <a:xfrm>
                  <a:off x="11185392" y="3044295"/>
                  <a:ext cx="67485" cy="69056"/>
                </a:xfrm>
                <a:custGeom>
                  <a:avLst/>
                  <a:gdLst>
                    <a:gd name="connsiteX0" fmla="*/ 2475 w 67485"/>
                    <a:gd name="connsiteY0" fmla="*/ 17749 h 69056"/>
                    <a:gd name="connsiteX1" fmla="*/ 3196 w 67485"/>
                    <a:gd name="connsiteY1" fmla="*/ 20170 h 69056"/>
                    <a:gd name="connsiteX2" fmla="*/ 5617 w 67485"/>
                    <a:gd name="connsiteY2" fmla="*/ 22436 h 69056"/>
                    <a:gd name="connsiteX3" fmla="*/ 8090 w 67485"/>
                    <a:gd name="connsiteY3" fmla="*/ 23879 h 69056"/>
                    <a:gd name="connsiteX4" fmla="*/ 16075 w 67485"/>
                    <a:gd name="connsiteY4" fmla="*/ 29958 h 69056"/>
                    <a:gd name="connsiteX5" fmla="*/ 27047 w 67485"/>
                    <a:gd name="connsiteY5" fmla="*/ 33615 h 69056"/>
                    <a:gd name="connsiteX6" fmla="*/ 30241 w 67485"/>
                    <a:gd name="connsiteY6" fmla="*/ 35263 h 69056"/>
                    <a:gd name="connsiteX7" fmla="*/ 48992 w 67485"/>
                    <a:gd name="connsiteY7" fmla="*/ 69057 h 69056"/>
                    <a:gd name="connsiteX8" fmla="*/ 67485 w 67485"/>
                    <a:gd name="connsiteY8" fmla="*/ 57208 h 69056"/>
                    <a:gd name="connsiteX9" fmla="*/ 51928 w 67485"/>
                    <a:gd name="connsiteY9" fmla="*/ 33770 h 69056"/>
                    <a:gd name="connsiteX10" fmla="*/ 40235 w 67485"/>
                    <a:gd name="connsiteY10" fmla="*/ 14761 h 69056"/>
                    <a:gd name="connsiteX11" fmla="*/ 23441 w 67485"/>
                    <a:gd name="connsiteY11" fmla="*/ 440 h 69056"/>
                    <a:gd name="connsiteX12" fmla="*/ 20814 w 67485"/>
                    <a:gd name="connsiteY12" fmla="*/ 234 h 69056"/>
                    <a:gd name="connsiteX13" fmla="*/ 21329 w 67485"/>
                    <a:gd name="connsiteY13" fmla="*/ 4407 h 69056"/>
                    <a:gd name="connsiteX14" fmla="*/ 28799 w 67485"/>
                    <a:gd name="connsiteY14" fmla="*/ 13988 h 69056"/>
                    <a:gd name="connsiteX15" fmla="*/ 54 w 67485"/>
                    <a:gd name="connsiteY15" fmla="*/ 13679 h 69056"/>
                    <a:gd name="connsiteX16" fmla="*/ 878 w 67485"/>
                    <a:gd name="connsiteY16" fmla="*/ 16461 h 69056"/>
                    <a:gd name="connsiteX17" fmla="*/ 2526 w 67485"/>
                    <a:gd name="connsiteY17" fmla="*/ 17800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7485" h="69056">
                      <a:moveTo>
                        <a:pt x="2475" y="17749"/>
                      </a:moveTo>
                      <a:cubicBezTo>
                        <a:pt x="2475" y="18573"/>
                        <a:pt x="2732" y="19449"/>
                        <a:pt x="3196" y="20170"/>
                      </a:cubicBezTo>
                      <a:cubicBezTo>
                        <a:pt x="3814" y="21097"/>
                        <a:pt x="4690" y="21818"/>
                        <a:pt x="5617" y="22436"/>
                      </a:cubicBezTo>
                      <a:cubicBezTo>
                        <a:pt x="6390" y="23003"/>
                        <a:pt x="7266" y="23467"/>
                        <a:pt x="8090" y="23879"/>
                      </a:cubicBezTo>
                      <a:cubicBezTo>
                        <a:pt x="9996" y="26661"/>
                        <a:pt x="12984" y="28618"/>
                        <a:pt x="16075" y="29958"/>
                      </a:cubicBezTo>
                      <a:cubicBezTo>
                        <a:pt x="19629" y="31503"/>
                        <a:pt x="23389" y="32327"/>
                        <a:pt x="27047" y="33615"/>
                      </a:cubicBezTo>
                      <a:cubicBezTo>
                        <a:pt x="28180" y="34027"/>
                        <a:pt x="29365" y="34491"/>
                        <a:pt x="30241" y="35263"/>
                      </a:cubicBezTo>
                      <a:cubicBezTo>
                        <a:pt x="36474" y="46545"/>
                        <a:pt x="42759" y="57775"/>
                        <a:pt x="48992" y="69057"/>
                      </a:cubicBezTo>
                      <a:cubicBezTo>
                        <a:pt x="53474" y="63030"/>
                        <a:pt x="60171" y="58754"/>
                        <a:pt x="67485" y="57208"/>
                      </a:cubicBezTo>
                      <a:cubicBezTo>
                        <a:pt x="61973" y="49584"/>
                        <a:pt x="56719" y="41857"/>
                        <a:pt x="51928" y="33770"/>
                      </a:cubicBezTo>
                      <a:cubicBezTo>
                        <a:pt x="48168" y="27330"/>
                        <a:pt x="44665" y="20737"/>
                        <a:pt x="40235" y="14761"/>
                      </a:cubicBezTo>
                      <a:cubicBezTo>
                        <a:pt x="35804" y="8785"/>
                        <a:pt x="30241" y="3428"/>
                        <a:pt x="23441" y="440"/>
                      </a:cubicBezTo>
                      <a:cubicBezTo>
                        <a:pt x="22617" y="79"/>
                        <a:pt x="21586" y="-230"/>
                        <a:pt x="20814" y="234"/>
                      </a:cubicBezTo>
                      <a:cubicBezTo>
                        <a:pt x="19474" y="1110"/>
                        <a:pt x="20350" y="3170"/>
                        <a:pt x="21329" y="4407"/>
                      </a:cubicBezTo>
                      <a:cubicBezTo>
                        <a:pt x="23802" y="7600"/>
                        <a:pt x="26326" y="10794"/>
                        <a:pt x="28799" y="13988"/>
                      </a:cubicBezTo>
                      <a:cubicBezTo>
                        <a:pt x="13241" y="16770"/>
                        <a:pt x="620" y="10176"/>
                        <a:pt x="54" y="13679"/>
                      </a:cubicBezTo>
                      <a:cubicBezTo>
                        <a:pt x="-152" y="14658"/>
                        <a:pt x="260" y="15688"/>
                        <a:pt x="878" y="16461"/>
                      </a:cubicBezTo>
                      <a:cubicBezTo>
                        <a:pt x="1341" y="17028"/>
                        <a:pt x="1908" y="17440"/>
                        <a:pt x="2526" y="17800"/>
                      </a:cubicBezTo>
                      <a:close/>
                    </a:path>
                  </a:pathLst>
                </a:custGeom>
                <a:solidFill>
                  <a:srgbClr val="F6BB96"/>
                </a:solidFill>
                <a:ln w="0" cap="flat">
                  <a:noFill/>
                  <a:prstDash val="solid"/>
                  <a:miter/>
                </a:ln>
              </p:spPr>
              <p:txBody>
                <a:bodyPr rtlCol="0" anchor="ctr"/>
                <a:lstStyle/>
                <a:p>
                  <a:endParaRPr lang="en-US" dirty="0"/>
                </a:p>
              </p:txBody>
            </p:sp>
            <p:sp>
              <p:nvSpPr>
                <p:cNvPr id="463" name="Freeform: Shape 462">
                  <a:extLst>
                    <a:ext uri="{FF2B5EF4-FFF2-40B4-BE49-F238E27FC236}">
                      <a16:creationId xmlns:a16="http://schemas.microsoft.com/office/drawing/2014/main" id="{8BB64CF3-5853-3B4B-4F51-0F834545DEEC}"/>
                    </a:ext>
                  </a:extLst>
                </p:cNvPr>
                <p:cNvSpPr/>
                <p:nvPr/>
              </p:nvSpPr>
              <p:spPr>
                <a:xfrm>
                  <a:off x="11249348" y="3493061"/>
                  <a:ext cx="47677" cy="26890"/>
                </a:xfrm>
                <a:custGeom>
                  <a:avLst/>
                  <a:gdLst>
                    <a:gd name="connsiteX0" fmla="*/ 439 w 47677"/>
                    <a:gd name="connsiteY0" fmla="*/ 26890 h 26890"/>
                    <a:gd name="connsiteX1" fmla="*/ 47677 w 47677"/>
                    <a:gd name="connsiteY1" fmla="*/ 26890 h 26890"/>
                    <a:gd name="connsiteX2" fmla="*/ 47059 w 47677"/>
                    <a:gd name="connsiteY2" fmla="*/ 1545 h 26890"/>
                    <a:gd name="connsiteX3" fmla="*/ 29750 w 47677"/>
                    <a:gd name="connsiteY3" fmla="*/ 0 h 26890"/>
                    <a:gd name="connsiteX4" fmla="*/ 25629 w 47677"/>
                    <a:gd name="connsiteY4" fmla="*/ 8757 h 26890"/>
                    <a:gd name="connsiteX5" fmla="*/ 15378 w 47677"/>
                    <a:gd name="connsiteY5" fmla="*/ 15197 h 26890"/>
                    <a:gd name="connsiteX6" fmla="*/ 4251 w 47677"/>
                    <a:gd name="connsiteY6" fmla="*/ 19987 h 26890"/>
                    <a:gd name="connsiteX7" fmla="*/ 851 w 47677"/>
                    <a:gd name="connsiteY7" fmla="*/ 22718 h 26890"/>
                    <a:gd name="connsiteX8" fmla="*/ 388 w 47677"/>
                    <a:gd name="connsiteY8" fmla="*/ 26839 h 2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77" h="26890">
                      <a:moveTo>
                        <a:pt x="439" y="26890"/>
                      </a:moveTo>
                      <a:lnTo>
                        <a:pt x="47677" y="26890"/>
                      </a:lnTo>
                      <a:cubicBezTo>
                        <a:pt x="47471" y="19060"/>
                        <a:pt x="47265" y="9633"/>
                        <a:pt x="47059" y="1545"/>
                      </a:cubicBezTo>
                      <a:cubicBezTo>
                        <a:pt x="41290" y="1030"/>
                        <a:pt x="35520" y="515"/>
                        <a:pt x="29750" y="0"/>
                      </a:cubicBezTo>
                      <a:cubicBezTo>
                        <a:pt x="29545" y="3245"/>
                        <a:pt x="27948" y="6439"/>
                        <a:pt x="25629" y="8757"/>
                      </a:cubicBezTo>
                      <a:cubicBezTo>
                        <a:pt x="22848" y="11694"/>
                        <a:pt x="19139" y="13600"/>
                        <a:pt x="15378" y="15197"/>
                      </a:cubicBezTo>
                      <a:cubicBezTo>
                        <a:pt x="11669" y="16742"/>
                        <a:pt x="7806" y="18081"/>
                        <a:pt x="4251" y="19987"/>
                      </a:cubicBezTo>
                      <a:cubicBezTo>
                        <a:pt x="2963" y="20657"/>
                        <a:pt x="1675" y="21481"/>
                        <a:pt x="851" y="22718"/>
                      </a:cubicBezTo>
                      <a:cubicBezTo>
                        <a:pt x="27" y="23902"/>
                        <a:pt x="-334" y="25602"/>
                        <a:pt x="388" y="26839"/>
                      </a:cubicBezTo>
                      <a:close/>
                    </a:path>
                  </a:pathLst>
                </a:custGeom>
                <a:solidFill>
                  <a:srgbClr val="402F6D"/>
                </a:solidFill>
                <a:ln w="0" cap="flat">
                  <a:noFill/>
                  <a:prstDash val="solid"/>
                  <a:miter/>
                </a:ln>
              </p:spPr>
              <p:txBody>
                <a:bodyPr rtlCol="0" anchor="ctr"/>
                <a:lstStyle/>
                <a:p>
                  <a:endParaRPr lang="en-US" dirty="0"/>
                </a:p>
              </p:txBody>
            </p:sp>
            <p:sp>
              <p:nvSpPr>
                <p:cNvPr id="464" name="Freeform: Shape 463">
                  <a:extLst>
                    <a:ext uri="{FF2B5EF4-FFF2-40B4-BE49-F238E27FC236}">
                      <a16:creationId xmlns:a16="http://schemas.microsoft.com/office/drawing/2014/main" id="{63B0B24B-44A7-0019-4DFB-BB9231900DF8}"/>
                    </a:ext>
                  </a:extLst>
                </p:cNvPr>
                <p:cNvSpPr/>
                <p:nvPr/>
              </p:nvSpPr>
              <p:spPr>
                <a:xfrm>
                  <a:off x="11234384" y="3087646"/>
                  <a:ext cx="148926" cy="132854"/>
                </a:xfrm>
                <a:custGeom>
                  <a:avLst/>
                  <a:gdLst>
                    <a:gd name="connsiteX0" fmla="*/ 74438 w 148926"/>
                    <a:gd name="connsiteY0" fmla="*/ 132803 h 132854"/>
                    <a:gd name="connsiteX1" fmla="*/ 148927 w 148926"/>
                    <a:gd name="connsiteY1" fmla="*/ 132855 h 132854"/>
                    <a:gd name="connsiteX2" fmla="*/ 144342 w 148926"/>
                    <a:gd name="connsiteY2" fmla="*/ 85616 h 132854"/>
                    <a:gd name="connsiteX3" fmla="*/ 144754 w 148926"/>
                    <a:gd name="connsiteY3" fmla="*/ 51772 h 132854"/>
                    <a:gd name="connsiteX4" fmla="*/ 141818 w 148926"/>
                    <a:gd name="connsiteY4" fmla="*/ 47444 h 132854"/>
                    <a:gd name="connsiteX5" fmla="*/ 135482 w 148926"/>
                    <a:gd name="connsiteY5" fmla="*/ 23439 h 132854"/>
                    <a:gd name="connsiteX6" fmla="*/ 127446 w 148926"/>
                    <a:gd name="connsiteY6" fmla="*/ 14166 h 132854"/>
                    <a:gd name="connsiteX7" fmla="*/ 126106 w 148926"/>
                    <a:gd name="connsiteY7" fmla="*/ 773 h 132854"/>
                    <a:gd name="connsiteX8" fmla="*/ 112919 w 148926"/>
                    <a:gd name="connsiteY8" fmla="*/ 0 h 132854"/>
                    <a:gd name="connsiteX9" fmla="*/ 112919 w 148926"/>
                    <a:gd name="connsiteY9" fmla="*/ 258 h 132854"/>
                    <a:gd name="connsiteX10" fmla="*/ 106170 w 148926"/>
                    <a:gd name="connsiteY10" fmla="*/ 258 h 132854"/>
                    <a:gd name="connsiteX11" fmla="*/ 79486 w 148926"/>
                    <a:gd name="connsiteY11" fmla="*/ 8036 h 132854"/>
                    <a:gd name="connsiteX12" fmla="*/ 58005 w 148926"/>
                    <a:gd name="connsiteY12" fmla="*/ 23439 h 132854"/>
                    <a:gd name="connsiteX13" fmla="*/ 35390 w 148926"/>
                    <a:gd name="connsiteY13" fmla="*/ 36008 h 132854"/>
                    <a:gd name="connsiteX14" fmla="*/ 18494 w 148926"/>
                    <a:gd name="connsiteY14" fmla="*/ 13857 h 132854"/>
                    <a:gd name="connsiteX15" fmla="*/ 0 w 148926"/>
                    <a:gd name="connsiteY15" fmla="*/ 25705 h 132854"/>
                    <a:gd name="connsiteX16" fmla="*/ 16742 w 148926"/>
                    <a:gd name="connsiteY16" fmla="*/ 55841 h 132854"/>
                    <a:gd name="connsiteX17" fmla="*/ 29157 w 148926"/>
                    <a:gd name="connsiteY17" fmla="*/ 68977 h 132854"/>
                    <a:gd name="connsiteX18" fmla="*/ 46363 w 148926"/>
                    <a:gd name="connsiteY18" fmla="*/ 65938 h 132854"/>
                    <a:gd name="connsiteX19" fmla="*/ 74901 w 148926"/>
                    <a:gd name="connsiteY19" fmla="*/ 53317 h 132854"/>
                    <a:gd name="connsiteX20" fmla="*/ 87625 w 148926"/>
                    <a:gd name="connsiteY20" fmla="*/ 47754 h 132854"/>
                    <a:gd name="connsiteX21" fmla="*/ 75932 w 148926"/>
                    <a:gd name="connsiteY21" fmla="*/ 61044 h 132854"/>
                    <a:gd name="connsiteX22" fmla="*/ 78971 w 148926"/>
                    <a:gd name="connsiteY22" fmla="*/ 74798 h 132854"/>
                    <a:gd name="connsiteX23" fmla="*/ 74335 w 148926"/>
                    <a:gd name="connsiteY23" fmla="*/ 132803 h 132854"/>
                    <a:gd name="connsiteX24" fmla="*/ 74592 w 148926"/>
                    <a:gd name="connsiteY24" fmla="*/ 132803 h 132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8926" h="132854">
                      <a:moveTo>
                        <a:pt x="74438" y="132803"/>
                      </a:moveTo>
                      <a:cubicBezTo>
                        <a:pt x="99267" y="132803"/>
                        <a:pt x="124097" y="132855"/>
                        <a:pt x="148927" y="132855"/>
                      </a:cubicBezTo>
                      <a:cubicBezTo>
                        <a:pt x="146403" y="117246"/>
                        <a:pt x="144909" y="101431"/>
                        <a:pt x="144342" y="85616"/>
                      </a:cubicBezTo>
                      <a:cubicBezTo>
                        <a:pt x="143982" y="74335"/>
                        <a:pt x="144085" y="63053"/>
                        <a:pt x="144754" y="51772"/>
                      </a:cubicBezTo>
                      <a:cubicBezTo>
                        <a:pt x="143569" y="50484"/>
                        <a:pt x="142591" y="49041"/>
                        <a:pt x="141818" y="47444"/>
                      </a:cubicBezTo>
                      <a:cubicBezTo>
                        <a:pt x="138212" y="39923"/>
                        <a:pt x="140273" y="30290"/>
                        <a:pt x="135482" y="23439"/>
                      </a:cubicBezTo>
                      <a:cubicBezTo>
                        <a:pt x="133112" y="20039"/>
                        <a:pt x="129352" y="17772"/>
                        <a:pt x="127446" y="14166"/>
                      </a:cubicBezTo>
                      <a:cubicBezTo>
                        <a:pt x="125282" y="10148"/>
                        <a:pt x="125797" y="5460"/>
                        <a:pt x="126106" y="773"/>
                      </a:cubicBezTo>
                      <a:cubicBezTo>
                        <a:pt x="121728" y="412"/>
                        <a:pt x="117349" y="155"/>
                        <a:pt x="112919" y="0"/>
                      </a:cubicBezTo>
                      <a:lnTo>
                        <a:pt x="112919" y="258"/>
                      </a:lnTo>
                      <a:cubicBezTo>
                        <a:pt x="110704" y="103"/>
                        <a:pt x="108437" y="103"/>
                        <a:pt x="106170" y="258"/>
                      </a:cubicBezTo>
                      <a:cubicBezTo>
                        <a:pt x="96795" y="721"/>
                        <a:pt x="87574" y="3400"/>
                        <a:pt x="79486" y="8036"/>
                      </a:cubicBezTo>
                      <a:cubicBezTo>
                        <a:pt x="71811" y="12415"/>
                        <a:pt x="65268" y="18442"/>
                        <a:pt x="58005" y="23439"/>
                      </a:cubicBezTo>
                      <a:cubicBezTo>
                        <a:pt x="50896" y="28333"/>
                        <a:pt x="43169" y="32299"/>
                        <a:pt x="35390" y="36008"/>
                      </a:cubicBezTo>
                      <a:cubicBezTo>
                        <a:pt x="29621" y="28745"/>
                        <a:pt x="23903" y="21378"/>
                        <a:pt x="18494" y="13857"/>
                      </a:cubicBezTo>
                      <a:cubicBezTo>
                        <a:pt x="11179" y="15403"/>
                        <a:pt x="4482" y="19730"/>
                        <a:pt x="0" y="25705"/>
                      </a:cubicBezTo>
                      <a:cubicBezTo>
                        <a:pt x="5564" y="35751"/>
                        <a:pt x="11127" y="45796"/>
                        <a:pt x="16742" y="55841"/>
                      </a:cubicBezTo>
                      <a:cubicBezTo>
                        <a:pt x="19730" y="61250"/>
                        <a:pt x="23284" y="67123"/>
                        <a:pt x="29157" y="68977"/>
                      </a:cubicBezTo>
                      <a:cubicBezTo>
                        <a:pt x="34824" y="70780"/>
                        <a:pt x="40902" y="68359"/>
                        <a:pt x="46363" y="65938"/>
                      </a:cubicBezTo>
                      <a:cubicBezTo>
                        <a:pt x="55893" y="61765"/>
                        <a:pt x="65423" y="57541"/>
                        <a:pt x="74901" y="53317"/>
                      </a:cubicBezTo>
                      <a:cubicBezTo>
                        <a:pt x="79126" y="51462"/>
                        <a:pt x="83401" y="49556"/>
                        <a:pt x="87625" y="47754"/>
                      </a:cubicBezTo>
                      <a:cubicBezTo>
                        <a:pt x="84174" y="52544"/>
                        <a:pt x="80207" y="57026"/>
                        <a:pt x="75932" y="61044"/>
                      </a:cubicBezTo>
                      <a:cubicBezTo>
                        <a:pt x="76601" y="64753"/>
                        <a:pt x="77580" y="69235"/>
                        <a:pt x="78971" y="74798"/>
                      </a:cubicBezTo>
                      <a:cubicBezTo>
                        <a:pt x="82577" y="89634"/>
                        <a:pt x="78198" y="115597"/>
                        <a:pt x="74335" y="132803"/>
                      </a:cubicBezTo>
                      <a:cubicBezTo>
                        <a:pt x="74438" y="132803"/>
                        <a:pt x="74541" y="132803"/>
                        <a:pt x="74592" y="132803"/>
                      </a:cubicBezTo>
                      <a:close/>
                    </a:path>
                  </a:pathLst>
                </a:custGeom>
                <a:solidFill>
                  <a:srgbClr val="FFFFFF"/>
                </a:solidFill>
                <a:ln w="0" cap="flat">
                  <a:noFill/>
                  <a:prstDash val="solid"/>
                  <a:miter/>
                </a:ln>
              </p:spPr>
              <p:txBody>
                <a:bodyPr rtlCol="0" anchor="ctr"/>
                <a:lstStyle/>
                <a:p>
                  <a:endParaRPr lang="en-US" dirty="0"/>
                </a:p>
              </p:txBody>
            </p:sp>
            <p:sp>
              <p:nvSpPr>
                <p:cNvPr id="465" name="Freeform: Shape 464">
                  <a:extLst>
                    <a:ext uri="{FF2B5EF4-FFF2-40B4-BE49-F238E27FC236}">
                      <a16:creationId xmlns:a16="http://schemas.microsoft.com/office/drawing/2014/main" id="{4F8B925B-B6B0-BE13-05BB-1C897DFACEC8}"/>
                    </a:ext>
                  </a:extLst>
                </p:cNvPr>
                <p:cNvSpPr/>
                <p:nvPr/>
              </p:nvSpPr>
              <p:spPr>
                <a:xfrm>
                  <a:off x="11309183" y="3135348"/>
                  <a:ext cx="12723" cy="13290"/>
                </a:xfrm>
                <a:custGeom>
                  <a:avLst/>
                  <a:gdLst>
                    <a:gd name="connsiteX0" fmla="*/ 12724 w 12723"/>
                    <a:gd name="connsiteY0" fmla="*/ 0 h 13290"/>
                    <a:gd name="connsiteX1" fmla="*/ 0 w 12723"/>
                    <a:gd name="connsiteY1" fmla="*/ 5564 h 13290"/>
                    <a:gd name="connsiteX2" fmla="*/ 979 w 12723"/>
                    <a:gd name="connsiteY2" fmla="*/ 13291 h 13290"/>
                    <a:gd name="connsiteX3" fmla="*/ 12673 w 12723"/>
                    <a:gd name="connsiteY3" fmla="*/ 0 h 13290"/>
                  </a:gdLst>
                  <a:ahLst/>
                  <a:cxnLst>
                    <a:cxn ang="0">
                      <a:pos x="connsiteX0" y="connsiteY0"/>
                    </a:cxn>
                    <a:cxn ang="0">
                      <a:pos x="connsiteX1" y="connsiteY1"/>
                    </a:cxn>
                    <a:cxn ang="0">
                      <a:pos x="connsiteX2" y="connsiteY2"/>
                    </a:cxn>
                    <a:cxn ang="0">
                      <a:pos x="connsiteX3" y="connsiteY3"/>
                    </a:cxn>
                  </a:cxnLst>
                  <a:rect l="l" t="t" r="r" b="b"/>
                  <a:pathLst>
                    <a:path w="12723" h="13290">
                      <a:moveTo>
                        <a:pt x="12724" y="0"/>
                      </a:moveTo>
                      <a:cubicBezTo>
                        <a:pt x="8500" y="1855"/>
                        <a:pt x="4224" y="3709"/>
                        <a:pt x="0" y="5564"/>
                      </a:cubicBezTo>
                      <a:cubicBezTo>
                        <a:pt x="103" y="7727"/>
                        <a:pt x="464" y="10251"/>
                        <a:pt x="979" y="13291"/>
                      </a:cubicBezTo>
                      <a:cubicBezTo>
                        <a:pt x="5306" y="9272"/>
                        <a:pt x="9221" y="4791"/>
                        <a:pt x="12673" y="0"/>
                      </a:cubicBezTo>
                      <a:close/>
                    </a:path>
                  </a:pathLst>
                </a:custGeom>
                <a:solidFill>
                  <a:srgbClr val="E4E5E6"/>
                </a:solidFill>
                <a:ln w="0" cap="flat">
                  <a:noFill/>
                  <a:prstDash val="solid"/>
                  <a:miter/>
                </a:ln>
              </p:spPr>
              <p:txBody>
                <a:bodyPr rtlCol="0" anchor="ctr"/>
                <a:lstStyle/>
                <a:p>
                  <a:endParaRPr lang="en-US" dirty="0"/>
                </a:p>
              </p:txBody>
            </p:sp>
            <p:sp>
              <p:nvSpPr>
                <p:cNvPr id="466" name="Freeform: Shape 465">
                  <a:extLst>
                    <a:ext uri="{FF2B5EF4-FFF2-40B4-BE49-F238E27FC236}">
                      <a16:creationId xmlns:a16="http://schemas.microsoft.com/office/drawing/2014/main" id="{81E0D83F-A124-902D-BDED-D62EA6C87461}"/>
                    </a:ext>
                  </a:extLst>
                </p:cNvPr>
                <p:cNvSpPr/>
                <p:nvPr/>
              </p:nvSpPr>
              <p:spPr>
                <a:xfrm>
                  <a:off x="11328628" y="3495379"/>
                  <a:ext cx="47625" cy="24572"/>
                </a:xfrm>
                <a:custGeom>
                  <a:avLst/>
                  <a:gdLst>
                    <a:gd name="connsiteX0" fmla="*/ 388 w 47625"/>
                    <a:gd name="connsiteY0" fmla="*/ 24572 h 24572"/>
                    <a:gd name="connsiteX1" fmla="*/ 47626 w 47625"/>
                    <a:gd name="connsiteY1" fmla="*/ 24572 h 24572"/>
                    <a:gd name="connsiteX2" fmla="*/ 47059 w 47625"/>
                    <a:gd name="connsiteY2" fmla="*/ 0 h 24572"/>
                    <a:gd name="connsiteX3" fmla="*/ 29338 w 47625"/>
                    <a:gd name="connsiteY3" fmla="*/ 51 h 24572"/>
                    <a:gd name="connsiteX4" fmla="*/ 25578 w 47625"/>
                    <a:gd name="connsiteY4" fmla="*/ 6491 h 24572"/>
                    <a:gd name="connsiteX5" fmla="*/ 15378 w 47625"/>
                    <a:gd name="connsiteY5" fmla="*/ 12930 h 24572"/>
                    <a:gd name="connsiteX6" fmla="*/ 4251 w 47625"/>
                    <a:gd name="connsiteY6" fmla="*/ 17721 h 24572"/>
                    <a:gd name="connsiteX7" fmla="*/ 851 w 47625"/>
                    <a:gd name="connsiteY7" fmla="*/ 20451 h 24572"/>
                    <a:gd name="connsiteX8" fmla="*/ 388 w 47625"/>
                    <a:gd name="connsiteY8" fmla="*/ 24572 h 24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625" h="24572">
                      <a:moveTo>
                        <a:pt x="388" y="24572"/>
                      </a:moveTo>
                      <a:lnTo>
                        <a:pt x="47626" y="24572"/>
                      </a:lnTo>
                      <a:cubicBezTo>
                        <a:pt x="47420" y="17000"/>
                        <a:pt x="47214" y="7933"/>
                        <a:pt x="47059" y="0"/>
                      </a:cubicBezTo>
                      <a:cubicBezTo>
                        <a:pt x="41135" y="0"/>
                        <a:pt x="35211" y="0"/>
                        <a:pt x="29338" y="51"/>
                      </a:cubicBezTo>
                      <a:cubicBezTo>
                        <a:pt x="28720" y="2473"/>
                        <a:pt x="27329" y="4739"/>
                        <a:pt x="25578" y="6491"/>
                      </a:cubicBezTo>
                      <a:cubicBezTo>
                        <a:pt x="22796" y="9427"/>
                        <a:pt x="19087" y="11333"/>
                        <a:pt x="15378" y="12930"/>
                      </a:cubicBezTo>
                      <a:cubicBezTo>
                        <a:pt x="11618" y="14475"/>
                        <a:pt x="7754" y="15815"/>
                        <a:pt x="4251" y="17721"/>
                      </a:cubicBezTo>
                      <a:cubicBezTo>
                        <a:pt x="2963" y="18390"/>
                        <a:pt x="1675" y="19215"/>
                        <a:pt x="851" y="20451"/>
                      </a:cubicBezTo>
                      <a:cubicBezTo>
                        <a:pt x="27" y="21636"/>
                        <a:pt x="-334" y="23336"/>
                        <a:pt x="388" y="24572"/>
                      </a:cubicBezTo>
                      <a:close/>
                    </a:path>
                  </a:pathLst>
                </a:custGeom>
                <a:solidFill>
                  <a:srgbClr val="402F6D"/>
                </a:solidFill>
                <a:ln w="0" cap="flat">
                  <a:noFill/>
                  <a:prstDash val="solid"/>
                  <a:miter/>
                </a:ln>
              </p:spPr>
              <p:txBody>
                <a:bodyPr rtlCol="0" anchor="ctr"/>
                <a:lstStyle/>
                <a:p>
                  <a:endParaRPr lang="en-US" dirty="0"/>
                </a:p>
              </p:txBody>
            </p:sp>
            <p:sp>
              <p:nvSpPr>
                <p:cNvPr id="467" name="Freeform: Shape 466">
                  <a:extLst>
                    <a:ext uri="{FF2B5EF4-FFF2-40B4-BE49-F238E27FC236}">
                      <a16:creationId xmlns:a16="http://schemas.microsoft.com/office/drawing/2014/main" id="{CE3B5843-7905-DB47-9801-A69F8887DEDE}"/>
                    </a:ext>
                  </a:extLst>
                </p:cNvPr>
                <p:cNvSpPr/>
                <p:nvPr/>
              </p:nvSpPr>
              <p:spPr>
                <a:xfrm>
                  <a:off x="11316895" y="3012899"/>
                  <a:ext cx="43761" cy="75571"/>
                </a:xfrm>
                <a:custGeom>
                  <a:avLst/>
                  <a:gdLst>
                    <a:gd name="connsiteX0" fmla="*/ 40969 w 43761"/>
                    <a:gd name="connsiteY0" fmla="*/ 33948 h 75571"/>
                    <a:gd name="connsiteX1" fmla="*/ 35920 w 43761"/>
                    <a:gd name="connsiteY1" fmla="*/ 28178 h 75571"/>
                    <a:gd name="connsiteX2" fmla="*/ 29635 w 43761"/>
                    <a:gd name="connsiteY2" fmla="*/ 30651 h 75571"/>
                    <a:gd name="connsiteX3" fmla="*/ 26545 w 43761"/>
                    <a:gd name="connsiteY3" fmla="*/ 18648 h 75571"/>
                    <a:gd name="connsiteX4" fmla="*/ 25823 w 43761"/>
                    <a:gd name="connsiteY4" fmla="*/ 13342 h 75571"/>
                    <a:gd name="connsiteX5" fmla="*/ 21651 w 43761"/>
                    <a:gd name="connsiteY5" fmla="*/ 9221 h 75571"/>
                    <a:gd name="connsiteX6" fmla="*/ 15109 w 43761"/>
                    <a:gd name="connsiteY6" fmla="*/ 0 h 75571"/>
                    <a:gd name="connsiteX7" fmla="*/ 14439 w 43761"/>
                    <a:gd name="connsiteY7" fmla="*/ 670 h 75571"/>
                    <a:gd name="connsiteX8" fmla="*/ 7691 w 43761"/>
                    <a:gd name="connsiteY8" fmla="*/ 12003 h 75571"/>
                    <a:gd name="connsiteX9" fmla="*/ 6557 w 43761"/>
                    <a:gd name="connsiteY9" fmla="*/ 20348 h 75571"/>
                    <a:gd name="connsiteX10" fmla="*/ 2848 w 43761"/>
                    <a:gd name="connsiteY10" fmla="*/ 27663 h 75571"/>
                    <a:gd name="connsiteX11" fmla="*/ 15 w 43761"/>
                    <a:gd name="connsiteY11" fmla="*/ 30908 h 75571"/>
                    <a:gd name="connsiteX12" fmla="*/ 1715 w 43761"/>
                    <a:gd name="connsiteY12" fmla="*/ 34463 h 75571"/>
                    <a:gd name="connsiteX13" fmla="*/ 4497 w 43761"/>
                    <a:gd name="connsiteY13" fmla="*/ 44972 h 75571"/>
                    <a:gd name="connsiteX14" fmla="*/ 6351 w 43761"/>
                    <a:gd name="connsiteY14" fmla="*/ 53472 h 75571"/>
                    <a:gd name="connsiteX15" fmla="*/ 12275 w 43761"/>
                    <a:gd name="connsiteY15" fmla="*/ 59602 h 75571"/>
                    <a:gd name="connsiteX16" fmla="*/ 21548 w 43761"/>
                    <a:gd name="connsiteY16" fmla="*/ 61250 h 75571"/>
                    <a:gd name="connsiteX17" fmla="*/ 21960 w 43761"/>
                    <a:gd name="connsiteY17" fmla="*/ 62332 h 75571"/>
                    <a:gd name="connsiteX18" fmla="*/ 23608 w 43761"/>
                    <a:gd name="connsiteY18" fmla="*/ 75056 h 75571"/>
                    <a:gd name="connsiteX19" fmla="*/ 30357 w 43761"/>
                    <a:gd name="connsiteY19" fmla="*/ 75056 h 75571"/>
                    <a:gd name="connsiteX20" fmla="*/ 30357 w 43761"/>
                    <a:gd name="connsiteY20" fmla="*/ 74798 h 75571"/>
                    <a:gd name="connsiteX21" fmla="*/ 43544 w 43761"/>
                    <a:gd name="connsiteY21" fmla="*/ 75571 h 75571"/>
                    <a:gd name="connsiteX22" fmla="*/ 43750 w 43761"/>
                    <a:gd name="connsiteY22" fmla="*/ 72429 h 75571"/>
                    <a:gd name="connsiteX23" fmla="*/ 32263 w 43761"/>
                    <a:gd name="connsiteY23" fmla="*/ 45229 h 75571"/>
                    <a:gd name="connsiteX24" fmla="*/ 38908 w 43761"/>
                    <a:gd name="connsiteY24" fmla="*/ 41572 h 75571"/>
                    <a:gd name="connsiteX25" fmla="*/ 40969 w 43761"/>
                    <a:gd name="connsiteY25" fmla="*/ 33948 h 7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761" h="75571">
                      <a:moveTo>
                        <a:pt x="40969" y="33948"/>
                      </a:moveTo>
                      <a:cubicBezTo>
                        <a:pt x="40505" y="31269"/>
                        <a:pt x="38547" y="28848"/>
                        <a:pt x="35920" y="28178"/>
                      </a:cubicBezTo>
                      <a:cubicBezTo>
                        <a:pt x="33602" y="27560"/>
                        <a:pt x="30872" y="28590"/>
                        <a:pt x="29635" y="30651"/>
                      </a:cubicBezTo>
                      <a:cubicBezTo>
                        <a:pt x="27678" y="26993"/>
                        <a:pt x="26596" y="22821"/>
                        <a:pt x="26545" y="18648"/>
                      </a:cubicBezTo>
                      <a:cubicBezTo>
                        <a:pt x="26493" y="16845"/>
                        <a:pt x="26596" y="14991"/>
                        <a:pt x="25823" y="13342"/>
                      </a:cubicBezTo>
                      <a:cubicBezTo>
                        <a:pt x="24999" y="11539"/>
                        <a:pt x="23145" y="10457"/>
                        <a:pt x="21651" y="9221"/>
                      </a:cubicBezTo>
                      <a:cubicBezTo>
                        <a:pt x="18714" y="6851"/>
                        <a:pt x="16396" y="3606"/>
                        <a:pt x="15109" y="0"/>
                      </a:cubicBezTo>
                      <a:cubicBezTo>
                        <a:pt x="14851" y="206"/>
                        <a:pt x="14645" y="412"/>
                        <a:pt x="14439" y="670"/>
                      </a:cubicBezTo>
                      <a:cubicBezTo>
                        <a:pt x="11657" y="3400"/>
                        <a:pt x="8875" y="6594"/>
                        <a:pt x="7691" y="12003"/>
                      </a:cubicBezTo>
                      <a:cubicBezTo>
                        <a:pt x="7072" y="14733"/>
                        <a:pt x="7072" y="17566"/>
                        <a:pt x="6557" y="20348"/>
                      </a:cubicBezTo>
                      <a:cubicBezTo>
                        <a:pt x="6094" y="23078"/>
                        <a:pt x="5012" y="25912"/>
                        <a:pt x="2848" y="27663"/>
                      </a:cubicBezTo>
                      <a:cubicBezTo>
                        <a:pt x="1715" y="28590"/>
                        <a:pt x="170" y="29466"/>
                        <a:pt x="15" y="30908"/>
                      </a:cubicBezTo>
                      <a:cubicBezTo>
                        <a:pt x="-140" y="32248"/>
                        <a:pt x="942" y="33330"/>
                        <a:pt x="1715" y="34463"/>
                      </a:cubicBezTo>
                      <a:cubicBezTo>
                        <a:pt x="3878" y="37399"/>
                        <a:pt x="4136" y="41314"/>
                        <a:pt x="4497" y="44972"/>
                      </a:cubicBezTo>
                      <a:cubicBezTo>
                        <a:pt x="4806" y="47857"/>
                        <a:pt x="5166" y="50793"/>
                        <a:pt x="6351" y="53472"/>
                      </a:cubicBezTo>
                      <a:cubicBezTo>
                        <a:pt x="7536" y="56150"/>
                        <a:pt x="9597" y="58520"/>
                        <a:pt x="12275" y="59602"/>
                      </a:cubicBezTo>
                      <a:cubicBezTo>
                        <a:pt x="15212" y="60684"/>
                        <a:pt x="18714" y="60168"/>
                        <a:pt x="21548" y="61250"/>
                      </a:cubicBezTo>
                      <a:cubicBezTo>
                        <a:pt x="21754" y="61611"/>
                        <a:pt x="21857" y="61971"/>
                        <a:pt x="21960" y="62332"/>
                      </a:cubicBezTo>
                      <a:cubicBezTo>
                        <a:pt x="23299" y="66453"/>
                        <a:pt x="23866" y="70780"/>
                        <a:pt x="23608" y="75056"/>
                      </a:cubicBezTo>
                      <a:cubicBezTo>
                        <a:pt x="25823" y="74953"/>
                        <a:pt x="28090" y="74953"/>
                        <a:pt x="30357" y="75056"/>
                      </a:cubicBezTo>
                      <a:lnTo>
                        <a:pt x="30357" y="74798"/>
                      </a:lnTo>
                      <a:cubicBezTo>
                        <a:pt x="34787" y="75004"/>
                        <a:pt x="39166" y="75210"/>
                        <a:pt x="43544" y="75571"/>
                      </a:cubicBezTo>
                      <a:cubicBezTo>
                        <a:pt x="43647" y="74541"/>
                        <a:pt x="43699" y="73459"/>
                        <a:pt x="43750" y="72429"/>
                      </a:cubicBezTo>
                      <a:cubicBezTo>
                        <a:pt x="44008" y="62280"/>
                        <a:pt x="39732" y="52132"/>
                        <a:pt x="32263" y="45229"/>
                      </a:cubicBezTo>
                      <a:cubicBezTo>
                        <a:pt x="34787" y="45126"/>
                        <a:pt x="37311" y="43581"/>
                        <a:pt x="38908" y="41572"/>
                      </a:cubicBezTo>
                      <a:cubicBezTo>
                        <a:pt x="40557" y="39408"/>
                        <a:pt x="41484" y="36626"/>
                        <a:pt x="40969" y="33948"/>
                      </a:cubicBezTo>
                      <a:close/>
                    </a:path>
                  </a:pathLst>
                </a:custGeom>
                <a:solidFill>
                  <a:srgbClr val="F6BB96"/>
                </a:solidFill>
                <a:ln w="0" cap="flat">
                  <a:noFill/>
                  <a:prstDash val="solid"/>
                  <a:miter/>
                </a:ln>
              </p:spPr>
              <p:txBody>
                <a:bodyPr rtlCol="0" anchor="ctr"/>
                <a:lstStyle/>
                <a:p>
                  <a:endParaRPr lang="en-US" dirty="0"/>
                </a:p>
              </p:txBody>
            </p:sp>
            <p:sp>
              <p:nvSpPr>
                <p:cNvPr id="468" name="Freeform: Shape 467">
                  <a:extLst>
                    <a:ext uri="{FF2B5EF4-FFF2-40B4-BE49-F238E27FC236}">
                      <a16:creationId xmlns:a16="http://schemas.microsoft.com/office/drawing/2014/main" id="{33FE10ED-67A3-792C-67BE-37FF2E3884EA}"/>
                    </a:ext>
                  </a:extLst>
                </p:cNvPr>
                <p:cNvSpPr/>
                <p:nvPr/>
              </p:nvSpPr>
              <p:spPr>
                <a:xfrm>
                  <a:off x="11343491" y="3290508"/>
                  <a:ext cx="18751" cy="61971"/>
                </a:xfrm>
                <a:custGeom>
                  <a:avLst/>
                  <a:gdLst>
                    <a:gd name="connsiteX0" fmla="*/ 0 w 18751"/>
                    <a:gd name="connsiteY0" fmla="*/ 41623 h 61971"/>
                    <a:gd name="connsiteX1" fmla="*/ 309 w 18751"/>
                    <a:gd name="connsiteY1" fmla="*/ 61971 h 61971"/>
                    <a:gd name="connsiteX2" fmla="*/ 18751 w 18751"/>
                    <a:gd name="connsiteY2" fmla="*/ 0 h 61971"/>
                    <a:gd name="connsiteX3" fmla="*/ 0 w 18751"/>
                    <a:gd name="connsiteY3" fmla="*/ 41623 h 61971"/>
                  </a:gdLst>
                  <a:ahLst/>
                  <a:cxnLst>
                    <a:cxn ang="0">
                      <a:pos x="connsiteX0" y="connsiteY0"/>
                    </a:cxn>
                    <a:cxn ang="0">
                      <a:pos x="connsiteX1" y="connsiteY1"/>
                    </a:cxn>
                    <a:cxn ang="0">
                      <a:pos x="connsiteX2" y="connsiteY2"/>
                    </a:cxn>
                    <a:cxn ang="0">
                      <a:pos x="connsiteX3" y="connsiteY3"/>
                    </a:cxn>
                  </a:cxnLst>
                  <a:rect l="l" t="t" r="r" b="b"/>
                  <a:pathLst>
                    <a:path w="18751" h="61971">
                      <a:moveTo>
                        <a:pt x="0" y="41623"/>
                      </a:moveTo>
                      <a:cubicBezTo>
                        <a:pt x="103" y="48269"/>
                        <a:pt x="206" y="55068"/>
                        <a:pt x="309" y="61971"/>
                      </a:cubicBezTo>
                      <a:cubicBezTo>
                        <a:pt x="8036" y="41829"/>
                        <a:pt x="14218" y="21069"/>
                        <a:pt x="18751" y="0"/>
                      </a:cubicBezTo>
                      <a:cubicBezTo>
                        <a:pt x="12054" y="13651"/>
                        <a:pt x="5770" y="27560"/>
                        <a:pt x="0" y="41623"/>
                      </a:cubicBezTo>
                      <a:close/>
                    </a:path>
                  </a:pathLst>
                </a:custGeom>
                <a:solidFill>
                  <a:srgbClr val="7A5CA2"/>
                </a:solidFill>
                <a:ln w="0" cap="flat">
                  <a:noFill/>
                  <a:prstDash val="solid"/>
                  <a:miter/>
                </a:ln>
              </p:spPr>
              <p:txBody>
                <a:bodyPr rtlCol="0" anchor="ctr"/>
                <a:lstStyle/>
                <a:p>
                  <a:endParaRPr lang="en-US" dirty="0"/>
                </a:p>
              </p:txBody>
            </p:sp>
            <p:sp>
              <p:nvSpPr>
                <p:cNvPr id="469" name="Freeform: Shape 468">
                  <a:extLst>
                    <a:ext uri="{FF2B5EF4-FFF2-40B4-BE49-F238E27FC236}">
                      <a16:creationId xmlns:a16="http://schemas.microsoft.com/office/drawing/2014/main" id="{B0B2FC8A-E738-18DF-D3B2-C1ADC587BE99}"/>
                    </a:ext>
                  </a:extLst>
                </p:cNvPr>
                <p:cNvSpPr/>
                <p:nvPr/>
              </p:nvSpPr>
              <p:spPr>
                <a:xfrm>
                  <a:off x="11330983" y="2997673"/>
                  <a:ext cx="100260" cy="152830"/>
                </a:xfrm>
                <a:custGeom>
                  <a:avLst/>
                  <a:gdLst>
                    <a:gd name="connsiteX0" fmla="*/ 29456 w 100260"/>
                    <a:gd name="connsiteY0" fmla="*/ 90746 h 152830"/>
                    <a:gd name="connsiteX1" fmla="*/ 30795 w 100260"/>
                    <a:gd name="connsiteY1" fmla="*/ 104139 h 152830"/>
                    <a:gd name="connsiteX2" fmla="*/ 38831 w 100260"/>
                    <a:gd name="connsiteY2" fmla="*/ 113412 h 152830"/>
                    <a:gd name="connsiteX3" fmla="*/ 45167 w 100260"/>
                    <a:gd name="connsiteY3" fmla="*/ 137417 h 152830"/>
                    <a:gd name="connsiteX4" fmla="*/ 48104 w 100260"/>
                    <a:gd name="connsiteY4" fmla="*/ 141745 h 152830"/>
                    <a:gd name="connsiteX5" fmla="*/ 60725 w 100260"/>
                    <a:gd name="connsiteY5" fmla="*/ 149729 h 152830"/>
                    <a:gd name="connsiteX6" fmla="*/ 62270 w 100260"/>
                    <a:gd name="connsiteY6" fmla="*/ 150296 h 152830"/>
                    <a:gd name="connsiteX7" fmla="*/ 82618 w 100260"/>
                    <a:gd name="connsiteY7" fmla="*/ 152253 h 152830"/>
                    <a:gd name="connsiteX8" fmla="*/ 84473 w 100260"/>
                    <a:gd name="connsiteY8" fmla="*/ 151790 h 152830"/>
                    <a:gd name="connsiteX9" fmla="*/ 99875 w 100260"/>
                    <a:gd name="connsiteY9" fmla="*/ 136748 h 152830"/>
                    <a:gd name="connsiteX10" fmla="*/ 91221 w 100260"/>
                    <a:gd name="connsiteY10" fmla="*/ 102749 h 152830"/>
                    <a:gd name="connsiteX11" fmla="*/ 91891 w 100260"/>
                    <a:gd name="connsiteY11" fmla="*/ 84203 h 152830"/>
                    <a:gd name="connsiteX12" fmla="*/ 80300 w 100260"/>
                    <a:gd name="connsiteY12" fmla="*/ 63134 h 152830"/>
                    <a:gd name="connsiteX13" fmla="*/ 63146 w 100260"/>
                    <a:gd name="connsiteY13" fmla="*/ 51595 h 152830"/>
                    <a:gd name="connsiteX14" fmla="*/ 54079 w 100260"/>
                    <a:gd name="connsiteY14" fmla="*/ 28259 h 152830"/>
                    <a:gd name="connsiteX15" fmla="*/ 32289 w 100260"/>
                    <a:gd name="connsiteY15" fmla="*/ 2090 h 152830"/>
                    <a:gd name="connsiteX16" fmla="*/ 196 w 100260"/>
                    <a:gd name="connsiteY16" fmla="*/ 15844 h 152830"/>
                    <a:gd name="connsiteX17" fmla="*/ 865 w 100260"/>
                    <a:gd name="connsiteY17" fmla="*/ 15175 h 152830"/>
                    <a:gd name="connsiteX18" fmla="*/ 7408 w 100260"/>
                    <a:gd name="connsiteY18" fmla="*/ 24396 h 152830"/>
                    <a:gd name="connsiteX19" fmla="*/ 11580 w 100260"/>
                    <a:gd name="connsiteY19" fmla="*/ 28517 h 152830"/>
                    <a:gd name="connsiteX20" fmla="*/ 12302 w 100260"/>
                    <a:gd name="connsiteY20" fmla="*/ 33823 h 152830"/>
                    <a:gd name="connsiteX21" fmla="*/ 15392 w 100260"/>
                    <a:gd name="connsiteY21" fmla="*/ 45826 h 152830"/>
                    <a:gd name="connsiteX22" fmla="*/ 21677 w 100260"/>
                    <a:gd name="connsiteY22" fmla="*/ 43353 h 152830"/>
                    <a:gd name="connsiteX23" fmla="*/ 26725 w 100260"/>
                    <a:gd name="connsiteY23" fmla="*/ 49122 h 152830"/>
                    <a:gd name="connsiteX24" fmla="*/ 24665 w 100260"/>
                    <a:gd name="connsiteY24" fmla="*/ 56747 h 152830"/>
                    <a:gd name="connsiteX25" fmla="*/ 18020 w 100260"/>
                    <a:gd name="connsiteY25" fmla="*/ 60404 h 152830"/>
                    <a:gd name="connsiteX26" fmla="*/ 29507 w 100260"/>
                    <a:gd name="connsiteY26" fmla="*/ 87603 h 152830"/>
                    <a:gd name="connsiteX27" fmla="*/ 29301 w 100260"/>
                    <a:gd name="connsiteY27" fmla="*/ 90746 h 15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0260" h="152830">
                      <a:moveTo>
                        <a:pt x="29456" y="90746"/>
                      </a:moveTo>
                      <a:cubicBezTo>
                        <a:pt x="29147" y="95382"/>
                        <a:pt x="28631" y="100121"/>
                        <a:pt x="30795" y="104139"/>
                      </a:cubicBezTo>
                      <a:cubicBezTo>
                        <a:pt x="32701" y="107797"/>
                        <a:pt x="36513" y="110064"/>
                        <a:pt x="38831" y="113412"/>
                      </a:cubicBezTo>
                      <a:cubicBezTo>
                        <a:pt x="43622" y="120263"/>
                        <a:pt x="41561" y="129896"/>
                        <a:pt x="45167" y="137417"/>
                      </a:cubicBezTo>
                      <a:cubicBezTo>
                        <a:pt x="45940" y="139014"/>
                        <a:pt x="46919" y="140457"/>
                        <a:pt x="48104" y="141745"/>
                      </a:cubicBezTo>
                      <a:cubicBezTo>
                        <a:pt x="51349" y="145454"/>
                        <a:pt x="55985" y="147978"/>
                        <a:pt x="60725" y="149729"/>
                      </a:cubicBezTo>
                      <a:cubicBezTo>
                        <a:pt x="61240" y="149935"/>
                        <a:pt x="61755" y="150141"/>
                        <a:pt x="62270" y="150296"/>
                      </a:cubicBezTo>
                      <a:cubicBezTo>
                        <a:pt x="68812" y="152460"/>
                        <a:pt x="75921" y="153593"/>
                        <a:pt x="82618" y="152253"/>
                      </a:cubicBezTo>
                      <a:cubicBezTo>
                        <a:pt x="83236" y="152099"/>
                        <a:pt x="83854" y="151996"/>
                        <a:pt x="84473" y="151790"/>
                      </a:cubicBezTo>
                      <a:cubicBezTo>
                        <a:pt x="91736" y="149781"/>
                        <a:pt x="98278" y="144114"/>
                        <a:pt x="99875" y="136748"/>
                      </a:cubicBezTo>
                      <a:cubicBezTo>
                        <a:pt x="102296" y="125157"/>
                        <a:pt x="92560" y="114494"/>
                        <a:pt x="91221" y="102749"/>
                      </a:cubicBezTo>
                      <a:cubicBezTo>
                        <a:pt x="90551" y="96567"/>
                        <a:pt x="92251" y="90385"/>
                        <a:pt x="91891" y="84203"/>
                      </a:cubicBezTo>
                      <a:cubicBezTo>
                        <a:pt x="91427" y="75910"/>
                        <a:pt x="87048" y="67977"/>
                        <a:pt x="80300" y="63134"/>
                      </a:cubicBezTo>
                      <a:cubicBezTo>
                        <a:pt x="74685" y="59116"/>
                        <a:pt x="67421" y="57056"/>
                        <a:pt x="63146" y="51595"/>
                      </a:cubicBezTo>
                      <a:cubicBezTo>
                        <a:pt x="57685" y="44744"/>
                        <a:pt x="55625" y="36862"/>
                        <a:pt x="54079" y="28259"/>
                      </a:cubicBezTo>
                      <a:cubicBezTo>
                        <a:pt x="51813" y="15896"/>
                        <a:pt x="43931" y="6778"/>
                        <a:pt x="32289" y="2090"/>
                      </a:cubicBezTo>
                      <a:cubicBezTo>
                        <a:pt x="23068" y="-1619"/>
                        <a:pt x="-2483" y="-2186"/>
                        <a:pt x="196" y="15844"/>
                      </a:cubicBezTo>
                      <a:cubicBezTo>
                        <a:pt x="402" y="15587"/>
                        <a:pt x="659" y="15381"/>
                        <a:pt x="865" y="15175"/>
                      </a:cubicBezTo>
                      <a:cubicBezTo>
                        <a:pt x="2153" y="18781"/>
                        <a:pt x="4420" y="21975"/>
                        <a:pt x="7408" y="24396"/>
                      </a:cubicBezTo>
                      <a:cubicBezTo>
                        <a:pt x="8953" y="25632"/>
                        <a:pt x="10756" y="26714"/>
                        <a:pt x="11580" y="28517"/>
                      </a:cubicBezTo>
                      <a:cubicBezTo>
                        <a:pt x="12353" y="30165"/>
                        <a:pt x="12250" y="32020"/>
                        <a:pt x="12302" y="33823"/>
                      </a:cubicBezTo>
                      <a:cubicBezTo>
                        <a:pt x="12404" y="37995"/>
                        <a:pt x="13435" y="42168"/>
                        <a:pt x="15392" y="45826"/>
                      </a:cubicBezTo>
                      <a:cubicBezTo>
                        <a:pt x="16629" y="43765"/>
                        <a:pt x="19359" y="42735"/>
                        <a:pt x="21677" y="43353"/>
                      </a:cubicBezTo>
                      <a:cubicBezTo>
                        <a:pt x="24304" y="44023"/>
                        <a:pt x="26313" y="46495"/>
                        <a:pt x="26725" y="49122"/>
                      </a:cubicBezTo>
                      <a:cubicBezTo>
                        <a:pt x="27189" y="51801"/>
                        <a:pt x="26313" y="54583"/>
                        <a:pt x="24665" y="56747"/>
                      </a:cubicBezTo>
                      <a:cubicBezTo>
                        <a:pt x="23068" y="58807"/>
                        <a:pt x="20544" y="60352"/>
                        <a:pt x="18020" y="60404"/>
                      </a:cubicBezTo>
                      <a:cubicBezTo>
                        <a:pt x="25489" y="67307"/>
                        <a:pt x="29765" y="77455"/>
                        <a:pt x="29507" y="87603"/>
                      </a:cubicBezTo>
                      <a:cubicBezTo>
                        <a:pt x="29507" y="88634"/>
                        <a:pt x="29404" y="89664"/>
                        <a:pt x="29301" y="90746"/>
                      </a:cubicBezTo>
                      <a:close/>
                    </a:path>
                  </a:pathLst>
                </a:custGeom>
                <a:solidFill>
                  <a:srgbClr val="402F6D"/>
                </a:solidFill>
                <a:ln w="0" cap="flat">
                  <a:noFill/>
                  <a:prstDash val="solid"/>
                  <a:miter/>
                </a:ln>
              </p:spPr>
              <p:txBody>
                <a:bodyPr rtlCol="0" anchor="ctr"/>
                <a:lstStyle/>
                <a:p>
                  <a:endParaRPr lang="en-US" dirty="0"/>
                </a:p>
              </p:txBody>
            </p:sp>
            <p:sp>
              <p:nvSpPr>
                <p:cNvPr id="470" name="Freeform: Shape 469">
                  <a:extLst>
                    <a:ext uri="{FF2B5EF4-FFF2-40B4-BE49-F238E27FC236}">
                      <a16:creationId xmlns:a16="http://schemas.microsoft.com/office/drawing/2014/main" id="{F87962E2-CFCD-22D9-8555-1F00B445028B}"/>
                    </a:ext>
                  </a:extLst>
                </p:cNvPr>
                <p:cNvSpPr/>
                <p:nvPr/>
              </p:nvSpPr>
              <p:spPr>
                <a:xfrm>
                  <a:off x="11275029" y="3220449"/>
                  <a:ext cx="112586" cy="274930"/>
                </a:xfrm>
                <a:custGeom>
                  <a:avLst/>
                  <a:gdLst>
                    <a:gd name="connsiteX0" fmla="*/ 68823 w 112586"/>
                    <a:gd name="connsiteY0" fmla="*/ 132030 h 274930"/>
                    <a:gd name="connsiteX1" fmla="*/ 76653 w 112586"/>
                    <a:gd name="connsiteY1" fmla="*/ 274930 h 274930"/>
                    <a:gd name="connsiteX2" fmla="*/ 82886 w 112586"/>
                    <a:gd name="connsiteY2" fmla="*/ 274930 h 274930"/>
                    <a:gd name="connsiteX3" fmla="*/ 100607 w 112586"/>
                    <a:gd name="connsiteY3" fmla="*/ 274879 h 274930"/>
                    <a:gd name="connsiteX4" fmla="*/ 105191 w 112586"/>
                    <a:gd name="connsiteY4" fmla="*/ 274879 h 274930"/>
                    <a:gd name="connsiteX5" fmla="*/ 112455 w 112586"/>
                    <a:gd name="connsiteY5" fmla="*/ 22409 h 274930"/>
                    <a:gd name="connsiteX6" fmla="*/ 108231 w 112586"/>
                    <a:gd name="connsiteY6" fmla="*/ 51 h 274930"/>
                    <a:gd name="connsiteX7" fmla="*/ 33742 w 112586"/>
                    <a:gd name="connsiteY7" fmla="*/ 0 h 274930"/>
                    <a:gd name="connsiteX8" fmla="*/ 0 w 112586"/>
                    <a:gd name="connsiteY8" fmla="*/ 272303 h 274930"/>
                    <a:gd name="connsiteX9" fmla="*/ 4018 w 112586"/>
                    <a:gd name="connsiteY9" fmla="*/ 272664 h 274930"/>
                    <a:gd name="connsiteX10" fmla="*/ 21327 w 112586"/>
                    <a:gd name="connsiteY10" fmla="*/ 274209 h 274930"/>
                    <a:gd name="connsiteX11" fmla="*/ 23130 w 112586"/>
                    <a:gd name="connsiteY11" fmla="*/ 274364 h 274930"/>
                    <a:gd name="connsiteX12" fmla="*/ 68411 w 112586"/>
                    <a:gd name="connsiteY12" fmla="*/ 111682 h 274930"/>
                    <a:gd name="connsiteX13" fmla="*/ 87162 w 112586"/>
                    <a:gd name="connsiteY13" fmla="*/ 70059 h 274930"/>
                    <a:gd name="connsiteX14" fmla="*/ 68720 w 112586"/>
                    <a:gd name="connsiteY14" fmla="*/ 132030 h 274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586" h="274930">
                      <a:moveTo>
                        <a:pt x="68823" y="132030"/>
                      </a:moveTo>
                      <a:cubicBezTo>
                        <a:pt x="69801" y="184317"/>
                        <a:pt x="71759" y="241961"/>
                        <a:pt x="76653" y="274930"/>
                      </a:cubicBezTo>
                      <a:lnTo>
                        <a:pt x="82886" y="274930"/>
                      </a:lnTo>
                      <a:cubicBezTo>
                        <a:pt x="88810" y="274930"/>
                        <a:pt x="94734" y="274879"/>
                        <a:pt x="100607" y="274879"/>
                      </a:cubicBezTo>
                      <a:cubicBezTo>
                        <a:pt x="102152" y="274879"/>
                        <a:pt x="103646" y="274879"/>
                        <a:pt x="105191" y="274879"/>
                      </a:cubicBezTo>
                      <a:cubicBezTo>
                        <a:pt x="96795" y="191117"/>
                        <a:pt x="114258" y="106582"/>
                        <a:pt x="112455" y="22409"/>
                      </a:cubicBezTo>
                      <a:cubicBezTo>
                        <a:pt x="110807" y="14991"/>
                        <a:pt x="109416" y="7573"/>
                        <a:pt x="108231" y="51"/>
                      </a:cubicBezTo>
                      <a:cubicBezTo>
                        <a:pt x="83401" y="51"/>
                        <a:pt x="58571" y="51"/>
                        <a:pt x="33742" y="0"/>
                      </a:cubicBezTo>
                      <a:cubicBezTo>
                        <a:pt x="19627" y="90407"/>
                        <a:pt x="8397" y="181226"/>
                        <a:pt x="0" y="272303"/>
                      </a:cubicBezTo>
                      <a:cubicBezTo>
                        <a:pt x="1339" y="272406"/>
                        <a:pt x="2679" y="272561"/>
                        <a:pt x="4018" y="272664"/>
                      </a:cubicBezTo>
                      <a:cubicBezTo>
                        <a:pt x="9788" y="273179"/>
                        <a:pt x="15557" y="273694"/>
                        <a:pt x="21327" y="274209"/>
                      </a:cubicBezTo>
                      <a:cubicBezTo>
                        <a:pt x="21945" y="274209"/>
                        <a:pt x="22512" y="274312"/>
                        <a:pt x="23130" y="274364"/>
                      </a:cubicBezTo>
                      <a:cubicBezTo>
                        <a:pt x="31630" y="218574"/>
                        <a:pt x="46878" y="163866"/>
                        <a:pt x="68411" y="111682"/>
                      </a:cubicBezTo>
                      <a:cubicBezTo>
                        <a:pt x="74180" y="97619"/>
                        <a:pt x="80465" y="83762"/>
                        <a:pt x="87162" y="70059"/>
                      </a:cubicBezTo>
                      <a:cubicBezTo>
                        <a:pt x="82628" y="91128"/>
                        <a:pt x="76447" y="111888"/>
                        <a:pt x="68720" y="132030"/>
                      </a:cubicBezTo>
                      <a:close/>
                    </a:path>
                  </a:pathLst>
                </a:custGeom>
                <a:gradFill>
                  <a:gsLst>
                    <a:gs pos="0">
                      <a:srgbClr val="AC94C6"/>
                    </a:gs>
                    <a:gs pos="3000">
                      <a:srgbClr val="B09AC9"/>
                    </a:gs>
                    <a:gs pos="16000">
                      <a:srgbClr val="BCABD3"/>
                    </a:gs>
                    <a:gs pos="31000">
                      <a:srgbClr val="C5B7DA"/>
                    </a:gs>
                    <a:gs pos="51000">
                      <a:srgbClr val="CABEDE"/>
                    </a:gs>
                    <a:gs pos="100000">
                      <a:srgbClr val="CCC1E0"/>
                    </a:gs>
                  </a:gsLst>
                  <a:lin ang="7828238" scaled="1"/>
                </a:gradFill>
                <a:ln w="0" cap="flat">
                  <a:noFill/>
                  <a:prstDash val="solid"/>
                  <a:miter/>
                </a:ln>
              </p:spPr>
              <p:txBody>
                <a:bodyPr rtlCol="0" anchor="ctr"/>
                <a:lstStyle/>
                <a:p>
                  <a:endParaRPr lang="en-US" dirty="0"/>
                </a:p>
              </p:txBody>
            </p:sp>
            <p:sp>
              <p:nvSpPr>
                <p:cNvPr id="471" name="Freeform: Shape 470">
                  <a:extLst>
                    <a:ext uri="{FF2B5EF4-FFF2-40B4-BE49-F238E27FC236}">
                      <a16:creationId xmlns:a16="http://schemas.microsoft.com/office/drawing/2014/main" id="{7E002C9E-D90A-5B30-2AD4-9E142B03DACA}"/>
                    </a:ext>
                  </a:extLst>
                </p:cNvPr>
                <p:cNvSpPr/>
                <p:nvPr/>
              </p:nvSpPr>
              <p:spPr>
                <a:xfrm>
                  <a:off x="11378483" y="3139418"/>
                  <a:ext cx="13276" cy="36059"/>
                </a:xfrm>
                <a:custGeom>
                  <a:avLst/>
                  <a:gdLst>
                    <a:gd name="connsiteX0" fmla="*/ 604 w 13276"/>
                    <a:gd name="connsiteY0" fmla="*/ 0 h 36059"/>
                    <a:gd name="connsiteX1" fmla="*/ 192 w 13276"/>
                    <a:gd name="connsiteY1" fmla="*/ 33845 h 36059"/>
                    <a:gd name="connsiteX2" fmla="*/ 13070 w 13276"/>
                    <a:gd name="connsiteY2" fmla="*/ 36060 h 36059"/>
                    <a:gd name="connsiteX3" fmla="*/ 13276 w 13276"/>
                    <a:gd name="connsiteY3" fmla="*/ 7985 h 36059"/>
                    <a:gd name="connsiteX4" fmla="*/ 655 w 13276"/>
                    <a:gd name="connsiteY4" fmla="*/ 0 h 36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76" h="36059">
                      <a:moveTo>
                        <a:pt x="604" y="0"/>
                      </a:moveTo>
                      <a:cubicBezTo>
                        <a:pt x="-14" y="11282"/>
                        <a:pt x="-169" y="22615"/>
                        <a:pt x="192" y="33845"/>
                      </a:cubicBezTo>
                      <a:cubicBezTo>
                        <a:pt x="4467" y="34772"/>
                        <a:pt x="8743" y="35493"/>
                        <a:pt x="13070" y="36060"/>
                      </a:cubicBezTo>
                      <a:cubicBezTo>
                        <a:pt x="12761" y="26684"/>
                        <a:pt x="12812" y="17360"/>
                        <a:pt x="13276" y="7985"/>
                      </a:cubicBezTo>
                      <a:cubicBezTo>
                        <a:pt x="8485" y="6233"/>
                        <a:pt x="3901" y="3709"/>
                        <a:pt x="655" y="0"/>
                      </a:cubicBezTo>
                      <a:close/>
                    </a:path>
                  </a:pathLst>
                </a:custGeom>
                <a:solidFill>
                  <a:srgbClr val="E4E5E6"/>
                </a:solidFill>
                <a:ln w="0" cap="flat">
                  <a:noFill/>
                  <a:prstDash val="solid"/>
                  <a:miter/>
                </a:ln>
              </p:spPr>
              <p:txBody>
                <a:bodyPr rtlCol="0" anchor="ctr"/>
                <a:lstStyle/>
                <a:p>
                  <a:endParaRPr lang="en-US" dirty="0"/>
                </a:p>
              </p:txBody>
            </p:sp>
            <p:sp>
              <p:nvSpPr>
                <p:cNvPr id="472" name="Freeform: Shape 471">
                  <a:extLst>
                    <a:ext uri="{FF2B5EF4-FFF2-40B4-BE49-F238E27FC236}">
                      <a16:creationId xmlns:a16="http://schemas.microsoft.com/office/drawing/2014/main" id="{A56E6E96-8949-4A70-4914-548F8D024C64}"/>
                    </a:ext>
                  </a:extLst>
                </p:cNvPr>
                <p:cNvSpPr/>
                <p:nvPr/>
              </p:nvSpPr>
              <p:spPr>
                <a:xfrm>
                  <a:off x="11391396" y="3147402"/>
                  <a:ext cx="29412" cy="29501"/>
                </a:xfrm>
                <a:custGeom>
                  <a:avLst/>
                  <a:gdLst>
                    <a:gd name="connsiteX0" fmla="*/ 364 w 29412"/>
                    <a:gd name="connsiteY0" fmla="*/ 0 h 29501"/>
                    <a:gd name="connsiteX1" fmla="*/ 157 w 29412"/>
                    <a:gd name="connsiteY1" fmla="*/ 28075 h 29501"/>
                    <a:gd name="connsiteX2" fmla="*/ 13397 w 29412"/>
                    <a:gd name="connsiteY2" fmla="*/ 29414 h 29501"/>
                    <a:gd name="connsiteX3" fmla="*/ 27923 w 29412"/>
                    <a:gd name="connsiteY3" fmla="*/ 24984 h 29501"/>
                    <a:gd name="connsiteX4" fmla="*/ 25760 w 29412"/>
                    <a:gd name="connsiteY4" fmla="*/ 8706 h 29501"/>
                    <a:gd name="connsiteX5" fmla="*/ 22308 w 29412"/>
                    <a:gd name="connsiteY5" fmla="*/ 2524 h 29501"/>
                    <a:gd name="connsiteX6" fmla="*/ 1961 w 29412"/>
                    <a:gd name="connsiteY6" fmla="*/ 567 h 29501"/>
                    <a:gd name="connsiteX7" fmla="*/ 415 w 29412"/>
                    <a:gd name="connsiteY7" fmla="*/ 0 h 2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412" h="29501">
                      <a:moveTo>
                        <a:pt x="364" y="0"/>
                      </a:moveTo>
                      <a:cubicBezTo>
                        <a:pt x="-49" y="9376"/>
                        <a:pt x="-100" y="18700"/>
                        <a:pt x="157" y="28075"/>
                      </a:cubicBezTo>
                      <a:cubicBezTo>
                        <a:pt x="4536" y="28693"/>
                        <a:pt x="8915" y="29157"/>
                        <a:pt x="13397" y="29414"/>
                      </a:cubicBezTo>
                      <a:cubicBezTo>
                        <a:pt x="18703" y="29724"/>
                        <a:pt x="24936" y="29414"/>
                        <a:pt x="27923" y="24984"/>
                      </a:cubicBezTo>
                      <a:cubicBezTo>
                        <a:pt x="31169" y="20194"/>
                        <a:pt x="28490" y="13806"/>
                        <a:pt x="25760" y="8706"/>
                      </a:cubicBezTo>
                      <a:cubicBezTo>
                        <a:pt x="24627" y="6645"/>
                        <a:pt x="23442" y="4585"/>
                        <a:pt x="22308" y="2524"/>
                      </a:cubicBezTo>
                      <a:cubicBezTo>
                        <a:pt x="15612" y="3915"/>
                        <a:pt x="8451" y="2782"/>
                        <a:pt x="1961" y="567"/>
                      </a:cubicBezTo>
                      <a:cubicBezTo>
                        <a:pt x="1445" y="361"/>
                        <a:pt x="930" y="206"/>
                        <a:pt x="415" y="0"/>
                      </a:cubicBezTo>
                      <a:close/>
                    </a:path>
                  </a:pathLst>
                </a:custGeom>
                <a:solidFill>
                  <a:srgbClr val="FFFFFF"/>
                </a:solidFill>
                <a:ln w="0" cap="flat">
                  <a:noFill/>
                  <a:prstDash val="solid"/>
                  <a:miter/>
                </a:ln>
              </p:spPr>
              <p:txBody>
                <a:bodyPr rtlCol="0" anchor="ctr"/>
                <a:lstStyle/>
                <a:p>
                  <a:endParaRPr lang="en-US" dirty="0"/>
                </a:p>
              </p:txBody>
            </p:sp>
            <p:sp>
              <p:nvSpPr>
                <p:cNvPr id="473" name="Freeform: Shape 472">
                  <a:extLst>
                    <a:ext uri="{FF2B5EF4-FFF2-40B4-BE49-F238E27FC236}">
                      <a16:creationId xmlns:a16="http://schemas.microsoft.com/office/drawing/2014/main" id="{6ED2E406-4BF3-251B-55BC-F67FBE9DE9A6}"/>
                    </a:ext>
                  </a:extLst>
                </p:cNvPr>
                <p:cNvSpPr/>
                <p:nvPr/>
              </p:nvSpPr>
              <p:spPr>
                <a:xfrm>
                  <a:off x="11489018" y="3082855"/>
                  <a:ext cx="47392" cy="45177"/>
                </a:xfrm>
                <a:custGeom>
                  <a:avLst/>
                  <a:gdLst>
                    <a:gd name="connsiteX0" fmla="*/ 15403 w 47392"/>
                    <a:gd name="connsiteY0" fmla="*/ 0 h 45177"/>
                    <a:gd name="connsiteX1" fmla="*/ 39099 w 47392"/>
                    <a:gd name="connsiteY1" fmla="*/ 4070 h 45177"/>
                    <a:gd name="connsiteX2" fmla="*/ 47393 w 47392"/>
                    <a:gd name="connsiteY2" fmla="*/ 26684 h 45177"/>
                    <a:gd name="connsiteX3" fmla="*/ 31990 w 47392"/>
                    <a:gd name="connsiteY3" fmla="*/ 45178 h 45177"/>
                    <a:gd name="connsiteX4" fmla="*/ 8294 w 47392"/>
                    <a:gd name="connsiteY4" fmla="*/ 41057 h 45177"/>
                    <a:gd name="connsiteX5" fmla="*/ 0 w 47392"/>
                    <a:gd name="connsiteY5" fmla="*/ 18494 h 45177"/>
                    <a:gd name="connsiteX6" fmla="*/ 15403 w 47392"/>
                    <a:gd name="connsiteY6" fmla="*/ 0 h 45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392" h="45177">
                      <a:moveTo>
                        <a:pt x="15403" y="0"/>
                      </a:moveTo>
                      <a:lnTo>
                        <a:pt x="39099" y="4070"/>
                      </a:lnTo>
                      <a:lnTo>
                        <a:pt x="47393" y="26684"/>
                      </a:lnTo>
                      <a:lnTo>
                        <a:pt x="31990" y="45178"/>
                      </a:lnTo>
                      <a:lnTo>
                        <a:pt x="8294" y="41057"/>
                      </a:lnTo>
                      <a:lnTo>
                        <a:pt x="0" y="18494"/>
                      </a:lnTo>
                      <a:lnTo>
                        <a:pt x="15403" y="0"/>
                      </a:lnTo>
                      <a:close/>
                    </a:path>
                  </a:pathLst>
                </a:custGeom>
                <a:solidFill>
                  <a:srgbClr val="F1D98E"/>
                </a:solidFill>
                <a:ln w="0" cap="flat">
                  <a:noFill/>
                  <a:prstDash val="solid"/>
                  <a:miter/>
                </a:ln>
              </p:spPr>
              <p:txBody>
                <a:bodyPr rtlCol="0" anchor="ctr"/>
                <a:lstStyle/>
                <a:p>
                  <a:endParaRPr lang="en-US" dirty="0"/>
                </a:p>
              </p:txBody>
            </p:sp>
            <p:sp>
              <p:nvSpPr>
                <p:cNvPr id="474" name="Freeform: Shape 473">
                  <a:extLst>
                    <a:ext uri="{FF2B5EF4-FFF2-40B4-BE49-F238E27FC236}">
                      <a16:creationId xmlns:a16="http://schemas.microsoft.com/office/drawing/2014/main" id="{B2180988-0B01-394C-0C42-D845C70A0822}"/>
                    </a:ext>
                  </a:extLst>
                </p:cNvPr>
                <p:cNvSpPr/>
                <p:nvPr/>
              </p:nvSpPr>
              <p:spPr>
                <a:xfrm>
                  <a:off x="11504060" y="3095734"/>
                  <a:ext cx="17720" cy="17720"/>
                </a:xfrm>
                <a:custGeom>
                  <a:avLst/>
                  <a:gdLst>
                    <a:gd name="connsiteX0" fmla="*/ 17721 w 17720"/>
                    <a:gd name="connsiteY0" fmla="*/ 8860 h 17720"/>
                    <a:gd name="connsiteX1" fmla="*/ 8860 w 17720"/>
                    <a:gd name="connsiteY1" fmla="*/ 17721 h 17720"/>
                    <a:gd name="connsiteX2" fmla="*/ 0 w 17720"/>
                    <a:gd name="connsiteY2" fmla="*/ 8860 h 17720"/>
                    <a:gd name="connsiteX3" fmla="*/ 8860 w 17720"/>
                    <a:gd name="connsiteY3" fmla="*/ 0 h 17720"/>
                    <a:gd name="connsiteX4" fmla="*/ 17721 w 17720"/>
                    <a:gd name="connsiteY4" fmla="*/ 8860 h 17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20" h="17720">
                      <a:moveTo>
                        <a:pt x="17721" y="8860"/>
                      </a:moveTo>
                      <a:cubicBezTo>
                        <a:pt x="17721" y="13754"/>
                        <a:pt x="13754" y="17721"/>
                        <a:pt x="8860" y="17721"/>
                      </a:cubicBezTo>
                      <a:cubicBezTo>
                        <a:pt x="3967" y="17721"/>
                        <a:pt x="0" y="13754"/>
                        <a:pt x="0" y="8860"/>
                      </a:cubicBezTo>
                      <a:cubicBezTo>
                        <a:pt x="0" y="3967"/>
                        <a:pt x="3967" y="0"/>
                        <a:pt x="8860" y="0"/>
                      </a:cubicBezTo>
                      <a:cubicBezTo>
                        <a:pt x="13754" y="0"/>
                        <a:pt x="17721" y="3967"/>
                        <a:pt x="17721" y="8860"/>
                      </a:cubicBezTo>
                      <a:close/>
                    </a:path>
                  </a:pathLst>
                </a:custGeom>
                <a:solidFill>
                  <a:srgbClr val="402F6D"/>
                </a:solidFill>
                <a:ln w="0" cap="flat">
                  <a:noFill/>
                  <a:prstDash val="solid"/>
                  <a:miter/>
                </a:ln>
              </p:spPr>
              <p:txBody>
                <a:bodyPr rtlCol="0" anchor="ctr"/>
                <a:lstStyle/>
                <a:p>
                  <a:endParaRPr lang="en-US" dirty="0"/>
                </a:p>
              </p:txBody>
            </p:sp>
          </p:grpSp>
          <p:grpSp>
            <p:nvGrpSpPr>
              <p:cNvPr id="475" name="Graphic 331">
                <a:extLst>
                  <a:ext uri="{FF2B5EF4-FFF2-40B4-BE49-F238E27FC236}">
                    <a16:creationId xmlns:a16="http://schemas.microsoft.com/office/drawing/2014/main" id="{294817B9-9998-3DB5-84F2-D34F4AB84F67}"/>
                  </a:ext>
                </a:extLst>
              </p:cNvPr>
              <p:cNvGrpSpPr/>
              <p:nvPr/>
            </p:nvGrpSpPr>
            <p:grpSpPr>
              <a:xfrm>
                <a:off x="10720687" y="3479128"/>
                <a:ext cx="344371" cy="325148"/>
                <a:chOff x="10720687" y="3479128"/>
                <a:chExt cx="344371" cy="325148"/>
              </a:xfrm>
            </p:grpSpPr>
            <p:sp>
              <p:nvSpPr>
                <p:cNvPr id="476" name="Freeform: Shape 475">
                  <a:extLst>
                    <a:ext uri="{FF2B5EF4-FFF2-40B4-BE49-F238E27FC236}">
                      <a16:creationId xmlns:a16="http://schemas.microsoft.com/office/drawing/2014/main" id="{9FC1CACB-8873-ABBE-F4A4-D89D8332AFB8}"/>
                    </a:ext>
                  </a:extLst>
                </p:cNvPr>
                <p:cNvSpPr/>
                <p:nvPr/>
              </p:nvSpPr>
              <p:spPr>
                <a:xfrm>
                  <a:off x="10720687" y="3763407"/>
                  <a:ext cx="58416" cy="27353"/>
                </a:xfrm>
                <a:custGeom>
                  <a:avLst/>
                  <a:gdLst>
                    <a:gd name="connsiteX0" fmla="*/ 52 w 58416"/>
                    <a:gd name="connsiteY0" fmla="*/ 21430 h 27353"/>
                    <a:gd name="connsiteX1" fmla="*/ 8036 w 58416"/>
                    <a:gd name="connsiteY1" fmla="*/ 27354 h 27353"/>
                    <a:gd name="connsiteX2" fmla="*/ 58417 w 58416"/>
                    <a:gd name="connsiteY2" fmla="*/ 27148 h 27353"/>
                    <a:gd name="connsiteX3" fmla="*/ 57953 w 58416"/>
                    <a:gd name="connsiteY3" fmla="*/ 6800 h 27353"/>
                    <a:gd name="connsiteX4" fmla="*/ 40490 w 58416"/>
                    <a:gd name="connsiteY4" fmla="*/ 0 h 27353"/>
                    <a:gd name="connsiteX5" fmla="*/ 0 w 58416"/>
                    <a:gd name="connsiteY5" fmla="*/ 21430 h 2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416" h="27353">
                      <a:moveTo>
                        <a:pt x="52" y="21430"/>
                      </a:moveTo>
                      <a:cubicBezTo>
                        <a:pt x="2318" y="23851"/>
                        <a:pt x="5048" y="25860"/>
                        <a:pt x="8036" y="27354"/>
                      </a:cubicBezTo>
                      <a:cubicBezTo>
                        <a:pt x="24933" y="27302"/>
                        <a:pt x="44045" y="27251"/>
                        <a:pt x="58417" y="27148"/>
                      </a:cubicBezTo>
                      <a:cubicBezTo>
                        <a:pt x="58262" y="20348"/>
                        <a:pt x="58108" y="13600"/>
                        <a:pt x="57953" y="6800"/>
                      </a:cubicBezTo>
                      <a:cubicBezTo>
                        <a:pt x="51720" y="6491"/>
                        <a:pt x="44920" y="3864"/>
                        <a:pt x="40490" y="0"/>
                      </a:cubicBezTo>
                      <a:cubicBezTo>
                        <a:pt x="28024" y="8036"/>
                        <a:pt x="13754" y="15248"/>
                        <a:pt x="0" y="21430"/>
                      </a:cubicBezTo>
                      <a:close/>
                    </a:path>
                  </a:pathLst>
                </a:custGeom>
                <a:solidFill>
                  <a:srgbClr val="3F2F6D"/>
                </a:solidFill>
                <a:ln w="0" cap="flat">
                  <a:noFill/>
                  <a:prstDash val="solid"/>
                  <a:miter/>
                </a:ln>
              </p:spPr>
              <p:txBody>
                <a:bodyPr rtlCol="0" anchor="ctr"/>
                <a:lstStyle/>
                <a:p>
                  <a:endParaRPr lang="en-US" dirty="0"/>
                </a:p>
              </p:txBody>
            </p:sp>
            <p:sp>
              <p:nvSpPr>
                <p:cNvPr id="477" name="Freeform: Shape 476">
                  <a:extLst>
                    <a:ext uri="{FF2B5EF4-FFF2-40B4-BE49-F238E27FC236}">
                      <a16:creationId xmlns:a16="http://schemas.microsoft.com/office/drawing/2014/main" id="{503388EC-633B-7498-E35C-8939150D3158}"/>
                    </a:ext>
                  </a:extLst>
                </p:cNvPr>
                <p:cNvSpPr/>
                <p:nvPr/>
              </p:nvSpPr>
              <p:spPr>
                <a:xfrm>
                  <a:off x="10778692" y="3688815"/>
                  <a:ext cx="105964" cy="108657"/>
                </a:xfrm>
                <a:custGeom>
                  <a:avLst/>
                  <a:gdLst>
                    <a:gd name="connsiteX0" fmla="*/ 0 w 105964"/>
                    <a:gd name="connsiteY0" fmla="*/ 81444 h 108657"/>
                    <a:gd name="connsiteX1" fmla="*/ 464 w 105964"/>
                    <a:gd name="connsiteY1" fmla="*/ 101792 h 108657"/>
                    <a:gd name="connsiteX2" fmla="*/ 618 w 105964"/>
                    <a:gd name="connsiteY2" fmla="*/ 107510 h 108657"/>
                    <a:gd name="connsiteX3" fmla="*/ 101328 w 105964"/>
                    <a:gd name="connsiteY3" fmla="*/ 89016 h 108657"/>
                    <a:gd name="connsiteX4" fmla="*/ 101380 w 105964"/>
                    <a:gd name="connsiteY4" fmla="*/ 89016 h 108657"/>
                    <a:gd name="connsiteX5" fmla="*/ 105964 w 105964"/>
                    <a:gd name="connsiteY5" fmla="*/ 41881 h 108657"/>
                    <a:gd name="connsiteX6" fmla="*/ 60271 w 105964"/>
                    <a:gd name="connsiteY6" fmla="*/ 0 h 108657"/>
                    <a:gd name="connsiteX7" fmla="*/ 62641 w 105964"/>
                    <a:gd name="connsiteY7" fmla="*/ 66299 h 108657"/>
                    <a:gd name="connsiteX8" fmla="*/ 52 w 105964"/>
                    <a:gd name="connsiteY8" fmla="*/ 81444 h 10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64" h="108657">
                      <a:moveTo>
                        <a:pt x="0" y="81444"/>
                      </a:moveTo>
                      <a:cubicBezTo>
                        <a:pt x="155" y="88243"/>
                        <a:pt x="309" y="94992"/>
                        <a:pt x="464" y="101792"/>
                      </a:cubicBezTo>
                      <a:cubicBezTo>
                        <a:pt x="515" y="103698"/>
                        <a:pt x="567" y="105604"/>
                        <a:pt x="618" y="107510"/>
                      </a:cubicBezTo>
                      <a:cubicBezTo>
                        <a:pt x="35905" y="109055"/>
                        <a:pt x="98701" y="112610"/>
                        <a:pt x="101328" y="89016"/>
                      </a:cubicBezTo>
                      <a:lnTo>
                        <a:pt x="101380" y="89016"/>
                      </a:lnTo>
                      <a:cubicBezTo>
                        <a:pt x="102667" y="72326"/>
                        <a:pt x="104367" y="57335"/>
                        <a:pt x="105964" y="41881"/>
                      </a:cubicBezTo>
                      <a:cubicBezTo>
                        <a:pt x="86904" y="33123"/>
                        <a:pt x="70626" y="18236"/>
                        <a:pt x="60271" y="0"/>
                      </a:cubicBezTo>
                      <a:cubicBezTo>
                        <a:pt x="60271" y="22563"/>
                        <a:pt x="61096" y="45281"/>
                        <a:pt x="62641" y="66299"/>
                      </a:cubicBezTo>
                      <a:cubicBezTo>
                        <a:pt x="41469" y="69183"/>
                        <a:pt x="21481" y="80362"/>
                        <a:pt x="52" y="81444"/>
                      </a:cubicBezTo>
                      <a:close/>
                    </a:path>
                  </a:pathLst>
                </a:custGeom>
                <a:gradFill>
                  <a:gsLst>
                    <a:gs pos="0">
                      <a:srgbClr val="7A5DA2"/>
                    </a:gs>
                    <a:gs pos="50000">
                      <a:srgbClr val="6A4996"/>
                    </a:gs>
                    <a:gs pos="100000">
                      <a:srgbClr val="5B358B"/>
                    </a:gs>
                  </a:gsLst>
                  <a:lin ang="10800000" scaled="1"/>
                </a:gradFill>
                <a:ln w="0" cap="flat">
                  <a:noFill/>
                  <a:prstDash val="solid"/>
                  <a:miter/>
                </a:ln>
              </p:spPr>
              <p:txBody>
                <a:bodyPr rtlCol="0" anchor="ctr"/>
                <a:lstStyle/>
                <a:p>
                  <a:endParaRPr lang="en-US" dirty="0"/>
                </a:p>
              </p:txBody>
            </p:sp>
            <p:sp>
              <p:nvSpPr>
                <p:cNvPr id="478" name="Freeform: Shape 477">
                  <a:extLst>
                    <a:ext uri="{FF2B5EF4-FFF2-40B4-BE49-F238E27FC236}">
                      <a16:creationId xmlns:a16="http://schemas.microsoft.com/office/drawing/2014/main" id="{97E42394-91C3-D7F8-A892-C2D0C82F1577}"/>
                    </a:ext>
                  </a:extLst>
                </p:cNvPr>
                <p:cNvSpPr/>
                <p:nvPr/>
              </p:nvSpPr>
              <p:spPr>
                <a:xfrm>
                  <a:off x="10838911" y="3663212"/>
                  <a:ext cx="48062" cy="67483"/>
                </a:xfrm>
                <a:custGeom>
                  <a:avLst/>
                  <a:gdLst>
                    <a:gd name="connsiteX0" fmla="*/ 34051 w 48062"/>
                    <a:gd name="connsiteY0" fmla="*/ 41469 h 67483"/>
                    <a:gd name="connsiteX1" fmla="*/ 670 w 48062"/>
                    <a:gd name="connsiteY1" fmla="*/ 0 h 67483"/>
                    <a:gd name="connsiteX2" fmla="*/ 258 w 48062"/>
                    <a:gd name="connsiteY2" fmla="*/ 0 h 67483"/>
                    <a:gd name="connsiteX3" fmla="*/ 0 w 48062"/>
                    <a:gd name="connsiteY3" fmla="*/ 25602 h 67483"/>
                    <a:gd name="connsiteX4" fmla="*/ 45693 w 48062"/>
                    <a:gd name="connsiteY4" fmla="*/ 67483 h 67483"/>
                    <a:gd name="connsiteX5" fmla="*/ 48062 w 48062"/>
                    <a:gd name="connsiteY5" fmla="*/ 41829 h 67483"/>
                    <a:gd name="connsiteX6" fmla="*/ 34051 w 48062"/>
                    <a:gd name="connsiteY6" fmla="*/ 41469 h 67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62" h="67483">
                      <a:moveTo>
                        <a:pt x="34051" y="41469"/>
                      </a:moveTo>
                      <a:cubicBezTo>
                        <a:pt x="8448" y="37811"/>
                        <a:pt x="1597" y="16948"/>
                        <a:pt x="670" y="0"/>
                      </a:cubicBezTo>
                      <a:cubicBezTo>
                        <a:pt x="567" y="0"/>
                        <a:pt x="412" y="0"/>
                        <a:pt x="258" y="0"/>
                      </a:cubicBezTo>
                      <a:cubicBezTo>
                        <a:pt x="51" y="8448"/>
                        <a:pt x="0" y="17000"/>
                        <a:pt x="0" y="25602"/>
                      </a:cubicBezTo>
                      <a:cubicBezTo>
                        <a:pt x="10354" y="43838"/>
                        <a:pt x="26633" y="58726"/>
                        <a:pt x="45693" y="67483"/>
                      </a:cubicBezTo>
                      <a:cubicBezTo>
                        <a:pt x="46517" y="59190"/>
                        <a:pt x="47341" y="50793"/>
                        <a:pt x="48062" y="41829"/>
                      </a:cubicBezTo>
                      <a:cubicBezTo>
                        <a:pt x="42705" y="42087"/>
                        <a:pt x="37914" y="41984"/>
                        <a:pt x="34051" y="41469"/>
                      </a:cubicBezTo>
                      <a:close/>
                    </a:path>
                  </a:pathLst>
                </a:custGeom>
                <a:solidFill>
                  <a:srgbClr val="5B358B"/>
                </a:solidFill>
                <a:ln w="0" cap="flat">
                  <a:noFill/>
                  <a:prstDash val="solid"/>
                  <a:miter/>
                </a:ln>
              </p:spPr>
              <p:txBody>
                <a:bodyPr rtlCol="0" anchor="ctr"/>
                <a:lstStyle/>
                <a:p>
                  <a:endParaRPr lang="en-US" dirty="0"/>
                </a:p>
              </p:txBody>
            </p:sp>
            <p:sp>
              <p:nvSpPr>
                <p:cNvPr id="479" name="Freeform: Shape 478">
                  <a:extLst>
                    <a:ext uri="{FF2B5EF4-FFF2-40B4-BE49-F238E27FC236}">
                      <a16:creationId xmlns:a16="http://schemas.microsoft.com/office/drawing/2014/main" id="{78FAFE21-1851-CD68-5346-5A29F335E0CD}"/>
                    </a:ext>
                  </a:extLst>
                </p:cNvPr>
                <p:cNvSpPr/>
                <p:nvPr/>
              </p:nvSpPr>
              <p:spPr>
                <a:xfrm>
                  <a:off x="10879710" y="3501613"/>
                  <a:ext cx="53429" cy="55429"/>
                </a:xfrm>
                <a:custGeom>
                  <a:avLst/>
                  <a:gdLst>
                    <a:gd name="connsiteX0" fmla="*/ 44354 w 53429"/>
                    <a:gd name="connsiteY0" fmla="*/ 4688 h 55429"/>
                    <a:gd name="connsiteX1" fmla="*/ 44354 w 53429"/>
                    <a:gd name="connsiteY1" fmla="*/ 927 h 55429"/>
                    <a:gd name="connsiteX2" fmla="*/ 29827 w 53429"/>
                    <a:gd name="connsiteY2" fmla="*/ 7006 h 55429"/>
                    <a:gd name="connsiteX3" fmla="*/ 28436 w 53429"/>
                    <a:gd name="connsiteY3" fmla="*/ 12981 h 55429"/>
                    <a:gd name="connsiteX4" fmla="*/ 25242 w 53429"/>
                    <a:gd name="connsiteY4" fmla="*/ 17000 h 55429"/>
                    <a:gd name="connsiteX5" fmla="*/ 25551 w 53429"/>
                    <a:gd name="connsiteY5" fmla="*/ 14681 h 55429"/>
                    <a:gd name="connsiteX6" fmla="*/ 21688 w 53429"/>
                    <a:gd name="connsiteY6" fmla="*/ 11900 h 55429"/>
                    <a:gd name="connsiteX7" fmla="*/ 16897 w 53429"/>
                    <a:gd name="connsiteY7" fmla="*/ 12621 h 55429"/>
                    <a:gd name="connsiteX8" fmla="*/ 15506 w 53429"/>
                    <a:gd name="connsiteY8" fmla="*/ 15454 h 55429"/>
                    <a:gd name="connsiteX9" fmla="*/ 16639 w 53429"/>
                    <a:gd name="connsiteY9" fmla="*/ 21481 h 55429"/>
                    <a:gd name="connsiteX10" fmla="*/ 19112 w 53429"/>
                    <a:gd name="connsiteY10" fmla="*/ 23851 h 55429"/>
                    <a:gd name="connsiteX11" fmla="*/ 12363 w 53429"/>
                    <a:gd name="connsiteY11" fmla="*/ 30033 h 55429"/>
                    <a:gd name="connsiteX12" fmla="*/ 2473 w 53429"/>
                    <a:gd name="connsiteY12" fmla="*/ 30033 h 55429"/>
                    <a:gd name="connsiteX13" fmla="*/ 3245 w 53429"/>
                    <a:gd name="connsiteY13" fmla="*/ 32248 h 55429"/>
                    <a:gd name="connsiteX14" fmla="*/ 103 w 53429"/>
                    <a:gd name="connsiteY14" fmla="*/ 43478 h 55429"/>
                    <a:gd name="connsiteX15" fmla="*/ 0 w 53429"/>
                    <a:gd name="connsiteY15" fmla="*/ 43787 h 55429"/>
                    <a:gd name="connsiteX16" fmla="*/ 17566 w 53429"/>
                    <a:gd name="connsiteY16" fmla="*/ 52596 h 55429"/>
                    <a:gd name="connsiteX17" fmla="*/ 17721 w 53429"/>
                    <a:gd name="connsiteY17" fmla="*/ 52699 h 55429"/>
                    <a:gd name="connsiteX18" fmla="*/ 21069 w 53429"/>
                    <a:gd name="connsiteY18" fmla="*/ 55429 h 55429"/>
                    <a:gd name="connsiteX19" fmla="*/ 24675 w 53429"/>
                    <a:gd name="connsiteY19" fmla="*/ 39460 h 55429"/>
                    <a:gd name="connsiteX20" fmla="*/ 31733 w 53429"/>
                    <a:gd name="connsiteY20" fmla="*/ 41520 h 55429"/>
                    <a:gd name="connsiteX21" fmla="*/ 44148 w 53429"/>
                    <a:gd name="connsiteY21" fmla="*/ 37708 h 55429"/>
                    <a:gd name="connsiteX22" fmla="*/ 47650 w 53429"/>
                    <a:gd name="connsiteY22" fmla="*/ 29157 h 55429"/>
                    <a:gd name="connsiteX23" fmla="*/ 48835 w 53429"/>
                    <a:gd name="connsiteY23" fmla="*/ 20863 h 55429"/>
                    <a:gd name="connsiteX24" fmla="*/ 50999 w 53429"/>
                    <a:gd name="connsiteY24" fmla="*/ 20966 h 55429"/>
                    <a:gd name="connsiteX25" fmla="*/ 53369 w 53429"/>
                    <a:gd name="connsiteY25" fmla="*/ 19009 h 55429"/>
                    <a:gd name="connsiteX26" fmla="*/ 51978 w 53429"/>
                    <a:gd name="connsiteY26" fmla="*/ 15454 h 55429"/>
                    <a:gd name="connsiteX27" fmla="*/ 48372 w 53429"/>
                    <a:gd name="connsiteY27" fmla="*/ 3709 h 55429"/>
                    <a:gd name="connsiteX28" fmla="*/ 47908 w 53429"/>
                    <a:gd name="connsiteY28" fmla="*/ 0 h 55429"/>
                    <a:gd name="connsiteX29" fmla="*/ 44405 w 53429"/>
                    <a:gd name="connsiteY29" fmla="*/ 4791 h 55429"/>
                    <a:gd name="connsiteX30" fmla="*/ 44302 w 53429"/>
                    <a:gd name="connsiteY30" fmla="*/ 4791 h 55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3429" h="55429">
                      <a:moveTo>
                        <a:pt x="44354" y="4688"/>
                      </a:moveTo>
                      <a:lnTo>
                        <a:pt x="44354" y="927"/>
                      </a:lnTo>
                      <a:cubicBezTo>
                        <a:pt x="40078" y="4070"/>
                        <a:pt x="35081" y="6182"/>
                        <a:pt x="29827" y="7006"/>
                      </a:cubicBezTo>
                      <a:cubicBezTo>
                        <a:pt x="29569" y="9066"/>
                        <a:pt x="29260" y="11075"/>
                        <a:pt x="28436" y="12981"/>
                      </a:cubicBezTo>
                      <a:cubicBezTo>
                        <a:pt x="27766" y="14630"/>
                        <a:pt x="26684" y="16072"/>
                        <a:pt x="25242" y="17000"/>
                      </a:cubicBezTo>
                      <a:cubicBezTo>
                        <a:pt x="25345" y="16227"/>
                        <a:pt x="25448" y="15454"/>
                        <a:pt x="25551" y="14681"/>
                      </a:cubicBezTo>
                      <a:cubicBezTo>
                        <a:pt x="24418" y="13497"/>
                        <a:pt x="23233" y="12466"/>
                        <a:pt x="21688" y="11900"/>
                      </a:cubicBezTo>
                      <a:cubicBezTo>
                        <a:pt x="20091" y="11333"/>
                        <a:pt x="18133" y="11436"/>
                        <a:pt x="16897" y="12621"/>
                      </a:cubicBezTo>
                      <a:cubicBezTo>
                        <a:pt x="16124" y="13394"/>
                        <a:pt x="15712" y="14372"/>
                        <a:pt x="15506" y="15454"/>
                      </a:cubicBezTo>
                      <a:cubicBezTo>
                        <a:pt x="15094" y="17515"/>
                        <a:pt x="15506" y="19730"/>
                        <a:pt x="16639" y="21481"/>
                      </a:cubicBezTo>
                      <a:cubicBezTo>
                        <a:pt x="17257" y="22460"/>
                        <a:pt x="18133" y="23284"/>
                        <a:pt x="19112" y="23851"/>
                      </a:cubicBezTo>
                      <a:cubicBezTo>
                        <a:pt x="17721" y="26633"/>
                        <a:pt x="15248" y="28848"/>
                        <a:pt x="12363" y="30033"/>
                      </a:cubicBezTo>
                      <a:cubicBezTo>
                        <a:pt x="9221" y="31320"/>
                        <a:pt x="5615" y="31269"/>
                        <a:pt x="2473" y="30033"/>
                      </a:cubicBezTo>
                      <a:cubicBezTo>
                        <a:pt x="2782" y="30754"/>
                        <a:pt x="3039" y="31527"/>
                        <a:pt x="3245" y="32248"/>
                      </a:cubicBezTo>
                      <a:cubicBezTo>
                        <a:pt x="2885" y="36111"/>
                        <a:pt x="1855" y="39923"/>
                        <a:pt x="103" y="43478"/>
                      </a:cubicBezTo>
                      <a:lnTo>
                        <a:pt x="0" y="43787"/>
                      </a:lnTo>
                      <a:cubicBezTo>
                        <a:pt x="6285" y="45796"/>
                        <a:pt x="12209" y="48784"/>
                        <a:pt x="17566" y="52596"/>
                      </a:cubicBezTo>
                      <a:cubicBezTo>
                        <a:pt x="17618" y="52596"/>
                        <a:pt x="17669" y="52699"/>
                        <a:pt x="17721" y="52699"/>
                      </a:cubicBezTo>
                      <a:cubicBezTo>
                        <a:pt x="18803" y="53626"/>
                        <a:pt x="19936" y="54553"/>
                        <a:pt x="21069" y="55429"/>
                      </a:cubicBezTo>
                      <a:cubicBezTo>
                        <a:pt x="21842" y="50999"/>
                        <a:pt x="23027" y="44044"/>
                        <a:pt x="24675" y="39460"/>
                      </a:cubicBezTo>
                      <a:cubicBezTo>
                        <a:pt x="26942" y="40438"/>
                        <a:pt x="29311" y="41211"/>
                        <a:pt x="31733" y="41520"/>
                      </a:cubicBezTo>
                      <a:cubicBezTo>
                        <a:pt x="36163" y="42138"/>
                        <a:pt x="41160" y="41108"/>
                        <a:pt x="44148" y="37708"/>
                      </a:cubicBezTo>
                      <a:cubicBezTo>
                        <a:pt x="46208" y="35339"/>
                        <a:pt x="47135" y="32196"/>
                        <a:pt x="47650" y="29157"/>
                      </a:cubicBezTo>
                      <a:cubicBezTo>
                        <a:pt x="48063" y="26375"/>
                        <a:pt x="48217" y="23542"/>
                        <a:pt x="48835" y="20863"/>
                      </a:cubicBezTo>
                      <a:cubicBezTo>
                        <a:pt x="49556" y="20966"/>
                        <a:pt x="50278" y="21069"/>
                        <a:pt x="50999" y="20966"/>
                      </a:cubicBezTo>
                      <a:cubicBezTo>
                        <a:pt x="52029" y="20812"/>
                        <a:pt x="53111" y="20090"/>
                        <a:pt x="53369" y="19009"/>
                      </a:cubicBezTo>
                      <a:cubicBezTo>
                        <a:pt x="53678" y="17721"/>
                        <a:pt x="52750" y="16536"/>
                        <a:pt x="51978" y="15454"/>
                      </a:cubicBezTo>
                      <a:cubicBezTo>
                        <a:pt x="49711" y="12003"/>
                        <a:pt x="48887" y="7830"/>
                        <a:pt x="48372" y="3709"/>
                      </a:cubicBezTo>
                      <a:cubicBezTo>
                        <a:pt x="48217" y="2473"/>
                        <a:pt x="48063" y="1236"/>
                        <a:pt x="47908" y="0"/>
                      </a:cubicBezTo>
                      <a:cubicBezTo>
                        <a:pt x="47135" y="1906"/>
                        <a:pt x="46002" y="3554"/>
                        <a:pt x="44405" y="4791"/>
                      </a:cubicBezTo>
                      <a:lnTo>
                        <a:pt x="44302" y="4791"/>
                      </a:lnTo>
                      <a:close/>
                    </a:path>
                  </a:pathLst>
                </a:custGeom>
                <a:solidFill>
                  <a:srgbClr val="F5BA95"/>
                </a:solidFill>
                <a:ln w="0" cap="flat">
                  <a:noFill/>
                  <a:prstDash val="solid"/>
                  <a:miter/>
                </a:ln>
              </p:spPr>
              <p:txBody>
                <a:bodyPr rtlCol="0" anchor="ctr"/>
                <a:lstStyle/>
                <a:p>
                  <a:endParaRPr lang="en-US" dirty="0"/>
                </a:p>
              </p:txBody>
            </p:sp>
            <p:sp>
              <p:nvSpPr>
                <p:cNvPr id="480" name="Freeform: Shape 479">
                  <a:extLst>
                    <a:ext uri="{FF2B5EF4-FFF2-40B4-BE49-F238E27FC236}">
                      <a16:creationId xmlns:a16="http://schemas.microsoft.com/office/drawing/2014/main" id="{7B161635-EB62-32B4-4AE9-A625B7EDBD32}"/>
                    </a:ext>
                  </a:extLst>
                </p:cNvPr>
                <p:cNvSpPr/>
                <p:nvPr/>
              </p:nvSpPr>
              <p:spPr>
                <a:xfrm>
                  <a:off x="10839530" y="3651923"/>
                  <a:ext cx="157357" cy="117253"/>
                </a:xfrm>
                <a:custGeom>
                  <a:avLst/>
                  <a:gdLst>
                    <a:gd name="connsiteX0" fmla="*/ 130639 w 157357"/>
                    <a:gd name="connsiteY0" fmla="*/ 116481 h 117253"/>
                    <a:gd name="connsiteX1" fmla="*/ 151503 w 157357"/>
                    <a:gd name="connsiteY1" fmla="*/ 117253 h 117253"/>
                    <a:gd name="connsiteX2" fmla="*/ 156963 w 157357"/>
                    <a:gd name="connsiteY2" fmla="*/ 19943 h 117253"/>
                    <a:gd name="connsiteX3" fmla="*/ 154903 w 157357"/>
                    <a:gd name="connsiteY3" fmla="*/ 8095 h 117253"/>
                    <a:gd name="connsiteX4" fmla="*/ 146042 w 157357"/>
                    <a:gd name="connsiteY4" fmla="*/ 574 h 117253"/>
                    <a:gd name="connsiteX5" fmla="*/ 59190 w 157357"/>
                    <a:gd name="connsiteY5" fmla="*/ 9486 h 117253"/>
                    <a:gd name="connsiteX6" fmla="*/ 48681 w 157357"/>
                    <a:gd name="connsiteY6" fmla="*/ 11444 h 117253"/>
                    <a:gd name="connsiteX7" fmla="*/ 0 w 157357"/>
                    <a:gd name="connsiteY7" fmla="*/ 11289 h 117253"/>
                    <a:gd name="connsiteX8" fmla="*/ 33381 w 157357"/>
                    <a:gd name="connsiteY8" fmla="*/ 52758 h 117253"/>
                    <a:gd name="connsiteX9" fmla="*/ 47393 w 157357"/>
                    <a:gd name="connsiteY9" fmla="*/ 53118 h 117253"/>
                    <a:gd name="connsiteX10" fmla="*/ 118585 w 157357"/>
                    <a:gd name="connsiteY10" fmla="*/ 39776 h 117253"/>
                    <a:gd name="connsiteX11" fmla="*/ 127240 w 157357"/>
                    <a:gd name="connsiteY11" fmla="*/ 37149 h 117253"/>
                    <a:gd name="connsiteX12" fmla="*/ 118431 w 157357"/>
                    <a:gd name="connsiteY12" fmla="*/ 50440 h 117253"/>
                    <a:gd name="connsiteX13" fmla="*/ 117194 w 157357"/>
                    <a:gd name="connsiteY13" fmla="*/ 115708 h 117253"/>
                    <a:gd name="connsiteX14" fmla="*/ 130639 w 157357"/>
                    <a:gd name="connsiteY14" fmla="*/ 116481 h 117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7357" h="117253">
                      <a:moveTo>
                        <a:pt x="130639" y="116481"/>
                      </a:moveTo>
                      <a:cubicBezTo>
                        <a:pt x="137594" y="116738"/>
                        <a:pt x="144548" y="116790"/>
                        <a:pt x="151503" y="117253"/>
                      </a:cubicBezTo>
                      <a:cubicBezTo>
                        <a:pt x="155263" y="84903"/>
                        <a:pt x="158509" y="52449"/>
                        <a:pt x="156963" y="19943"/>
                      </a:cubicBezTo>
                      <a:cubicBezTo>
                        <a:pt x="156757" y="15925"/>
                        <a:pt x="156500" y="11804"/>
                        <a:pt x="154903" y="8095"/>
                      </a:cubicBezTo>
                      <a:cubicBezTo>
                        <a:pt x="153254" y="4386"/>
                        <a:pt x="150060" y="1141"/>
                        <a:pt x="146042" y="574"/>
                      </a:cubicBezTo>
                      <a:cubicBezTo>
                        <a:pt x="131000" y="-2002"/>
                        <a:pt x="92880" y="4644"/>
                        <a:pt x="59190" y="9486"/>
                      </a:cubicBezTo>
                      <a:cubicBezTo>
                        <a:pt x="55635" y="10001"/>
                        <a:pt x="48681" y="11444"/>
                        <a:pt x="48681" y="11444"/>
                      </a:cubicBezTo>
                      <a:cubicBezTo>
                        <a:pt x="32505" y="10413"/>
                        <a:pt x="16227" y="10310"/>
                        <a:pt x="0" y="11289"/>
                      </a:cubicBezTo>
                      <a:cubicBezTo>
                        <a:pt x="927" y="28289"/>
                        <a:pt x="7779" y="49100"/>
                        <a:pt x="33381" y="52758"/>
                      </a:cubicBezTo>
                      <a:cubicBezTo>
                        <a:pt x="37245" y="53273"/>
                        <a:pt x="41984" y="53376"/>
                        <a:pt x="47393" y="53118"/>
                      </a:cubicBezTo>
                      <a:cubicBezTo>
                        <a:pt x="68823" y="51985"/>
                        <a:pt x="99576" y="45134"/>
                        <a:pt x="118585" y="39776"/>
                      </a:cubicBezTo>
                      <a:cubicBezTo>
                        <a:pt x="121882" y="38849"/>
                        <a:pt x="124767" y="37973"/>
                        <a:pt x="127240" y="37149"/>
                      </a:cubicBezTo>
                      <a:cubicBezTo>
                        <a:pt x="125333" y="42146"/>
                        <a:pt x="122294" y="46731"/>
                        <a:pt x="118431" y="50440"/>
                      </a:cubicBezTo>
                      <a:cubicBezTo>
                        <a:pt x="118070" y="71818"/>
                        <a:pt x="117349" y="95308"/>
                        <a:pt x="117194" y="115708"/>
                      </a:cubicBezTo>
                      <a:cubicBezTo>
                        <a:pt x="121728" y="116120"/>
                        <a:pt x="126158" y="116378"/>
                        <a:pt x="130639" y="116481"/>
                      </a:cubicBezTo>
                      <a:close/>
                    </a:path>
                  </a:pathLst>
                </a:custGeom>
                <a:gradFill>
                  <a:gsLst>
                    <a:gs pos="0">
                      <a:srgbClr val="7A5DA2"/>
                    </a:gs>
                    <a:gs pos="50000">
                      <a:srgbClr val="6A4996"/>
                    </a:gs>
                    <a:gs pos="100000">
                      <a:srgbClr val="5B358B"/>
                    </a:gs>
                  </a:gsLst>
                  <a:lin ang="10800000" scaled="1"/>
                </a:gradFill>
                <a:ln w="0" cap="flat">
                  <a:noFill/>
                  <a:prstDash val="solid"/>
                  <a:miter/>
                </a:ln>
              </p:spPr>
              <p:txBody>
                <a:bodyPr rtlCol="0" anchor="ctr"/>
                <a:lstStyle/>
                <a:p>
                  <a:endParaRPr lang="en-US" dirty="0"/>
                </a:p>
              </p:txBody>
            </p:sp>
            <p:sp>
              <p:nvSpPr>
                <p:cNvPr id="481" name="Freeform: Shape 480">
                  <a:extLst>
                    <a:ext uri="{FF2B5EF4-FFF2-40B4-BE49-F238E27FC236}">
                      <a16:creationId xmlns:a16="http://schemas.microsoft.com/office/drawing/2014/main" id="{71DF04DD-4B0F-521B-FADC-2F150C0986D3}"/>
                    </a:ext>
                  </a:extLst>
                </p:cNvPr>
                <p:cNvSpPr/>
                <p:nvPr/>
              </p:nvSpPr>
              <p:spPr>
                <a:xfrm>
                  <a:off x="10909743" y="3611337"/>
                  <a:ext cx="12929" cy="15351"/>
                </a:xfrm>
                <a:custGeom>
                  <a:avLst/>
                  <a:gdLst>
                    <a:gd name="connsiteX0" fmla="*/ 4894 w 12929"/>
                    <a:gd name="connsiteY0" fmla="*/ 0 h 15351"/>
                    <a:gd name="connsiteX1" fmla="*/ 0 w 12929"/>
                    <a:gd name="connsiteY1" fmla="*/ 15351 h 15351"/>
                    <a:gd name="connsiteX2" fmla="*/ 12930 w 12929"/>
                    <a:gd name="connsiteY2" fmla="*/ 8397 h 15351"/>
                    <a:gd name="connsiteX3" fmla="*/ 4894 w 12929"/>
                    <a:gd name="connsiteY3" fmla="*/ 0 h 15351"/>
                  </a:gdLst>
                  <a:ahLst/>
                  <a:cxnLst>
                    <a:cxn ang="0">
                      <a:pos x="connsiteX0" y="connsiteY0"/>
                    </a:cxn>
                    <a:cxn ang="0">
                      <a:pos x="connsiteX1" y="connsiteY1"/>
                    </a:cxn>
                    <a:cxn ang="0">
                      <a:pos x="connsiteX2" y="connsiteY2"/>
                    </a:cxn>
                    <a:cxn ang="0">
                      <a:pos x="connsiteX3" y="connsiteY3"/>
                    </a:cxn>
                  </a:cxnLst>
                  <a:rect l="l" t="t" r="r" b="b"/>
                  <a:pathLst>
                    <a:path w="12929" h="15351">
                      <a:moveTo>
                        <a:pt x="4894" y="0"/>
                      </a:moveTo>
                      <a:cubicBezTo>
                        <a:pt x="3245" y="5100"/>
                        <a:pt x="1648" y="10251"/>
                        <a:pt x="0" y="15351"/>
                      </a:cubicBezTo>
                      <a:cubicBezTo>
                        <a:pt x="4430" y="13239"/>
                        <a:pt x="8757" y="11076"/>
                        <a:pt x="12930" y="8397"/>
                      </a:cubicBezTo>
                      <a:cubicBezTo>
                        <a:pt x="9942" y="5358"/>
                        <a:pt x="7212" y="2473"/>
                        <a:pt x="4894" y="0"/>
                      </a:cubicBezTo>
                      <a:close/>
                    </a:path>
                  </a:pathLst>
                </a:custGeom>
                <a:gradFill>
                  <a:gsLst>
                    <a:gs pos="0">
                      <a:srgbClr val="FFFFFF"/>
                    </a:gs>
                    <a:gs pos="89000">
                      <a:srgbClr val="CBC0DF"/>
                    </a:gs>
                  </a:gsLst>
                  <a:lin ang="10800000" scaled="1"/>
                </a:gradFill>
                <a:ln w="0" cap="flat">
                  <a:noFill/>
                  <a:prstDash val="solid"/>
                  <a:miter/>
                </a:ln>
              </p:spPr>
              <p:txBody>
                <a:bodyPr rtlCol="0" anchor="ctr"/>
                <a:lstStyle/>
                <a:p>
                  <a:endParaRPr lang="en-US" dirty="0"/>
                </a:p>
              </p:txBody>
            </p:sp>
            <p:sp>
              <p:nvSpPr>
                <p:cNvPr id="482" name="Freeform: Shape 481">
                  <a:extLst>
                    <a:ext uri="{FF2B5EF4-FFF2-40B4-BE49-F238E27FC236}">
                      <a16:creationId xmlns:a16="http://schemas.microsoft.com/office/drawing/2014/main" id="{6E332E7F-42E0-67C4-571E-98151C21762D}"/>
                    </a:ext>
                  </a:extLst>
                </p:cNvPr>
                <p:cNvSpPr/>
                <p:nvPr/>
              </p:nvSpPr>
              <p:spPr>
                <a:xfrm>
                  <a:off x="10873403" y="3479128"/>
                  <a:ext cx="55251" cy="53502"/>
                </a:xfrm>
                <a:custGeom>
                  <a:avLst/>
                  <a:gdLst>
                    <a:gd name="connsiteX0" fmla="*/ 50662 w 55251"/>
                    <a:gd name="connsiteY0" fmla="*/ 23412 h 53502"/>
                    <a:gd name="connsiteX1" fmla="*/ 50662 w 55251"/>
                    <a:gd name="connsiteY1" fmla="*/ 27172 h 53502"/>
                    <a:gd name="connsiteX2" fmla="*/ 50765 w 55251"/>
                    <a:gd name="connsiteY2" fmla="*/ 27172 h 53502"/>
                    <a:gd name="connsiteX3" fmla="*/ 54267 w 55251"/>
                    <a:gd name="connsiteY3" fmla="*/ 22382 h 53502"/>
                    <a:gd name="connsiteX4" fmla="*/ 55246 w 55251"/>
                    <a:gd name="connsiteY4" fmla="*/ 16509 h 53502"/>
                    <a:gd name="connsiteX5" fmla="*/ 39535 w 55251"/>
                    <a:gd name="connsiteY5" fmla="*/ 2343 h 53502"/>
                    <a:gd name="connsiteX6" fmla="*/ 10275 w 55251"/>
                    <a:gd name="connsiteY6" fmla="*/ 6258 h 53502"/>
                    <a:gd name="connsiteX7" fmla="*/ 642 w 55251"/>
                    <a:gd name="connsiteY7" fmla="*/ 34178 h 53502"/>
                    <a:gd name="connsiteX8" fmla="*/ 8781 w 55251"/>
                    <a:gd name="connsiteY8" fmla="*/ 52517 h 53502"/>
                    <a:gd name="connsiteX9" fmla="*/ 18671 w 55251"/>
                    <a:gd name="connsiteY9" fmla="*/ 52517 h 53502"/>
                    <a:gd name="connsiteX10" fmla="*/ 25420 w 55251"/>
                    <a:gd name="connsiteY10" fmla="*/ 46336 h 53502"/>
                    <a:gd name="connsiteX11" fmla="*/ 22947 w 55251"/>
                    <a:gd name="connsiteY11" fmla="*/ 43966 h 53502"/>
                    <a:gd name="connsiteX12" fmla="*/ 21814 w 55251"/>
                    <a:gd name="connsiteY12" fmla="*/ 37939 h 53502"/>
                    <a:gd name="connsiteX13" fmla="*/ 23205 w 55251"/>
                    <a:gd name="connsiteY13" fmla="*/ 35106 h 53502"/>
                    <a:gd name="connsiteX14" fmla="*/ 27995 w 55251"/>
                    <a:gd name="connsiteY14" fmla="*/ 34384 h 53502"/>
                    <a:gd name="connsiteX15" fmla="*/ 31859 w 55251"/>
                    <a:gd name="connsiteY15" fmla="*/ 37166 h 53502"/>
                    <a:gd name="connsiteX16" fmla="*/ 31550 w 55251"/>
                    <a:gd name="connsiteY16" fmla="*/ 39484 h 53502"/>
                    <a:gd name="connsiteX17" fmla="*/ 34744 w 55251"/>
                    <a:gd name="connsiteY17" fmla="*/ 35466 h 53502"/>
                    <a:gd name="connsiteX18" fmla="*/ 36135 w 55251"/>
                    <a:gd name="connsiteY18" fmla="*/ 29490 h 53502"/>
                    <a:gd name="connsiteX19" fmla="*/ 50662 w 55251"/>
                    <a:gd name="connsiteY19" fmla="*/ 23412 h 5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251" h="53502">
                      <a:moveTo>
                        <a:pt x="50662" y="23412"/>
                      </a:moveTo>
                      <a:lnTo>
                        <a:pt x="50662" y="27172"/>
                      </a:lnTo>
                      <a:lnTo>
                        <a:pt x="50765" y="27172"/>
                      </a:lnTo>
                      <a:cubicBezTo>
                        <a:pt x="52413" y="25936"/>
                        <a:pt x="53546" y="24288"/>
                        <a:pt x="54267" y="22382"/>
                      </a:cubicBezTo>
                      <a:cubicBezTo>
                        <a:pt x="54989" y="20527"/>
                        <a:pt x="55298" y="18466"/>
                        <a:pt x="55246" y="16509"/>
                      </a:cubicBezTo>
                      <a:cubicBezTo>
                        <a:pt x="55092" y="12491"/>
                        <a:pt x="53546" y="4043"/>
                        <a:pt x="39535" y="2343"/>
                      </a:cubicBezTo>
                      <a:cubicBezTo>
                        <a:pt x="30056" y="-1882"/>
                        <a:pt x="18311" y="-285"/>
                        <a:pt x="10275" y="6258"/>
                      </a:cubicBezTo>
                      <a:cubicBezTo>
                        <a:pt x="2238" y="12851"/>
                        <a:pt x="-1625" y="24030"/>
                        <a:pt x="642" y="34178"/>
                      </a:cubicBezTo>
                      <a:cubicBezTo>
                        <a:pt x="2135" y="40875"/>
                        <a:pt x="6308" y="46233"/>
                        <a:pt x="8781" y="52517"/>
                      </a:cubicBezTo>
                      <a:cubicBezTo>
                        <a:pt x="11923" y="53805"/>
                        <a:pt x="15529" y="53857"/>
                        <a:pt x="18671" y="52517"/>
                      </a:cubicBezTo>
                      <a:cubicBezTo>
                        <a:pt x="21608" y="51332"/>
                        <a:pt x="24029" y="49066"/>
                        <a:pt x="25420" y="46336"/>
                      </a:cubicBezTo>
                      <a:cubicBezTo>
                        <a:pt x="24441" y="45769"/>
                        <a:pt x="23565" y="44945"/>
                        <a:pt x="22947" y="43966"/>
                      </a:cubicBezTo>
                      <a:cubicBezTo>
                        <a:pt x="21814" y="42214"/>
                        <a:pt x="21402" y="39999"/>
                        <a:pt x="21814" y="37939"/>
                      </a:cubicBezTo>
                      <a:cubicBezTo>
                        <a:pt x="22020" y="36909"/>
                        <a:pt x="22432" y="35878"/>
                        <a:pt x="23205" y="35106"/>
                      </a:cubicBezTo>
                      <a:cubicBezTo>
                        <a:pt x="24492" y="33921"/>
                        <a:pt x="26399" y="33818"/>
                        <a:pt x="27995" y="34384"/>
                      </a:cubicBezTo>
                      <a:cubicBezTo>
                        <a:pt x="29541" y="34951"/>
                        <a:pt x="30726" y="36033"/>
                        <a:pt x="31859" y="37166"/>
                      </a:cubicBezTo>
                      <a:cubicBezTo>
                        <a:pt x="31756" y="37939"/>
                        <a:pt x="31653" y="38712"/>
                        <a:pt x="31550" y="39484"/>
                      </a:cubicBezTo>
                      <a:cubicBezTo>
                        <a:pt x="32992" y="38557"/>
                        <a:pt x="34074" y="37063"/>
                        <a:pt x="34744" y="35466"/>
                      </a:cubicBezTo>
                      <a:cubicBezTo>
                        <a:pt x="35568" y="33560"/>
                        <a:pt x="35877" y="31551"/>
                        <a:pt x="36135" y="29490"/>
                      </a:cubicBezTo>
                      <a:cubicBezTo>
                        <a:pt x="41389" y="28666"/>
                        <a:pt x="46386" y="26554"/>
                        <a:pt x="50662" y="23412"/>
                      </a:cubicBezTo>
                      <a:close/>
                    </a:path>
                  </a:pathLst>
                </a:custGeom>
                <a:solidFill>
                  <a:srgbClr val="3F2F6D"/>
                </a:solidFill>
                <a:ln w="0" cap="flat">
                  <a:noFill/>
                  <a:prstDash val="solid"/>
                  <a:miter/>
                </a:ln>
              </p:spPr>
              <p:txBody>
                <a:bodyPr rtlCol="0" anchor="ctr"/>
                <a:lstStyle/>
                <a:p>
                  <a:endParaRPr lang="en-US" dirty="0"/>
                </a:p>
              </p:txBody>
            </p:sp>
            <p:sp>
              <p:nvSpPr>
                <p:cNvPr id="483" name="Freeform: Shape 482">
                  <a:extLst>
                    <a:ext uri="{FF2B5EF4-FFF2-40B4-BE49-F238E27FC236}">
                      <a16:creationId xmlns:a16="http://schemas.microsoft.com/office/drawing/2014/main" id="{1367CA19-E6EB-605A-1F34-259536D4461C}"/>
                    </a:ext>
                  </a:extLst>
                </p:cNvPr>
                <p:cNvSpPr/>
                <p:nvPr/>
              </p:nvSpPr>
              <p:spPr>
                <a:xfrm>
                  <a:off x="10935191" y="3582483"/>
                  <a:ext cx="7373" cy="12008"/>
                </a:xfrm>
                <a:custGeom>
                  <a:avLst/>
                  <a:gdLst>
                    <a:gd name="connsiteX0" fmla="*/ 0 w 7373"/>
                    <a:gd name="connsiteY0" fmla="*/ 5621 h 12008"/>
                    <a:gd name="connsiteX1" fmla="*/ 5615 w 7373"/>
                    <a:gd name="connsiteY1" fmla="*/ 12009 h 12008"/>
                    <a:gd name="connsiteX2" fmla="*/ 5770 w 7373"/>
                    <a:gd name="connsiteY2" fmla="*/ 10721 h 12008"/>
                    <a:gd name="connsiteX3" fmla="*/ 7263 w 7373"/>
                    <a:gd name="connsiteY3" fmla="*/ 2479 h 12008"/>
                    <a:gd name="connsiteX4" fmla="*/ 7212 w 7373"/>
                    <a:gd name="connsiteY4" fmla="*/ 779 h 12008"/>
                    <a:gd name="connsiteX5" fmla="*/ 4430 w 7373"/>
                    <a:gd name="connsiteY5" fmla="*/ 264 h 12008"/>
                    <a:gd name="connsiteX6" fmla="*/ 51 w 7373"/>
                    <a:gd name="connsiteY6" fmla="*/ 5621 h 1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73" h="12008">
                      <a:moveTo>
                        <a:pt x="0" y="5621"/>
                      </a:moveTo>
                      <a:cubicBezTo>
                        <a:pt x="1854" y="7733"/>
                        <a:pt x="3709" y="9897"/>
                        <a:pt x="5615" y="12009"/>
                      </a:cubicBezTo>
                      <a:cubicBezTo>
                        <a:pt x="5615" y="11597"/>
                        <a:pt x="5718" y="11133"/>
                        <a:pt x="5770" y="10721"/>
                      </a:cubicBezTo>
                      <a:cubicBezTo>
                        <a:pt x="6233" y="7991"/>
                        <a:pt x="6748" y="5261"/>
                        <a:pt x="7263" y="2479"/>
                      </a:cubicBezTo>
                      <a:cubicBezTo>
                        <a:pt x="7366" y="1912"/>
                        <a:pt x="7469" y="1294"/>
                        <a:pt x="7212" y="779"/>
                      </a:cubicBezTo>
                      <a:cubicBezTo>
                        <a:pt x="6748" y="-148"/>
                        <a:pt x="5357" y="-148"/>
                        <a:pt x="4430" y="264"/>
                      </a:cubicBezTo>
                      <a:cubicBezTo>
                        <a:pt x="2215" y="1139"/>
                        <a:pt x="979" y="3355"/>
                        <a:pt x="51" y="5621"/>
                      </a:cubicBezTo>
                      <a:close/>
                    </a:path>
                  </a:pathLst>
                </a:custGeom>
                <a:solidFill>
                  <a:srgbClr val="F5BA95"/>
                </a:solidFill>
                <a:ln w="0" cap="flat">
                  <a:noFill/>
                  <a:prstDash val="solid"/>
                  <a:miter/>
                </a:ln>
              </p:spPr>
              <p:txBody>
                <a:bodyPr rtlCol="0" anchor="ctr"/>
                <a:lstStyle/>
                <a:p>
                  <a:endParaRPr lang="en-US" dirty="0"/>
                </a:p>
              </p:txBody>
            </p:sp>
            <p:sp>
              <p:nvSpPr>
                <p:cNvPr id="484" name="Freeform: Shape 483">
                  <a:extLst>
                    <a:ext uri="{FF2B5EF4-FFF2-40B4-BE49-F238E27FC236}">
                      <a16:creationId xmlns:a16="http://schemas.microsoft.com/office/drawing/2014/main" id="{6F28BC17-3C63-D856-A862-0FD568163962}"/>
                    </a:ext>
                  </a:extLst>
                </p:cNvPr>
                <p:cNvSpPr/>
                <p:nvPr/>
              </p:nvSpPr>
              <p:spPr>
                <a:xfrm>
                  <a:off x="10839308" y="3545142"/>
                  <a:ext cx="180160" cy="118173"/>
                </a:xfrm>
                <a:custGeom>
                  <a:avLst/>
                  <a:gdLst>
                    <a:gd name="connsiteX0" fmla="*/ 274 w 180160"/>
                    <a:gd name="connsiteY0" fmla="*/ 108488 h 118173"/>
                    <a:gd name="connsiteX1" fmla="*/ 39682 w 180160"/>
                    <a:gd name="connsiteY1" fmla="*/ 0 h 118173"/>
                    <a:gd name="connsiteX2" fmla="*/ 40403 w 180160"/>
                    <a:gd name="connsiteY2" fmla="*/ 206 h 118173"/>
                    <a:gd name="connsiteX3" fmla="*/ 57969 w 180160"/>
                    <a:gd name="connsiteY3" fmla="*/ 9015 h 118173"/>
                    <a:gd name="connsiteX4" fmla="*/ 58124 w 180160"/>
                    <a:gd name="connsiteY4" fmla="*/ 9118 h 118173"/>
                    <a:gd name="connsiteX5" fmla="*/ 61472 w 180160"/>
                    <a:gd name="connsiteY5" fmla="*/ 11848 h 118173"/>
                    <a:gd name="connsiteX6" fmla="*/ 84756 w 180160"/>
                    <a:gd name="connsiteY6" fmla="*/ 30187 h 118173"/>
                    <a:gd name="connsiteX7" fmla="*/ 95832 w 180160"/>
                    <a:gd name="connsiteY7" fmla="*/ 42911 h 118173"/>
                    <a:gd name="connsiteX8" fmla="*/ 101447 w 180160"/>
                    <a:gd name="connsiteY8" fmla="*/ 49299 h 118173"/>
                    <a:gd name="connsiteX9" fmla="*/ 101447 w 180160"/>
                    <a:gd name="connsiteY9" fmla="*/ 49299 h 118173"/>
                    <a:gd name="connsiteX10" fmla="*/ 103405 w 180160"/>
                    <a:gd name="connsiteY10" fmla="*/ 51565 h 118173"/>
                    <a:gd name="connsiteX11" fmla="*/ 114119 w 180160"/>
                    <a:gd name="connsiteY11" fmla="*/ 63929 h 118173"/>
                    <a:gd name="connsiteX12" fmla="*/ 120713 w 180160"/>
                    <a:gd name="connsiteY12" fmla="*/ 71501 h 118173"/>
                    <a:gd name="connsiteX13" fmla="*/ 172382 w 180160"/>
                    <a:gd name="connsiteY13" fmla="*/ 56305 h 118173"/>
                    <a:gd name="connsiteX14" fmla="*/ 172382 w 180160"/>
                    <a:gd name="connsiteY14" fmla="*/ 56305 h 118173"/>
                    <a:gd name="connsiteX15" fmla="*/ 172485 w 180160"/>
                    <a:gd name="connsiteY15" fmla="*/ 56562 h 118173"/>
                    <a:gd name="connsiteX16" fmla="*/ 180160 w 180160"/>
                    <a:gd name="connsiteY16" fmla="*/ 75004 h 118173"/>
                    <a:gd name="connsiteX17" fmla="*/ 152755 w 180160"/>
                    <a:gd name="connsiteY17" fmla="*/ 88656 h 118173"/>
                    <a:gd name="connsiteX18" fmla="*/ 130346 w 180160"/>
                    <a:gd name="connsiteY18" fmla="*/ 96898 h 118173"/>
                    <a:gd name="connsiteX19" fmla="*/ 109174 w 180160"/>
                    <a:gd name="connsiteY19" fmla="*/ 93601 h 118173"/>
                    <a:gd name="connsiteX20" fmla="*/ 108917 w 180160"/>
                    <a:gd name="connsiteY20" fmla="*/ 94065 h 118173"/>
                    <a:gd name="connsiteX21" fmla="*/ 83263 w 180160"/>
                    <a:gd name="connsiteY21" fmla="*/ 74541 h 118173"/>
                    <a:gd name="connsiteX22" fmla="*/ 75226 w 180160"/>
                    <a:gd name="connsiteY22" fmla="*/ 66144 h 118173"/>
                    <a:gd name="connsiteX23" fmla="*/ 70332 w 180160"/>
                    <a:gd name="connsiteY23" fmla="*/ 81495 h 118173"/>
                    <a:gd name="connsiteX24" fmla="*/ 59360 w 180160"/>
                    <a:gd name="connsiteY24" fmla="*/ 116216 h 118173"/>
                    <a:gd name="connsiteX25" fmla="*/ 48851 w 180160"/>
                    <a:gd name="connsiteY25" fmla="*/ 117709 h 118173"/>
                    <a:gd name="connsiteX26" fmla="*/ 48851 w 180160"/>
                    <a:gd name="connsiteY26" fmla="*/ 118173 h 118173"/>
                    <a:gd name="connsiteX27" fmla="*/ 119 w 180160"/>
                    <a:gd name="connsiteY27" fmla="*/ 117967 h 118173"/>
                    <a:gd name="connsiteX28" fmla="*/ 119 w 180160"/>
                    <a:gd name="connsiteY28" fmla="*/ 108385 h 118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0160" h="118173">
                      <a:moveTo>
                        <a:pt x="274" y="108488"/>
                      </a:moveTo>
                      <a:cubicBezTo>
                        <a:pt x="3261" y="82319"/>
                        <a:pt x="28915" y="23181"/>
                        <a:pt x="39682" y="0"/>
                      </a:cubicBezTo>
                      <a:cubicBezTo>
                        <a:pt x="39939" y="51"/>
                        <a:pt x="40145" y="103"/>
                        <a:pt x="40403" y="206"/>
                      </a:cubicBezTo>
                      <a:cubicBezTo>
                        <a:pt x="46688" y="2215"/>
                        <a:pt x="52612" y="5203"/>
                        <a:pt x="57969" y="9015"/>
                      </a:cubicBezTo>
                      <a:cubicBezTo>
                        <a:pt x="58021" y="9015"/>
                        <a:pt x="58072" y="9118"/>
                        <a:pt x="58124" y="9118"/>
                      </a:cubicBezTo>
                      <a:cubicBezTo>
                        <a:pt x="59206" y="10045"/>
                        <a:pt x="60339" y="10972"/>
                        <a:pt x="61472" y="11848"/>
                      </a:cubicBezTo>
                      <a:cubicBezTo>
                        <a:pt x="69148" y="18030"/>
                        <a:pt x="77081" y="23954"/>
                        <a:pt x="84756" y="30187"/>
                      </a:cubicBezTo>
                      <a:cubicBezTo>
                        <a:pt x="88465" y="34411"/>
                        <a:pt x="92175" y="38687"/>
                        <a:pt x="95832" y="42911"/>
                      </a:cubicBezTo>
                      <a:cubicBezTo>
                        <a:pt x="97686" y="45023"/>
                        <a:pt x="99541" y="47187"/>
                        <a:pt x="101447" y="49299"/>
                      </a:cubicBezTo>
                      <a:lnTo>
                        <a:pt x="101447" y="49299"/>
                      </a:lnTo>
                      <a:cubicBezTo>
                        <a:pt x="102117" y="50072"/>
                        <a:pt x="102735" y="50844"/>
                        <a:pt x="103405" y="51565"/>
                      </a:cubicBezTo>
                      <a:lnTo>
                        <a:pt x="114119" y="63929"/>
                      </a:lnTo>
                      <a:cubicBezTo>
                        <a:pt x="116335" y="66453"/>
                        <a:pt x="118498" y="68977"/>
                        <a:pt x="120713" y="71501"/>
                      </a:cubicBezTo>
                      <a:cubicBezTo>
                        <a:pt x="138125" y="67071"/>
                        <a:pt x="155331" y="62023"/>
                        <a:pt x="172382" y="56305"/>
                      </a:cubicBezTo>
                      <a:lnTo>
                        <a:pt x="172382" y="56305"/>
                      </a:lnTo>
                      <a:cubicBezTo>
                        <a:pt x="172382" y="56305"/>
                        <a:pt x="172433" y="56459"/>
                        <a:pt x="172485" y="56562"/>
                      </a:cubicBezTo>
                      <a:cubicBezTo>
                        <a:pt x="175061" y="62744"/>
                        <a:pt x="177636" y="68874"/>
                        <a:pt x="180160" y="75004"/>
                      </a:cubicBezTo>
                      <a:cubicBezTo>
                        <a:pt x="171558" y="80362"/>
                        <a:pt x="162337" y="83762"/>
                        <a:pt x="152755" y="88656"/>
                      </a:cubicBezTo>
                      <a:cubicBezTo>
                        <a:pt x="145646" y="92262"/>
                        <a:pt x="138228" y="95507"/>
                        <a:pt x="130346" y="96898"/>
                      </a:cubicBezTo>
                      <a:cubicBezTo>
                        <a:pt x="123186" y="98186"/>
                        <a:pt x="116077" y="96692"/>
                        <a:pt x="109174" y="93601"/>
                      </a:cubicBezTo>
                      <a:lnTo>
                        <a:pt x="108917" y="94065"/>
                      </a:lnTo>
                      <a:cubicBezTo>
                        <a:pt x="99386" y="89789"/>
                        <a:pt x="90526" y="81856"/>
                        <a:pt x="83263" y="74541"/>
                      </a:cubicBezTo>
                      <a:cubicBezTo>
                        <a:pt x="80275" y="71501"/>
                        <a:pt x="77545" y="68617"/>
                        <a:pt x="75226" y="66144"/>
                      </a:cubicBezTo>
                      <a:cubicBezTo>
                        <a:pt x="73578" y="71244"/>
                        <a:pt x="71981" y="76395"/>
                        <a:pt x="70332" y="81495"/>
                      </a:cubicBezTo>
                      <a:cubicBezTo>
                        <a:pt x="66675" y="93086"/>
                        <a:pt x="63018" y="104625"/>
                        <a:pt x="59360" y="116216"/>
                      </a:cubicBezTo>
                      <a:cubicBezTo>
                        <a:pt x="55806" y="116731"/>
                        <a:pt x="52303" y="117246"/>
                        <a:pt x="48851" y="117709"/>
                      </a:cubicBezTo>
                      <a:lnTo>
                        <a:pt x="48851" y="118173"/>
                      </a:lnTo>
                      <a:cubicBezTo>
                        <a:pt x="32624" y="117143"/>
                        <a:pt x="16346" y="117040"/>
                        <a:pt x="119" y="117967"/>
                      </a:cubicBezTo>
                      <a:cubicBezTo>
                        <a:pt x="-87" y="114567"/>
                        <a:pt x="16" y="111322"/>
                        <a:pt x="119" y="108385"/>
                      </a:cubicBezTo>
                      <a:close/>
                    </a:path>
                  </a:pathLst>
                </a:custGeom>
                <a:solidFill>
                  <a:srgbClr val="FFFFFF"/>
                </a:solidFill>
                <a:ln w="0" cap="flat">
                  <a:noFill/>
                  <a:prstDash val="solid"/>
                  <a:miter/>
                </a:ln>
              </p:spPr>
              <p:txBody>
                <a:bodyPr rtlCol="0" anchor="ctr"/>
                <a:lstStyle/>
                <a:p>
                  <a:endParaRPr lang="en-US" dirty="0"/>
                </a:p>
              </p:txBody>
            </p:sp>
            <p:sp>
              <p:nvSpPr>
                <p:cNvPr id="485" name="Freeform: Shape 484">
                  <a:extLst>
                    <a:ext uri="{FF2B5EF4-FFF2-40B4-BE49-F238E27FC236}">
                      <a16:creationId xmlns:a16="http://schemas.microsoft.com/office/drawing/2014/main" id="{77ACEE22-2490-05BE-F7C9-987F7A566039}"/>
                    </a:ext>
                  </a:extLst>
                </p:cNvPr>
                <p:cNvSpPr/>
                <p:nvPr/>
              </p:nvSpPr>
              <p:spPr>
                <a:xfrm>
                  <a:off x="10942764" y="3596707"/>
                  <a:ext cx="24726" cy="12363"/>
                </a:xfrm>
                <a:custGeom>
                  <a:avLst/>
                  <a:gdLst>
                    <a:gd name="connsiteX0" fmla="*/ 1648 w 24726"/>
                    <a:gd name="connsiteY0" fmla="*/ 206 h 12363"/>
                    <a:gd name="connsiteX1" fmla="*/ 1648 w 24726"/>
                    <a:gd name="connsiteY1" fmla="*/ 103 h 12363"/>
                    <a:gd name="connsiteX2" fmla="*/ 464 w 24726"/>
                    <a:gd name="connsiteY2" fmla="*/ 103 h 12363"/>
                    <a:gd name="connsiteX3" fmla="*/ 0 w 24726"/>
                    <a:gd name="connsiteY3" fmla="*/ 0 h 12363"/>
                    <a:gd name="connsiteX4" fmla="*/ 10715 w 24726"/>
                    <a:gd name="connsiteY4" fmla="*/ 12363 h 12363"/>
                    <a:gd name="connsiteX5" fmla="*/ 11591 w 24726"/>
                    <a:gd name="connsiteY5" fmla="*/ 11797 h 12363"/>
                    <a:gd name="connsiteX6" fmla="*/ 15042 w 24726"/>
                    <a:gd name="connsiteY6" fmla="*/ 7779 h 12363"/>
                    <a:gd name="connsiteX7" fmla="*/ 19215 w 24726"/>
                    <a:gd name="connsiteY7" fmla="*/ 6285 h 12363"/>
                    <a:gd name="connsiteX8" fmla="*/ 24727 w 24726"/>
                    <a:gd name="connsiteY8" fmla="*/ 206 h 12363"/>
                    <a:gd name="connsiteX9" fmla="*/ 1648 w 24726"/>
                    <a:gd name="connsiteY9" fmla="*/ 103 h 1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726" h="12363">
                      <a:moveTo>
                        <a:pt x="1648" y="206"/>
                      </a:moveTo>
                      <a:lnTo>
                        <a:pt x="1648" y="103"/>
                      </a:lnTo>
                      <a:cubicBezTo>
                        <a:pt x="1236" y="155"/>
                        <a:pt x="824" y="155"/>
                        <a:pt x="464" y="103"/>
                      </a:cubicBezTo>
                      <a:cubicBezTo>
                        <a:pt x="309" y="103"/>
                        <a:pt x="155" y="103"/>
                        <a:pt x="0" y="0"/>
                      </a:cubicBezTo>
                      <a:cubicBezTo>
                        <a:pt x="3554" y="4121"/>
                        <a:pt x="7160" y="8242"/>
                        <a:pt x="10715" y="12363"/>
                      </a:cubicBezTo>
                      <a:cubicBezTo>
                        <a:pt x="11024" y="12209"/>
                        <a:pt x="11333" y="12054"/>
                        <a:pt x="11591" y="11797"/>
                      </a:cubicBezTo>
                      <a:cubicBezTo>
                        <a:pt x="12930" y="10663"/>
                        <a:pt x="13600" y="8809"/>
                        <a:pt x="15042" y="7779"/>
                      </a:cubicBezTo>
                      <a:cubicBezTo>
                        <a:pt x="16227" y="6903"/>
                        <a:pt x="17824" y="6800"/>
                        <a:pt x="19215" y="6285"/>
                      </a:cubicBezTo>
                      <a:cubicBezTo>
                        <a:pt x="21945" y="5358"/>
                        <a:pt x="24006" y="2988"/>
                        <a:pt x="24727" y="206"/>
                      </a:cubicBezTo>
                      <a:cubicBezTo>
                        <a:pt x="17051" y="206"/>
                        <a:pt x="9324" y="155"/>
                        <a:pt x="1648" y="103"/>
                      </a:cubicBezTo>
                      <a:close/>
                    </a:path>
                  </a:pathLst>
                </a:custGeom>
                <a:solidFill>
                  <a:srgbClr val="F5BA95"/>
                </a:solidFill>
                <a:ln w="0" cap="flat">
                  <a:noFill/>
                  <a:prstDash val="solid"/>
                  <a:miter/>
                </a:ln>
              </p:spPr>
              <p:txBody>
                <a:bodyPr rtlCol="0" anchor="ctr"/>
                <a:lstStyle/>
                <a:p>
                  <a:endParaRPr lang="en-US" dirty="0"/>
                </a:p>
              </p:txBody>
            </p:sp>
            <p:sp>
              <p:nvSpPr>
                <p:cNvPr id="486" name="Freeform: Shape 485">
                  <a:extLst>
                    <a:ext uri="{FF2B5EF4-FFF2-40B4-BE49-F238E27FC236}">
                      <a16:creationId xmlns:a16="http://schemas.microsoft.com/office/drawing/2014/main" id="{30827901-1460-5335-0C53-DD6FB9E971B1}"/>
                    </a:ext>
                  </a:extLst>
                </p:cNvPr>
                <p:cNvSpPr/>
                <p:nvPr/>
              </p:nvSpPr>
              <p:spPr>
                <a:xfrm>
                  <a:off x="10957960" y="3689124"/>
                  <a:ext cx="8809" cy="13290"/>
                </a:xfrm>
                <a:custGeom>
                  <a:avLst/>
                  <a:gdLst>
                    <a:gd name="connsiteX0" fmla="*/ 155 w 8809"/>
                    <a:gd name="connsiteY0" fmla="*/ 2576 h 13290"/>
                    <a:gd name="connsiteX1" fmla="*/ 0 w 8809"/>
                    <a:gd name="connsiteY1" fmla="*/ 13291 h 13290"/>
                    <a:gd name="connsiteX2" fmla="*/ 8809 w 8809"/>
                    <a:gd name="connsiteY2" fmla="*/ 0 h 13290"/>
                    <a:gd name="connsiteX3" fmla="*/ 155 w 8809"/>
                    <a:gd name="connsiteY3" fmla="*/ 2627 h 13290"/>
                  </a:gdLst>
                  <a:ahLst/>
                  <a:cxnLst>
                    <a:cxn ang="0">
                      <a:pos x="connsiteX0" y="connsiteY0"/>
                    </a:cxn>
                    <a:cxn ang="0">
                      <a:pos x="connsiteX1" y="connsiteY1"/>
                    </a:cxn>
                    <a:cxn ang="0">
                      <a:pos x="connsiteX2" y="connsiteY2"/>
                    </a:cxn>
                    <a:cxn ang="0">
                      <a:pos x="connsiteX3" y="connsiteY3"/>
                    </a:cxn>
                  </a:cxnLst>
                  <a:rect l="l" t="t" r="r" b="b"/>
                  <a:pathLst>
                    <a:path w="8809" h="13290">
                      <a:moveTo>
                        <a:pt x="155" y="2576"/>
                      </a:moveTo>
                      <a:cubicBezTo>
                        <a:pt x="155" y="6079"/>
                        <a:pt x="52" y="9633"/>
                        <a:pt x="0" y="13291"/>
                      </a:cubicBezTo>
                      <a:cubicBezTo>
                        <a:pt x="3864" y="9582"/>
                        <a:pt x="6903" y="4997"/>
                        <a:pt x="8809" y="0"/>
                      </a:cubicBezTo>
                      <a:cubicBezTo>
                        <a:pt x="6336" y="824"/>
                        <a:pt x="3452" y="1700"/>
                        <a:pt x="155" y="2627"/>
                      </a:cubicBezTo>
                      <a:close/>
                    </a:path>
                  </a:pathLst>
                </a:custGeom>
                <a:solidFill>
                  <a:srgbClr val="5B358B"/>
                </a:solidFill>
                <a:ln w="0" cap="flat">
                  <a:noFill/>
                  <a:prstDash val="solid"/>
                  <a:miter/>
                </a:ln>
              </p:spPr>
              <p:txBody>
                <a:bodyPr rtlCol="0" anchor="ctr"/>
                <a:lstStyle/>
                <a:p>
                  <a:endParaRPr lang="en-US" dirty="0"/>
                </a:p>
              </p:txBody>
            </p:sp>
            <p:sp>
              <p:nvSpPr>
                <p:cNvPr id="487" name="Freeform: Shape 486">
                  <a:extLst>
                    <a:ext uri="{FF2B5EF4-FFF2-40B4-BE49-F238E27FC236}">
                      <a16:creationId xmlns:a16="http://schemas.microsoft.com/office/drawing/2014/main" id="{CBF2DB75-CE49-9B90-DE1D-A0079E4B179C}"/>
                    </a:ext>
                  </a:extLst>
                </p:cNvPr>
                <p:cNvSpPr/>
                <p:nvPr/>
              </p:nvSpPr>
              <p:spPr>
                <a:xfrm>
                  <a:off x="10969551" y="3768404"/>
                  <a:ext cx="59845" cy="35873"/>
                </a:xfrm>
                <a:custGeom>
                  <a:avLst/>
                  <a:gdLst>
                    <a:gd name="connsiteX0" fmla="*/ 20966 w 59845"/>
                    <a:gd name="connsiteY0" fmla="*/ 5512 h 35873"/>
                    <a:gd name="connsiteX1" fmla="*/ 21481 w 59845"/>
                    <a:gd name="connsiteY1" fmla="*/ 773 h 35873"/>
                    <a:gd name="connsiteX2" fmla="*/ 618 w 59845"/>
                    <a:gd name="connsiteY2" fmla="*/ 0 h 35873"/>
                    <a:gd name="connsiteX3" fmla="*/ 0 w 59845"/>
                    <a:gd name="connsiteY3" fmla="*/ 35030 h 35873"/>
                    <a:gd name="connsiteX4" fmla="*/ 54862 w 59845"/>
                    <a:gd name="connsiteY4" fmla="*/ 34978 h 35873"/>
                    <a:gd name="connsiteX5" fmla="*/ 59550 w 59845"/>
                    <a:gd name="connsiteY5" fmla="*/ 32917 h 35873"/>
                    <a:gd name="connsiteX6" fmla="*/ 58880 w 59845"/>
                    <a:gd name="connsiteY6" fmla="*/ 29157 h 35873"/>
                    <a:gd name="connsiteX7" fmla="*/ 55584 w 59845"/>
                    <a:gd name="connsiteY7" fmla="*/ 26890 h 35873"/>
                    <a:gd name="connsiteX8" fmla="*/ 36008 w 59845"/>
                    <a:gd name="connsiteY8" fmla="*/ 19215 h 35873"/>
                    <a:gd name="connsiteX9" fmla="*/ 20966 w 59845"/>
                    <a:gd name="connsiteY9" fmla="*/ 5460 h 3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845" h="35873">
                      <a:moveTo>
                        <a:pt x="20966" y="5512"/>
                      </a:moveTo>
                      <a:cubicBezTo>
                        <a:pt x="21121" y="3915"/>
                        <a:pt x="21327" y="2318"/>
                        <a:pt x="21481" y="773"/>
                      </a:cubicBezTo>
                      <a:cubicBezTo>
                        <a:pt x="14475" y="309"/>
                        <a:pt x="7573" y="258"/>
                        <a:pt x="618" y="0"/>
                      </a:cubicBezTo>
                      <a:cubicBezTo>
                        <a:pt x="721" y="9169"/>
                        <a:pt x="412" y="28333"/>
                        <a:pt x="0" y="35030"/>
                      </a:cubicBezTo>
                      <a:cubicBezTo>
                        <a:pt x="18288" y="36163"/>
                        <a:pt x="36627" y="36163"/>
                        <a:pt x="54862" y="34978"/>
                      </a:cubicBezTo>
                      <a:cubicBezTo>
                        <a:pt x="56614" y="34875"/>
                        <a:pt x="58726" y="34514"/>
                        <a:pt x="59550" y="32917"/>
                      </a:cubicBezTo>
                      <a:cubicBezTo>
                        <a:pt x="60168" y="31733"/>
                        <a:pt x="59756" y="30187"/>
                        <a:pt x="58880" y="29157"/>
                      </a:cubicBezTo>
                      <a:cubicBezTo>
                        <a:pt x="58056" y="28127"/>
                        <a:pt x="56769" y="27457"/>
                        <a:pt x="55584" y="26890"/>
                      </a:cubicBezTo>
                      <a:cubicBezTo>
                        <a:pt x="49196" y="23954"/>
                        <a:pt x="42345" y="22151"/>
                        <a:pt x="36008" y="19215"/>
                      </a:cubicBezTo>
                      <a:cubicBezTo>
                        <a:pt x="29672" y="16278"/>
                        <a:pt x="23696" y="11848"/>
                        <a:pt x="20966" y="5460"/>
                      </a:cubicBezTo>
                      <a:close/>
                    </a:path>
                  </a:pathLst>
                </a:custGeom>
                <a:solidFill>
                  <a:srgbClr val="3F2F6D"/>
                </a:solidFill>
                <a:ln w="0" cap="flat">
                  <a:noFill/>
                  <a:prstDash val="solid"/>
                  <a:miter/>
                </a:ln>
              </p:spPr>
              <p:txBody>
                <a:bodyPr rtlCol="0" anchor="ctr"/>
                <a:lstStyle/>
                <a:p>
                  <a:endParaRPr lang="en-US" dirty="0"/>
                </a:p>
              </p:txBody>
            </p:sp>
            <p:sp>
              <p:nvSpPr>
                <p:cNvPr id="488" name="Freeform: Shape 487">
                  <a:extLst>
                    <a:ext uri="{FF2B5EF4-FFF2-40B4-BE49-F238E27FC236}">
                      <a16:creationId xmlns:a16="http://schemas.microsoft.com/office/drawing/2014/main" id="{37B1FC23-0024-BA92-BC58-0B0CD9EF717B}"/>
                    </a:ext>
                  </a:extLst>
                </p:cNvPr>
                <p:cNvSpPr/>
                <p:nvPr/>
              </p:nvSpPr>
              <p:spPr>
                <a:xfrm>
                  <a:off x="11011844" y="3582329"/>
                  <a:ext cx="53213" cy="37817"/>
                </a:xfrm>
                <a:custGeom>
                  <a:avLst/>
                  <a:gdLst>
                    <a:gd name="connsiteX0" fmla="*/ 25242 w 53213"/>
                    <a:gd name="connsiteY0" fmla="*/ 418 h 37817"/>
                    <a:gd name="connsiteX1" fmla="*/ 20451 w 53213"/>
                    <a:gd name="connsiteY1" fmla="*/ 6806 h 37817"/>
                    <a:gd name="connsiteX2" fmla="*/ 16124 w 53213"/>
                    <a:gd name="connsiteY2" fmla="*/ 13554 h 37817"/>
                    <a:gd name="connsiteX3" fmla="*/ 16124 w 53213"/>
                    <a:gd name="connsiteY3" fmla="*/ 13709 h 37817"/>
                    <a:gd name="connsiteX4" fmla="*/ 0 w 53213"/>
                    <a:gd name="connsiteY4" fmla="*/ 19375 h 37817"/>
                    <a:gd name="connsiteX5" fmla="*/ 7676 w 53213"/>
                    <a:gd name="connsiteY5" fmla="*/ 37817 h 37817"/>
                    <a:gd name="connsiteX6" fmla="*/ 16124 w 53213"/>
                    <a:gd name="connsiteY6" fmla="*/ 31636 h 37817"/>
                    <a:gd name="connsiteX7" fmla="*/ 32608 w 53213"/>
                    <a:gd name="connsiteY7" fmla="*/ 27721 h 37817"/>
                    <a:gd name="connsiteX8" fmla="*/ 40026 w 53213"/>
                    <a:gd name="connsiteY8" fmla="*/ 26124 h 37817"/>
                    <a:gd name="connsiteX9" fmla="*/ 43478 w 53213"/>
                    <a:gd name="connsiteY9" fmla="*/ 22106 h 37817"/>
                    <a:gd name="connsiteX10" fmla="*/ 47702 w 53213"/>
                    <a:gd name="connsiteY10" fmla="*/ 20612 h 37817"/>
                    <a:gd name="connsiteX11" fmla="*/ 53214 w 53213"/>
                    <a:gd name="connsiteY11" fmla="*/ 14533 h 37817"/>
                    <a:gd name="connsiteX12" fmla="*/ 30136 w 53213"/>
                    <a:gd name="connsiteY12" fmla="*/ 14430 h 37817"/>
                    <a:gd name="connsiteX13" fmla="*/ 30136 w 53213"/>
                    <a:gd name="connsiteY13" fmla="*/ 14327 h 37817"/>
                    <a:gd name="connsiteX14" fmla="*/ 28951 w 53213"/>
                    <a:gd name="connsiteY14" fmla="*/ 14327 h 37817"/>
                    <a:gd name="connsiteX15" fmla="*/ 26736 w 53213"/>
                    <a:gd name="connsiteY15" fmla="*/ 12988 h 37817"/>
                    <a:gd name="connsiteX16" fmla="*/ 26684 w 53213"/>
                    <a:gd name="connsiteY16" fmla="*/ 10721 h 37817"/>
                    <a:gd name="connsiteX17" fmla="*/ 28178 w 53213"/>
                    <a:gd name="connsiteY17" fmla="*/ 2479 h 37817"/>
                    <a:gd name="connsiteX18" fmla="*/ 28127 w 53213"/>
                    <a:gd name="connsiteY18" fmla="*/ 779 h 37817"/>
                    <a:gd name="connsiteX19" fmla="*/ 25345 w 53213"/>
                    <a:gd name="connsiteY19" fmla="*/ 264 h 3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213" h="37817">
                      <a:moveTo>
                        <a:pt x="25242" y="418"/>
                      </a:moveTo>
                      <a:cubicBezTo>
                        <a:pt x="22718" y="1449"/>
                        <a:pt x="21430" y="4230"/>
                        <a:pt x="20451" y="6806"/>
                      </a:cubicBezTo>
                      <a:cubicBezTo>
                        <a:pt x="19472" y="9382"/>
                        <a:pt x="18442" y="12164"/>
                        <a:pt x="16124" y="13554"/>
                      </a:cubicBezTo>
                      <a:lnTo>
                        <a:pt x="16124" y="13709"/>
                      </a:lnTo>
                      <a:cubicBezTo>
                        <a:pt x="10818" y="15666"/>
                        <a:pt x="5409" y="17572"/>
                        <a:pt x="0" y="19375"/>
                      </a:cubicBezTo>
                      <a:cubicBezTo>
                        <a:pt x="2576" y="25557"/>
                        <a:pt x="5151" y="31687"/>
                        <a:pt x="7676" y="37817"/>
                      </a:cubicBezTo>
                      <a:cubicBezTo>
                        <a:pt x="10560" y="36066"/>
                        <a:pt x="13394" y="34005"/>
                        <a:pt x="16124" y="31636"/>
                      </a:cubicBezTo>
                      <a:cubicBezTo>
                        <a:pt x="19215" y="28906"/>
                        <a:pt x="28487" y="28030"/>
                        <a:pt x="32608" y="27721"/>
                      </a:cubicBezTo>
                      <a:cubicBezTo>
                        <a:pt x="35184" y="27566"/>
                        <a:pt x="38069" y="27772"/>
                        <a:pt x="40026" y="26124"/>
                      </a:cubicBezTo>
                      <a:cubicBezTo>
                        <a:pt x="41366" y="24990"/>
                        <a:pt x="42035" y="23136"/>
                        <a:pt x="43478" y="22106"/>
                      </a:cubicBezTo>
                      <a:cubicBezTo>
                        <a:pt x="44714" y="21230"/>
                        <a:pt x="46259" y="21127"/>
                        <a:pt x="47702" y="20612"/>
                      </a:cubicBezTo>
                      <a:cubicBezTo>
                        <a:pt x="50381" y="19685"/>
                        <a:pt x="52493" y="17315"/>
                        <a:pt x="53214" y="14533"/>
                      </a:cubicBezTo>
                      <a:cubicBezTo>
                        <a:pt x="45538" y="14533"/>
                        <a:pt x="37811" y="14482"/>
                        <a:pt x="30136" y="14430"/>
                      </a:cubicBezTo>
                      <a:lnTo>
                        <a:pt x="30136" y="14327"/>
                      </a:lnTo>
                      <a:cubicBezTo>
                        <a:pt x="29724" y="14379"/>
                        <a:pt x="29363" y="14379"/>
                        <a:pt x="28951" y="14327"/>
                      </a:cubicBezTo>
                      <a:cubicBezTo>
                        <a:pt x="28075" y="14276"/>
                        <a:pt x="27096" y="13812"/>
                        <a:pt x="26736" y="12988"/>
                      </a:cubicBezTo>
                      <a:cubicBezTo>
                        <a:pt x="26427" y="12318"/>
                        <a:pt x="26581" y="11494"/>
                        <a:pt x="26684" y="10721"/>
                      </a:cubicBezTo>
                      <a:cubicBezTo>
                        <a:pt x="27199" y="7991"/>
                        <a:pt x="27663" y="5261"/>
                        <a:pt x="28178" y="2479"/>
                      </a:cubicBezTo>
                      <a:cubicBezTo>
                        <a:pt x="28281" y="1912"/>
                        <a:pt x="28384" y="1294"/>
                        <a:pt x="28127" y="779"/>
                      </a:cubicBezTo>
                      <a:cubicBezTo>
                        <a:pt x="27663" y="-148"/>
                        <a:pt x="26272" y="-148"/>
                        <a:pt x="25345" y="264"/>
                      </a:cubicBezTo>
                      <a:close/>
                    </a:path>
                  </a:pathLst>
                </a:custGeom>
                <a:solidFill>
                  <a:srgbClr val="F5BA95"/>
                </a:solidFill>
                <a:ln w="0" cap="flat">
                  <a:noFill/>
                  <a:prstDash val="solid"/>
                  <a:miter/>
                </a:ln>
              </p:spPr>
              <p:txBody>
                <a:bodyPr rtlCol="0" anchor="ctr"/>
                <a:lstStyle/>
                <a:p>
                  <a:endParaRPr lang="en-US" dirty="0"/>
                </a:p>
              </p:txBody>
            </p:sp>
          </p:grpSp>
          <p:grpSp>
            <p:nvGrpSpPr>
              <p:cNvPr id="489" name="Graphic 331">
                <a:extLst>
                  <a:ext uri="{FF2B5EF4-FFF2-40B4-BE49-F238E27FC236}">
                    <a16:creationId xmlns:a16="http://schemas.microsoft.com/office/drawing/2014/main" id="{F4F6158A-F15B-A2F3-E9B8-78C8B3EB0FC6}"/>
                  </a:ext>
                </a:extLst>
              </p:cNvPr>
              <p:cNvGrpSpPr/>
              <p:nvPr/>
            </p:nvGrpSpPr>
            <p:grpSpPr>
              <a:xfrm>
                <a:off x="11484024" y="3151614"/>
                <a:ext cx="245192" cy="628998"/>
                <a:chOff x="11484024" y="3151614"/>
                <a:chExt cx="245192" cy="628998"/>
              </a:xfrm>
            </p:grpSpPr>
            <p:sp>
              <p:nvSpPr>
                <p:cNvPr id="490" name="Freeform: Shape 489">
                  <a:extLst>
                    <a:ext uri="{FF2B5EF4-FFF2-40B4-BE49-F238E27FC236}">
                      <a16:creationId xmlns:a16="http://schemas.microsoft.com/office/drawing/2014/main" id="{B37C8252-CFBF-F1E5-B7FA-445ACBBFAC4E}"/>
                    </a:ext>
                  </a:extLst>
                </p:cNvPr>
                <p:cNvSpPr/>
                <p:nvPr/>
              </p:nvSpPr>
              <p:spPr>
                <a:xfrm>
                  <a:off x="11638100" y="3520776"/>
                  <a:ext cx="14234" cy="154748"/>
                </a:xfrm>
                <a:custGeom>
                  <a:avLst/>
                  <a:gdLst>
                    <a:gd name="connsiteX0" fmla="*/ 11230 w 14234"/>
                    <a:gd name="connsiteY0" fmla="*/ 0 h 154748"/>
                    <a:gd name="connsiteX1" fmla="*/ 4739 w 14234"/>
                    <a:gd name="connsiteY1" fmla="*/ 154748 h 154748"/>
                    <a:gd name="connsiteX2" fmla="*/ 0 w 14234"/>
                    <a:gd name="connsiteY2" fmla="*/ 99525 h 154748"/>
                    <a:gd name="connsiteX3" fmla="*/ 11230 w 14234"/>
                    <a:gd name="connsiteY3" fmla="*/ 0 h 154748"/>
                  </a:gdLst>
                  <a:ahLst/>
                  <a:cxnLst>
                    <a:cxn ang="0">
                      <a:pos x="connsiteX0" y="connsiteY0"/>
                    </a:cxn>
                    <a:cxn ang="0">
                      <a:pos x="connsiteX1" y="connsiteY1"/>
                    </a:cxn>
                    <a:cxn ang="0">
                      <a:pos x="connsiteX2" y="connsiteY2"/>
                    </a:cxn>
                    <a:cxn ang="0">
                      <a:pos x="connsiteX3" y="connsiteY3"/>
                    </a:cxn>
                  </a:cxnLst>
                  <a:rect l="l" t="t" r="r" b="b"/>
                  <a:pathLst>
                    <a:path w="14234" h="154748">
                      <a:moveTo>
                        <a:pt x="11230" y="0"/>
                      </a:moveTo>
                      <a:cubicBezTo>
                        <a:pt x="16794" y="51463"/>
                        <a:pt x="14630" y="103852"/>
                        <a:pt x="4739" y="154748"/>
                      </a:cubicBezTo>
                      <a:cubicBezTo>
                        <a:pt x="3142" y="135430"/>
                        <a:pt x="1546" y="116113"/>
                        <a:pt x="0" y="99525"/>
                      </a:cubicBezTo>
                      <a:cubicBezTo>
                        <a:pt x="3400" y="66453"/>
                        <a:pt x="7470" y="33433"/>
                        <a:pt x="11230" y="0"/>
                      </a:cubicBezTo>
                      <a:close/>
                    </a:path>
                  </a:pathLst>
                </a:custGeom>
                <a:solidFill>
                  <a:srgbClr val="7A5CA2"/>
                </a:solidFill>
                <a:ln w="0" cap="flat">
                  <a:noFill/>
                  <a:prstDash val="solid"/>
                  <a:miter/>
                </a:ln>
              </p:spPr>
              <p:txBody>
                <a:bodyPr rtlCol="0" anchor="ctr"/>
                <a:lstStyle/>
                <a:p>
                  <a:endParaRPr lang="en-US" dirty="0"/>
                </a:p>
              </p:txBody>
            </p:sp>
            <p:sp>
              <p:nvSpPr>
                <p:cNvPr id="491" name="Freeform: Shape 490">
                  <a:extLst>
                    <a:ext uri="{FF2B5EF4-FFF2-40B4-BE49-F238E27FC236}">
                      <a16:creationId xmlns:a16="http://schemas.microsoft.com/office/drawing/2014/main" id="{6784D619-90F1-464A-6360-D94116C45D67}"/>
                    </a:ext>
                  </a:extLst>
                </p:cNvPr>
                <p:cNvSpPr/>
                <p:nvPr/>
              </p:nvSpPr>
              <p:spPr>
                <a:xfrm>
                  <a:off x="11484024" y="3151614"/>
                  <a:ext cx="61659" cy="114322"/>
                </a:xfrm>
                <a:custGeom>
                  <a:avLst/>
                  <a:gdLst>
                    <a:gd name="connsiteX0" fmla="*/ 25703 w 61659"/>
                    <a:gd name="connsiteY0" fmla="*/ 35763 h 114322"/>
                    <a:gd name="connsiteX1" fmla="*/ 61659 w 61659"/>
                    <a:gd name="connsiteY1" fmla="*/ 91296 h 114322"/>
                    <a:gd name="connsiteX2" fmla="*/ 40951 w 61659"/>
                    <a:gd name="connsiteY2" fmla="*/ 114322 h 114322"/>
                    <a:gd name="connsiteX3" fmla="*/ 12876 w 61659"/>
                    <a:gd name="connsiteY3" fmla="*/ 54412 h 114322"/>
                    <a:gd name="connsiteX4" fmla="*/ 12876 w 61659"/>
                    <a:gd name="connsiteY4" fmla="*/ 54412 h 114322"/>
                    <a:gd name="connsiteX5" fmla="*/ 7621 w 61659"/>
                    <a:gd name="connsiteY5" fmla="*/ 45397 h 114322"/>
                    <a:gd name="connsiteX6" fmla="*/ 3243 w 61659"/>
                    <a:gd name="connsiteY6" fmla="*/ 42718 h 114322"/>
                    <a:gd name="connsiteX7" fmla="*/ 564 w 61659"/>
                    <a:gd name="connsiteY7" fmla="*/ 36124 h 114322"/>
                    <a:gd name="connsiteX8" fmla="*/ 718 w 61659"/>
                    <a:gd name="connsiteY8" fmla="*/ 26800 h 114322"/>
                    <a:gd name="connsiteX9" fmla="*/ 6539 w 61659"/>
                    <a:gd name="connsiteY9" fmla="*/ 16652 h 114322"/>
                    <a:gd name="connsiteX10" fmla="*/ 6642 w 61659"/>
                    <a:gd name="connsiteY10" fmla="*/ 16652 h 114322"/>
                    <a:gd name="connsiteX11" fmla="*/ 3397 w 61659"/>
                    <a:gd name="connsiteY11" fmla="*/ 6710 h 114322"/>
                    <a:gd name="connsiteX12" fmla="*/ 2830 w 61659"/>
                    <a:gd name="connsiteY12" fmla="*/ 2331 h 114322"/>
                    <a:gd name="connsiteX13" fmla="*/ 6127 w 61659"/>
                    <a:gd name="connsiteY13" fmla="*/ 116 h 114322"/>
                    <a:gd name="connsiteX14" fmla="*/ 8136 w 61659"/>
                    <a:gd name="connsiteY14" fmla="*/ 2434 h 114322"/>
                    <a:gd name="connsiteX15" fmla="*/ 15503 w 61659"/>
                    <a:gd name="connsiteY15" fmla="*/ 17270 h 114322"/>
                    <a:gd name="connsiteX16" fmla="*/ 20603 w 61659"/>
                    <a:gd name="connsiteY16" fmla="*/ 18609 h 114322"/>
                    <a:gd name="connsiteX17" fmla="*/ 24775 w 61659"/>
                    <a:gd name="connsiteY17" fmla="*/ 22576 h 114322"/>
                    <a:gd name="connsiteX18" fmla="*/ 25342 w 61659"/>
                    <a:gd name="connsiteY18" fmla="*/ 26182 h 114322"/>
                    <a:gd name="connsiteX19" fmla="*/ 25806 w 61659"/>
                    <a:gd name="connsiteY19" fmla="*/ 35763 h 1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1659" h="114322">
                      <a:moveTo>
                        <a:pt x="25703" y="35763"/>
                      </a:moveTo>
                      <a:cubicBezTo>
                        <a:pt x="36418" y="55081"/>
                        <a:pt x="48472" y="73626"/>
                        <a:pt x="61659" y="91296"/>
                      </a:cubicBezTo>
                      <a:cubicBezTo>
                        <a:pt x="51666" y="95262"/>
                        <a:pt x="43784" y="104020"/>
                        <a:pt x="40951" y="114322"/>
                      </a:cubicBezTo>
                      <a:cubicBezTo>
                        <a:pt x="29721" y="95314"/>
                        <a:pt x="20294" y="75223"/>
                        <a:pt x="12876" y="54412"/>
                      </a:cubicBezTo>
                      <a:lnTo>
                        <a:pt x="12876" y="54412"/>
                      </a:lnTo>
                      <a:cubicBezTo>
                        <a:pt x="11794" y="51012"/>
                        <a:pt x="10506" y="47457"/>
                        <a:pt x="7621" y="45397"/>
                      </a:cubicBezTo>
                      <a:cubicBezTo>
                        <a:pt x="6230" y="44418"/>
                        <a:pt x="4479" y="43903"/>
                        <a:pt x="3243" y="42718"/>
                      </a:cubicBezTo>
                      <a:cubicBezTo>
                        <a:pt x="1491" y="41018"/>
                        <a:pt x="976" y="38494"/>
                        <a:pt x="564" y="36124"/>
                      </a:cubicBezTo>
                      <a:cubicBezTo>
                        <a:pt x="-3" y="32982"/>
                        <a:pt x="-415" y="29736"/>
                        <a:pt x="718" y="26800"/>
                      </a:cubicBezTo>
                      <a:cubicBezTo>
                        <a:pt x="2109" y="23143"/>
                        <a:pt x="5818" y="20567"/>
                        <a:pt x="6539" y="16652"/>
                      </a:cubicBezTo>
                      <a:lnTo>
                        <a:pt x="6642" y="16652"/>
                      </a:lnTo>
                      <a:cubicBezTo>
                        <a:pt x="5561" y="13355"/>
                        <a:pt x="4479" y="10006"/>
                        <a:pt x="3397" y="6710"/>
                      </a:cubicBezTo>
                      <a:cubicBezTo>
                        <a:pt x="2933" y="5319"/>
                        <a:pt x="2470" y="3773"/>
                        <a:pt x="2830" y="2331"/>
                      </a:cubicBezTo>
                      <a:cubicBezTo>
                        <a:pt x="3191" y="888"/>
                        <a:pt x="4685" y="-399"/>
                        <a:pt x="6127" y="116"/>
                      </a:cubicBezTo>
                      <a:cubicBezTo>
                        <a:pt x="7055" y="425"/>
                        <a:pt x="7673" y="1455"/>
                        <a:pt x="8136" y="2434"/>
                      </a:cubicBezTo>
                      <a:cubicBezTo>
                        <a:pt x="10609" y="7379"/>
                        <a:pt x="13082" y="12325"/>
                        <a:pt x="15503" y="17270"/>
                      </a:cubicBezTo>
                      <a:cubicBezTo>
                        <a:pt x="17254" y="17527"/>
                        <a:pt x="19006" y="17837"/>
                        <a:pt x="20603" y="18609"/>
                      </a:cubicBezTo>
                      <a:cubicBezTo>
                        <a:pt x="22406" y="19382"/>
                        <a:pt x="24054" y="20721"/>
                        <a:pt x="24775" y="22576"/>
                      </a:cubicBezTo>
                      <a:cubicBezTo>
                        <a:pt x="25188" y="23709"/>
                        <a:pt x="25290" y="24997"/>
                        <a:pt x="25342" y="26182"/>
                      </a:cubicBezTo>
                      <a:cubicBezTo>
                        <a:pt x="25548" y="29376"/>
                        <a:pt x="25600" y="32621"/>
                        <a:pt x="25806" y="35763"/>
                      </a:cubicBezTo>
                      <a:close/>
                    </a:path>
                  </a:pathLst>
                </a:custGeom>
                <a:solidFill>
                  <a:srgbClr val="F6BB96"/>
                </a:solidFill>
                <a:ln w="0" cap="flat">
                  <a:noFill/>
                  <a:prstDash val="solid"/>
                  <a:miter/>
                </a:ln>
              </p:spPr>
              <p:txBody>
                <a:bodyPr rtlCol="0" anchor="ctr"/>
                <a:lstStyle/>
                <a:p>
                  <a:endParaRPr lang="en-US" dirty="0"/>
                </a:p>
              </p:txBody>
            </p:sp>
            <p:sp>
              <p:nvSpPr>
                <p:cNvPr id="492" name="Freeform: Shape 491">
                  <a:extLst>
                    <a:ext uri="{FF2B5EF4-FFF2-40B4-BE49-F238E27FC236}">
                      <a16:creationId xmlns:a16="http://schemas.microsoft.com/office/drawing/2014/main" id="{089A7DF7-B889-FDE9-FEE3-57A6AA96CF10}"/>
                    </a:ext>
                  </a:extLst>
                </p:cNvPr>
                <p:cNvSpPr/>
                <p:nvPr/>
              </p:nvSpPr>
              <p:spPr>
                <a:xfrm>
                  <a:off x="11611859" y="3218640"/>
                  <a:ext cx="67979" cy="78101"/>
                </a:xfrm>
                <a:custGeom>
                  <a:avLst/>
                  <a:gdLst>
                    <a:gd name="connsiteX0" fmla="*/ 28404 w 67979"/>
                    <a:gd name="connsiteY0" fmla="*/ 63523 h 78101"/>
                    <a:gd name="connsiteX1" fmla="*/ 28404 w 67979"/>
                    <a:gd name="connsiteY1" fmla="*/ 63523 h 78101"/>
                    <a:gd name="connsiteX2" fmla="*/ 34328 w 67979"/>
                    <a:gd name="connsiteY2" fmla="*/ 61411 h 78101"/>
                    <a:gd name="connsiteX3" fmla="*/ 38243 w 67979"/>
                    <a:gd name="connsiteY3" fmla="*/ 55023 h 78101"/>
                    <a:gd name="connsiteX4" fmla="*/ 37161 w 67979"/>
                    <a:gd name="connsiteY4" fmla="*/ 46626 h 78101"/>
                    <a:gd name="connsiteX5" fmla="*/ 29846 w 67979"/>
                    <a:gd name="connsiteY5" fmla="*/ 43072 h 78101"/>
                    <a:gd name="connsiteX6" fmla="*/ 25158 w 67979"/>
                    <a:gd name="connsiteY6" fmla="*/ 49305 h 78101"/>
                    <a:gd name="connsiteX7" fmla="*/ 21655 w 67979"/>
                    <a:gd name="connsiteY7" fmla="*/ 48275 h 78101"/>
                    <a:gd name="connsiteX8" fmla="*/ 20110 w 67979"/>
                    <a:gd name="connsiteY8" fmla="*/ 38538 h 78101"/>
                    <a:gd name="connsiteX9" fmla="*/ 12950 w 67979"/>
                    <a:gd name="connsiteY9" fmla="*/ 33645 h 78101"/>
                    <a:gd name="connsiteX10" fmla="*/ 6768 w 67979"/>
                    <a:gd name="connsiteY10" fmla="*/ 23909 h 78101"/>
                    <a:gd name="connsiteX11" fmla="*/ 6098 w 67979"/>
                    <a:gd name="connsiteY11" fmla="*/ 24990 h 78101"/>
                    <a:gd name="connsiteX12" fmla="*/ 5995 w 67979"/>
                    <a:gd name="connsiteY12" fmla="*/ 24990 h 78101"/>
                    <a:gd name="connsiteX13" fmla="*/ 71 w 67979"/>
                    <a:gd name="connsiteY13" fmla="*/ 12163 h 78101"/>
                    <a:gd name="connsiteX14" fmla="*/ 8674 w 67979"/>
                    <a:gd name="connsiteY14" fmla="*/ 933 h 78101"/>
                    <a:gd name="connsiteX15" fmla="*/ 22531 w 67979"/>
                    <a:gd name="connsiteY15" fmla="*/ 3251 h 78101"/>
                    <a:gd name="connsiteX16" fmla="*/ 27682 w 67979"/>
                    <a:gd name="connsiteY16" fmla="*/ 6085 h 78101"/>
                    <a:gd name="connsiteX17" fmla="*/ 30258 w 67979"/>
                    <a:gd name="connsiteY17" fmla="*/ 4797 h 78101"/>
                    <a:gd name="connsiteX18" fmla="*/ 42828 w 67979"/>
                    <a:gd name="connsiteY18" fmla="*/ 5827 h 78101"/>
                    <a:gd name="connsiteX19" fmla="*/ 50040 w 67979"/>
                    <a:gd name="connsiteY19" fmla="*/ 13915 h 78101"/>
                    <a:gd name="connsiteX20" fmla="*/ 67245 w 67979"/>
                    <a:gd name="connsiteY20" fmla="*/ 35087 h 78101"/>
                    <a:gd name="connsiteX21" fmla="*/ 64360 w 67979"/>
                    <a:gd name="connsiteY21" fmla="*/ 54508 h 78101"/>
                    <a:gd name="connsiteX22" fmla="*/ 49627 w 67979"/>
                    <a:gd name="connsiteY22" fmla="*/ 75371 h 78101"/>
                    <a:gd name="connsiteX23" fmla="*/ 49009 w 67979"/>
                    <a:gd name="connsiteY23" fmla="*/ 78101 h 78101"/>
                    <a:gd name="connsiteX24" fmla="*/ 37728 w 67979"/>
                    <a:gd name="connsiteY24" fmla="*/ 74959 h 78101"/>
                    <a:gd name="connsiteX25" fmla="*/ 28404 w 67979"/>
                    <a:gd name="connsiteY25" fmla="*/ 63574 h 78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7979" h="78101">
                      <a:moveTo>
                        <a:pt x="28404" y="63523"/>
                      </a:moveTo>
                      <a:lnTo>
                        <a:pt x="28404" y="63523"/>
                      </a:lnTo>
                      <a:cubicBezTo>
                        <a:pt x="30516" y="63523"/>
                        <a:pt x="32628" y="62750"/>
                        <a:pt x="34328" y="61411"/>
                      </a:cubicBezTo>
                      <a:cubicBezTo>
                        <a:pt x="36285" y="59814"/>
                        <a:pt x="37625" y="57496"/>
                        <a:pt x="38243" y="55023"/>
                      </a:cubicBezTo>
                      <a:cubicBezTo>
                        <a:pt x="38913" y="52241"/>
                        <a:pt x="38707" y="49099"/>
                        <a:pt x="37161" y="46626"/>
                      </a:cubicBezTo>
                      <a:cubicBezTo>
                        <a:pt x="35616" y="44205"/>
                        <a:pt x="32679" y="42557"/>
                        <a:pt x="29846" y="43072"/>
                      </a:cubicBezTo>
                      <a:cubicBezTo>
                        <a:pt x="26961" y="43535"/>
                        <a:pt x="24643" y="46420"/>
                        <a:pt x="25158" y="49305"/>
                      </a:cubicBezTo>
                      <a:cubicBezTo>
                        <a:pt x="23922" y="49562"/>
                        <a:pt x="22583" y="49099"/>
                        <a:pt x="21655" y="48275"/>
                      </a:cubicBezTo>
                      <a:cubicBezTo>
                        <a:pt x="21913" y="44926"/>
                        <a:pt x="22119" y="41217"/>
                        <a:pt x="20110" y="38538"/>
                      </a:cubicBezTo>
                      <a:cubicBezTo>
                        <a:pt x="18358" y="36220"/>
                        <a:pt x="15371" y="35242"/>
                        <a:pt x="12950" y="33645"/>
                      </a:cubicBezTo>
                      <a:cubicBezTo>
                        <a:pt x="9653" y="31481"/>
                        <a:pt x="7386" y="27824"/>
                        <a:pt x="6768" y="23909"/>
                      </a:cubicBezTo>
                      <a:cubicBezTo>
                        <a:pt x="6562" y="24269"/>
                        <a:pt x="6304" y="24630"/>
                        <a:pt x="6098" y="24990"/>
                      </a:cubicBezTo>
                      <a:lnTo>
                        <a:pt x="5995" y="24990"/>
                      </a:lnTo>
                      <a:cubicBezTo>
                        <a:pt x="1874" y="22157"/>
                        <a:pt x="-444" y="17057"/>
                        <a:pt x="71" y="12163"/>
                      </a:cubicBezTo>
                      <a:cubicBezTo>
                        <a:pt x="638" y="7218"/>
                        <a:pt x="4038" y="2736"/>
                        <a:pt x="8674" y="933"/>
                      </a:cubicBezTo>
                      <a:cubicBezTo>
                        <a:pt x="13259" y="-921"/>
                        <a:pt x="18822" y="58"/>
                        <a:pt x="22531" y="3251"/>
                      </a:cubicBezTo>
                      <a:cubicBezTo>
                        <a:pt x="24077" y="4591"/>
                        <a:pt x="25725" y="6394"/>
                        <a:pt x="27682" y="6085"/>
                      </a:cubicBezTo>
                      <a:cubicBezTo>
                        <a:pt x="28661" y="5879"/>
                        <a:pt x="29434" y="5312"/>
                        <a:pt x="30258" y="4797"/>
                      </a:cubicBezTo>
                      <a:cubicBezTo>
                        <a:pt x="34070" y="2479"/>
                        <a:pt x="39376" y="2891"/>
                        <a:pt x="42828" y="5827"/>
                      </a:cubicBezTo>
                      <a:cubicBezTo>
                        <a:pt x="46331" y="8815"/>
                        <a:pt x="47309" y="10154"/>
                        <a:pt x="50040" y="13915"/>
                      </a:cubicBezTo>
                      <a:cubicBezTo>
                        <a:pt x="53388" y="18448"/>
                        <a:pt x="61270" y="18242"/>
                        <a:pt x="67245" y="35087"/>
                      </a:cubicBezTo>
                      <a:cubicBezTo>
                        <a:pt x="68842" y="41578"/>
                        <a:pt x="67812" y="48738"/>
                        <a:pt x="64360" y="54508"/>
                      </a:cubicBezTo>
                      <a:cubicBezTo>
                        <a:pt x="60033" y="61874"/>
                        <a:pt x="52049" y="67129"/>
                        <a:pt x="49627" y="75371"/>
                      </a:cubicBezTo>
                      <a:cubicBezTo>
                        <a:pt x="49370" y="76247"/>
                        <a:pt x="49164" y="77174"/>
                        <a:pt x="49009" y="78101"/>
                      </a:cubicBezTo>
                      <a:cubicBezTo>
                        <a:pt x="45043" y="78101"/>
                        <a:pt x="41128" y="77019"/>
                        <a:pt x="37728" y="74959"/>
                      </a:cubicBezTo>
                      <a:cubicBezTo>
                        <a:pt x="33452" y="72383"/>
                        <a:pt x="30052" y="68262"/>
                        <a:pt x="28404" y="63574"/>
                      </a:cubicBezTo>
                      <a:close/>
                    </a:path>
                  </a:pathLst>
                </a:custGeom>
                <a:solidFill>
                  <a:srgbClr val="402F6D"/>
                </a:solidFill>
                <a:ln w="0" cap="flat">
                  <a:noFill/>
                  <a:prstDash val="solid"/>
                  <a:miter/>
                </a:ln>
              </p:spPr>
              <p:txBody>
                <a:bodyPr rtlCol="0" anchor="ctr"/>
                <a:lstStyle/>
                <a:p>
                  <a:endParaRPr lang="en-US" dirty="0"/>
                </a:p>
              </p:txBody>
            </p:sp>
            <p:sp>
              <p:nvSpPr>
                <p:cNvPr id="493" name="Freeform: Shape 492">
                  <a:extLst>
                    <a:ext uri="{FF2B5EF4-FFF2-40B4-BE49-F238E27FC236}">
                      <a16:creationId xmlns:a16="http://schemas.microsoft.com/office/drawing/2014/main" id="{4AD5ABB6-D7B6-FE45-B2D6-9BC5DAA3900A}"/>
                    </a:ext>
                  </a:extLst>
                </p:cNvPr>
                <p:cNvSpPr/>
                <p:nvPr/>
              </p:nvSpPr>
              <p:spPr>
                <a:xfrm>
                  <a:off x="11608413" y="3242549"/>
                  <a:ext cx="53434" cy="76755"/>
                </a:xfrm>
                <a:custGeom>
                  <a:avLst/>
                  <a:gdLst>
                    <a:gd name="connsiteX0" fmla="*/ 31850 w 53434"/>
                    <a:gd name="connsiteY0" fmla="*/ 39563 h 76755"/>
                    <a:gd name="connsiteX1" fmla="*/ 31850 w 53434"/>
                    <a:gd name="connsiteY1" fmla="*/ 39563 h 76755"/>
                    <a:gd name="connsiteX2" fmla="*/ 41174 w 53434"/>
                    <a:gd name="connsiteY2" fmla="*/ 50999 h 76755"/>
                    <a:gd name="connsiteX3" fmla="*/ 52455 w 53434"/>
                    <a:gd name="connsiteY3" fmla="*/ 54141 h 76755"/>
                    <a:gd name="connsiteX4" fmla="*/ 52558 w 53434"/>
                    <a:gd name="connsiteY4" fmla="*/ 64393 h 76755"/>
                    <a:gd name="connsiteX5" fmla="*/ 53434 w 53434"/>
                    <a:gd name="connsiteY5" fmla="*/ 74798 h 76755"/>
                    <a:gd name="connsiteX6" fmla="*/ 22011 w 53434"/>
                    <a:gd name="connsiteY6" fmla="*/ 76756 h 76755"/>
                    <a:gd name="connsiteX7" fmla="*/ 21702 w 53434"/>
                    <a:gd name="connsiteY7" fmla="*/ 63465 h 76755"/>
                    <a:gd name="connsiteX8" fmla="*/ 21444 w 53434"/>
                    <a:gd name="connsiteY8" fmla="*/ 61920 h 76755"/>
                    <a:gd name="connsiteX9" fmla="*/ 17735 w 53434"/>
                    <a:gd name="connsiteY9" fmla="*/ 60735 h 76755"/>
                    <a:gd name="connsiteX10" fmla="*/ 8669 w 53434"/>
                    <a:gd name="connsiteY10" fmla="*/ 58417 h 76755"/>
                    <a:gd name="connsiteX11" fmla="*/ 5887 w 53434"/>
                    <a:gd name="connsiteY11" fmla="*/ 52544 h 76755"/>
                    <a:gd name="connsiteX12" fmla="*/ 6041 w 53434"/>
                    <a:gd name="connsiteY12" fmla="*/ 34669 h 76755"/>
                    <a:gd name="connsiteX13" fmla="*/ 2332 w 53434"/>
                    <a:gd name="connsiteY13" fmla="*/ 33742 h 76755"/>
                    <a:gd name="connsiteX14" fmla="*/ 14 w 53434"/>
                    <a:gd name="connsiteY14" fmla="*/ 30754 h 76755"/>
                    <a:gd name="connsiteX15" fmla="*/ 1869 w 53434"/>
                    <a:gd name="connsiteY15" fmla="*/ 26581 h 76755"/>
                    <a:gd name="connsiteX16" fmla="*/ 9544 w 53434"/>
                    <a:gd name="connsiteY16" fmla="*/ 1082 h 76755"/>
                    <a:gd name="connsiteX17" fmla="*/ 10214 w 53434"/>
                    <a:gd name="connsiteY17" fmla="*/ 0 h 76755"/>
                    <a:gd name="connsiteX18" fmla="*/ 16396 w 53434"/>
                    <a:gd name="connsiteY18" fmla="*/ 9736 h 76755"/>
                    <a:gd name="connsiteX19" fmla="*/ 23556 w 53434"/>
                    <a:gd name="connsiteY19" fmla="*/ 14630 h 76755"/>
                    <a:gd name="connsiteX20" fmla="*/ 25102 w 53434"/>
                    <a:gd name="connsiteY20" fmla="*/ 24366 h 76755"/>
                    <a:gd name="connsiteX21" fmla="*/ 28604 w 53434"/>
                    <a:gd name="connsiteY21" fmla="*/ 25396 h 76755"/>
                    <a:gd name="connsiteX22" fmla="*/ 33292 w 53434"/>
                    <a:gd name="connsiteY22" fmla="*/ 19163 h 76755"/>
                    <a:gd name="connsiteX23" fmla="*/ 40607 w 53434"/>
                    <a:gd name="connsiteY23" fmla="*/ 22718 h 76755"/>
                    <a:gd name="connsiteX24" fmla="*/ 41689 w 53434"/>
                    <a:gd name="connsiteY24" fmla="*/ 31115 h 76755"/>
                    <a:gd name="connsiteX25" fmla="*/ 37774 w 53434"/>
                    <a:gd name="connsiteY25" fmla="*/ 37502 h 76755"/>
                    <a:gd name="connsiteX26" fmla="*/ 31850 w 53434"/>
                    <a:gd name="connsiteY26" fmla="*/ 39563 h 76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434" h="76755">
                      <a:moveTo>
                        <a:pt x="31850" y="39563"/>
                      </a:moveTo>
                      <a:lnTo>
                        <a:pt x="31850" y="39563"/>
                      </a:lnTo>
                      <a:cubicBezTo>
                        <a:pt x="33498" y="44302"/>
                        <a:pt x="36898" y="48423"/>
                        <a:pt x="41174" y="50999"/>
                      </a:cubicBezTo>
                      <a:cubicBezTo>
                        <a:pt x="44574" y="53059"/>
                        <a:pt x="48489" y="54141"/>
                        <a:pt x="52455" y="54141"/>
                      </a:cubicBezTo>
                      <a:cubicBezTo>
                        <a:pt x="51940" y="57490"/>
                        <a:pt x="52249" y="60993"/>
                        <a:pt x="52558" y="64393"/>
                      </a:cubicBezTo>
                      <a:cubicBezTo>
                        <a:pt x="52816" y="67844"/>
                        <a:pt x="53177" y="71347"/>
                        <a:pt x="53434" y="74798"/>
                      </a:cubicBezTo>
                      <a:cubicBezTo>
                        <a:pt x="43028" y="72841"/>
                        <a:pt x="32159" y="73562"/>
                        <a:pt x="22011" y="76756"/>
                      </a:cubicBezTo>
                      <a:cubicBezTo>
                        <a:pt x="21908" y="72326"/>
                        <a:pt x="21805" y="67896"/>
                        <a:pt x="21702" y="63465"/>
                      </a:cubicBezTo>
                      <a:cubicBezTo>
                        <a:pt x="21702" y="62899"/>
                        <a:pt x="21702" y="62383"/>
                        <a:pt x="21444" y="61920"/>
                      </a:cubicBezTo>
                      <a:cubicBezTo>
                        <a:pt x="20774" y="60683"/>
                        <a:pt x="19126" y="60683"/>
                        <a:pt x="17735" y="60735"/>
                      </a:cubicBezTo>
                      <a:cubicBezTo>
                        <a:pt x="14541" y="60941"/>
                        <a:pt x="10987" y="60632"/>
                        <a:pt x="8669" y="58417"/>
                      </a:cubicBezTo>
                      <a:cubicBezTo>
                        <a:pt x="7123" y="56872"/>
                        <a:pt x="6299" y="54708"/>
                        <a:pt x="5887" y="52544"/>
                      </a:cubicBezTo>
                      <a:cubicBezTo>
                        <a:pt x="4650" y="46672"/>
                        <a:pt x="5320" y="40593"/>
                        <a:pt x="6041" y="34669"/>
                      </a:cubicBezTo>
                      <a:cubicBezTo>
                        <a:pt x="4753" y="34463"/>
                        <a:pt x="3466" y="34360"/>
                        <a:pt x="2332" y="33742"/>
                      </a:cubicBezTo>
                      <a:cubicBezTo>
                        <a:pt x="1148" y="33124"/>
                        <a:pt x="117" y="32042"/>
                        <a:pt x="14" y="30754"/>
                      </a:cubicBezTo>
                      <a:cubicBezTo>
                        <a:pt x="-140" y="29208"/>
                        <a:pt x="993" y="27869"/>
                        <a:pt x="1869" y="26581"/>
                      </a:cubicBezTo>
                      <a:cubicBezTo>
                        <a:pt x="6917" y="19215"/>
                        <a:pt x="5320" y="8860"/>
                        <a:pt x="9544" y="1082"/>
                      </a:cubicBezTo>
                      <a:cubicBezTo>
                        <a:pt x="9750" y="721"/>
                        <a:pt x="9956" y="361"/>
                        <a:pt x="10214" y="0"/>
                      </a:cubicBezTo>
                      <a:cubicBezTo>
                        <a:pt x="10832" y="3915"/>
                        <a:pt x="13099" y="7573"/>
                        <a:pt x="16396" y="9736"/>
                      </a:cubicBezTo>
                      <a:cubicBezTo>
                        <a:pt x="18817" y="11333"/>
                        <a:pt x="21805" y="12312"/>
                        <a:pt x="23556" y="14630"/>
                      </a:cubicBezTo>
                      <a:cubicBezTo>
                        <a:pt x="25565" y="17309"/>
                        <a:pt x="25411" y="21018"/>
                        <a:pt x="25102" y="24366"/>
                      </a:cubicBezTo>
                      <a:cubicBezTo>
                        <a:pt x="26029" y="25190"/>
                        <a:pt x="27368" y="25654"/>
                        <a:pt x="28604" y="25396"/>
                      </a:cubicBezTo>
                      <a:cubicBezTo>
                        <a:pt x="28089" y="22512"/>
                        <a:pt x="30459" y="19627"/>
                        <a:pt x="33292" y="19163"/>
                      </a:cubicBezTo>
                      <a:cubicBezTo>
                        <a:pt x="36177" y="18648"/>
                        <a:pt x="39113" y="20245"/>
                        <a:pt x="40607" y="22718"/>
                      </a:cubicBezTo>
                      <a:cubicBezTo>
                        <a:pt x="42153" y="25190"/>
                        <a:pt x="42359" y="28333"/>
                        <a:pt x="41689" y="31115"/>
                      </a:cubicBezTo>
                      <a:cubicBezTo>
                        <a:pt x="41019" y="33587"/>
                        <a:pt x="39732" y="35905"/>
                        <a:pt x="37774" y="37502"/>
                      </a:cubicBezTo>
                      <a:cubicBezTo>
                        <a:pt x="36125" y="38842"/>
                        <a:pt x="34013" y="39614"/>
                        <a:pt x="31850" y="39563"/>
                      </a:cubicBezTo>
                      <a:close/>
                    </a:path>
                  </a:pathLst>
                </a:custGeom>
                <a:solidFill>
                  <a:srgbClr val="F6BB96"/>
                </a:solidFill>
                <a:ln w="0" cap="flat">
                  <a:noFill/>
                  <a:prstDash val="solid"/>
                  <a:miter/>
                </a:ln>
              </p:spPr>
              <p:txBody>
                <a:bodyPr rtlCol="0" anchor="ctr"/>
                <a:lstStyle/>
                <a:p>
                  <a:endParaRPr lang="en-US" dirty="0"/>
                </a:p>
              </p:txBody>
            </p:sp>
            <p:sp>
              <p:nvSpPr>
                <p:cNvPr id="494" name="Freeform: Shape 493">
                  <a:extLst>
                    <a:ext uri="{FF2B5EF4-FFF2-40B4-BE49-F238E27FC236}">
                      <a16:creationId xmlns:a16="http://schemas.microsoft.com/office/drawing/2014/main" id="{5484EE7D-832F-993A-5D97-5F6BF8B0664D}"/>
                    </a:ext>
                  </a:extLst>
                </p:cNvPr>
                <p:cNvSpPr/>
                <p:nvPr/>
              </p:nvSpPr>
              <p:spPr>
                <a:xfrm>
                  <a:off x="11629909" y="3751610"/>
                  <a:ext cx="56071" cy="29002"/>
                </a:xfrm>
                <a:custGeom>
                  <a:avLst/>
                  <a:gdLst>
                    <a:gd name="connsiteX0" fmla="*/ 55532 w 56071"/>
                    <a:gd name="connsiteY0" fmla="*/ 29002 h 29002"/>
                    <a:gd name="connsiteX1" fmla="*/ 0 w 56071"/>
                    <a:gd name="connsiteY1" fmla="*/ 29002 h 29002"/>
                    <a:gd name="connsiteX2" fmla="*/ 0 w 56071"/>
                    <a:gd name="connsiteY2" fmla="*/ 28745 h 29002"/>
                    <a:gd name="connsiteX3" fmla="*/ 567 w 56071"/>
                    <a:gd name="connsiteY3" fmla="*/ 11642 h 29002"/>
                    <a:gd name="connsiteX4" fmla="*/ 20039 w 56071"/>
                    <a:gd name="connsiteY4" fmla="*/ 0 h 29002"/>
                    <a:gd name="connsiteX5" fmla="*/ 55687 w 56071"/>
                    <a:gd name="connsiteY5" fmla="*/ 0 h 29002"/>
                    <a:gd name="connsiteX6" fmla="*/ 55481 w 56071"/>
                    <a:gd name="connsiteY6" fmla="*/ 28745 h 29002"/>
                    <a:gd name="connsiteX7" fmla="*/ 55481 w 56071"/>
                    <a:gd name="connsiteY7" fmla="*/ 29002 h 2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071" h="29002">
                      <a:moveTo>
                        <a:pt x="55532" y="29002"/>
                      </a:moveTo>
                      <a:lnTo>
                        <a:pt x="0" y="29002"/>
                      </a:lnTo>
                      <a:lnTo>
                        <a:pt x="0" y="28745"/>
                      </a:lnTo>
                      <a:cubicBezTo>
                        <a:pt x="412" y="23078"/>
                        <a:pt x="618" y="17360"/>
                        <a:pt x="567" y="11642"/>
                      </a:cubicBezTo>
                      <a:cubicBezTo>
                        <a:pt x="6285" y="9427"/>
                        <a:pt x="17721" y="4894"/>
                        <a:pt x="20039" y="0"/>
                      </a:cubicBezTo>
                      <a:lnTo>
                        <a:pt x="55687" y="0"/>
                      </a:lnTo>
                      <a:cubicBezTo>
                        <a:pt x="56253" y="9582"/>
                        <a:pt x="56202" y="19163"/>
                        <a:pt x="55481" y="28745"/>
                      </a:cubicBezTo>
                      <a:lnTo>
                        <a:pt x="55481" y="29002"/>
                      </a:lnTo>
                      <a:close/>
                    </a:path>
                  </a:pathLst>
                </a:custGeom>
                <a:solidFill>
                  <a:srgbClr val="402F6D"/>
                </a:solidFill>
                <a:ln w="0" cap="flat">
                  <a:noFill/>
                  <a:prstDash val="solid"/>
                  <a:miter/>
                </a:ln>
              </p:spPr>
              <p:txBody>
                <a:bodyPr rtlCol="0" anchor="ctr"/>
                <a:lstStyle/>
                <a:p>
                  <a:endParaRPr lang="en-US" dirty="0"/>
                </a:p>
              </p:txBody>
            </p:sp>
            <p:sp>
              <p:nvSpPr>
                <p:cNvPr id="495" name="Freeform: Shape 494">
                  <a:extLst>
                    <a:ext uri="{FF2B5EF4-FFF2-40B4-BE49-F238E27FC236}">
                      <a16:creationId xmlns:a16="http://schemas.microsoft.com/office/drawing/2014/main" id="{EA04343D-59C8-7C25-6AC7-CDC164904C62}"/>
                    </a:ext>
                  </a:extLst>
                </p:cNvPr>
                <p:cNvSpPr/>
                <p:nvPr/>
              </p:nvSpPr>
              <p:spPr>
                <a:xfrm>
                  <a:off x="11552240" y="3749962"/>
                  <a:ext cx="78287" cy="30650"/>
                </a:xfrm>
                <a:custGeom>
                  <a:avLst/>
                  <a:gdLst>
                    <a:gd name="connsiteX0" fmla="*/ 78236 w 78287"/>
                    <a:gd name="connsiteY0" fmla="*/ 13291 h 30650"/>
                    <a:gd name="connsiteX1" fmla="*/ 77669 w 78287"/>
                    <a:gd name="connsiteY1" fmla="*/ 30393 h 30650"/>
                    <a:gd name="connsiteX2" fmla="*/ 77669 w 78287"/>
                    <a:gd name="connsiteY2" fmla="*/ 30651 h 30650"/>
                    <a:gd name="connsiteX3" fmla="*/ 4571 w 78287"/>
                    <a:gd name="connsiteY3" fmla="*/ 30651 h 30650"/>
                    <a:gd name="connsiteX4" fmla="*/ 759 w 78287"/>
                    <a:gd name="connsiteY4" fmla="*/ 30342 h 30650"/>
                    <a:gd name="connsiteX5" fmla="*/ 913 w 78287"/>
                    <a:gd name="connsiteY5" fmla="*/ 23542 h 30650"/>
                    <a:gd name="connsiteX6" fmla="*/ 6734 w 78287"/>
                    <a:gd name="connsiteY6" fmla="*/ 18287 h 30650"/>
                    <a:gd name="connsiteX7" fmla="*/ 23683 w 78287"/>
                    <a:gd name="connsiteY7" fmla="*/ 12518 h 30650"/>
                    <a:gd name="connsiteX8" fmla="*/ 44237 w 78287"/>
                    <a:gd name="connsiteY8" fmla="*/ 0 h 30650"/>
                    <a:gd name="connsiteX9" fmla="*/ 44237 w 78287"/>
                    <a:gd name="connsiteY9" fmla="*/ 0 h 30650"/>
                    <a:gd name="connsiteX10" fmla="*/ 77927 w 78287"/>
                    <a:gd name="connsiteY10" fmla="*/ 1597 h 30650"/>
                    <a:gd name="connsiteX11" fmla="*/ 78287 w 78287"/>
                    <a:gd name="connsiteY11" fmla="*/ 13291 h 3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287" h="30650">
                      <a:moveTo>
                        <a:pt x="78236" y="13291"/>
                      </a:moveTo>
                      <a:cubicBezTo>
                        <a:pt x="78236" y="19009"/>
                        <a:pt x="78030" y="24727"/>
                        <a:pt x="77669" y="30393"/>
                      </a:cubicBezTo>
                      <a:lnTo>
                        <a:pt x="77669" y="30651"/>
                      </a:lnTo>
                      <a:lnTo>
                        <a:pt x="4571" y="30651"/>
                      </a:lnTo>
                      <a:cubicBezTo>
                        <a:pt x="3283" y="30548"/>
                        <a:pt x="2047" y="30445"/>
                        <a:pt x="759" y="30342"/>
                      </a:cubicBezTo>
                      <a:cubicBezTo>
                        <a:pt x="-374" y="28281"/>
                        <a:pt x="-168" y="25654"/>
                        <a:pt x="913" y="23542"/>
                      </a:cubicBezTo>
                      <a:cubicBezTo>
                        <a:pt x="2201" y="21224"/>
                        <a:pt x="4365" y="19524"/>
                        <a:pt x="6734" y="18287"/>
                      </a:cubicBezTo>
                      <a:cubicBezTo>
                        <a:pt x="12040" y="15506"/>
                        <a:pt x="18171" y="14733"/>
                        <a:pt x="23683" y="12518"/>
                      </a:cubicBezTo>
                      <a:cubicBezTo>
                        <a:pt x="29246" y="10303"/>
                        <a:pt x="43979" y="5924"/>
                        <a:pt x="44237" y="0"/>
                      </a:cubicBezTo>
                      <a:lnTo>
                        <a:pt x="44237" y="0"/>
                      </a:lnTo>
                      <a:lnTo>
                        <a:pt x="77927" y="1597"/>
                      </a:lnTo>
                      <a:cubicBezTo>
                        <a:pt x="78184" y="5512"/>
                        <a:pt x="78287" y="9376"/>
                        <a:pt x="78287" y="13291"/>
                      </a:cubicBezTo>
                      <a:close/>
                    </a:path>
                  </a:pathLst>
                </a:custGeom>
                <a:solidFill>
                  <a:srgbClr val="402F6D"/>
                </a:solidFill>
                <a:ln w="0" cap="flat">
                  <a:noFill/>
                  <a:prstDash val="solid"/>
                  <a:miter/>
                </a:ln>
              </p:spPr>
              <p:txBody>
                <a:bodyPr rtlCol="0" anchor="ctr"/>
                <a:lstStyle/>
                <a:p>
                  <a:endParaRPr lang="en-US" dirty="0"/>
                </a:p>
              </p:txBody>
            </p:sp>
            <p:sp>
              <p:nvSpPr>
                <p:cNvPr id="496" name="Freeform: Shape 495">
                  <a:extLst>
                    <a:ext uri="{FF2B5EF4-FFF2-40B4-BE49-F238E27FC236}">
                      <a16:creationId xmlns:a16="http://schemas.microsoft.com/office/drawing/2014/main" id="{5A0C8811-5694-3D31-E7A2-B570978B7A89}"/>
                    </a:ext>
                  </a:extLst>
                </p:cNvPr>
                <p:cNvSpPr/>
                <p:nvPr/>
              </p:nvSpPr>
              <p:spPr>
                <a:xfrm>
                  <a:off x="11678074" y="3352170"/>
                  <a:ext cx="12517" cy="40438"/>
                </a:xfrm>
                <a:custGeom>
                  <a:avLst/>
                  <a:gdLst>
                    <a:gd name="connsiteX0" fmla="*/ 12466 w 12517"/>
                    <a:gd name="connsiteY0" fmla="*/ 40387 h 40438"/>
                    <a:gd name="connsiteX1" fmla="*/ 2112 w 12517"/>
                    <a:gd name="connsiteY1" fmla="*/ 28796 h 40438"/>
                    <a:gd name="connsiteX2" fmla="*/ 0 w 12517"/>
                    <a:gd name="connsiteY2" fmla="*/ 0 h 40438"/>
                    <a:gd name="connsiteX3" fmla="*/ 12518 w 12517"/>
                    <a:gd name="connsiteY3" fmla="*/ 40439 h 40438"/>
                  </a:gdLst>
                  <a:ahLst/>
                  <a:cxnLst>
                    <a:cxn ang="0">
                      <a:pos x="connsiteX0" y="connsiteY0"/>
                    </a:cxn>
                    <a:cxn ang="0">
                      <a:pos x="connsiteX1" y="connsiteY1"/>
                    </a:cxn>
                    <a:cxn ang="0">
                      <a:pos x="connsiteX2" y="connsiteY2"/>
                    </a:cxn>
                    <a:cxn ang="0">
                      <a:pos x="connsiteX3" y="connsiteY3"/>
                    </a:cxn>
                  </a:cxnLst>
                  <a:rect l="l" t="t" r="r" b="b"/>
                  <a:pathLst>
                    <a:path w="12517" h="40438">
                      <a:moveTo>
                        <a:pt x="12466" y="40387"/>
                      </a:moveTo>
                      <a:cubicBezTo>
                        <a:pt x="9015" y="36523"/>
                        <a:pt x="5563" y="32660"/>
                        <a:pt x="2112" y="28796"/>
                      </a:cubicBezTo>
                      <a:cubicBezTo>
                        <a:pt x="1545" y="19215"/>
                        <a:pt x="773" y="9582"/>
                        <a:pt x="0" y="0"/>
                      </a:cubicBezTo>
                      <a:cubicBezTo>
                        <a:pt x="6491" y="12621"/>
                        <a:pt x="10715" y="26375"/>
                        <a:pt x="12518" y="40439"/>
                      </a:cubicBezTo>
                      <a:close/>
                    </a:path>
                  </a:pathLst>
                </a:custGeom>
                <a:solidFill>
                  <a:srgbClr val="322253"/>
                </a:solidFill>
                <a:ln w="0" cap="flat">
                  <a:noFill/>
                  <a:prstDash val="solid"/>
                  <a:miter/>
                </a:ln>
              </p:spPr>
              <p:txBody>
                <a:bodyPr rtlCol="0" anchor="ctr"/>
                <a:lstStyle/>
                <a:p>
                  <a:endParaRPr lang="en-US" dirty="0"/>
                </a:p>
              </p:txBody>
            </p:sp>
            <p:sp>
              <p:nvSpPr>
                <p:cNvPr id="497" name="Freeform: Shape 496">
                  <a:extLst>
                    <a:ext uri="{FF2B5EF4-FFF2-40B4-BE49-F238E27FC236}">
                      <a16:creationId xmlns:a16="http://schemas.microsoft.com/office/drawing/2014/main" id="{EC924531-A172-6FD7-95C5-BC49A9013375}"/>
                    </a:ext>
                  </a:extLst>
                </p:cNvPr>
                <p:cNvSpPr/>
                <p:nvPr/>
              </p:nvSpPr>
              <p:spPr>
                <a:xfrm>
                  <a:off x="11725982" y="3403478"/>
                  <a:ext cx="978" cy="1854"/>
                </a:xfrm>
                <a:custGeom>
                  <a:avLst/>
                  <a:gdLst>
                    <a:gd name="connsiteX0" fmla="*/ 979 w 978"/>
                    <a:gd name="connsiteY0" fmla="*/ 1855 h 1854"/>
                    <a:gd name="connsiteX1" fmla="*/ 0 w 978"/>
                    <a:gd name="connsiteY1" fmla="*/ 0 h 1854"/>
                    <a:gd name="connsiteX2" fmla="*/ 979 w 978"/>
                    <a:gd name="connsiteY2" fmla="*/ 1855 h 1854"/>
                  </a:gdLst>
                  <a:ahLst/>
                  <a:cxnLst>
                    <a:cxn ang="0">
                      <a:pos x="connsiteX0" y="connsiteY0"/>
                    </a:cxn>
                    <a:cxn ang="0">
                      <a:pos x="connsiteX1" y="connsiteY1"/>
                    </a:cxn>
                    <a:cxn ang="0">
                      <a:pos x="connsiteX2" y="connsiteY2"/>
                    </a:cxn>
                  </a:cxnLst>
                  <a:rect l="l" t="t" r="r" b="b"/>
                  <a:pathLst>
                    <a:path w="978" h="1854">
                      <a:moveTo>
                        <a:pt x="979" y="1855"/>
                      </a:moveTo>
                      <a:cubicBezTo>
                        <a:pt x="670" y="1236"/>
                        <a:pt x="309" y="618"/>
                        <a:pt x="0" y="0"/>
                      </a:cubicBezTo>
                      <a:cubicBezTo>
                        <a:pt x="309" y="464"/>
                        <a:pt x="618" y="1082"/>
                        <a:pt x="979" y="1855"/>
                      </a:cubicBezTo>
                      <a:close/>
                    </a:path>
                  </a:pathLst>
                </a:custGeom>
                <a:solidFill>
                  <a:srgbClr val="1D1D1B"/>
                </a:solidFill>
                <a:ln w="0" cap="flat">
                  <a:noFill/>
                  <a:prstDash val="solid"/>
                  <a:miter/>
                </a:ln>
              </p:spPr>
              <p:txBody>
                <a:bodyPr rtlCol="0" anchor="ctr"/>
                <a:lstStyle/>
                <a:p>
                  <a:endParaRPr lang="en-US" dirty="0"/>
                </a:p>
              </p:txBody>
            </p:sp>
            <p:sp>
              <p:nvSpPr>
                <p:cNvPr id="498" name="Freeform: Shape 497">
                  <a:extLst>
                    <a:ext uri="{FF2B5EF4-FFF2-40B4-BE49-F238E27FC236}">
                      <a16:creationId xmlns:a16="http://schemas.microsoft.com/office/drawing/2014/main" id="{6BE3FCC6-EBFA-69EB-45AE-59879657EDBB}"/>
                    </a:ext>
                  </a:extLst>
                </p:cNvPr>
                <p:cNvSpPr/>
                <p:nvPr/>
              </p:nvSpPr>
              <p:spPr>
                <a:xfrm>
                  <a:off x="11676375" y="3329092"/>
                  <a:ext cx="52842" cy="101740"/>
                </a:xfrm>
                <a:custGeom>
                  <a:avLst/>
                  <a:gdLst>
                    <a:gd name="connsiteX0" fmla="*/ 7469 w 52842"/>
                    <a:gd name="connsiteY0" fmla="*/ 2061 h 101740"/>
                    <a:gd name="connsiteX1" fmla="*/ 21481 w 52842"/>
                    <a:gd name="connsiteY1" fmla="*/ 22872 h 101740"/>
                    <a:gd name="connsiteX2" fmla="*/ 49608 w 52842"/>
                    <a:gd name="connsiteY2" fmla="*/ 74386 h 101740"/>
                    <a:gd name="connsiteX3" fmla="*/ 50587 w 52842"/>
                    <a:gd name="connsiteY3" fmla="*/ 76241 h 101740"/>
                    <a:gd name="connsiteX4" fmla="*/ 50587 w 52842"/>
                    <a:gd name="connsiteY4" fmla="*/ 76344 h 101740"/>
                    <a:gd name="connsiteX5" fmla="*/ 49968 w 52842"/>
                    <a:gd name="connsiteY5" fmla="*/ 93859 h 101740"/>
                    <a:gd name="connsiteX6" fmla="*/ 40644 w 52842"/>
                    <a:gd name="connsiteY6" fmla="*/ 101740 h 101740"/>
                    <a:gd name="connsiteX7" fmla="*/ 21430 w 52842"/>
                    <a:gd name="connsiteY7" fmla="*/ 83556 h 101740"/>
                    <a:gd name="connsiteX8" fmla="*/ 26736 w 52842"/>
                    <a:gd name="connsiteY8" fmla="*/ 77632 h 101740"/>
                    <a:gd name="connsiteX9" fmla="*/ 14115 w 52842"/>
                    <a:gd name="connsiteY9" fmla="*/ 63517 h 101740"/>
                    <a:gd name="connsiteX10" fmla="*/ 1597 w 52842"/>
                    <a:gd name="connsiteY10" fmla="*/ 23078 h 101740"/>
                    <a:gd name="connsiteX11" fmla="*/ 0 w 52842"/>
                    <a:gd name="connsiteY11" fmla="*/ 5254 h 101740"/>
                    <a:gd name="connsiteX12" fmla="*/ 5151 w 52842"/>
                    <a:gd name="connsiteY12" fmla="*/ 0 h 101740"/>
                    <a:gd name="connsiteX13" fmla="*/ 7366 w 52842"/>
                    <a:gd name="connsiteY13" fmla="*/ 2061 h 10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842" h="101740">
                      <a:moveTo>
                        <a:pt x="7469" y="2061"/>
                      </a:moveTo>
                      <a:cubicBezTo>
                        <a:pt x="13342" y="8036"/>
                        <a:pt x="17463" y="15454"/>
                        <a:pt x="21481" y="22872"/>
                      </a:cubicBezTo>
                      <a:cubicBezTo>
                        <a:pt x="30857" y="40026"/>
                        <a:pt x="40232" y="57232"/>
                        <a:pt x="49608" y="74386"/>
                      </a:cubicBezTo>
                      <a:cubicBezTo>
                        <a:pt x="49917" y="75004"/>
                        <a:pt x="50278" y="75623"/>
                        <a:pt x="50587" y="76241"/>
                      </a:cubicBezTo>
                      <a:cubicBezTo>
                        <a:pt x="50587" y="76241"/>
                        <a:pt x="50587" y="76241"/>
                        <a:pt x="50587" y="76344"/>
                      </a:cubicBezTo>
                      <a:cubicBezTo>
                        <a:pt x="52544" y="80619"/>
                        <a:pt x="54759" y="89119"/>
                        <a:pt x="49968" y="93859"/>
                      </a:cubicBezTo>
                      <a:cubicBezTo>
                        <a:pt x="47084" y="96692"/>
                        <a:pt x="43941" y="99319"/>
                        <a:pt x="40644" y="101740"/>
                      </a:cubicBezTo>
                      <a:cubicBezTo>
                        <a:pt x="33278" y="96795"/>
                        <a:pt x="26787" y="90613"/>
                        <a:pt x="21430" y="83556"/>
                      </a:cubicBezTo>
                      <a:cubicBezTo>
                        <a:pt x="23233" y="81598"/>
                        <a:pt x="24984" y="79589"/>
                        <a:pt x="26736" y="77632"/>
                      </a:cubicBezTo>
                      <a:cubicBezTo>
                        <a:pt x="22512" y="72944"/>
                        <a:pt x="18339" y="68205"/>
                        <a:pt x="14115" y="63517"/>
                      </a:cubicBezTo>
                      <a:cubicBezTo>
                        <a:pt x="12363" y="49453"/>
                        <a:pt x="8088" y="35699"/>
                        <a:pt x="1597" y="23078"/>
                      </a:cubicBezTo>
                      <a:cubicBezTo>
                        <a:pt x="1133" y="17154"/>
                        <a:pt x="618" y="11230"/>
                        <a:pt x="0" y="5254"/>
                      </a:cubicBezTo>
                      <a:lnTo>
                        <a:pt x="5151" y="0"/>
                      </a:lnTo>
                      <a:cubicBezTo>
                        <a:pt x="5924" y="670"/>
                        <a:pt x="6645" y="1339"/>
                        <a:pt x="7366" y="2061"/>
                      </a:cubicBezTo>
                      <a:close/>
                    </a:path>
                  </a:pathLst>
                </a:custGeom>
                <a:solidFill>
                  <a:srgbClr val="402F6D"/>
                </a:solidFill>
                <a:ln w="0" cap="flat">
                  <a:noFill/>
                  <a:prstDash val="solid"/>
                  <a:miter/>
                </a:ln>
              </p:spPr>
              <p:txBody>
                <a:bodyPr rtlCol="0" anchor="ctr"/>
                <a:lstStyle/>
                <a:p>
                  <a:endParaRPr lang="en-US" dirty="0"/>
                </a:p>
              </p:txBody>
            </p:sp>
            <p:sp>
              <p:nvSpPr>
                <p:cNvPr id="499" name="Freeform: Shape 498">
                  <a:extLst>
                    <a:ext uri="{FF2B5EF4-FFF2-40B4-BE49-F238E27FC236}">
                      <a16:creationId xmlns:a16="http://schemas.microsoft.com/office/drawing/2014/main" id="{224944C0-E60A-B5D9-9C99-51D114D1512F}"/>
                    </a:ext>
                  </a:extLst>
                </p:cNvPr>
                <p:cNvSpPr/>
                <p:nvPr/>
              </p:nvSpPr>
              <p:spPr>
                <a:xfrm>
                  <a:off x="11682556" y="3450717"/>
                  <a:ext cx="102" cy="2112"/>
                </a:xfrm>
                <a:custGeom>
                  <a:avLst/>
                  <a:gdLst>
                    <a:gd name="connsiteX0" fmla="*/ 103 w 102"/>
                    <a:gd name="connsiteY0" fmla="*/ 0 h 2112"/>
                    <a:gd name="connsiteX1" fmla="*/ 103 w 102"/>
                    <a:gd name="connsiteY1" fmla="*/ 2112 h 2112"/>
                    <a:gd name="connsiteX2" fmla="*/ 0 w 102"/>
                    <a:gd name="connsiteY2" fmla="*/ 0 h 2112"/>
                    <a:gd name="connsiteX3" fmla="*/ 0 w 102"/>
                    <a:gd name="connsiteY3" fmla="*/ 0 h 2112"/>
                  </a:gdLst>
                  <a:ahLst/>
                  <a:cxnLst>
                    <a:cxn ang="0">
                      <a:pos x="connsiteX0" y="connsiteY0"/>
                    </a:cxn>
                    <a:cxn ang="0">
                      <a:pos x="connsiteX1" y="connsiteY1"/>
                    </a:cxn>
                    <a:cxn ang="0">
                      <a:pos x="connsiteX2" y="connsiteY2"/>
                    </a:cxn>
                    <a:cxn ang="0">
                      <a:pos x="connsiteX3" y="connsiteY3"/>
                    </a:cxn>
                  </a:cxnLst>
                  <a:rect l="l" t="t" r="r" b="b"/>
                  <a:pathLst>
                    <a:path w="102" h="2112">
                      <a:moveTo>
                        <a:pt x="103" y="0"/>
                      </a:moveTo>
                      <a:cubicBezTo>
                        <a:pt x="103" y="721"/>
                        <a:pt x="103" y="1391"/>
                        <a:pt x="103" y="2112"/>
                      </a:cubicBezTo>
                      <a:cubicBezTo>
                        <a:pt x="103" y="1391"/>
                        <a:pt x="103" y="721"/>
                        <a:pt x="0" y="0"/>
                      </a:cubicBezTo>
                      <a:lnTo>
                        <a:pt x="0" y="0"/>
                      </a:lnTo>
                      <a:close/>
                    </a:path>
                  </a:pathLst>
                </a:custGeom>
                <a:solidFill>
                  <a:srgbClr val="1D1D1B"/>
                </a:solidFill>
                <a:ln w="0" cap="flat">
                  <a:noFill/>
                  <a:prstDash val="solid"/>
                  <a:miter/>
                </a:ln>
              </p:spPr>
              <p:txBody>
                <a:bodyPr rtlCol="0" anchor="ctr"/>
                <a:lstStyle/>
                <a:p>
                  <a:endParaRPr lang="en-US" dirty="0"/>
                </a:p>
              </p:txBody>
            </p:sp>
            <p:sp>
              <p:nvSpPr>
                <p:cNvPr id="500" name="Freeform: Shape 499">
                  <a:extLst>
                    <a:ext uri="{FF2B5EF4-FFF2-40B4-BE49-F238E27FC236}">
                      <a16:creationId xmlns:a16="http://schemas.microsoft.com/office/drawing/2014/main" id="{AC7C002C-D55F-4060-08CB-3503FB2813A1}"/>
                    </a:ext>
                  </a:extLst>
                </p:cNvPr>
                <p:cNvSpPr/>
                <p:nvPr/>
              </p:nvSpPr>
              <p:spPr>
                <a:xfrm>
                  <a:off x="11682505" y="3447317"/>
                  <a:ext cx="103" cy="3399"/>
                </a:xfrm>
                <a:custGeom>
                  <a:avLst/>
                  <a:gdLst>
                    <a:gd name="connsiteX0" fmla="*/ 103 w 103"/>
                    <a:gd name="connsiteY0" fmla="*/ 0 h 3399"/>
                    <a:gd name="connsiteX1" fmla="*/ 103 w 103"/>
                    <a:gd name="connsiteY1" fmla="*/ 3400 h 3399"/>
                    <a:gd name="connsiteX2" fmla="*/ 103 w 103"/>
                    <a:gd name="connsiteY2" fmla="*/ 3400 h 3399"/>
                    <a:gd name="connsiteX3" fmla="*/ 0 w 103"/>
                    <a:gd name="connsiteY3" fmla="*/ 0 h 3399"/>
                    <a:gd name="connsiteX4" fmla="*/ 103 w 103"/>
                    <a:gd name="connsiteY4" fmla="*/ 0 h 3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 h="3399">
                      <a:moveTo>
                        <a:pt x="103" y="0"/>
                      </a:moveTo>
                      <a:cubicBezTo>
                        <a:pt x="103" y="1133"/>
                        <a:pt x="103" y="2267"/>
                        <a:pt x="103" y="3400"/>
                      </a:cubicBezTo>
                      <a:lnTo>
                        <a:pt x="103" y="3400"/>
                      </a:lnTo>
                      <a:cubicBezTo>
                        <a:pt x="103" y="2267"/>
                        <a:pt x="103" y="1133"/>
                        <a:pt x="0" y="0"/>
                      </a:cubicBezTo>
                      <a:lnTo>
                        <a:pt x="103" y="0"/>
                      </a:lnTo>
                      <a:close/>
                    </a:path>
                  </a:pathLst>
                </a:custGeom>
                <a:solidFill>
                  <a:srgbClr val="1D1D1B"/>
                </a:solidFill>
                <a:ln w="0" cap="flat">
                  <a:noFill/>
                  <a:prstDash val="solid"/>
                  <a:miter/>
                </a:ln>
              </p:spPr>
              <p:txBody>
                <a:bodyPr rtlCol="0" anchor="ctr"/>
                <a:lstStyle/>
                <a:p>
                  <a:endParaRPr lang="en-US" dirty="0"/>
                </a:p>
              </p:txBody>
            </p:sp>
            <p:sp>
              <p:nvSpPr>
                <p:cNvPr id="501" name="Freeform: Shape 500">
                  <a:extLst>
                    <a:ext uri="{FF2B5EF4-FFF2-40B4-BE49-F238E27FC236}">
                      <a16:creationId xmlns:a16="http://schemas.microsoft.com/office/drawing/2014/main" id="{E4F51678-9144-D0FE-7D3D-97DB1E1C4AF1}"/>
                    </a:ext>
                  </a:extLst>
                </p:cNvPr>
                <p:cNvSpPr/>
                <p:nvPr/>
              </p:nvSpPr>
              <p:spPr>
                <a:xfrm>
                  <a:off x="11630527" y="3520776"/>
                  <a:ext cx="21806" cy="219398"/>
                </a:xfrm>
                <a:custGeom>
                  <a:avLst/>
                  <a:gdLst>
                    <a:gd name="connsiteX0" fmla="*/ 18803 w 21806"/>
                    <a:gd name="connsiteY0" fmla="*/ 0 h 219398"/>
                    <a:gd name="connsiteX1" fmla="*/ 7573 w 21806"/>
                    <a:gd name="connsiteY1" fmla="*/ 99525 h 219398"/>
                    <a:gd name="connsiteX2" fmla="*/ 0 w 21806"/>
                    <a:gd name="connsiteY2" fmla="*/ 219398 h 219398"/>
                    <a:gd name="connsiteX3" fmla="*/ 18133 w 21806"/>
                    <a:gd name="connsiteY3" fmla="*/ 219398 h 219398"/>
                    <a:gd name="connsiteX4" fmla="*/ 12312 w 21806"/>
                    <a:gd name="connsiteY4" fmla="*/ 154748 h 219398"/>
                    <a:gd name="connsiteX5" fmla="*/ 18803 w 21806"/>
                    <a:gd name="connsiteY5" fmla="*/ 0 h 219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806" h="219398">
                      <a:moveTo>
                        <a:pt x="18803" y="0"/>
                      </a:moveTo>
                      <a:cubicBezTo>
                        <a:pt x="15042" y="33433"/>
                        <a:pt x="10973" y="66453"/>
                        <a:pt x="7573" y="99525"/>
                      </a:cubicBezTo>
                      <a:cubicBezTo>
                        <a:pt x="3452" y="139191"/>
                        <a:pt x="412" y="178908"/>
                        <a:pt x="0" y="219398"/>
                      </a:cubicBezTo>
                      <a:lnTo>
                        <a:pt x="18133" y="219398"/>
                      </a:lnTo>
                      <a:cubicBezTo>
                        <a:pt x="16175" y="201111"/>
                        <a:pt x="14218" y="178032"/>
                        <a:pt x="12312" y="154748"/>
                      </a:cubicBezTo>
                      <a:cubicBezTo>
                        <a:pt x="22203" y="103852"/>
                        <a:pt x="24366" y="51463"/>
                        <a:pt x="18803" y="0"/>
                      </a:cubicBezTo>
                      <a:close/>
                    </a:path>
                  </a:pathLst>
                </a:custGeom>
                <a:noFill/>
                <a:ln w="0" cap="flat">
                  <a:noFill/>
                  <a:prstDash val="solid"/>
                  <a:miter/>
                </a:ln>
              </p:spPr>
              <p:txBody>
                <a:bodyPr rtlCol="0" anchor="ctr"/>
                <a:lstStyle/>
                <a:p>
                  <a:endParaRPr lang="en-US" dirty="0"/>
                </a:p>
              </p:txBody>
            </p:sp>
            <p:sp>
              <p:nvSpPr>
                <p:cNvPr id="502" name="Freeform: Shape 501">
                  <a:extLst>
                    <a:ext uri="{FF2B5EF4-FFF2-40B4-BE49-F238E27FC236}">
                      <a16:creationId xmlns:a16="http://schemas.microsoft.com/office/drawing/2014/main" id="{E94B1871-3542-AB0F-C8A9-7956DC38FC98}"/>
                    </a:ext>
                  </a:extLst>
                </p:cNvPr>
                <p:cNvSpPr/>
                <p:nvPr/>
              </p:nvSpPr>
              <p:spPr>
                <a:xfrm>
                  <a:off x="11596476" y="3740174"/>
                  <a:ext cx="34102" cy="11384"/>
                </a:xfrm>
                <a:custGeom>
                  <a:avLst/>
                  <a:gdLst>
                    <a:gd name="connsiteX0" fmla="*/ 0 w 34102"/>
                    <a:gd name="connsiteY0" fmla="*/ 9788 h 11384"/>
                    <a:gd name="connsiteX1" fmla="*/ 33690 w 34102"/>
                    <a:gd name="connsiteY1" fmla="*/ 11385 h 11384"/>
                    <a:gd name="connsiteX2" fmla="*/ 34051 w 34102"/>
                    <a:gd name="connsiteY2" fmla="*/ 11385 h 11384"/>
                    <a:gd name="connsiteX3" fmla="*/ 34102 w 34102"/>
                    <a:gd name="connsiteY3" fmla="*/ 0 h 11384"/>
                    <a:gd name="connsiteX4" fmla="*/ 103 w 34102"/>
                    <a:gd name="connsiteY4" fmla="*/ 0 h 11384"/>
                    <a:gd name="connsiteX5" fmla="*/ 0 w 34102"/>
                    <a:gd name="connsiteY5" fmla="*/ 9788 h 1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102" h="11384">
                      <a:moveTo>
                        <a:pt x="0" y="9788"/>
                      </a:moveTo>
                      <a:lnTo>
                        <a:pt x="33690" y="11385"/>
                      </a:lnTo>
                      <a:lnTo>
                        <a:pt x="34051" y="11385"/>
                      </a:lnTo>
                      <a:cubicBezTo>
                        <a:pt x="34051" y="7573"/>
                        <a:pt x="34051" y="3761"/>
                        <a:pt x="34102" y="0"/>
                      </a:cubicBezTo>
                      <a:lnTo>
                        <a:pt x="103" y="0"/>
                      </a:lnTo>
                      <a:cubicBezTo>
                        <a:pt x="103" y="3297"/>
                        <a:pt x="52" y="6542"/>
                        <a:pt x="0" y="9788"/>
                      </a:cubicBezTo>
                      <a:close/>
                    </a:path>
                  </a:pathLst>
                </a:custGeom>
                <a:solidFill>
                  <a:srgbClr val="7A5CA2"/>
                </a:solidFill>
                <a:ln w="0" cap="flat">
                  <a:noFill/>
                  <a:prstDash val="solid"/>
                  <a:miter/>
                </a:ln>
              </p:spPr>
              <p:txBody>
                <a:bodyPr rtlCol="0" anchor="ctr"/>
                <a:lstStyle/>
                <a:p>
                  <a:endParaRPr lang="en-US" dirty="0"/>
                </a:p>
              </p:txBody>
            </p:sp>
            <p:sp>
              <p:nvSpPr>
                <p:cNvPr id="503" name="Freeform: Shape 502">
                  <a:extLst>
                    <a:ext uri="{FF2B5EF4-FFF2-40B4-BE49-F238E27FC236}">
                      <a16:creationId xmlns:a16="http://schemas.microsoft.com/office/drawing/2014/main" id="{E9A5AF39-4E6C-C3AB-0181-222683830EDF}"/>
                    </a:ext>
                  </a:extLst>
                </p:cNvPr>
                <p:cNvSpPr/>
                <p:nvPr/>
              </p:nvSpPr>
              <p:spPr>
                <a:xfrm>
                  <a:off x="11596528" y="3447317"/>
                  <a:ext cx="88986" cy="292857"/>
                </a:xfrm>
                <a:custGeom>
                  <a:avLst/>
                  <a:gdLst>
                    <a:gd name="connsiteX0" fmla="*/ 86183 w 88986"/>
                    <a:gd name="connsiteY0" fmla="*/ 5512 h 292857"/>
                    <a:gd name="connsiteX1" fmla="*/ 86080 w 88986"/>
                    <a:gd name="connsiteY1" fmla="*/ 3400 h 292857"/>
                    <a:gd name="connsiteX2" fmla="*/ 85977 w 88986"/>
                    <a:gd name="connsiteY2" fmla="*/ 0 h 292857"/>
                    <a:gd name="connsiteX3" fmla="*/ 8345 w 88986"/>
                    <a:gd name="connsiteY3" fmla="*/ 361 h 292857"/>
                    <a:gd name="connsiteX4" fmla="*/ 8551 w 88986"/>
                    <a:gd name="connsiteY4" fmla="*/ 927 h 292857"/>
                    <a:gd name="connsiteX5" fmla="*/ 0 w 88986"/>
                    <a:gd name="connsiteY5" fmla="*/ 292857 h 292857"/>
                    <a:gd name="connsiteX6" fmla="*/ 33999 w 88986"/>
                    <a:gd name="connsiteY6" fmla="*/ 292857 h 292857"/>
                    <a:gd name="connsiteX7" fmla="*/ 41572 w 88986"/>
                    <a:gd name="connsiteY7" fmla="*/ 172984 h 292857"/>
                    <a:gd name="connsiteX8" fmla="*/ 52802 w 88986"/>
                    <a:gd name="connsiteY8" fmla="*/ 73459 h 292857"/>
                    <a:gd name="connsiteX9" fmla="*/ 46311 w 88986"/>
                    <a:gd name="connsiteY9" fmla="*/ 228207 h 292857"/>
                    <a:gd name="connsiteX10" fmla="*/ 52132 w 88986"/>
                    <a:gd name="connsiteY10" fmla="*/ 292857 h 292857"/>
                    <a:gd name="connsiteX11" fmla="*/ 88707 w 88986"/>
                    <a:gd name="connsiteY11" fmla="*/ 292857 h 292857"/>
                    <a:gd name="connsiteX12" fmla="*/ 86183 w 88986"/>
                    <a:gd name="connsiteY12" fmla="*/ 5512 h 29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986" h="292857">
                      <a:moveTo>
                        <a:pt x="86183" y="5512"/>
                      </a:moveTo>
                      <a:cubicBezTo>
                        <a:pt x="86183" y="4791"/>
                        <a:pt x="86183" y="4121"/>
                        <a:pt x="86080" y="3400"/>
                      </a:cubicBezTo>
                      <a:cubicBezTo>
                        <a:pt x="86080" y="2267"/>
                        <a:pt x="86080" y="1133"/>
                        <a:pt x="85977" y="0"/>
                      </a:cubicBezTo>
                      <a:cubicBezTo>
                        <a:pt x="60117" y="155"/>
                        <a:pt x="34205" y="258"/>
                        <a:pt x="8345" y="361"/>
                      </a:cubicBezTo>
                      <a:cubicBezTo>
                        <a:pt x="8345" y="567"/>
                        <a:pt x="8500" y="773"/>
                        <a:pt x="8551" y="927"/>
                      </a:cubicBezTo>
                      <a:cubicBezTo>
                        <a:pt x="-464" y="97413"/>
                        <a:pt x="824" y="195805"/>
                        <a:pt x="0" y="292857"/>
                      </a:cubicBezTo>
                      <a:lnTo>
                        <a:pt x="33999" y="292857"/>
                      </a:lnTo>
                      <a:cubicBezTo>
                        <a:pt x="34360" y="252316"/>
                        <a:pt x="37451" y="212650"/>
                        <a:pt x="41572" y="172984"/>
                      </a:cubicBezTo>
                      <a:cubicBezTo>
                        <a:pt x="44972" y="139912"/>
                        <a:pt x="49041" y="106892"/>
                        <a:pt x="52802" y="73459"/>
                      </a:cubicBezTo>
                      <a:cubicBezTo>
                        <a:pt x="58365" y="124921"/>
                        <a:pt x="56202" y="177311"/>
                        <a:pt x="46311" y="228207"/>
                      </a:cubicBezTo>
                      <a:cubicBezTo>
                        <a:pt x="48217" y="251491"/>
                        <a:pt x="50226" y="274570"/>
                        <a:pt x="52132" y="292857"/>
                      </a:cubicBezTo>
                      <a:lnTo>
                        <a:pt x="88707" y="292857"/>
                      </a:lnTo>
                      <a:cubicBezTo>
                        <a:pt x="89480" y="197041"/>
                        <a:pt x="88656" y="101277"/>
                        <a:pt x="86183" y="5512"/>
                      </a:cubicBezTo>
                      <a:close/>
                    </a:path>
                  </a:pathLst>
                </a:custGeom>
                <a:gradFill>
                  <a:gsLst>
                    <a:gs pos="0">
                      <a:srgbClr val="AC94C6"/>
                    </a:gs>
                    <a:gs pos="49000">
                      <a:srgbClr val="BCAAD3"/>
                    </a:gs>
                    <a:gs pos="100000">
                      <a:srgbClr val="CCC1E0"/>
                    </a:gs>
                  </a:gsLst>
                  <a:lin ang="5481344" scaled="1"/>
                </a:gradFill>
                <a:ln w="0" cap="flat">
                  <a:noFill/>
                  <a:prstDash val="solid"/>
                  <a:miter/>
                </a:ln>
              </p:spPr>
              <p:txBody>
                <a:bodyPr rtlCol="0" anchor="ctr"/>
                <a:lstStyle/>
                <a:p>
                  <a:endParaRPr lang="en-US" dirty="0"/>
                </a:p>
              </p:txBody>
            </p:sp>
            <p:sp>
              <p:nvSpPr>
                <p:cNvPr id="504" name="Freeform: Shape 503">
                  <a:extLst>
                    <a:ext uri="{FF2B5EF4-FFF2-40B4-BE49-F238E27FC236}">
                      <a16:creationId xmlns:a16="http://schemas.microsoft.com/office/drawing/2014/main" id="{D0891B32-1D08-3154-D710-B248516B7C51}"/>
                    </a:ext>
                  </a:extLst>
                </p:cNvPr>
                <p:cNvSpPr/>
                <p:nvPr/>
              </p:nvSpPr>
              <p:spPr>
                <a:xfrm>
                  <a:off x="11648711" y="3740174"/>
                  <a:ext cx="36574" cy="11436"/>
                </a:xfrm>
                <a:custGeom>
                  <a:avLst/>
                  <a:gdLst>
                    <a:gd name="connsiteX0" fmla="*/ 0 w 36574"/>
                    <a:gd name="connsiteY0" fmla="*/ 0 h 11436"/>
                    <a:gd name="connsiteX1" fmla="*/ 1288 w 36574"/>
                    <a:gd name="connsiteY1" fmla="*/ 11436 h 11436"/>
                    <a:gd name="connsiteX2" fmla="*/ 36523 w 36574"/>
                    <a:gd name="connsiteY2" fmla="*/ 11436 h 11436"/>
                    <a:gd name="connsiteX3" fmla="*/ 36575 w 36574"/>
                    <a:gd name="connsiteY3" fmla="*/ 0 h 11436"/>
                    <a:gd name="connsiteX4" fmla="*/ 0 w 36574"/>
                    <a:gd name="connsiteY4" fmla="*/ 0 h 11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4" h="11436">
                      <a:moveTo>
                        <a:pt x="0" y="0"/>
                      </a:moveTo>
                      <a:cubicBezTo>
                        <a:pt x="412" y="4018"/>
                        <a:pt x="876" y="7933"/>
                        <a:pt x="1288" y="11436"/>
                      </a:cubicBezTo>
                      <a:lnTo>
                        <a:pt x="36523" y="11436"/>
                      </a:lnTo>
                      <a:cubicBezTo>
                        <a:pt x="36523" y="7624"/>
                        <a:pt x="36523" y="3812"/>
                        <a:pt x="36575" y="0"/>
                      </a:cubicBezTo>
                      <a:lnTo>
                        <a:pt x="0" y="0"/>
                      </a:lnTo>
                      <a:close/>
                    </a:path>
                  </a:pathLst>
                </a:custGeom>
                <a:solidFill>
                  <a:srgbClr val="7A5CA2"/>
                </a:solidFill>
                <a:ln w="0" cap="flat">
                  <a:noFill/>
                  <a:prstDash val="solid"/>
                  <a:miter/>
                </a:ln>
              </p:spPr>
              <p:txBody>
                <a:bodyPr rtlCol="0" anchor="ctr"/>
                <a:lstStyle/>
                <a:p>
                  <a:endParaRPr lang="en-US" dirty="0"/>
                </a:p>
              </p:txBody>
            </p:sp>
            <p:sp>
              <p:nvSpPr>
                <p:cNvPr id="505" name="Freeform: Shape 504">
                  <a:extLst>
                    <a:ext uri="{FF2B5EF4-FFF2-40B4-BE49-F238E27FC236}">
                      <a16:creationId xmlns:a16="http://schemas.microsoft.com/office/drawing/2014/main" id="{3ACEED5A-182B-0519-4F82-2AD1A82EAD48}"/>
                    </a:ext>
                  </a:extLst>
                </p:cNvPr>
                <p:cNvSpPr/>
                <p:nvPr/>
              </p:nvSpPr>
              <p:spPr>
                <a:xfrm>
                  <a:off x="11524923" y="3242909"/>
                  <a:ext cx="26529" cy="31526"/>
                </a:xfrm>
                <a:custGeom>
                  <a:avLst/>
                  <a:gdLst>
                    <a:gd name="connsiteX0" fmla="*/ 26530 w 26529"/>
                    <a:gd name="connsiteY0" fmla="*/ 7573 h 31526"/>
                    <a:gd name="connsiteX1" fmla="*/ 20709 w 26529"/>
                    <a:gd name="connsiteY1" fmla="*/ 0 h 31526"/>
                    <a:gd name="connsiteX2" fmla="*/ 0 w 26529"/>
                    <a:gd name="connsiteY2" fmla="*/ 23027 h 31526"/>
                    <a:gd name="connsiteX3" fmla="*/ 5203 w 26529"/>
                    <a:gd name="connsiteY3" fmla="*/ 31527 h 31526"/>
                    <a:gd name="connsiteX4" fmla="*/ 26530 w 26529"/>
                    <a:gd name="connsiteY4" fmla="*/ 7573 h 315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29" h="31526">
                      <a:moveTo>
                        <a:pt x="26530" y="7573"/>
                      </a:moveTo>
                      <a:cubicBezTo>
                        <a:pt x="24572" y="5048"/>
                        <a:pt x="22615" y="2576"/>
                        <a:pt x="20709" y="0"/>
                      </a:cubicBezTo>
                      <a:cubicBezTo>
                        <a:pt x="10715" y="3967"/>
                        <a:pt x="2833" y="12724"/>
                        <a:pt x="0" y="23027"/>
                      </a:cubicBezTo>
                      <a:cubicBezTo>
                        <a:pt x="1700" y="25912"/>
                        <a:pt x="3452" y="28693"/>
                        <a:pt x="5203" y="31527"/>
                      </a:cubicBezTo>
                      <a:cubicBezTo>
                        <a:pt x="10097" y="21893"/>
                        <a:pt x="17515" y="13548"/>
                        <a:pt x="26530" y="7573"/>
                      </a:cubicBezTo>
                      <a:close/>
                    </a:path>
                  </a:pathLst>
                </a:custGeom>
                <a:solidFill>
                  <a:srgbClr val="5E4A97"/>
                </a:solidFill>
                <a:ln w="0" cap="flat">
                  <a:noFill/>
                  <a:prstDash val="solid"/>
                  <a:miter/>
                </a:ln>
              </p:spPr>
              <p:txBody>
                <a:bodyPr rtlCol="0" anchor="ctr"/>
                <a:lstStyle/>
                <a:p>
                  <a:endParaRPr lang="en-US" dirty="0"/>
                </a:p>
              </p:txBody>
            </p:sp>
            <p:sp>
              <p:nvSpPr>
                <p:cNvPr id="506" name="Freeform: Shape 505">
                  <a:extLst>
                    <a:ext uri="{FF2B5EF4-FFF2-40B4-BE49-F238E27FC236}">
                      <a16:creationId xmlns:a16="http://schemas.microsoft.com/office/drawing/2014/main" id="{95985BF8-C2CB-1F74-0D0E-D9E712C9CFBA}"/>
                    </a:ext>
                  </a:extLst>
                </p:cNvPr>
                <p:cNvSpPr/>
                <p:nvPr/>
              </p:nvSpPr>
              <p:spPr>
                <a:xfrm>
                  <a:off x="11530126" y="3250482"/>
                  <a:ext cx="152481" cy="197195"/>
                </a:xfrm>
                <a:custGeom>
                  <a:avLst/>
                  <a:gdLst>
                    <a:gd name="connsiteX0" fmla="*/ 152121 w 152481"/>
                    <a:gd name="connsiteY0" fmla="*/ 177466 h 197195"/>
                    <a:gd name="connsiteX1" fmla="*/ 150060 w 152481"/>
                    <a:gd name="connsiteY1" fmla="*/ 130485 h 197195"/>
                    <a:gd name="connsiteX2" fmla="*/ 147948 w 152481"/>
                    <a:gd name="connsiteY2" fmla="*/ 101689 h 197195"/>
                    <a:gd name="connsiteX3" fmla="*/ 146351 w 152481"/>
                    <a:gd name="connsiteY3" fmla="*/ 83865 h 197195"/>
                    <a:gd name="connsiteX4" fmla="*/ 151503 w 152481"/>
                    <a:gd name="connsiteY4" fmla="*/ 78610 h 197195"/>
                    <a:gd name="connsiteX5" fmla="*/ 132133 w 152481"/>
                    <a:gd name="connsiteY5" fmla="*/ 70729 h 197195"/>
                    <a:gd name="connsiteX6" fmla="*/ 132133 w 152481"/>
                    <a:gd name="connsiteY6" fmla="*/ 70523 h 197195"/>
                    <a:gd name="connsiteX7" fmla="*/ 131670 w 152481"/>
                    <a:gd name="connsiteY7" fmla="*/ 64959 h 197195"/>
                    <a:gd name="connsiteX8" fmla="*/ 99937 w 152481"/>
                    <a:gd name="connsiteY8" fmla="*/ 66968 h 197195"/>
                    <a:gd name="connsiteX9" fmla="*/ 99937 w 152481"/>
                    <a:gd name="connsiteY9" fmla="*/ 71656 h 197195"/>
                    <a:gd name="connsiteX10" fmla="*/ 100967 w 152481"/>
                    <a:gd name="connsiteY10" fmla="*/ 71656 h 197195"/>
                    <a:gd name="connsiteX11" fmla="*/ 85771 w 152481"/>
                    <a:gd name="connsiteY11" fmla="*/ 68256 h 197195"/>
                    <a:gd name="connsiteX12" fmla="*/ 21327 w 152481"/>
                    <a:gd name="connsiteY12" fmla="*/ 0 h 197195"/>
                    <a:gd name="connsiteX13" fmla="*/ 0 w 152481"/>
                    <a:gd name="connsiteY13" fmla="*/ 23954 h 197195"/>
                    <a:gd name="connsiteX14" fmla="*/ 65732 w 152481"/>
                    <a:gd name="connsiteY14" fmla="*/ 101792 h 197195"/>
                    <a:gd name="connsiteX15" fmla="*/ 65732 w 152481"/>
                    <a:gd name="connsiteY15" fmla="*/ 101792 h 197195"/>
                    <a:gd name="connsiteX16" fmla="*/ 74747 w 152481"/>
                    <a:gd name="connsiteY16" fmla="*/ 197196 h 197195"/>
                    <a:gd name="connsiteX17" fmla="*/ 152378 w 152481"/>
                    <a:gd name="connsiteY17" fmla="*/ 196835 h 197195"/>
                    <a:gd name="connsiteX18" fmla="*/ 152481 w 152481"/>
                    <a:gd name="connsiteY18" fmla="*/ 196835 h 197195"/>
                    <a:gd name="connsiteX19" fmla="*/ 152121 w 152481"/>
                    <a:gd name="connsiteY19" fmla="*/ 177466 h 197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481" h="197195">
                      <a:moveTo>
                        <a:pt x="152121" y="177466"/>
                      </a:moveTo>
                      <a:cubicBezTo>
                        <a:pt x="151709" y="161805"/>
                        <a:pt x="150988" y="146094"/>
                        <a:pt x="150060" y="130485"/>
                      </a:cubicBezTo>
                      <a:cubicBezTo>
                        <a:pt x="149494" y="120903"/>
                        <a:pt x="148721" y="111270"/>
                        <a:pt x="147948" y="101689"/>
                      </a:cubicBezTo>
                      <a:cubicBezTo>
                        <a:pt x="147485" y="95765"/>
                        <a:pt x="146969" y="89840"/>
                        <a:pt x="146351" y="83865"/>
                      </a:cubicBezTo>
                      <a:lnTo>
                        <a:pt x="151503" y="78610"/>
                      </a:lnTo>
                      <a:cubicBezTo>
                        <a:pt x="146042" y="73923"/>
                        <a:pt x="139242" y="70626"/>
                        <a:pt x="132133" y="70729"/>
                      </a:cubicBezTo>
                      <a:lnTo>
                        <a:pt x="132133" y="70523"/>
                      </a:lnTo>
                      <a:cubicBezTo>
                        <a:pt x="131979" y="68668"/>
                        <a:pt x="131876" y="66814"/>
                        <a:pt x="131670" y="64959"/>
                      </a:cubicBezTo>
                      <a:cubicBezTo>
                        <a:pt x="121419" y="63053"/>
                        <a:pt x="109879" y="63826"/>
                        <a:pt x="99937" y="66968"/>
                      </a:cubicBezTo>
                      <a:cubicBezTo>
                        <a:pt x="99937" y="68514"/>
                        <a:pt x="99834" y="70110"/>
                        <a:pt x="99937" y="71656"/>
                      </a:cubicBezTo>
                      <a:lnTo>
                        <a:pt x="100967" y="71656"/>
                      </a:lnTo>
                      <a:cubicBezTo>
                        <a:pt x="95765" y="71862"/>
                        <a:pt x="90459" y="70677"/>
                        <a:pt x="85771" y="68256"/>
                      </a:cubicBezTo>
                      <a:cubicBezTo>
                        <a:pt x="62177" y="47702"/>
                        <a:pt x="40593" y="24727"/>
                        <a:pt x="21327" y="0"/>
                      </a:cubicBezTo>
                      <a:cubicBezTo>
                        <a:pt x="12312" y="5976"/>
                        <a:pt x="4945" y="14321"/>
                        <a:pt x="0" y="23954"/>
                      </a:cubicBezTo>
                      <a:cubicBezTo>
                        <a:pt x="18030" y="52853"/>
                        <a:pt x="40181" y="79228"/>
                        <a:pt x="65732" y="101792"/>
                      </a:cubicBezTo>
                      <a:lnTo>
                        <a:pt x="65732" y="101792"/>
                      </a:lnTo>
                      <a:cubicBezTo>
                        <a:pt x="71759" y="133576"/>
                        <a:pt x="66402" y="178651"/>
                        <a:pt x="74747" y="197196"/>
                      </a:cubicBezTo>
                      <a:cubicBezTo>
                        <a:pt x="100607" y="197093"/>
                        <a:pt x="126518" y="196990"/>
                        <a:pt x="152378" y="196835"/>
                      </a:cubicBezTo>
                      <a:lnTo>
                        <a:pt x="152481" y="196835"/>
                      </a:lnTo>
                      <a:cubicBezTo>
                        <a:pt x="152481" y="190396"/>
                        <a:pt x="152275" y="183905"/>
                        <a:pt x="152121" y="177466"/>
                      </a:cubicBezTo>
                      <a:close/>
                    </a:path>
                  </a:pathLst>
                </a:custGeom>
                <a:solidFill>
                  <a:srgbClr val="402F6D"/>
                </a:solidFill>
                <a:ln w="0" cap="flat">
                  <a:noFill/>
                  <a:prstDash val="solid"/>
                  <a:miter/>
                </a:ln>
              </p:spPr>
              <p:txBody>
                <a:bodyPr rtlCol="0" anchor="ctr"/>
                <a:lstStyle/>
                <a:p>
                  <a:endParaRPr lang="en-US" dirty="0"/>
                </a:p>
              </p:txBody>
            </p:sp>
            <p:sp>
              <p:nvSpPr>
                <p:cNvPr id="507" name="Freeform: Shape 506">
                  <a:extLst>
                    <a:ext uri="{FF2B5EF4-FFF2-40B4-BE49-F238E27FC236}">
                      <a16:creationId xmlns:a16="http://schemas.microsoft.com/office/drawing/2014/main" id="{760F1A53-66FE-5FFF-7E1F-7C99161494C7}"/>
                    </a:ext>
                  </a:extLst>
                </p:cNvPr>
                <p:cNvSpPr/>
                <p:nvPr/>
              </p:nvSpPr>
              <p:spPr>
                <a:xfrm>
                  <a:off x="11682247" y="3417593"/>
                  <a:ext cx="28126" cy="33123"/>
                </a:xfrm>
                <a:custGeom>
                  <a:avLst/>
                  <a:gdLst>
                    <a:gd name="connsiteX0" fmla="*/ 10766 w 28126"/>
                    <a:gd name="connsiteY0" fmla="*/ 0 h 33123"/>
                    <a:gd name="connsiteX1" fmla="*/ 0 w 28126"/>
                    <a:gd name="connsiteY1" fmla="*/ 10354 h 33123"/>
                    <a:gd name="connsiteX2" fmla="*/ 361 w 28126"/>
                    <a:gd name="connsiteY2" fmla="*/ 29724 h 33123"/>
                    <a:gd name="connsiteX3" fmla="*/ 361 w 28126"/>
                    <a:gd name="connsiteY3" fmla="*/ 33124 h 33123"/>
                    <a:gd name="connsiteX4" fmla="*/ 6697 w 28126"/>
                    <a:gd name="connsiteY4" fmla="*/ 29724 h 33123"/>
                    <a:gd name="connsiteX5" fmla="*/ 28127 w 28126"/>
                    <a:gd name="connsiteY5" fmla="*/ 17721 h 33123"/>
                    <a:gd name="connsiteX6" fmla="*/ 10766 w 28126"/>
                    <a:gd name="connsiteY6" fmla="*/ 0 h 33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26" h="33123">
                      <a:moveTo>
                        <a:pt x="10766" y="0"/>
                      </a:moveTo>
                      <a:cubicBezTo>
                        <a:pt x="7263" y="3606"/>
                        <a:pt x="3657" y="7109"/>
                        <a:pt x="0" y="10354"/>
                      </a:cubicBezTo>
                      <a:cubicBezTo>
                        <a:pt x="206" y="16794"/>
                        <a:pt x="309" y="23284"/>
                        <a:pt x="361" y="29724"/>
                      </a:cubicBezTo>
                      <a:cubicBezTo>
                        <a:pt x="361" y="30857"/>
                        <a:pt x="361" y="31990"/>
                        <a:pt x="361" y="33124"/>
                      </a:cubicBezTo>
                      <a:cubicBezTo>
                        <a:pt x="2421" y="31939"/>
                        <a:pt x="4585" y="30805"/>
                        <a:pt x="6697" y="29724"/>
                      </a:cubicBezTo>
                      <a:cubicBezTo>
                        <a:pt x="13909" y="25860"/>
                        <a:pt x="21224" y="22048"/>
                        <a:pt x="28127" y="17721"/>
                      </a:cubicBezTo>
                      <a:cubicBezTo>
                        <a:pt x="21224" y="13085"/>
                        <a:pt x="15248" y="7006"/>
                        <a:pt x="10766" y="0"/>
                      </a:cubicBezTo>
                      <a:close/>
                    </a:path>
                  </a:pathLst>
                </a:custGeom>
                <a:solidFill>
                  <a:srgbClr val="F6BB96"/>
                </a:solidFill>
                <a:ln w="0" cap="flat">
                  <a:noFill/>
                  <a:prstDash val="solid"/>
                  <a:miter/>
                </a:ln>
              </p:spPr>
              <p:txBody>
                <a:bodyPr rtlCol="0" anchor="ctr"/>
                <a:lstStyle/>
                <a:p>
                  <a:endParaRPr lang="en-US" dirty="0"/>
                </a:p>
              </p:txBody>
            </p:sp>
            <p:sp>
              <p:nvSpPr>
                <p:cNvPr id="508" name="Freeform: Shape 507">
                  <a:extLst>
                    <a:ext uri="{FF2B5EF4-FFF2-40B4-BE49-F238E27FC236}">
                      <a16:creationId xmlns:a16="http://schemas.microsoft.com/office/drawing/2014/main" id="{6C4FA3BE-172B-A5A5-58A3-8E4328DBEC46}"/>
                    </a:ext>
                  </a:extLst>
                </p:cNvPr>
                <p:cNvSpPr/>
                <p:nvPr/>
              </p:nvSpPr>
              <p:spPr>
                <a:xfrm>
                  <a:off x="11693065" y="3412648"/>
                  <a:ext cx="24005" cy="22666"/>
                </a:xfrm>
                <a:custGeom>
                  <a:avLst/>
                  <a:gdLst>
                    <a:gd name="connsiteX0" fmla="*/ 17360 w 24005"/>
                    <a:gd name="connsiteY0" fmla="*/ 22666 h 22666"/>
                    <a:gd name="connsiteX1" fmla="*/ 24006 w 24005"/>
                    <a:gd name="connsiteY1" fmla="*/ 18184 h 22666"/>
                    <a:gd name="connsiteX2" fmla="*/ 4791 w 24005"/>
                    <a:gd name="connsiteY2" fmla="*/ 0 h 22666"/>
                    <a:gd name="connsiteX3" fmla="*/ 0 w 24005"/>
                    <a:gd name="connsiteY3" fmla="*/ 4945 h 22666"/>
                    <a:gd name="connsiteX4" fmla="*/ 17360 w 24005"/>
                    <a:gd name="connsiteY4" fmla="*/ 22666 h 22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05" h="22666">
                      <a:moveTo>
                        <a:pt x="17360" y="22666"/>
                      </a:moveTo>
                      <a:cubicBezTo>
                        <a:pt x="19627" y="21224"/>
                        <a:pt x="21842" y="19730"/>
                        <a:pt x="24006" y="18184"/>
                      </a:cubicBezTo>
                      <a:cubicBezTo>
                        <a:pt x="16639" y="13239"/>
                        <a:pt x="10148" y="7057"/>
                        <a:pt x="4791" y="0"/>
                      </a:cubicBezTo>
                      <a:cubicBezTo>
                        <a:pt x="3245" y="1700"/>
                        <a:pt x="1597" y="3297"/>
                        <a:pt x="0" y="4945"/>
                      </a:cubicBezTo>
                      <a:cubicBezTo>
                        <a:pt x="4533" y="11951"/>
                        <a:pt x="10457" y="17978"/>
                        <a:pt x="17360" y="22666"/>
                      </a:cubicBezTo>
                      <a:close/>
                    </a:path>
                  </a:pathLst>
                </a:custGeom>
                <a:solidFill>
                  <a:srgbClr val="5E4A97"/>
                </a:solidFill>
                <a:ln w="0" cap="flat">
                  <a:noFill/>
                  <a:prstDash val="solid"/>
                  <a:miter/>
                </a:ln>
              </p:spPr>
              <p:txBody>
                <a:bodyPr rtlCol="0" anchor="ctr"/>
                <a:lstStyle/>
                <a:p>
                  <a:endParaRPr lang="en-US" dirty="0"/>
                </a:p>
              </p:txBody>
            </p:sp>
          </p:grpSp>
          <p:grpSp>
            <p:nvGrpSpPr>
              <p:cNvPr id="509" name="Graphic 331">
                <a:extLst>
                  <a:ext uri="{FF2B5EF4-FFF2-40B4-BE49-F238E27FC236}">
                    <a16:creationId xmlns:a16="http://schemas.microsoft.com/office/drawing/2014/main" id="{D31D6474-A7C3-0345-F1B8-B0BD7060E6F6}"/>
                  </a:ext>
                </a:extLst>
              </p:cNvPr>
              <p:cNvGrpSpPr/>
              <p:nvPr/>
            </p:nvGrpSpPr>
            <p:grpSpPr>
              <a:xfrm>
                <a:off x="10059036" y="2579395"/>
                <a:ext cx="174164" cy="586552"/>
                <a:chOff x="10059036" y="2579395"/>
                <a:chExt cx="174164" cy="586552"/>
              </a:xfrm>
            </p:grpSpPr>
            <p:sp>
              <p:nvSpPr>
                <p:cNvPr id="510" name="Freeform: Shape 509">
                  <a:extLst>
                    <a:ext uri="{FF2B5EF4-FFF2-40B4-BE49-F238E27FC236}">
                      <a16:creationId xmlns:a16="http://schemas.microsoft.com/office/drawing/2014/main" id="{AE859774-FB1D-FEFF-FF09-BEE00BFA1B65}"/>
                    </a:ext>
                  </a:extLst>
                </p:cNvPr>
                <p:cNvSpPr/>
                <p:nvPr/>
              </p:nvSpPr>
              <p:spPr>
                <a:xfrm>
                  <a:off x="10210750" y="2653808"/>
                  <a:ext cx="22450" cy="46143"/>
                </a:xfrm>
                <a:custGeom>
                  <a:avLst/>
                  <a:gdLst>
                    <a:gd name="connsiteX0" fmla="*/ 19369 w 22450"/>
                    <a:gd name="connsiteY0" fmla="*/ 1584 h 46143"/>
                    <a:gd name="connsiteX1" fmla="*/ 21893 w 22450"/>
                    <a:gd name="connsiteY1" fmla="*/ 5602 h 46143"/>
                    <a:gd name="connsiteX2" fmla="*/ 22099 w 22450"/>
                    <a:gd name="connsiteY2" fmla="*/ 16523 h 46143"/>
                    <a:gd name="connsiteX3" fmla="*/ 22357 w 22450"/>
                    <a:gd name="connsiteY3" fmla="*/ 30071 h 46143"/>
                    <a:gd name="connsiteX4" fmla="*/ 19884 w 22450"/>
                    <a:gd name="connsiteY4" fmla="*/ 43207 h 46143"/>
                    <a:gd name="connsiteX5" fmla="*/ 19781 w 22450"/>
                    <a:gd name="connsiteY5" fmla="*/ 43207 h 46143"/>
                    <a:gd name="connsiteX6" fmla="*/ 19009 w 22450"/>
                    <a:gd name="connsiteY6" fmla="*/ 46144 h 46143"/>
                    <a:gd name="connsiteX7" fmla="*/ 0 w 22450"/>
                    <a:gd name="connsiteY7" fmla="*/ 42229 h 46143"/>
                    <a:gd name="connsiteX8" fmla="*/ 3039 w 22450"/>
                    <a:gd name="connsiteY8" fmla="*/ 36305 h 46143"/>
                    <a:gd name="connsiteX9" fmla="*/ 3039 w 22450"/>
                    <a:gd name="connsiteY9" fmla="*/ 36305 h 46143"/>
                    <a:gd name="connsiteX10" fmla="*/ 3864 w 22450"/>
                    <a:gd name="connsiteY10" fmla="*/ 25126 h 46143"/>
                    <a:gd name="connsiteX11" fmla="*/ 4379 w 22450"/>
                    <a:gd name="connsiteY11" fmla="*/ 13947 h 46143"/>
                    <a:gd name="connsiteX12" fmla="*/ 9169 w 22450"/>
                    <a:gd name="connsiteY12" fmla="*/ 7405 h 46143"/>
                    <a:gd name="connsiteX13" fmla="*/ 11179 w 22450"/>
                    <a:gd name="connsiteY13" fmla="*/ 554 h 46143"/>
                    <a:gd name="connsiteX14" fmla="*/ 15763 w 22450"/>
                    <a:gd name="connsiteY14" fmla="*/ 296 h 46143"/>
                    <a:gd name="connsiteX15" fmla="*/ 19421 w 22450"/>
                    <a:gd name="connsiteY15" fmla="*/ 1584 h 4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50" h="46143">
                      <a:moveTo>
                        <a:pt x="19369" y="1584"/>
                      </a:moveTo>
                      <a:cubicBezTo>
                        <a:pt x="20709" y="2511"/>
                        <a:pt x="21481" y="4005"/>
                        <a:pt x="21893" y="5602"/>
                      </a:cubicBezTo>
                      <a:cubicBezTo>
                        <a:pt x="22872" y="9105"/>
                        <a:pt x="22306" y="12866"/>
                        <a:pt x="22099" y="16523"/>
                      </a:cubicBezTo>
                      <a:cubicBezTo>
                        <a:pt x="21893" y="21005"/>
                        <a:pt x="22357" y="25538"/>
                        <a:pt x="22357" y="30071"/>
                      </a:cubicBezTo>
                      <a:cubicBezTo>
                        <a:pt x="22357" y="34605"/>
                        <a:pt x="21842" y="39189"/>
                        <a:pt x="19884" y="43207"/>
                      </a:cubicBezTo>
                      <a:lnTo>
                        <a:pt x="19781" y="43207"/>
                      </a:lnTo>
                      <a:cubicBezTo>
                        <a:pt x="19524" y="44135"/>
                        <a:pt x="19266" y="45165"/>
                        <a:pt x="19009" y="46144"/>
                      </a:cubicBezTo>
                      <a:cubicBezTo>
                        <a:pt x="13445" y="42589"/>
                        <a:pt x="6491" y="41198"/>
                        <a:pt x="0" y="42229"/>
                      </a:cubicBezTo>
                      <a:cubicBezTo>
                        <a:pt x="979" y="40271"/>
                        <a:pt x="2009" y="38262"/>
                        <a:pt x="3039" y="36305"/>
                      </a:cubicBezTo>
                      <a:lnTo>
                        <a:pt x="3039" y="36305"/>
                      </a:lnTo>
                      <a:cubicBezTo>
                        <a:pt x="4636" y="32853"/>
                        <a:pt x="4327" y="28886"/>
                        <a:pt x="3864" y="25126"/>
                      </a:cubicBezTo>
                      <a:cubicBezTo>
                        <a:pt x="3451" y="21365"/>
                        <a:pt x="2988" y="17450"/>
                        <a:pt x="4379" y="13947"/>
                      </a:cubicBezTo>
                      <a:cubicBezTo>
                        <a:pt x="4379" y="13947"/>
                        <a:pt x="4894" y="8693"/>
                        <a:pt x="9169" y="7405"/>
                      </a:cubicBezTo>
                      <a:cubicBezTo>
                        <a:pt x="9736" y="5087"/>
                        <a:pt x="10406" y="2820"/>
                        <a:pt x="11179" y="554"/>
                      </a:cubicBezTo>
                      <a:cubicBezTo>
                        <a:pt x="12466" y="-270"/>
                        <a:pt x="14218" y="-13"/>
                        <a:pt x="15763" y="296"/>
                      </a:cubicBezTo>
                      <a:cubicBezTo>
                        <a:pt x="17051" y="554"/>
                        <a:pt x="18339" y="811"/>
                        <a:pt x="19421" y="1584"/>
                      </a:cubicBezTo>
                      <a:close/>
                    </a:path>
                  </a:pathLst>
                </a:custGeom>
                <a:solidFill>
                  <a:srgbClr val="F5BA95"/>
                </a:solidFill>
                <a:ln w="0" cap="flat">
                  <a:noFill/>
                  <a:prstDash val="solid"/>
                  <a:miter/>
                </a:ln>
              </p:spPr>
              <p:txBody>
                <a:bodyPr rtlCol="0" anchor="ctr"/>
                <a:lstStyle/>
                <a:p>
                  <a:endParaRPr lang="en-US" dirty="0"/>
                </a:p>
              </p:txBody>
            </p:sp>
            <p:sp>
              <p:nvSpPr>
                <p:cNvPr id="511" name="Freeform: Shape 510">
                  <a:extLst>
                    <a:ext uri="{FF2B5EF4-FFF2-40B4-BE49-F238E27FC236}">
                      <a16:creationId xmlns:a16="http://schemas.microsoft.com/office/drawing/2014/main" id="{D796C3EE-5155-133C-0476-23747C7A84EB}"/>
                    </a:ext>
                  </a:extLst>
                </p:cNvPr>
                <p:cNvSpPr/>
                <p:nvPr/>
              </p:nvSpPr>
              <p:spPr>
                <a:xfrm>
                  <a:off x="10146460" y="3120821"/>
                  <a:ext cx="61147" cy="45074"/>
                </a:xfrm>
                <a:custGeom>
                  <a:avLst/>
                  <a:gdLst>
                    <a:gd name="connsiteX0" fmla="*/ 50999 w 61147"/>
                    <a:gd name="connsiteY0" fmla="*/ 33896 h 45074"/>
                    <a:gd name="connsiteX1" fmla="*/ 61147 w 61147"/>
                    <a:gd name="connsiteY1" fmla="*/ 43941 h 45074"/>
                    <a:gd name="connsiteX2" fmla="*/ 27251 w 61147"/>
                    <a:gd name="connsiteY2" fmla="*/ 42138 h 45074"/>
                    <a:gd name="connsiteX3" fmla="*/ 20657 w 61147"/>
                    <a:gd name="connsiteY3" fmla="*/ 41314 h 45074"/>
                    <a:gd name="connsiteX4" fmla="*/ 16588 w 61147"/>
                    <a:gd name="connsiteY4" fmla="*/ 44920 h 45074"/>
                    <a:gd name="connsiteX5" fmla="*/ 2164 w 61147"/>
                    <a:gd name="connsiteY5" fmla="*/ 45075 h 45074"/>
                    <a:gd name="connsiteX6" fmla="*/ 0 w 61147"/>
                    <a:gd name="connsiteY6" fmla="*/ 2318 h 45074"/>
                    <a:gd name="connsiteX7" fmla="*/ 25912 w 61147"/>
                    <a:gd name="connsiteY7" fmla="*/ 0 h 45074"/>
                    <a:gd name="connsiteX8" fmla="*/ 28127 w 61147"/>
                    <a:gd name="connsiteY8" fmla="*/ 14681 h 45074"/>
                    <a:gd name="connsiteX9" fmla="*/ 38017 w 61147"/>
                    <a:gd name="connsiteY9" fmla="*/ 27921 h 45074"/>
                    <a:gd name="connsiteX10" fmla="*/ 50896 w 61147"/>
                    <a:gd name="connsiteY10" fmla="*/ 33948 h 45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147" h="45074">
                      <a:moveTo>
                        <a:pt x="50999" y="33896"/>
                      </a:moveTo>
                      <a:cubicBezTo>
                        <a:pt x="55120" y="35854"/>
                        <a:pt x="59447" y="39666"/>
                        <a:pt x="61147" y="43941"/>
                      </a:cubicBezTo>
                      <a:cubicBezTo>
                        <a:pt x="49917" y="45693"/>
                        <a:pt x="38275" y="45075"/>
                        <a:pt x="27251" y="42138"/>
                      </a:cubicBezTo>
                      <a:cubicBezTo>
                        <a:pt x="25087" y="41572"/>
                        <a:pt x="22872" y="40902"/>
                        <a:pt x="20657" y="41314"/>
                      </a:cubicBezTo>
                      <a:cubicBezTo>
                        <a:pt x="18751" y="41675"/>
                        <a:pt x="16897" y="43117"/>
                        <a:pt x="16588" y="44920"/>
                      </a:cubicBezTo>
                      <a:cubicBezTo>
                        <a:pt x="11797" y="44920"/>
                        <a:pt x="6954" y="45023"/>
                        <a:pt x="2164" y="45075"/>
                      </a:cubicBezTo>
                      <a:cubicBezTo>
                        <a:pt x="1752" y="30805"/>
                        <a:pt x="1030" y="16536"/>
                        <a:pt x="0" y="2318"/>
                      </a:cubicBezTo>
                      <a:cubicBezTo>
                        <a:pt x="8654" y="1597"/>
                        <a:pt x="17309" y="824"/>
                        <a:pt x="25912" y="0"/>
                      </a:cubicBezTo>
                      <a:cubicBezTo>
                        <a:pt x="25809" y="4997"/>
                        <a:pt x="26427" y="9994"/>
                        <a:pt x="28127" y="14681"/>
                      </a:cubicBezTo>
                      <a:cubicBezTo>
                        <a:pt x="30033" y="19936"/>
                        <a:pt x="33381" y="24778"/>
                        <a:pt x="38017" y="27921"/>
                      </a:cubicBezTo>
                      <a:cubicBezTo>
                        <a:pt x="41932" y="30599"/>
                        <a:pt x="46569" y="31939"/>
                        <a:pt x="50896" y="33948"/>
                      </a:cubicBezTo>
                      <a:close/>
                    </a:path>
                  </a:pathLst>
                </a:custGeom>
                <a:solidFill>
                  <a:srgbClr val="3F2F6D"/>
                </a:solidFill>
                <a:ln w="0" cap="flat">
                  <a:noFill/>
                  <a:prstDash val="solid"/>
                  <a:miter/>
                </a:ln>
              </p:spPr>
              <p:txBody>
                <a:bodyPr rtlCol="0" anchor="ctr"/>
                <a:lstStyle/>
                <a:p>
                  <a:endParaRPr lang="en-US" dirty="0"/>
                </a:p>
              </p:txBody>
            </p:sp>
            <p:sp>
              <p:nvSpPr>
                <p:cNvPr id="512" name="Freeform: Shape 511">
                  <a:extLst>
                    <a:ext uri="{FF2B5EF4-FFF2-40B4-BE49-F238E27FC236}">
                      <a16:creationId xmlns:a16="http://schemas.microsoft.com/office/drawing/2014/main" id="{B5B2DFDC-BAFC-EE78-AECE-A492467FA6F3}"/>
                    </a:ext>
                  </a:extLst>
                </p:cNvPr>
                <p:cNvSpPr/>
                <p:nvPr/>
              </p:nvSpPr>
              <p:spPr>
                <a:xfrm>
                  <a:off x="10059036" y="2830334"/>
                  <a:ext cx="118384" cy="295741"/>
                </a:xfrm>
                <a:custGeom>
                  <a:avLst/>
                  <a:gdLst>
                    <a:gd name="connsiteX0" fmla="*/ 31790 w 118384"/>
                    <a:gd name="connsiteY0" fmla="*/ 43735 h 295741"/>
                    <a:gd name="connsiteX1" fmla="*/ 54301 w 118384"/>
                    <a:gd name="connsiteY1" fmla="*/ 203583 h 295741"/>
                    <a:gd name="connsiteX2" fmla="*/ 45389 w 118384"/>
                    <a:gd name="connsiteY2" fmla="*/ 294815 h 295741"/>
                    <a:gd name="connsiteX3" fmla="*/ 37559 w 118384"/>
                    <a:gd name="connsiteY3" fmla="*/ 295124 h 295741"/>
                    <a:gd name="connsiteX4" fmla="*/ 11596 w 118384"/>
                    <a:gd name="connsiteY4" fmla="*/ 295742 h 295741"/>
                    <a:gd name="connsiteX5" fmla="*/ 5208 w 118384"/>
                    <a:gd name="connsiteY5" fmla="*/ 295742 h 295741"/>
                    <a:gd name="connsiteX6" fmla="*/ 14120 w 118384"/>
                    <a:gd name="connsiteY6" fmla="*/ 168502 h 295741"/>
                    <a:gd name="connsiteX7" fmla="*/ 624 w 118384"/>
                    <a:gd name="connsiteY7" fmla="*/ 0 h 295741"/>
                    <a:gd name="connsiteX8" fmla="*/ 86394 w 118384"/>
                    <a:gd name="connsiteY8" fmla="*/ 361 h 295741"/>
                    <a:gd name="connsiteX9" fmla="*/ 118385 w 118384"/>
                    <a:gd name="connsiteY9" fmla="*/ 290024 h 295741"/>
                    <a:gd name="connsiteX10" fmla="*/ 113491 w 118384"/>
                    <a:gd name="connsiteY10" fmla="*/ 290488 h 295741"/>
                    <a:gd name="connsiteX11" fmla="*/ 87579 w 118384"/>
                    <a:gd name="connsiteY11" fmla="*/ 292806 h 295741"/>
                    <a:gd name="connsiteX12" fmla="*/ 83716 w 118384"/>
                    <a:gd name="connsiteY12" fmla="*/ 293166 h 295741"/>
                    <a:gd name="connsiteX13" fmla="*/ 56774 w 118384"/>
                    <a:gd name="connsiteY13" fmla="*/ 148669 h 295741"/>
                    <a:gd name="connsiteX14" fmla="*/ 31841 w 118384"/>
                    <a:gd name="connsiteY14" fmla="*/ 43684 h 2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384" h="295741">
                      <a:moveTo>
                        <a:pt x="31790" y="43735"/>
                      </a:moveTo>
                      <a:cubicBezTo>
                        <a:pt x="29420" y="97774"/>
                        <a:pt x="37147" y="152275"/>
                        <a:pt x="54301" y="203583"/>
                      </a:cubicBezTo>
                      <a:cubicBezTo>
                        <a:pt x="52498" y="233462"/>
                        <a:pt x="49716" y="264112"/>
                        <a:pt x="45389" y="294815"/>
                      </a:cubicBezTo>
                      <a:cubicBezTo>
                        <a:pt x="42814" y="294969"/>
                        <a:pt x="40135" y="295072"/>
                        <a:pt x="37559" y="295124"/>
                      </a:cubicBezTo>
                      <a:cubicBezTo>
                        <a:pt x="28853" y="295381"/>
                        <a:pt x="20250" y="295639"/>
                        <a:pt x="11596" y="295742"/>
                      </a:cubicBezTo>
                      <a:cubicBezTo>
                        <a:pt x="9484" y="295742"/>
                        <a:pt x="7320" y="295742"/>
                        <a:pt x="5208" y="295742"/>
                      </a:cubicBezTo>
                      <a:cubicBezTo>
                        <a:pt x="9742" y="243713"/>
                        <a:pt x="14120" y="168502"/>
                        <a:pt x="14120" y="168502"/>
                      </a:cubicBezTo>
                      <a:cubicBezTo>
                        <a:pt x="10823" y="106789"/>
                        <a:pt x="-3085" y="65577"/>
                        <a:pt x="624" y="0"/>
                      </a:cubicBezTo>
                      <a:cubicBezTo>
                        <a:pt x="29214" y="412"/>
                        <a:pt x="57753" y="515"/>
                        <a:pt x="86394" y="361"/>
                      </a:cubicBezTo>
                      <a:cubicBezTo>
                        <a:pt x="97058" y="96949"/>
                        <a:pt x="107670" y="193487"/>
                        <a:pt x="118385" y="290024"/>
                      </a:cubicBezTo>
                      <a:cubicBezTo>
                        <a:pt x="116788" y="290178"/>
                        <a:pt x="115139" y="290333"/>
                        <a:pt x="113491" y="290488"/>
                      </a:cubicBezTo>
                      <a:cubicBezTo>
                        <a:pt x="104836" y="291312"/>
                        <a:pt x="96182" y="292084"/>
                        <a:pt x="87579" y="292806"/>
                      </a:cubicBezTo>
                      <a:cubicBezTo>
                        <a:pt x="86291" y="292960"/>
                        <a:pt x="85003" y="293063"/>
                        <a:pt x="83716" y="293166"/>
                      </a:cubicBezTo>
                      <a:cubicBezTo>
                        <a:pt x="76143" y="244795"/>
                        <a:pt x="67180" y="196577"/>
                        <a:pt x="56774" y="148669"/>
                      </a:cubicBezTo>
                      <a:cubicBezTo>
                        <a:pt x="49201" y="113485"/>
                        <a:pt x="40856" y="78507"/>
                        <a:pt x="31841" y="43684"/>
                      </a:cubicBezTo>
                      <a:close/>
                    </a:path>
                  </a:pathLst>
                </a:custGeom>
                <a:solidFill>
                  <a:srgbClr val="7562AB"/>
                </a:solidFill>
                <a:ln w="0" cap="flat">
                  <a:noFill/>
                  <a:prstDash val="solid"/>
                  <a:miter/>
                </a:ln>
              </p:spPr>
              <p:txBody>
                <a:bodyPr rtlCol="0" anchor="ctr"/>
                <a:lstStyle/>
                <a:p>
                  <a:endParaRPr lang="en-US" dirty="0"/>
                </a:p>
              </p:txBody>
            </p:sp>
            <p:sp>
              <p:nvSpPr>
                <p:cNvPr id="513" name="Freeform: Shape 512">
                  <a:extLst>
                    <a:ext uri="{FF2B5EF4-FFF2-40B4-BE49-F238E27FC236}">
                      <a16:creationId xmlns:a16="http://schemas.microsoft.com/office/drawing/2014/main" id="{8326A89F-677A-9D4A-45F1-FD2B435D849B}"/>
                    </a:ext>
                  </a:extLst>
                </p:cNvPr>
                <p:cNvSpPr/>
                <p:nvPr/>
              </p:nvSpPr>
              <p:spPr>
                <a:xfrm>
                  <a:off x="10149757" y="2695705"/>
                  <a:ext cx="24160" cy="23667"/>
                </a:xfrm>
                <a:custGeom>
                  <a:avLst/>
                  <a:gdLst>
                    <a:gd name="connsiteX0" fmla="*/ 5151 w 24160"/>
                    <a:gd name="connsiteY0" fmla="*/ 331 h 23667"/>
                    <a:gd name="connsiteX1" fmla="*/ 24160 w 24160"/>
                    <a:gd name="connsiteY1" fmla="*/ 4246 h 23667"/>
                    <a:gd name="connsiteX2" fmla="*/ 18648 w 24160"/>
                    <a:gd name="connsiteY2" fmla="*/ 23667 h 23667"/>
                    <a:gd name="connsiteX3" fmla="*/ 0 w 24160"/>
                    <a:gd name="connsiteY3" fmla="*/ 10428 h 23667"/>
                    <a:gd name="connsiteX4" fmla="*/ 5151 w 24160"/>
                    <a:gd name="connsiteY4" fmla="*/ 331 h 23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60" h="23667">
                      <a:moveTo>
                        <a:pt x="5151" y="331"/>
                      </a:moveTo>
                      <a:cubicBezTo>
                        <a:pt x="11642" y="-699"/>
                        <a:pt x="18597" y="692"/>
                        <a:pt x="24160" y="4246"/>
                      </a:cubicBezTo>
                      <a:cubicBezTo>
                        <a:pt x="22460" y="10737"/>
                        <a:pt x="20657" y="17279"/>
                        <a:pt x="18648" y="23667"/>
                      </a:cubicBezTo>
                      <a:cubicBezTo>
                        <a:pt x="12312" y="19495"/>
                        <a:pt x="6079" y="15013"/>
                        <a:pt x="0" y="10428"/>
                      </a:cubicBezTo>
                      <a:cubicBezTo>
                        <a:pt x="1700" y="7080"/>
                        <a:pt x="3452" y="3731"/>
                        <a:pt x="5151" y="331"/>
                      </a:cubicBezTo>
                      <a:close/>
                    </a:path>
                  </a:pathLst>
                </a:custGeom>
                <a:solidFill>
                  <a:srgbClr val="972A79"/>
                </a:solidFill>
                <a:ln w="0" cap="flat">
                  <a:noFill/>
                  <a:prstDash val="solid"/>
                  <a:miter/>
                </a:ln>
              </p:spPr>
              <p:txBody>
                <a:bodyPr rtlCol="0" anchor="ctr"/>
                <a:lstStyle/>
                <a:p>
                  <a:endParaRPr lang="en-US" dirty="0"/>
                </a:p>
              </p:txBody>
            </p:sp>
            <p:sp>
              <p:nvSpPr>
                <p:cNvPr id="514" name="Freeform: Shape 513">
                  <a:extLst>
                    <a:ext uri="{FF2B5EF4-FFF2-40B4-BE49-F238E27FC236}">
                      <a16:creationId xmlns:a16="http://schemas.microsoft.com/office/drawing/2014/main" id="{CA060357-CD71-4527-18F0-4A4C380ADC00}"/>
                    </a:ext>
                  </a:extLst>
                </p:cNvPr>
                <p:cNvSpPr/>
                <p:nvPr/>
              </p:nvSpPr>
              <p:spPr>
                <a:xfrm>
                  <a:off x="10154909" y="2653821"/>
                  <a:ext cx="22482" cy="46130"/>
                </a:xfrm>
                <a:custGeom>
                  <a:avLst/>
                  <a:gdLst>
                    <a:gd name="connsiteX0" fmla="*/ 19369 w 22482"/>
                    <a:gd name="connsiteY0" fmla="*/ 1571 h 46130"/>
                    <a:gd name="connsiteX1" fmla="*/ 21945 w 22482"/>
                    <a:gd name="connsiteY1" fmla="*/ 5589 h 46130"/>
                    <a:gd name="connsiteX2" fmla="*/ 22100 w 22482"/>
                    <a:gd name="connsiteY2" fmla="*/ 16510 h 46130"/>
                    <a:gd name="connsiteX3" fmla="*/ 22357 w 22482"/>
                    <a:gd name="connsiteY3" fmla="*/ 30058 h 46130"/>
                    <a:gd name="connsiteX4" fmla="*/ 19884 w 22482"/>
                    <a:gd name="connsiteY4" fmla="*/ 43194 h 46130"/>
                    <a:gd name="connsiteX5" fmla="*/ 19781 w 22482"/>
                    <a:gd name="connsiteY5" fmla="*/ 43194 h 46130"/>
                    <a:gd name="connsiteX6" fmla="*/ 19009 w 22482"/>
                    <a:gd name="connsiteY6" fmla="*/ 46131 h 46130"/>
                    <a:gd name="connsiteX7" fmla="*/ 0 w 22482"/>
                    <a:gd name="connsiteY7" fmla="*/ 42216 h 46130"/>
                    <a:gd name="connsiteX8" fmla="*/ 3039 w 22482"/>
                    <a:gd name="connsiteY8" fmla="*/ 36292 h 46130"/>
                    <a:gd name="connsiteX9" fmla="*/ 3039 w 22482"/>
                    <a:gd name="connsiteY9" fmla="*/ 36292 h 46130"/>
                    <a:gd name="connsiteX10" fmla="*/ 3864 w 22482"/>
                    <a:gd name="connsiteY10" fmla="*/ 25113 h 46130"/>
                    <a:gd name="connsiteX11" fmla="*/ 4379 w 22482"/>
                    <a:gd name="connsiteY11" fmla="*/ 13935 h 46130"/>
                    <a:gd name="connsiteX12" fmla="*/ 9170 w 22482"/>
                    <a:gd name="connsiteY12" fmla="*/ 7444 h 46130"/>
                    <a:gd name="connsiteX13" fmla="*/ 11179 w 22482"/>
                    <a:gd name="connsiteY13" fmla="*/ 592 h 46130"/>
                    <a:gd name="connsiteX14" fmla="*/ 15763 w 22482"/>
                    <a:gd name="connsiteY14" fmla="*/ 335 h 46130"/>
                    <a:gd name="connsiteX15" fmla="*/ 19421 w 22482"/>
                    <a:gd name="connsiteY15" fmla="*/ 1623 h 4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482" h="46130">
                      <a:moveTo>
                        <a:pt x="19369" y="1571"/>
                      </a:moveTo>
                      <a:cubicBezTo>
                        <a:pt x="20709" y="2498"/>
                        <a:pt x="21481" y="3992"/>
                        <a:pt x="21945" y="5589"/>
                      </a:cubicBezTo>
                      <a:cubicBezTo>
                        <a:pt x="22924" y="9092"/>
                        <a:pt x="22306" y="12853"/>
                        <a:pt x="22100" y="16510"/>
                      </a:cubicBezTo>
                      <a:cubicBezTo>
                        <a:pt x="21893" y="20992"/>
                        <a:pt x="22357" y="25525"/>
                        <a:pt x="22357" y="30058"/>
                      </a:cubicBezTo>
                      <a:cubicBezTo>
                        <a:pt x="22357" y="34540"/>
                        <a:pt x="21842" y="39176"/>
                        <a:pt x="19884" y="43194"/>
                      </a:cubicBezTo>
                      <a:lnTo>
                        <a:pt x="19781" y="43194"/>
                      </a:lnTo>
                      <a:cubicBezTo>
                        <a:pt x="19524" y="44122"/>
                        <a:pt x="19266" y="45152"/>
                        <a:pt x="19009" y="46131"/>
                      </a:cubicBezTo>
                      <a:cubicBezTo>
                        <a:pt x="13445" y="42576"/>
                        <a:pt x="6491" y="41185"/>
                        <a:pt x="0" y="42216"/>
                      </a:cubicBezTo>
                      <a:cubicBezTo>
                        <a:pt x="1030" y="40258"/>
                        <a:pt x="2061" y="38249"/>
                        <a:pt x="3039" y="36292"/>
                      </a:cubicBezTo>
                      <a:lnTo>
                        <a:pt x="3039" y="36292"/>
                      </a:lnTo>
                      <a:cubicBezTo>
                        <a:pt x="4636" y="32840"/>
                        <a:pt x="4327" y="28874"/>
                        <a:pt x="3864" y="25113"/>
                      </a:cubicBezTo>
                      <a:cubicBezTo>
                        <a:pt x="3452" y="21353"/>
                        <a:pt x="2988" y="17437"/>
                        <a:pt x="4379" y="13935"/>
                      </a:cubicBezTo>
                      <a:cubicBezTo>
                        <a:pt x="4379" y="13935"/>
                        <a:pt x="4842" y="8732"/>
                        <a:pt x="9170" y="7444"/>
                      </a:cubicBezTo>
                      <a:cubicBezTo>
                        <a:pt x="9736" y="5126"/>
                        <a:pt x="10406" y="2859"/>
                        <a:pt x="11179" y="592"/>
                      </a:cubicBezTo>
                      <a:cubicBezTo>
                        <a:pt x="12466" y="-283"/>
                        <a:pt x="14218" y="-26"/>
                        <a:pt x="15763" y="335"/>
                      </a:cubicBezTo>
                      <a:cubicBezTo>
                        <a:pt x="17051" y="592"/>
                        <a:pt x="18339" y="850"/>
                        <a:pt x="19421" y="1623"/>
                      </a:cubicBezTo>
                      <a:close/>
                    </a:path>
                  </a:pathLst>
                </a:custGeom>
                <a:solidFill>
                  <a:srgbClr val="F5BA95"/>
                </a:solidFill>
                <a:ln w="0" cap="flat">
                  <a:noFill/>
                  <a:prstDash val="solid"/>
                  <a:miter/>
                </a:ln>
              </p:spPr>
              <p:txBody>
                <a:bodyPr rtlCol="0" anchor="ctr"/>
                <a:lstStyle/>
                <a:p>
                  <a:endParaRPr lang="en-US" dirty="0"/>
                </a:p>
              </p:txBody>
            </p:sp>
            <p:sp>
              <p:nvSpPr>
                <p:cNvPr id="515" name="Freeform: Shape 514">
                  <a:extLst>
                    <a:ext uri="{FF2B5EF4-FFF2-40B4-BE49-F238E27FC236}">
                      <a16:creationId xmlns:a16="http://schemas.microsoft.com/office/drawing/2014/main" id="{3CC48C13-E208-56F6-BDC4-B06F8D72BBC8}"/>
                    </a:ext>
                  </a:extLst>
                </p:cNvPr>
                <p:cNvSpPr/>
                <p:nvPr/>
              </p:nvSpPr>
              <p:spPr>
                <a:xfrm>
                  <a:off x="10140073" y="2741369"/>
                  <a:ext cx="15402" cy="24881"/>
                </a:xfrm>
                <a:custGeom>
                  <a:avLst/>
                  <a:gdLst>
                    <a:gd name="connsiteX0" fmla="*/ 51 w 15402"/>
                    <a:gd name="connsiteY0" fmla="*/ 0 h 24881"/>
                    <a:gd name="connsiteX1" fmla="*/ 670 w 15402"/>
                    <a:gd name="connsiteY1" fmla="*/ 17772 h 24881"/>
                    <a:gd name="connsiteX2" fmla="*/ 927 w 15402"/>
                    <a:gd name="connsiteY2" fmla="*/ 24881 h 24881"/>
                    <a:gd name="connsiteX3" fmla="*/ 4894 w 15402"/>
                    <a:gd name="connsiteY3" fmla="*/ 22615 h 24881"/>
                    <a:gd name="connsiteX4" fmla="*/ 13342 w 15402"/>
                    <a:gd name="connsiteY4" fmla="*/ 12621 h 24881"/>
                    <a:gd name="connsiteX5" fmla="*/ 15403 w 15402"/>
                    <a:gd name="connsiteY5" fmla="*/ 9066 h 24881"/>
                    <a:gd name="connsiteX6" fmla="*/ 0 w 15402"/>
                    <a:gd name="connsiteY6" fmla="*/ 52 h 24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402" h="24881">
                      <a:moveTo>
                        <a:pt x="51" y="0"/>
                      </a:moveTo>
                      <a:cubicBezTo>
                        <a:pt x="258" y="5924"/>
                        <a:pt x="464" y="11848"/>
                        <a:pt x="670" y="17772"/>
                      </a:cubicBezTo>
                      <a:cubicBezTo>
                        <a:pt x="721" y="20142"/>
                        <a:pt x="824" y="22512"/>
                        <a:pt x="927" y="24881"/>
                      </a:cubicBezTo>
                      <a:cubicBezTo>
                        <a:pt x="2318" y="24315"/>
                        <a:pt x="3657" y="23542"/>
                        <a:pt x="4894" y="22615"/>
                      </a:cubicBezTo>
                      <a:cubicBezTo>
                        <a:pt x="8345" y="20039"/>
                        <a:pt x="11075" y="16278"/>
                        <a:pt x="13342" y="12621"/>
                      </a:cubicBezTo>
                      <a:cubicBezTo>
                        <a:pt x="14063" y="11436"/>
                        <a:pt x="14733" y="10251"/>
                        <a:pt x="15403" y="9066"/>
                      </a:cubicBezTo>
                      <a:cubicBezTo>
                        <a:pt x="10251" y="6079"/>
                        <a:pt x="5151" y="3039"/>
                        <a:pt x="0" y="52"/>
                      </a:cubicBezTo>
                      <a:close/>
                    </a:path>
                  </a:pathLst>
                </a:custGeom>
                <a:solidFill>
                  <a:srgbClr val="972A79"/>
                </a:solidFill>
                <a:ln w="0" cap="flat">
                  <a:noFill/>
                  <a:prstDash val="solid"/>
                  <a:miter/>
                </a:ln>
              </p:spPr>
              <p:txBody>
                <a:bodyPr rtlCol="0" anchor="ctr"/>
                <a:lstStyle/>
                <a:p>
                  <a:endParaRPr lang="en-US" dirty="0"/>
                </a:p>
              </p:txBody>
            </p:sp>
            <p:sp>
              <p:nvSpPr>
                <p:cNvPr id="516" name="Freeform: Shape 515">
                  <a:extLst>
                    <a:ext uri="{FF2B5EF4-FFF2-40B4-BE49-F238E27FC236}">
                      <a16:creationId xmlns:a16="http://schemas.microsoft.com/office/drawing/2014/main" id="{4F8594A6-93F1-74D3-E23D-CD847606FB56}"/>
                    </a:ext>
                  </a:extLst>
                </p:cNvPr>
                <p:cNvSpPr/>
                <p:nvPr/>
              </p:nvSpPr>
              <p:spPr>
                <a:xfrm>
                  <a:off x="10090405" y="2874017"/>
                  <a:ext cx="25352" cy="159847"/>
                </a:xfrm>
                <a:custGeom>
                  <a:avLst/>
                  <a:gdLst>
                    <a:gd name="connsiteX0" fmla="*/ 25353 w 25352"/>
                    <a:gd name="connsiteY0" fmla="*/ 104986 h 159847"/>
                    <a:gd name="connsiteX1" fmla="*/ 22932 w 25352"/>
                    <a:gd name="connsiteY1" fmla="*/ 159848 h 159847"/>
                    <a:gd name="connsiteX2" fmla="*/ 420 w 25352"/>
                    <a:gd name="connsiteY2" fmla="*/ 0 h 159847"/>
                    <a:gd name="connsiteX3" fmla="*/ 25353 w 25352"/>
                    <a:gd name="connsiteY3" fmla="*/ 104986 h 159847"/>
                  </a:gdLst>
                  <a:ahLst/>
                  <a:cxnLst>
                    <a:cxn ang="0">
                      <a:pos x="connsiteX0" y="connsiteY0"/>
                    </a:cxn>
                    <a:cxn ang="0">
                      <a:pos x="connsiteX1" y="connsiteY1"/>
                    </a:cxn>
                    <a:cxn ang="0">
                      <a:pos x="connsiteX2" y="connsiteY2"/>
                    </a:cxn>
                    <a:cxn ang="0">
                      <a:pos x="connsiteX3" y="connsiteY3"/>
                    </a:cxn>
                  </a:cxnLst>
                  <a:rect l="l" t="t" r="r" b="b"/>
                  <a:pathLst>
                    <a:path w="25352" h="159847">
                      <a:moveTo>
                        <a:pt x="25353" y="104986"/>
                      </a:moveTo>
                      <a:cubicBezTo>
                        <a:pt x="24838" y="122861"/>
                        <a:pt x="24065" y="141200"/>
                        <a:pt x="22932" y="159848"/>
                      </a:cubicBezTo>
                      <a:cubicBezTo>
                        <a:pt x="5726" y="108592"/>
                        <a:pt x="-1950" y="54090"/>
                        <a:pt x="420" y="0"/>
                      </a:cubicBezTo>
                      <a:cubicBezTo>
                        <a:pt x="9435" y="34772"/>
                        <a:pt x="17780" y="69802"/>
                        <a:pt x="25353" y="104986"/>
                      </a:cubicBezTo>
                      <a:close/>
                    </a:path>
                  </a:pathLst>
                </a:custGeom>
                <a:solidFill>
                  <a:srgbClr val="3E3574"/>
                </a:solidFill>
                <a:ln w="0" cap="flat">
                  <a:noFill/>
                  <a:prstDash val="solid"/>
                  <a:miter/>
                </a:ln>
              </p:spPr>
              <p:txBody>
                <a:bodyPr rtlCol="0" anchor="ctr"/>
                <a:lstStyle/>
                <a:p>
                  <a:endParaRPr lang="en-US" dirty="0"/>
                </a:p>
              </p:txBody>
            </p:sp>
            <p:sp>
              <p:nvSpPr>
                <p:cNvPr id="517" name="Freeform: Shape 516">
                  <a:extLst>
                    <a:ext uri="{FF2B5EF4-FFF2-40B4-BE49-F238E27FC236}">
                      <a16:creationId xmlns:a16="http://schemas.microsoft.com/office/drawing/2014/main" id="{AF15E7AD-0507-5D2A-0A3F-C720850CD9A0}"/>
                    </a:ext>
                  </a:extLst>
                </p:cNvPr>
                <p:cNvSpPr/>
                <p:nvPr/>
              </p:nvSpPr>
              <p:spPr>
                <a:xfrm>
                  <a:off x="10062326" y="2579395"/>
                  <a:ext cx="64288" cy="84187"/>
                </a:xfrm>
                <a:custGeom>
                  <a:avLst/>
                  <a:gdLst>
                    <a:gd name="connsiteX0" fmla="*/ 5369 w 64288"/>
                    <a:gd name="connsiteY0" fmla="*/ 25616 h 84187"/>
                    <a:gd name="connsiteX1" fmla="*/ 5369 w 64288"/>
                    <a:gd name="connsiteY1" fmla="*/ 25616 h 84187"/>
                    <a:gd name="connsiteX2" fmla="*/ 14487 w 64288"/>
                    <a:gd name="connsiteY2" fmla="*/ 16138 h 84187"/>
                    <a:gd name="connsiteX3" fmla="*/ 24275 w 64288"/>
                    <a:gd name="connsiteY3" fmla="*/ 13304 h 84187"/>
                    <a:gd name="connsiteX4" fmla="*/ 33960 w 64288"/>
                    <a:gd name="connsiteY4" fmla="*/ 10111 h 84187"/>
                    <a:gd name="connsiteX5" fmla="*/ 46478 w 64288"/>
                    <a:gd name="connsiteY5" fmla="*/ 1044 h 84187"/>
                    <a:gd name="connsiteX6" fmla="*/ 60953 w 64288"/>
                    <a:gd name="connsiteY6" fmla="*/ 3774 h 84187"/>
                    <a:gd name="connsiteX7" fmla="*/ 62550 w 64288"/>
                    <a:gd name="connsiteY7" fmla="*/ 18198 h 84187"/>
                    <a:gd name="connsiteX8" fmla="*/ 59459 w 64288"/>
                    <a:gd name="connsiteY8" fmla="*/ 21495 h 84187"/>
                    <a:gd name="connsiteX9" fmla="*/ 53277 w 64288"/>
                    <a:gd name="connsiteY9" fmla="*/ 25513 h 84187"/>
                    <a:gd name="connsiteX10" fmla="*/ 46478 w 64288"/>
                    <a:gd name="connsiteY10" fmla="*/ 32313 h 84187"/>
                    <a:gd name="connsiteX11" fmla="*/ 46890 w 64288"/>
                    <a:gd name="connsiteY11" fmla="*/ 32468 h 84187"/>
                    <a:gd name="connsiteX12" fmla="*/ 44778 w 64288"/>
                    <a:gd name="connsiteY12" fmla="*/ 41019 h 84187"/>
                    <a:gd name="connsiteX13" fmla="*/ 42356 w 64288"/>
                    <a:gd name="connsiteY13" fmla="*/ 43286 h 84187"/>
                    <a:gd name="connsiteX14" fmla="*/ 39111 w 64288"/>
                    <a:gd name="connsiteY14" fmla="*/ 49210 h 84187"/>
                    <a:gd name="connsiteX15" fmla="*/ 33599 w 64288"/>
                    <a:gd name="connsiteY15" fmla="*/ 47304 h 84187"/>
                    <a:gd name="connsiteX16" fmla="*/ 27881 w 64288"/>
                    <a:gd name="connsiteY16" fmla="*/ 51476 h 84187"/>
                    <a:gd name="connsiteX17" fmla="*/ 27726 w 64288"/>
                    <a:gd name="connsiteY17" fmla="*/ 58585 h 84187"/>
                    <a:gd name="connsiteX18" fmla="*/ 32517 w 64288"/>
                    <a:gd name="connsiteY18" fmla="*/ 63634 h 84187"/>
                    <a:gd name="connsiteX19" fmla="*/ 34990 w 64288"/>
                    <a:gd name="connsiteY19" fmla="*/ 64458 h 84187"/>
                    <a:gd name="connsiteX20" fmla="*/ 26954 w 64288"/>
                    <a:gd name="connsiteY20" fmla="*/ 75842 h 84187"/>
                    <a:gd name="connsiteX21" fmla="*/ 18042 w 64288"/>
                    <a:gd name="connsiteY21" fmla="*/ 84188 h 84187"/>
                    <a:gd name="connsiteX22" fmla="*/ 13354 w 64288"/>
                    <a:gd name="connsiteY22" fmla="*/ 79088 h 84187"/>
                    <a:gd name="connsiteX23" fmla="*/ 373 w 64288"/>
                    <a:gd name="connsiteY23" fmla="*/ 51425 h 84187"/>
                    <a:gd name="connsiteX24" fmla="*/ 5318 w 64288"/>
                    <a:gd name="connsiteY24" fmla="*/ 25616 h 84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288" h="84187">
                      <a:moveTo>
                        <a:pt x="5369" y="25616"/>
                      </a:moveTo>
                      <a:lnTo>
                        <a:pt x="5369" y="25616"/>
                      </a:lnTo>
                      <a:cubicBezTo>
                        <a:pt x="6554" y="22371"/>
                        <a:pt x="11397" y="17580"/>
                        <a:pt x="14487" y="16138"/>
                      </a:cubicBezTo>
                      <a:cubicBezTo>
                        <a:pt x="17527" y="14695"/>
                        <a:pt x="20978" y="14026"/>
                        <a:pt x="24275" y="13304"/>
                      </a:cubicBezTo>
                      <a:cubicBezTo>
                        <a:pt x="27623" y="12583"/>
                        <a:pt x="30972" y="11810"/>
                        <a:pt x="33960" y="10111"/>
                      </a:cubicBezTo>
                      <a:cubicBezTo>
                        <a:pt x="38441" y="7535"/>
                        <a:pt x="41738" y="3053"/>
                        <a:pt x="46478" y="1044"/>
                      </a:cubicBezTo>
                      <a:cubicBezTo>
                        <a:pt x="51268" y="-1017"/>
                        <a:pt x="57347" y="14"/>
                        <a:pt x="60953" y="3774"/>
                      </a:cubicBezTo>
                      <a:cubicBezTo>
                        <a:pt x="64610" y="7483"/>
                        <a:pt x="65435" y="13820"/>
                        <a:pt x="62550" y="18198"/>
                      </a:cubicBezTo>
                      <a:cubicBezTo>
                        <a:pt x="61726" y="19486"/>
                        <a:pt x="60644" y="20568"/>
                        <a:pt x="59459" y="21495"/>
                      </a:cubicBezTo>
                      <a:cubicBezTo>
                        <a:pt x="57553" y="22989"/>
                        <a:pt x="55338" y="24225"/>
                        <a:pt x="53277" y="25513"/>
                      </a:cubicBezTo>
                      <a:cubicBezTo>
                        <a:pt x="50547" y="27213"/>
                        <a:pt x="47765" y="29428"/>
                        <a:pt x="46478" y="32313"/>
                      </a:cubicBezTo>
                      <a:lnTo>
                        <a:pt x="46890" y="32468"/>
                      </a:lnTo>
                      <a:cubicBezTo>
                        <a:pt x="46272" y="35352"/>
                        <a:pt x="46632" y="38649"/>
                        <a:pt x="44778" y="41019"/>
                      </a:cubicBezTo>
                      <a:cubicBezTo>
                        <a:pt x="44056" y="41895"/>
                        <a:pt x="43181" y="42513"/>
                        <a:pt x="42356" y="43286"/>
                      </a:cubicBezTo>
                      <a:cubicBezTo>
                        <a:pt x="40708" y="44882"/>
                        <a:pt x="39523" y="46995"/>
                        <a:pt x="39111" y="49210"/>
                      </a:cubicBezTo>
                      <a:cubicBezTo>
                        <a:pt x="37720" y="47819"/>
                        <a:pt x="35608" y="47046"/>
                        <a:pt x="33599" y="47304"/>
                      </a:cubicBezTo>
                      <a:cubicBezTo>
                        <a:pt x="31178" y="47613"/>
                        <a:pt x="29014" y="49261"/>
                        <a:pt x="27881" y="51476"/>
                      </a:cubicBezTo>
                      <a:cubicBezTo>
                        <a:pt x="26851" y="53691"/>
                        <a:pt x="26851" y="56370"/>
                        <a:pt x="27726" y="58585"/>
                      </a:cubicBezTo>
                      <a:cubicBezTo>
                        <a:pt x="28654" y="60800"/>
                        <a:pt x="30405" y="62603"/>
                        <a:pt x="32517" y="63634"/>
                      </a:cubicBezTo>
                      <a:cubicBezTo>
                        <a:pt x="33290" y="63994"/>
                        <a:pt x="34114" y="64252"/>
                        <a:pt x="34990" y="64458"/>
                      </a:cubicBezTo>
                      <a:cubicBezTo>
                        <a:pt x="34114" y="69043"/>
                        <a:pt x="30560" y="72803"/>
                        <a:pt x="26954" y="75842"/>
                      </a:cubicBezTo>
                      <a:cubicBezTo>
                        <a:pt x="23811" y="78470"/>
                        <a:pt x="20463" y="80994"/>
                        <a:pt x="18042" y="84188"/>
                      </a:cubicBezTo>
                      <a:cubicBezTo>
                        <a:pt x="16754" y="82333"/>
                        <a:pt x="15002" y="80685"/>
                        <a:pt x="13354" y="79088"/>
                      </a:cubicBezTo>
                      <a:cubicBezTo>
                        <a:pt x="6091" y="71670"/>
                        <a:pt x="1454" y="61779"/>
                        <a:pt x="373" y="51425"/>
                      </a:cubicBezTo>
                      <a:cubicBezTo>
                        <a:pt x="-606" y="41431"/>
                        <a:pt x="115" y="34013"/>
                        <a:pt x="5318" y="25616"/>
                      </a:cubicBezTo>
                      <a:close/>
                    </a:path>
                  </a:pathLst>
                </a:custGeom>
                <a:solidFill>
                  <a:srgbClr val="3F2F6D"/>
                </a:solidFill>
                <a:ln w="0" cap="flat">
                  <a:noFill/>
                  <a:prstDash val="solid"/>
                  <a:miter/>
                </a:ln>
              </p:spPr>
              <p:txBody>
                <a:bodyPr rtlCol="0" anchor="ctr"/>
                <a:lstStyle/>
                <a:p>
                  <a:endParaRPr lang="en-US" dirty="0"/>
                </a:p>
              </p:txBody>
            </p:sp>
            <p:sp>
              <p:nvSpPr>
                <p:cNvPr id="518" name="Freeform: Shape 517">
                  <a:extLst>
                    <a:ext uri="{FF2B5EF4-FFF2-40B4-BE49-F238E27FC236}">
                      <a16:creationId xmlns:a16="http://schemas.microsoft.com/office/drawing/2014/main" id="{268BF302-80F7-B326-3553-E3825FCEFCA4}"/>
                    </a:ext>
                  </a:extLst>
                </p:cNvPr>
                <p:cNvSpPr/>
                <p:nvPr/>
              </p:nvSpPr>
              <p:spPr>
                <a:xfrm>
                  <a:off x="10080574" y="2600890"/>
                  <a:ext cx="55327" cy="79846"/>
                </a:xfrm>
                <a:custGeom>
                  <a:avLst/>
                  <a:gdLst>
                    <a:gd name="connsiteX0" fmla="*/ 9685 w 55327"/>
                    <a:gd name="connsiteY0" fmla="*/ 29981 h 79846"/>
                    <a:gd name="connsiteX1" fmla="*/ 15403 w 55327"/>
                    <a:gd name="connsiteY1" fmla="*/ 25809 h 79846"/>
                    <a:gd name="connsiteX2" fmla="*/ 20915 w 55327"/>
                    <a:gd name="connsiteY2" fmla="*/ 27715 h 79846"/>
                    <a:gd name="connsiteX3" fmla="*/ 24160 w 55327"/>
                    <a:gd name="connsiteY3" fmla="*/ 21790 h 79846"/>
                    <a:gd name="connsiteX4" fmla="*/ 26581 w 55327"/>
                    <a:gd name="connsiteY4" fmla="*/ 19524 h 79846"/>
                    <a:gd name="connsiteX5" fmla="*/ 28693 w 55327"/>
                    <a:gd name="connsiteY5" fmla="*/ 10972 h 79846"/>
                    <a:gd name="connsiteX6" fmla="*/ 28281 w 55327"/>
                    <a:gd name="connsiteY6" fmla="*/ 10818 h 79846"/>
                    <a:gd name="connsiteX7" fmla="*/ 35081 w 55327"/>
                    <a:gd name="connsiteY7" fmla="*/ 4018 h 79846"/>
                    <a:gd name="connsiteX8" fmla="*/ 41263 w 55327"/>
                    <a:gd name="connsiteY8" fmla="*/ 0 h 79846"/>
                    <a:gd name="connsiteX9" fmla="*/ 45075 w 55327"/>
                    <a:gd name="connsiteY9" fmla="*/ 11282 h 79846"/>
                    <a:gd name="connsiteX10" fmla="*/ 52544 w 55327"/>
                    <a:gd name="connsiteY10" fmla="*/ 29002 h 79846"/>
                    <a:gd name="connsiteX11" fmla="*/ 55326 w 55327"/>
                    <a:gd name="connsiteY11" fmla="*/ 33124 h 79846"/>
                    <a:gd name="connsiteX12" fmla="*/ 52132 w 55327"/>
                    <a:gd name="connsiteY12" fmla="*/ 37142 h 79846"/>
                    <a:gd name="connsiteX13" fmla="*/ 50020 w 55327"/>
                    <a:gd name="connsiteY13" fmla="*/ 37914 h 79846"/>
                    <a:gd name="connsiteX14" fmla="*/ 48217 w 55327"/>
                    <a:gd name="connsiteY14" fmla="*/ 55120 h 79846"/>
                    <a:gd name="connsiteX15" fmla="*/ 42448 w 55327"/>
                    <a:gd name="connsiteY15" fmla="*/ 64238 h 79846"/>
                    <a:gd name="connsiteX16" fmla="*/ 35545 w 55327"/>
                    <a:gd name="connsiteY16" fmla="*/ 65371 h 79846"/>
                    <a:gd name="connsiteX17" fmla="*/ 29517 w 55327"/>
                    <a:gd name="connsiteY17" fmla="*/ 67020 h 79846"/>
                    <a:gd name="connsiteX18" fmla="*/ 29517 w 55327"/>
                    <a:gd name="connsiteY18" fmla="*/ 67020 h 79846"/>
                    <a:gd name="connsiteX19" fmla="*/ 29311 w 55327"/>
                    <a:gd name="connsiteY19" fmla="*/ 67689 h 79846"/>
                    <a:gd name="connsiteX20" fmla="*/ 26942 w 55327"/>
                    <a:gd name="connsiteY20" fmla="*/ 79692 h 79846"/>
                    <a:gd name="connsiteX21" fmla="*/ 26942 w 55327"/>
                    <a:gd name="connsiteY21" fmla="*/ 79847 h 79846"/>
                    <a:gd name="connsiteX22" fmla="*/ 515 w 55327"/>
                    <a:gd name="connsiteY22" fmla="*/ 77374 h 79846"/>
                    <a:gd name="connsiteX23" fmla="*/ 1236 w 55327"/>
                    <a:gd name="connsiteY23" fmla="*/ 72532 h 79846"/>
                    <a:gd name="connsiteX24" fmla="*/ 1648 w 55327"/>
                    <a:gd name="connsiteY24" fmla="*/ 66041 h 79846"/>
                    <a:gd name="connsiteX25" fmla="*/ 0 w 55327"/>
                    <a:gd name="connsiteY25" fmla="*/ 62744 h 79846"/>
                    <a:gd name="connsiteX26" fmla="*/ 8912 w 55327"/>
                    <a:gd name="connsiteY26" fmla="*/ 54399 h 79846"/>
                    <a:gd name="connsiteX27" fmla="*/ 16948 w 55327"/>
                    <a:gd name="connsiteY27" fmla="*/ 43014 h 79846"/>
                    <a:gd name="connsiteX28" fmla="*/ 14475 w 55327"/>
                    <a:gd name="connsiteY28" fmla="*/ 42190 h 79846"/>
                    <a:gd name="connsiteX29" fmla="*/ 9685 w 55327"/>
                    <a:gd name="connsiteY29" fmla="*/ 37142 h 79846"/>
                    <a:gd name="connsiteX30" fmla="*/ 9839 w 55327"/>
                    <a:gd name="connsiteY30" fmla="*/ 30033 h 7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5327" h="79846">
                      <a:moveTo>
                        <a:pt x="9685" y="29981"/>
                      </a:moveTo>
                      <a:cubicBezTo>
                        <a:pt x="10766" y="27766"/>
                        <a:pt x="12930" y="26118"/>
                        <a:pt x="15403" y="25809"/>
                      </a:cubicBezTo>
                      <a:cubicBezTo>
                        <a:pt x="17412" y="25551"/>
                        <a:pt x="19524" y="26324"/>
                        <a:pt x="20915" y="27715"/>
                      </a:cubicBezTo>
                      <a:cubicBezTo>
                        <a:pt x="21327" y="25499"/>
                        <a:pt x="22512" y="23387"/>
                        <a:pt x="24160" y="21790"/>
                      </a:cubicBezTo>
                      <a:cubicBezTo>
                        <a:pt x="24984" y="21069"/>
                        <a:pt x="25860" y="20400"/>
                        <a:pt x="26581" y="19524"/>
                      </a:cubicBezTo>
                      <a:cubicBezTo>
                        <a:pt x="28384" y="17154"/>
                        <a:pt x="28075" y="13857"/>
                        <a:pt x="28693" y="10972"/>
                      </a:cubicBezTo>
                      <a:lnTo>
                        <a:pt x="28281" y="10818"/>
                      </a:lnTo>
                      <a:cubicBezTo>
                        <a:pt x="29569" y="7882"/>
                        <a:pt x="32299" y="5718"/>
                        <a:pt x="35081" y="4018"/>
                      </a:cubicBezTo>
                      <a:cubicBezTo>
                        <a:pt x="37142" y="2730"/>
                        <a:pt x="39357" y="1545"/>
                        <a:pt x="41263" y="0"/>
                      </a:cubicBezTo>
                      <a:cubicBezTo>
                        <a:pt x="43529" y="3245"/>
                        <a:pt x="44302" y="7367"/>
                        <a:pt x="45075" y="11282"/>
                      </a:cubicBezTo>
                      <a:cubicBezTo>
                        <a:pt x="46363" y="17669"/>
                        <a:pt x="47908" y="24366"/>
                        <a:pt x="52544" y="29002"/>
                      </a:cubicBezTo>
                      <a:cubicBezTo>
                        <a:pt x="53729" y="30187"/>
                        <a:pt x="55223" y="31372"/>
                        <a:pt x="55326" y="33124"/>
                      </a:cubicBezTo>
                      <a:cubicBezTo>
                        <a:pt x="55378" y="34926"/>
                        <a:pt x="53781" y="36369"/>
                        <a:pt x="52132" y="37142"/>
                      </a:cubicBezTo>
                      <a:cubicBezTo>
                        <a:pt x="51463" y="37451"/>
                        <a:pt x="50741" y="37657"/>
                        <a:pt x="50020" y="37914"/>
                      </a:cubicBezTo>
                      <a:cubicBezTo>
                        <a:pt x="50587" y="43684"/>
                        <a:pt x="49711" y="49556"/>
                        <a:pt x="48217" y="55120"/>
                      </a:cubicBezTo>
                      <a:cubicBezTo>
                        <a:pt x="47290" y="58726"/>
                        <a:pt x="45744" y="62590"/>
                        <a:pt x="42448" y="64238"/>
                      </a:cubicBezTo>
                      <a:cubicBezTo>
                        <a:pt x="40335" y="65268"/>
                        <a:pt x="37863" y="65268"/>
                        <a:pt x="35545" y="65371"/>
                      </a:cubicBezTo>
                      <a:cubicBezTo>
                        <a:pt x="33484" y="65474"/>
                        <a:pt x="31166" y="65783"/>
                        <a:pt x="29517" y="67020"/>
                      </a:cubicBezTo>
                      <a:lnTo>
                        <a:pt x="29517" y="67020"/>
                      </a:lnTo>
                      <a:cubicBezTo>
                        <a:pt x="29517" y="67020"/>
                        <a:pt x="29363" y="67483"/>
                        <a:pt x="29311" y="67689"/>
                      </a:cubicBezTo>
                      <a:cubicBezTo>
                        <a:pt x="28127" y="71604"/>
                        <a:pt x="27251" y="75623"/>
                        <a:pt x="26942" y="79692"/>
                      </a:cubicBezTo>
                      <a:cubicBezTo>
                        <a:pt x="26942" y="79692"/>
                        <a:pt x="26942" y="79795"/>
                        <a:pt x="26942" y="79847"/>
                      </a:cubicBezTo>
                      <a:cubicBezTo>
                        <a:pt x="18133" y="79022"/>
                        <a:pt x="9324" y="78198"/>
                        <a:pt x="515" y="77374"/>
                      </a:cubicBezTo>
                      <a:cubicBezTo>
                        <a:pt x="824" y="75777"/>
                        <a:pt x="1030" y="74129"/>
                        <a:pt x="1236" y="72532"/>
                      </a:cubicBezTo>
                      <a:cubicBezTo>
                        <a:pt x="1494" y="70368"/>
                        <a:pt x="1648" y="68205"/>
                        <a:pt x="1648" y="66041"/>
                      </a:cubicBezTo>
                      <a:cubicBezTo>
                        <a:pt x="1339" y="64856"/>
                        <a:pt x="721" y="63774"/>
                        <a:pt x="0" y="62744"/>
                      </a:cubicBezTo>
                      <a:cubicBezTo>
                        <a:pt x="2421" y="59550"/>
                        <a:pt x="5821" y="57026"/>
                        <a:pt x="8912" y="54399"/>
                      </a:cubicBezTo>
                      <a:cubicBezTo>
                        <a:pt x="12518" y="51359"/>
                        <a:pt x="16072" y="47599"/>
                        <a:pt x="16948" y="43014"/>
                      </a:cubicBezTo>
                      <a:cubicBezTo>
                        <a:pt x="16124" y="42808"/>
                        <a:pt x="15248" y="42499"/>
                        <a:pt x="14475" y="42190"/>
                      </a:cubicBezTo>
                      <a:cubicBezTo>
                        <a:pt x="12312" y="41211"/>
                        <a:pt x="10560" y="39357"/>
                        <a:pt x="9685" y="37142"/>
                      </a:cubicBezTo>
                      <a:cubicBezTo>
                        <a:pt x="8757" y="34875"/>
                        <a:pt x="8757" y="32248"/>
                        <a:pt x="9839" y="30033"/>
                      </a:cubicBezTo>
                      <a:close/>
                    </a:path>
                  </a:pathLst>
                </a:custGeom>
                <a:solidFill>
                  <a:srgbClr val="F5BA95"/>
                </a:solidFill>
                <a:ln w="0" cap="flat">
                  <a:noFill/>
                  <a:prstDash val="solid"/>
                  <a:miter/>
                </a:ln>
              </p:spPr>
              <p:txBody>
                <a:bodyPr rtlCol="0" anchor="ctr"/>
                <a:lstStyle/>
                <a:p>
                  <a:endParaRPr lang="en-US" dirty="0"/>
                </a:p>
              </p:txBody>
            </p:sp>
            <p:sp>
              <p:nvSpPr>
                <p:cNvPr id="519" name="Freeform: Shape 518">
                  <a:extLst>
                    <a:ext uri="{FF2B5EF4-FFF2-40B4-BE49-F238E27FC236}">
                      <a16:creationId xmlns:a16="http://schemas.microsoft.com/office/drawing/2014/main" id="{D41BA190-B6BA-FF8E-E61F-B5B31E216DFC}"/>
                    </a:ext>
                  </a:extLst>
                </p:cNvPr>
                <p:cNvSpPr/>
                <p:nvPr/>
              </p:nvSpPr>
              <p:spPr>
                <a:xfrm>
                  <a:off x="10064605" y="3125406"/>
                  <a:ext cx="59138" cy="40541"/>
                </a:xfrm>
                <a:custGeom>
                  <a:avLst/>
                  <a:gdLst>
                    <a:gd name="connsiteX0" fmla="*/ 31990 w 59138"/>
                    <a:gd name="connsiteY0" fmla="*/ 0 h 40541"/>
                    <a:gd name="connsiteX1" fmla="*/ 32042 w 59138"/>
                    <a:gd name="connsiteY1" fmla="*/ 10097 h 40541"/>
                    <a:gd name="connsiteX2" fmla="*/ 39305 w 59138"/>
                    <a:gd name="connsiteY2" fmla="*/ 23336 h 40541"/>
                    <a:gd name="connsiteX3" fmla="*/ 50999 w 59138"/>
                    <a:gd name="connsiteY3" fmla="*/ 29363 h 40541"/>
                    <a:gd name="connsiteX4" fmla="*/ 59138 w 59138"/>
                    <a:gd name="connsiteY4" fmla="*/ 39408 h 40541"/>
                    <a:gd name="connsiteX5" fmla="*/ 25602 w 59138"/>
                    <a:gd name="connsiteY5" fmla="*/ 37605 h 40541"/>
                    <a:gd name="connsiteX6" fmla="*/ 19266 w 59138"/>
                    <a:gd name="connsiteY6" fmla="*/ 36781 h 40541"/>
                    <a:gd name="connsiteX7" fmla="*/ 14424 w 59138"/>
                    <a:gd name="connsiteY7" fmla="*/ 40387 h 40541"/>
                    <a:gd name="connsiteX8" fmla="*/ 0 w 59138"/>
                    <a:gd name="connsiteY8" fmla="*/ 40542 h 40541"/>
                    <a:gd name="connsiteX9" fmla="*/ 5976 w 59138"/>
                    <a:gd name="connsiteY9" fmla="*/ 670 h 40541"/>
                    <a:gd name="connsiteX10" fmla="*/ 31939 w 59138"/>
                    <a:gd name="connsiteY10" fmla="*/ 52 h 4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9138" h="40541">
                      <a:moveTo>
                        <a:pt x="31990" y="0"/>
                      </a:moveTo>
                      <a:cubicBezTo>
                        <a:pt x="31578" y="3451"/>
                        <a:pt x="31527" y="6851"/>
                        <a:pt x="32042" y="10097"/>
                      </a:cubicBezTo>
                      <a:cubicBezTo>
                        <a:pt x="32917" y="15351"/>
                        <a:pt x="35287" y="20193"/>
                        <a:pt x="39305" y="23336"/>
                      </a:cubicBezTo>
                      <a:cubicBezTo>
                        <a:pt x="42705" y="26015"/>
                        <a:pt x="47084" y="27354"/>
                        <a:pt x="50999" y="29363"/>
                      </a:cubicBezTo>
                      <a:cubicBezTo>
                        <a:pt x="54759" y="31321"/>
                        <a:pt x="58365" y="35133"/>
                        <a:pt x="59138" y="39408"/>
                      </a:cubicBezTo>
                      <a:cubicBezTo>
                        <a:pt x="47547" y="41108"/>
                        <a:pt x="36060" y="40542"/>
                        <a:pt x="25602" y="37605"/>
                      </a:cubicBezTo>
                      <a:cubicBezTo>
                        <a:pt x="23542" y="37039"/>
                        <a:pt x="21481" y="36369"/>
                        <a:pt x="19266" y="36781"/>
                      </a:cubicBezTo>
                      <a:cubicBezTo>
                        <a:pt x="17257" y="37142"/>
                        <a:pt x="15094" y="38584"/>
                        <a:pt x="14424" y="40387"/>
                      </a:cubicBezTo>
                      <a:cubicBezTo>
                        <a:pt x="9633" y="40387"/>
                        <a:pt x="4842" y="40490"/>
                        <a:pt x="0" y="40542"/>
                      </a:cubicBezTo>
                      <a:cubicBezTo>
                        <a:pt x="2267" y="27199"/>
                        <a:pt x="4276" y="13960"/>
                        <a:pt x="5976" y="670"/>
                      </a:cubicBezTo>
                      <a:cubicBezTo>
                        <a:pt x="14630" y="567"/>
                        <a:pt x="23284" y="361"/>
                        <a:pt x="31939" y="52"/>
                      </a:cubicBezTo>
                      <a:close/>
                    </a:path>
                  </a:pathLst>
                </a:custGeom>
                <a:solidFill>
                  <a:srgbClr val="3F2F6D"/>
                </a:solidFill>
                <a:ln w="0" cap="flat">
                  <a:noFill/>
                  <a:prstDash val="solid"/>
                  <a:miter/>
                </a:ln>
              </p:spPr>
              <p:txBody>
                <a:bodyPr rtlCol="0" anchor="ctr"/>
                <a:lstStyle/>
                <a:p>
                  <a:endParaRPr lang="en-US" dirty="0"/>
                </a:p>
              </p:txBody>
            </p:sp>
            <p:sp>
              <p:nvSpPr>
                <p:cNvPr id="520" name="Freeform: Shape 519">
                  <a:extLst>
                    <a:ext uri="{FF2B5EF4-FFF2-40B4-BE49-F238E27FC236}">
                      <a16:creationId xmlns:a16="http://schemas.microsoft.com/office/drawing/2014/main" id="{B5670A4F-7FBA-89BD-5E28-508E6C09BC74}"/>
                    </a:ext>
                  </a:extLst>
                </p:cNvPr>
                <p:cNvSpPr/>
                <p:nvPr/>
              </p:nvSpPr>
              <p:spPr>
                <a:xfrm>
                  <a:off x="10059608" y="2678058"/>
                  <a:ext cx="170150" cy="152644"/>
                </a:xfrm>
                <a:custGeom>
                  <a:avLst/>
                  <a:gdLst>
                    <a:gd name="connsiteX0" fmla="*/ 927 w 170150"/>
                    <a:gd name="connsiteY0" fmla="*/ 139809 h 152644"/>
                    <a:gd name="connsiteX1" fmla="*/ 9376 w 170150"/>
                    <a:gd name="connsiteY1" fmla="*/ 41881 h 152644"/>
                    <a:gd name="connsiteX2" fmla="*/ 19678 w 170150"/>
                    <a:gd name="connsiteY2" fmla="*/ 0 h 152644"/>
                    <a:gd name="connsiteX3" fmla="*/ 21378 w 170150"/>
                    <a:gd name="connsiteY3" fmla="*/ 155 h 152644"/>
                    <a:gd name="connsiteX4" fmla="*/ 47805 w 170150"/>
                    <a:gd name="connsiteY4" fmla="*/ 2627 h 152644"/>
                    <a:gd name="connsiteX5" fmla="*/ 48629 w 170150"/>
                    <a:gd name="connsiteY5" fmla="*/ 2679 h 152644"/>
                    <a:gd name="connsiteX6" fmla="*/ 62280 w 170150"/>
                    <a:gd name="connsiteY6" fmla="*/ 8191 h 152644"/>
                    <a:gd name="connsiteX7" fmla="*/ 89892 w 170150"/>
                    <a:gd name="connsiteY7" fmla="*/ 27766 h 152644"/>
                    <a:gd name="connsiteX8" fmla="*/ 90149 w 170150"/>
                    <a:gd name="connsiteY8" fmla="*/ 27972 h 152644"/>
                    <a:gd name="connsiteX9" fmla="*/ 108798 w 170150"/>
                    <a:gd name="connsiteY9" fmla="*/ 41211 h 152644"/>
                    <a:gd name="connsiteX10" fmla="*/ 132030 w 170150"/>
                    <a:gd name="connsiteY10" fmla="*/ 55223 h 152644"/>
                    <a:gd name="connsiteX11" fmla="*/ 151142 w 170150"/>
                    <a:gd name="connsiteY11" fmla="*/ 17875 h 152644"/>
                    <a:gd name="connsiteX12" fmla="*/ 170151 w 170150"/>
                    <a:gd name="connsiteY12" fmla="*/ 21790 h 152644"/>
                    <a:gd name="connsiteX13" fmla="*/ 149648 w 170150"/>
                    <a:gd name="connsiteY13" fmla="*/ 75829 h 152644"/>
                    <a:gd name="connsiteX14" fmla="*/ 134761 w 170150"/>
                    <a:gd name="connsiteY14" fmla="*/ 88913 h 152644"/>
                    <a:gd name="connsiteX15" fmla="*/ 114155 w 170150"/>
                    <a:gd name="connsiteY15" fmla="*/ 82989 h 152644"/>
                    <a:gd name="connsiteX16" fmla="*/ 95919 w 170150"/>
                    <a:gd name="connsiteY16" fmla="*/ 72274 h 152644"/>
                    <a:gd name="connsiteX17" fmla="*/ 80516 w 170150"/>
                    <a:gd name="connsiteY17" fmla="*/ 63259 h 152644"/>
                    <a:gd name="connsiteX18" fmla="*/ 81135 w 170150"/>
                    <a:gd name="connsiteY18" fmla="*/ 81032 h 152644"/>
                    <a:gd name="connsiteX19" fmla="*/ 81392 w 170150"/>
                    <a:gd name="connsiteY19" fmla="*/ 88140 h 152644"/>
                    <a:gd name="connsiteX20" fmla="*/ 82783 w 170150"/>
                    <a:gd name="connsiteY20" fmla="*/ 127188 h 152644"/>
                    <a:gd name="connsiteX21" fmla="*/ 82938 w 170150"/>
                    <a:gd name="connsiteY21" fmla="*/ 127188 h 152644"/>
                    <a:gd name="connsiteX22" fmla="*/ 85771 w 170150"/>
                    <a:gd name="connsiteY22" fmla="*/ 152584 h 152644"/>
                    <a:gd name="connsiteX23" fmla="*/ 0 w 170150"/>
                    <a:gd name="connsiteY23" fmla="*/ 152224 h 152644"/>
                    <a:gd name="connsiteX24" fmla="*/ 927 w 170150"/>
                    <a:gd name="connsiteY24" fmla="*/ 139758 h 152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70150" h="152644">
                      <a:moveTo>
                        <a:pt x="927" y="139809"/>
                      </a:moveTo>
                      <a:cubicBezTo>
                        <a:pt x="2215" y="107046"/>
                        <a:pt x="5048" y="74386"/>
                        <a:pt x="9376" y="41881"/>
                      </a:cubicBezTo>
                      <a:cubicBezTo>
                        <a:pt x="11282" y="27560"/>
                        <a:pt x="13600" y="12982"/>
                        <a:pt x="19678" y="0"/>
                      </a:cubicBezTo>
                      <a:cubicBezTo>
                        <a:pt x="20245" y="52"/>
                        <a:pt x="20812" y="155"/>
                        <a:pt x="21378" y="155"/>
                      </a:cubicBezTo>
                      <a:cubicBezTo>
                        <a:pt x="30187" y="979"/>
                        <a:pt x="38996" y="1854"/>
                        <a:pt x="47805" y="2627"/>
                      </a:cubicBezTo>
                      <a:cubicBezTo>
                        <a:pt x="48063" y="2627"/>
                        <a:pt x="48372" y="2679"/>
                        <a:pt x="48629" y="2679"/>
                      </a:cubicBezTo>
                      <a:cubicBezTo>
                        <a:pt x="53317" y="4070"/>
                        <a:pt x="57953" y="5924"/>
                        <a:pt x="62280" y="8191"/>
                      </a:cubicBezTo>
                      <a:cubicBezTo>
                        <a:pt x="72274" y="13445"/>
                        <a:pt x="80929" y="20863"/>
                        <a:pt x="89892" y="27766"/>
                      </a:cubicBezTo>
                      <a:cubicBezTo>
                        <a:pt x="89943" y="27818"/>
                        <a:pt x="90047" y="27921"/>
                        <a:pt x="90149" y="27972"/>
                      </a:cubicBezTo>
                      <a:cubicBezTo>
                        <a:pt x="96177" y="32557"/>
                        <a:pt x="102410" y="37039"/>
                        <a:pt x="108798" y="41211"/>
                      </a:cubicBezTo>
                      <a:cubicBezTo>
                        <a:pt x="116319" y="46260"/>
                        <a:pt x="124097" y="50896"/>
                        <a:pt x="132030" y="55223"/>
                      </a:cubicBezTo>
                      <a:cubicBezTo>
                        <a:pt x="138418" y="42808"/>
                        <a:pt x="144754" y="30342"/>
                        <a:pt x="151142" y="17875"/>
                      </a:cubicBezTo>
                      <a:cubicBezTo>
                        <a:pt x="157633" y="16845"/>
                        <a:pt x="164587" y="18236"/>
                        <a:pt x="170151" y="21790"/>
                      </a:cubicBezTo>
                      <a:cubicBezTo>
                        <a:pt x="165205" y="40542"/>
                        <a:pt x="159796" y="59344"/>
                        <a:pt x="149648" y="75829"/>
                      </a:cubicBezTo>
                      <a:cubicBezTo>
                        <a:pt x="146094" y="81598"/>
                        <a:pt x="141406" y="87419"/>
                        <a:pt x="134761" y="88913"/>
                      </a:cubicBezTo>
                      <a:cubicBezTo>
                        <a:pt x="127652" y="90562"/>
                        <a:pt x="120440" y="86698"/>
                        <a:pt x="114155" y="82989"/>
                      </a:cubicBezTo>
                      <a:cubicBezTo>
                        <a:pt x="108076" y="79383"/>
                        <a:pt x="101998" y="75880"/>
                        <a:pt x="95919" y="72274"/>
                      </a:cubicBezTo>
                      <a:cubicBezTo>
                        <a:pt x="90768" y="69286"/>
                        <a:pt x="85668" y="66247"/>
                        <a:pt x="80516" y="63259"/>
                      </a:cubicBezTo>
                      <a:cubicBezTo>
                        <a:pt x="80723" y="69183"/>
                        <a:pt x="80929" y="75107"/>
                        <a:pt x="81135" y="81032"/>
                      </a:cubicBezTo>
                      <a:cubicBezTo>
                        <a:pt x="81186" y="83401"/>
                        <a:pt x="81289" y="85771"/>
                        <a:pt x="81392" y="88140"/>
                      </a:cubicBezTo>
                      <a:cubicBezTo>
                        <a:pt x="81856" y="101122"/>
                        <a:pt x="82319" y="114207"/>
                        <a:pt x="82783" y="127188"/>
                      </a:cubicBezTo>
                      <a:lnTo>
                        <a:pt x="82938" y="127188"/>
                      </a:lnTo>
                      <a:cubicBezTo>
                        <a:pt x="83865" y="135636"/>
                        <a:pt x="84792" y="144136"/>
                        <a:pt x="85771" y="152584"/>
                      </a:cubicBezTo>
                      <a:cubicBezTo>
                        <a:pt x="57181" y="152739"/>
                        <a:pt x="28590" y="152584"/>
                        <a:pt x="0" y="152224"/>
                      </a:cubicBezTo>
                      <a:cubicBezTo>
                        <a:pt x="206" y="148154"/>
                        <a:pt x="515" y="143982"/>
                        <a:pt x="927" y="139758"/>
                      </a:cubicBezTo>
                      <a:close/>
                    </a:path>
                  </a:pathLst>
                </a:custGeom>
                <a:solidFill>
                  <a:srgbClr val="EF599D"/>
                </a:solidFill>
                <a:ln w="0" cap="flat">
                  <a:noFill/>
                  <a:prstDash val="solid"/>
                  <a:miter/>
                </a:ln>
              </p:spPr>
              <p:txBody>
                <a:bodyPr rtlCol="0" anchor="ctr"/>
                <a:lstStyle/>
                <a:p>
                  <a:endParaRPr lang="en-US" dirty="0"/>
                </a:p>
              </p:txBody>
            </p:sp>
          </p:grpSp>
          <p:grpSp>
            <p:nvGrpSpPr>
              <p:cNvPr id="521" name="Graphic 331">
                <a:extLst>
                  <a:ext uri="{FF2B5EF4-FFF2-40B4-BE49-F238E27FC236}">
                    <a16:creationId xmlns:a16="http://schemas.microsoft.com/office/drawing/2014/main" id="{6F652239-2677-875E-A884-3E8DE92D46AE}"/>
                  </a:ext>
                </a:extLst>
              </p:cNvPr>
              <p:cNvGrpSpPr/>
              <p:nvPr/>
            </p:nvGrpSpPr>
            <p:grpSpPr>
              <a:xfrm>
                <a:off x="10396998" y="3278833"/>
                <a:ext cx="503009" cy="504266"/>
                <a:chOff x="10396998" y="3278833"/>
                <a:chExt cx="503009" cy="504266"/>
              </a:xfrm>
            </p:grpSpPr>
            <p:sp>
              <p:nvSpPr>
                <p:cNvPr id="522" name="Freeform: Shape 521">
                  <a:extLst>
                    <a:ext uri="{FF2B5EF4-FFF2-40B4-BE49-F238E27FC236}">
                      <a16:creationId xmlns:a16="http://schemas.microsoft.com/office/drawing/2014/main" id="{912A7BE1-E8FE-5BCA-8718-7B02E0A403E0}"/>
                    </a:ext>
                  </a:extLst>
                </p:cNvPr>
                <p:cNvSpPr/>
                <p:nvPr/>
              </p:nvSpPr>
              <p:spPr>
                <a:xfrm>
                  <a:off x="10599118" y="3371316"/>
                  <a:ext cx="58000" cy="60803"/>
                </a:xfrm>
                <a:custGeom>
                  <a:avLst/>
                  <a:gdLst>
                    <a:gd name="connsiteX0" fmla="*/ 27402 w 58000"/>
                    <a:gd name="connsiteY0" fmla="*/ 57043 h 60803"/>
                    <a:gd name="connsiteX1" fmla="*/ 11638 w 58000"/>
                    <a:gd name="connsiteY1" fmla="*/ 47719 h 60803"/>
                    <a:gd name="connsiteX2" fmla="*/ 1645 w 58000"/>
                    <a:gd name="connsiteY2" fmla="*/ 41795 h 60803"/>
                    <a:gd name="connsiteX3" fmla="*/ 460 w 58000"/>
                    <a:gd name="connsiteY3" fmla="*/ 37159 h 60803"/>
                    <a:gd name="connsiteX4" fmla="*/ 20756 w 58000"/>
                    <a:gd name="connsiteY4" fmla="*/ 1717 h 60803"/>
                    <a:gd name="connsiteX5" fmla="*/ 25393 w 58000"/>
                    <a:gd name="connsiteY5" fmla="*/ 481 h 60803"/>
                    <a:gd name="connsiteX6" fmla="*/ 36623 w 58000"/>
                    <a:gd name="connsiteY6" fmla="*/ 7126 h 60803"/>
                    <a:gd name="connsiteX7" fmla="*/ 50480 w 58000"/>
                    <a:gd name="connsiteY7" fmla="*/ 15368 h 60803"/>
                    <a:gd name="connsiteX8" fmla="*/ 58001 w 58000"/>
                    <a:gd name="connsiteY8" fmla="*/ 19850 h 60803"/>
                    <a:gd name="connsiteX9" fmla="*/ 33686 w 58000"/>
                    <a:gd name="connsiteY9" fmla="*/ 60804 h 60803"/>
                    <a:gd name="connsiteX10" fmla="*/ 27299 w 58000"/>
                    <a:gd name="connsiteY10" fmla="*/ 57043 h 6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000" h="60803">
                      <a:moveTo>
                        <a:pt x="27402" y="57043"/>
                      </a:moveTo>
                      <a:lnTo>
                        <a:pt x="11638" y="47719"/>
                      </a:lnTo>
                      <a:lnTo>
                        <a:pt x="1645" y="41795"/>
                      </a:lnTo>
                      <a:cubicBezTo>
                        <a:pt x="48" y="40868"/>
                        <a:pt x="-467" y="38756"/>
                        <a:pt x="460" y="37159"/>
                      </a:cubicBezTo>
                      <a:lnTo>
                        <a:pt x="20756" y="1717"/>
                      </a:lnTo>
                      <a:cubicBezTo>
                        <a:pt x="21684" y="69"/>
                        <a:pt x="23796" y="-498"/>
                        <a:pt x="25393" y="481"/>
                      </a:cubicBezTo>
                      <a:lnTo>
                        <a:pt x="36623" y="7126"/>
                      </a:lnTo>
                      <a:lnTo>
                        <a:pt x="50480" y="15368"/>
                      </a:lnTo>
                      <a:lnTo>
                        <a:pt x="58001" y="19850"/>
                      </a:lnTo>
                      <a:cubicBezTo>
                        <a:pt x="49913" y="33553"/>
                        <a:pt x="41774" y="47204"/>
                        <a:pt x="33686" y="60804"/>
                      </a:cubicBezTo>
                      <a:lnTo>
                        <a:pt x="27299" y="57043"/>
                      </a:lnTo>
                      <a:close/>
                    </a:path>
                  </a:pathLst>
                </a:custGeom>
                <a:solidFill>
                  <a:srgbClr val="FFFFFF"/>
                </a:solidFill>
                <a:ln w="0" cap="flat">
                  <a:noFill/>
                  <a:prstDash val="solid"/>
                  <a:miter/>
                </a:ln>
              </p:spPr>
              <p:txBody>
                <a:bodyPr rtlCol="0" anchor="ctr"/>
                <a:lstStyle/>
                <a:p>
                  <a:endParaRPr lang="en-US" dirty="0"/>
                </a:p>
              </p:txBody>
            </p:sp>
            <p:sp>
              <p:nvSpPr>
                <p:cNvPr id="523" name="Freeform: Shape 522">
                  <a:extLst>
                    <a:ext uri="{FF2B5EF4-FFF2-40B4-BE49-F238E27FC236}">
                      <a16:creationId xmlns:a16="http://schemas.microsoft.com/office/drawing/2014/main" id="{D9C01EA0-DDE0-FECB-ECD2-8A09B36E4462}"/>
                    </a:ext>
                  </a:extLst>
                </p:cNvPr>
                <p:cNvSpPr/>
                <p:nvPr/>
              </p:nvSpPr>
              <p:spPr>
                <a:xfrm>
                  <a:off x="10396998" y="3646358"/>
                  <a:ext cx="51999" cy="44554"/>
                </a:xfrm>
                <a:custGeom>
                  <a:avLst/>
                  <a:gdLst>
                    <a:gd name="connsiteX0" fmla="*/ 48965 w 51999"/>
                    <a:gd name="connsiteY0" fmla="*/ 215 h 44554"/>
                    <a:gd name="connsiteX1" fmla="*/ 49892 w 51999"/>
                    <a:gd name="connsiteY1" fmla="*/ 215 h 44554"/>
                    <a:gd name="connsiteX2" fmla="*/ 50098 w 51999"/>
                    <a:gd name="connsiteY2" fmla="*/ 9230 h 44554"/>
                    <a:gd name="connsiteX3" fmla="*/ 39847 w 51999"/>
                    <a:gd name="connsiteY3" fmla="*/ 18966 h 44554"/>
                    <a:gd name="connsiteX4" fmla="*/ 38353 w 51999"/>
                    <a:gd name="connsiteY4" fmla="*/ 23396 h 44554"/>
                    <a:gd name="connsiteX5" fmla="*/ 35417 w 51999"/>
                    <a:gd name="connsiteY5" fmla="*/ 34729 h 44554"/>
                    <a:gd name="connsiteX6" fmla="*/ 7908 w 51999"/>
                    <a:gd name="connsiteY6" fmla="*/ 44208 h 44554"/>
                    <a:gd name="connsiteX7" fmla="*/ 3478 w 51999"/>
                    <a:gd name="connsiteY7" fmla="*/ 44414 h 44554"/>
                    <a:gd name="connsiteX8" fmla="*/ 181 w 51999"/>
                    <a:gd name="connsiteY8" fmla="*/ 41786 h 44554"/>
                    <a:gd name="connsiteX9" fmla="*/ 1675 w 51999"/>
                    <a:gd name="connsiteY9" fmla="*/ 36480 h 44554"/>
                    <a:gd name="connsiteX10" fmla="*/ 23517 w 51999"/>
                    <a:gd name="connsiteY10" fmla="*/ 8354 h 44554"/>
                    <a:gd name="connsiteX11" fmla="*/ 30986 w 51999"/>
                    <a:gd name="connsiteY11" fmla="*/ 1966 h 44554"/>
                    <a:gd name="connsiteX12" fmla="*/ 48965 w 51999"/>
                    <a:gd name="connsiteY12" fmla="*/ 215 h 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99" h="44554">
                      <a:moveTo>
                        <a:pt x="48965" y="215"/>
                      </a:moveTo>
                      <a:lnTo>
                        <a:pt x="49892" y="215"/>
                      </a:lnTo>
                      <a:cubicBezTo>
                        <a:pt x="51643" y="4593"/>
                        <a:pt x="53498" y="8045"/>
                        <a:pt x="50098" y="9230"/>
                      </a:cubicBezTo>
                      <a:cubicBezTo>
                        <a:pt x="45616" y="10827"/>
                        <a:pt x="42010" y="14690"/>
                        <a:pt x="39847" y="18966"/>
                      </a:cubicBezTo>
                      <a:cubicBezTo>
                        <a:pt x="39177" y="20357"/>
                        <a:pt x="38765" y="21902"/>
                        <a:pt x="38353" y="23396"/>
                      </a:cubicBezTo>
                      <a:cubicBezTo>
                        <a:pt x="37374" y="27156"/>
                        <a:pt x="36395" y="30968"/>
                        <a:pt x="35417" y="34729"/>
                      </a:cubicBezTo>
                      <a:cubicBezTo>
                        <a:pt x="26453" y="39262"/>
                        <a:pt x="17490" y="42559"/>
                        <a:pt x="7908" y="44208"/>
                      </a:cubicBezTo>
                      <a:cubicBezTo>
                        <a:pt x="6414" y="44465"/>
                        <a:pt x="4972" y="44723"/>
                        <a:pt x="3478" y="44414"/>
                      </a:cubicBezTo>
                      <a:cubicBezTo>
                        <a:pt x="2035" y="44105"/>
                        <a:pt x="645" y="43177"/>
                        <a:pt x="181" y="41786"/>
                      </a:cubicBezTo>
                      <a:cubicBezTo>
                        <a:pt x="-437" y="39983"/>
                        <a:pt x="645" y="38077"/>
                        <a:pt x="1675" y="36480"/>
                      </a:cubicBezTo>
                      <a:cubicBezTo>
                        <a:pt x="8217" y="26590"/>
                        <a:pt x="15532" y="17163"/>
                        <a:pt x="23517" y="8354"/>
                      </a:cubicBezTo>
                      <a:cubicBezTo>
                        <a:pt x="25732" y="5881"/>
                        <a:pt x="28050" y="3460"/>
                        <a:pt x="30986" y="1966"/>
                      </a:cubicBezTo>
                      <a:cubicBezTo>
                        <a:pt x="36395" y="-764"/>
                        <a:pt x="42783" y="112"/>
                        <a:pt x="48965" y="215"/>
                      </a:cubicBezTo>
                      <a:close/>
                    </a:path>
                  </a:pathLst>
                </a:custGeom>
                <a:solidFill>
                  <a:srgbClr val="EF599D"/>
                </a:solidFill>
                <a:ln w="0" cap="flat">
                  <a:noFill/>
                  <a:prstDash val="solid"/>
                  <a:miter/>
                </a:ln>
              </p:spPr>
              <p:txBody>
                <a:bodyPr rtlCol="0" anchor="ctr"/>
                <a:lstStyle/>
                <a:p>
                  <a:endParaRPr lang="en-US" dirty="0"/>
                </a:p>
              </p:txBody>
            </p:sp>
            <p:sp>
              <p:nvSpPr>
                <p:cNvPr id="524" name="Freeform: Shape 523">
                  <a:extLst>
                    <a:ext uri="{FF2B5EF4-FFF2-40B4-BE49-F238E27FC236}">
                      <a16:creationId xmlns:a16="http://schemas.microsoft.com/office/drawing/2014/main" id="{96696DB1-B552-5ADB-6629-E2914976949E}"/>
                    </a:ext>
                  </a:extLst>
                </p:cNvPr>
                <p:cNvSpPr/>
                <p:nvPr/>
              </p:nvSpPr>
              <p:spPr>
                <a:xfrm>
                  <a:off x="10432466" y="3592535"/>
                  <a:ext cx="91179" cy="88604"/>
                </a:xfrm>
                <a:custGeom>
                  <a:avLst/>
                  <a:gdLst>
                    <a:gd name="connsiteX0" fmla="*/ 13497 w 91179"/>
                    <a:gd name="connsiteY0" fmla="*/ 54038 h 88604"/>
                    <a:gd name="connsiteX1" fmla="*/ 80053 w 91179"/>
                    <a:gd name="connsiteY1" fmla="*/ 0 h 88604"/>
                    <a:gd name="connsiteX2" fmla="*/ 82216 w 91179"/>
                    <a:gd name="connsiteY2" fmla="*/ 3142 h 88604"/>
                    <a:gd name="connsiteX3" fmla="*/ 91180 w 91179"/>
                    <a:gd name="connsiteY3" fmla="*/ 37657 h 88604"/>
                    <a:gd name="connsiteX4" fmla="*/ 27148 w 91179"/>
                    <a:gd name="connsiteY4" fmla="*/ 71604 h 88604"/>
                    <a:gd name="connsiteX5" fmla="*/ 0 w 91179"/>
                    <a:gd name="connsiteY5" fmla="*/ 88604 h 88604"/>
                    <a:gd name="connsiteX6" fmla="*/ 2936 w 91179"/>
                    <a:gd name="connsiteY6" fmla="*/ 77271 h 88604"/>
                    <a:gd name="connsiteX7" fmla="*/ 4430 w 91179"/>
                    <a:gd name="connsiteY7" fmla="*/ 72841 h 88604"/>
                    <a:gd name="connsiteX8" fmla="*/ 14682 w 91179"/>
                    <a:gd name="connsiteY8" fmla="*/ 63105 h 88604"/>
                    <a:gd name="connsiteX9" fmla="*/ 14475 w 91179"/>
                    <a:gd name="connsiteY9" fmla="*/ 54090 h 88604"/>
                    <a:gd name="connsiteX10" fmla="*/ 13548 w 91179"/>
                    <a:gd name="connsiteY10" fmla="*/ 54090 h 8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179" h="88604">
                      <a:moveTo>
                        <a:pt x="13497" y="54038"/>
                      </a:moveTo>
                      <a:cubicBezTo>
                        <a:pt x="37090" y="37811"/>
                        <a:pt x="59344" y="19678"/>
                        <a:pt x="80053" y="0"/>
                      </a:cubicBezTo>
                      <a:cubicBezTo>
                        <a:pt x="80774" y="1030"/>
                        <a:pt x="81495" y="2112"/>
                        <a:pt x="82216" y="3142"/>
                      </a:cubicBezTo>
                      <a:cubicBezTo>
                        <a:pt x="84071" y="14939"/>
                        <a:pt x="87059" y="26478"/>
                        <a:pt x="91180" y="37657"/>
                      </a:cubicBezTo>
                      <a:cubicBezTo>
                        <a:pt x="70523" y="49660"/>
                        <a:pt x="40078" y="64444"/>
                        <a:pt x="27148" y="71604"/>
                      </a:cubicBezTo>
                      <a:cubicBezTo>
                        <a:pt x="17875" y="78198"/>
                        <a:pt x="9015" y="84019"/>
                        <a:pt x="0" y="88604"/>
                      </a:cubicBezTo>
                      <a:cubicBezTo>
                        <a:pt x="979" y="84844"/>
                        <a:pt x="1958" y="81032"/>
                        <a:pt x="2936" y="77271"/>
                      </a:cubicBezTo>
                      <a:cubicBezTo>
                        <a:pt x="3348" y="75777"/>
                        <a:pt x="3709" y="74232"/>
                        <a:pt x="4430" y="72841"/>
                      </a:cubicBezTo>
                      <a:cubicBezTo>
                        <a:pt x="6542" y="68565"/>
                        <a:pt x="10200" y="64702"/>
                        <a:pt x="14682" y="63105"/>
                      </a:cubicBezTo>
                      <a:cubicBezTo>
                        <a:pt x="18081" y="61920"/>
                        <a:pt x="16227" y="58468"/>
                        <a:pt x="14475" y="54090"/>
                      </a:cubicBezTo>
                      <a:lnTo>
                        <a:pt x="13548" y="54090"/>
                      </a:lnTo>
                      <a:close/>
                    </a:path>
                  </a:pathLst>
                </a:custGeom>
                <a:solidFill>
                  <a:srgbClr val="F5B691"/>
                </a:solidFill>
                <a:ln w="0" cap="flat">
                  <a:noFill/>
                  <a:prstDash val="solid"/>
                  <a:miter/>
                </a:ln>
              </p:spPr>
              <p:txBody>
                <a:bodyPr rtlCol="0" anchor="ctr"/>
                <a:lstStyle/>
                <a:p>
                  <a:endParaRPr lang="en-US" dirty="0"/>
                </a:p>
              </p:txBody>
            </p:sp>
            <p:sp>
              <p:nvSpPr>
                <p:cNvPr id="525" name="Freeform: Shape 524">
                  <a:extLst>
                    <a:ext uri="{FF2B5EF4-FFF2-40B4-BE49-F238E27FC236}">
                      <a16:creationId xmlns:a16="http://schemas.microsoft.com/office/drawing/2014/main" id="{3DD803AD-AF5A-6492-5011-AFDF4628DCB9}"/>
                    </a:ext>
                  </a:extLst>
                </p:cNvPr>
                <p:cNvSpPr/>
                <p:nvPr/>
              </p:nvSpPr>
              <p:spPr>
                <a:xfrm>
                  <a:off x="10697403" y="3348564"/>
                  <a:ext cx="5151" cy="154"/>
                </a:xfrm>
                <a:custGeom>
                  <a:avLst/>
                  <a:gdLst>
                    <a:gd name="connsiteX0" fmla="*/ 0 w 5151"/>
                    <a:gd name="connsiteY0" fmla="*/ 155 h 154"/>
                    <a:gd name="connsiteX1" fmla="*/ 0 w 5151"/>
                    <a:gd name="connsiteY1" fmla="*/ 0 h 154"/>
                    <a:gd name="connsiteX2" fmla="*/ 0 w 5151"/>
                    <a:gd name="connsiteY2" fmla="*/ 155 h 154"/>
                    <a:gd name="connsiteX3" fmla="*/ 0 w 5151"/>
                    <a:gd name="connsiteY3" fmla="*/ 155 h 154"/>
                  </a:gdLst>
                  <a:ahLst/>
                  <a:cxnLst>
                    <a:cxn ang="0">
                      <a:pos x="connsiteX0" y="connsiteY0"/>
                    </a:cxn>
                    <a:cxn ang="0">
                      <a:pos x="connsiteX1" y="connsiteY1"/>
                    </a:cxn>
                    <a:cxn ang="0">
                      <a:pos x="connsiteX2" y="connsiteY2"/>
                    </a:cxn>
                    <a:cxn ang="0">
                      <a:pos x="connsiteX3" y="connsiteY3"/>
                    </a:cxn>
                  </a:cxnLst>
                  <a:rect l="l" t="t" r="r" b="b"/>
                  <a:pathLst>
                    <a:path w="5151" h="154">
                      <a:moveTo>
                        <a:pt x="0" y="155"/>
                      </a:moveTo>
                      <a:cubicBezTo>
                        <a:pt x="0" y="155"/>
                        <a:pt x="0" y="103"/>
                        <a:pt x="0" y="0"/>
                      </a:cubicBezTo>
                      <a:cubicBezTo>
                        <a:pt x="0" y="0"/>
                        <a:pt x="0" y="103"/>
                        <a:pt x="0" y="155"/>
                      </a:cubicBezTo>
                      <a:lnTo>
                        <a:pt x="0" y="155"/>
                      </a:lnTo>
                      <a:close/>
                    </a:path>
                  </a:pathLst>
                </a:custGeom>
                <a:solidFill>
                  <a:srgbClr val="E10B17"/>
                </a:solidFill>
                <a:ln w="0" cap="flat">
                  <a:noFill/>
                  <a:prstDash val="solid"/>
                  <a:miter/>
                </a:ln>
              </p:spPr>
              <p:txBody>
                <a:bodyPr rtlCol="0" anchor="ctr"/>
                <a:lstStyle/>
                <a:p>
                  <a:endParaRPr lang="en-US" dirty="0"/>
                </a:p>
              </p:txBody>
            </p:sp>
            <p:sp>
              <p:nvSpPr>
                <p:cNvPr id="526" name="Freeform: Shape 525">
                  <a:extLst>
                    <a:ext uri="{FF2B5EF4-FFF2-40B4-BE49-F238E27FC236}">
                      <a16:creationId xmlns:a16="http://schemas.microsoft.com/office/drawing/2014/main" id="{01257F02-BCD1-2E74-3262-AC6DF3ADB331}"/>
                    </a:ext>
                  </a:extLst>
                </p:cNvPr>
                <p:cNvSpPr/>
                <p:nvPr/>
              </p:nvSpPr>
              <p:spPr>
                <a:xfrm>
                  <a:off x="10599732" y="3763767"/>
                  <a:ext cx="58461" cy="19332"/>
                </a:xfrm>
                <a:custGeom>
                  <a:avLst/>
                  <a:gdLst>
                    <a:gd name="connsiteX0" fmla="*/ 57489 w 58461"/>
                    <a:gd name="connsiteY0" fmla="*/ 18648 h 19332"/>
                    <a:gd name="connsiteX1" fmla="*/ 0 w 58461"/>
                    <a:gd name="connsiteY1" fmla="*/ 19215 h 19332"/>
                    <a:gd name="connsiteX2" fmla="*/ 2730 w 58461"/>
                    <a:gd name="connsiteY2" fmla="*/ 0 h 19332"/>
                    <a:gd name="connsiteX3" fmla="*/ 26015 w 58461"/>
                    <a:gd name="connsiteY3" fmla="*/ 11024 h 19332"/>
                    <a:gd name="connsiteX4" fmla="*/ 40335 w 58461"/>
                    <a:gd name="connsiteY4" fmla="*/ 7263 h 19332"/>
                    <a:gd name="connsiteX5" fmla="*/ 42293 w 58461"/>
                    <a:gd name="connsiteY5" fmla="*/ 6388 h 19332"/>
                    <a:gd name="connsiteX6" fmla="*/ 55841 w 58461"/>
                    <a:gd name="connsiteY6" fmla="*/ 11488 h 19332"/>
                    <a:gd name="connsiteX7" fmla="*/ 58262 w 58461"/>
                    <a:gd name="connsiteY7" fmla="*/ 14475 h 19332"/>
                    <a:gd name="connsiteX8" fmla="*/ 57438 w 58461"/>
                    <a:gd name="connsiteY8" fmla="*/ 18081 h 19332"/>
                    <a:gd name="connsiteX9" fmla="*/ 57438 w 58461"/>
                    <a:gd name="connsiteY9" fmla="*/ 18597 h 1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461" h="19332">
                      <a:moveTo>
                        <a:pt x="57489" y="18648"/>
                      </a:moveTo>
                      <a:cubicBezTo>
                        <a:pt x="38326" y="19318"/>
                        <a:pt x="16433" y="19472"/>
                        <a:pt x="0" y="19215"/>
                      </a:cubicBezTo>
                      <a:cubicBezTo>
                        <a:pt x="876" y="12827"/>
                        <a:pt x="1803" y="6388"/>
                        <a:pt x="2730" y="0"/>
                      </a:cubicBezTo>
                      <a:cubicBezTo>
                        <a:pt x="10560" y="3606"/>
                        <a:pt x="17412" y="10612"/>
                        <a:pt x="26015" y="11024"/>
                      </a:cubicBezTo>
                      <a:cubicBezTo>
                        <a:pt x="31011" y="11230"/>
                        <a:pt x="35802" y="9221"/>
                        <a:pt x="40335" y="7263"/>
                      </a:cubicBezTo>
                      <a:cubicBezTo>
                        <a:pt x="41005" y="6954"/>
                        <a:pt x="41623" y="6697"/>
                        <a:pt x="42293" y="6388"/>
                      </a:cubicBezTo>
                      <a:cubicBezTo>
                        <a:pt x="47084" y="7418"/>
                        <a:pt x="52029" y="8500"/>
                        <a:pt x="55841" y="11488"/>
                      </a:cubicBezTo>
                      <a:cubicBezTo>
                        <a:pt x="56871" y="12260"/>
                        <a:pt x="57799" y="13239"/>
                        <a:pt x="58262" y="14475"/>
                      </a:cubicBezTo>
                      <a:cubicBezTo>
                        <a:pt x="58674" y="15712"/>
                        <a:pt x="58468" y="17257"/>
                        <a:pt x="57438" y="18081"/>
                      </a:cubicBezTo>
                      <a:lnTo>
                        <a:pt x="57438" y="18597"/>
                      </a:lnTo>
                      <a:close/>
                    </a:path>
                  </a:pathLst>
                </a:custGeom>
                <a:solidFill>
                  <a:srgbClr val="EF599D"/>
                </a:solidFill>
                <a:ln w="0" cap="flat">
                  <a:noFill/>
                  <a:prstDash val="solid"/>
                  <a:miter/>
                </a:ln>
              </p:spPr>
              <p:txBody>
                <a:bodyPr rtlCol="0" anchor="ctr"/>
                <a:lstStyle/>
                <a:p>
                  <a:endParaRPr lang="en-US" dirty="0"/>
                </a:p>
              </p:txBody>
            </p:sp>
            <p:sp>
              <p:nvSpPr>
                <p:cNvPr id="527" name="Freeform: Shape 526">
                  <a:extLst>
                    <a:ext uri="{FF2B5EF4-FFF2-40B4-BE49-F238E27FC236}">
                      <a16:creationId xmlns:a16="http://schemas.microsoft.com/office/drawing/2014/main" id="{582FD707-EA16-280A-8204-F3B5A4D195BC}"/>
                    </a:ext>
                  </a:extLst>
                </p:cNvPr>
                <p:cNvSpPr/>
                <p:nvPr/>
              </p:nvSpPr>
              <p:spPr>
                <a:xfrm>
                  <a:off x="10608418" y="3419036"/>
                  <a:ext cx="18152" cy="51823"/>
                </a:xfrm>
                <a:custGeom>
                  <a:avLst/>
                  <a:gdLst>
                    <a:gd name="connsiteX0" fmla="*/ 1719 w 18152"/>
                    <a:gd name="connsiteY0" fmla="*/ 51823 h 51823"/>
                    <a:gd name="connsiteX1" fmla="*/ 2389 w 18152"/>
                    <a:gd name="connsiteY1" fmla="*/ 0 h 51823"/>
                    <a:gd name="connsiteX2" fmla="*/ 18152 w 18152"/>
                    <a:gd name="connsiteY2" fmla="*/ 9324 h 51823"/>
                    <a:gd name="connsiteX3" fmla="*/ 16658 w 18152"/>
                    <a:gd name="connsiteY3" fmla="*/ 26272 h 51823"/>
                    <a:gd name="connsiteX4" fmla="*/ 13258 w 18152"/>
                    <a:gd name="connsiteY4" fmla="*/ 31990 h 51823"/>
                    <a:gd name="connsiteX5" fmla="*/ 10889 w 18152"/>
                    <a:gd name="connsiteY5" fmla="*/ 35905 h 51823"/>
                    <a:gd name="connsiteX6" fmla="*/ 1719 w 18152"/>
                    <a:gd name="connsiteY6" fmla="*/ 51772 h 5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52" h="51823">
                      <a:moveTo>
                        <a:pt x="1719" y="51823"/>
                      </a:moveTo>
                      <a:cubicBezTo>
                        <a:pt x="-650" y="35596"/>
                        <a:pt x="-702" y="16794"/>
                        <a:pt x="2389" y="0"/>
                      </a:cubicBezTo>
                      <a:lnTo>
                        <a:pt x="18152" y="9324"/>
                      </a:lnTo>
                      <a:cubicBezTo>
                        <a:pt x="16504" y="14785"/>
                        <a:pt x="15989" y="20606"/>
                        <a:pt x="16658" y="26272"/>
                      </a:cubicBezTo>
                      <a:cubicBezTo>
                        <a:pt x="15525" y="28178"/>
                        <a:pt x="14392" y="30136"/>
                        <a:pt x="13258" y="31990"/>
                      </a:cubicBezTo>
                      <a:cubicBezTo>
                        <a:pt x="12486" y="33278"/>
                        <a:pt x="11662" y="34617"/>
                        <a:pt x="10889" y="35905"/>
                      </a:cubicBezTo>
                      <a:cubicBezTo>
                        <a:pt x="7953" y="41263"/>
                        <a:pt x="4862" y="46517"/>
                        <a:pt x="1719" y="51772"/>
                      </a:cubicBezTo>
                      <a:close/>
                    </a:path>
                  </a:pathLst>
                </a:custGeom>
                <a:solidFill>
                  <a:srgbClr val="F2C72B"/>
                </a:solidFill>
                <a:ln w="0" cap="flat">
                  <a:noFill/>
                  <a:prstDash val="solid"/>
                  <a:miter/>
                </a:ln>
              </p:spPr>
              <p:txBody>
                <a:bodyPr rtlCol="0" anchor="ctr"/>
                <a:lstStyle/>
                <a:p>
                  <a:endParaRPr lang="en-US" dirty="0"/>
                </a:p>
              </p:txBody>
            </p:sp>
            <p:sp>
              <p:nvSpPr>
                <p:cNvPr id="528" name="Freeform: Shape 527">
                  <a:extLst>
                    <a:ext uri="{FF2B5EF4-FFF2-40B4-BE49-F238E27FC236}">
                      <a16:creationId xmlns:a16="http://schemas.microsoft.com/office/drawing/2014/main" id="{FCE09E3D-3F60-00C3-2082-6F188055A076}"/>
                    </a:ext>
                  </a:extLst>
                </p:cNvPr>
                <p:cNvSpPr/>
                <p:nvPr/>
              </p:nvSpPr>
              <p:spPr>
                <a:xfrm>
                  <a:off x="10602462" y="3684281"/>
                  <a:ext cx="42292" cy="90532"/>
                </a:xfrm>
                <a:custGeom>
                  <a:avLst/>
                  <a:gdLst>
                    <a:gd name="connsiteX0" fmla="*/ 25036 w 42292"/>
                    <a:gd name="connsiteY0" fmla="*/ 80104 h 90532"/>
                    <a:gd name="connsiteX1" fmla="*/ 38017 w 42292"/>
                    <a:gd name="connsiteY1" fmla="*/ 85565 h 90532"/>
                    <a:gd name="connsiteX2" fmla="*/ 39563 w 42292"/>
                    <a:gd name="connsiteY2" fmla="*/ 85874 h 90532"/>
                    <a:gd name="connsiteX3" fmla="*/ 37605 w 42292"/>
                    <a:gd name="connsiteY3" fmla="*/ 86750 h 90532"/>
                    <a:gd name="connsiteX4" fmla="*/ 23284 w 42292"/>
                    <a:gd name="connsiteY4" fmla="*/ 90510 h 90532"/>
                    <a:gd name="connsiteX5" fmla="*/ 0 w 42292"/>
                    <a:gd name="connsiteY5" fmla="*/ 79486 h 90532"/>
                    <a:gd name="connsiteX6" fmla="*/ 11230 w 42292"/>
                    <a:gd name="connsiteY6" fmla="*/ 0 h 90532"/>
                    <a:gd name="connsiteX7" fmla="*/ 42293 w 42292"/>
                    <a:gd name="connsiteY7" fmla="*/ 3967 h 90532"/>
                    <a:gd name="connsiteX8" fmla="*/ 25190 w 42292"/>
                    <a:gd name="connsiteY8" fmla="*/ 79847 h 90532"/>
                    <a:gd name="connsiteX9" fmla="*/ 25036 w 42292"/>
                    <a:gd name="connsiteY9" fmla="*/ 80053 h 90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92" h="90532">
                      <a:moveTo>
                        <a:pt x="25036" y="80104"/>
                      </a:moveTo>
                      <a:cubicBezTo>
                        <a:pt x="28539" y="83195"/>
                        <a:pt x="33381" y="84535"/>
                        <a:pt x="38017" y="85565"/>
                      </a:cubicBezTo>
                      <a:cubicBezTo>
                        <a:pt x="38532" y="85668"/>
                        <a:pt x="39048" y="85771"/>
                        <a:pt x="39563" y="85874"/>
                      </a:cubicBezTo>
                      <a:cubicBezTo>
                        <a:pt x="38893" y="86183"/>
                        <a:pt x="38275" y="86441"/>
                        <a:pt x="37605" y="86750"/>
                      </a:cubicBezTo>
                      <a:cubicBezTo>
                        <a:pt x="33020" y="88707"/>
                        <a:pt x="28230" y="90768"/>
                        <a:pt x="23284" y="90510"/>
                      </a:cubicBezTo>
                      <a:cubicBezTo>
                        <a:pt x="14681" y="90098"/>
                        <a:pt x="7830" y="83092"/>
                        <a:pt x="0" y="79486"/>
                      </a:cubicBezTo>
                      <a:cubicBezTo>
                        <a:pt x="3760" y="53008"/>
                        <a:pt x="7469" y="26478"/>
                        <a:pt x="11230" y="0"/>
                      </a:cubicBezTo>
                      <a:cubicBezTo>
                        <a:pt x="21481" y="2112"/>
                        <a:pt x="31887" y="3400"/>
                        <a:pt x="42293" y="3967"/>
                      </a:cubicBezTo>
                      <a:cubicBezTo>
                        <a:pt x="36008" y="28848"/>
                        <a:pt x="30187" y="54090"/>
                        <a:pt x="25190" y="79847"/>
                      </a:cubicBezTo>
                      <a:lnTo>
                        <a:pt x="25036" y="80053"/>
                      </a:lnTo>
                      <a:close/>
                    </a:path>
                  </a:pathLst>
                </a:custGeom>
                <a:solidFill>
                  <a:srgbClr val="F5B691"/>
                </a:solidFill>
                <a:ln w="0" cap="flat">
                  <a:noFill/>
                  <a:prstDash val="solid"/>
                  <a:miter/>
                </a:ln>
              </p:spPr>
              <p:txBody>
                <a:bodyPr rtlCol="0" anchor="ctr"/>
                <a:lstStyle/>
                <a:p>
                  <a:endParaRPr lang="en-US" dirty="0"/>
                </a:p>
              </p:txBody>
            </p:sp>
            <p:sp>
              <p:nvSpPr>
                <p:cNvPr id="529" name="Freeform: Shape 528">
                  <a:extLst>
                    <a:ext uri="{FF2B5EF4-FFF2-40B4-BE49-F238E27FC236}">
                      <a16:creationId xmlns:a16="http://schemas.microsoft.com/office/drawing/2014/main" id="{EACBA055-77F0-531C-843D-3088DE83D5AA}"/>
                    </a:ext>
                  </a:extLst>
                </p:cNvPr>
                <p:cNvSpPr/>
                <p:nvPr/>
              </p:nvSpPr>
              <p:spPr>
                <a:xfrm>
                  <a:off x="10649649" y="3370973"/>
                  <a:ext cx="19472" cy="20141"/>
                </a:xfrm>
                <a:custGeom>
                  <a:avLst/>
                  <a:gdLst>
                    <a:gd name="connsiteX0" fmla="*/ 19472 w 19472"/>
                    <a:gd name="connsiteY0" fmla="*/ 51 h 20141"/>
                    <a:gd name="connsiteX1" fmla="*/ 7521 w 19472"/>
                    <a:gd name="connsiteY1" fmla="*/ 20142 h 20141"/>
                    <a:gd name="connsiteX2" fmla="*/ 0 w 19472"/>
                    <a:gd name="connsiteY2" fmla="*/ 15660 h 20141"/>
                    <a:gd name="connsiteX3" fmla="*/ 19472 w 19472"/>
                    <a:gd name="connsiteY3" fmla="*/ 0 h 20141"/>
                  </a:gdLst>
                  <a:ahLst/>
                  <a:cxnLst>
                    <a:cxn ang="0">
                      <a:pos x="connsiteX0" y="connsiteY0"/>
                    </a:cxn>
                    <a:cxn ang="0">
                      <a:pos x="connsiteX1" y="connsiteY1"/>
                    </a:cxn>
                    <a:cxn ang="0">
                      <a:pos x="connsiteX2" y="connsiteY2"/>
                    </a:cxn>
                    <a:cxn ang="0">
                      <a:pos x="connsiteX3" y="connsiteY3"/>
                    </a:cxn>
                  </a:cxnLst>
                  <a:rect l="l" t="t" r="r" b="b"/>
                  <a:pathLst>
                    <a:path w="19472" h="20141">
                      <a:moveTo>
                        <a:pt x="19472" y="51"/>
                      </a:moveTo>
                      <a:cubicBezTo>
                        <a:pt x="15506" y="6800"/>
                        <a:pt x="11539" y="13445"/>
                        <a:pt x="7521" y="20142"/>
                      </a:cubicBezTo>
                      <a:lnTo>
                        <a:pt x="0" y="15660"/>
                      </a:lnTo>
                      <a:cubicBezTo>
                        <a:pt x="5667" y="9582"/>
                        <a:pt x="12260" y="4224"/>
                        <a:pt x="19472" y="0"/>
                      </a:cubicBezTo>
                      <a:close/>
                    </a:path>
                  </a:pathLst>
                </a:custGeom>
                <a:solidFill>
                  <a:srgbClr val="EF972E"/>
                </a:solidFill>
                <a:ln w="0" cap="flat">
                  <a:noFill/>
                  <a:prstDash val="solid"/>
                  <a:miter/>
                </a:ln>
              </p:spPr>
              <p:txBody>
                <a:bodyPr rtlCol="0" anchor="ctr"/>
                <a:lstStyle/>
                <a:p>
                  <a:endParaRPr lang="en-US" dirty="0"/>
                </a:p>
              </p:txBody>
            </p:sp>
            <p:sp>
              <p:nvSpPr>
                <p:cNvPr id="530" name="Freeform: Shape 529">
                  <a:extLst>
                    <a:ext uri="{FF2B5EF4-FFF2-40B4-BE49-F238E27FC236}">
                      <a16:creationId xmlns:a16="http://schemas.microsoft.com/office/drawing/2014/main" id="{7CB09D3D-0AA5-EDE1-A8F6-B4B75B29F2B5}"/>
                    </a:ext>
                  </a:extLst>
                </p:cNvPr>
                <p:cNvSpPr/>
                <p:nvPr/>
              </p:nvSpPr>
              <p:spPr>
                <a:xfrm>
                  <a:off x="10647534" y="3290209"/>
                  <a:ext cx="34980" cy="49186"/>
                </a:xfrm>
                <a:custGeom>
                  <a:avLst/>
                  <a:gdLst>
                    <a:gd name="connsiteX0" fmla="*/ 34929 w 34980"/>
                    <a:gd name="connsiteY0" fmla="*/ 11581 h 49186"/>
                    <a:gd name="connsiteX1" fmla="*/ 32972 w 34980"/>
                    <a:gd name="connsiteY1" fmla="*/ 19463 h 49186"/>
                    <a:gd name="connsiteX2" fmla="*/ 31271 w 34980"/>
                    <a:gd name="connsiteY2" fmla="*/ 26984 h 49186"/>
                    <a:gd name="connsiteX3" fmla="*/ 15611 w 34980"/>
                    <a:gd name="connsiteY3" fmla="*/ 49186 h 49186"/>
                    <a:gd name="connsiteX4" fmla="*/ 2063 w 34980"/>
                    <a:gd name="connsiteY4" fmla="*/ 32032 h 49186"/>
                    <a:gd name="connsiteX5" fmla="*/ 3351 w 34980"/>
                    <a:gd name="connsiteY5" fmla="*/ 9108 h 49186"/>
                    <a:gd name="connsiteX6" fmla="*/ 23802 w 34980"/>
                    <a:gd name="connsiteY6" fmla="*/ 660 h 49186"/>
                    <a:gd name="connsiteX7" fmla="*/ 34980 w 34980"/>
                    <a:gd name="connsiteY7" fmla="*/ 11530 h 4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80" h="49186">
                      <a:moveTo>
                        <a:pt x="34929" y="11581"/>
                      </a:moveTo>
                      <a:cubicBezTo>
                        <a:pt x="33899" y="14105"/>
                        <a:pt x="33229" y="16784"/>
                        <a:pt x="32972" y="19463"/>
                      </a:cubicBezTo>
                      <a:cubicBezTo>
                        <a:pt x="31941" y="21781"/>
                        <a:pt x="31735" y="24511"/>
                        <a:pt x="31271" y="26984"/>
                      </a:cubicBezTo>
                      <a:cubicBezTo>
                        <a:pt x="29623" y="36153"/>
                        <a:pt x="23647" y="44447"/>
                        <a:pt x="15611" y="49186"/>
                      </a:cubicBezTo>
                      <a:cubicBezTo>
                        <a:pt x="9790" y="44602"/>
                        <a:pt x="4793" y="38832"/>
                        <a:pt x="2063" y="32032"/>
                      </a:cubicBezTo>
                      <a:cubicBezTo>
                        <a:pt x="-873" y="24666"/>
                        <a:pt x="-873" y="15857"/>
                        <a:pt x="3351" y="9108"/>
                      </a:cubicBezTo>
                      <a:cubicBezTo>
                        <a:pt x="7524" y="2360"/>
                        <a:pt x="16178" y="-1658"/>
                        <a:pt x="23802" y="660"/>
                      </a:cubicBezTo>
                      <a:cubicBezTo>
                        <a:pt x="28902" y="2257"/>
                        <a:pt x="33074" y="6481"/>
                        <a:pt x="34980" y="11530"/>
                      </a:cubicBezTo>
                      <a:close/>
                    </a:path>
                  </a:pathLst>
                </a:custGeom>
                <a:solidFill>
                  <a:srgbClr val="3F2F6D"/>
                </a:solidFill>
                <a:ln w="0" cap="flat">
                  <a:noFill/>
                  <a:prstDash val="solid"/>
                  <a:miter/>
                </a:ln>
              </p:spPr>
              <p:txBody>
                <a:bodyPr rtlCol="0" anchor="ctr"/>
                <a:lstStyle/>
                <a:p>
                  <a:endParaRPr lang="en-US" dirty="0"/>
                </a:p>
              </p:txBody>
            </p:sp>
            <p:sp>
              <p:nvSpPr>
                <p:cNvPr id="531" name="Freeform: Shape 530">
                  <a:extLst>
                    <a:ext uri="{FF2B5EF4-FFF2-40B4-BE49-F238E27FC236}">
                      <a16:creationId xmlns:a16="http://schemas.microsoft.com/office/drawing/2014/main" id="{666EEE5E-B0BE-3247-28D6-D11453411EC5}"/>
                    </a:ext>
                  </a:extLst>
                </p:cNvPr>
                <p:cNvSpPr/>
                <p:nvPr/>
              </p:nvSpPr>
              <p:spPr>
                <a:xfrm>
                  <a:off x="10680454" y="3278833"/>
                  <a:ext cx="47341" cy="66434"/>
                </a:xfrm>
                <a:custGeom>
                  <a:avLst/>
                  <a:gdLst>
                    <a:gd name="connsiteX0" fmla="*/ 43220 w 47341"/>
                    <a:gd name="connsiteY0" fmla="*/ 9151 h 66434"/>
                    <a:gd name="connsiteX1" fmla="*/ 38842 w 47341"/>
                    <a:gd name="connsiteY1" fmla="*/ 22853 h 66434"/>
                    <a:gd name="connsiteX2" fmla="*/ 35905 w 47341"/>
                    <a:gd name="connsiteY2" fmla="*/ 26820 h 66434"/>
                    <a:gd name="connsiteX3" fmla="*/ 36472 w 47341"/>
                    <a:gd name="connsiteY3" fmla="*/ 29653 h 66434"/>
                    <a:gd name="connsiteX4" fmla="*/ 34669 w 47341"/>
                    <a:gd name="connsiteY4" fmla="*/ 40420 h 66434"/>
                    <a:gd name="connsiteX5" fmla="*/ 29518 w 47341"/>
                    <a:gd name="connsiteY5" fmla="*/ 39389 h 66434"/>
                    <a:gd name="connsiteX6" fmla="*/ 25654 w 47341"/>
                    <a:gd name="connsiteY6" fmla="*/ 43614 h 66434"/>
                    <a:gd name="connsiteX7" fmla="*/ 26890 w 47341"/>
                    <a:gd name="connsiteY7" fmla="*/ 49280 h 66434"/>
                    <a:gd name="connsiteX8" fmla="*/ 31217 w 47341"/>
                    <a:gd name="connsiteY8" fmla="*/ 51856 h 66434"/>
                    <a:gd name="connsiteX9" fmla="*/ 31733 w 47341"/>
                    <a:gd name="connsiteY9" fmla="*/ 51856 h 66434"/>
                    <a:gd name="connsiteX10" fmla="*/ 16433 w 47341"/>
                    <a:gd name="connsiteY10" fmla="*/ 66434 h 66434"/>
                    <a:gd name="connsiteX11" fmla="*/ 11848 w 47341"/>
                    <a:gd name="connsiteY11" fmla="*/ 60407 h 66434"/>
                    <a:gd name="connsiteX12" fmla="*/ 0 w 47341"/>
                    <a:gd name="connsiteY12" fmla="*/ 33620 h 66434"/>
                    <a:gd name="connsiteX13" fmla="*/ 155 w 47341"/>
                    <a:gd name="connsiteY13" fmla="*/ 30941 h 66434"/>
                    <a:gd name="connsiteX14" fmla="*/ 2112 w 47341"/>
                    <a:gd name="connsiteY14" fmla="*/ 23060 h 66434"/>
                    <a:gd name="connsiteX15" fmla="*/ 14063 w 47341"/>
                    <a:gd name="connsiteY15" fmla="*/ 10284 h 66434"/>
                    <a:gd name="connsiteX16" fmla="*/ 25448 w 47341"/>
                    <a:gd name="connsiteY16" fmla="*/ 1372 h 66434"/>
                    <a:gd name="connsiteX17" fmla="*/ 39872 w 47341"/>
                    <a:gd name="connsiteY17" fmla="*/ 1681 h 66434"/>
                    <a:gd name="connsiteX18" fmla="*/ 47341 w 47341"/>
                    <a:gd name="connsiteY18" fmla="*/ 13117 h 66434"/>
                    <a:gd name="connsiteX19" fmla="*/ 43323 w 47341"/>
                    <a:gd name="connsiteY19" fmla="*/ 9254 h 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7341" h="66434">
                      <a:moveTo>
                        <a:pt x="43220" y="9151"/>
                      </a:moveTo>
                      <a:cubicBezTo>
                        <a:pt x="44199" y="14045"/>
                        <a:pt x="42551" y="19454"/>
                        <a:pt x="38842" y="22853"/>
                      </a:cubicBezTo>
                      <a:cubicBezTo>
                        <a:pt x="37605" y="23987"/>
                        <a:pt x="36060" y="25172"/>
                        <a:pt x="35905" y="26820"/>
                      </a:cubicBezTo>
                      <a:cubicBezTo>
                        <a:pt x="35802" y="27799"/>
                        <a:pt x="36214" y="28726"/>
                        <a:pt x="36472" y="29653"/>
                      </a:cubicBezTo>
                      <a:cubicBezTo>
                        <a:pt x="37605" y="33259"/>
                        <a:pt x="36884" y="37380"/>
                        <a:pt x="34669" y="40420"/>
                      </a:cubicBezTo>
                      <a:cubicBezTo>
                        <a:pt x="33278" y="39183"/>
                        <a:pt x="31269" y="38771"/>
                        <a:pt x="29518" y="39389"/>
                      </a:cubicBezTo>
                      <a:cubicBezTo>
                        <a:pt x="27612" y="40008"/>
                        <a:pt x="26118" y="41708"/>
                        <a:pt x="25654" y="43614"/>
                      </a:cubicBezTo>
                      <a:cubicBezTo>
                        <a:pt x="25139" y="45571"/>
                        <a:pt x="25654" y="47683"/>
                        <a:pt x="26890" y="49280"/>
                      </a:cubicBezTo>
                      <a:cubicBezTo>
                        <a:pt x="27921" y="50671"/>
                        <a:pt x="29518" y="51598"/>
                        <a:pt x="31217" y="51856"/>
                      </a:cubicBezTo>
                      <a:cubicBezTo>
                        <a:pt x="31372" y="51856"/>
                        <a:pt x="31527" y="51856"/>
                        <a:pt x="31733" y="51856"/>
                      </a:cubicBezTo>
                      <a:cubicBezTo>
                        <a:pt x="28642" y="58347"/>
                        <a:pt x="23078" y="63652"/>
                        <a:pt x="16433" y="66434"/>
                      </a:cubicBezTo>
                      <a:cubicBezTo>
                        <a:pt x="15454" y="64116"/>
                        <a:pt x="13600" y="62262"/>
                        <a:pt x="11848" y="60407"/>
                      </a:cubicBezTo>
                      <a:cubicBezTo>
                        <a:pt x="5100" y="53041"/>
                        <a:pt x="103" y="43614"/>
                        <a:pt x="0" y="33620"/>
                      </a:cubicBezTo>
                      <a:cubicBezTo>
                        <a:pt x="0" y="32744"/>
                        <a:pt x="0" y="31817"/>
                        <a:pt x="155" y="30941"/>
                      </a:cubicBezTo>
                      <a:cubicBezTo>
                        <a:pt x="412" y="28262"/>
                        <a:pt x="1082" y="25584"/>
                        <a:pt x="2112" y="23060"/>
                      </a:cubicBezTo>
                      <a:cubicBezTo>
                        <a:pt x="4430" y="17393"/>
                        <a:pt x="8551" y="12602"/>
                        <a:pt x="14063" y="10284"/>
                      </a:cubicBezTo>
                      <a:cubicBezTo>
                        <a:pt x="17103" y="6421"/>
                        <a:pt x="20915" y="3124"/>
                        <a:pt x="25448" y="1372"/>
                      </a:cubicBezTo>
                      <a:cubicBezTo>
                        <a:pt x="30084" y="-431"/>
                        <a:pt x="35442" y="-585"/>
                        <a:pt x="39872" y="1681"/>
                      </a:cubicBezTo>
                      <a:cubicBezTo>
                        <a:pt x="44148" y="3793"/>
                        <a:pt x="47290" y="8326"/>
                        <a:pt x="47341" y="13117"/>
                      </a:cubicBezTo>
                      <a:cubicBezTo>
                        <a:pt x="46156" y="11675"/>
                        <a:pt x="44766" y="10387"/>
                        <a:pt x="43323" y="9254"/>
                      </a:cubicBezTo>
                      <a:close/>
                    </a:path>
                  </a:pathLst>
                </a:custGeom>
                <a:solidFill>
                  <a:srgbClr val="3F2F6D"/>
                </a:solidFill>
                <a:ln w="0" cap="flat">
                  <a:noFill/>
                  <a:prstDash val="solid"/>
                  <a:miter/>
                </a:ln>
              </p:spPr>
              <p:txBody>
                <a:bodyPr rtlCol="0" anchor="ctr"/>
                <a:lstStyle/>
                <a:p>
                  <a:endParaRPr lang="en-US" dirty="0"/>
                </a:p>
              </p:txBody>
            </p:sp>
            <p:sp>
              <p:nvSpPr>
                <p:cNvPr id="532" name="Freeform: Shape 531">
                  <a:extLst>
                    <a:ext uri="{FF2B5EF4-FFF2-40B4-BE49-F238E27FC236}">
                      <a16:creationId xmlns:a16="http://schemas.microsoft.com/office/drawing/2014/main" id="{CD6D80A9-902A-2850-62BB-F56D2AB7F67E}"/>
                    </a:ext>
                  </a:extLst>
                </p:cNvPr>
                <p:cNvSpPr/>
                <p:nvPr/>
              </p:nvSpPr>
              <p:spPr>
                <a:xfrm>
                  <a:off x="10696733" y="3288036"/>
                  <a:ext cx="46049" cy="69852"/>
                </a:xfrm>
                <a:custGeom>
                  <a:avLst/>
                  <a:gdLst>
                    <a:gd name="connsiteX0" fmla="*/ 22563 w 46049"/>
                    <a:gd name="connsiteY0" fmla="*/ 13703 h 69852"/>
                    <a:gd name="connsiteX1" fmla="*/ 26942 w 46049"/>
                    <a:gd name="connsiteY1" fmla="*/ 0 h 69852"/>
                    <a:gd name="connsiteX2" fmla="*/ 30960 w 46049"/>
                    <a:gd name="connsiteY2" fmla="*/ 3864 h 69852"/>
                    <a:gd name="connsiteX3" fmla="*/ 35854 w 46049"/>
                    <a:gd name="connsiteY3" fmla="*/ 12106 h 69852"/>
                    <a:gd name="connsiteX4" fmla="*/ 41675 w 46049"/>
                    <a:gd name="connsiteY4" fmla="*/ 22718 h 69852"/>
                    <a:gd name="connsiteX5" fmla="*/ 44766 w 46049"/>
                    <a:gd name="connsiteY5" fmla="*/ 24315 h 69852"/>
                    <a:gd name="connsiteX6" fmla="*/ 45899 w 46049"/>
                    <a:gd name="connsiteY6" fmla="*/ 27354 h 69852"/>
                    <a:gd name="connsiteX7" fmla="*/ 43941 w 46049"/>
                    <a:gd name="connsiteY7" fmla="*/ 29157 h 69852"/>
                    <a:gd name="connsiteX8" fmla="*/ 43014 w 46049"/>
                    <a:gd name="connsiteY8" fmla="*/ 37966 h 69852"/>
                    <a:gd name="connsiteX9" fmla="*/ 44302 w 46049"/>
                    <a:gd name="connsiteY9" fmla="*/ 48835 h 69852"/>
                    <a:gd name="connsiteX10" fmla="*/ 38893 w 46049"/>
                    <a:gd name="connsiteY10" fmla="*/ 58005 h 69852"/>
                    <a:gd name="connsiteX11" fmla="*/ 30033 w 46049"/>
                    <a:gd name="connsiteY11" fmla="*/ 60580 h 69852"/>
                    <a:gd name="connsiteX12" fmla="*/ 20451 w 46049"/>
                    <a:gd name="connsiteY12" fmla="*/ 69853 h 69852"/>
                    <a:gd name="connsiteX13" fmla="*/ 17257 w 46049"/>
                    <a:gd name="connsiteY13" fmla="*/ 67895 h 69852"/>
                    <a:gd name="connsiteX14" fmla="*/ 670 w 46049"/>
                    <a:gd name="connsiteY14" fmla="*/ 60735 h 69852"/>
                    <a:gd name="connsiteX15" fmla="*/ 670 w 46049"/>
                    <a:gd name="connsiteY15" fmla="*/ 60580 h 69852"/>
                    <a:gd name="connsiteX16" fmla="*/ 155 w 46049"/>
                    <a:gd name="connsiteY16" fmla="*/ 57490 h 69852"/>
                    <a:gd name="connsiteX17" fmla="*/ 0 w 46049"/>
                    <a:gd name="connsiteY17" fmla="*/ 57181 h 69852"/>
                    <a:gd name="connsiteX18" fmla="*/ 15300 w 46049"/>
                    <a:gd name="connsiteY18" fmla="*/ 42602 h 69852"/>
                    <a:gd name="connsiteX19" fmla="*/ 14784 w 46049"/>
                    <a:gd name="connsiteY19" fmla="*/ 42602 h 69852"/>
                    <a:gd name="connsiteX20" fmla="*/ 10457 w 46049"/>
                    <a:gd name="connsiteY20" fmla="*/ 40026 h 69852"/>
                    <a:gd name="connsiteX21" fmla="*/ 9221 w 46049"/>
                    <a:gd name="connsiteY21" fmla="*/ 34360 h 69852"/>
                    <a:gd name="connsiteX22" fmla="*/ 13085 w 46049"/>
                    <a:gd name="connsiteY22" fmla="*/ 30136 h 69852"/>
                    <a:gd name="connsiteX23" fmla="*/ 18236 w 46049"/>
                    <a:gd name="connsiteY23" fmla="*/ 31166 h 69852"/>
                    <a:gd name="connsiteX24" fmla="*/ 20039 w 46049"/>
                    <a:gd name="connsiteY24" fmla="*/ 20400 h 69852"/>
                    <a:gd name="connsiteX25" fmla="*/ 19472 w 46049"/>
                    <a:gd name="connsiteY25" fmla="*/ 17566 h 69852"/>
                    <a:gd name="connsiteX26" fmla="*/ 22409 w 46049"/>
                    <a:gd name="connsiteY26" fmla="*/ 13600 h 6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6049" h="69852">
                      <a:moveTo>
                        <a:pt x="22563" y="13703"/>
                      </a:moveTo>
                      <a:cubicBezTo>
                        <a:pt x="26272" y="10303"/>
                        <a:pt x="27921" y="4894"/>
                        <a:pt x="26942" y="0"/>
                      </a:cubicBezTo>
                      <a:cubicBezTo>
                        <a:pt x="28436" y="1133"/>
                        <a:pt x="29775" y="2370"/>
                        <a:pt x="30960" y="3864"/>
                      </a:cubicBezTo>
                      <a:cubicBezTo>
                        <a:pt x="33072" y="6285"/>
                        <a:pt x="34720" y="9118"/>
                        <a:pt x="35854" y="12106"/>
                      </a:cubicBezTo>
                      <a:cubicBezTo>
                        <a:pt x="37245" y="15969"/>
                        <a:pt x="38120" y="20606"/>
                        <a:pt x="41675" y="22718"/>
                      </a:cubicBezTo>
                      <a:cubicBezTo>
                        <a:pt x="42654" y="23284"/>
                        <a:pt x="43787" y="23645"/>
                        <a:pt x="44766" y="24315"/>
                      </a:cubicBezTo>
                      <a:cubicBezTo>
                        <a:pt x="45693" y="25036"/>
                        <a:pt x="46363" y="26324"/>
                        <a:pt x="45899" y="27354"/>
                      </a:cubicBezTo>
                      <a:cubicBezTo>
                        <a:pt x="45538" y="28178"/>
                        <a:pt x="44663" y="28590"/>
                        <a:pt x="43941" y="29157"/>
                      </a:cubicBezTo>
                      <a:cubicBezTo>
                        <a:pt x="41572" y="31166"/>
                        <a:pt x="42242" y="34926"/>
                        <a:pt x="43014" y="37966"/>
                      </a:cubicBezTo>
                      <a:cubicBezTo>
                        <a:pt x="43941" y="41520"/>
                        <a:pt x="44714" y="45178"/>
                        <a:pt x="44302" y="48835"/>
                      </a:cubicBezTo>
                      <a:cubicBezTo>
                        <a:pt x="43890" y="52493"/>
                        <a:pt x="42087" y="56202"/>
                        <a:pt x="38893" y="58005"/>
                      </a:cubicBezTo>
                      <a:cubicBezTo>
                        <a:pt x="36214" y="59499"/>
                        <a:pt x="32917" y="59499"/>
                        <a:pt x="30033" y="60580"/>
                      </a:cubicBezTo>
                      <a:cubicBezTo>
                        <a:pt x="25757" y="62229"/>
                        <a:pt x="22872" y="65886"/>
                        <a:pt x="20451" y="69853"/>
                      </a:cubicBezTo>
                      <a:cubicBezTo>
                        <a:pt x="19369" y="69183"/>
                        <a:pt x="18339" y="68565"/>
                        <a:pt x="17257" y="67895"/>
                      </a:cubicBezTo>
                      <a:cubicBezTo>
                        <a:pt x="12054" y="64753"/>
                        <a:pt x="6645" y="61508"/>
                        <a:pt x="670" y="60735"/>
                      </a:cubicBezTo>
                      <a:cubicBezTo>
                        <a:pt x="670" y="60735"/>
                        <a:pt x="670" y="60632"/>
                        <a:pt x="670" y="60580"/>
                      </a:cubicBezTo>
                      <a:cubicBezTo>
                        <a:pt x="721" y="59550"/>
                        <a:pt x="567" y="58468"/>
                        <a:pt x="155" y="57490"/>
                      </a:cubicBezTo>
                      <a:cubicBezTo>
                        <a:pt x="155" y="57387"/>
                        <a:pt x="103" y="57284"/>
                        <a:pt x="0" y="57181"/>
                      </a:cubicBezTo>
                      <a:cubicBezTo>
                        <a:pt x="6645" y="54399"/>
                        <a:pt x="12260" y="49093"/>
                        <a:pt x="15300" y="42602"/>
                      </a:cubicBezTo>
                      <a:cubicBezTo>
                        <a:pt x="15145" y="42602"/>
                        <a:pt x="14991" y="42602"/>
                        <a:pt x="14784" y="42602"/>
                      </a:cubicBezTo>
                      <a:cubicBezTo>
                        <a:pt x="13085" y="42396"/>
                        <a:pt x="11488" y="41417"/>
                        <a:pt x="10457" y="40026"/>
                      </a:cubicBezTo>
                      <a:cubicBezTo>
                        <a:pt x="9221" y="38429"/>
                        <a:pt x="8757" y="36317"/>
                        <a:pt x="9221" y="34360"/>
                      </a:cubicBezTo>
                      <a:cubicBezTo>
                        <a:pt x="9685" y="32454"/>
                        <a:pt x="11179" y="30805"/>
                        <a:pt x="13085" y="30136"/>
                      </a:cubicBezTo>
                      <a:cubicBezTo>
                        <a:pt x="14836" y="29569"/>
                        <a:pt x="16845" y="29981"/>
                        <a:pt x="18236" y="31166"/>
                      </a:cubicBezTo>
                      <a:cubicBezTo>
                        <a:pt x="20451" y="28127"/>
                        <a:pt x="21172" y="24006"/>
                        <a:pt x="20039" y="20400"/>
                      </a:cubicBezTo>
                      <a:cubicBezTo>
                        <a:pt x="19781" y="19472"/>
                        <a:pt x="19369" y="18545"/>
                        <a:pt x="19472" y="17566"/>
                      </a:cubicBezTo>
                      <a:cubicBezTo>
                        <a:pt x="19627" y="15918"/>
                        <a:pt x="21172" y="14733"/>
                        <a:pt x="22409" y="13600"/>
                      </a:cubicBezTo>
                      <a:close/>
                    </a:path>
                  </a:pathLst>
                </a:custGeom>
                <a:solidFill>
                  <a:srgbClr val="F5BA95"/>
                </a:solidFill>
                <a:ln w="0" cap="flat">
                  <a:noFill/>
                  <a:prstDash val="solid"/>
                  <a:miter/>
                </a:ln>
              </p:spPr>
              <p:txBody>
                <a:bodyPr rtlCol="0" anchor="ctr"/>
                <a:lstStyle/>
                <a:p>
                  <a:endParaRPr lang="en-US" dirty="0"/>
                </a:p>
              </p:txBody>
            </p:sp>
            <p:sp>
              <p:nvSpPr>
                <p:cNvPr id="533" name="Freeform: Shape 532">
                  <a:extLst>
                    <a:ext uri="{FF2B5EF4-FFF2-40B4-BE49-F238E27FC236}">
                      <a16:creationId xmlns:a16="http://schemas.microsoft.com/office/drawing/2014/main" id="{BF195E1F-CA8B-87EE-6953-82C83D35DC24}"/>
                    </a:ext>
                  </a:extLst>
                </p:cNvPr>
                <p:cNvSpPr/>
                <p:nvPr/>
              </p:nvSpPr>
              <p:spPr>
                <a:xfrm>
                  <a:off x="10613692" y="3679439"/>
                  <a:ext cx="33329" cy="8860"/>
                </a:xfrm>
                <a:custGeom>
                  <a:avLst/>
                  <a:gdLst>
                    <a:gd name="connsiteX0" fmla="*/ 33330 w 33329"/>
                    <a:gd name="connsiteY0" fmla="*/ 0 h 8860"/>
                    <a:gd name="connsiteX1" fmla="*/ 31063 w 33329"/>
                    <a:gd name="connsiteY1" fmla="*/ 8860 h 8860"/>
                    <a:gd name="connsiteX2" fmla="*/ 0 w 33329"/>
                    <a:gd name="connsiteY2" fmla="*/ 4894 h 8860"/>
                    <a:gd name="connsiteX3" fmla="*/ 670 w 33329"/>
                    <a:gd name="connsiteY3" fmla="*/ 361 h 8860"/>
                    <a:gd name="connsiteX4" fmla="*/ 33330 w 33329"/>
                    <a:gd name="connsiteY4" fmla="*/ 0 h 8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29" h="8860">
                      <a:moveTo>
                        <a:pt x="33330" y="0"/>
                      </a:moveTo>
                      <a:lnTo>
                        <a:pt x="31063" y="8860"/>
                      </a:lnTo>
                      <a:cubicBezTo>
                        <a:pt x="20606" y="8294"/>
                        <a:pt x="10251" y="7006"/>
                        <a:pt x="0" y="4894"/>
                      </a:cubicBezTo>
                      <a:cubicBezTo>
                        <a:pt x="206" y="3400"/>
                        <a:pt x="412" y="1855"/>
                        <a:pt x="670" y="361"/>
                      </a:cubicBezTo>
                      <a:cubicBezTo>
                        <a:pt x="11539" y="258"/>
                        <a:pt x="22460" y="155"/>
                        <a:pt x="33330" y="0"/>
                      </a:cubicBezTo>
                      <a:close/>
                    </a:path>
                  </a:pathLst>
                </a:custGeom>
                <a:solidFill>
                  <a:srgbClr val="F2A18A"/>
                </a:solidFill>
                <a:ln w="0" cap="flat">
                  <a:noFill/>
                  <a:prstDash val="solid"/>
                  <a:miter/>
                </a:ln>
              </p:spPr>
              <p:txBody>
                <a:bodyPr rtlCol="0" anchor="ctr"/>
                <a:lstStyle/>
                <a:p>
                  <a:endParaRPr lang="en-US" dirty="0"/>
                </a:p>
              </p:txBody>
            </p:sp>
            <p:sp>
              <p:nvSpPr>
                <p:cNvPr id="534" name="Freeform: Shape 533">
                  <a:extLst>
                    <a:ext uri="{FF2B5EF4-FFF2-40B4-BE49-F238E27FC236}">
                      <a16:creationId xmlns:a16="http://schemas.microsoft.com/office/drawing/2014/main" id="{407575EE-99FC-C55C-F38E-EFB7F9CBA52F}"/>
                    </a:ext>
                  </a:extLst>
                </p:cNvPr>
                <p:cNvSpPr/>
                <p:nvPr/>
              </p:nvSpPr>
              <p:spPr>
                <a:xfrm>
                  <a:off x="10714660" y="3398945"/>
                  <a:ext cx="10508" cy="8345"/>
                </a:xfrm>
                <a:custGeom>
                  <a:avLst/>
                  <a:gdLst>
                    <a:gd name="connsiteX0" fmla="*/ 10200 w 10508"/>
                    <a:gd name="connsiteY0" fmla="*/ 0 h 8345"/>
                    <a:gd name="connsiteX1" fmla="*/ 10509 w 10508"/>
                    <a:gd name="connsiteY1" fmla="*/ 8345 h 8345"/>
                    <a:gd name="connsiteX2" fmla="*/ 0 w 10508"/>
                    <a:gd name="connsiteY2" fmla="*/ 5151 h 8345"/>
                    <a:gd name="connsiteX3" fmla="*/ 10200 w 10508"/>
                    <a:gd name="connsiteY3" fmla="*/ 0 h 8345"/>
                  </a:gdLst>
                  <a:ahLst/>
                  <a:cxnLst>
                    <a:cxn ang="0">
                      <a:pos x="connsiteX0" y="connsiteY0"/>
                    </a:cxn>
                    <a:cxn ang="0">
                      <a:pos x="connsiteX1" y="connsiteY1"/>
                    </a:cxn>
                    <a:cxn ang="0">
                      <a:pos x="connsiteX2" y="connsiteY2"/>
                    </a:cxn>
                    <a:cxn ang="0">
                      <a:pos x="connsiteX3" y="connsiteY3"/>
                    </a:cxn>
                  </a:cxnLst>
                  <a:rect l="l" t="t" r="r" b="b"/>
                  <a:pathLst>
                    <a:path w="10508" h="8345">
                      <a:moveTo>
                        <a:pt x="10200" y="0"/>
                      </a:moveTo>
                      <a:cubicBezTo>
                        <a:pt x="10354" y="2730"/>
                        <a:pt x="10406" y="5564"/>
                        <a:pt x="10509" y="8345"/>
                      </a:cubicBezTo>
                      <a:cubicBezTo>
                        <a:pt x="6954" y="7470"/>
                        <a:pt x="3451" y="6388"/>
                        <a:pt x="0" y="5151"/>
                      </a:cubicBezTo>
                      <a:cubicBezTo>
                        <a:pt x="3297" y="3503"/>
                        <a:pt x="6697" y="1751"/>
                        <a:pt x="10200" y="0"/>
                      </a:cubicBezTo>
                      <a:close/>
                    </a:path>
                  </a:pathLst>
                </a:custGeom>
                <a:solidFill>
                  <a:srgbClr val="EF972E"/>
                </a:solidFill>
                <a:ln w="0" cap="flat">
                  <a:noFill/>
                  <a:prstDash val="solid"/>
                  <a:miter/>
                </a:ln>
              </p:spPr>
              <p:txBody>
                <a:bodyPr rtlCol="0" anchor="ctr"/>
                <a:lstStyle/>
                <a:p>
                  <a:endParaRPr lang="en-US" dirty="0"/>
                </a:p>
              </p:txBody>
            </p:sp>
            <p:sp>
              <p:nvSpPr>
                <p:cNvPr id="535" name="Freeform: Shape 534">
                  <a:extLst>
                    <a:ext uri="{FF2B5EF4-FFF2-40B4-BE49-F238E27FC236}">
                      <a16:creationId xmlns:a16="http://schemas.microsoft.com/office/drawing/2014/main" id="{4E3E799D-49DC-0B8A-95C3-883478AE0C2C}"/>
                    </a:ext>
                  </a:extLst>
                </p:cNvPr>
                <p:cNvSpPr/>
                <p:nvPr/>
              </p:nvSpPr>
              <p:spPr>
                <a:xfrm>
                  <a:off x="10624783" y="3428360"/>
                  <a:ext cx="8175" cy="16948"/>
                </a:xfrm>
                <a:custGeom>
                  <a:avLst/>
                  <a:gdLst>
                    <a:gd name="connsiteX0" fmla="*/ 8124 w 8175"/>
                    <a:gd name="connsiteY0" fmla="*/ 3761 h 16948"/>
                    <a:gd name="connsiteX1" fmla="*/ 294 w 8175"/>
                    <a:gd name="connsiteY1" fmla="*/ 16948 h 16948"/>
                    <a:gd name="connsiteX2" fmla="*/ 1788 w 8175"/>
                    <a:gd name="connsiteY2" fmla="*/ 0 h 16948"/>
                    <a:gd name="connsiteX3" fmla="*/ 8176 w 8175"/>
                    <a:gd name="connsiteY3" fmla="*/ 3761 h 16948"/>
                  </a:gdLst>
                  <a:ahLst/>
                  <a:cxnLst>
                    <a:cxn ang="0">
                      <a:pos x="connsiteX0" y="connsiteY0"/>
                    </a:cxn>
                    <a:cxn ang="0">
                      <a:pos x="connsiteX1" y="connsiteY1"/>
                    </a:cxn>
                    <a:cxn ang="0">
                      <a:pos x="connsiteX2" y="connsiteY2"/>
                    </a:cxn>
                    <a:cxn ang="0">
                      <a:pos x="connsiteX3" y="connsiteY3"/>
                    </a:cxn>
                  </a:cxnLst>
                  <a:rect l="l" t="t" r="r" b="b"/>
                  <a:pathLst>
                    <a:path w="8175" h="16948">
                      <a:moveTo>
                        <a:pt x="8124" y="3761"/>
                      </a:moveTo>
                      <a:cubicBezTo>
                        <a:pt x="5497" y="8139"/>
                        <a:pt x="2921" y="12569"/>
                        <a:pt x="294" y="16948"/>
                      </a:cubicBezTo>
                      <a:cubicBezTo>
                        <a:pt x="-376" y="11282"/>
                        <a:pt x="88" y="5460"/>
                        <a:pt x="1788" y="0"/>
                      </a:cubicBezTo>
                      <a:lnTo>
                        <a:pt x="8176" y="3761"/>
                      </a:lnTo>
                      <a:close/>
                    </a:path>
                  </a:pathLst>
                </a:custGeom>
                <a:solidFill>
                  <a:srgbClr val="EF972E"/>
                </a:solidFill>
                <a:ln w="0" cap="flat">
                  <a:noFill/>
                  <a:prstDash val="solid"/>
                  <a:miter/>
                </a:ln>
              </p:spPr>
              <p:txBody>
                <a:bodyPr rtlCol="0" anchor="ctr"/>
                <a:lstStyle/>
                <a:p>
                  <a:endParaRPr lang="en-US" dirty="0"/>
                </a:p>
              </p:txBody>
            </p:sp>
            <p:sp>
              <p:nvSpPr>
                <p:cNvPr id="536" name="Freeform: Shape 535">
                  <a:extLst>
                    <a:ext uri="{FF2B5EF4-FFF2-40B4-BE49-F238E27FC236}">
                      <a16:creationId xmlns:a16="http://schemas.microsoft.com/office/drawing/2014/main" id="{DC63D373-AEE3-C434-6F73-BCB34737F166}"/>
                    </a:ext>
                  </a:extLst>
                </p:cNvPr>
                <p:cNvSpPr/>
                <p:nvPr/>
              </p:nvSpPr>
              <p:spPr>
                <a:xfrm>
                  <a:off x="10612044" y="3505219"/>
                  <a:ext cx="26993" cy="60580"/>
                </a:xfrm>
                <a:custGeom>
                  <a:avLst/>
                  <a:gdLst>
                    <a:gd name="connsiteX0" fmla="*/ 26993 w 26993"/>
                    <a:gd name="connsiteY0" fmla="*/ 0 h 60580"/>
                    <a:gd name="connsiteX1" fmla="*/ 21584 w 26993"/>
                    <a:gd name="connsiteY1" fmla="*/ 38223 h 60580"/>
                    <a:gd name="connsiteX2" fmla="*/ 0 w 26993"/>
                    <a:gd name="connsiteY2" fmla="*/ 60580 h 60580"/>
                    <a:gd name="connsiteX3" fmla="*/ 26993 w 26993"/>
                    <a:gd name="connsiteY3" fmla="*/ 0 h 60580"/>
                  </a:gdLst>
                  <a:ahLst/>
                  <a:cxnLst>
                    <a:cxn ang="0">
                      <a:pos x="connsiteX0" y="connsiteY0"/>
                    </a:cxn>
                    <a:cxn ang="0">
                      <a:pos x="connsiteX1" y="connsiteY1"/>
                    </a:cxn>
                    <a:cxn ang="0">
                      <a:pos x="connsiteX2" y="connsiteY2"/>
                    </a:cxn>
                    <a:cxn ang="0">
                      <a:pos x="connsiteX3" y="connsiteY3"/>
                    </a:cxn>
                  </a:cxnLst>
                  <a:rect l="l" t="t" r="r" b="b"/>
                  <a:pathLst>
                    <a:path w="26993" h="60580">
                      <a:moveTo>
                        <a:pt x="26993" y="0"/>
                      </a:moveTo>
                      <a:cubicBezTo>
                        <a:pt x="25190" y="12724"/>
                        <a:pt x="23387" y="25499"/>
                        <a:pt x="21584" y="38223"/>
                      </a:cubicBezTo>
                      <a:cubicBezTo>
                        <a:pt x="14527" y="45693"/>
                        <a:pt x="7315" y="53162"/>
                        <a:pt x="0" y="60580"/>
                      </a:cubicBezTo>
                      <a:cubicBezTo>
                        <a:pt x="9530" y="40645"/>
                        <a:pt x="18545" y="20451"/>
                        <a:pt x="26993" y="0"/>
                      </a:cubicBezTo>
                      <a:close/>
                    </a:path>
                  </a:pathLst>
                </a:custGeom>
                <a:solidFill>
                  <a:srgbClr val="625399"/>
                </a:solidFill>
                <a:ln w="0" cap="flat">
                  <a:noFill/>
                  <a:prstDash val="solid"/>
                  <a:miter/>
                </a:ln>
              </p:spPr>
              <p:txBody>
                <a:bodyPr rtlCol="0" anchor="ctr"/>
                <a:lstStyle/>
                <a:p>
                  <a:endParaRPr lang="en-US" dirty="0"/>
                </a:p>
              </p:txBody>
            </p:sp>
            <p:sp>
              <p:nvSpPr>
                <p:cNvPr id="537" name="Freeform: Shape 536">
                  <a:extLst>
                    <a:ext uri="{FF2B5EF4-FFF2-40B4-BE49-F238E27FC236}">
                      <a16:creationId xmlns:a16="http://schemas.microsoft.com/office/drawing/2014/main" id="{999378FE-7973-9DDC-C108-CA48DB4B59C6}"/>
                    </a:ext>
                  </a:extLst>
                </p:cNvPr>
                <p:cNvSpPr/>
                <p:nvPr/>
              </p:nvSpPr>
              <p:spPr>
                <a:xfrm>
                  <a:off x="10514734" y="3595677"/>
                  <a:ext cx="19214" cy="34514"/>
                </a:xfrm>
                <a:custGeom>
                  <a:avLst/>
                  <a:gdLst>
                    <a:gd name="connsiteX0" fmla="*/ 0 w 19214"/>
                    <a:gd name="connsiteY0" fmla="*/ 0 h 34514"/>
                    <a:gd name="connsiteX1" fmla="*/ 19215 w 19214"/>
                    <a:gd name="connsiteY1" fmla="*/ 28230 h 34514"/>
                    <a:gd name="connsiteX2" fmla="*/ 8963 w 19214"/>
                    <a:gd name="connsiteY2" fmla="*/ 34514 h 34514"/>
                    <a:gd name="connsiteX3" fmla="*/ 0 w 19214"/>
                    <a:gd name="connsiteY3" fmla="*/ 0 h 34514"/>
                  </a:gdLst>
                  <a:ahLst/>
                  <a:cxnLst>
                    <a:cxn ang="0">
                      <a:pos x="connsiteX0" y="connsiteY0"/>
                    </a:cxn>
                    <a:cxn ang="0">
                      <a:pos x="connsiteX1" y="connsiteY1"/>
                    </a:cxn>
                    <a:cxn ang="0">
                      <a:pos x="connsiteX2" y="connsiteY2"/>
                    </a:cxn>
                    <a:cxn ang="0">
                      <a:pos x="connsiteX3" y="connsiteY3"/>
                    </a:cxn>
                  </a:cxnLst>
                  <a:rect l="l" t="t" r="r" b="b"/>
                  <a:pathLst>
                    <a:path w="19214" h="34514">
                      <a:moveTo>
                        <a:pt x="0" y="0"/>
                      </a:moveTo>
                      <a:cubicBezTo>
                        <a:pt x="6388" y="9427"/>
                        <a:pt x="12827" y="18854"/>
                        <a:pt x="19215" y="28230"/>
                      </a:cubicBezTo>
                      <a:cubicBezTo>
                        <a:pt x="16278" y="30187"/>
                        <a:pt x="12775" y="32299"/>
                        <a:pt x="8963" y="34514"/>
                      </a:cubicBezTo>
                      <a:cubicBezTo>
                        <a:pt x="4791" y="23336"/>
                        <a:pt x="1803" y="11797"/>
                        <a:pt x="0" y="0"/>
                      </a:cubicBezTo>
                      <a:close/>
                    </a:path>
                  </a:pathLst>
                </a:custGeom>
                <a:solidFill>
                  <a:srgbClr val="F2A18A"/>
                </a:solidFill>
                <a:ln w="0" cap="flat">
                  <a:noFill/>
                  <a:prstDash val="solid"/>
                  <a:miter/>
                </a:ln>
              </p:spPr>
              <p:txBody>
                <a:bodyPr rtlCol="0" anchor="ctr"/>
                <a:lstStyle/>
                <a:p>
                  <a:endParaRPr lang="en-US" dirty="0"/>
                </a:p>
              </p:txBody>
            </p:sp>
            <p:sp>
              <p:nvSpPr>
                <p:cNvPr id="538" name="Freeform: Shape 537">
                  <a:extLst>
                    <a:ext uri="{FF2B5EF4-FFF2-40B4-BE49-F238E27FC236}">
                      <a16:creationId xmlns:a16="http://schemas.microsoft.com/office/drawing/2014/main" id="{CC4E6C30-70BD-EA86-F11E-5F8E1FF3454F}"/>
                    </a:ext>
                  </a:extLst>
                </p:cNvPr>
                <p:cNvSpPr/>
                <p:nvPr/>
              </p:nvSpPr>
              <p:spPr>
                <a:xfrm>
                  <a:off x="10512622" y="3451077"/>
                  <a:ext cx="193641" cy="228722"/>
                </a:xfrm>
                <a:custGeom>
                  <a:avLst/>
                  <a:gdLst>
                    <a:gd name="connsiteX0" fmla="*/ 193641 w 193641"/>
                    <a:gd name="connsiteY0" fmla="*/ 19575 h 228722"/>
                    <a:gd name="connsiteX1" fmla="*/ 150524 w 193641"/>
                    <a:gd name="connsiteY1" fmla="*/ 228156 h 228722"/>
                    <a:gd name="connsiteX2" fmla="*/ 134400 w 193641"/>
                    <a:gd name="connsiteY2" fmla="*/ 228362 h 228722"/>
                    <a:gd name="connsiteX3" fmla="*/ 101740 w 193641"/>
                    <a:gd name="connsiteY3" fmla="*/ 228722 h 228722"/>
                    <a:gd name="connsiteX4" fmla="*/ 121058 w 193641"/>
                    <a:gd name="connsiteY4" fmla="*/ 92365 h 228722"/>
                    <a:gd name="connsiteX5" fmla="*/ 126467 w 193641"/>
                    <a:gd name="connsiteY5" fmla="*/ 54141 h 228722"/>
                    <a:gd name="connsiteX6" fmla="*/ 99474 w 193641"/>
                    <a:gd name="connsiteY6" fmla="*/ 114722 h 228722"/>
                    <a:gd name="connsiteX7" fmla="*/ 28024 w 193641"/>
                    <a:gd name="connsiteY7" fmla="*/ 182566 h 228722"/>
                    <a:gd name="connsiteX8" fmla="*/ 21430 w 193641"/>
                    <a:gd name="connsiteY8" fmla="*/ 172830 h 228722"/>
                    <a:gd name="connsiteX9" fmla="*/ 2164 w 193641"/>
                    <a:gd name="connsiteY9" fmla="*/ 144600 h 228722"/>
                    <a:gd name="connsiteX10" fmla="*/ 0 w 193641"/>
                    <a:gd name="connsiteY10" fmla="*/ 141458 h 228722"/>
                    <a:gd name="connsiteX11" fmla="*/ 97568 w 193641"/>
                    <a:gd name="connsiteY11" fmla="*/ 19781 h 228722"/>
                    <a:gd name="connsiteX12" fmla="*/ 106737 w 193641"/>
                    <a:gd name="connsiteY12" fmla="*/ 3915 h 228722"/>
                    <a:gd name="connsiteX13" fmla="*/ 109055 w 193641"/>
                    <a:gd name="connsiteY13" fmla="*/ 0 h 228722"/>
                    <a:gd name="connsiteX14" fmla="*/ 178135 w 193641"/>
                    <a:gd name="connsiteY14" fmla="*/ 19884 h 228722"/>
                    <a:gd name="connsiteX15" fmla="*/ 193641 w 193641"/>
                    <a:gd name="connsiteY15" fmla="*/ 19575 h 22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93641" h="228722">
                      <a:moveTo>
                        <a:pt x="193641" y="19575"/>
                      </a:moveTo>
                      <a:cubicBezTo>
                        <a:pt x="177826" y="90356"/>
                        <a:pt x="168554" y="158509"/>
                        <a:pt x="150524" y="228156"/>
                      </a:cubicBezTo>
                      <a:cubicBezTo>
                        <a:pt x="145166" y="228156"/>
                        <a:pt x="139757" y="228310"/>
                        <a:pt x="134400" y="228362"/>
                      </a:cubicBezTo>
                      <a:cubicBezTo>
                        <a:pt x="123531" y="228465"/>
                        <a:pt x="112610" y="228619"/>
                        <a:pt x="101740" y="228722"/>
                      </a:cubicBezTo>
                      <a:cubicBezTo>
                        <a:pt x="108179" y="183287"/>
                        <a:pt x="114619" y="137800"/>
                        <a:pt x="121058" y="92365"/>
                      </a:cubicBezTo>
                      <a:lnTo>
                        <a:pt x="126467" y="54141"/>
                      </a:lnTo>
                      <a:cubicBezTo>
                        <a:pt x="118019" y="74541"/>
                        <a:pt x="108952" y="94734"/>
                        <a:pt x="99474" y="114722"/>
                      </a:cubicBezTo>
                      <a:cubicBezTo>
                        <a:pt x="76344" y="138058"/>
                        <a:pt x="52081" y="160930"/>
                        <a:pt x="28024" y="182566"/>
                      </a:cubicBezTo>
                      <a:cubicBezTo>
                        <a:pt x="25860" y="179320"/>
                        <a:pt x="23593" y="176075"/>
                        <a:pt x="21430" y="172830"/>
                      </a:cubicBezTo>
                      <a:cubicBezTo>
                        <a:pt x="14991" y="163402"/>
                        <a:pt x="8603" y="153975"/>
                        <a:pt x="2164" y="144600"/>
                      </a:cubicBezTo>
                      <a:cubicBezTo>
                        <a:pt x="1442" y="143518"/>
                        <a:pt x="721" y="142436"/>
                        <a:pt x="0" y="141458"/>
                      </a:cubicBezTo>
                      <a:cubicBezTo>
                        <a:pt x="37811" y="105604"/>
                        <a:pt x="70677" y="64496"/>
                        <a:pt x="97568" y="19781"/>
                      </a:cubicBezTo>
                      <a:cubicBezTo>
                        <a:pt x="100658" y="14527"/>
                        <a:pt x="103801" y="9273"/>
                        <a:pt x="106737" y="3915"/>
                      </a:cubicBezTo>
                      <a:cubicBezTo>
                        <a:pt x="107510" y="2627"/>
                        <a:pt x="108282" y="1288"/>
                        <a:pt x="109055" y="0"/>
                      </a:cubicBezTo>
                      <a:cubicBezTo>
                        <a:pt x="129455" y="12415"/>
                        <a:pt x="153821" y="19163"/>
                        <a:pt x="178135" y="19884"/>
                      </a:cubicBezTo>
                      <a:cubicBezTo>
                        <a:pt x="183338" y="20091"/>
                        <a:pt x="188541" y="19987"/>
                        <a:pt x="193641" y="19575"/>
                      </a:cubicBezTo>
                      <a:close/>
                    </a:path>
                  </a:pathLst>
                </a:custGeom>
                <a:solidFill>
                  <a:srgbClr val="7562AB"/>
                </a:solidFill>
                <a:ln w="0" cap="flat">
                  <a:noFill/>
                  <a:prstDash val="solid"/>
                  <a:miter/>
                </a:ln>
              </p:spPr>
              <p:txBody>
                <a:bodyPr rtlCol="0" anchor="ctr"/>
                <a:lstStyle/>
                <a:p>
                  <a:endParaRPr lang="en-US" dirty="0"/>
                </a:p>
              </p:txBody>
            </p:sp>
            <p:sp>
              <p:nvSpPr>
                <p:cNvPr id="539" name="Freeform: Shape 538">
                  <a:extLst>
                    <a:ext uri="{FF2B5EF4-FFF2-40B4-BE49-F238E27FC236}">
                      <a16:creationId xmlns:a16="http://schemas.microsoft.com/office/drawing/2014/main" id="{4861616C-1D55-695B-F495-16558DBB5E29}"/>
                    </a:ext>
                  </a:extLst>
                </p:cNvPr>
                <p:cNvSpPr/>
                <p:nvPr/>
              </p:nvSpPr>
              <p:spPr>
                <a:xfrm>
                  <a:off x="10809445" y="3281586"/>
                  <a:ext cx="90561" cy="65691"/>
                </a:xfrm>
                <a:custGeom>
                  <a:avLst/>
                  <a:gdLst>
                    <a:gd name="connsiteX0" fmla="*/ 88965 w 90561"/>
                    <a:gd name="connsiteY0" fmla="*/ 24016 h 65691"/>
                    <a:gd name="connsiteX1" fmla="*/ 73562 w 90561"/>
                    <a:gd name="connsiteY1" fmla="*/ 28189 h 65691"/>
                    <a:gd name="connsiteX2" fmla="*/ 80671 w 90561"/>
                    <a:gd name="connsiteY2" fmla="*/ 29734 h 65691"/>
                    <a:gd name="connsiteX3" fmla="*/ 81959 w 90561"/>
                    <a:gd name="connsiteY3" fmla="*/ 30507 h 65691"/>
                    <a:gd name="connsiteX4" fmla="*/ 81392 w 90561"/>
                    <a:gd name="connsiteY4" fmla="*/ 31743 h 65691"/>
                    <a:gd name="connsiteX5" fmla="*/ 79950 w 90561"/>
                    <a:gd name="connsiteY5" fmla="*/ 32052 h 65691"/>
                    <a:gd name="connsiteX6" fmla="*/ 59499 w 90561"/>
                    <a:gd name="connsiteY6" fmla="*/ 33598 h 65691"/>
                    <a:gd name="connsiteX7" fmla="*/ 55017 w 90561"/>
                    <a:gd name="connsiteY7" fmla="*/ 34216 h 65691"/>
                    <a:gd name="connsiteX8" fmla="*/ 5873 w 90561"/>
                    <a:gd name="connsiteY8" fmla="*/ 65691 h 65691"/>
                    <a:gd name="connsiteX9" fmla="*/ 0 w 90561"/>
                    <a:gd name="connsiteY9" fmla="*/ 41170 h 65691"/>
                    <a:gd name="connsiteX10" fmla="*/ 43478 w 90561"/>
                    <a:gd name="connsiteY10" fmla="*/ 22677 h 65691"/>
                    <a:gd name="connsiteX11" fmla="*/ 43323 w 90561"/>
                    <a:gd name="connsiteY11" fmla="*/ 22368 h 65691"/>
                    <a:gd name="connsiteX12" fmla="*/ 51411 w 90561"/>
                    <a:gd name="connsiteY12" fmla="*/ 13353 h 65691"/>
                    <a:gd name="connsiteX13" fmla="*/ 56511 w 90561"/>
                    <a:gd name="connsiteY13" fmla="*/ 4183 h 65691"/>
                    <a:gd name="connsiteX14" fmla="*/ 56356 w 90561"/>
                    <a:gd name="connsiteY14" fmla="*/ 4183 h 65691"/>
                    <a:gd name="connsiteX15" fmla="*/ 57696 w 90561"/>
                    <a:gd name="connsiteY15" fmla="*/ 1659 h 65691"/>
                    <a:gd name="connsiteX16" fmla="*/ 59962 w 90561"/>
                    <a:gd name="connsiteY16" fmla="*/ 62 h 65691"/>
                    <a:gd name="connsiteX17" fmla="*/ 62435 w 90561"/>
                    <a:gd name="connsiteY17" fmla="*/ 938 h 65691"/>
                    <a:gd name="connsiteX18" fmla="*/ 62589 w 90561"/>
                    <a:gd name="connsiteY18" fmla="*/ 3771 h 65691"/>
                    <a:gd name="connsiteX19" fmla="*/ 61456 w 90561"/>
                    <a:gd name="connsiteY19" fmla="*/ 6501 h 65691"/>
                    <a:gd name="connsiteX20" fmla="*/ 62229 w 90561"/>
                    <a:gd name="connsiteY20" fmla="*/ 10417 h 65691"/>
                    <a:gd name="connsiteX21" fmla="*/ 86028 w 90561"/>
                    <a:gd name="connsiteY21" fmla="*/ 629 h 65691"/>
                    <a:gd name="connsiteX22" fmla="*/ 86028 w 90561"/>
                    <a:gd name="connsiteY22" fmla="*/ 3668 h 65691"/>
                    <a:gd name="connsiteX23" fmla="*/ 83607 w 90561"/>
                    <a:gd name="connsiteY23" fmla="*/ 5780 h 65691"/>
                    <a:gd name="connsiteX24" fmla="*/ 70626 w 90561"/>
                    <a:gd name="connsiteY24" fmla="*/ 14177 h 65691"/>
                    <a:gd name="connsiteX25" fmla="*/ 90356 w 90561"/>
                    <a:gd name="connsiteY25" fmla="*/ 12529 h 65691"/>
                    <a:gd name="connsiteX26" fmla="*/ 89686 w 90561"/>
                    <a:gd name="connsiteY26" fmla="*/ 15156 h 65691"/>
                    <a:gd name="connsiteX27" fmla="*/ 87110 w 90561"/>
                    <a:gd name="connsiteY27" fmla="*/ 16392 h 65691"/>
                    <a:gd name="connsiteX28" fmla="*/ 73717 w 90561"/>
                    <a:gd name="connsiteY28" fmla="*/ 20616 h 65691"/>
                    <a:gd name="connsiteX29" fmla="*/ 72841 w 90561"/>
                    <a:gd name="connsiteY29" fmla="*/ 21389 h 65691"/>
                    <a:gd name="connsiteX30" fmla="*/ 74026 w 90561"/>
                    <a:gd name="connsiteY30" fmla="*/ 21956 h 65691"/>
                    <a:gd name="connsiteX31" fmla="*/ 88346 w 90561"/>
                    <a:gd name="connsiteY31" fmla="*/ 21389 h 65691"/>
                    <a:gd name="connsiteX32" fmla="*/ 90562 w 90561"/>
                    <a:gd name="connsiteY32" fmla="*/ 22522 h 65691"/>
                    <a:gd name="connsiteX33" fmla="*/ 88913 w 90561"/>
                    <a:gd name="connsiteY33" fmla="*/ 23862 h 65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90561" h="65691">
                      <a:moveTo>
                        <a:pt x="88965" y="24016"/>
                      </a:moveTo>
                      <a:cubicBezTo>
                        <a:pt x="83865" y="25407"/>
                        <a:pt x="78713" y="26798"/>
                        <a:pt x="73562" y="28189"/>
                      </a:cubicBezTo>
                      <a:cubicBezTo>
                        <a:pt x="75932" y="28704"/>
                        <a:pt x="78301" y="29219"/>
                        <a:pt x="80671" y="29734"/>
                      </a:cubicBezTo>
                      <a:cubicBezTo>
                        <a:pt x="81186" y="29837"/>
                        <a:pt x="81753" y="29992"/>
                        <a:pt x="81959" y="30507"/>
                      </a:cubicBezTo>
                      <a:cubicBezTo>
                        <a:pt x="82165" y="30971"/>
                        <a:pt x="81804" y="31537"/>
                        <a:pt x="81392" y="31743"/>
                      </a:cubicBezTo>
                      <a:cubicBezTo>
                        <a:pt x="80980" y="32001"/>
                        <a:pt x="80465" y="32052"/>
                        <a:pt x="79950" y="32052"/>
                      </a:cubicBezTo>
                      <a:cubicBezTo>
                        <a:pt x="73150" y="32465"/>
                        <a:pt x="66298" y="32980"/>
                        <a:pt x="59499" y="33598"/>
                      </a:cubicBezTo>
                      <a:cubicBezTo>
                        <a:pt x="58005" y="33752"/>
                        <a:pt x="56459" y="33907"/>
                        <a:pt x="55017" y="34216"/>
                      </a:cubicBezTo>
                      <a:cubicBezTo>
                        <a:pt x="49917" y="35298"/>
                        <a:pt x="16793" y="57913"/>
                        <a:pt x="5873" y="65691"/>
                      </a:cubicBezTo>
                      <a:cubicBezTo>
                        <a:pt x="6182" y="57191"/>
                        <a:pt x="4173" y="48588"/>
                        <a:pt x="0" y="41170"/>
                      </a:cubicBezTo>
                      <a:cubicBezTo>
                        <a:pt x="9118" y="37358"/>
                        <a:pt x="30599" y="28137"/>
                        <a:pt x="43478" y="22677"/>
                      </a:cubicBezTo>
                      <a:lnTo>
                        <a:pt x="43323" y="22368"/>
                      </a:lnTo>
                      <a:cubicBezTo>
                        <a:pt x="46981" y="20513"/>
                        <a:pt x="49453" y="16959"/>
                        <a:pt x="51411" y="13353"/>
                      </a:cubicBezTo>
                      <a:cubicBezTo>
                        <a:pt x="53059" y="10262"/>
                        <a:pt x="54502" y="7017"/>
                        <a:pt x="56511" y="4183"/>
                      </a:cubicBezTo>
                      <a:lnTo>
                        <a:pt x="56356" y="4183"/>
                      </a:lnTo>
                      <a:cubicBezTo>
                        <a:pt x="56768" y="3256"/>
                        <a:pt x="57129" y="2432"/>
                        <a:pt x="57696" y="1659"/>
                      </a:cubicBezTo>
                      <a:cubicBezTo>
                        <a:pt x="58262" y="886"/>
                        <a:pt x="59035" y="268"/>
                        <a:pt x="59962" y="62"/>
                      </a:cubicBezTo>
                      <a:cubicBezTo>
                        <a:pt x="60890" y="-144"/>
                        <a:pt x="61920" y="165"/>
                        <a:pt x="62435" y="938"/>
                      </a:cubicBezTo>
                      <a:cubicBezTo>
                        <a:pt x="63002" y="1762"/>
                        <a:pt x="62899" y="2896"/>
                        <a:pt x="62589" y="3771"/>
                      </a:cubicBezTo>
                      <a:cubicBezTo>
                        <a:pt x="62229" y="4699"/>
                        <a:pt x="61714" y="5523"/>
                        <a:pt x="61456" y="6501"/>
                      </a:cubicBezTo>
                      <a:cubicBezTo>
                        <a:pt x="61147" y="7841"/>
                        <a:pt x="61456" y="9335"/>
                        <a:pt x="62229" y="10417"/>
                      </a:cubicBezTo>
                      <a:cubicBezTo>
                        <a:pt x="70110" y="6965"/>
                        <a:pt x="78044" y="3720"/>
                        <a:pt x="86028" y="629"/>
                      </a:cubicBezTo>
                      <a:cubicBezTo>
                        <a:pt x="86750" y="1402"/>
                        <a:pt x="86647" y="2741"/>
                        <a:pt x="86028" y="3668"/>
                      </a:cubicBezTo>
                      <a:cubicBezTo>
                        <a:pt x="85462" y="4595"/>
                        <a:pt x="84534" y="5214"/>
                        <a:pt x="83607" y="5780"/>
                      </a:cubicBezTo>
                      <a:cubicBezTo>
                        <a:pt x="79280" y="8562"/>
                        <a:pt x="74953" y="11395"/>
                        <a:pt x="70626" y="14177"/>
                      </a:cubicBezTo>
                      <a:cubicBezTo>
                        <a:pt x="77168" y="13610"/>
                        <a:pt x="83762" y="13095"/>
                        <a:pt x="90356" y="12529"/>
                      </a:cubicBezTo>
                      <a:cubicBezTo>
                        <a:pt x="90768" y="13404"/>
                        <a:pt x="90356" y="14486"/>
                        <a:pt x="89686" y="15156"/>
                      </a:cubicBezTo>
                      <a:cubicBezTo>
                        <a:pt x="88965" y="15774"/>
                        <a:pt x="88037" y="16083"/>
                        <a:pt x="87110" y="16392"/>
                      </a:cubicBezTo>
                      <a:cubicBezTo>
                        <a:pt x="82628" y="17783"/>
                        <a:pt x="78198" y="19174"/>
                        <a:pt x="73717" y="20616"/>
                      </a:cubicBezTo>
                      <a:cubicBezTo>
                        <a:pt x="73304" y="20719"/>
                        <a:pt x="72841" y="20977"/>
                        <a:pt x="72841" y="21389"/>
                      </a:cubicBezTo>
                      <a:cubicBezTo>
                        <a:pt x="72841" y="21904"/>
                        <a:pt x="73510" y="22007"/>
                        <a:pt x="74026" y="21956"/>
                      </a:cubicBezTo>
                      <a:cubicBezTo>
                        <a:pt x="78816" y="21750"/>
                        <a:pt x="83556" y="21544"/>
                        <a:pt x="88346" y="21389"/>
                      </a:cubicBezTo>
                      <a:cubicBezTo>
                        <a:pt x="89274" y="21389"/>
                        <a:pt x="90510" y="21595"/>
                        <a:pt x="90562" y="22522"/>
                      </a:cubicBezTo>
                      <a:cubicBezTo>
                        <a:pt x="90562" y="23295"/>
                        <a:pt x="89686" y="23656"/>
                        <a:pt x="88913" y="23862"/>
                      </a:cubicBezTo>
                      <a:close/>
                    </a:path>
                  </a:pathLst>
                </a:custGeom>
                <a:solidFill>
                  <a:srgbClr val="F5BA95"/>
                </a:solidFill>
                <a:ln w="0" cap="flat">
                  <a:noFill/>
                  <a:prstDash val="solid"/>
                  <a:miter/>
                </a:ln>
              </p:spPr>
              <p:txBody>
                <a:bodyPr rtlCol="0" anchor="ctr"/>
                <a:lstStyle/>
                <a:p>
                  <a:endParaRPr lang="en-US" dirty="0"/>
                </a:p>
              </p:txBody>
            </p:sp>
            <p:sp>
              <p:nvSpPr>
                <p:cNvPr id="540" name="Freeform: Shape 539">
                  <a:extLst>
                    <a:ext uri="{FF2B5EF4-FFF2-40B4-BE49-F238E27FC236}">
                      <a16:creationId xmlns:a16="http://schemas.microsoft.com/office/drawing/2014/main" id="{C3FA14B6-0D53-E014-A744-6847FF21198E}"/>
                    </a:ext>
                  </a:extLst>
                </p:cNvPr>
                <p:cNvSpPr/>
                <p:nvPr/>
              </p:nvSpPr>
              <p:spPr>
                <a:xfrm>
                  <a:off x="10621625" y="3322756"/>
                  <a:ext cx="193672" cy="148257"/>
                </a:xfrm>
                <a:custGeom>
                  <a:avLst/>
                  <a:gdLst>
                    <a:gd name="connsiteX0" fmla="*/ 35596 w 193672"/>
                    <a:gd name="connsiteY0" fmla="*/ 68411 h 148257"/>
                    <a:gd name="connsiteX1" fmla="*/ 47547 w 193672"/>
                    <a:gd name="connsiteY1" fmla="*/ 48320 h 148257"/>
                    <a:gd name="connsiteX2" fmla="*/ 28075 w 193672"/>
                    <a:gd name="connsiteY2" fmla="*/ 63980 h 148257"/>
                    <a:gd name="connsiteX3" fmla="*/ 14218 w 193672"/>
                    <a:gd name="connsiteY3" fmla="*/ 55738 h 148257"/>
                    <a:gd name="connsiteX4" fmla="*/ 34978 w 193672"/>
                    <a:gd name="connsiteY4" fmla="*/ 42035 h 148257"/>
                    <a:gd name="connsiteX5" fmla="*/ 46002 w 193672"/>
                    <a:gd name="connsiteY5" fmla="*/ 36420 h 148257"/>
                    <a:gd name="connsiteX6" fmla="*/ 62538 w 193672"/>
                    <a:gd name="connsiteY6" fmla="*/ 34102 h 148257"/>
                    <a:gd name="connsiteX7" fmla="*/ 75777 w 193672"/>
                    <a:gd name="connsiteY7" fmla="*/ 26015 h 148257"/>
                    <a:gd name="connsiteX8" fmla="*/ 75777 w 193672"/>
                    <a:gd name="connsiteY8" fmla="*/ 26015 h 148257"/>
                    <a:gd name="connsiteX9" fmla="*/ 92365 w 193672"/>
                    <a:gd name="connsiteY9" fmla="*/ 33175 h 148257"/>
                    <a:gd name="connsiteX10" fmla="*/ 95558 w 193672"/>
                    <a:gd name="connsiteY10" fmla="*/ 35133 h 148257"/>
                    <a:gd name="connsiteX11" fmla="*/ 98855 w 193672"/>
                    <a:gd name="connsiteY11" fmla="*/ 37090 h 148257"/>
                    <a:gd name="connsiteX12" fmla="*/ 187768 w 193672"/>
                    <a:gd name="connsiteY12" fmla="*/ 0 h 148257"/>
                    <a:gd name="connsiteX13" fmla="*/ 187768 w 193672"/>
                    <a:gd name="connsiteY13" fmla="*/ 0 h 148257"/>
                    <a:gd name="connsiteX14" fmla="*/ 193641 w 193672"/>
                    <a:gd name="connsiteY14" fmla="*/ 24521 h 148257"/>
                    <a:gd name="connsiteX15" fmla="*/ 192971 w 193672"/>
                    <a:gd name="connsiteY15" fmla="*/ 31063 h 148257"/>
                    <a:gd name="connsiteX16" fmla="*/ 103183 w 193672"/>
                    <a:gd name="connsiteY16" fmla="*/ 76189 h 148257"/>
                    <a:gd name="connsiteX17" fmla="*/ 92983 w 193672"/>
                    <a:gd name="connsiteY17" fmla="*/ 81341 h 148257"/>
                    <a:gd name="connsiteX18" fmla="*/ 103492 w 193672"/>
                    <a:gd name="connsiteY18" fmla="*/ 84534 h 148257"/>
                    <a:gd name="connsiteX19" fmla="*/ 105758 w 193672"/>
                    <a:gd name="connsiteY19" fmla="*/ 144548 h 148257"/>
                    <a:gd name="connsiteX20" fmla="*/ 84586 w 193672"/>
                    <a:gd name="connsiteY20" fmla="*/ 147845 h 148257"/>
                    <a:gd name="connsiteX21" fmla="*/ 69080 w 193672"/>
                    <a:gd name="connsiteY21" fmla="*/ 148154 h 148257"/>
                    <a:gd name="connsiteX22" fmla="*/ 0 w 193672"/>
                    <a:gd name="connsiteY22" fmla="*/ 128218 h 148257"/>
                    <a:gd name="connsiteX23" fmla="*/ 3400 w 193672"/>
                    <a:gd name="connsiteY23" fmla="*/ 122500 h 148257"/>
                    <a:gd name="connsiteX24" fmla="*/ 11230 w 193672"/>
                    <a:gd name="connsiteY24" fmla="*/ 109313 h 148257"/>
                    <a:gd name="connsiteX25" fmla="*/ 35545 w 193672"/>
                    <a:gd name="connsiteY25" fmla="*/ 68359 h 148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3672" h="148257">
                      <a:moveTo>
                        <a:pt x="35596" y="68411"/>
                      </a:moveTo>
                      <a:cubicBezTo>
                        <a:pt x="39614" y="61714"/>
                        <a:pt x="43581" y="55017"/>
                        <a:pt x="47547" y="48320"/>
                      </a:cubicBezTo>
                      <a:cubicBezTo>
                        <a:pt x="40387" y="52544"/>
                        <a:pt x="33793" y="57850"/>
                        <a:pt x="28075" y="63980"/>
                      </a:cubicBezTo>
                      <a:lnTo>
                        <a:pt x="14218" y="55738"/>
                      </a:lnTo>
                      <a:cubicBezTo>
                        <a:pt x="21018" y="50947"/>
                        <a:pt x="27972" y="46414"/>
                        <a:pt x="34978" y="42035"/>
                      </a:cubicBezTo>
                      <a:cubicBezTo>
                        <a:pt x="38481" y="39820"/>
                        <a:pt x="42035" y="37605"/>
                        <a:pt x="46002" y="36420"/>
                      </a:cubicBezTo>
                      <a:cubicBezTo>
                        <a:pt x="51359" y="34772"/>
                        <a:pt x="57077" y="35029"/>
                        <a:pt x="62538" y="34102"/>
                      </a:cubicBezTo>
                      <a:cubicBezTo>
                        <a:pt x="67844" y="33227"/>
                        <a:pt x="73407" y="30805"/>
                        <a:pt x="75777" y="26015"/>
                      </a:cubicBezTo>
                      <a:lnTo>
                        <a:pt x="75777" y="26015"/>
                      </a:lnTo>
                      <a:cubicBezTo>
                        <a:pt x="81753" y="26787"/>
                        <a:pt x="87162" y="30033"/>
                        <a:pt x="92365" y="33175"/>
                      </a:cubicBezTo>
                      <a:cubicBezTo>
                        <a:pt x="93446" y="33845"/>
                        <a:pt x="94477" y="34463"/>
                        <a:pt x="95558" y="35133"/>
                      </a:cubicBezTo>
                      <a:cubicBezTo>
                        <a:pt x="96640" y="35802"/>
                        <a:pt x="97773" y="36420"/>
                        <a:pt x="98855" y="37090"/>
                      </a:cubicBezTo>
                      <a:cubicBezTo>
                        <a:pt x="128527" y="24727"/>
                        <a:pt x="158096" y="12363"/>
                        <a:pt x="187768" y="0"/>
                      </a:cubicBezTo>
                      <a:lnTo>
                        <a:pt x="187768" y="0"/>
                      </a:lnTo>
                      <a:cubicBezTo>
                        <a:pt x="191941" y="7418"/>
                        <a:pt x="193950" y="16021"/>
                        <a:pt x="193641" y="24521"/>
                      </a:cubicBezTo>
                      <a:cubicBezTo>
                        <a:pt x="193590" y="26736"/>
                        <a:pt x="193383" y="28899"/>
                        <a:pt x="192971" y="31063"/>
                      </a:cubicBezTo>
                      <a:cubicBezTo>
                        <a:pt x="164690" y="45281"/>
                        <a:pt x="130948" y="62280"/>
                        <a:pt x="103183" y="76189"/>
                      </a:cubicBezTo>
                      <a:cubicBezTo>
                        <a:pt x="99679" y="77941"/>
                        <a:pt x="96280" y="79692"/>
                        <a:pt x="92983" y="81341"/>
                      </a:cubicBezTo>
                      <a:cubicBezTo>
                        <a:pt x="96486" y="82577"/>
                        <a:pt x="99989" y="83659"/>
                        <a:pt x="103492" y="84534"/>
                      </a:cubicBezTo>
                      <a:cubicBezTo>
                        <a:pt x="104264" y="105552"/>
                        <a:pt x="105140" y="127909"/>
                        <a:pt x="105758" y="144548"/>
                      </a:cubicBezTo>
                      <a:cubicBezTo>
                        <a:pt x="98855" y="146197"/>
                        <a:pt x="91746" y="147279"/>
                        <a:pt x="84586" y="147845"/>
                      </a:cubicBezTo>
                      <a:cubicBezTo>
                        <a:pt x="79486" y="148257"/>
                        <a:pt x="74283" y="148360"/>
                        <a:pt x="69080" y="148154"/>
                      </a:cubicBezTo>
                      <a:cubicBezTo>
                        <a:pt x="44766" y="147433"/>
                        <a:pt x="20399" y="140685"/>
                        <a:pt x="0" y="128218"/>
                      </a:cubicBezTo>
                      <a:cubicBezTo>
                        <a:pt x="1133" y="126312"/>
                        <a:pt x="2266" y="124355"/>
                        <a:pt x="3400" y="122500"/>
                      </a:cubicBezTo>
                      <a:cubicBezTo>
                        <a:pt x="6027" y="118122"/>
                        <a:pt x="8603" y="113691"/>
                        <a:pt x="11230" y="109313"/>
                      </a:cubicBezTo>
                      <a:cubicBezTo>
                        <a:pt x="19318" y="95661"/>
                        <a:pt x="27457" y="82010"/>
                        <a:pt x="35545" y="68359"/>
                      </a:cubicBezTo>
                      <a:close/>
                    </a:path>
                  </a:pathLst>
                </a:custGeom>
                <a:solidFill>
                  <a:srgbClr val="F2C72B"/>
                </a:solidFill>
                <a:ln w="0" cap="flat">
                  <a:noFill/>
                  <a:prstDash val="solid"/>
                  <a:miter/>
                </a:ln>
              </p:spPr>
              <p:txBody>
                <a:bodyPr rtlCol="0" anchor="ctr"/>
                <a:lstStyle/>
                <a:p>
                  <a:endParaRPr lang="en-US" dirty="0"/>
                </a:p>
              </p:txBody>
            </p:sp>
          </p:grpSp>
          <p:grpSp>
            <p:nvGrpSpPr>
              <p:cNvPr id="541" name="Graphic 331">
                <a:extLst>
                  <a:ext uri="{FF2B5EF4-FFF2-40B4-BE49-F238E27FC236}">
                    <a16:creationId xmlns:a16="http://schemas.microsoft.com/office/drawing/2014/main" id="{2C5E0EA2-B76F-C19E-50B2-46D6D6E41D2C}"/>
                  </a:ext>
                </a:extLst>
              </p:cNvPr>
              <p:cNvGrpSpPr/>
              <p:nvPr/>
            </p:nvGrpSpPr>
            <p:grpSpPr>
              <a:xfrm>
                <a:off x="9271238" y="3265523"/>
                <a:ext cx="184626" cy="500649"/>
                <a:chOff x="9271238" y="3265523"/>
                <a:chExt cx="184626" cy="500649"/>
              </a:xfrm>
            </p:grpSpPr>
            <p:sp>
              <p:nvSpPr>
                <p:cNvPr id="542" name="Freeform: Shape 541">
                  <a:extLst>
                    <a:ext uri="{FF2B5EF4-FFF2-40B4-BE49-F238E27FC236}">
                      <a16:creationId xmlns:a16="http://schemas.microsoft.com/office/drawing/2014/main" id="{B7D7D1F1-78D9-9F99-7A6F-87E5AAB926B6}"/>
                    </a:ext>
                  </a:extLst>
                </p:cNvPr>
                <p:cNvSpPr/>
                <p:nvPr/>
              </p:nvSpPr>
              <p:spPr>
                <a:xfrm>
                  <a:off x="9286803" y="3265523"/>
                  <a:ext cx="56991" cy="81750"/>
                </a:xfrm>
                <a:custGeom>
                  <a:avLst/>
                  <a:gdLst>
                    <a:gd name="connsiteX0" fmla="*/ 46457 w 56991"/>
                    <a:gd name="connsiteY0" fmla="*/ 104 h 81750"/>
                    <a:gd name="connsiteX1" fmla="*/ 53927 w 56991"/>
                    <a:gd name="connsiteY1" fmla="*/ 1959 h 81750"/>
                    <a:gd name="connsiteX2" fmla="*/ 56915 w 56991"/>
                    <a:gd name="connsiteY2" fmla="*/ 8913 h 81750"/>
                    <a:gd name="connsiteX3" fmla="*/ 54854 w 56991"/>
                    <a:gd name="connsiteY3" fmla="*/ 12673 h 81750"/>
                    <a:gd name="connsiteX4" fmla="*/ 51763 w 56991"/>
                    <a:gd name="connsiteY4" fmla="*/ 14219 h 81750"/>
                    <a:gd name="connsiteX5" fmla="*/ 49754 w 56991"/>
                    <a:gd name="connsiteY5" fmla="*/ 21946 h 81750"/>
                    <a:gd name="connsiteX6" fmla="*/ 41924 w 56991"/>
                    <a:gd name="connsiteY6" fmla="*/ 23440 h 81750"/>
                    <a:gd name="connsiteX7" fmla="*/ 36824 w 56991"/>
                    <a:gd name="connsiteY7" fmla="*/ 35906 h 81750"/>
                    <a:gd name="connsiteX8" fmla="*/ 36618 w 56991"/>
                    <a:gd name="connsiteY8" fmla="*/ 36215 h 81750"/>
                    <a:gd name="connsiteX9" fmla="*/ 30385 w 56991"/>
                    <a:gd name="connsiteY9" fmla="*/ 36370 h 81750"/>
                    <a:gd name="connsiteX10" fmla="*/ 27346 w 56991"/>
                    <a:gd name="connsiteY10" fmla="*/ 42809 h 81750"/>
                    <a:gd name="connsiteX11" fmla="*/ 31518 w 56991"/>
                    <a:gd name="connsiteY11" fmla="*/ 48630 h 81750"/>
                    <a:gd name="connsiteX12" fmla="*/ 38370 w 56991"/>
                    <a:gd name="connsiteY12" fmla="*/ 48682 h 81750"/>
                    <a:gd name="connsiteX13" fmla="*/ 48415 w 56991"/>
                    <a:gd name="connsiteY13" fmla="*/ 58933 h 81750"/>
                    <a:gd name="connsiteX14" fmla="*/ 49394 w 56991"/>
                    <a:gd name="connsiteY14" fmla="*/ 71399 h 81750"/>
                    <a:gd name="connsiteX15" fmla="*/ 48209 w 56991"/>
                    <a:gd name="connsiteY15" fmla="*/ 73821 h 81750"/>
                    <a:gd name="connsiteX16" fmla="*/ 43315 w 56991"/>
                    <a:gd name="connsiteY16" fmla="*/ 77736 h 81750"/>
                    <a:gd name="connsiteX17" fmla="*/ 37494 w 56991"/>
                    <a:gd name="connsiteY17" fmla="*/ 75984 h 81750"/>
                    <a:gd name="connsiteX18" fmla="*/ 27346 w 56991"/>
                    <a:gd name="connsiteY18" fmla="*/ 81702 h 81750"/>
                    <a:gd name="connsiteX19" fmla="*/ 19979 w 56991"/>
                    <a:gd name="connsiteY19" fmla="*/ 80363 h 81750"/>
                    <a:gd name="connsiteX20" fmla="*/ 16322 w 56991"/>
                    <a:gd name="connsiteY20" fmla="*/ 77890 h 81750"/>
                    <a:gd name="connsiteX21" fmla="*/ 9007 w 56991"/>
                    <a:gd name="connsiteY21" fmla="*/ 80466 h 81750"/>
                    <a:gd name="connsiteX22" fmla="*/ 3443 w 56991"/>
                    <a:gd name="connsiteY22" fmla="*/ 75933 h 81750"/>
                    <a:gd name="connsiteX23" fmla="*/ 4525 w 56991"/>
                    <a:gd name="connsiteY23" fmla="*/ 71657 h 81750"/>
                    <a:gd name="connsiteX24" fmla="*/ 4628 w 56991"/>
                    <a:gd name="connsiteY24" fmla="*/ 55842 h 81750"/>
                    <a:gd name="connsiteX25" fmla="*/ 610 w 56991"/>
                    <a:gd name="connsiteY25" fmla="*/ 40337 h 81750"/>
                    <a:gd name="connsiteX26" fmla="*/ 2104 w 56991"/>
                    <a:gd name="connsiteY26" fmla="*/ 24676 h 81750"/>
                    <a:gd name="connsiteX27" fmla="*/ 2413 w 56991"/>
                    <a:gd name="connsiteY27" fmla="*/ 24779 h 81750"/>
                    <a:gd name="connsiteX28" fmla="*/ 11789 w 56991"/>
                    <a:gd name="connsiteY28" fmla="*/ 11386 h 81750"/>
                    <a:gd name="connsiteX29" fmla="*/ 37082 w 56991"/>
                    <a:gd name="connsiteY29" fmla="*/ 2783 h 81750"/>
                    <a:gd name="connsiteX30" fmla="*/ 37082 w 56991"/>
                    <a:gd name="connsiteY30" fmla="*/ 2474 h 81750"/>
                    <a:gd name="connsiteX31" fmla="*/ 46406 w 56991"/>
                    <a:gd name="connsiteY31" fmla="*/ 259 h 8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991" h="81750">
                      <a:moveTo>
                        <a:pt x="46457" y="104"/>
                      </a:moveTo>
                      <a:cubicBezTo>
                        <a:pt x="49085" y="-257"/>
                        <a:pt x="51866" y="310"/>
                        <a:pt x="53927" y="1959"/>
                      </a:cubicBezTo>
                      <a:cubicBezTo>
                        <a:pt x="56039" y="3555"/>
                        <a:pt x="57327" y="6286"/>
                        <a:pt x="56915" y="8913"/>
                      </a:cubicBezTo>
                      <a:cubicBezTo>
                        <a:pt x="56709" y="10407"/>
                        <a:pt x="55936" y="11746"/>
                        <a:pt x="54854" y="12673"/>
                      </a:cubicBezTo>
                      <a:cubicBezTo>
                        <a:pt x="54030" y="13498"/>
                        <a:pt x="52948" y="14064"/>
                        <a:pt x="51763" y="14219"/>
                      </a:cubicBezTo>
                      <a:cubicBezTo>
                        <a:pt x="52639" y="16898"/>
                        <a:pt x="51763" y="20040"/>
                        <a:pt x="49754" y="21946"/>
                      </a:cubicBezTo>
                      <a:cubicBezTo>
                        <a:pt x="47694" y="23852"/>
                        <a:pt x="44500" y="24470"/>
                        <a:pt x="41924" y="23440"/>
                      </a:cubicBezTo>
                      <a:cubicBezTo>
                        <a:pt x="42697" y="28076"/>
                        <a:pt x="40636" y="33125"/>
                        <a:pt x="36824" y="35906"/>
                      </a:cubicBezTo>
                      <a:lnTo>
                        <a:pt x="36618" y="36215"/>
                      </a:lnTo>
                      <a:cubicBezTo>
                        <a:pt x="34712" y="35185"/>
                        <a:pt x="32188" y="35237"/>
                        <a:pt x="30385" y="36370"/>
                      </a:cubicBezTo>
                      <a:cubicBezTo>
                        <a:pt x="28273" y="37709"/>
                        <a:pt x="27037" y="40285"/>
                        <a:pt x="27346" y="42809"/>
                      </a:cubicBezTo>
                      <a:cubicBezTo>
                        <a:pt x="27603" y="45282"/>
                        <a:pt x="29303" y="47548"/>
                        <a:pt x="31518" y="48630"/>
                      </a:cubicBezTo>
                      <a:cubicBezTo>
                        <a:pt x="33682" y="49609"/>
                        <a:pt x="36206" y="49661"/>
                        <a:pt x="38370" y="48682"/>
                      </a:cubicBezTo>
                      <a:cubicBezTo>
                        <a:pt x="42542" y="51206"/>
                        <a:pt x="46200" y="54554"/>
                        <a:pt x="48415" y="58933"/>
                      </a:cubicBezTo>
                      <a:cubicBezTo>
                        <a:pt x="50321" y="62745"/>
                        <a:pt x="50836" y="67433"/>
                        <a:pt x="49394" y="71399"/>
                      </a:cubicBezTo>
                      <a:cubicBezTo>
                        <a:pt x="49085" y="72224"/>
                        <a:pt x="48673" y="73048"/>
                        <a:pt x="48209" y="73821"/>
                      </a:cubicBezTo>
                      <a:cubicBezTo>
                        <a:pt x="47076" y="75624"/>
                        <a:pt x="45376" y="77169"/>
                        <a:pt x="43315" y="77736"/>
                      </a:cubicBezTo>
                      <a:cubicBezTo>
                        <a:pt x="41203" y="78302"/>
                        <a:pt x="38782" y="77736"/>
                        <a:pt x="37494" y="75984"/>
                      </a:cubicBezTo>
                      <a:cubicBezTo>
                        <a:pt x="35124" y="79230"/>
                        <a:pt x="31312" y="81393"/>
                        <a:pt x="27346" y="81702"/>
                      </a:cubicBezTo>
                      <a:cubicBezTo>
                        <a:pt x="24873" y="81908"/>
                        <a:pt x="22297" y="81445"/>
                        <a:pt x="19979" y="80363"/>
                      </a:cubicBezTo>
                      <a:cubicBezTo>
                        <a:pt x="18640" y="79745"/>
                        <a:pt x="17352" y="78869"/>
                        <a:pt x="16322" y="77890"/>
                      </a:cubicBezTo>
                      <a:cubicBezTo>
                        <a:pt x="14107" y="79281"/>
                        <a:pt x="11634" y="80517"/>
                        <a:pt x="9007" y="80466"/>
                      </a:cubicBezTo>
                      <a:cubicBezTo>
                        <a:pt x="6380" y="80414"/>
                        <a:pt x="3649" y="78560"/>
                        <a:pt x="3443" y="75933"/>
                      </a:cubicBezTo>
                      <a:cubicBezTo>
                        <a:pt x="3340" y="74490"/>
                        <a:pt x="4010" y="73048"/>
                        <a:pt x="4525" y="71657"/>
                      </a:cubicBezTo>
                      <a:cubicBezTo>
                        <a:pt x="6328" y="66609"/>
                        <a:pt x="5864" y="61045"/>
                        <a:pt x="4628" y="55842"/>
                      </a:cubicBezTo>
                      <a:cubicBezTo>
                        <a:pt x="3392" y="50639"/>
                        <a:pt x="1589" y="45591"/>
                        <a:pt x="610" y="40337"/>
                      </a:cubicBezTo>
                      <a:cubicBezTo>
                        <a:pt x="-369" y="35031"/>
                        <a:pt x="-369" y="29416"/>
                        <a:pt x="2104" y="24676"/>
                      </a:cubicBezTo>
                      <a:lnTo>
                        <a:pt x="2413" y="24779"/>
                      </a:lnTo>
                      <a:cubicBezTo>
                        <a:pt x="4422" y="19679"/>
                        <a:pt x="7616" y="14992"/>
                        <a:pt x="11789" y="11386"/>
                      </a:cubicBezTo>
                      <a:cubicBezTo>
                        <a:pt x="18640" y="5307"/>
                        <a:pt x="27964" y="2216"/>
                        <a:pt x="37082" y="2783"/>
                      </a:cubicBezTo>
                      <a:lnTo>
                        <a:pt x="37082" y="2474"/>
                      </a:lnTo>
                      <a:cubicBezTo>
                        <a:pt x="40327" y="2474"/>
                        <a:pt x="43264" y="722"/>
                        <a:pt x="46406" y="259"/>
                      </a:cubicBezTo>
                      <a:close/>
                    </a:path>
                  </a:pathLst>
                </a:custGeom>
                <a:solidFill>
                  <a:srgbClr val="EB8923"/>
                </a:solidFill>
                <a:ln w="0" cap="flat">
                  <a:noFill/>
                  <a:prstDash val="solid"/>
                  <a:miter/>
                </a:ln>
              </p:spPr>
              <p:txBody>
                <a:bodyPr rtlCol="0" anchor="ctr"/>
                <a:lstStyle/>
                <a:p>
                  <a:endParaRPr lang="en-US" dirty="0"/>
                </a:p>
              </p:txBody>
            </p:sp>
            <p:sp>
              <p:nvSpPr>
                <p:cNvPr id="543" name="Freeform: Shape 542">
                  <a:extLst>
                    <a:ext uri="{FF2B5EF4-FFF2-40B4-BE49-F238E27FC236}">
                      <a16:creationId xmlns:a16="http://schemas.microsoft.com/office/drawing/2014/main" id="{AB7F503F-9B8D-1558-9F1E-905CFEF92F5E}"/>
                    </a:ext>
                  </a:extLst>
                </p:cNvPr>
                <p:cNvSpPr/>
                <p:nvPr/>
              </p:nvSpPr>
              <p:spPr>
                <a:xfrm>
                  <a:off x="9314153" y="3278196"/>
                  <a:ext cx="40119" cy="59138"/>
                </a:xfrm>
                <a:custGeom>
                  <a:avLst/>
                  <a:gdLst>
                    <a:gd name="connsiteX0" fmla="*/ 22456 w 40119"/>
                    <a:gd name="connsiteY0" fmla="*/ 9273 h 59138"/>
                    <a:gd name="connsiteX1" fmla="*/ 24465 w 40119"/>
                    <a:gd name="connsiteY1" fmla="*/ 1545 h 59138"/>
                    <a:gd name="connsiteX2" fmla="*/ 27556 w 40119"/>
                    <a:gd name="connsiteY2" fmla="*/ 0 h 59138"/>
                    <a:gd name="connsiteX3" fmla="*/ 30234 w 40119"/>
                    <a:gd name="connsiteY3" fmla="*/ 7676 h 59138"/>
                    <a:gd name="connsiteX4" fmla="*/ 36107 w 40119"/>
                    <a:gd name="connsiteY4" fmla="*/ 15815 h 59138"/>
                    <a:gd name="connsiteX5" fmla="*/ 40073 w 40119"/>
                    <a:gd name="connsiteY5" fmla="*/ 19163 h 59138"/>
                    <a:gd name="connsiteX6" fmla="*/ 38992 w 40119"/>
                    <a:gd name="connsiteY6" fmla="*/ 22048 h 59138"/>
                    <a:gd name="connsiteX7" fmla="*/ 36467 w 40119"/>
                    <a:gd name="connsiteY7" fmla="*/ 23542 h 59138"/>
                    <a:gd name="connsiteX8" fmla="*/ 38940 w 40119"/>
                    <a:gd name="connsiteY8" fmla="*/ 33072 h 59138"/>
                    <a:gd name="connsiteX9" fmla="*/ 39816 w 40119"/>
                    <a:gd name="connsiteY9" fmla="*/ 43478 h 59138"/>
                    <a:gd name="connsiteX10" fmla="*/ 33995 w 40119"/>
                    <a:gd name="connsiteY10" fmla="*/ 51720 h 59138"/>
                    <a:gd name="connsiteX11" fmla="*/ 27349 w 40119"/>
                    <a:gd name="connsiteY11" fmla="*/ 53832 h 59138"/>
                    <a:gd name="connsiteX12" fmla="*/ 23228 w 40119"/>
                    <a:gd name="connsiteY12" fmla="*/ 59138 h 59138"/>
                    <a:gd name="connsiteX13" fmla="*/ 22095 w 40119"/>
                    <a:gd name="connsiteY13" fmla="*/ 58726 h 59138"/>
                    <a:gd name="connsiteX14" fmla="*/ 21116 w 40119"/>
                    <a:gd name="connsiteY14" fmla="*/ 46260 h 59138"/>
                    <a:gd name="connsiteX15" fmla="*/ 11071 w 40119"/>
                    <a:gd name="connsiteY15" fmla="*/ 36008 h 59138"/>
                    <a:gd name="connsiteX16" fmla="*/ 4220 w 40119"/>
                    <a:gd name="connsiteY16" fmla="*/ 35957 h 59138"/>
                    <a:gd name="connsiteX17" fmla="*/ 47 w 40119"/>
                    <a:gd name="connsiteY17" fmla="*/ 30136 h 59138"/>
                    <a:gd name="connsiteX18" fmla="*/ 3086 w 40119"/>
                    <a:gd name="connsiteY18" fmla="*/ 23696 h 59138"/>
                    <a:gd name="connsiteX19" fmla="*/ 9320 w 40119"/>
                    <a:gd name="connsiteY19" fmla="*/ 23542 h 59138"/>
                    <a:gd name="connsiteX20" fmla="*/ 9526 w 40119"/>
                    <a:gd name="connsiteY20" fmla="*/ 23233 h 59138"/>
                    <a:gd name="connsiteX21" fmla="*/ 14626 w 40119"/>
                    <a:gd name="connsiteY21" fmla="*/ 10766 h 59138"/>
                    <a:gd name="connsiteX22" fmla="*/ 22456 w 40119"/>
                    <a:gd name="connsiteY22" fmla="*/ 9273 h 5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119" h="59138">
                      <a:moveTo>
                        <a:pt x="22456" y="9273"/>
                      </a:moveTo>
                      <a:cubicBezTo>
                        <a:pt x="24516" y="7367"/>
                        <a:pt x="25340" y="4224"/>
                        <a:pt x="24465" y="1545"/>
                      </a:cubicBezTo>
                      <a:cubicBezTo>
                        <a:pt x="25650" y="1391"/>
                        <a:pt x="26680" y="824"/>
                        <a:pt x="27556" y="0"/>
                      </a:cubicBezTo>
                      <a:cubicBezTo>
                        <a:pt x="28637" y="2473"/>
                        <a:pt x="29307" y="5100"/>
                        <a:pt x="30234" y="7676"/>
                      </a:cubicBezTo>
                      <a:cubicBezTo>
                        <a:pt x="31419" y="10869"/>
                        <a:pt x="33171" y="14115"/>
                        <a:pt x="36107" y="15815"/>
                      </a:cubicBezTo>
                      <a:cubicBezTo>
                        <a:pt x="37704" y="16691"/>
                        <a:pt x="39713" y="17412"/>
                        <a:pt x="40073" y="19163"/>
                      </a:cubicBezTo>
                      <a:cubicBezTo>
                        <a:pt x="40279" y="20193"/>
                        <a:pt x="39764" y="21275"/>
                        <a:pt x="38992" y="22048"/>
                      </a:cubicBezTo>
                      <a:cubicBezTo>
                        <a:pt x="38270" y="22666"/>
                        <a:pt x="37395" y="23130"/>
                        <a:pt x="36467" y="23542"/>
                      </a:cubicBezTo>
                      <a:cubicBezTo>
                        <a:pt x="37034" y="26787"/>
                        <a:pt x="38116" y="29878"/>
                        <a:pt x="38940" y="33072"/>
                      </a:cubicBezTo>
                      <a:cubicBezTo>
                        <a:pt x="39816" y="36472"/>
                        <a:pt x="40434" y="40026"/>
                        <a:pt x="39816" y="43478"/>
                      </a:cubicBezTo>
                      <a:cubicBezTo>
                        <a:pt x="39249" y="46981"/>
                        <a:pt x="37189" y="50329"/>
                        <a:pt x="33995" y="51720"/>
                      </a:cubicBezTo>
                      <a:cubicBezTo>
                        <a:pt x="31883" y="52699"/>
                        <a:pt x="29410" y="52699"/>
                        <a:pt x="27349" y="53832"/>
                      </a:cubicBezTo>
                      <a:cubicBezTo>
                        <a:pt x="25340" y="54914"/>
                        <a:pt x="23950" y="56974"/>
                        <a:pt x="23228" y="59138"/>
                      </a:cubicBezTo>
                      <a:lnTo>
                        <a:pt x="22095" y="58726"/>
                      </a:lnTo>
                      <a:cubicBezTo>
                        <a:pt x="23537" y="54708"/>
                        <a:pt x="23074" y="50072"/>
                        <a:pt x="21116" y="46260"/>
                      </a:cubicBezTo>
                      <a:cubicBezTo>
                        <a:pt x="18901" y="41881"/>
                        <a:pt x="15192" y="38532"/>
                        <a:pt x="11071" y="36008"/>
                      </a:cubicBezTo>
                      <a:cubicBezTo>
                        <a:pt x="8907" y="36987"/>
                        <a:pt x="6383" y="36936"/>
                        <a:pt x="4220" y="35957"/>
                      </a:cubicBezTo>
                      <a:cubicBezTo>
                        <a:pt x="2005" y="34875"/>
                        <a:pt x="305" y="32608"/>
                        <a:pt x="47" y="30136"/>
                      </a:cubicBezTo>
                      <a:cubicBezTo>
                        <a:pt x="-262" y="27663"/>
                        <a:pt x="974" y="25036"/>
                        <a:pt x="3086" y="23696"/>
                      </a:cubicBezTo>
                      <a:cubicBezTo>
                        <a:pt x="4941" y="22563"/>
                        <a:pt x="7414" y="22512"/>
                        <a:pt x="9320" y="23542"/>
                      </a:cubicBezTo>
                      <a:lnTo>
                        <a:pt x="9526" y="23233"/>
                      </a:lnTo>
                      <a:cubicBezTo>
                        <a:pt x="13338" y="20451"/>
                        <a:pt x="15398" y="15403"/>
                        <a:pt x="14626" y="10766"/>
                      </a:cubicBezTo>
                      <a:cubicBezTo>
                        <a:pt x="17253" y="11848"/>
                        <a:pt x="20447" y="11230"/>
                        <a:pt x="22456" y="9273"/>
                      </a:cubicBezTo>
                      <a:close/>
                    </a:path>
                  </a:pathLst>
                </a:custGeom>
                <a:solidFill>
                  <a:srgbClr val="F5B691"/>
                </a:solidFill>
                <a:ln w="0" cap="flat">
                  <a:noFill/>
                  <a:prstDash val="solid"/>
                  <a:miter/>
                </a:ln>
              </p:spPr>
              <p:txBody>
                <a:bodyPr rtlCol="0" anchor="ctr"/>
                <a:lstStyle/>
                <a:p>
                  <a:endParaRPr lang="en-US" dirty="0"/>
                </a:p>
              </p:txBody>
            </p:sp>
            <p:sp>
              <p:nvSpPr>
                <p:cNvPr id="544" name="Freeform: Shape 543">
                  <a:extLst>
                    <a:ext uri="{FF2B5EF4-FFF2-40B4-BE49-F238E27FC236}">
                      <a16:creationId xmlns:a16="http://schemas.microsoft.com/office/drawing/2014/main" id="{9C1CA394-1D67-DAE7-EE3F-6AD60A687F85}"/>
                    </a:ext>
                  </a:extLst>
                </p:cNvPr>
                <p:cNvSpPr/>
                <p:nvPr/>
              </p:nvSpPr>
              <p:spPr>
                <a:xfrm>
                  <a:off x="9299467" y="3336922"/>
                  <a:ext cx="44817" cy="21993"/>
                </a:xfrm>
                <a:custGeom>
                  <a:avLst/>
                  <a:gdLst>
                    <a:gd name="connsiteX0" fmla="*/ 35545 w 44817"/>
                    <a:gd name="connsiteY0" fmla="*/ 2421 h 21993"/>
                    <a:gd name="connsiteX1" fmla="*/ 36729 w 44817"/>
                    <a:gd name="connsiteY1" fmla="*/ 0 h 21993"/>
                    <a:gd name="connsiteX2" fmla="*/ 37863 w 44817"/>
                    <a:gd name="connsiteY2" fmla="*/ 412 h 21993"/>
                    <a:gd name="connsiteX3" fmla="*/ 37605 w 44817"/>
                    <a:gd name="connsiteY3" fmla="*/ 1391 h 21993"/>
                    <a:gd name="connsiteX4" fmla="*/ 37193 w 44817"/>
                    <a:gd name="connsiteY4" fmla="*/ 8294 h 21993"/>
                    <a:gd name="connsiteX5" fmla="*/ 44817 w 44817"/>
                    <a:gd name="connsiteY5" fmla="*/ 10251 h 21993"/>
                    <a:gd name="connsiteX6" fmla="*/ 33999 w 44817"/>
                    <a:gd name="connsiteY6" fmla="*/ 19627 h 21993"/>
                    <a:gd name="connsiteX7" fmla="*/ 18597 w 44817"/>
                    <a:gd name="connsiteY7" fmla="*/ 21481 h 21993"/>
                    <a:gd name="connsiteX8" fmla="*/ 7006 w 44817"/>
                    <a:gd name="connsiteY8" fmla="*/ 21481 h 21993"/>
                    <a:gd name="connsiteX9" fmla="*/ 0 w 44817"/>
                    <a:gd name="connsiteY9" fmla="*/ 15712 h 21993"/>
                    <a:gd name="connsiteX10" fmla="*/ 7367 w 44817"/>
                    <a:gd name="connsiteY10" fmla="*/ 9015 h 21993"/>
                    <a:gd name="connsiteX11" fmla="*/ 14733 w 44817"/>
                    <a:gd name="connsiteY11" fmla="*/ 10354 h 21993"/>
                    <a:gd name="connsiteX12" fmla="*/ 24881 w 44817"/>
                    <a:gd name="connsiteY12" fmla="*/ 4636 h 21993"/>
                    <a:gd name="connsiteX13" fmla="*/ 30702 w 44817"/>
                    <a:gd name="connsiteY13" fmla="*/ 6388 h 21993"/>
                    <a:gd name="connsiteX14" fmla="*/ 35596 w 44817"/>
                    <a:gd name="connsiteY14" fmla="*/ 2473 h 21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817" h="21993">
                      <a:moveTo>
                        <a:pt x="35545" y="2421"/>
                      </a:moveTo>
                      <a:cubicBezTo>
                        <a:pt x="36008" y="1648"/>
                        <a:pt x="36420" y="824"/>
                        <a:pt x="36729" y="0"/>
                      </a:cubicBezTo>
                      <a:lnTo>
                        <a:pt x="37863" y="412"/>
                      </a:lnTo>
                      <a:cubicBezTo>
                        <a:pt x="37811" y="721"/>
                        <a:pt x="37657" y="1030"/>
                        <a:pt x="37605" y="1391"/>
                      </a:cubicBezTo>
                      <a:cubicBezTo>
                        <a:pt x="37090" y="3606"/>
                        <a:pt x="37142" y="5976"/>
                        <a:pt x="37193" y="8294"/>
                      </a:cubicBezTo>
                      <a:cubicBezTo>
                        <a:pt x="39717" y="8912"/>
                        <a:pt x="42241" y="9582"/>
                        <a:pt x="44817" y="10251"/>
                      </a:cubicBezTo>
                      <a:cubicBezTo>
                        <a:pt x="43323" y="14939"/>
                        <a:pt x="38790" y="18236"/>
                        <a:pt x="33999" y="19627"/>
                      </a:cubicBezTo>
                      <a:cubicBezTo>
                        <a:pt x="29054" y="21121"/>
                        <a:pt x="23748" y="21069"/>
                        <a:pt x="18597" y="21481"/>
                      </a:cubicBezTo>
                      <a:cubicBezTo>
                        <a:pt x="14681" y="21790"/>
                        <a:pt x="10766" y="22460"/>
                        <a:pt x="7006" y="21481"/>
                      </a:cubicBezTo>
                      <a:cubicBezTo>
                        <a:pt x="3967" y="20709"/>
                        <a:pt x="1082" y="18545"/>
                        <a:pt x="0" y="15712"/>
                      </a:cubicBezTo>
                      <a:cubicBezTo>
                        <a:pt x="2885" y="14012"/>
                        <a:pt x="5564" y="11694"/>
                        <a:pt x="7367" y="9015"/>
                      </a:cubicBezTo>
                      <a:cubicBezTo>
                        <a:pt x="9633" y="10097"/>
                        <a:pt x="12209" y="10560"/>
                        <a:pt x="14733" y="10354"/>
                      </a:cubicBezTo>
                      <a:cubicBezTo>
                        <a:pt x="18751" y="10045"/>
                        <a:pt x="22563" y="7882"/>
                        <a:pt x="24881" y="4636"/>
                      </a:cubicBezTo>
                      <a:cubicBezTo>
                        <a:pt x="26169" y="6336"/>
                        <a:pt x="28590" y="7006"/>
                        <a:pt x="30702" y="6388"/>
                      </a:cubicBezTo>
                      <a:cubicBezTo>
                        <a:pt x="32763" y="5821"/>
                        <a:pt x="34463" y="4276"/>
                        <a:pt x="35596" y="2473"/>
                      </a:cubicBezTo>
                      <a:close/>
                    </a:path>
                  </a:pathLst>
                </a:custGeom>
                <a:solidFill>
                  <a:srgbClr val="F5B691"/>
                </a:solidFill>
                <a:ln w="0" cap="flat">
                  <a:noFill/>
                  <a:prstDash val="solid"/>
                  <a:miter/>
                </a:ln>
              </p:spPr>
              <p:txBody>
                <a:bodyPr rtlCol="0" anchor="ctr"/>
                <a:lstStyle/>
                <a:p>
                  <a:endParaRPr lang="en-US" dirty="0"/>
                </a:p>
              </p:txBody>
            </p:sp>
            <p:sp>
              <p:nvSpPr>
                <p:cNvPr id="545" name="Freeform: Shape 544">
                  <a:extLst>
                    <a:ext uri="{FF2B5EF4-FFF2-40B4-BE49-F238E27FC236}">
                      <a16:creationId xmlns:a16="http://schemas.microsoft.com/office/drawing/2014/main" id="{BD9ABF4D-1399-F795-3A3A-EF29C159AB01}"/>
                    </a:ext>
                  </a:extLst>
                </p:cNvPr>
                <p:cNvSpPr/>
                <p:nvPr/>
              </p:nvSpPr>
              <p:spPr>
                <a:xfrm>
                  <a:off x="9379777" y="3379061"/>
                  <a:ext cx="54481" cy="47305"/>
                </a:xfrm>
                <a:custGeom>
                  <a:avLst/>
                  <a:gdLst>
                    <a:gd name="connsiteX0" fmla="*/ 0 w 54481"/>
                    <a:gd name="connsiteY0" fmla="*/ 29827 h 47305"/>
                    <a:gd name="connsiteX1" fmla="*/ 13960 w 54481"/>
                    <a:gd name="connsiteY1" fmla="*/ 0 h 47305"/>
                    <a:gd name="connsiteX2" fmla="*/ 21636 w 54481"/>
                    <a:gd name="connsiteY2" fmla="*/ 6851 h 47305"/>
                    <a:gd name="connsiteX3" fmla="*/ 30239 w 54481"/>
                    <a:gd name="connsiteY3" fmla="*/ 14527 h 47305"/>
                    <a:gd name="connsiteX4" fmla="*/ 38739 w 54481"/>
                    <a:gd name="connsiteY4" fmla="*/ 22151 h 47305"/>
                    <a:gd name="connsiteX5" fmla="*/ 47496 w 54481"/>
                    <a:gd name="connsiteY5" fmla="*/ 29981 h 47305"/>
                    <a:gd name="connsiteX6" fmla="*/ 53575 w 54481"/>
                    <a:gd name="connsiteY6" fmla="*/ 28951 h 47305"/>
                    <a:gd name="connsiteX7" fmla="*/ 53832 w 54481"/>
                    <a:gd name="connsiteY7" fmla="*/ 30445 h 47305"/>
                    <a:gd name="connsiteX8" fmla="*/ 52390 w 54481"/>
                    <a:gd name="connsiteY8" fmla="*/ 43684 h 47305"/>
                    <a:gd name="connsiteX9" fmla="*/ 37348 w 54481"/>
                    <a:gd name="connsiteY9" fmla="*/ 46620 h 47305"/>
                    <a:gd name="connsiteX10" fmla="*/ 0 w 54481"/>
                    <a:gd name="connsiteY10" fmla="*/ 29878 h 47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481" h="47305">
                      <a:moveTo>
                        <a:pt x="0" y="29827"/>
                      </a:moveTo>
                      <a:cubicBezTo>
                        <a:pt x="6903" y="21172"/>
                        <a:pt x="11745" y="10869"/>
                        <a:pt x="13960" y="0"/>
                      </a:cubicBezTo>
                      <a:cubicBezTo>
                        <a:pt x="16536" y="2267"/>
                        <a:pt x="19060" y="4533"/>
                        <a:pt x="21636" y="6851"/>
                      </a:cubicBezTo>
                      <a:cubicBezTo>
                        <a:pt x="24521" y="9376"/>
                        <a:pt x="27354" y="11951"/>
                        <a:pt x="30239" y="14527"/>
                      </a:cubicBezTo>
                      <a:cubicBezTo>
                        <a:pt x="33072" y="17051"/>
                        <a:pt x="35905" y="19575"/>
                        <a:pt x="38739" y="22151"/>
                      </a:cubicBezTo>
                      <a:cubicBezTo>
                        <a:pt x="41623" y="24778"/>
                        <a:pt x="44560" y="27354"/>
                        <a:pt x="47496" y="29981"/>
                      </a:cubicBezTo>
                      <a:lnTo>
                        <a:pt x="53575" y="28951"/>
                      </a:lnTo>
                      <a:cubicBezTo>
                        <a:pt x="53626" y="29466"/>
                        <a:pt x="53781" y="29930"/>
                        <a:pt x="53832" y="30445"/>
                      </a:cubicBezTo>
                      <a:cubicBezTo>
                        <a:pt x="54605" y="34978"/>
                        <a:pt x="55223" y="40078"/>
                        <a:pt x="52390" y="43684"/>
                      </a:cubicBezTo>
                      <a:cubicBezTo>
                        <a:pt x="48990" y="47908"/>
                        <a:pt x="42602" y="47754"/>
                        <a:pt x="37348" y="46620"/>
                      </a:cubicBezTo>
                      <a:cubicBezTo>
                        <a:pt x="23902" y="43735"/>
                        <a:pt x="11694" y="37348"/>
                        <a:pt x="0" y="29878"/>
                      </a:cubicBezTo>
                      <a:close/>
                    </a:path>
                  </a:pathLst>
                </a:custGeom>
                <a:solidFill>
                  <a:srgbClr val="F5B691"/>
                </a:solidFill>
                <a:ln w="0" cap="flat">
                  <a:noFill/>
                  <a:prstDash val="solid"/>
                  <a:miter/>
                </a:ln>
              </p:spPr>
              <p:txBody>
                <a:bodyPr rtlCol="0" anchor="ctr"/>
                <a:lstStyle/>
                <a:p>
                  <a:endParaRPr lang="en-US" dirty="0"/>
                </a:p>
              </p:txBody>
            </p:sp>
            <p:sp>
              <p:nvSpPr>
                <p:cNvPr id="546" name="Freeform: Shape 545">
                  <a:extLst>
                    <a:ext uri="{FF2B5EF4-FFF2-40B4-BE49-F238E27FC236}">
                      <a16:creationId xmlns:a16="http://schemas.microsoft.com/office/drawing/2014/main" id="{CA3897A5-1651-8CBE-E0C2-8F0FC8179908}"/>
                    </a:ext>
                  </a:extLst>
                </p:cNvPr>
                <p:cNvSpPr/>
                <p:nvPr/>
              </p:nvSpPr>
              <p:spPr>
                <a:xfrm>
                  <a:off x="9288272" y="3713129"/>
                  <a:ext cx="55644" cy="53043"/>
                </a:xfrm>
                <a:custGeom>
                  <a:avLst/>
                  <a:gdLst>
                    <a:gd name="connsiteX0" fmla="*/ 51118 w 55644"/>
                    <a:gd name="connsiteY0" fmla="*/ 52905 h 53043"/>
                    <a:gd name="connsiteX1" fmla="*/ 2386 w 55644"/>
                    <a:gd name="connsiteY1" fmla="*/ 51462 h 53043"/>
                    <a:gd name="connsiteX2" fmla="*/ 2386 w 55644"/>
                    <a:gd name="connsiteY2" fmla="*/ 51205 h 53043"/>
                    <a:gd name="connsiteX3" fmla="*/ 1716 w 55644"/>
                    <a:gd name="connsiteY3" fmla="*/ 38069 h 53043"/>
                    <a:gd name="connsiteX4" fmla="*/ 841 w 55644"/>
                    <a:gd name="connsiteY4" fmla="*/ 0 h 53043"/>
                    <a:gd name="connsiteX5" fmla="*/ 26598 w 55644"/>
                    <a:gd name="connsiteY5" fmla="*/ 0 h 53043"/>
                    <a:gd name="connsiteX6" fmla="*/ 24898 w 55644"/>
                    <a:gd name="connsiteY6" fmla="*/ 36472 h 53043"/>
                    <a:gd name="connsiteX7" fmla="*/ 31749 w 55644"/>
                    <a:gd name="connsiteY7" fmla="*/ 39975 h 53043"/>
                    <a:gd name="connsiteX8" fmla="*/ 46946 w 55644"/>
                    <a:gd name="connsiteY8" fmla="*/ 42757 h 53043"/>
                    <a:gd name="connsiteX9" fmla="*/ 52870 w 55644"/>
                    <a:gd name="connsiteY9" fmla="*/ 44663 h 53043"/>
                    <a:gd name="connsiteX10" fmla="*/ 55600 w 55644"/>
                    <a:gd name="connsiteY10" fmla="*/ 49866 h 53043"/>
                    <a:gd name="connsiteX11" fmla="*/ 51118 w 55644"/>
                    <a:gd name="connsiteY11" fmla="*/ 52853 h 53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644" h="53043">
                      <a:moveTo>
                        <a:pt x="51118" y="52905"/>
                      </a:moveTo>
                      <a:lnTo>
                        <a:pt x="2386" y="51462"/>
                      </a:lnTo>
                      <a:lnTo>
                        <a:pt x="2386" y="51205"/>
                      </a:lnTo>
                      <a:cubicBezTo>
                        <a:pt x="-2559" y="48114"/>
                        <a:pt x="1716" y="45332"/>
                        <a:pt x="1716" y="38069"/>
                      </a:cubicBezTo>
                      <a:cubicBezTo>
                        <a:pt x="1201" y="25345"/>
                        <a:pt x="944" y="12672"/>
                        <a:pt x="841" y="0"/>
                      </a:cubicBezTo>
                      <a:lnTo>
                        <a:pt x="26598" y="0"/>
                      </a:lnTo>
                      <a:cubicBezTo>
                        <a:pt x="25773" y="12157"/>
                        <a:pt x="25155" y="24315"/>
                        <a:pt x="24898" y="36472"/>
                      </a:cubicBezTo>
                      <a:cubicBezTo>
                        <a:pt x="26958" y="38017"/>
                        <a:pt x="29328" y="39151"/>
                        <a:pt x="31749" y="39975"/>
                      </a:cubicBezTo>
                      <a:cubicBezTo>
                        <a:pt x="36643" y="41572"/>
                        <a:pt x="41846" y="41932"/>
                        <a:pt x="46946" y="42757"/>
                      </a:cubicBezTo>
                      <a:cubicBezTo>
                        <a:pt x="49006" y="43066"/>
                        <a:pt x="51118" y="43529"/>
                        <a:pt x="52870" y="44663"/>
                      </a:cubicBezTo>
                      <a:cubicBezTo>
                        <a:pt x="54570" y="45796"/>
                        <a:pt x="55909" y="47805"/>
                        <a:pt x="55600" y="49866"/>
                      </a:cubicBezTo>
                      <a:cubicBezTo>
                        <a:pt x="55342" y="51926"/>
                        <a:pt x="53024" y="53626"/>
                        <a:pt x="51118" y="52853"/>
                      </a:cubicBezTo>
                      <a:close/>
                    </a:path>
                  </a:pathLst>
                </a:custGeom>
                <a:solidFill>
                  <a:srgbClr val="3F2F6D"/>
                </a:solidFill>
                <a:ln w="0" cap="flat">
                  <a:noFill/>
                  <a:prstDash val="solid"/>
                  <a:miter/>
                </a:ln>
              </p:spPr>
              <p:txBody>
                <a:bodyPr rtlCol="0" anchor="ctr"/>
                <a:lstStyle/>
                <a:p>
                  <a:endParaRPr lang="en-US" dirty="0"/>
                </a:p>
              </p:txBody>
            </p:sp>
            <p:sp>
              <p:nvSpPr>
                <p:cNvPr id="547" name="Freeform: Shape 546">
                  <a:extLst>
                    <a:ext uri="{FF2B5EF4-FFF2-40B4-BE49-F238E27FC236}">
                      <a16:creationId xmlns:a16="http://schemas.microsoft.com/office/drawing/2014/main" id="{5551E0AA-B014-1138-28D8-EFF24E9DD474}"/>
                    </a:ext>
                  </a:extLst>
                </p:cNvPr>
                <p:cNvSpPr/>
                <p:nvPr/>
              </p:nvSpPr>
              <p:spPr>
                <a:xfrm>
                  <a:off x="9288977" y="3637610"/>
                  <a:ext cx="33207" cy="75519"/>
                </a:xfrm>
                <a:custGeom>
                  <a:avLst/>
                  <a:gdLst>
                    <a:gd name="connsiteX0" fmla="*/ 187 w 33207"/>
                    <a:gd name="connsiteY0" fmla="*/ 0 h 75519"/>
                    <a:gd name="connsiteX1" fmla="*/ 33208 w 33207"/>
                    <a:gd name="connsiteY1" fmla="*/ 0 h 75519"/>
                    <a:gd name="connsiteX2" fmla="*/ 25893 w 33207"/>
                    <a:gd name="connsiteY2" fmla="*/ 75520 h 75519"/>
                    <a:gd name="connsiteX3" fmla="*/ 136 w 33207"/>
                    <a:gd name="connsiteY3" fmla="*/ 75520 h 75519"/>
                    <a:gd name="connsiteX4" fmla="*/ 187 w 33207"/>
                    <a:gd name="connsiteY4" fmla="*/ 0 h 755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07" h="75519">
                      <a:moveTo>
                        <a:pt x="187" y="0"/>
                      </a:moveTo>
                      <a:lnTo>
                        <a:pt x="33208" y="0"/>
                      </a:lnTo>
                      <a:cubicBezTo>
                        <a:pt x="30220" y="25190"/>
                        <a:pt x="27592" y="50381"/>
                        <a:pt x="25893" y="75520"/>
                      </a:cubicBezTo>
                      <a:lnTo>
                        <a:pt x="136" y="75520"/>
                      </a:lnTo>
                      <a:cubicBezTo>
                        <a:pt x="-174" y="50278"/>
                        <a:pt x="136" y="25139"/>
                        <a:pt x="187" y="0"/>
                      </a:cubicBezTo>
                      <a:close/>
                    </a:path>
                  </a:pathLst>
                </a:custGeom>
                <a:solidFill>
                  <a:srgbClr val="F5B691"/>
                </a:solidFill>
                <a:ln w="0" cap="flat">
                  <a:noFill/>
                  <a:prstDash val="solid"/>
                  <a:miter/>
                </a:ln>
              </p:spPr>
              <p:txBody>
                <a:bodyPr rtlCol="0" anchor="ctr"/>
                <a:lstStyle/>
                <a:p>
                  <a:endParaRPr lang="en-US" dirty="0"/>
                </a:p>
              </p:txBody>
            </p:sp>
            <p:sp>
              <p:nvSpPr>
                <p:cNvPr id="548" name="Freeform: Shape 547">
                  <a:extLst>
                    <a:ext uri="{FF2B5EF4-FFF2-40B4-BE49-F238E27FC236}">
                      <a16:creationId xmlns:a16="http://schemas.microsoft.com/office/drawing/2014/main" id="{167BA4A7-3E4A-410B-1E5D-50AF50E2D552}"/>
                    </a:ext>
                  </a:extLst>
                </p:cNvPr>
                <p:cNvSpPr/>
                <p:nvPr/>
              </p:nvSpPr>
              <p:spPr>
                <a:xfrm>
                  <a:off x="9358142" y="3712665"/>
                  <a:ext cx="67979" cy="53507"/>
                </a:xfrm>
                <a:custGeom>
                  <a:avLst/>
                  <a:gdLst>
                    <a:gd name="connsiteX0" fmla="*/ 32814 w 67979"/>
                    <a:gd name="connsiteY0" fmla="*/ 32042 h 53507"/>
                    <a:gd name="connsiteX1" fmla="*/ 44096 w 67979"/>
                    <a:gd name="connsiteY1" fmla="*/ 40439 h 53507"/>
                    <a:gd name="connsiteX2" fmla="*/ 59293 w 67979"/>
                    <a:gd name="connsiteY2" fmla="*/ 43220 h 53507"/>
                    <a:gd name="connsiteX3" fmla="*/ 65165 w 67979"/>
                    <a:gd name="connsiteY3" fmla="*/ 45126 h 53507"/>
                    <a:gd name="connsiteX4" fmla="*/ 67947 w 67979"/>
                    <a:gd name="connsiteY4" fmla="*/ 50329 h 53507"/>
                    <a:gd name="connsiteX5" fmla="*/ 63414 w 67979"/>
                    <a:gd name="connsiteY5" fmla="*/ 53317 h 53507"/>
                    <a:gd name="connsiteX6" fmla="*/ 10148 w 67979"/>
                    <a:gd name="connsiteY6" fmla="*/ 51772 h 53507"/>
                    <a:gd name="connsiteX7" fmla="*/ 7624 w 67979"/>
                    <a:gd name="connsiteY7" fmla="*/ 38481 h 53507"/>
                    <a:gd name="connsiteX8" fmla="*/ 0 w 67979"/>
                    <a:gd name="connsiteY8" fmla="*/ 0 h 53507"/>
                    <a:gd name="connsiteX9" fmla="*/ 30393 w 67979"/>
                    <a:gd name="connsiteY9" fmla="*/ 0 h 53507"/>
                    <a:gd name="connsiteX10" fmla="*/ 32814 w 67979"/>
                    <a:gd name="connsiteY10" fmla="*/ 31990 h 5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979" h="53507">
                      <a:moveTo>
                        <a:pt x="32814" y="32042"/>
                      </a:moveTo>
                      <a:cubicBezTo>
                        <a:pt x="35133" y="36214"/>
                        <a:pt x="39511" y="38945"/>
                        <a:pt x="44096" y="40439"/>
                      </a:cubicBezTo>
                      <a:cubicBezTo>
                        <a:pt x="48990" y="42035"/>
                        <a:pt x="54193" y="42396"/>
                        <a:pt x="59293" y="43220"/>
                      </a:cubicBezTo>
                      <a:cubicBezTo>
                        <a:pt x="61353" y="43529"/>
                        <a:pt x="63465" y="43993"/>
                        <a:pt x="65165" y="45126"/>
                      </a:cubicBezTo>
                      <a:cubicBezTo>
                        <a:pt x="66917" y="46260"/>
                        <a:pt x="68205" y="48269"/>
                        <a:pt x="67947" y="50329"/>
                      </a:cubicBezTo>
                      <a:cubicBezTo>
                        <a:pt x="67638" y="52390"/>
                        <a:pt x="65371" y="54090"/>
                        <a:pt x="63414" y="53317"/>
                      </a:cubicBezTo>
                      <a:lnTo>
                        <a:pt x="10148" y="51772"/>
                      </a:lnTo>
                      <a:cubicBezTo>
                        <a:pt x="7779" y="48372"/>
                        <a:pt x="9427" y="45744"/>
                        <a:pt x="7624" y="38481"/>
                      </a:cubicBezTo>
                      <a:cubicBezTo>
                        <a:pt x="4945" y="25654"/>
                        <a:pt x="2421" y="12879"/>
                        <a:pt x="0" y="0"/>
                      </a:cubicBezTo>
                      <a:lnTo>
                        <a:pt x="30393" y="0"/>
                      </a:lnTo>
                      <a:cubicBezTo>
                        <a:pt x="31321" y="12106"/>
                        <a:pt x="32093" y="22924"/>
                        <a:pt x="32814" y="31990"/>
                      </a:cubicBezTo>
                      <a:close/>
                    </a:path>
                  </a:pathLst>
                </a:custGeom>
                <a:solidFill>
                  <a:srgbClr val="3F2F6D"/>
                </a:solidFill>
                <a:ln w="0" cap="flat">
                  <a:noFill/>
                  <a:prstDash val="solid"/>
                  <a:miter/>
                </a:ln>
              </p:spPr>
              <p:txBody>
                <a:bodyPr rtlCol="0" anchor="ctr"/>
                <a:lstStyle/>
                <a:p>
                  <a:endParaRPr lang="en-US" dirty="0"/>
                </a:p>
              </p:txBody>
            </p:sp>
            <p:sp>
              <p:nvSpPr>
                <p:cNvPr id="549" name="Freeform: Shape 548">
                  <a:extLst>
                    <a:ext uri="{FF2B5EF4-FFF2-40B4-BE49-F238E27FC236}">
                      <a16:creationId xmlns:a16="http://schemas.microsoft.com/office/drawing/2014/main" id="{C0AC4701-73AD-0A17-8495-78EC983EEB33}"/>
                    </a:ext>
                  </a:extLst>
                </p:cNvPr>
                <p:cNvSpPr/>
                <p:nvPr/>
              </p:nvSpPr>
              <p:spPr>
                <a:xfrm>
                  <a:off x="9366796" y="3400130"/>
                  <a:ext cx="8860" cy="14063"/>
                </a:xfrm>
                <a:custGeom>
                  <a:avLst/>
                  <a:gdLst>
                    <a:gd name="connsiteX0" fmla="*/ 7057 w 8860"/>
                    <a:gd name="connsiteY0" fmla="*/ 14063 h 14063"/>
                    <a:gd name="connsiteX1" fmla="*/ 0 w 8860"/>
                    <a:gd name="connsiteY1" fmla="*/ 0 h 14063"/>
                    <a:gd name="connsiteX2" fmla="*/ 8860 w 8860"/>
                    <a:gd name="connsiteY2" fmla="*/ 6027 h 14063"/>
                    <a:gd name="connsiteX3" fmla="*/ 8191 w 8860"/>
                    <a:gd name="connsiteY3" fmla="*/ 10560 h 14063"/>
                    <a:gd name="connsiteX4" fmla="*/ 7057 w 8860"/>
                    <a:gd name="connsiteY4" fmla="*/ 14063 h 14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0" h="14063">
                      <a:moveTo>
                        <a:pt x="7057" y="14063"/>
                      </a:moveTo>
                      <a:cubicBezTo>
                        <a:pt x="4121" y="9685"/>
                        <a:pt x="1751" y="4945"/>
                        <a:pt x="0" y="0"/>
                      </a:cubicBezTo>
                      <a:cubicBezTo>
                        <a:pt x="2936" y="2061"/>
                        <a:pt x="5873" y="4070"/>
                        <a:pt x="8860" y="6027"/>
                      </a:cubicBezTo>
                      <a:cubicBezTo>
                        <a:pt x="8757" y="7521"/>
                        <a:pt x="8551" y="9015"/>
                        <a:pt x="8191" y="10560"/>
                      </a:cubicBezTo>
                      <a:cubicBezTo>
                        <a:pt x="7882" y="11797"/>
                        <a:pt x="7470" y="12930"/>
                        <a:pt x="7057" y="14063"/>
                      </a:cubicBezTo>
                      <a:close/>
                    </a:path>
                  </a:pathLst>
                </a:custGeom>
                <a:solidFill>
                  <a:srgbClr val="972A79"/>
                </a:solidFill>
                <a:ln w="0" cap="flat">
                  <a:noFill/>
                  <a:prstDash val="solid"/>
                  <a:miter/>
                </a:ln>
              </p:spPr>
              <p:txBody>
                <a:bodyPr rtlCol="0" anchor="ctr"/>
                <a:lstStyle/>
                <a:p>
                  <a:endParaRPr lang="en-US" dirty="0"/>
                </a:p>
              </p:txBody>
            </p:sp>
            <p:sp>
              <p:nvSpPr>
                <p:cNvPr id="550" name="Freeform: Shape 549">
                  <a:extLst>
                    <a:ext uri="{FF2B5EF4-FFF2-40B4-BE49-F238E27FC236}">
                      <a16:creationId xmlns:a16="http://schemas.microsoft.com/office/drawing/2014/main" id="{5C806AE5-2618-13B6-3798-DCB5442F65CA}"/>
                    </a:ext>
                  </a:extLst>
                </p:cNvPr>
                <p:cNvSpPr/>
                <p:nvPr/>
              </p:nvSpPr>
              <p:spPr>
                <a:xfrm>
                  <a:off x="9402989" y="3334707"/>
                  <a:ext cx="30363" cy="74334"/>
                </a:xfrm>
                <a:custGeom>
                  <a:avLst/>
                  <a:gdLst>
                    <a:gd name="connsiteX0" fmla="*/ 26294 w 30363"/>
                    <a:gd name="connsiteY0" fmla="*/ 51256 h 74334"/>
                    <a:gd name="connsiteX1" fmla="*/ 30363 w 30363"/>
                    <a:gd name="connsiteY1" fmla="*/ 73304 h 74334"/>
                    <a:gd name="connsiteX2" fmla="*/ 24285 w 30363"/>
                    <a:gd name="connsiteY2" fmla="*/ 74335 h 74334"/>
                    <a:gd name="connsiteX3" fmla="*/ 15527 w 30363"/>
                    <a:gd name="connsiteY3" fmla="*/ 66505 h 74334"/>
                    <a:gd name="connsiteX4" fmla="*/ 6667 w 30363"/>
                    <a:gd name="connsiteY4" fmla="*/ 53935 h 74334"/>
                    <a:gd name="connsiteX5" fmla="*/ 6461 w 30363"/>
                    <a:gd name="connsiteY5" fmla="*/ 51205 h 74334"/>
                    <a:gd name="connsiteX6" fmla="*/ 5070 w 30363"/>
                    <a:gd name="connsiteY6" fmla="*/ 30702 h 74334"/>
                    <a:gd name="connsiteX7" fmla="*/ 434 w 30363"/>
                    <a:gd name="connsiteY7" fmla="*/ 21842 h 74334"/>
                    <a:gd name="connsiteX8" fmla="*/ 2134 w 30363"/>
                    <a:gd name="connsiteY8" fmla="*/ 10045 h 74334"/>
                    <a:gd name="connsiteX9" fmla="*/ 2649 w 30363"/>
                    <a:gd name="connsiteY9" fmla="*/ 2885 h 74334"/>
                    <a:gd name="connsiteX10" fmla="*/ 4864 w 30363"/>
                    <a:gd name="connsiteY10" fmla="*/ 0 h 74334"/>
                    <a:gd name="connsiteX11" fmla="*/ 6770 w 30363"/>
                    <a:gd name="connsiteY11" fmla="*/ 1545 h 74334"/>
                    <a:gd name="connsiteX12" fmla="*/ 7594 w 30363"/>
                    <a:gd name="connsiteY12" fmla="*/ 4018 h 74334"/>
                    <a:gd name="connsiteX13" fmla="*/ 12746 w 30363"/>
                    <a:gd name="connsiteY13" fmla="*/ 7676 h 74334"/>
                    <a:gd name="connsiteX14" fmla="*/ 19030 w 30363"/>
                    <a:gd name="connsiteY14" fmla="*/ 9530 h 74334"/>
                    <a:gd name="connsiteX15" fmla="*/ 24233 w 30363"/>
                    <a:gd name="connsiteY15" fmla="*/ 19060 h 74334"/>
                    <a:gd name="connsiteX16" fmla="*/ 22224 w 30363"/>
                    <a:gd name="connsiteY16" fmla="*/ 29724 h 74334"/>
                    <a:gd name="connsiteX17" fmla="*/ 26242 w 30363"/>
                    <a:gd name="connsiteY17" fmla="*/ 51205 h 74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363" h="74334">
                      <a:moveTo>
                        <a:pt x="26294" y="51256"/>
                      </a:moveTo>
                      <a:cubicBezTo>
                        <a:pt x="27788" y="58881"/>
                        <a:pt x="29179" y="66505"/>
                        <a:pt x="30363" y="73304"/>
                      </a:cubicBezTo>
                      <a:lnTo>
                        <a:pt x="24285" y="74335"/>
                      </a:lnTo>
                      <a:cubicBezTo>
                        <a:pt x="21400" y="71707"/>
                        <a:pt x="18464" y="69132"/>
                        <a:pt x="15527" y="66505"/>
                      </a:cubicBezTo>
                      <a:cubicBezTo>
                        <a:pt x="13879" y="61611"/>
                        <a:pt x="10737" y="57129"/>
                        <a:pt x="6667" y="53935"/>
                      </a:cubicBezTo>
                      <a:cubicBezTo>
                        <a:pt x="6615" y="53008"/>
                        <a:pt x="6512" y="52132"/>
                        <a:pt x="6461" y="51205"/>
                      </a:cubicBezTo>
                      <a:cubicBezTo>
                        <a:pt x="5997" y="44354"/>
                        <a:pt x="5482" y="37554"/>
                        <a:pt x="5070" y="30702"/>
                      </a:cubicBezTo>
                      <a:cubicBezTo>
                        <a:pt x="3164" y="27921"/>
                        <a:pt x="1413" y="25036"/>
                        <a:pt x="434" y="21842"/>
                      </a:cubicBezTo>
                      <a:cubicBezTo>
                        <a:pt x="-648" y="18494"/>
                        <a:pt x="434" y="13600"/>
                        <a:pt x="2134" y="10045"/>
                      </a:cubicBezTo>
                      <a:cubicBezTo>
                        <a:pt x="2031" y="7676"/>
                        <a:pt x="2185" y="5254"/>
                        <a:pt x="2649" y="2885"/>
                      </a:cubicBezTo>
                      <a:cubicBezTo>
                        <a:pt x="2855" y="1597"/>
                        <a:pt x="3576" y="0"/>
                        <a:pt x="4864" y="0"/>
                      </a:cubicBezTo>
                      <a:cubicBezTo>
                        <a:pt x="5688" y="0"/>
                        <a:pt x="6409" y="721"/>
                        <a:pt x="6770" y="1545"/>
                      </a:cubicBezTo>
                      <a:cubicBezTo>
                        <a:pt x="7079" y="2370"/>
                        <a:pt x="7234" y="3245"/>
                        <a:pt x="7594" y="4018"/>
                      </a:cubicBezTo>
                      <a:cubicBezTo>
                        <a:pt x="8470" y="6027"/>
                        <a:pt x="10634" y="7160"/>
                        <a:pt x="12746" y="7676"/>
                      </a:cubicBezTo>
                      <a:cubicBezTo>
                        <a:pt x="14858" y="8242"/>
                        <a:pt x="17124" y="8500"/>
                        <a:pt x="19030" y="9530"/>
                      </a:cubicBezTo>
                      <a:cubicBezTo>
                        <a:pt x="22379" y="11333"/>
                        <a:pt x="24079" y="15300"/>
                        <a:pt x="24233" y="19060"/>
                      </a:cubicBezTo>
                      <a:cubicBezTo>
                        <a:pt x="24388" y="22666"/>
                        <a:pt x="23306" y="26272"/>
                        <a:pt x="22224" y="29724"/>
                      </a:cubicBezTo>
                      <a:cubicBezTo>
                        <a:pt x="23461" y="36420"/>
                        <a:pt x="24851" y="43838"/>
                        <a:pt x="26242" y="51205"/>
                      </a:cubicBezTo>
                      <a:close/>
                    </a:path>
                  </a:pathLst>
                </a:custGeom>
                <a:solidFill>
                  <a:srgbClr val="F5B691"/>
                </a:solidFill>
                <a:ln w="0" cap="flat">
                  <a:noFill/>
                  <a:prstDash val="solid"/>
                  <a:miter/>
                </a:ln>
              </p:spPr>
              <p:txBody>
                <a:bodyPr rtlCol="0" anchor="ctr"/>
                <a:lstStyle/>
                <a:p>
                  <a:endParaRPr lang="en-US" dirty="0"/>
                </a:p>
              </p:txBody>
            </p:sp>
            <p:sp>
              <p:nvSpPr>
                <p:cNvPr id="551" name="Freeform: Shape 550">
                  <a:extLst>
                    <a:ext uri="{FF2B5EF4-FFF2-40B4-BE49-F238E27FC236}">
                      <a16:creationId xmlns:a16="http://schemas.microsoft.com/office/drawing/2014/main" id="{EEEC61CA-2659-A03B-39DB-F1F337D7DFDC}"/>
                    </a:ext>
                  </a:extLst>
                </p:cNvPr>
                <p:cNvSpPr/>
                <p:nvPr/>
              </p:nvSpPr>
              <p:spPr>
                <a:xfrm>
                  <a:off x="9289164" y="3626946"/>
                  <a:ext cx="34308" cy="10663"/>
                </a:xfrm>
                <a:custGeom>
                  <a:avLst/>
                  <a:gdLst>
                    <a:gd name="connsiteX0" fmla="*/ 34308 w 34308"/>
                    <a:gd name="connsiteY0" fmla="*/ 0 h 10663"/>
                    <a:gd name="connsiteX1" fmla="*/ 33020 w 34308"/>
                    <a:gd name="connsiteY1" fmla="*/ 10663 h 10663"/>
                    <a:gd name="connsiteX2" fmla="*/ 0 w 34308"/>
                    <a:gd name="connsiteY2" fmla="*/ 10663 h 10663"/>
                    <a:gd name="connsiteX3" fmla="*/ 0 w 34308"/>
                    <a:gd name="connsiteY3" fmla="*/ 0 h 10663"/>
                    <a:gd name="connsiteX4" fmla="*/ 34308 w 34308"/>
                    <a:gd name="connsiteY4" fmla="*/ 0 h 10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8" h="10663">
                      <a:moveTo>
                        <a:pt x="34308" y="0"/>
                      </a:moveTo>
                      <a:cubicBezTo>
                        <a:pt x="33845" y="3554"/>
                        <a:pt x="33433" y="7109"/>
                        <a:pt x="33020" y="10663"/>
                      </a:cubicBezTo>
                      <a:lnTo>
                        <a:pt x="0" y="10663"/>
                      </a:lnTo>
                      <a:cubicBezTo>
                        <a:pt x="0" y="7160"/>
                        <a:pt x="0" y="3554"/>
                        <a:pt x="0" y="0"/>
                      </a:cubicBezTo>
                      <a:lnTo>
                        <a:pt x="34308" y="0"/>
                      </a:lnTo>
                      <a:close/>
                    </a:path>
                  </a:pathLst>
                </a:custGeom>
                <a:solidFill>
                  <a:srgbClr val="F2A18A"/>
                </a:solidFill>
                <a:ln w="0" cap="flat">
                  <a:noFill/>
                  <a:prstDash val="solid"/>
                  <a:miter/>
                </a:ln>
              </p:spPr>
              <p:txBody>
                <a:bodyPr rtlCol="0" anchor="ctr"/>
                <a:lstStyle/>
                <a:p>
                  <a:endParaRPr lang="en-US" dirty="0"/>
                </a:p>
              </p:txBody>
            </p:sp>
            <p:sp>
              <p:nvSpPr>
                <p:cNvPr id="552" name="Freeform: Shape 551">
                  <a:extLst>
                    <a:ext uri="{FF2B5EF4-FFF2-40B4-BE49-F238E27FC236}">
                      <a16:creationId xmlns:a16="http://schemas.microsoft.com/office/drawing/2014/main" id="{30BDB423-0334-46AC-333F-9AD80F763E8E}"/>
                    </a:ext>
                  </a:extLst>
                </p:cNvPr>
                <p:cNvSpPr/>
                <p:nvPr/>
              </p:nvSpPr>
              <p:spPr>
                <a:xfrm>
                  <a:off x="9345366" y="3637197"/>
                  <a:ext cx="43168" cy="75571"/>
                </a:xfrm>
                <a:custGeom>
                  <a:avLst/>
                  <a:gdLst>
                    <a:gd name="connsiteX0" fmla="*/ 43169 w 43168"/>
                    <a:gd name="connsiteY0" fmla="*/ 75571 h 75571"/>
                    <a:gd name="connsiteX1" fmla="*/ 12775 w 43168"/>
                    <a:gd name="connsiteY1" fmla="*/ 75571 h 75571"/>
                    <a:gd name="connsiteX2" fmla="*/ 0 w 43168"/>
                    <a:gd name="connsiteY2" fmla="*/ 824 h 75571"/>
                    <a:gd name="connsiteX3" fmla="*/ 37605 w 43168"/>
                    <a:gd name="connsiteY3" fmla="*/ 0 h 75571"/>
                    <a:gd name="connsiteX4" fmla="*/ 43169 w 43168"/>
                    <a:gd name="connsiteY4" fmla="*/ 75571 h 75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68" h="75571">
                      <a:moveTo>
                        <a:pt x="43169" y="75571"/>
                      </a:moveTo>
                      <a:lnTo>
                        <a:pt x="12775" y="75571"/>
                      </a:lnTo>
                      <a:cubicBezTo>
                        <a:pt x="8036" y="50741"/>
                        <a:pt x="3761" y="25808"/>
                        <a:pt x="0" y="824"/>
                      </a:cubicBezTo>
                      <a:cubicBezTo>
                        <a:pt x="12569" y="567"/>
                        <a:pt x="25087" y="309"/>
                        <a:pt x="37605" y="0"/>
                      </a:cubicBezTo>
                      <a:cubicBezTo>
                        <a:pt x="39666" y="27457"/>
                        <a:pt x="41520" y="53626"/>
                        <a:pt x="43169" y="75571"/>
                      </a:cubicBezTo>
                      <a:close/>
                    </a:path>
                  </a:pathLst>
                </a:custGeom>
                <a:solidFill>
                  <a:srgbClr val="F5B691"/>
                </a:solidFill>
                <a:ln w="0" cap="flat">
                  <a:noFill/>
                  <a:prstDash val="solid"/>
                  <a:miter/>
                </a:ln>
              </p:spPr>
              <p:txBody>
                <a:bodyPr rtlCol="0" anchor="ctr"/>
                <a:lstStyle/>
                <a:p>
                  <a:endParaRPr lang="en-US" dirty="0"/>
                </a:p>
              </p:txBody>
            </p:sp>
            <p:sp>
              <p:nvSpPr>
                <p:cNvPr id="553" name="Freeform: Shape 552">
                  <a:extLst>
                    <a:ext uri="{FF2B5EF4-FFF2-40B4-BE49-F238E27FC236}">
                      <a16:creationId xmlns:a16="http://schemas.microsoft.com/office/drawing/2014/main" id="{D82DE87D-50CA-18C1-6671-72D2BC68306A}"/>
                    </a:ext>
                  </a:extLst>
                </p:cNvPr>
                <p:cNvSpPr/>
                <p:nvPr/>
              </p:nvSpPr>
              <p:spPr>
                <a:xfrm>
                  <a:off x="9343718" y="3626998"/>
                  <a:ext cx="39356" cy="11023"/>
                </a:xfrm>
                <a:custGeom>
                  <a:avLst/>
                  <a:gdLst>
                    <a:gd name="connsiteX0" fmla="*/ 39305 w 39356"/>
                    <a:gd name="connsiteY0" fmla="*/ 10200 h 11023"/>
                    <a:gd name="connsiteX1" fmla="*/ 1700 w 39356"/>
                    <a:gd name="connsiteY1" fmla="*/ 11024 h 11023"/>
                    <a:gd name="connsiteX2" fmla="*/ 0 w 39356"/>
                    <a:gd name="connsiteY2" fmla="*/ 0 h 11023"/>
                    <a:gd name="connsiteX3" fmla="*/ 38532 w 39356"/>
                    <a:gd name="connsiteY3" fmla="*/ 0 h 11023"/>
                    <a:gd name="connsiteX4" fmla="*/ 39357 w 39356"/>
                    <a:gd name="connsiteY4" fmla="*/ 10251 h 11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56" h="11023">
                      <a:moveTo>
                        <a:pt x="39305" y="10200"/>
                      </a:moveTo>
                      <a:cubicBezTo>
                        <a:pt x="26787" y="10509"/>
                        <a:pt x="14218" y="10766"/>
                        <a:pt x="1700" y="11024"/>
                      </a:cubicBezTo>
                      <a:cubicBezTo>
                        <a:pt x="1082" y="7366"/>
                        <a:pt x="515" y="3657"/>
                        <a:pt x="0" y="0"/>
                      </a:cubicBezTo>
                      <a:lnTo>
                        <a:pt x="38532" y="0"/>
                      </a:lnTo>
                      <a:cubicBezTo>
                        <a:pt x="38842" y="3451"/>
                        <a:pt x="39099" y="6851"/>
                        <a:pt x="39357" y="10251"/>
                      </a:cubicBezTo>
                      <a:close/>
                    </a:path>
                  </a:pathLst>
                </a:custGeom>
                <a:solidFill>
                  <a:srgbClr val="F2A18A"/>
                </a:solidFill>
                <a:ln w="0" cap="flat">
                  <a:noFill/>
                  <a:prstDash val="solid"/>
                  <a:miter/>
                </a:ln>
              </p:spPr>
              <p:txBody>
                <a:bodyPr rtlCol="0" anchor="ctr"/>
                <a:lstStyle/>
                <a:p>
                  <a:endParaRPr lang="en-US" dirty="0"/>
                </a:p>
              </p:txBody>
            </p:sp>
            <p:sp>
              <p:nvSpPr>
                <p:cNvPr id="554" name="Freeform: Shape 553">
                  <a:extLst>
                    <a:ext uri="{FF2B5EF4-FFF2-40B4-BE49-F238E27FC236}">
                      <a16:creationId xmlns:a16="http://schemas.microsoft.com/office/drawing/2014/main" id="{022A99BB-2F5A-1DB6-AA1B-042135BF006C}"/>
                    </a:ext>
                  </a:extLst>
                </p:cNvPr>
                <p:cNvSpPr/>
                <p:nvPr/>
              </p:nvSpPr>
              <p:spPr>
                <a:xfrm>
                  <a:off x="9271238" y="3433176"/>
                  <a:ext cx="110961" cy="193821"/>
                </a:xfrm>
                <a:custGeom>
                  <a:avLst/>
                  <a:gdLst>
                    <a:gd name="connsiteX0" fmla="*/ 52235 w 110961"/>
                    <a:gd name="connsiteY0" fmla="*/ 193770 h 193821"/>
                    <a:gd name="connsiteX1" fmla="*/ 11230 w 110961"/>
                    <a:gd name="connsiteY1" fmla="*/ 193770 h 193821"/>
                    <a:gd name="connsiteX2" fmla="*/ 0 w 110961"/>
                    <a:gd name="connsiteY2" fmla="*/ 193461 h 193821"/>
                    <a:gd name="connsiteX3" fmla="*/ 6439 w 110961"/>
                    <a:gd name="connsiteY3" fmla="*/ 115057 h 193821"/>
                    <a:gd name="connsiteX4" fmla="*/ 10457 w 110961"/>
                    <a:gd name="connsiteY4" fmla="*/ 39795 h 193821"/>
                    <a:gd name="connsiteX5" fmla="*/ 16433 w 110961"/>
                    <a:gd name="connsiteY5" fmla="*/ 10690 h 193821"/>
                    <a:gd name="connsiteX6" fmla="*/ 15609 w 110961"/>
                    <a:gd name="connsiteY6" fmla="*/ 78 h 193821"/>
                    <a:gd name="connsiteX7" fmla="*/ 95868 w 110961"/>
                    <a:gd name="connsiteY7" fmla="*/ 1932 h 193821"/>
                    <a:gd name="connsiteX8" fmla="*/ 95661 w 110961"/>
                    <a:gd name="connsiteY8" fmla="*/ 25113 h 193821"/>
                    <a:gd name="connsiteX9" fmla="*/ 95661 w 110961"/>
                    <a:gd name="connsiteY9" fmla="*/ 25113 h 193821"/>
                    <a:gd name="connsiteX10" fmla="*/ 110961 w 110961"/>
                    <a:gd name="connsiteY10" fmla="*/ 193822 h 193821"/>
                    <a:gd name="connsiteX11" fmla="*/ 52235 w 110961"/>
                    <a:gd name="connsiteY11" fmla="*/ 193822 h 19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961" h="193821">
                      <a:moveTo>
                        <a:pt x="52235" y="193770"/>
                      </a:moveTo>
                      <a:lnTo>
                        <a:pt x="11230" y="193770"/>
                      </a:lnTo>
                      <a:cubicBezTo>
                        <a:pt x="9891" y="193667"/>
                        <a:pt x="5203" y="193564"/>
                        <a:pt x="0" y="193461"/>
                      </a:cubicBezTo>
                      <a:cubicBezTo>
                        <a:pt x="2627" y="166159"/>
                        <a:pt x="3967" y="141432"/>
                        <a:pt x="6439" y="115057"/>
                      </a:cubicBezTo>
                      <a:cubicBezTo>
                        <a:pt x="8809" y="90073"/>
                        <a:pt x="5718" y="66531"/>
                        <a:pt x="10457" y="39795"/>
                      </a:cubicBezTo>
                      <a:cubicBezTo>
                        <a:pt x="12054" y="30677"/>
                        <a:pt x="16381" y="24547"/>
                        <a:pt x="16433" y="10690"/>
                      </a:cubicBezTo>
                      <a:cubicBezTo>
                        <a:pt x="16227" y="7135"/>
                        <a:pt x="15969" y="3581"/>
                        <a:pt x="15609" y="78"/>
                      </a:cubicBezTo>
                      <a:cubicBezTo>
                        <a:pt x="42138" y="-489"/>
                        <a:pt x="69286" y="2241"/>
                        <a:pt x="95868" y="1932"/>
                      </a:cubicBezTo>
                      <a:cubicBezTo>
                        <a:pt x="94683" y="9556"/>
                        <a:pt x="94734" y="17438"/>
                        <a:pt x="95661" y="25113"/>
                      </a:cubicBezTo>
                      <a:lnTo>
                        <a:pt x="95661" y="25113"/>
                      </a:lnTo>
                      <a:cubicBezTo>
                        <a:pt x="100710" y="62873"/>
                        <a:pt x="106222" y="130717"/>
                        <a:pt x="110961" y="193822"/>
                      </a:cubicBezTo>
                      <a:lnTo>
                        <a:pt x="52235" y="193822"/>
                      </a:lnTo>
                      <a:close/>
                    </a:path>
                  </a:pathLst>
                </a:custGeom>
                <a:solidFill>
                  <a:srgbClr val="7A5DA2"/>
                </a:solidFill>
                <a:ln w="0" cap="flat">
                  <a:noFill/>
                  <a:prstDash val="solid"/>
                  <a:miter/>
                </a:ln>
              </p:spPr>
              <p:txBody>
                <a:bodyPr rtlCol="0" anchor="ctr"/>
                <a:lstStyle/>
                <a:p>
                  <a:endParaRPr lang="en-US" dirty="0"/>
                </a:p>
              </p:txBody>
            </p:sp>
            <p:sp>
              <p:nvSpPr>
                <p:cNvPr id="555" name="Freeform: Shape 554">
                  <a:extLst>
                    <a:ext uri="{FF2B5EF4-FFF2-40B4-BE49-F238E27FC236}">
                      <a16:creationId xmlns:a16="http://schemas.microsoft.com/office/drawing/2014/main" id="{13B9ED0A-5CB6-D44A-4E48-7B0F950D0ADA}"/>
                    </a:ext>
                  </a:extLst>
                </p:cNvPr>
                <p:cNvSpPr/>
                <p:nvPr/>
              </p:nvSpPr>
              <p:spPr>
                <a:xfrm>
                  <a:off x="9409759" y="3388642"/>
                  <a:ext cx="8860" cy="12569"/>
                </a:xfrm>
                <a:custGeom>
                  <a:avLst/>
                  <a:gdLst>
                    <a:gd name="connsiteX0" fmla="*/ 8809 w 8860"/>
                    <a:gd name="connsiteY0" fmla="*/ 12569 h 12569"/>
                    <a:gd name="connsiteX1" fmla="*/ 309 w 8860"/>
                    <a:gd name="connsiteY1" fmla="*/ 4945 h 12569"/>
                    <a:gd name="connsiteX2" fmla="*/ 0 w 8860"/>
                    <a:gd name="connsiteY2" fmla="*/ 0 h 12569"/>
                    <a:gd name="connsiteX3" fmla="*/ 8860 w 8860"/>
                    <a:gd name="connsiteY3" fmla="*/ 12569 h 12569"/>
                  </a:gdLst>
                  <a:ahLst/>
                  <a:cxnLst>
                    <a:cxn ang="0">
                      <a:pos x="connsiteX0" y="connsiteY0"/>
                    </a:cxn>
                    <a:cxn ang="0">
                      <a:pos x="connsiteX1" y="connsiteY1"/>
                    </a:cxn>
                    <a:cxn ang="0">
                      <a:pos x="connsiteX2" y="connsiteY2"/>
                    </a:cxn>
                    <a:cxn ang="0">
                      <a:pos x="connsiteX3" y="connsiteY3"/>
                    </a:cxn>
                  </a:cxnLst>
                  <a:rect l="l" t="t" r="r" b="b"/>
                  <a:pathLst>
                    <a:path w="8860" h="12569">
                      <a:moveTo>
                        <a:pt x="8809" y="12569"/>
                      </a:moveTo>
                      <a:cubicBezTo>
                        <a:pt x="5976" y="10045"/>
                        <a:pt x="3142" y="7521"/>
                        <a:pt x="309" y="4945"/>
                      </a:cubicBezTo>
                      <a:cubicBezTo>
                        <a:pt x="206" y="3297"/>
                        <a:pt x="52" y="1648"/>
                        <a:pt x="0" y="0"/>
                      </a:cubicBezTo>
                      <a:cubicBezTo>
                        <a:pt x="4070" y="3194"/>
                        <a:pt x="7212" y="7624"/>
                        <a:pt x="8860" y="12569"/>
                      </a:cubicBezTo>
                      <a:close/>
                    </a:path>
                  </a:pathLst>
                </a:custGeom>
                <a:solidFill>
                  <a:srgbClr val="F2A18A"/>
                </a:solidFill>
                <a:ln w="0" cap="flat">
                  <a:noFill/>
                  <a:prstDash val="solid"/>
                  <a:miter/>
                </a:ln>
              </p:spPr>
              <p:txBody>
                <a:bodyPr rtlCol="0" anchor="ctr"/>
                <a:lstStyle/>
                <a:p>
                  <a:endParaRPr lang="en-US" dirty="0"/>
                </a:p>
              </p:txBody>
            </p:sp>
            <p:sp>
              <p:nvSpPr>
                <p:cNvPr id="556" name="Freeform: Shape 555">
                  <a:extLst>
                    <a:ext uri="{FF2B5EF4-FFF2-40B4-BE49-F238E27FC236}">
                      <a16:creationId xmlns:a16="http://schemas.microsoft.com/office/drawing/2014/main" id="{D9E0BAD6-32E0-C1F2-C26D-16844AE3BC68}"/>
                    </a:ext>
                  </a:extLst>
                </p:cNvPr>
                <p:cNvSpPr/>
                <p:nvPr/>
              </p:nvSpPr>
              <p:spPr>
                <a:xfrm>
                  <a:off x="9362726" y="3332709"/>
                  <a:ext cx="39798" cy="36203"/>
                </a:xfrm>
                <a:custGeom>
                  <a:avLst/>
                  <a:gdLst>
                    <a:gd name="connsiteX0" fmla="*/ 35339 w 39798"/>
                    <a:gd name="connsiteY0" fmla="*/ 8644 h 36203"/>
                    <a:gd name="connsiteX1" fmla="*/ 32145 w 39798"/>
                    <a:gd name="connsiteY1" fmla="*/ 16114 h 36203"/>
                    <a:gd name="connsiteX2" fmla="*/ 31166 w 39798"/>
                    <a:gd name="connsiteY2" fmla="*/ 27962 h 36203"/>
                    <a:gd name="connsiteX3" fmla="*/ 19730 w 39798"/>
                    <a:gd name="connsiteY3" fmla="*/ 36204 h 36203"/>
                    <a:gd name="connsiteX4" fmla="*/ 0 w 39798"/>
                    <a:gd name="connsiteY4" fmla="*/ 27550 h 36203"/>
                    <a:gd name="connsiteX5" fmla="*/ 24830 w 39798"/>
                    <a:gd name="connsiteY5" fmla="*/ 10241 h 36203"/>
                    <a:gd name="connsiteX6" fmla="*/ 29105 w 39798"/>
                    <a:gd name="connsiteY6" fmla="*/ 4317 h 36203"/>
                    <a:gd name="connsiteX7" fmla="*/ 33381 w 39798"/>
                    <a:gd name="connsiteY7" fmla="*/ 1587 h 36203"/>
                    <a:gd name="connsiteX8" fmla="*/ 35751 w 39798"/>
                    <a:gd name="connsiteY8" fmla="*/ 505 h 36203"/>
                    <a:gd name="connsiteX9" fmla="*/ 38017 w 39798"/>
                    <a:gd name="connsiteY9" fmla="*/ 41 h 36203"/>
                    <a:gd name="connsiteX10" fmla="*/ 39717 w 39798"/>
                    <a:gd name="connsiteY10" fmla="*/ 1844 h 36203"/>
                    <a:gd name="connsiteX11" fmla="*/ 39305 w 39798"/>
                    <a:gd name="connsiteY11" fmla="*/ 4368 h 36203"/>
                    <a:gd name="connsiteX12" fmla="*/ 35287 w 39798"/>
                    <a:gd name="connsiteY12" fmla="*/ 8644 h 3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798" h="36203">
                      <a:moveTo>
                        <a:pt x="35339" y="8644"/>
                      </a:moveTo>
                      <a:cubicBezTo>
                        <a:pt x="33484" y="10653"/>
                        <a:pt x="32145" y="13383"/>
                        <a:pt x="32145" y="16114"/>
                      </a:cubicBezTo>
                      <a:cubicBezTo>
                        <a:pt x="31836" y="20132"/>
                        <a:pt x="31475" y="24098"/>
                        <a:pt x="31166" y="27962"/>
                      </a:cubicBezTo>
                      <a:cubicBezTo>
                        <a:pt x="27354" y="30692"/>
                        <a:pt x="23542" y="33422"/>
                        <a:pt x="19730" y="36204"/>
                      </a:cubicBezTo>
                      <a:cubicBezTo>
                        <a:pt x="15351" y="32289"/>
                        <a:pt x="4842" y="30795"/>
                        <a:pt x="0" y="27550"/>
                      </a:cubicBezTo>
                      <a:cubicBezTo>
                        <a:pt x="7676" y="22398"/>
                        <a:pt x="20090" y="16629"/>
                        <a:pt x="24830" y="10241"/>
                      </a:cubicBezTo>
                      <a:cubicBezTo>
                        <a:pt x="26272" y="8283"/>
                        <a:pt x="27354" y="6017"/>
                        <a:pt x="29105" y="4317"/>
                      </a:cubicBezTo>
                      <a:cubicBezTo>
                        <a:pt x="30342" y="3132"/>
                        <a:pt x="31836" y="2308"/>
                        <a:pt x="33381" y="1587"/>
                      </a:cubicBezTo>
                      <a:cubicBezTo>
                        <a:pt x="34154" y="1174"/>
                        <a:pt x="34978" y="865"/>
                        <a:pt x="35751" y="505"/>
                      </a:cubicBezTo>
                      <a:cubicBezTo>
                        <a:pt x="36472" y="196"/>
                        <a:pt x="37245" y="-113"/>
                        <a:pt x="38017" y="41"/>
                      </a:cubicBezTo>
                      <a:cubicBezTo>
                        <a:pt x="38842" y="247"/>
                        <a:pt x="39511" y="1020"/>
                        <a:pt x="39717" y="1844"/>
                      </a:cubicBezTo>
                      <a:cubicBezTo>
                        <a:pt x="39923" y="2668"/>
                        <a:pt x="39717" y="3596"/>
                        <a:pt x="39305" y="4368"/>
                      </a:cubicBezTo>
                      <a:cubicBezTo>
                        <a:pt x="38429" y="6068"/>
                        <a:pt x="36678" y="7202"/>
                        <a:pt x="35287" y="8644"/>
                      </a:cubicBezTo>
                      <a:close/>
                    </a:path>
                  </a:pathLst>
                </a:custGeom>
                <a:solidFill>
                  <a:srgbClr val="F5B691"/>
                </a:solidFill>
                <a:ln w="0" cap="flat">
                  <a:noFill/>
                  <a:prstDash val="solid"/>
                  <a:miter/>
                </a:ln>
              </p:spPr>
              <p:txBody>
                <a:bodyPr rtlCol="0" anchor="ctr"/>
                <a:lstStyle/>
                <a:p>
                  <a:endParaRPr lang="en-US" dirty="0"/>
                </a:p>
              </p:txBody>
            </p:sp>
            <p:sp>
              <p:nvSpPr>
                <p:cNvPr id="557" name="Freeform: Shape 556">
                  <a:extLst>
                    <a:ext uri="{FF2B5EF4-FFF2-40B4-BE49-F238E27FC236}">
                      <a16:creationId xmlns:a16="http://schemas.microsoft.com/office/drawing/2014/main" id="{CA2C312D-7DA7-C8F1-CB99-95BF80A2A4CE}"/>
                    </a:ext>
                  </a:extLst>
                </p:cNvPr>
                <p:cNvSpPr/>
                <p:nvPr/>
              </p:nvSpPr>
              <p:spPr>
                <a:xfrm>
                  <a:off x="9277713" y="3347122"/>
                  <a:ext cx="116128" cy="88010"/>
                </a:xfrm>
                <a:custGeom>
                  <a:avLst/>
                  <a:gdLst>
                    <a:gd name="connsiteX0" fmla="*/ 89083 w 116128"/>
                    <a:gd name="connsiteY0" fmla="*/ 53008 h 88010"/>
                    <a:gd name="connsiteX1" fmla="*/ 96141 w 116128"/>
                    <a:gd name="connsiteY1" fmla="*/ 67071 h 88010"/>
                    <a:gd name="connsiteX2" fmla="*/ 92483 w 116128"/>
                    <a:gd name="connsiteY2" fmla="*/ 75932 h 88010"/>
                    <a:gd name="connsiteX3" fmla="*/ 89444 w 116128"/>
                    <a:gd name="connsiteY3" fmla="*/ 87986 h 88010"/>
                    <a:gd name="connsiteX4" fmla="*/ 9185 w 116128"/>
                    <a:gd name="connsiteY4" fmla="*/ 86131 h 88010"/>
                    <a:gd name="connsiteX5" fmla="*/ 2179 w 116128"/>
                    <a:gd name="connsiteY5" fmla="*/ 42911 h 88010"/>
                    <a:gd name="connsiteX6" fmla="*/ 3003 w 116128"/>
                    <a:gd name="connsiteY6" fmla="*/ 17669 h 88010"/>
                    <a:gd name="connsiteX7" fmla="*/ 20467 w 116128"/>
                    <a:gd name="connsiteY7" fmla="*/ 6233 h 88010"/>
                    <a:gd name="connsiteX8" fmla="*/ 21806 w 116128"/>
                    <a:gd name="connsiteY8" fmla="*/ 5460 h 88010"/>
                    <a:gd name="connsiteX9" fmla="*/ 28812 w 116128"/>
                    <a:gd name="connsiteY9" fmla="*/ 11230 h 88010"/>
                    <a:gd name="connsiteX10" fmla="*/ 40403 w 116128"/>
                    <a:gd name="connsiteY10" fmla="*/ 11230 h 88010"/>
                    <a:gd name="connsiteX11" fmla="*/ 55805 w 116128"/>
                    <a:gd name="connsiteY11" fmla="*/ 9376 h 88010"/>
                    <a:gd name="connsiteX12" fmla="*/ 66623 w 116128"/>
                    <a:gd name="connsiteY12" fmla="*/ 0 h 88010"/>
                    <a:gd name="connsiteX13" fmla="*/ 87280 w 116128"/>
                    <a:gd name="connsiteY13" fmla="*/ 8191 h 88010"/>
                    <a:gd name="connsiteX14" fmla="*/ 91092 w 116128"/>
                    <a:gd name="connsiteY14" fmla="*/ 10663 h 88010"/>
                    <a:gd name="connsiteX15" fmla="*/ 104744 w 116128"/>
                    <a:gd name="connsiteY15" fmla="*/ 21790 h 88010"/>
                    <a:gd name="connsiteX16" fmla="*/ 105310 w 116128"/>
                    <a:gd name="connsiteY16" fmla="*/ 22254 h 88010"/>
                    <a:gd name="connsiteX17" fmla="*/ 114686 w 116128"/>
                    <a:gd name="connsiteY17" fmla="*/ 30599 h 88010"/>
                    <a:gd name="connsiteX18" fmla="*/ 116128 w 116128"/>
                    <a:gd name="connsiteY18" fmla="*/ 31887 h 88010"/>
                    <a:gd name="connsiteX19" fmla="*/ 102168 w 116128"/>
                    <a:gd name="connsiteY19" fmla="*/ 61714 h 88010"/>
                    <a:gd name="connsiteX20" fmla="*/ 97995 w 116128"/>
                    <a:gd name="connsiteY20" fmla="*/ 58984 h 88010"/>
                    <a:gd name="connsiteX21" fmla="*/ 89135 w 116128"/>
                    <a:gd name="connsiteY21" fmla="*/ 52956 h 8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128" h="88010">
                      <a:moveTo>
                        <a:pt x="89083" y="53008"/>
                      </a:moveTo>
                      <a:cubicBezTo>
                        <a:pt x="90783" y="57953"/>
                        <a:pt x="93204" y="62693"/>
                        <a:pt x="96141" y="67071"/>
                      </a:cubicBezTo>
                      <a:cubicBezTo>
                        <a:pt x="95059" y="70059"/>
                        <a:pt x="93616" y="72944"/>
                        <a:pt x="92483" y="75932"/>
                      </a:cubicBezTo>
                      <a:cubicBezTo>
                        <a:pt x="91092" y="79847"/>
                        <a:pt x="90062" y="83916"/>
                        <a:pt x="89444" y="87986"/>
                      </a:cubicBezTo>
                      <a:cubicBezTo>
                        <a:pt x="62811" y="88295"/>
                        <a:pt x="35715" y="85616"/>
                        <a:pt x="9185" y="86131"/>
                      </a:cubicBezTo>
                      <a:cubicBezTo>
                        <a:pt x="7846" y="71604"/>
                        <a:pt x="5476" y="57181"/>
                        <a:pt x="2179" y="42911"/>
                      </a:cubicBezTo>
                      <a:cubicBezTo>
                        <a:pt x="222" y="34463"/>
                        <a:pt x="-1890" y="24881"/>
                        <a:pt x="3003" y="17669"/>
                      </a:cubicBezTo>
                      <a:cubicBezTo>
                        <a:pt x="6918" y="11797"/>
                        <a:pt x="14233" y="9530"/>
                        <a:pt x="20467" y="6233"/>
                      </a:cubicBezTo>
                      <a:cubicBezTo>
                        <a:pt x="20930" y="6027"/>
                        <a:pt x="21342" y="5770"/>
                        <a:pt x="21806" y="5460"/>
                      </a:cubicBezTo>
                      <a:cubicBezTo>
                        <a:pt x="22888" y="8294"/>
                        <a:pt x="25773" y="10457"/>
                        <a:pt x="28812" y="11230"/>
                      </a:cubicBezTo>
                      <a:cubicBezTo>
                        <a:pt x="32572" y="12209"/>
                        <a:pt x="36539" y="11539"/>
                        <a:pt x="40403" y="11230"/>
                      </a:cubicBezTo>
                      <a:cubicBezTo>
                        <a:pt x="45554" y="10818"/>
                        <a:pt x="50860" y="10921"/>
                        <a:pt x="55805" y="9376"/>
                      </a:cubicBezTo>
                      <a:cubicBezTo>
                        <a:pt x="60596" y="7985"/>
                        <a:pt x="65129" y="4688"/>
                        <a:pt x="66623" y="0"/>
                      </a:cubicBezTo>
                      <a:cubicBezTo>
                        <a:pt x="73835" y="1958"/>
                        <a:pt x="80841" y="4430"/>
                        <a:pt x="87280" y="8191"/>
                      </a:cubicBezTo>
                      <a:cubicBezTo>
                        <a:pt x="88568" y="8963"/>
                        <a:pt x="89856" y="9788"/>
                        <a:pt x="91092" y="10663"/>
                      </a:cubicBezTo>
                      <a:cubicBezTo>
                        <a:pt x="95935" y="13909"/>
                        <a:pt x="100365" y="17875"/>
                        <a:pt x="104744" y="21790"/>
                      </a:cubicBezTo>
                      <a:cubicBezTo>
                        <a:pt x="104950" y="21945"/>
                        <a:pt x="105104" y="22099"/>
                        <a:pt x="105310" y="22254"/>
                      </a:cubicBezTo>
                      <a:cubicBezTo>
                        <a:pt x="108453" y="25036"/>
                        <a:pt x="111543" y="27818"/>
                        <a:pt x="114686" y="30599"/>
                      </a:cubicBezTo>
                      <a:cubicBezTo>
                        <a:pt x="115149" y="31011"/>
                        <a:pt x="115664" y="31423"/>
                        <a:pt x="116128" y="31887"/>
                      </a:cubicBezTo>
                      <a:cubicBezTo>
                        <a:pt x="113913" y="42705"/>
                        <a:pt x="109019" y="53008"/>
                        <a:pt x="102168" y="61714"/>
                      </a:cubicBezTo>
                      <a:cubicBezTo>
                        <a:pt x="100777" y="60787"/>
                        <a:pt x="99386" y="59911"/>
                        <a:pt x="97995" y="58984"/>
                      </a:cubicBezTo>
                      <a:cubicBezTo>
                        <a:pt x="95007" y="57026"/>
                        <a:pt x="92071" y="55017"/>
                        <a:pt x="89135" y="52956"/>
                      </a:cubicBezTo>
                      <a:close/>
                    </a:path>
                  </a:pathLst>
                </a:custGeom>
                <a:solidFill>
                  <a:srgbClr val="EF599D"/>
                </a:solidFill>
                <a:ln w="0" cap="flat">
                  <a:noFill/>
                  <a:prstDash val="solid"/>
                  <a:miter/>
                </a:ln>
              </p:spPr>
              <p:txBody>
                <a:bodyPr rtlCol="0" anchor="ctr"/>
                <a:lstStyle/>
                <a:p>
                  <a:endParaRPr lang="en-US" dirty="0"/>
                </a:p>
              </p:txBody>
            </p:sp>
            <p:sp>
              <p:nvSpPr>
                <p:cNvPr id="558" name="Freeform: Shape 557">
                  <a:extLst>
                    <a:ext uri="{FF2B5EF4-FFF2-40B4-BE49-F238E27FC236}">
                      <a16:creationId xmlns:a16="http://schemas.microsoft.com/office/drawing/2014/main" id="{E1328755-27A6-E0F5-D827-3CD2EBDC24DB}"/>
                    </a:ext>
                  </a:extLst>
                </p:cNvPr>
                <p:cNvSpPr/>
                <p:nvPr/>
              </p:nvSpPr>
              <p:spPr>
                <a:xfrm>
                  <a:off x="9425316" y="3362010"/>
                  <a:ext cx="12363" cy="23953"/>
                </a:xfrm>
                <a:custGeom>
                  <a:avLst/>
                  <a:gdLst>
                    <a:gd name="connsiteX0" fmla="*/ 0 w 12363"/>
                    <a:gd name="connsiteY0" fmla="*/ 2473 h 23953"/>
                    <a:gd name="connsiteX1" fmla="*/ 4018 w 12363"/>
                    <a:gd name="connsiteY1" fmla="*/ 23954 h 23953"/>
                    <a:gd name="connsiteX2" fmla="*/ 12363 w 12363"/>
                    <a:gd name="connsiteY2" fmla="*/ 23954 h 23953"/>
                    <a:gd name="connsiteX3" fmla="*/ 773 w 12363"/>
                    <a:gd name="connsiteY3" fmla="*/ 0 h 23953"/>
                    <a:gd name="connsiteX4" fmla="*/ 0 w 12363"/>
                    <a:gd name="connsiteY4" fmla="*/ 2473 h 239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63" h="23953">
                      <a:moveTo>
                        <a:pt x="0" y="2473"/>
                      </a:moveTo>
                      <a:cubicBezTo>
                        <a:pt x="1236" y="9169"/>
                        <a:pt x="2627" y="16588"/>
                        <a:pt x="4018" y="23954"/>
                      </a:cubicBezTo>
                      <a:lnTo>
                        <a:pt x="12363" y="23954"/>
                      </a:lnTo>
                      <a:cubicBezTo>
                        <a:pt x="8500" y="15969"/>
                        <a:pt x="4636" y="7985"/>
                        <a:pt x="773" y="0"/>
                      </a:cubicBezTo>
                      <a:cubicBezTo>
                        <a:pt x="515" y="824"/>
                        <a:pt x="258" y="1648"/>
                        <a:pt x="0" y="2473"/>
                      </a:cubicBezTo>
                      <a:close/>
                    </a:path>
                  </a:pathLst>
                </a:custGeom>
                <a:solidFill>
                  <a:srgbClr val="EF972E"/>
                </a:solidFill>
                <a:ln w="0" cap="flat">
                  <a:noFill/>
                  <a:prstDash val="solid"/>
                  <a:miter/>
                </a:ln>
              </p:spPr>
              <p:txBody>
                <a:bodyPr rtlCol="0" anchor="ctr"/>
                <a:lstStyle/>
                <a:p>
                  <a:endParaRPr lang="en-US" dirty="0"/>
                </a:p>
              </p:txBody>
            </p:sp>
            <p:sp>
              <p:nvSpPr>
                <p:cNvPr id="559" name="Freeform: Shape 558">
                  <a:extLst>
                    <a:ext uri="{FF2B5EF4-FFF2-40B4-BE49-F238E27FC236}">
                      <a16:creationId xmlns:a16="http://schemas.microsoft.com/office/drawing/2014/main" id="{A6A4E285-1862-F61B-29D0-2B8394D6D150}"/>
                    </a:ext>
                  </a:extLst>
                </p:cNvPr>
                <p:cNvSpPr/>
                <p:nvPr/>
              </p:nvSpPr>
              <p:spPr>
                <a:xfrm>
                  <a:off x="9392295" y="3310599"/>
                  <a:ext cx="63568" cy="75313"/>
                </a:xfrm>
                <a:custGeom>
                  <a:avLst/>
                  <a:gdLst>
                    <a:gd name="connsiteX0" fmla="*/ 63568 w 63568"/>
                    <a:gd name="connsiteY0" fmla="*/ 103 h 75313"/>
                    <a:gd name="connsiteX1" fmla="*/ 5873 w 63568"/>
                    <a:gd name="connsiteY1" fmla="*/ 103 h 75313"/>
                    <a:gd name="connsiteX2" fmla="*/ 3812 w 63568"/>
                    <a:gd name="connsiteY2" fmla="*/ 23696 h 75313"/>
                    <a:gd name="connsiteX3" fmla="*/ 3812 w 63568"/>
                    <a:gd name="connsiteY3" fmla="*/ 23696 h 75313"/>
                    <a:gd name="connsiteX4" fmla="*/ 6182 w 63568"/>
                    <a:gd name="connsiteY4" fmla="*/ 22666 h 75313"/>
                    <a:gd name="connsiteX5" fmla="*/ 8448 w 63568"/>
                    <a:gd name="connsiteY5" fmla="*/ 22203 h 75313"/>
                    <a:gd name="connsiteX6" fmla="*/ 10148 w 63568"/>
                    <a:gd name="connsiteY6" fmla="*/ 24005 h 75313"/>
                    <a:gd name="connsiteX7" fmla="*/ 9736 w 63568"/>
                    <a:gd name="connsiteY7" fmla="*/ 26530 h 75313"/>
                    <a:gd name="connsiteX8" fmla="*/ 5718 w 63568"/>
                    <a:gd name="connsiteY8" fmla="*/ 30805 h 75313"/>
                    <a:gd name="connsiteX9" fmla="*/ 2524 w 63568"/>
                    <a:gd name="connsiteY9" fmla="*/ 38275 h 75313"/>
                    <a:gd name="connsiteX10" fmla="*/ 1545 w 63568"/>
                    <a:gd name="connsiteY10" fmla="*/ 50123 h 75313"/>
                    <a:gd name="connsiteX11" fmla="*/ 0 w 63568"/>
                    <a:gd name="connsiteY11" fmla="*/ 67174 h 75313"/>
                    <a:gd name="connsiteX12" fmla="*/ 1442 w 63568"/>
                    <a:gd name="connsiteY12" fmla="*/ 68462 h 75313"/>
                    <a:gd name="connsiteX13" fmla="*/ 9118 w 63568"/>
                    <a:gd name="connsiteY13" fmla="*/ 75313 h 75313"/>
                    <a:gd name="connsiteX14" fmla="*/ 17206 w 63568"/>
                    <a:gd name="connsiteY14" fmla="*/ 75313 h 75313"/>
                    <a:gd name="connsiteX15" fmla="*/ 15815 w 63568"/>
                    <a:gd name="connsiteY15" fmla="*/ 54811 h 75313"/>
                    <a:gd name="connsiteX16" fmla="*/ 11179 w 63568"/>
                    <a:gd name="connsiteY16" fmla="*/ 45950 h 75313"/>
                    <a:gd name="connsiteX17" fmla="*/ 12878 w 63568"/>
                    <a:gd name="connsiteY17" fmla="*/ 34154 h 75313"/>
                    <a:gd name="connsiteX18" fmla="*/ 13394 w 63568"/>
                    <a:gd name="connsiteY18" fmla="*/ 26993 h 75313"/>
                    <a:gd name="connsiteX19" fmla="*/ 15609 w 63568"/>
                    <a:gd name="connsiteY19" fmla="*/ 24109 h 75313"/>
                    <a:gd name="connsiteX20" fmla="*/ 17515 w 63568"/>
                    <a:gd name="connsiteY20" fmla="*/ 25654 h 75313"/>
                    <a:gd name="connsiteX21" fmla="*/ 18339 w 63568"/>
                    <a:gd name="connsiteY21" fmla="*/ 28127 h 75313"/>
                    <a:gd name="connsiteX22" fmla="*/ 23490 w 63568"/>
                    <a:gd name="connsiteY22" fmla="*/ 31784 h 75313"/>
                    <a:gd name="connsiteX23" fmla="*/ 29775 w 63568"/>
                    <a:gd name="connsiteY23" fmla="*/ 33639 h 75313"/>
                    <a:gd name="connsiteX24" fmla="*/ 34978 w 63568"/>
                    <a:gd name="connsiteY24" fmla="*/ 43169 h 75313"/>
                    <a:gd name="connsiteX25" fmla="*/ 33742 w 63568"/>
                    <a:gd name="connsiteY25" fmla="*/ 51308 h 75313"/>
                    <a:gd name="connsiteX26" fmla="*/ 45332 w 63568"/>
                    <a:gd name="connsiteY26" fmla="*/ 75262 h 75313"/>
                    <a:gd name="connsiteX27" fmla="*/ 56974 w 63568"/>
                    <a:gd name="connsiteY27" fmla="*/ 75262 h 75313"/>
                    <a:gd name="connsiteX28" fmla="*/ 63568 w 63568"/>
                    <a:gd name="connsiteY28" fmla="*/ 0 h 75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568" h="75313">
                      <a:moveTo>
                        <a:pt x="63568" y="103"/>
                      </a:moveTo>
                      <a:lnTo>
                        <a:pt x="5873" y="103"/>
                      </a:lnTo>
                      <a:cubicBezTo>
                        <a:pt x="5203" y="7315"/>
                        <a:pt x="4533" y="15351"/>
                        <a:pt x="3812" y="23696"/>
                      </a:cubicBezTo>
                      <a:lnTo>
                        <a:pt x="3812" y="23696"/>
                      </a:lnTo>
                      <a:cubicBezTo>
                        <a:pt x="4585" y="23336"/>
                        <a:pt x="5409" y="22975"/>
                        <a:pt x="6182" y="22666"/>
                      </a:cubicBezTo>
                      <a:cubicBezTo>
                        <a:pt x="6903" y="22357"/>
                        <a:pt x="7676" y="22048"/>
                        <a:pt x="8448" y="22203"/>
                      </a:cubicBezTo>
                      <a:cubicBezTo>
                        <a:pt x="9273" y="22409"/>
                        <a:pt x="9942" y="23181"/>
                        <a:pt x="10148" y="24005"/>
                      </a:cubicBezTo>
                      <a:cubicBezTo>
                        <a:pt x="10354" y="24830"/>
                        <a:pt x="10148" y="25757"/>
                        <a:pt x="9736" y="26530"/>
                      </a:cubicBezTo>
                      <a:cubicBezTo>
                        <a:pt x="8860" y="28230"/>
                        <a:pt x="7109" y="29363"/>
                        <a:pt x="5718" y="30805"/>
                      </a:cubicBezTo>
                      <a:cubicBezTo>
                        <a:pt x="3864" y="32814"/>
                        <a:pt x="2524" y="35545"/>
                        <a:pt x="2524" y="38275"/>
                      </a:cubicBezTo>
                      <a:cubicBezTo>
                        <a:pt x="2215" y="42293"/>
                        <a:pt x="1855" y="46260"/>
                        <a:pt x="1545" y="50123"/>
                      </a:cubicBezTo>
                      <a:cubicBezTo>
                        <a:pt x="1030" y="56202"/>
                        <a:pt x="515" y="61920"/>
                        <a:pt x="0" y="67174"/>
                      </a:cubicBezTo>
                      <a:cubicBezTo>
                        <a:pt x="464" y="67586"/>
                        <a:pt x="979" y="67998"/>
                        <a:pt x="1442" y="68462"/>
                      </a:cubicBezTo>
                      <a:cubicBezTo>
                        <a:pt x="4018" y="70729"/>
                        <a:pt x="6542" y="72995"/>
                        <a:pt x="9118" y="75313"/>
                      </a:cubicBezTo>
                      <a:lnTo>
                        <a:pt x="17206" y="75313"/>
                      </a:lnTo>
                      <a:cubicBezTo>
                        <a:pt x="16742" y="68462"/>
                        <a:pt x="16227" y="61662"/>
                        <a:pt x="15815" y="54811"/>
                      </a:cubicBezTo>
                      <a:cubicBezTo>
                        <a:pt x="13909" y="52029"/>
                        <a:pt x="12157" y="49144"/>
                        <a:pt x="11179" y="45950"/>
                      </a:cubicBezTo>
                      <a:cubicBezTo>
                        <a:pt x="10097" y="42602"/>
                        <a:pt x="11179" y="37708"/>
                        <a:pt x="12878" y="34154"/>
                      </a:cubicBezTo>
                      <a:cubicBezTo>
                        <a:pt x="12775" y="31784"/>
                        <a:pt x="12930" y="29363"/>
                        <a:pt x="13394" y="26993"/>
                      </a:cubicBezTo>
                      <a:cubicBezTo>
                        <a:pt x="13600" y="25705"/>
                        <a:pt x="14321" y="24109"/>
                        <a:pt x="15609" y="24109"/>
                      </a:cubicBezTo>
                      <a:cubicBezTo>
                        <a:pt x="16433" y="24109"/>
                        <a:pt x="17154" y="24830"/>
                        <a:pt x="17515" y="25654"/>
                      </a:cubicBezTo>
                      <a:cubicBezTo>
                        <a:pt x="17824" y="26478"/>
                        <a:pt x="17978" y="27354"/>
                        <a:pt x="18339" y="28127"/>
                      </a:cubicBezTo>
                      <a:cubicBezTo>
                        <a:pt x="19215" y="30136"/>
                        <a:pt x="21378" y="31269"/>
                        <a:pt x="23490" y="31784"/>
                      </a:cubicBezTo>
                      <a:cubicBezTo>
                        <a:pt x="25602" y="32351"/>
                        <a:pt x="27869" y="32608"/>
                        <a:pt x="29775" y="33639"/>
                      </a:cubicBezTo>
                      <a:cubicBezTo>
                        <a:pt x="33124" y="35442"/>
                        <a:pt x="34823" y="39408"/>
                        <a:pt x="34978" y="43169"/>
                      </a:cubicBezTo>
                      <a:cubicBezTo>
                        <a:pt x="35081" y="45899"/>
                        <a:pt x="34514" y="48629"/>
                        <a:pt x="33742" y="51308"/>
                      </a:cubicBezTo>
                      <a:cubicBezTo>
                        <a:pt x="37605" y="59293"/>
                        <a:pt x="41469" y="67277"/>
                        <a:pt x="45332" y="75262"/>
                      </a:cubicBezTo>
                      <a:lnTo>
                        <a:pt x="56974" y="75262"/>
                      </a:lnTo>
                      <a:cubicBezTo>
                        <a:pt x="59087" y="52132"/>
                        <a:pt x="61508" y="22821"/>
                        <a:pt x="63568" y="0"/>
                      </a:cubicBezTo>
                      <a:close/>
                    </a:path>
                  </a:pathLst>
                </a:custGeom>
                <a:solidFill>
                  <a:srgbClr val="F2C72B"/>
                </a:solidFill>
                <a:ln w="0" cap="flat">
                  <a:noFill/>
                  <a:prstDash val="solid"/>
                  <a:miter/>
                </a:ln>
              </p:spPr>
              <p:txBody>
                <a:bodyPr rtlCol="0" anchor="ctr"/>
                <a:lstStyle/>
                <a:p>
                  <a:endParaRPr lang="en-US" dirty="0"/>
                </a:p>
              </p:txBody>
            </p:sp>
          </p:grpSp>
        </p:grpSp>
      </p:grpSp>
      <p:sp>
        <p:nvSpPr>
          <p:cNvPr id="333" name="Isosceles Triangle 332">
            <a:extLst>
              <a:ext uri="{FF2B5EF4-FFF2-40B4-BE49-F238E27FC236}">
                <a16:creationId xmlns:a16="http://schemas.microsoft.com/office/drawing/2014/main" id="{C5EA0EB0-89FE-CDAD-3336-3E9825AEFFE5}"/>
              </a:ext>
            </a:extLst>
          </p:cNvPr>
          <p:cNvSpPr/>
          <p:nvPr/>
        </p:nvSpPr>
        <p:spPr bwMode="auto">
          <a:xfrm rot="5400000">
            <a:off x="8754516" y="3141641"/>
            <a:ext cx="402775" cy="322308"/>
          </a:xfrm>
          <a:prstGeom prst="triangle">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Isosceles Triangle 333">
            <a:extLst>
              <a:ext uri="{FF2B5EF4-FFF2-40B4-BE49-F238E27FC236}">
                <a16:creationId xmlns:a16="http://schemas.microsoft.com/office/drawing/2014/main" id="{D647E595-9A1D-1C37-5B32-462091C075F2}"/>
              </a:ext>
            </a:extLst>
          </p:cNvPr>
          <p:cNvSpPr/>
          <p:nvPr/>
        </p:nvSpPr>
        <p:spPr bwMode="auto">
          <a:xfrm rot="5400000">
            <a:off x="8754516" y="5470382"/>
            <a:ext cx="402775" cy="322308"/>
          </a:xfrm>
          <a:prstGeom prst="triangle">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Isosceles Triangle 334">
            <a:extLst>
              <a:ext uri="{FF2B5EF4-FFF2-40B4-BE49-F238E27FC236}">
                <a16:creationId xmlns:a16="http://schemas.microsoft.com/office/drawing/2014/main" id="{DB61FBCD-994A-A947-A820-F4F2A0D21E11}"/>
              </a:ext>
            </a:extLst>
          </p:cNvPr>
          <p:cNvSpPr/>
          <p:nvPr/>
        </p:nvSpPr>
        <p:spPr bwMode="auto">
          <a:xfrm rot="16200000">
            <a:off x="2946491" y="1976389"/>
            <a:ext cx="402775" cy="322308"/>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Isosceles Triangle 335">
            <a:extLst>
              <a:ext uri="{FF2B5EF4-FFF2-40B4-BE49-F238E27FC236}">
                <a16:creationId xmlns:a16="http://schemas.microsoft.com/office/drawing/2014/main" id="{D427B013-3D92-42FA-BA33-4721E63FAA46}"/>
              </a:ext>
            </a:extLst>
          </p:cNvPr>
          <p:cNvSpPr/>
          <p:nvPr/>
        </p:nvSpPr>
        <p:spPr bwMode="auto">
          <a:xfrm rot="16200000">
            <a:off x="2946491" y="4306892"/>
            <a:ext cx="402775" cy="322308"/>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55982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F25D6-72EC-30A4-8E43-47F2B8E4E7B7}"/>
              </a:ext>
            </a:extLst>
          </p:cNvPr>
          <p:cNvSpPr>
            <a:spLocks noGrp="1"/>
          </p:cNvSpPr>
          <p:nvPr>
            <p:ph type="title"/>
          </p:nvPr>
        </p:nvSpPr>
        <p:spPr>
          <a:xfrm>
            <a:off x="609759" y="238127"/>
            <a:ext cx="10872444" cy="1103313"/>
          </a:xfrm>
        </p:spPr>
        <p:txBody>
          <a:bodyPr/>
          <a:lstStyle/>
          <a:p>
            <a:r>
              <a:rPr lang="en-US" dirty="0"/>
              <a:t>Mpox Vaccine Hesitancy: Best Practices</a:t>
            </a:r>
          </a:p>
        </p:txBody>
      </p:sp>
      <p:graphicFrame>
        <p:nvGraphicFramePr>
          <p:cNvPr id="4" name="Content Placeholder 3">
            <a:extLst>
              <a:ext uri="{FF2B5EF4-FFF2-40B4-BE49-F238E27FC236}">
                <a16:creationId xmlns:a16="http://schemas.microsoft.com/office/drawing/2014/main" id="{F741B43B-8988-811A-204D-259F4AC9C8F6}"/>
              </a:ext>
            </a:extLst>
          </p:cNvPr>
          <p:cNvGraphicFramePr>
            <a:graphicFrameLocks noGrp="1"/>
          </p:cNvGraphicFramePr>
          <p:nvPr>
            <p:ph idx="1"/>
            <p:extLst>
              <p:ext uri="{D42A27DB-BD31-4B8C-83A1-F6EECF244321}">
                <p14:modId xmlns:p14="http://schemas.microsoft.com/office/powerpoint/2010/main" val="3337151870"/>
              </p:ext>
            </p:extLst>
          </p:nvPr>
        </p:nvGraphicFramePr>
        <p:xfrm>
          <a:off x="604838"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1">
            <a:extLst>
              <a:ext uri="{FF2B5EF4-FFF2-40B4-BE49-F238E27FC236}">
                <a16:creationId xmlns:a16="http://schemas.microsoft.com/office/drawing/2014/main" id="{34DC7DFE-BF63-389F-1039-F8B57922BF60}"/>
              </a:ext>
            </a:extLst>
          </p:cNvPr>
          <p:cNvSpPr txBox="1">
            <a:spLocks noChangeArrowheads="1"/>
          </p:cNvSpPr>
          <p:nvPr/>
        </p:nvSpPr>
        <p:spPr bwMode="auto">
          <a:xfrm>
            <a:off x="366452" y="6365576"/>
            <a:ext cx="8561387" cy="277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16933" marR="6773" lvl="0" indent="0" algn="l" defTabSz="914400" rtl="0" eaLnBrk="0" fontAlgn="base" latinLnBrk="0" hangingPunct="0">
              <a:lnSpc>
                <a:spcPct val="103800"/>
              </a:lnSpc>
              <a:spcBef>
                <a:spcPts val="120"/>
              </a:spcBef>
              <a:spcAft>
                <a:spcPts val="700"/>
              </a:spcAft>
              <a:buClr>
                <a:srgbClr val="FEFDDE"/>
              </a:buClr>
              <a:buSz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cdc.gov/vaccines/covid-19/downloads/sovc-mpox-052223.pdf.</a:t>
            </a:r>
          </a:p>
        </p:txBody>
      </p:sp>
      <p:sp>
        <p:nvSpPr>
          <p:cNvPr id="9" name="Oval 8">
            <a:extLst>
              <a:ext uri="{FF2B5EF4-FFF2-40B4-BE49-F238E27FC236}">
                <a16:creationId xmlns:a16="http://schemas.microsoft.com/office/drawing/2014/main" id="{67530BD8-7E69-09F3-E256-005A2F8E0A43}"/>
              </a:ext>
            </a:extLst>
          </p:cNvPr>
          <p:cNvSpPr/>
          <p:nvPr/>
        </p:nvSpPr>
        <p:spPr bwMode="auto">
          <a:xfrm>
            <a:off x="1590675" y="1771648"/>
            <a:ext cx="1600202" cy="1600202"/>
          </a:xfrm>
          <a:prstGeom prst="ellipse">
            <a:avLst/>
          </a:prstGeom>
          <a:solidFill>
            <a:schemeClr val="tx1"/>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Oval 9">
            <a:extLst>
              <a:ext uri="{FF2B5EF4-FFF2-40B4-BE49-F238E27FC236}">
                <a16:creationId xmlns:a16="http://schemas.microsoft.com/office/drawing/2014/main" id="{18CEFDEE-3E9B-8EE5-9A60-D46DF4B5F015}"/>
              </a:ext>
            </a:extLst>
          </p:cNvPr>
          <p:cNvSpPr/>
          <p:nvPr/>
        </p:nvSpPr>
        <p:spPr bwMode="auto">
          <a:xfrm>
            <a:off x="5243512" y="1771648"/>
            <a:ext cx="1600202" cy="1600202"/>
          </a:xfrm>
          <a:prstGeom prst="ellipse">
            <a:avLst/>
          </a:prstGeom>
          <a:solidFill>
            <a:schemeClr val="tx1"/>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Oval 10">
            <a:extLst>
              <a:ext uri="{FF2B5EF4-FFF2-40B4-BE49-F238E27FC236}">
                <a16:creationId xmlns:a16="http://schemas.microsoft.com/office/drawing/2014/main" id="{B02424EE-76F8-7836-F670-0700A6111D93}"/>
              </a:ext>
            </a:extLst>
          </p:cNvPr>
          <p:cNvSpPr/>
          <p:nvPr/>
        </p:nvSpPr>
        <p:spPr bwMode="auto">
          <a:xfrm>
            <a:off x="8896349" y="1771648"/>
            <a:ext cx="1600202" cy="1600202"/>
          </a:xfrm>
          <a:prstGeom prst="ellipse">
            <a:avLst/>
          </a:prstGeom>
          <a:solidFill>
            <a:schemeClr val="tx1"/>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 name="Group 24">
            <a:extLst>
              <a:ext uri="{FF2B5EF4-FFF2-40B4-BE49-F238E27FC236}">
                <a16:creationId xmlns:a16="http://schemas.microsoft.com/office/drawing/2014/main" id="{CD4F555C-8E62-FCBF-8838-0C5AF1F14DE9}"/>
              </a:ext>
            </a:extLst>
          </p:cNvPr>
          <p:cNvGrpSpPr/>
          <p:nvPr/>
        </p:nvGrpSpPr>
        <p:grpSpPr>
          <a:xfrm>
            <a:off x="1909605" y="2091821"/>
            <a:ext cx="980477" cy="899356"/>
            <a:chOff x="1900080" y="2091821"/>
            <a:chExt cx="980477" cy="899356"/>
          </a:xfrm>
        </p:grpSpPr>
        <p:sp>
          <p:nvSpPr>
            <p:cNvPr id="15" name="Freeform: Shape 14">
              <a:extLst>
                <a:ext uri="{FF2B5EF4-FFF2-40B4-BE49-F238E27FC236}">
                  <a16:creationId xmlns:a16="http://schemas.microsoft.com/office/drawing/2014/main" id="{15A89281-C941-30E7-CFBE-E497108F0A8F}"/>
                </a:ext>
              </a:extLst>
            </p:cNvPr>
            <p:cNvSpPr/>
            <p:nvPr/>
          </p:nvSpPr>
          <p:spPr>
            <a:xfrm>
              <a:off x="2317214" y="2091821"/>
              <a:ext cx="146248" cy="146248"/>
            </a:xfrm>
            <a:custGeom>
              <a:avLst/>
              <a:gdLst>
                <a:gd name="connsiteX0" fmla="*/ 73124 w 146248"/>
                <a:gd name="connsiteY0" fmla="*/ 146228 h 146248"/>
                <a:gd name="connsiteX1" fmla="*/ 0 w 146248"/>
                <a:gd name="connsiteY1" fmla="*/ 73104 h 146248"/>
                <a:gd name="connsiteX2" fmla="*/ 73124 w 146248"/>
                <a:gd name="connsiteY2" fmla="*/ 0 h 146248"/>
                <a:gd name="connsiteX3" fmla="*/ 146248 w 146248"/>
                <a:gd name="connsiteY3" fmla="*/ 73124 h 146248"/>
                <a:gd name="connsiteX4" fmla="*/ 73124 w 146248"/>
                <a:gd name="connsiteY4" fmla="*/ 146248 h 146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248" h="146248">
                  <a:moveTo>
                    <a:pt x="73124" y="146228"/>
                  </a:moveTo>
                  <a:cubicBezTo>
                    <a:pt x="32742" y="146228"/>
                    <a:pt x="0" y="113506"/>
                    <a:pt x="0" y="73104"/>
                  </a:cubicBezTo>
                  <a:cubicBezTo>
                    <a:pt x="0" y="32702"/>
                    <a:pt x="32742" y="0"/>
                    <a:pt x="73124" y="0"/>
                  </a:cubicBezTo>
                  <a:cubicBezTo>
                    <a:pt x="113506" y="0"/>
                    <a:pt x="146248" y="32742"/>
                    <a:pt x="146248" y="73124"/>
                  </a:cubicBezTo>
                  <a:cubicBezTo>
                    <a:pt x="146248" y="113506"/>
                    <a:pt x="113506" y="146248"/>
                    <a:pt x="73124" y="146248"/>
                  </a:cubicBezTo>
                  <a:close/>
                </a:path>
              </a:pathLst>
            </a:custGeom>
            <a:noFill/>
            <a:ln w="30567" cap="rnd">
              <a:solidFill>
                <a:srgbClr val="085873"/>
              </a:solidFill>
              <a:prstDash val="solid"/>
              <a:round/>
            </a:ln>
          </p:spPr>
          <p:txBody>
            <a:bodyPr rtlCol="0" anchor="ctr"/>
            <a:lstStyle/>
            <a:p>
              <a:endParaRPr lang="en-US" dirty="0"/>
            </a:p>
          </p:txBody>
        </p:sp>
        <p:sp>
          <p:nvSpPr>
            <p:cNvPr id="16" name="Freeform: Shape 15">
              <a:extLst>
                <a:ext uri="{FF2B5EF4-FFF2-40B4-BE49-F238E27FC236}">
                  <a16:creationId xmlns:a16="http://schemas.microsoft.com/office/drawing/2014/main" id="{29ECD9A2-C934-996E-AE47-6E3B8DE19A45}"/>
                </a:ext>
              </a:extLst>
            </p:cNvPr>
            <p:cNvSpPr/>
            <p:nvPr/>
          </p:nvSpPr>
          <p:spPr>
            <a:xfrm>
              <a:off x="2390338" y="2494847"/>
              <a:ext cx="1984" cy="135969"/>
            </a:xfrm>
            <a:custGeom>
              <a:avLst/>
              <a:gdLst>
                <a:gd name="connsiteX0" fmla="*/ 0 w 1984"/>
                <a:gd name="connsiteY0" fmla="*/ 135969 h 135969"/>
                <a:gd name="connsiteX1" fmla="*/ 0 w 1984"/>
                <a:gd name="connsiteY1" fmla="*/ 0 h 135969"/>
              </a:gdLst>
              <a:ahLst/>
              <a:cxnLst>
                <a:cxn ang="0">
                  <a:pos x="connsiteX0" y="connsiteY0"/>
                </a:cxn>
                <a:cxn ang="0">
                  <a:pos x="connsiteX1" y="connsiteY1"/>
                </a:cxn>
              </a:cxnLst>
              <a:rect l="l" t="t" r="r" b="b"/>
              <a:pathLst>
                <a:path w="1984" h="135969">
                  <a:moveTo>
                    <a:pt x="0" y="135969"/>
                  </a:moveTo>
                  <a:lnTo>
                    <a:pt x="0" y="0"/>
                  </a:lnTo>
                </a:path>
              </a:pathLst>
            </a:custGeom>
            <a:ln w="30567" cap="rnd">
              <a:solidFill>
                <a:srgbClr val="085873"/>
              </a:solidFill>
              <a:prstDash val="solid"/>
              <a:round/>
            </a:ln>
          </p:spPr>
          <p:txBody>
            <a:bodyPr rtlCol="0" anchor="ctr"/>
            <a:lstStyle/>
            <a:p>
              <a:endParaRPr lang="en-US" dirty="0"/>
            </a:p>
          </p:txBody>
        </p:sp>
        <p:sp>
          <p:nvSpPr>
            <p:cNvPr id="17" name="Freeform: Shape 16">
              <a:extLst>
                <a:ext uri="{FF2B5EF4-FFF2-40B4-BE49-F238E27FC236}">
                  <a16:creationId xmlns:a16="http://schemas.microsoft.com/office/drawing/2014/main" id="{6535E898-14AF-BFDB-490E-96009B600ED1}"/>
                </a:ext>
              </a:extLst>
            </p:cNvPr>
            <p:cNvSpPr/>
            <p:nvPr/>
          </p:nvSpPr>
          <p:spPr>
            <a:xfrm>
              <a:off x="2529403" y="2352349"/>
              <a:ext cx="114021" cy="114021"/>
            </a:xfrm>
            <a:custGeom>
              <a:avLst/>
              <a:gdLst>
                <a:gd name="connsiteX0" fmla="*/ 57011 w 114021"/>
                <a:gd name="connsiteY0" fmla="*/ 114022 h 114021"/>
                <a:gd name="connsiteX1" fmla="*/ 0 w 114021"/>
                <a:gd name="connsiteY1" fmla="*/ 57011 h 114021"/>
                <a:gd name="connsiteX2" fmla="*/ 57011 w 114021"/>
                <a:gd name="connsiteY2" fmla="*/ 0 h 114021"/>
                <a:gd name="connsiteX3" fmla="*/ 114022 w 114021"/>
                <a:gd name="connsiteY3" fmla="*/ 57011 h 114021"/>
                <a:gd name="connsiteX4" fmla="*/ 57011 w 114021"/>
                <a:gd name="connsiteY4" fmla="*/ 114022 h 114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21" h="114021">
                  <a:moveTo>
                    <a:pt x="57011" y="114022"/>
                  </a:moveTo>
                  <a:cubicBezTo>
                    <a:pt x="25519" y="114022"/>
                    <a:pt x="0" y="88503"/>
                    <a:pt x="0" y="57011"/>
                  </a:cubicBezTo>
                  <a:cubicBezTo>
                    <a:pt x="0" y="25519"/>
                    <a:pt x="25519" y="0"/>
                    <a:pt x="57011" y="0"/>
                  </a:cubicBezTo>
                  <a:cubicBezTo>
                    <a:pt x="88503" y="0"/>
                    <a:pt x="114022" y="25539"/>
                    <a:pt x="114022" y="57011"/>
                  </a:cubicBezTo>
                  <a:cubicBezTo>
                    <a:pt x="114022" y="88483"/>
                    <a:pt x="88503" y="114022"/>
                    <a:pt x="57011" y="114022"/>
                  </a:cubicBezTo>
                  <a:close/>
                </a:path>
              </a:pathLst>
            </a:custGeom>
            <a:noFill/>
            <a:ln w="30567" cap="rnd">
              <a:solidFill>
                <a:srgbClr val="085873"/>
              </a:solidFill>
              <a:prstDash val="solid"/>
              <a:round/>
            </a:ln>
          </p:spPr>
          <p:txBody>
            <a:bodyPr rtlCol="0" anchor="ctr"/>
            <a:lstStyle/>
            <a:p>
              <a:endParaRPr lang="en-US" dirty="0"/>
            </a:p>
          </p:txBody>
        </p:sp>
        <p:sp>
          <p:nvSpPr>
            <p:cNvPr id="18" name="Freeform: Shape 17">
              <a:extLst>
                <a:ext uri="{FF2B5EF4-FFF2-40B4-BE49-F238E27FC236}">
                  <a16:creationId xmlns:a16="http://schemas.microsoft.com/office/drawing/2014/main" id="{30BDD038-936E-275F-C946-7ED549AEB1DC}"/>
                </a:ext>
              </a:extLst>
            </p:cNvPr>
            <p:cNvSpPr/>
            <p:nvPr/>
          </p:nvSpPr>
          <p:spPr>
            <a:xfrm>
              <a:off x="2743517" y="2431267"/>
              <a:ext cx="114021" cy="114021"/>
            </a:xfrm>
            <a:custGeom>
              <a:avLst/>
              <a:gdLst>
                <a:gd name="connsiteX0" fmla="*/ 57011 w 114021"/>
                <a:gd name="connsiteY0" fmla="*/ 114022 h 114021"/>
                <a:gd name="connsiteX1" fmla="*/ 0 w 114021"/>
                <a:gd name="connsiteY1" fmla="*/ 57011 h 114021"/>
                <a:gd name="connsiteX2" fmla="*/ 57011 w 114021"/>
                <a:gd name="connsiteY2" fmla="*/ 0 h 114021"/>
                <a:gd name="connsiteX3" fmla="*/ 114022 w 114021"/>
                <a:gd name="connsiteY3" fmla="*/ 57011 h 114021"/>
                <a:gd name="connsiteX4" fmla="*/ 57011 w 114021"/>
                <a:gd name="connsiteY4" fmla="*/ 114022 h 114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21" h="114021">
                  <a:moveTo>
                    <a:pt x="57011" y="114022"/>
                  </a:moveTo>
                  <a:cubicBezTo>
                    <a:pt x="25519" y="114022"/>
                    <a:pt x="0" y="88503"/>
                    <a:pt x="0" y="57011"/>
                  </a:cubicBezTo>
                  <a:cubicBezTo>
                    <a:pt x="0" y="25519"/>
                    <a:pt x="25519" y="0"/>
                    <a:pt x="57011" y="0"/>
                  </a:cubicBezTo>
                  <a:cubicBezTo>
                    <a:pt x="88503" y="0"/>
                    <a:pt x="114022" y="25539"/>
                    <a:pt x="114022" y="57011"/>
                  </a:cubicBezTo>
                  <a:cubicBezTo>
                    <a:pt x="114022" y="88483"/>
                    <a:pt x="88503" y="114022"/>
                    <a:pt x="57011" y="114022"/>
                  </a:cubicBezTo>
                  <a:close/>
                </a:path>
              </a:pathLst>
            </a:custGeom>
            <a:noFill/>
            <a:ln w="30567" cap="rnd">
              <a:solidFill>
                <a:srgbClr val="085873"/>
              </a:solidFill>
              <a:prstDash val="solid"/>
              <a:round/>
            </a:ln>
          </p:spPr>
          <p:txBody>
            <a:bodyPr rtlCol="0" anchor="ctr"/>
            <a:lstStyle/>
            <a:p>
              <a:endParaRPr lang="en-US" dirty="0"/>
            </a:p>
          </p:txBody>
        </p:sp>
        <p:sp>
          <p:nvSpPr>
            <p:cNvPr id="19" name="Freeform: Shape 18">
              <a:extLst>
                <a:ext uri="{FF2B5EF4-FFF2-40B4-BE49-F238E27FC236}">
                  <a16:creationId xmlns:a16="http://schemas.microsoft.com/office/drawing/2014/main" id="{4AEA74CE-2C47-4EE3-2BB7-8D5F11668E89}"/>
                </a:ext>
              </a:extLst>
            </p:cNvPr>
            <p:cNvSpPr/>
            <p:nvPr/>
          </p:nvSpPr>
          <p:spPr>
            <a:xfrm>
              <a:off x="2137252" y="2352349"/>
              <a:ext cx="114021" cy="114021"/>
            </a:xfrm>
            <a:custGeom>
              <a:avLst/>
              <a:gdLst>
                <a:gd name="connsiteX0" fmla="*/ 57011 w 114021"/>
                <a:gd name="connsiteY0" fmla="*/ 114022 h 114021"/>
                <a:gd name="connsiteX1" fmla="*/ 114022 w 114021"/>
                <a:gd name="connsiteY1" fmla="*/ 57011 h 114021"/>
                <a:gd name="connsiteX2" fmla="*/ 57011 w 114021"/>
                <a:gd name="connsiteY2" fmla="*/ 0 h 114021"/>
                <a:gd name="connsiteX3" fmla="*/ 0 w 114021"/>
                <a:gd name="connsiteY3" fmla="*/ 57011 h 114021"/>
                <a:gd name="connsiteX4" fmla="*/ 57011 w 114021"/>
                <a:gd name="connsiteY4" fmla="*/ 114022 h 114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21" h="114021">
                  <a:moveTo>
                    <a:pt x="57011" y="114022"/>
                  </a:moveTo>
                  <a:cubicBezTo>
                    <a:pt x="88503" y="114022"/>
                    <a:pt x="114022" y="88503"/>
                    <a:pt x="114022" y="57011"/>
                  </a:cubicBezTo>
                  <a:cubicBezTo>
                    <a:pt x="114022" y="25519"/>
                    <a:pt x="88503" y="0"/>
                    <a:pt x="57011" y="0"/>
                  </a:cubicBezTo>
                  <a:cubicBezTo>
                    <a:pt x="25519" y="0"/>
                    <a:pt x="0" y="25539"/>
                    <a:pt x="0" y="57011"/>
                  </a:cubicBezTo>
                  <a:cubicBezTo>
                    <a:pt x="0" y="88483"/>
                    <a:pt x="25519" y="114022"/>
                    <a:pt x="57011" y="114022"/>
                  </a:cubicBezTo>
                  <a:close/>
                </a:path>
              </a:pathLst>
            </a:custGeom>
            <a:noFill/>
            <a:ln w="30567" cap="rnd">
              <a:solidFill>
                <a:srgbClr val="085873"/>
              </a:solidFill>
              <a:prstDash val="solid"/>
              <a:round/>
            </a:ln>
          </p:spPr>
          <p:txBody>
            <a:bodyPr rtlCol="0" anchor="ctr"/>
            <a:lstStyle/>
            <a:p>
              <a:endParaRPr lang="en-US" dirty="0"/>
            </a:p>
          </p:txBody>
        </p:sp>
        <p:sp>
          <p:nvSpPr>
            <p:cNvPr id="20" name="Freeform: Shape 19">
              <a:extLst>
                <a:ext uri="{FF2B5EF4-FFF2-40B4-BE49-F238E27FC236}">
                  <a16:creationId xmlns:a16="http://schemas.microsoft.com/office/drawing/2014/main" id="{825CDA54-3380-C8D3-BFC0-C5A02FB084BD}"/>
                </a:ext>
              </a:extLst>
            </p:cNvPr>
            <p:cNvSpPr/>
            <p:nvPr/>
          </p:nvSpPr>
          <p:spPr>
            <a:xfrm>
              <a:off x="1923138" y="2431267"/>
              <a:ext cx="114021" cy="114021"/>
            </a:xfrm>
            <a:custGeom>
              <a:avLst/>
              <a:gdLst>
                <a:gd name="connsiteX0" fmla="*/ 57011 w 114021"/>
                <a:gd name="connsiteY0" fmla="*/ 114022 h 114021"/>
                <a:gd name="connsiteX1" fmla="*/ 114022 w 114021"/>
                <a:gd name="connsiteY1" fmla="*/ 57011 h 114021"/>
                <a:gd name="connsiteX2" fmla="*/ 57011 w 114021"/>
                <a:gd name="connsiteY2" fmla="*/ 0 h 114021"/>
                <a:gd name="connsiteX3" fmla="*/ 0 w 114021"/>
                <a:gd name="connsiteY3" fmla="*/ 57011 h 114021"/>
                <a:gd name="connsiteX4" fmla="*/ 57011 w 114021"/>
                <a:gd name="connsiteY4" fmla="*/ 114022 h 114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21" h="114021">
                  <a:moveTo>
                    <a:pt x="57011" y="114022"/>
                  </a:moveTo>
                  <a:cubicBezTo>
                    <a:pt x="88503" y="114022"/>
                    <a:pt x="114022" y="88503"/>
                    <a:pt x="114022" y="57011"/>
                  </a:cubicBezTo>
                  <a:cubicBezTo>
                    <a:pt x="114022" y="25519"/>
                    <a:pt x="88503" y="0"/>
                    <a:pt x="57011" y="0"/>
                  </a:cubicBezTo>
                  <a:cubicBezTo>
                    <a:pt x="25519" y="0"/>
                    <a:pt x="0" y="25539"/>
                    <a:pt x="0" y="57011"/>
                  </a:cubicBezTo>
                  <a:cubicBezTo>
                    <a:pt x="0" y="88483"/>
                    <a:pt x="25519" y="114022"/>
                    <a:pt x="57011" y="114022"/>
                  </a:cubicBezTo>
                  <a:close/>
                </a:path>
              </a:pathLst>
            </a:custGeom>
            <a:noFill/>
            <a:ln w="30567" cap="rnd">
              <a:solidFill>
                <a:srgbClr val="085873"/>
              </a:solidFill>
              <a:prstDash val="solid"/>
              <a:round/>
            </a:ln>
          </p:spPr>
          <p:txBody>
            <a:bodyPr rtlCol="0" anchor="ctr"/>
            <a:lstStyle/>
            <a:p>
              <a:endParaRPr lang="en-US" dirty="0"/>
            </a:p>
          </p:txBody>
        </p:sp>
        <p:sp>
          <p:nvSpPr>
            <p:cNvPr id="21" name="Freeform: Shape 20">
              <a:extLst>
                <a:ext uri="{FF2B5EF4-FFF2-40B4-BE49-F238E27FC236}">
                  <a16:creationId xmlns:a16="http://schemas.microsoft.com/office/drawing/2014/main" id="{CE3A80FE-783C-B732-6F98-35108788128E}"/>
                </a:ext>
              </a:extLst>
            </p:cNvPr>
            <p:cNvSpPr/>
            <p:nvPr/>
          </p:nvSpPr>
          <p:spPr>
            <a:xfrm>
              <a:off x="1900080" y="2211030"/>
              <a:ext cx="980477" cy="780147"/>
            </a:xfrm>
            <a:custGeom>
              <a:avLst/>
              <a:gdLst>
                <a:gd name="connsiteX0" fmla="*/ 0 w 980477"/>
                <a:gd name="connsiteY0" fmla="*/ 780147 h 780147"/>
                <a:gd name="connsiteX1" fmla="*/ 0 w 980477"/>
                <a:gd name="connsiteY1" fmla="*/ 465902 h 780147"/>
                <a:gd name="connsiteX2" fmla="*/ 80069 w 980477"/>
                <a:gd name="connsiteY2" fmla="*/ 385833 h 780147"/>
                <a:gd name="connsiteX3" fmla="*/ 80069 w 980477"/>
                <a:gd name="connsiteY3" fmla="*/ 385833 h 780147"/>
                <a:gd name="connsiteX4" fmla="*/ 160139 w 980477"/>
                <a:gd name="connsiteY4" fmla="*/ 465902 h 780147"/>
                <a:gd name="connsiteX5" fmla="*/ 160139 w 980477"/>
                <a:gd name="connsiteY5" fmla="*/ 533708 h 780147"/>
                <a:gd name="connsiteX6" fmla="*/ 187126 w 980477"/>
                <a:gd name="connsiteY6" fmla="*/ 560696 h 780147"/>
                <a:gd name="connsiteX7" fmla="*/ 187126 w 980477"/>
                <a:gd name="connsiteY7" fmla="*/ 560696 h 780147"/>
                <a:gd name="connsiteX8" fmla="*/ 214114 w 980477"/>
                <a:gd name="connsiteY8" fmla="*/ 533708 h 780147"/>
                <a:gd name="connsiteX9" fmla="*/ 214114 w 980477"/>
                <a:gd name="connsiteY9" fmla="*/ 386984 h 780147"/>
                <a:gd name="connsiteX10" fmla="*/ 294183 w 980477"/>
                <a:gd name="connsiteY10" fmla="*/ 306915 h 780147"/>
                <a:gd name="connsiteX11" fmla="*/ 294183 w 980477"/>
                <a:gd name="connsiteY11" fmla="*/ 306915 h 780147"/>
                <a:gd name="connsiteX12" fmla="*/ 374252 w 980477"/>
                <a:gd name="connsiteY12" fmla="*/ 386984 h 780147"/>
                <a:gd name="connsiteX13" fmla="*/ 374252 w 980477"/>
                <a:gd name="connsiteY13" fmla="*/ 411134 h 780147"/>
                <a:gd name="connsiteX14" fmla="*/ 401240 w 980477"/>
                <a:gd name="connsiteY14" fmla="*/ 438121 h 780147"/>
                <a:gd name="connsiteX15" fmla="*/ 401240 w 980477"/>
                <a:gd name="connsiteY15" fmla="*/ 438121 h 780147"/>
                <a:gd name="connsiteX16" fmla="*/ 428227 w 980477"/>
                <a:gd name="connsiteY16" fmla="*/ 411134 h 780147"/>
                <a:gd name="connsiteX17" fmla="*/ 428227 w 980477"/>
                <a:gd name="connsiteY17" fmla="*/ 247026 h 780147"/>
                <a:gd name="connsiteX18" fmla="*/ 428227 w 980477"/>
                <a:gd name="connsiteY18" fmla="*/ 246987 h 780147"/>
                <a:gd name="connsiteX19" fmla="*/ 428227 w 980477"/>
                <a:gd name="connsiteY19" fmla="*/ 151320 h 780147"/>
                <a:gd name="connsiteX20" fmla="*/ 413364 w 980477"/>
                <a:gd name="connsiteY20" fmla="*/ 121574 h 780147"/>
                <a:gd name="connsiteX21" fmla="*/ 319067 w 980477"/>
                <a:gd name="connsiteY21" fmla="*/ 50534 h 780147"/>
                <a:gd name="connsiteX22" fmla="*/ 312161 w 980477"/>
                <a:gd name="connsiteY22" fmla="*/ 10708 h 780147"/>
                <a:gd name="connsiteX23" fmla="*/ 352107 w 980477"/>
                <a:gd name="connsiteY23" fmla="*/ 6401 h 780147"/>
                <a:gd name="connsiteX24" fmla="*/ 405685 w 980477"/>
                <a:gd name="connsiteY24" fmla="*/ 46406 h 780147"/>
                <a:gd name="connsiteX25" fmla="*/ 490239 w 980477"/>
                <a:gd name="connsiteY25" fmla="*/ 74426 h 780147"/>
                <a:gd name="connsiteX26" fmla="*/ 490239 w 980477"/>
                <a:gd name="connsiteY26" fmla="*/ 74426 h 780147"/>
                <a:gd name="connsiteX27" fmla="*/ 574793 w 980477"/>
                <a:gd name="connsiteY27" fmla="*/ 46406 h 780147"/>
                <a:gd name="connsiteX28" fmla="*/ 628371 w 980477"/>
                <a:gd name="connsiteY28" fmla="*/ 6401 h 780147"/>
                <a:gd name="connsiteX29" fmla="*/ 668316 w 980477"/>
                <a:gd name="connsiteY29" fmla="*/ 10708 h 780147"/>
                <a:gd name="connsiteX30" fmla="*/ 661411 w 980477"/>
                <a:gd name="connsiteY30" fmla="*/ 50534 h 780147"/>
                <a:gd name="connsiteX31" fmla="*/ 567113 w 980477"/>
                <a:gd name="connsiteY31" fmla="*/ 121574 h 780147"/>
                <a:gd name="connsiteX32" fmla="*/ 552250 w 980477"/>
                <a:gd name="connsiteY32" fmla="*/ 151320 h 780147"/>
                <a:gd name="connsiteX33" fmla="*/ 552250 w 980477"/>
                <a:gd name="connsiteY33" fmla="*/ 246987 h 780147"/>
                <a:gd name="connsiteX34" fmla="*/ 552250 w 980477"/>
                <a:gd name="connsiteY34" fmla="*/ 247026 h 780147"/>
                <a:gd name="connsiteX35" fmla="*/ 552250 w 980477"/>
                <a:gd name="connsiteY35" fmla="*/ 411134 h 780147"/>
                <a:gd name="connsiteX36" fmla="*/ 579238 w 980477"/>
                <a:gd name="connsiteY36" fmla="*/ 438121 h 780147"/>
                <a:gd name="connsiteX37" fmla="*/ 579238 w 980477"/>
                <a:gd name="connsiteY37" fmla="*/ 438121 h 780147"/>
                <a:gd name="connsiteX38" fmla="*/ 606225 w 980477"/>
                <a:gd name="connsiteY38" fmla="*/ 411134 h 780147"/>
                <a:gd name="connsiteX39" fmla="*/ 606225 w 980477"/>
                <a:gd name="connsiteY39" fmla="*/ 386984 h 780147"/>
                <a:gd name="connsiteX40" fmla="*/ 686295 w 980477"/>
                <a:gd name="connsiteY40" fmla="*/ 306915 h 780147"/>
                <a:gd name="connsiteX41" fmla="*/ 686295 w 980477"/>
                <a:gd name="connsiteY41" fmla="*/ 306915 h 780147"/>
                <a:gd name="connsiteX42" fmla="*/ 766364 w 980477"/>
                <a:gd name="connsiteY42" fmla="*/ 386984 h 780147"/>
                <a:gd name="connsiteX43" fmla="*/ 766364 w 980477"/>
                <a:gd name="connsiteY43" fmla="*/ 533708 h 780147"/>
                <a:gd name="connsiteX44" fmla="*/ 793351 w 980477"/>
                <a:gd name="connsiteY44" fmla="*/ 560696 h 780147"/>
                <a:gd name="connsiteX45" fmla="*/ 793351 w 980477"/>
                <a:gd name="connsiteY45" fmla="*/ 560696 h 780147"/>
                <a:gd name="connsiteX46" fmla="*/ 820339 w 980477"/>
                <a:gd name="connsiteY46" fmla="*/ 533708 h 780147"/>
                <a:gd name="connsiteX47" fmla="*/ 820339 w 980477"/>
                <a:gd name="connsiteY47" fmla="*/ 465902 h 780147"/>
                <a:gd name="connsiteX48" fmla="*/ 900408 w 980477"/>
                <a:gd name="connsiteY48" fmla="*/ 385833 h 780147"/>
                <a:gd name="connsiteX49" fmla="*/ 900408 w 980477"/>
                <a:gd name="connsiteY49" fmla="*/ 385833 h 780147"/>
                <a:gd name="connsiteX50" fmla="*/ 980478 w 980477"/>
                <a:gd name="connsiteY50" fmla="*/ 465902 h 780147"/>
                <a:gd name="connsiteX51" fmla="*/ 980478 w 980477"/>
                <a:gd name="connsiteY51" fmla="*/ 780147 h 780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80477" h="780147">
                  <a:moveTo>
                    <a:pt x="0" y="780147"/>
                  </a:moveTo>
                  <a:lnTo>
                    <a:pt x="0" y="465902"/>
                  </a:lnTo>
                  <a:cubicBezTo>
                    <a:pt x="0" y="421691"/>
                    <a:pt x="35838" y="385833"/>
                    <a:pt x="80069" y="385833"/>
                  </a:cubicBezTo>
                  <a:lnTo>
                    <a:pt x="80069" y="385833"/>
                  </a:lnTo>
                  <a:cubicBezTo>
                    <a:pt x="124281" y="385833"/>
                    <a:pt x="160139" y="421671"/>
                    <a:pt x="160139" y="465902"/>
                  </a:cubicBezTo>
                  <a:lnTo>
                    <a:pt x="160139" y="533708"/>
                  </a:lnTo>
                  <a:cubicBezTo>
                    <a:pt x="160139" y="548611"/>
                    <a:pt x="172224" y="560696"/>
                    <a:pt x="187126" y="560696"/>
                  </a:cubicBezTo>
                  <a:lnTo>
                    <a:pt x="187126" y="560696"/>
                  </a:lnTo>
                  <a:cubicBezTo>
                    <a:pt x="202029" y="560696"/>
                    <a:pt x="214114" y="548611"/>
                    <a:pt x="214114" y="533708"/>
                  </a:cubicBezTo>
                  <a:lnTo>
                    <a:pt x="214114" y="386984"/>
                  </a:lnTo>
                  <a:cubicBezTo>
                    <a:pt x="214114" y="342772"/>
                    <a:pt x="249951" y="306915"/>
                    <a:pt x="294183" y="306915"/>
                  </a:cubicBezTo>
                  <a:lnTo>
                    <a:pt x="294183" y="306915"/>
                  </a:lnTo>
                  <a:cubicBezTo>
                    <a:pt x="338395" y="306915"/>
                    <a:pt x="374252" y="342752"/>
                    <a:pt x="374252" y="386984"/>
                  </a:cubicBezTo>
                  <a:lnTo>
                    <a:pt x="374252" y="411134"/>
                  </a:lnTo>
                  <a:cubicBezTo>
                    <a:pt x="374252" y="426036"/>
                    <a:pt x="386337" y="438121"/>
                    <a:pt x="401240" y="438121"/>
                  </a:cubicBezTo>
                  <a:lnTo>
                    <a:pt x="401240" y="438121"/>
                  </a:lnTo>
                  <a:cubicBezTo>
                    <a:pt x="416142" y="438121"/>
                    <a:pt x="428227" y="426036"/>
                    <a:pt x="428227" y="411134"/>
                  </a:cubicBezTo>
                  <a:lnTo>
                    <a:pt x="428227" y="247026"/>
                  </a:lnTo>
                  <a:cubicBezTo>
                    <a:pt x="428227" y="247026"/>
                    <a:pt x="428227" y="247006"/>
                    <a:pt x="428227" y="246987"/>
                  </a:cubicBezTo>
                  <a:lnTo>
                    <a:pt x="428227" y="151320"/>
                  </a:lnTo>
                  <a:cubicBezTo>
                    <a:pt x="428227" y="139612"/>
                    <a:pt x="422730" y="128599"/>
                    <a:pt x="413364" y="121574"/>
                  </a:cubicBezTo>
                  <a:lnTo>
                    <a:pt x="319067" y="50534"/>
                  </a:lnTo>
                  <a:cubicBezTo>
                    <a:pt x="306069" y="40810"/>
                    <a:pt x="302636" y="23447"/>
                    <a:pt x="312161" y="10708"/>
                  </a:cubicBezTo>
                  <a:cubicBezTo>
                    <a:pt x="321686" y="-2032"/>
                    <a:pt x="339109" y="-3322"/>
                    <a:pt x="352107" y="6401"/>
                  </a:cubicBezTo>
                  <a:lnTo>
                    <a:pt x="405685" y="46406"/>
                  </a:lnTo>
                  <a:cubicBezTo>
                    <a:pt x="430112" y="64603"/>
                    <a:pt x="459759" y="74426"/>
                    <a:pt x="490239" y="74426"/>
                  </a:cubicBezTo>
                  <a:lnTo>
                    <a:pt x="490239" y="74426"/>
                  </a:lnTo>
                  <a:cubicBezTo>
                    <a:pt x="520699" y="74426"/>
                    <a:pt x="550345" y="64603"/>
                    <a:pt x="574793" y="46406"/>
                  </a:cubicBezTo>
                  <a:lnTo>
                    <a:pt x="628371" y="6401"/>
                  </a:lnTo>
                  <a:cubicBezTo>
                    <a:pt x="641368" y="-3322"/>
                    <a:pt x="658791" y="-2032"/>
                    <a:pt x="668316" y="10708"/>
                  </a:cubicBezTo>
                  <a:cubicBezTo>
                    <a:pt x="677841" y="23427"/>
                    <a:pt x="674408" y="40810"/>
                    <a:pt x="661411" y="50534"/>
                  </a:cubicBezTo>
                  <a:lnTo>
                    <a:pt x="567113" y="121574"/>
                  </a:lnTo>
                  <a:cubicBezTo>
                    <a:pt x="557767" y="128599"/>
                    <a:pt x="552250" y="139612"/>
                    <a:pt x="552250" y="151320"/>
                  </a:cubicBezTo>
                  <a:lnTo>
                    <a:pt x="552250" y="246987"/>
                  </a:lnTo>
                  <a:cubicBezTo>
                    <a:pt x="552250" y="246987"/>
                    <a:pt x="552250" y="247006"/>
                    <a:pt x="552250" y="247026"/>
                  </a:cubicBezTo>
                  <a:lnTo>
                    <a:pt x="552250" y="411134"/>
                  </a:lnTo>
                  <a:cubicBezTo>
                    <a:pt x="552250" y="426036"/>
                    <a:pt x="564335" y="438121"/>
                    <a:pt x="579238" y="438121"/>
                  </a:cubicBezTo>
                  <a:lnTo>
                    <a:pt x="579238" y="438121"/>
                  </a:lnTo>
                  <a:cubicBezTo>
                    <a:pt x="594140" y="438121"/>
                    <a:pt x="606225" y="426036"/>
                    <a:pt x="606225" y="411134"/>
                  </a:cubicBezTo>
                  <a:lnTo>
                    <a:pt x="606225" y="386984"/>
                  </a:lnTo>
                  <a:cubicBezTo>
                    <a:pt x="606225" y="342772"/>
                    <a:pt x="642063" y="306915"/>
                    <a:pt x="686295" y="306915"/>
                  </a:cubicBezTo>
                  <a:lnTo>
                    <a:pt x="686295" y="306915"/>
                  </a:lnTo>
                  <a:cubicBezTo>
                    <a:pt x="730506" y="306915"/>
                    <a:pt x="766364" y="342752"/>
                    <a:pt x="766364" y="386984"/>
                  </a:cubicBezTo>
                  <a:lnTo>
                    <a:pt x="766364" y="533708"/>
                  </a:lnTo>
                  <a:cubicBezTo>
                    <a:pt x="766364" y="548611"/>
                    <a:pt x="778449" y="560696"/>
                    <a:pt x="793351" y="560696"/>
                  </a:cubicBezTo>
                  <a:lnTo>
                    <a:pt x="793351" y="560696"/>
                  </a:lnTo>
                  <a:cubicBezTo>
                    <a:pt x="808254" y="560696"/>
                    <a:pt x="820339" y="548611"/>
                    <a:pt x="820339" y="533708"/>
                  </a:cubicBezTo>
                  <a:lnTo>
                    <a:pt x="820339" y="465902"/>
                  </a:lnTo>
                  <a:cubicBezTo>
                    <a:pt x="820339" y="421691"/>
                    <a:pt x="856177" y="385833"/>
                    <a:pt x="900408" y="385833"/>
                  </a:cubicBezTo>
                  <a:lnTo>
                    <a:pt x="900408" y="385833"/>
                  </a:lnTo>
                  <a:cubicBezTo>
                    <a:pt x="944620" y="385833"/>
                    <a:pt x="980478" y="421671"/>
                    <a:pt x="980478" y="465902"/>
                  </a:cubicBezTo>
                  <a:lnTo>
                    <a:pt x="980478" y="780147"/>
                  </a:lnTo>
                </a:path>
              </a:pathLst>
            </a:custGeom>
            <a:noFill/>
            <a:ln w="30567" cap="rnd">
              <a:solidFill>
                <a:srgbClr val="085873"/>
              </a:solidFill>
              <a:prstDash val="solid"/>
              <a:round/>
            </a:ln>
          </p:spPr>
          <p:txBody>
            <a:bodyPr rtlCol="0" anchor="ctr"/>
            <a:lstStyle/>
            <a:p>
              <a:endParaRPr lang="en-US" dirty="0"/>
            </a:p>
          </p:txBody>
        </p:sp>
        <p:sp>
          <p:nvSpPr>
            <p:cNvPr id="22" name="Freeform: Shape 21">
              <a:extLst>
                <a:ext uri="{FF2B5EF4-FFF2-40B4-BE49-F238E27FC236}">
                  <a16:creationId xmlns:a16="http://schemas.microsoft.com/office/drawing/2014/main" id="{A9144C8D-2841-D91F-F085-F693329AD6F2}"/>
                </a:ext>
              </a:extLst>
            </p:cNvPr>
            <p:cNvSpPr/>
            <p:nvPr/>
          </p:nvSpPr>
          <p:spPr>
            <a:xfrm>
              <a:off x="2215833" y="2816672"/>
              <a:ext cx="349011" cy="174505"/>
            </a:xfrm>
            <a:custGeom>
              <a:avLst/>
              <a:gdLst>
                <a:gd name="connsiteX0" fmla="*/ 0 w 349011"/>
                <a:gd name="connsiteY0" fmla="*/ 174506 h 174505"/>
                <a:gd name="connsiteX1" fmla="*/ 174506 w 349011"/>
                <a:gd name="connsiteY1" fmla="*/ 0 h 174505"/>
                <a:gd name="connsiteX2" fmla="*/ 349011 w 349011"/>
                <a:gd name="connsiteY2" fmla="*/ 174506 h 174505"/>
              </a:gdLst>
              <a:ahLst/>
              <a:cxnLst>
                <a:cxn ang="0">
                  <a:pos x="connsiteX0" y="connsiteY0"/>
                </a:cxn>
                <a:cxn ang="0">
                  <a:pos x="connsiteX1" y="connsiteY1"/>
                </a:cxn>
                <a:cxn ang="0">
                  <a:pos x="connsiteX2" y="connsiteY2"/>
                </a:cxn>
              </a:cxnLst>
              <a:rect l="l" t="t" r="r" b="b"/>
              <a:pathLst>
                <a:path w="349011" h="174505">
                  <a:moveTo>
                    <a:pt x="0" y="174506"/>
                  </a:moveTo>
                  <a:cubicBezTo>
                    <a:pt x="0" y="78125"/>
                    <a:pt x="78125" y="0"/>
                    <a:pt x="174506" y="0"/>
                  </a:cubicBezTo>
                  <a:cubicBezTo>
                    <a:pt x="270886" y="0"/>
                    <a:pt x="349011" y="78125"/>
                    <a:pt x="349011" y="174506"/>
                  </a:cubicBezTo>
                </a:path>
              </a:pathLst>
            </a:custGeom>
            <a:noFill/>
            <a:ln w="30567" cap="rnd">
              <a:solidFill>
                <a:srgbClr val="F26529"/>
              </a:solidFill>
              <a:prstDash val="solid"/>
              <a:round/>
            </a:ln>
          </p:spPr>
          <p:txBody>
            <a:bodyPr rtlCol="0" anchor="ctr"/>
            <a:lstStyle/>
            <a:p>
              <a:endParaRPr lang="en-US" dirty="0"/>
            </a:p>
          </p:txBody>
        </p:sp>
        <p:sp>
          <p:nvSpPr>
            <p:cNvPr id="23" name="Freeform: Shape 22">
              <a:extLst>
                <a:ext uri="{FF2B5EF4-FFF2-40B4-BE49-F238E27FC236}">
                  <a16:creationId xmlns:a16="http://schemas.microsoft.com/office/drawing/2014/main" id="{8D0F1601-697D-6705-5123-9AD096FC0A20}"/>
                </a:ext>
              </a:extLst>
            </p:cNvPr>
            <p:cNvSpPr/>
            <p:nvPr/>
          </p:nvSpPr>
          <p:spPr>
            <a:xfrm>
              <a:off x="2157671" y="2758510"/>
              <a:ext cx="465334" cy="232667"/>
            </a:xfrm>
            <a:custGeom>
              <a:avLst/>
              <a:gdLst>
                <a:gd name="connsiteX0" fmla="*/ 0 w 465334"/>
                <a:gd name="connsiteY0" fmla="*/ 232668 h 232667"/>
                <a:gd name="connsiteX1" fmla="*/ 232667 w 465334"/>
                <a:gd name="connsiteY1" fmla="*/ 0 h 232667"/>
                <a:gd name="connsiteX2" fmla="*/ 465335 w 465334"/>
                <a:gd name="connsiteY2" fmla="*/ 232668 h 232667"/>
              </a:gdLst>
              <a:ahLst/>
              <a:cxnLst>
                <a:cxn ang="0">
                  <a:pos x="connsiteX0" y="connsiteY0"/>
                </a:cxn>
                <a:cxn ang="0">
                  <a:pos x="connsiteX1" y="connsiteY1"/>
                </a:cxn>
                <a:cxn ang="0">
                  <a:pos x="connsiteX2" y="connsiteY2"/>
                </a:cxn>
              </a:cxnLst>
              <a:rect l="l" t="t" r="r" b="b"/>
              <a:pathLst>
                <a:path w="465334" h="232667">
                  <a:moveTo>
                    <a:pt x="0" y="232668"/>
                  </a:moveTo>
                  <a:cubicBezTo>
                    <a:pt x="0" y="104160"/>
                    <a:pt x="104160" y="0"/>
                    <a:pt x="232667" y="0"/>
                  </a:cubicBezTo>
                  <a:cubicBezTo>
                    <a:pt x="361175" y="0"/>
                    <a:pt x="465335" y="104160"/>
                    <a:pt x="465335" y="232668"/>
                  </a:cubicBezTo>
                </a:path>
              </a:pathLst>
            </a:custGeom>
            <a:noFill/>
            <a:ln w="30567" cap="rnd">
              <a:solidFill>
                <a:srgbClr val="085873"/>
              </a:solidFill>
              <a:prstDash val="solid"/>
              <a:round/>
            </a:ln>
          </p:spPr>
          <p:txBody>
            <a:bodyPr rtlCol="0" anchor="ctr"/>
            <a:lstStyle/>
            <a:p>
              <a:endParaRPr lang="en-US" dirty="0"/>
            </a:p>
          </p:txBody>
        </p:sp>
        <p:sp>
          <p:nvSpPr>
            <p:cNvPr id="24" name="Freeform: Shape 23">
              <a:extLst>
                <a:ext uri="{FF2B5EF4-FFF2-40B4-BE49-F238E27FC236}">
                  <a16:creationId xmlns:a16="http://schemas.microsoft.com/office/drawing/2014/main" id="{032CB8DD-D9CD-1A6B-E4B9-E176DDC9279E}"/>
                </a:ext>
              </a:extLst>
            </p:cNvPr>
            <p:cNvSpPr/>
            <p:nvPr/>
          </p:nvSpPr>
          <p:spPr>
            <a:xfrm>
              <a:off x="2099509" y="2700348"/>
              <a:ext cx="581658" cy="290829"/>
            </a:xfrm>
            <a:custGeom>
              <a:avLst/>
              <a:gdLst>
                <a:gd name="connsiteX0" fmla="*/ 0 w 581658"/>
                <a:gd name="connsiteY0" fmla="*/ 290829 h 290829"/>
                <a:gd name="connsiteX1" fmla="*/ 290829 w 581658"/>
                <a:gd name="connsiteY1" fmla="*/ 0 h 290829"/>
                <a:gd name="connsiteX2" fmla="*/ 581659 w 581658"/>
                <a:gd name="connsiteY2" fmla="*/ 290829 h 290829"/>
              </a:gdLst>
              <a:ahLst/>
              <a:cxnLst>
                <a:cxn ang="0">
                  <a:pos x="connsiteX0" y="connsiteY0"/>
                </a:cxn>
                <a:cxn ang="0">
                  <a:pos x="connsiteX1" y="connsiteY1"/>
                </a:cxn>
                <a:cxn ang="0">
                  <a:pos x="connsiteX2" y="connsiteY2"/>
                </a:cxn>
              </a:cxnLst>
              <a:rect l="l" t="t" r="r" b="b"/>
              <a:pathLst>
                <a:path w="581658" h="290829">
                  <a:moveTo>
                    <a:pt x="0" y="290829"/>
                  </a:moveTo>
                  <a:cubicBezTo>
                    <a:pt x="0" y="130214"/>
                    <a:pt x="130214" y="0"/>
                    <a:pt x="290829" y="0"/>
                  </a:cubicBezTo>
                  <a:cubicBezTo>
                    <a:pt x="451444" y="0"/>
                    <a:pt x="581659" y="130214"/>
                    <a:pt x="581659" y="290829"/>
                  </a:cubicBezTo>
                </a:path>
              </a:pathLst>
            </a:custGeom>
            <a:noFill/>
            <a:ln w="30567" cap="rnd">
              <a:solidFill>
                <a:srgbClr val="F26529"/>
              </a:solidFill>
              <a:prstDash val="solid"/>
              <a:round/>
            </a:ln>
          </p:spPr>
          <p:txBody>
            <a:bodyPr rtlCol="0" anchor="ctr"/>
            <a:lstStyle/>
            <a:p>
              <a:endParaRPr lang="en-US" dirty="0"/>
            </a:p>
          </p:txBody>
        </p:sp>
      </p:grpSp>
      <p:grpSp>
        <p:nvGrpSpPr>
          <p:cNvPr id="50" name="Group 49">
            <a:extLst>
              <a:ext uri="{FF2B5EF4-FFF2-40B4-BE49-F238E27FC236}">
                <a16:creationId xmlns:a16="http://schemas.microsoft.com/office/drawing/2014/main" id="{A848347A-073A-B9D4-13D1-73535562A67B}"/>
              </a:ext>
            </a:extLst>
          </p:cNvPr>
          <p:cNvGrpSpPr/>
          <p:nvPr/>
        </p:nvGrpSpPr>
        <p:grpSpPr>
          <a:xfrm>
            <a:off x="5529179" y="2123271"/>
            <a:ext cx="1056477" cy="880787"/>
            <a:chOff x="5567279" y="2094696"/>
            <a:chExt cx="1056477" cy="880787"/>
          </a:xfrm>
        </p:grpSpPr>
        <p:grpSp>
          <p:nvGrpSpPr>
            <p:cNvPr id="29" name="Graphic 26">
              <a:extLst>
                <a:ext uri="{FF2B5EF4-FFF2-40B4-BE49-F238E27FC236}">
                  <a16:creationId xmlns:a16="http://schemas.microsoft.com/office/drawing/2014/main" id="{3D74B1D0-1F70-B75D-4231-AF7002A41BAB}"/>
                </a:ext>
              </a:extLst>
            </p:cNvPr>
            <p:cNvGrpSpPr/>
            <p:nvPr/>
          </p:nvGrpSpPr>
          <p:grpSpPr>
            <a:xfrm>
              <a:off x="5569075" y="2094696"/>
              <a:ext cx="289354" cy="696115"/>
              <a:chOff x="5569075" y="2094696"/>
              <a:chExt cx="289354" cy="696115"/>
            </a:xfrm>
            <a:noFill/>
          </p:grpSpPr>
          <p:sp>
            <p:nvSpPr>
              <p:cNvPr id="30" name="Freeform: Shape 29">
                <a:extLst>
                  <a:ext uri="{FF2B5EF4-FFF2-40B4-BE49-F238E27FC236}">
                    <a16:creationId xmlns:a16="http://schemas.microsoft.com/office/drawing/2014/main" id="{6F7DEF9D-CA74-A413-7D55-E40AC38E11F1}"/>
                  </a:ext>
                </a:extLst>
              </p:cNvPr>
              <p:cNvSpPr/>
              <p:nvPr/>
            </p:nvSpPr>
            <p:spPr>
              <a:xfrm>
                <a:off x="5623106" y="2094696"/>
                <a:ext cx="181250" cy="181228"/>
              </a:xfrm>
              <a:custGeom>
                <a:avLst/>
                <a:gdLst>
                  <a:gd name="connsiteX0" fmla="*/ 90636 w 181250"/>
                  <a:gd name="connsiteY0" fmla="*/ 181229 h 181228"/>
                  <a:gd name="connsiteX1" fmla="*/ 0 w 181250"/>
                  <a:gd name="connsiteY1" fmla="*/ 90614 h 181228"/>
                  <a:gd name="connsiteX2" fmla="*/ 90636 w 181250"/>
                  <a:gd name="connsiteY2" fmla="*/ 0 h 181228"/>
                  <a:gd name="connsiteX3" fmla="*/ 181250 w 181250"/>
                  <a:gd name="connsiteY3" fmla="*/ 90614 h 181228"/>
                  <a:gd name="connsiteX4" fmla="*/ 90636 w 181250"/>
                  <a:gd name="connsiteY4" fmla="*/ 181229 h 181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250" h="181228">
                    <a:moveTo>
                      <a:pt x="90636" y="181229"/>
                    </a:moveTo>
                    <a:cubicBezTo>
                      <a:pt x="40582" y="181229"/>
                      <a:pt x="0" y="140668"/>
                      <a:pt x="0" y="90614"/>
                    </a:cubicBezTo>
                    <a:cubicBezTo>
                      <a:pt x="0" y="40561"/>
                      <a:pt x="40582" y="0"/>
                      <a:pt x="90636" y="0"/>
                    </a:cubicBezTo>
                    <a:cubicBezTo>
                      <a:pt x="140690" y="0"/>
                      <a:pt x="181250" y="40582"/>
                      <a:pt x="181250" y="90614"/>
                    </a:cubicBezTo>
                    <a:cubicBezTo>
                      <a:pt x="181250" y="140647"/>
                      <a:pt x="140690" y="181229"/>
                      <a:pt x="90636" y="181229"/>
                    </a:cubicBezTo>
                    <a:close/>
                  </a:path>
                </a:pathLst>
              </a:custGeom>
              <a:noFill/>
              <a:ln w="32874" cap="rnd">
                <a:solidFill>
                  <a:srgbClr val="085873"/>
                </a:solidFill>
                <a:prstDash val="solid"/>
                <a:round/>
              </a:ln>
            </p:spPr>
            <p:txBody>
              <a:bodyPr rtlCol="0" anchor="ctr"/>
              <a:lstStyle/>
              <a:p>
                <a:endParaRPr lang="en-US" dirty="0"/>
              </a:p>
            </p:txBody>
          </p:sp>
          <p:sp>
            <p:nvSpPr>
              <p:cNvPr id="31" name="Freeform: Shape 30">
                <a:extLst>
                  <a:ext uri="{FF2B5EF4-FFF2-40B4-BE49-F238E27FC236}">
                    <a16:creationId xmlns:a16="http://schemas.microsoft.com/office/drawing/2014/main" id="{333AEF90-CC9B-5180-5B86-F2E896E6B2FD}"/>
                  </a:ext>
                </a:extLst>
              </p:cNvPr>
              <p:cNvSpPr/>
              <p:nvPr/>
            </p:nvSpPr>
            <p:spPr>
              <a:xfrm>
                <a:off x="5790480" y="2426365"/>
                <a:ext cx="2138" cy="364446"/>
              </a:xfrm>
              <a:custGeom>
                <a:avLst/>
                <a:gdLst>
                  <a:gd name="connsiteX0" fmla="*/ 0 w 2138"/>
                  <a:gd name="connsiteY0" fmla="*/ 364446 h 364446"/>
                  <a:gd name="connsiteX1" fmla="*/ 0 w 2138"/>
                  <a:gd name="connsiteY1" fmla="*/ 135473 h 364446"/>
                  <a:gd name="connsiteX2" fmla="*/ 0 w 2138"/>
                  <a:gd name="connsiteY2" fmla="*/ 135430 h 364446"/>
                  <a:gd name="connsiteX3" fmla="*/ 0 w 2138"/>
                  <a:gd name="connsiteY3" fmla="*/ 0 h 364446"/>
                </a:gdLst>
                <a:ahLst/>
                <a:cxnLst>
                  <a:cxn ang="0">
                    <a:pos x="connsiteX0" y="connsiteY0"/>
                  </a:cxn>
                  <a:cxn ang="0">
                    <a:pos x="connsiteX1" y="connsiteY1"/>
                  </a:cxn>
                  <a:cxn ang="0">
                    <a:pos x="connsiteX2" y="connsiteY2"/>
                  </a:cxn>
                  <a:cxn ang="0">
                    <a:pos x="connsiteX3" y="connsiteY3"/>
                  </a:cxn>
                </a:cxnLst>
                <a:rect l="l" t="t" r="r" b="b"/>
                <a:pathLst>
                  <a:path w="2138" h="364446">
                    <a:moveTo>
                      <a:pt x="0" y="364446"/>
                    </a:moveTo>
                    <a:lnTo>
                      <a:pt x="0" y="135473"/>
                    </a:lnTo>
                    <a:cubicBezTo>
                      <a:pt x="0" y="135473"/>
                      <a:pt x="0" y="135451"/>
                      <a:pt x="0" y="135430"/>
                    </a:cubicBezTo>
                    <a:lnTo>
                      <a:pt x="0" y="0"/>
                    </a:lnTo>
                  </a:path>
                </a:pathLst>
              </a:custGeom>
              <a:noFill/>
              <a:ln w="32874" cap="rnd">
                <a:solidFill>
                  <a:srgbClr val="085873"/>
                </a:solidFill>
                <a:prstDash val="solid"/>
                <a:round/>
              </a:ln>
            </p:spPr>
            <p:txBody>
              <a:bodyPr rtlCol="0" anchor="ctr"/>
              <a:lstStyle/>
              <a:p>
                <a:endParaRPr lang="en-US" dirty="0"/>
              </a:p>
            </p:txBody>
          </p:sp>
          <p:sp>
            <p:nvSpPr>
              <p:cNvPr id="32" name="Freeform: Shape 31">
                <a:extLst>
                  <a:ext uri="{FF2B5EF4-FFF2-40B4-BE49-F238E27FC236}">
                    <a16:creationId xmlns:a16="http://schemas.microsoft.com/office/drawing/2014/main" id="{6917184F-1CBE-0C19-8195-2989448CEC2E}"/>
                  </a:ext>
                </a:extLst>
              </p:cNvPr>
              <p:cNvSpPr/>
              <p:nvPr/>
            </p:nvSpPr>
            <p:spPr>
              <a:xfrm>
                <a:off x="5636982" y="2426343"/>
                <a:ext cx="2138" cy="364446"/>
              </a:xfrm>
              <a:custGeom>
                <a:avLst/>
                <a:gdLst>
                  <a:gd name="connsiteX0" fmla="*/ 0 w 2138"/>
                  <a:gd name="connsiteY0" fmla="*/ 0 h 364446"/>
                  <a:gd name="connsiteX1" fmla="*/ 0 w 2138"/>
                  <a:gd name="connsiteY1" fmla="*/ 135430 h 364446"/>
                  <a:gd name="connsiteX2" fmla="*/ 0 w 2138"/>
                  <a:gd name="connsiteY2" fmla="*/ 135473 h 364446"/>
                  <a:gd name="connsiteX3" fmla="*/ 0 w 2138"/>
                  <a:gd name="connsiteY3" fmla="*/ 364446 h 364446"/>
                </a:gdLst>
                <a:ahLst/>
                <a:cxnLst>
                  <a:cxn ang="0">
                    <a:pos x="connsiteX0" y="connsiteY0"/>
                  </a:cxn>
                  <a:cxn ang="0">
                    <a:pos x="connsiteX1" y="connsiteY1"/>
                  </a:cxn>
                  <a:cxn ang="0">
                    <a:pos x="connsiteX2" y="connsiteY2"/>
                  </a:cxn>
                  <a:cxn ang="0">
                    <a:pos x="connsiteX3" y="connsiteY3"/>
                  </a:cxn>
                </a:cxnLst>
                <a:rect l="l" t="t" r="r" b="b"/>
                <a:pathLst>
                  <a:path w="2138" h="364446">
                    <a:moveTo>
                      <a:pt x="0" y="0"/>
                    </a:moveTo>
                    <a:lnTo>
                      <a:pt x="0" y="135430"/>
                    </a:lnTo>
                    <a:cubicBezTo>
                      <a:pt x="0" y="135430"/>
                      <a:pt x="0" y="135473"/>
                      <a:pt x="0" y="135473"/>
                    </a:cubicBezTo>
                    <a:lnTo>
                      <a:pt x="0" y="364446"/>
                    </a:lnTo>
                  </a:path>
                </a:pathLst>
              </a:custGeom>
              <a:noFill/>
              <a:ln w="32874" cap="rnd">
                <a:solidFill>
                  <a:srgbClr val="085873"/>
                </a:solidFill>
                <a:prstDash val="solid"/>
                <a:round/>
              </a:ln>
            </p:spPr>
            <p:txBody>
              <a:bodyPr rtlCol="0" anchor="ctr"/>
              <a:lstStyle/>
              <a:p>
                <a:endParaRPr lang="en-US" dirty="0"/>
              </a:p>
            </p:txBody>
          </p:sp>
          <p:sp>
            <p:nvSpPr>
              <p:cNvPr id="33" name="Freeform: Shape 32">
                <a:extLst>
                  <a:ext uri="{FF2B5EF4-FFF2-40B4-BE49-F238E27FC236}">
                    <a16:creationId xmlns:a16="http://schemas.microsoft.com/office/drawing/2014/main" id="{45425FB5-9005-581B-A5B5-7DBE8C5C7628}"/>
                  </a:ext>
                </a:extLst>
              </p:cNvPr>
              <p:cNvSpPr/>
              <p:nvPr/>
            </p:nvSpPr>
            <p:spPr>
              <a:xfrm>
                <a:off x="5569075" y="2328737"/>
                <a:ext cx="289354" cy="265193"/>
              </a:xfrm>
              <a:custGeom>
                <a:avLst/>
                <a:gdLst>
                  <a:gd name="connsiteX0" fmla="*/ 67907 w 289354"/>
                  <a:gd name="connsiteY0" fmla="*/ 229209 h 265193"/>
                  <a:gd name="connsiteX1" fmla="*/ 33954 w 289354"/>
                  <a:gd name="connsiteY1" fmla="*/ 265194 h 265193"/>
                  <a:gd name="connsiteX2" fmla="*/ 0 w 289354"/>
                  <a:gd name="connsiteY2" fmla="*/ 229209 h 265193"/>
                  <a:gd name="connsiteX3" fmla="*/ 0 w 289354"/>
                  <a:gd name="connsiteY3" fmla="*/ 104833 h 265193"/>
                  <a:gd name="connsiteX4" fmla="*/ 104833 w 289354"/>
                  <a:gd name="connsiteY4" fmla="*/ 0 h 265193"/>
                  <a:gd name="connsiteX5" fmla="*/ 184522 w 289354"/>
                  <a:gd name="connsiteY5" fmla="*/ 0 h 265193"/>
                  <a:gd name="connsiteX6" fmla="*/ 289355 w 289354"/>
                  <a:gd name="connsiteY6" fmla="*/ 104833 h 265193"/>
                  <a:gd name="connsiteX7" fmla="*/ 289355 w 289354"/>
                  <a:gd name="connsiteY7" fmla="*/ 229209 h 265193"/>
                  <a:gd name="connsiteX8" fmla="*/ 255401 w 289354"/>
                  <a:gd name="connsiteY8" fmla="*/ 265194 h 265193"/>
                  <a:gd name="connsiteX9" fmla="*/ 221447 w 289354"/>
                  <a:gd name="connsiteY9" fmla="*/ 229209 h 26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354" h="265193">
                    <a:moveTo>
                      <a:pt x="67907" y="229209"/>
                    </a:moveTo>
                    <a:cubicBezTo>
                      <a:pt x="67907" y="249072"/>
                      <a:pt x="53432" y="265194"/>
                      <a:pt x="33954" y="265194"/>
                    </a:cubicBezTo>
                    <a:cubicBezTo>
                      <a:pt x="14475" y="265194"/>
                      <a:pt x="0" y="249072"/>
                      <a:pt x="0" y="229209"/>
                    </a:cubicBezTo>
                    <a:lnTo>
                      <a:pt x="0" y="104833"/>
                    </a:lnTo>
                    <a:cubicBezTo>
                      <a:pt x="0" y="46932"/>
                      <a:pt x="46932" y="0"/>
                      <a:pt x="104833" y="0"/>
                    </a:cubicBezTo>
                    <a:lnTo>
                      <a:pt x="184522" y="0"/>
                    </a:lnTo>
                    <a:cubicBezTo>
                      <a:pt x="242423" y="0"/>
                      <a:pt x="289355" y="46932"/>
                      <a:pt x="289355" y="104833"/>
                    </a:cubicBezTo>
                    <a:lnTo>
                      <a:pt x="289355" y="229209"/>
                    </a:lnTo>
                    <a:cubicBezTo>
                      <a:pt x="289355" y="249072"/>
                      <a:pt x="274858" y="265194"/>
                      <a:pt x="255401" y="265194"/>
                    </a:cubicBezTo>
                    <a:cubicBezTo>
                      <a:pt x="235944" y="265194"/>
                      <a:pt x="221447" y="249072"/>
                      <a:pt x="221447" y="229209"/>
                    </a:cubicBezTo>
                  </a:path>
                </a:pathLst>
              </a:custGeom>
              <a:noFill/>
              <a:ln w="32874" cap="rnd">
                <a:solidFill>
                  <a:srgbClr val="085873"/>
                </a:solidFill>
                <a:prstDash val="solid"/>
                <a:round/>
              </a:ln>
            </p:spPr>
            <p:txBody>
              <a:bodyPr rtlCol="0" anchor="ctr"/>
              <a:lstStyle/>
              <a:p>
                <a:endParaRPr lang="en-US" dirty="0"/>
              </a:p>
            </p:txBody>
          </p:sp>
          <p:sp>
            <p:nvSpPr>
              <p:cNvPr id="34" name="Freeform: Shape 33">
                <a:extLst>
                  <a:ext uri="{FF2B5EF4-FFF2-40B4-BE49-F238E27FC236}">
                    <a16:creationId xmlns:a16="http://schemas.microsoft.com/office/drawing/2014/main" id="{0E9659E4-A7A4-11EE-21C5-317860FE8C91}"/>
                  </a:ext>
                </a:extLst>
              </p:cNvPr>
              <p:cNvSpPr/>
              <p:nvPr/>
            </p:nvSpPr>
            <p:spPr>
              <a:xfrm>
                <a:off x="5713742" y="2593653"/>
                <a:ext cx="2138" cy="197136"/>
              </a:xfrm>
              <a:custGeom>
                <a:avLst/>
                <a:gdLst>
                  <a:gd name="connsiteX0" fmla="*/ 0 w 2138"/>
                  <a:gd name="connsiteY0" fmla="*/ 197137 h 197136"/>
                  <a:gd name="connsiteX1" fmla="*/ 0 w 2138"/>
                  <a:gd name="connsiteY1" fmla="*/ 0 h 197136"/>
                </a:gdLst>
                <a:ahLst/>
                <a:cxnLst>
                  <a:cxn ang="0">
                    <a:pos x="connsiteX0" y="connsiteY0"/>
                  </a:cxn>
                  <a:cxn ang="0">
                    <a:pos x="connsiteX1" y="connsiteY1"/>
                  </a:cxn>
                </a:cxnLst>
                <a:rect l="l" t="t" r="r" b="b"/>
                <a:pathLst>
                  <a:path w="2138" h="197136">
                    <a:moveTo>
                      <a:pt x="0" y="197137"/>
                    </a:moveTo>
                    <a:lnTo>
                      <a:pt x="0" y="0"/>
                    </a:lnTo>
                  </a:path>
                </a:pathLst>
              </a:custGeom>
              <a:ln w="32874" cap="rnd">
                <a:solidFill>
                  <a:srgbClr val="085873"/>
                </a:solidFill>
                <a:prstDash val="solid"/>
                <a:round/>
              </a:ln>
            </p:spPr>
            <p:txBody>
              <a:bodyPr rtlCol="0" anchor="ctr"/>
              <a:lstStyle/>
              <a:p>
                <a:endParaRPr lang="en-US" dirty="0"/>
              </a:p>
            </p:txBody>
          </p:sp>
        </p:grpSp>
        <p:grpSp>
          <p:nvGrpSpPr>
            <p:cNvPr id="35" name="Graphic 26">
              <a:extLst>
                <a:ext uri="{FF2B5EF4-FFF2-40B4-BE49-F238E27FC236}">
                  <a16:creationId xmlns:a16="http://schemas.microsoft.com/office/drawing/2014/main" id="{81043C44-1D5C-52BA-C632-C25286686BC5}"/>
                </a:ext>
              </a:extLst>
            </p:cNvPr>
            <p:cNvGrpSpPr/>
            <p:nvPr/>
          </p:nvGrpSpPr>
          <p:grpSpPr>
            <a:xfrm>
              <a:off x="5950862" y="2094696"/>
              <a:ext cx="289354" cy="635391"/>
              <a:chOff x="5950862" y="2094696"/>
              <a:chExt cx="289354" cy="635391"/>
            </a:xfrm>
            <a:noFill/>
          </p:grpSpPr>
          <p:sp>
            <p:nvSpPr>
              <p:cNvPr id="36" name="Freeform: Shape 35">
                <a:extLst>
                  <a:ext uri="{FF2B5EF4-FFF2-40B4-BE49-F238E27FC236}">
                    <a16:creationId xmlns:a16="http://schemas.microsoft.com/office/drawing/2014/main" id="{746C7874-8B49-DF6C-B1C7-2CB089BEA1D4}"/>
                  </a:ext>
                </a:extLst>
              </p:cNvPr>
              <p:cNvSpPr/>
              <p:nvPr/>
            </p:nvSpPr>
            <p:spPr>
              <a:xfrm>
                <a:off x="6004893" y="2094696"/>
                <a:ext cx="181250" cy="181228"/>
              </a:xfrm>
              <a:custGeom>
                <a:avLst/>
                <a:gdLst>
                  <a:gd name="connsiteX0" fmla="*/ 90636 w 181250"/>
                  <a:gd name="connsiteY0" fmla="*/ 181229 h 181228"/>
                  <a:gd name="connsiteX1" fmla="*/ 0 w 181250"/>
                  <a:gd name="connsiteY1" fmla="*/ 90614 h 181228"/>
                  <a:gd name="connsiteX2" fmla="*/ 90636 w 181250"/>
                  <a:gd name="connsiteY2" fmla="*/ 0 h 181228"/>
                  <a:gd name="connsiteX3" fmla="*/ 181250 w 181250"/>
                  <a:gd name="connsiteY3" fmla="*/ 90614 h 181228"/>
                  <a:gd name="connsiteX4" fmla="*/ 90636 w 181250"/>
                  <a:gd name="connsiteY4" fmla="*/ 181229 h 181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250" h="181228">
                    <a:moveTo>
                      <a:pt x="90636" y="181229"/>
                    </a:moveTo>
                    <a:cubicBezTo>
                      <a:pt x="40582" y="181229"/>
                      <a:pt x="0" y="140668"/>
                      <a:pt x="0" y="90614"/>
                    </a:cubicBezTo>
                    <a:cubicBezTo>
                      <a:pt x="0" y="40561"/>
                      <a:pt x="40582" y="0"/>
                      <a:pt x="90636" y="0"/>
                    </a:cubicBezTo>
                    <a:cubicBezTo>
                      <a:pt x="140690" y="0"/>
                      <a:pt x="181250" y="40582"/>
                      <a:pt x="181250" y="90614"/>
                    </a:cubicBezTo>
                    <a:cubicBezTo>
                      <a:pt x="181250" y="140647"/>
                      <a:pt x="140690" y="181229"/>
                      <a:pt x="90636" y="181229"/>
                    </a:cubicBezTo>
                    <a:close/>
                  </a:path>
                </a:pathLst>
              </a:custGeom>
              <a:noFill/>
              <a:ln w="32874" cap="rnd">
                <a:solidFill>
                  <a:srgbClr val="085873"/>
                </a:solidFill>
                <a:prstDash val="solid"/>
                <a:round/>
              </a:ln>
            </p:spPr>
            <p:txBody>
              <a:bodyPr rtlCol="0" anchor="ctr"/>
              <a:lstStyle/>
              <a:p>
                <a:endParaRPr lang="en-US" dirty="0"/>
              </a:p>
            </p:txBody>
          </p:sp>
          <p:sp>
            <p:nvSpPr>
              <p:cNvPr id="37" name="Freeform: Shape 36">
                <a:extLst>
                  <a:ext uri="{FF2B5EF4-FFF2-40B4-BE49-F238E27FC236}">
                    <a16:creationId xmlns:a16="http://schemas.microsoft.com/office/drawing/2014/main" id="{E43B7001-31C1-B76B-4CA2-1D739776BA7A}"/>
                  </a:ext>
                </a:extLst>
              </p:cNvPr>
              <p:cNvSpPr/>
              <p:nvPr/>
            </p:nvSpPr>
            <p:spPr>
              <a:xfrm>
                <a:off x="6172267" y="2426365"/>
                <a:ext cx="2138" cy="303723"/>
              </a:xfrm>
              <a:custGeom>
                <a:avLst/>
                <a:gdLst>
                  <a:gd name="connsiteX0" fmla="*/ 0 w 2138"/>
                  <a:gd name="connsiteY0" fmla="*/ 303723 h 303723"/>
                  <a:gd name="connsiteX1" fmla="*/ 0 w 2138"/>
                  <a:gd name="connsiteY1" fmla="*/ 123328 h 303723"/>
                  <a:gd name="connsiteX2" fmla="*/ 0 w 2138"/>
                  <a:gd name="connsiteY2" fmla="*/ 123285 h 303723"/>
                  <a:gd name="connsiteX3" fmla="*/ 0 w 2138"/>
                  <a:gd name="connsiteY3" fmla="*/ 0 h 303723"/>
                </a:gdLst>
                <a:ahLst/>
                <a:cxnLst>
                  <a:cxn ang="0">
                    <a:pos x="connsiteX0" y="connsiteY0"/>
                  </a:cxn>
                  <a:cxn ang="0">
                    <a:pos x="connsiteX1" y="connsiteY1"/>
                  </a:cxn>
                  <a:cxn ang="0">
                    <a:pos x="connsiteX2" y="connsiteY2"/>
                  </a:cxn>
                  <a:cxn ang="0">
                    <a:pos x="connsiteX3" y="connsiteY3"/>
                  </a:cxn>
                </a:cxnLst>
                <a:rect l="l" t="t" r="r" b="b"/>
                <a:pathLst>
                  <a:path w="2138" h="303723">
                    <a:moveTo>
                      <a:pt x="0" y="303723"/>
                    </a:moveTo>
                    <a:lnTo>
                      <a:pt x="0" y="123328"/>
                    </a:lnTo>
                    <a:cubicBezTo>
                      <a:pt x="0" y="123328"/>
                      <a:pt x="0" y="123307"/>
                      <a:pt x="0" y="123285"/>
                    </a:cubicBezTo>
                    <a:lnTo>
                      <a:pt x="0" y="0"/>
                    </a:lnTo>
                  </a:path>
                </a:pathLst>
              </a:custGeom>
              <a:noFill/>
              <a:ln w="32874" cap="rnd">
                <a:solidFill>
                  <a:srgbClr val="085873"/>
                </a:solidFill>
                <a:prstDash val="solid"/>
                <a:round/>
              </a:ln>
            </p:spPr>
            <p:txBody>
              <a:bodyPr rtlCol="0" anchor="ctr"/>
              <a:lstStyle/>
              <a:p>
                <a:endParaRPr lang="en-US" dirty="0"/>
              </a:p>
            </p:txBody>
          </p:sp>
          <p:sp>
            <p:nvSpPr>
              <p:cNvPr id="38" name="Freeform: Shape 37">
                <a:extLst>
                  <a:ext uri="{FF2B5EF4-FFF2-40B4-BE49-F238E27FC236}">
                    <a16:creationId xmlns:a16="http://schemas.microsoft.com/office/drawing/2014/main" id="{1006AB4A-AF51-6FDA-D5C8-A4C05FD38857}"/>
                  </a:ext>
                </a:extLst>
              </p:cNvPr>
              <p:cNvSpPr/>
              <p:nvPr/>
            </p:nvSpPr>
            <p:spPr>
              <a:xfrm>
                <a:off x="6018769" y="2426343"/>
                <a:ext cx="2138" cy="303723"/>
              </a:xfrm>
              <a:custGeom>
                <a:avLst/>
                <a:gdLst>
                  <a:gd name="connsiteX0" fmla="*/ 0 w 2138"/>
                  <a:gd name="connsiteY0" fmla="*/ 0 h 303723"/>
                  <a:gd name="connsiteX1" fmla="*/ 0 w 2138"/>
                  <a:gd name="connsiteY1" fmla="*/ 123285 h 303723"/>
                  <a:gd name="connsiteX2" fmla="*/ 0 w 2138"/>
                  <a:gd name="connsiteY2" fmla="*/ 123328 h 303723"/>
                  <a:gd name="connsiteX3" fmla="*/ 0 w 2138"/>
                  <a:gd name="connsiteY3" fmla="*/ 303723 h 303723"/>
                </a:gdLst>
                <a:ahLst/>
                <a:cxnLst>
                  <a:cxn ang="0">
                    <a:pos x="connsiteX0" y="connsiteY0"/>
                  </a:cxn>
                  <a:cxn ang="0">
                    <a:pos x="connsiteX1" y="connsiteY1"/>
                  </a:cxn>
                  <a:cxn ang="0">
                    <a:pos x="connsiteX2" y="connsiteY2"/>
                  </a:cxn>
                  <a:cxn ang="0">
                    <a:pos x="connsiteX3" y="connsiteY3"/>
                  </a:cxn>
                </a:cxnLst>
                <a:rect l="l" t="t" r="r" b="b"/>
                <a:pathLst>
                  <a:path w="2138" h="303723">
                    <a:moveTo>
                      <a:pt x="0" y="0"/>
                    </a:moveTo>
                    <a:lnTo>
                      <a:pt x="0" y="123285"/>
                    </a:lnTo>
                    <a:cubicBezTo>
                      <a:pt x="0" y="123285"/>
                      <a:pt x="0" y="123307"/>
                      <a:pt x="0" y="123328"/>
                    </a:cubicBezTo>
                    <a:lnTo>
                      <a:pt x="0" y="303723"/>
                    </a:lnTo>
                  </a:path>
                </a:pathLst>
              </a:custGeom>
              <a:noFill/>
              <a:ln w="32874" cap="rnd">
                <a:solidFill>
                  <a:srgbClr val="085873"/>
                </a:solidFill>
                <a:prstDash val="solid"/>
                <a:round/>
              </a:ln>
            </p:spPr>
            <p:txBody>
              <a:bodyPr rtlCol="0" anchor="ctr"/>
              <a:lstStyle/>
              <a:p>
                <a:endParaRPr lang="en-US" dirty="0"/>
              </a:p>
            </p:txBody>
          </p:sp>
          <p:sp>
            <p:nvSpPr>
              <p:cNvPr id="39" name="Freeform: Shape 38">
                <a:extLst>
                  <a:ext uri="{FF2B5EF4-FFF2-40B4-BE49-F238E27FC236}">
                    <a16:creationId xmlns:a16="http://schemas.microsoft.com/office/drawing/2014/main" id="{39B01508-FA04-C497-B6C1-E328FD47D2C8}"/>
                  </a:ext>
                </a:extLst>
              </p:cNvPr>
              <p:cNvSpPr/>
              <p:nvPr/>
            </p:nvSpPr>
            <p:spPr>
              <a:xfrm>
                <a:off x="5950862" y="2328737"/>
                <a:ext cx="289354" cy="253049"/>
              </a:xfrm>
              <a:custGeom>
                <a:avLst/>
                <a:gdLst>
                  <a:gd name="connsiteX0" fmla="*/ 67907 w 289354"/>
                  <a:gd name="connsiteY0" fmla="*/ 217064 h 253049"/>
                  <a:gd name="connsiteX1" fmla="*/ 33954 w 289354"/>
                  <a:gd name="connsiteY1" fmla="*/ 253049 h 253049"/>
                  <a:gd name="connsiteX2" fmla="*/ 0 w 289354"/>
                  <a:gd name="connsiteY2" fmla="*/ 217064 h 253049"/>
                  <a:gd name="connsiteX3" fmla="*/ 0 w 289354"/>
                  <a:gd name="connsiteY3" fmla="*/ 104833 h 253049"/>
                  <a:gd name="connsiteX4" fmla="*/ 104833 w 289354"/>
                  <a:gd name="connsiteY4" fmla="*/ 0 h 253049"/>
                  <a:gd name="connsiteX5" fmla="*/ 184522 w 289354"/>
                  <a:gd name="connsiteY5" fmla="*/ 0 h 253049"/>
                  <a:gd name="connsiteX6" fmla="*/ 289355 w 289354"/>
                  <a:gd name="connsiteY6" fmla="*/ 104833 h 253049"/>
                  <a:gd name="connsiteX7" fmla="*/ 289355 w 289354"/>
                  <a:gd name="connsiteY7" fmla="*/ 217064 h 253049"/>
                  <a:gd name="connsiteX8" fmla="*/ 255401 w 289354"/>
                  <a:gd name="connsiteY8" fmla="*/ 253049 h 253049"/>
                  <a:gd name="connsiteX9" fmla="*/ 221448 w 289354"/>
                  <a:gd name="connsiteY9" fmla="*/ 217064 h 25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354" h="253049">
                    <a:moveTo>
                      <a:pt x="67907" y="217064"/>
                    </a:moveTo>
                    <a:cubicBezTo>
                      <a:pt x="67907" y="236949"/>
                      <a:pt x="53432" y="253049"/>
                      <a:pt x="33954" y="253049"/>
                    </a:cubicBezTo>
                    <a:cubicBezTo>
                      <a:pt x="14475" y="253049"/>
                      <a:pt x="0" y="236928"/>
                      <a:pt x="0" y="217064"/>
                    </a:cubicBezTo>
                    <a:lnTo>
                      <a:pt x="0" y="104833"/>
                    </a:lnTo>
                    <a:cubicBezTo>
                      <a:pt x="0" y="46932"/>
                      <a:pt x="46932" y="0"/>
                      <a:pt x="104833" y="0"/>
                    </a:cubicBezTo>
                    <a:lnTo>
                      <a:pt x="184522" y="0"/>
                    </a:lnTo>
                    <a:cubicBezTo>
                      <a:pt x="242423" y="0"/>
                      <a:pt x="289355" y="46932"/>
                      <a:pt x="289355" y="104833"/>
                    </a:cubicBezTo>
                    <a:lnTo>
                      <a:pt x="289355" y="217064"/>
                    </a:lnTo>
                    <a:cubicBezTo>
                      <a:pt x="289355" y="236949"/>
                      <a:pt x="274858" y="253049"/>
                      <a:pt x="255401" y="253049"/>
                    </a:cubicBezTo>
                    <a:cubicBezTo>
                      <a:pt x="235944" y="253049"/>
                      <a:pt x="221448" y="236928"/>
                      <a:pt x="221448" y="217064"/>
                    </a:cubicBezTo>
                  </a:path>
                </a:pathLst>
              </a:custGeom>
              <a:noFill/>
              <a:ln w="32874" cap="rnd">
                <a:solidFill>
                  <a:srgbClr val="085873"/>
                </a:solidFill>
                <a:prstDash val="solid"/>
                <a:round/>
              </a:ln>
            </p:spPr>
            <p:txBody>
              <a:bodyPr rtlCol="0" anchor="ctr"/>
              <a:lstStyle/>
              <a:p>
                <a:endParaRPr lang="en-US" dirty="0"/>
              </a:p>
            </p:txBody>
          </p:sp>
          <p:sp>
            <p:nvSpPr>
              <p:cNvPr id="40" name="Freeform: Shape 39">
                <a:extLst>
                  <a:ext uri="{FF2B5EF4-FFF2-40B4-BE49-F238E27FC236}">
                    <a16:creationId xmlns:a16="http://schemas.microsoft.com/office/drawing/2014/main" id="{EF83596D-76E2-FECA-F56A-EDDFDF6B18C1}"/>
                  </a:ext>
                </a:extLst>
              </p:cNvPr>
              <p:cNvSpPr/>
              <p:nvPr/>
            </p:nvSpPr>
            <p:spPr>
              <a:xfrm>
                <a:off x="6095529" y="2581508"/>
                <a:ext cx="2138" cy="148579"/>
              </a:xfrm>
              <a:custGeom>
                <a:avLst/>
                <a:gdLst>
                  <a:gd name="connsiteX0" fmla="*/ 0 w 2138"/>
                  <a:gd name="connsiteY0" fmla="*/ 148580 h 148579"/>
                  <a:gd name="connsiteX1" fmla="*/ 0 w 2138"/>
                  <a:gd name="connsiteY1" fmla="*/ 0 h 148579"/>
                </a:gdLst>
                <a:ahLst/>
                <a:cxnLst>
                  <a:cxn ang="0">
                    <a:pos x="connsiteX0" y="connsiteY0"/>
                  </a:cxn>
                  <a:cxn ang="0">
                    <a:pos x="connsiteX1" y="connsiteY1"/>
                  </a:cxn>
                </a:cxnLst>
                <a:rect l="l" t="t" r="r" b="b"/>
                <a:pathLst>
                  <a:path w="2138" h="148579">
                    <a:moveTo>
                      <a:pt x="0" y="148580"/>
                    </a:moveTo>
                    <a:lnTo>
                      <a:pt x="0" y="0"/>
                    </a:lnTo>
                  </a:path>
                </a:pathLst>
              </a:custGeom>
              <a:ln w="32874" cap="rnd">
                <a:solidFill>
                  <a:srgbClr val="085873"/>
                </a:solidFill>
                <a:prstDash val="solid"/>
                <a:round/>
              </a:ln>
            </p:spPr>
            <p:txBody>
              <a:bodyPr rtlCol="0" anchor="ctr"/>
              <a:lstStyle/>
              <a:p>
                <a:endParaRPr lang="en-US" dirty="0"/>
              </a:p>
            </p:txBody>
          </p:sp>
        </p:grpSp>
        <p:grpSp>
          <p:nvGrpSpPr>
            <p:cNvPr id="41" name="Graphic 26">
              <a:extLst>
                <a:ext uri="{FF2B5EF4-FFF2-40B4-BE49-F238E27FC236}">
                  <a16:creationId xmlns:a16="http://schemas.microsoft.com/office/drawing/2014/main" id="{B5DD4904-25A7-4D9C-D21D-50069D05208B}"/>
                </a:ext>
              </a:extLst>
            </p:cNvPr>
            <p:cNvGrpSpPr/>
            <p:nvPr/>
          </p:nvGrpSpPr>
          <p:grpSpPr>
            <a:xfrm>
              <a:off x="6334145" y="2094696"/>
              <a:ext cx="289354" cy="573620"/>
              <a:chOff x="6334145" y="2094696"/>
              <a:chExt cx="289354" cy="573620"/>
            </a:xfrm>
            <a:noFill/>
          </p:grpSpPr>
          <p:sp>
            <p:nvSpPr>
              <p:cNvPr id="42" name="Freeform: Shape 41">
                <a:extLst>
                  <a:ext uri="{FF2B5EF4-FFF2-40B4-BE49-F238E27FC236}">
                    <a16:creationId xmlns:a16="http://schemas.microsoft.com/office/drawing/2014/main" id="{48A61936-ACF2-E208-0820-AE77C331BAA6}"/>
                  </a:ext>
                </a:extLst>
              </p:cNvPr>
              <p:cNvSpPr/>
              <p:nvPr/>
            </p:nvSpPr>
            <p:spPr>
              <a:xfrm>
                <a:off x="6388155" y="2094696"/>
                <a:ext cx="181250" cy="181228"/>
              </a:xfrm>
              <a:custGeom>
                <a:avLst/>
                <a:gdLst>
                  <a:gd name="connsiteX0" fmla="*/ 90636 w 181250"/>
                  <a:gd name="connsiteY0" fmla="*/ 181229 h 181228"/>
                  <a:gd name="connsiteX1" fmla="*/ 0 w 181250"/>
                  <a:gd name="connsiteY1" fmla="*/ 90614 h 181228"/>
                  <a:gd name="connsiteX2" fmla="*/ 90636 w 181250"/>
                  <a:gd name="connsiteY2" fmla="*/ 0 h 181228"/>
                  <a:gd name="connsiteX3" fmla="*/ 181250 w 181250"/>
                  <a:gd name="connsiteY3" fmla="*/ 90614 h 181228"/>
                  <a:gd name="connsiteX4" fmla="*/ 90636 w 181250"/>
                  <a:gd name="connsiteY4" fmla="*/ 181229 h 181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250" h="181228">
                    <a:moveTo>
                      <a:pt x="90636" y="181229"/>
                    </a:moveTo>
                    <a:cubicBezTo>
                      <a:pt x="40582" y="181229"/>
                      <a:pt x="0" y="140668"/>
                      <a:pt x="0" y="90614"/>
                    </a:cubicBezTo>
                    <a:cubicBezTo>
                      <a:pt x="0" y="40561"/>
                      <a:pt x="40561" y="0"/>
                      <a:pt x="90636" y="0"/>
                    </a:cubicBezTo>
                    <a:cubicBezTo>
                      <a:pt x="140711" y="0"/>
                      <a:pt x="181250" y="40582"/>
                      <a:pt x="181250" y="90614"/>
                    </a:cubicBezTo>
                    <a:cubicBezTo>
                      <a:pt x="181250" y="140647"/>
                      <a:pt x="140690" y="181229"/>
                      <a:pt x="90636" y="181229"/>
                    </a:cubicBezTo>
                    <a:close/>
                  </a:path>
                </a:pathLst>
              </a:custGeom>
              <a:noFill/>
              <a:ln w="32874" cap="rnd">
                <a:solidFill>
                  <a:srgbClr val="085873"/>
                </a:solidFill>
                <a:prstDash val="solid"/>
                <a:round/>
              </a:ln>
            </p:spPr>
            <p:txBody>
              <a:bodyPr rtlCol="0" anchor="ctr"/>
              <a:lstStyle/>
              <a:p>
                <a:endParaRPr lang="en-US" dirty="0"/>
              </a:p>
            </p:txBody>
          </p:sp>
          <p:sp>
            <p:nvSpPr>
              <p:cNvPr id="43" name="Freeform: Shape 42">
                <a:extLst>
                  <a:ext uri="{FF2B5EF4-FFF2-40B4-BE49-F238E27FC236}">
                    <a16:creationId xmlns:a16="http://schemas.microsoft.com/office/drawing/2014/main" id="{F41B159B-973E-364A-54A7-1C2A2828B492}"/>
                  </a:ext>
                </a:extLst>
              </p:cNvPr>
              <p:cNvSpPr/>
              <p:nvPr/>
            </p:nvSpPr>
            <p:spPr>
              <a:xfrm>
                <a:off x="6555529" y="2426343"/>
                <a:ext cx="2138" cy="241952"/>
              </a:xfrm>
              <a:custGeom>
                <a:avLst/>
                <a:gdLst>
                  <a:gd name="connsiteX0" fmla="*/ 0 w 2138"/>
                  <a:gd name="connsiteY0" fmla="*/ 241952 h 241952"/>
                  <a:gd name="connsiteX1" fmla="*/ 0 w 2138"/>
                  <a:gd name="connsiteY1" fmla="*/ 85825 h 241952"/>
                  <a:gd name="connsiteX2" fmla="*/ 0 w 2138"/>
                  <a:gd name="connsiteY2" fmla="*/ 85782 h 241952"/>
                  <a:gd name="connsiteX3" fmla="*/ 0 w 2138"/>
                  <a:gd name="connsiteY3" fmla="*/ 0 h 241952"/>
                </a:gdLst>
                <a:ahLst/>
                <a:cxnLst>
                  <a:cxn ang="0">
                    <a:pos x="connsiteX0" y="connsiteY0"/>
                  </a:cxn>
                  <a:cxn ang="0">
                    <a:pos x="connsiteX1" y="connsiteY1"/>
                  </a:cxn>
                  <a:cxn ang="0">
                    <a:pos x="connsiteX2" y="connsiteY2"/>
                  </a:cxn>
                  <a:cxn ang="0">
                    <a:pos x="connsiteX3" y="connsiteY3"/>
                  </a:cxn>
                </a:cxnLst>
                <a:rect l="l" t="t" r="r" b="b"/>
                <a:pathLst>
                  <a:path w="2138" h="241952">
                    <a:moveTo>
                      <a:pt x="0" y="241952"/>
                    </a:moveTo>
                    <a:lnTo>
                      <a:pt x="0" y="85825"/>
                    </a:lnTo>
                    <a:cubicBezTo>
                      <a:pt x="0" y="85825"/>
                      <a:pt x="0" y="85804"/>
                      <a:pt x="0" y="85782"/>
                    </a:cubicBezTo>
                    <a:lnTo>
                      <a:pt x="0" y="0"/>
                    </a:lnTo>
                  </a:path>
                </a:pathLst>
              </a:custGeom>
              <a:noFill/>
              <a:ln w="32874" cap="rnd">
                <a:solidFill>
                  <a:srgbClr val="085873"/>
                </a:solidFill>
                <a:prstDash val="solid"/>
                <a:round/>
              </a:ln>
            </p:spPr>
            <p:txBody>
              <a:bodyPr rtlCol="0" anchor="ctr"/>
              <a:lstStyle/>
              <a:p>
                <a:endParaRPr lang="en-US" dirty="0"/>
              </a:p>
            </p:txBody>
          </p:sp>
          <p:sp>
            <p:nvSpPr>
              <p:cNvPr id="44" name="Freeform: Shape 43">
                <a:extLst>
                  <a:ext uri="{FF2B5EF4-FFF2-40B4-BE49-F238E27FC236}">
                    <a16:creationId xmlns:a16="http://schemas.microsoft.com/office/drawing/2014/main" id="{3CBA74B6-A48E-FB3B-15C3-26B29842FED2}"/>
                  </a:ext>
                </a:extLst>
              </p:cNvPr>
              <p:cNvSpPr/>
              <p:nvPr/>
            </p:nvSpPr>
            <p:spPr>
              <a:xfrm>
                <a:off x="6402031" y="2426343"/>
                <a:ext cx="2138" cy="241973"/>
              </a:xfrm>
              <a:custGeom>
                <a:avLst/>
                <a:gdLst>
                  <a:gd name="connsiteX0" fmla="*/ 0 w 2138"/>
                  <a:gd name="connsiteY0" fmla="*/ 0 h 241973"/>
                  <a:gd name="connsiteX1" fmla="*/ 0 w 2138"/>
                  <a:gd name="connsiteY1" fmla="*/ 85804 h 241973"/>
                  <a:gd name="connsiteX2" fmla="*/ 0 w 2138"/>
                  <a:gd name="connsiteY2" fmla="*/ 85846 h 241973"/>
                  <a:gd name="connsiteX3" fmla="*/ 0 w 2138"/>
                  <a:gd name="connsiteY3" fmla="*/ 241974 h 241973"/>
                </a:gdLst>
                <a:ahLst/>
                <a:cxnLst>
                  <a:cxn ang="0">
                    <a:pos x="connsiteX0" y="connsiteY0"/>
                  </a:cxn>
                  <a:cxn ang="0">
                    <a:pos x="connsiteX1" y="connsiteY1"/>
                  </a:cxn>
                  <a:cxn ang="0">
                    <a:pos x="connsiteX2" y="connsiteY2"/>
                  </a:cxn>
                  <a:cxn ang="0">
                    <a:pos x="connsiteX3" y="connsiteY3"/>
                  </a:cxn>
                </a:cxnLst>
                <a:rect l="l" t="t" r="r" b="b"/>
                <a:pathLst>
                  <a:path w="2138" h="241973">
                    <a:moveTo>
                      <a:pt x="0" y="0"/>
                    </a:moveTo>
                    <a:lnTo>
                      <a:pt x="0" y="85804"/>
                    </a:lnTo>
                    <a:cubicBezTo>
                      <a:pt x="0" y="85804"/>
                      <a:pt x="0" y="85825"/>
                      <a:pt x="0" y="85846"/>
                    </a:cubicBezTo>
                    <a:lnTo>
                      <a:pt x="0" y="241974"/>
                    </a:lnTo>
                  </a:path>
                </a:pathLst>
              </a:custGeom>
              <a:noFill/>
              <a:ln w="32874" cap="rnd">
                <a:solidFill>
                  <a:srgbClr val="085873"/>
                </a:solidFill>
                <a:prstDash val="solid"/>
                <a:round/>
              </a:ln>
            </p:spPr>
            <p:txBody>
              <a:bodyPr rtlCol="0" anchor="ctr"/>
              <a:lstStyle/>
              <a:p>
                <a:endParaRPr lang="en-US" dirty="0"/>
              </a:p>
            </p:txBody>
          </p:sp>
          <p:sp>
            <p:nvSpPr>
              <p:cNvPr id="45" name="Freeform: Shape 44">
                <a:extLst>
                  <a:ext uri="{FF2B5EF4-FFF2-40B4-BE49-F238E27FC236}">
                    <a16:creationId xmlns:a16="http://schemas.microsoft.com/office/drawing/2014/main" id="{064DCA43-EB04-C897-E77F-A53E4803C5AA}"/>
                  </a:ext>
                </a:extLst>
              </p:cNvPr>
              <p:cNvSpPr/>
              <p:nvPr/>
            </p:nvSpPr>
            <p:spPr>
              <a:xfrm>
                <a:off x="6334145" y="2328737"/>
                <a:ext cx="289354" cy="215546"/>
              </a:xfrm>
              <a:custGeom>
                <a:avLst/>
                <a:gdLst>
                  <a:gd name="connsiteX0" fmla="*/ 67907 w 289354"/>
                  <a:gd name="connsiteY0" fmla="*/ 179561 h 215546"/>
                  <a:gd name="connsiteX1" fmla="*/ 33954 w 289354"/>
                  <a:gd name="connsiteY1" fmla="*/ 215546 h 215546"/>
                  <a:gd name="connsiteX2" fmla="*/ 0 w 289354"/>
                  <a:gd name="connsiteY2" fmla="*/ 179561 h 215546"/>
                  <a:gd name="connsiteX3" fmla="*/ 0 w 289354"/>
                  <a:gd name="connsiteY3" fmla="*/ 104833 h 215546"/>
                  <a:gd name="connsiteX4" fmla="*/ 104833 w 289354"/>
                  <a:gd name="connsiteY4" fmla="*/ 0 h 215546"/>
                  <a:gd name="connsiteX5" fmla="*/ 184522 w 289354"/>
                  <a:gd name="connsiteY5" fmla="*/ 0 h 215546"/>
                  <a:gd name="connsiteX6" fmla="*/ 289355 w 289354"/>
                  <a:gd name="connsiteY6" fmla="*/ 104833 h 215546"/>
                  <a:gd name="connsiteX7" fmla="*/ 289355 w 289354"/>
                  <a:gd name="connsiteY7" fmla="*/ 179561 h 215546"/>
                  <a:gd name="connsiteX8" fmla="*/ 255401 w 289354"/>
                  <a:gd name="connsiteY8" fmla="*/ 215546 h 215546"/>
                  <a:gd name="connsiteX9" fmla="*/ 221448 w 289354"/>
                  <a:gd name="connsiteY9" fmla="*/ 179561 h 21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354" h="215546">
                    <a:moveTo>
                      <a:pt x="67907" y="179561"/>
                    </a:moveTo>
                    <a:cubicBezTo>
                      <a:pt x="67907" y="199446"/>
                      <a:pt x="53432" y="215546"/>
                      <a:pt x="33954" y="215546"/>
                    </a:cubicBezTo>
                    <a:cubicBezTo>
                      <a:pt x="14475" y="215546"/>
                      <a:pt x="0" y="199425"/>
                      <a:pt x="0" y="179561"/>
                    </a:cubicBezTo>
                    <a:lnTo>
                      <a:pt x="0" y="104833"/>
                    </a:lnTo>
                    <a:cubicBezTo>
                      <a:pt x="0" y="46932"/>
                      <a:pt x="46932" y="0"/>
                      <a:pt x="104833" y="0"/>
                    </a:cubicBezTo>
                    <a:lnTo>
                      <a:pt x="184522" y="0"/>
                    </a:lnTo>
                    <a:cubicBezTo>
                      <a:pt x="242423" y="0"/>
                      <a:pt x="289355" y="46932"/>
                      <a:pt x="289355" y="104833"/>
                    </a:cubicBezTo>
                    <a:lnTo>
                      <a:pt x="289355" y="179561"/>
                    </a:lnTo>
                    <a:cubicBezTo>
                      <a:pt x="289355" y="199446"/>
                      <a:pt x="274858" y="215546"/>
                      <a:pt x="255401" y="215546"/>
                    </a:cubicBezTo>
                    <a:cubicBezTo>
                      <a:pt x="235944" y="215546"/>
                      <a:pt x="221448" y="199425"/>
                      <a:pt x="221448" y="179561"/>
                    </a:cubicBezTo>
                  </a:path>
                </a:pathLst>
              </a:custGeom>
              <a:noFill/>
              <a:ln w="32874" cap="rnd">
                <a:solidFill>
                  <a:srgbClr val="085873"/>
                </a:solidFill>
                <a:prstDash val="solid"/>
                <a:round/>
              </a:ln>
            </p:spPr>
            <p:txBody>
              <a:bodyPr rtlCol="0" anchor="ctr"/>
              <a:lstStyle/>
              <a:p>
                <a:endParaRPr lang="en-US" dirty="0"/>
              </a:p>
            </p:txBody>
          </p:sp>
          <p:sp>
            <p:nvSpPr>
              <p:cNvPr id="46" name="Freeform: Shape 45">
                <a:extLst>
                  <a:ext uri="{FF2B5EF4-FFF2-40B4-BE49-F238E27FC236}">
                    <a16:creationId xmlns:a16="http://schemas.microsoft.com/office/drawing/2014/main" id="{2E5E4BA2-FC5B-9CDD-CE0D-9762E839E77B}"/>
                  </a:ext>
                </a:extLst>
              </p:cNvPr>
              <p:cNvSpPr/>
              <p:nvPr/>
            </p:nvSpPr>
            <p:spPr>
              <a:xfrm>
                <a:off x="6478791" y="2544005"/>
                <a:ext cx="2138" cy="124290"/>
              </a:xfrm>
              <a:custGeom>
                <a:avLst/>
                <a:gdLst>
                  <a:gd name="connsiteX0" fmla="*/ 0 w 2138"/>
                  <a:gd name="connsiteY0" fmla="*/ 124290 h 124290"/>
                  <a:gd name="connsiteX1" fmla="*/ 0 w 2138"/>
                  <a:gd name="connsiteY1" fmla="*/ 0 h 124290"/>
                </a:gdLst>
                <a:ahLst/>
                <a:cxnLst>
                  <a:cxn ang="0">
                    <a:pos x="connsiteX0" y="connsiteY0"/>
                  </a:cxn>
                  <a:cxn ang="0">
                    <a:pos x="connsiteX1" y="connsiteY1"/>
                  </a:cxn>
                </a:cxnLst>
                <a:rect l="l" t="t" r="r" b="b"/>
                <a:pathLst>
                  <a:path w="2138" h="124290">
                    <a:moveTo>
                      <a:pt x="0" y="124290"/>
                    </a:moveTo>
                    <a:lnTo>
                      <a:pt x="0" y="0"/>
                    </a:lnTo>
                  </a:path>
                </a:pathLst>
              </a:custGeom>
              <a:ln w="32874" cap="rnd">
                <a:solidFill>
                  <a:srgbClr val="085873"/>
                </a:solidFill>
                <a:prstDash val="solid"/>
                <a:round/>
              </a:ln>
            </p:spPr>
            <p:txBody>
              <a:bodyPr rtlCol="0" anchor="ctr"/>
              <a:lstStyle/>
              <a:p>
                <a:endParaRPr lang="en-US" dirty="0"/>
              </a:p>
            </p:txBody>
          </p:sp>
        </p:grpSp>
        <p:sp>
          <p:nvSpPr>
            <p:cNvPr id="47" name="Freeform: Shape 46">
              <a:extLst>
                <a:ext uri="{FF2B5EF4-FFF2-40B4-BE49-F238E27FC236}">
                  <a16:creationId xmlns:a16="http://schemas.microsoft.com/office/drawing/2014/main" id="{271AE621-4529-642B-2BB1-A1417574A835}"/>
                </a:ext>
              </a:extLst>
            </p:cNvPr>
            <p:cNvSpPr/>
            <p:nvPr/>
          </p:nvSpPr>
          <p:spPr>
            <a:xfrm>
              <a:off x="5567279" y="2790790"/>
              <a:ext cx="289953" cy="184692"/>
            </a:xfrm>
            <a:custGeom>
              <a:avLst/>
              <a:gdLst>
                <a:gd name="connsiteX0" fmla="*/ 275072 w 289953"/>
                <a:gd name="connsiteY0" fmla="*/ 184693 h 184692"/>
                <a:gd name="connsiteX1" fmla="*/ 14903 w 289953"/>
                <a:gd name="connsiteY1" fmla="*/ 184693 h 184692"/>
                <a:gd name="connsiteX2" fmla="*/ 0 w 289953"/>
                <a:gd name="connsiteY2" fmla="*/ 169790 h 184692"/>
                <a:gd name="connsiteX3" fmla="*/ 0 w 289953"/>
                <a:gd name="connsiteY3" fmla="*/ 35215 h 184692"/>
                <a:gd name="connsiteX4" fmla="*/ 35215 w 289953"/>
                <a:gd name="connsiteY4" fmla="*/ 0 h 184692"/>
                <a:gd name="connsiteX5" fmla="*/ 254738 w 289953"/>
                <a:gd name="connsiteY5" fmla="*/ 0 h 184692"/>
                <a:gd name="connsiteX6" fmla="*/ 289954 w 289953"/>
                <a:gd name="connsiteY6" fmla="*/ 35215 h 184692"/>
                <a:gd name="connsiteX7" fmla="*/ 289954 w 289953"/>
                <a:gd name="connsiteY7" fmla="*/ 169790 h 184692"/>
                <a:gd name="connsiteX8" fmla="*/ 275051 w 289953"/>
                <a:gd name="connsiteY8" fmla="*/ 184693 h 1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953" h="184692">
                  <a:moveTo>
                    <a:pt x="275072" y="184693"/>
                  </a:moveTo>
                  <a:lnTo>
                    <a:pt x="14903" y="184693"/>
                  </a:lnTo>
                  <a:cubicBezTo>
                    <a:pt x="6671" y="184693"/>
                    <a:pt x="0" y="178022"/>
                    <a:pt x="0" y="169790"/>
                  </a:cubicBezTo>
                  <a:lnTo>
                    <a:pt x="0" y="35215"/>
                  </a:lnTo>
                  <a:cubicBezTo>
                    <a:pt x="0" y="15758"/>
                    <a:pt x="15758" y="0"/>
                    <a:pt x="35215" y="0"/>
                  </a:cubicBezTo>
                  <a:lnTo>
                    <a:pt x="254738" y="0"/>
                  </a:lnTo>
                  <a:cubicBezTo>
                    <a:pt x="274196" y="0"/>
                    <a:pt x="289954" y="15758"/>
                    <a:pt x="289954" y="35215"/>
                  </a:cubicBezTo>
                  <a:lnTo>
                    <a:pt x="289954" y="169790"/>
                  </a:lnTo>
                  <a:cubicBezTo>
                    <a:pt x="289954" y="178022"/>
                    <a:pt x="283283" y="184693"/>
                    <a:pt x="275051" y="184693"/>
                  </a:cubicBezTo>
                  <a:close/>
                </a:path>
              </a:pathLst>
            </a:custGeom>
            <a:noFill/>
            <a:ln w="32874" cap="rnd">
              <a:solidFill>
                <a:srgbClr val="F26529"/>
              </a:solidFill>
              <a:prstDash val="solid"/>
              <a:round/>
            </a:ln>
          </p:spPr>
          <p:txBody>
            <a:bodyPr rtlCol="0" anchor="ctr"/>
            <a:lstStyle/>
            <a:p>
              <a:endParaRPr lang="en-US" dirty="0"/>
            </a:p>
          </p:txBody>
        </p:sp>
        <p:sp>
          <p:nvSpPr>
            <p:cNvPr id="48" name="Freeform: Shape 47">
              <a:extLst>
                <a:ext uri="{FF2B5EF4-FFF2-40B4-BE49-F238E27FC236}">
                  <a16:creationId xmlns:a16="http://schemas.microsoft.com/office/drawing/2014/main" id="{326AAE5B-C7E7-EE88-75D5-AE7868A4CC5A}"/>
                </a:ext>
              </a:extLst>
            </p:cNvPr>
            <p:cNvSpPr/>
            <p:nvPr/>
          </p:nvSpPr>
          <p:spPr>
            <a:xfrm>
              <a:off x="5950541" y="2730088"/>
              <a:ext cx="289953" cy="245394"/>
            </a:xfrm>
            <a:custGeom>
              <a:avLst/>
              <a:gdLst>
                <a:gd name="connsiteX0" fmla="*/ 275072 w 289953"/>
                <a:gd name="connsiteY0" fmla="*/ 245395 h 245394"/>
                <a:gd name="connsiteX1" fmla="*/ 14903 w 289953"/>
                <a:gd name="connsiteY1" fmla="*/ 245395 h 245394"/>
                <a:gd name="connsiteX2" fmla="*/ 0 w 289953"/>
                <a:gd name="connsiteY2" fmla="*/ 230492 h 245394"/>
                <a:gd name="connsiteX3" fmla="*/ 0 w 289953"/>
                <a:gd name="connsiteY3" fmla="*/ 35215 h 245394"/>
                <a:gd name="connsiteX4" fmla="*/ 35215 w 289953"/>
                <a:gd name="connsiteY4" fmla="*/ 0 h 245394"/>
                <a:gd name="connsiteX5" fmla="*/ 254738 w 289953"/>
                <a:gd name="connsiteY5" fmla="*/ 0 h 245394"/>
                <a:gd name="connsiteX6" fmla="*/ 289954 w 289953"/>
                <a:gd name="connsiteY6" fmla="*/ 35215 h 245394"/>
                <a:gd name="connsiteX7" fmla="*/ 289954 w 289953"/>
                <a:gd name="connsiteY7" fmla="*/ 230492 h 245394"/>
                <a:gd name="connsiteX8" fmla="*/ 275051 w 289953"/>
                <a:gd name="connsiteY8" fmla="*/ 245395 h 245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953" h="245394">
                  <a:moveTo>
                    <a:pt x="275072" y="245395"/>
                  </a:moveTo>
                  <a:lnTo>
                    <a:pt x="14903" y="245395"/>
                  </a:lnTo>
                  <a:cubicBezTo>
                    <a:pt x="6671" y="245395"/>
                    <a:pt x="0" y="238724"/>
                    <a:pt x="0" y="230492"/>
                  </a:cubicBezTo>
                  <a:lnTo>
                    <a:pt x="0" y="35215"/>
                  </a:lnTo>
                  <a:cubicBezTo>
                    <a:pt x="0" y="15758"/>
                    <a:pt x="15758" y="0"/>
                    <a:pt x="35215" y="0"/>
                  </a:cubicBezTo>
                  <a:lnTo>
                    <a:pt x="254738" y="0"/>
                  </a:lnTo>
                  <a:cubicBezTo>
                    <a:pt x="274195" y="0"/>
                    <a:pt x="289954" y="15758"/>
                    <a:pt x="289954" y="35215"/>
                  </a:cubicBezTo>
                  <a:lnTo>
                    <a:pt x="289954" y="230492"/>
                  </a:lnTo>
                  <a:cubicBezTo>
                    <a:pt x="289954" y="238724"/>
                    <a:pt x="283283" y="245395"/>
                    <a:pt x="275051" y="245395"/>
                  </a:cubicBezTo>
                  <a:close/>
                </a:path>
              </a:pathLst>
            </a:custGeom>
            <a:noFill/>
            <a:ln w="32874" cap="rnd">
              <a:solidFill>
                <a:srgbClr val="F26529"/>
              </a:solidFill>
              <a:prstDash val="solid"/>
              <a:round/>
            </a:ln>
          </p:spPr>
          <p:txBody>
            <a:bodyPr rtlCol="0" anchor="ctr"/>
            <a:lstStyle/>
            <a:p>
              <a:endParaRPr lang="en-US" dirty="0"/>
            </a:p>
          </p:txBody>
        </p:sp>
        <p:sp>
          <p:nvSpPr>
            <p:cNvPr id="49" name="Freeform: Shape 48">
              <a:extLst>
                <a:ext uri="{FF2B5EF4-FFF2-40B4-BE49-F238E27FC236}">
                  <a16:creationId xmlns:a16="http://schemas.microsoft.com/office/drawing/2014/main" id="{5A1D3B44-37A8-C276-6AC5-6C1D467AF1F8}"/>
                </a:ext>
              </a:extLst>
            </p:cNvPr>
            <p:cNvSpPr/>
            <p:nvPr/>
          </p:nvSpPr>
          <p:spPr>
            <a:xfrm>
              <a:off x="6333803" y="2668296"/>
              <a:ext cx="289953" cy="307187"/>
            </a:xfrm>
            <a:custGeom>
              <a:avLst/>
              <a:gdLst>
                <a:gd name="connsiteX0" fmla="*/ 275072 w 289953"/>
                <a:gd name="connsiteY0" fmla="*/ 307187 h 307187"/>
                <a:gd name="connsiteX1" fmla="*/ 14903 w 289953"/>
                <a:gd name="connsiteY1" fmla="*/ 307187 h 307187"/>
                <a:gd name="connsiteX2" fmla="*/ 0 w 289953"/>
                <a:gd name="connsiteY2" fmla="*/ 292284 h 307187"/>
                <a:gd name="connsiteX3" fmla="*/ 0 w 289953"/>
                <a:gd name="connsiteY3" fmla="*/ 35215 h 307187"/>
                <a:gd name="connsiteX4" fmla="*/ 35215 w 289953"/>
                <a:gd name="connsiteY4" fmla="*/ 0 h 307187"/>
                <a:gd name="connsiteX5" fmla="*/ 254738 w 289953"/>
                <a:gd name="connsiteY5" fmla="*/ 0 h 307187"/>
                <a:gd name="connsiteX6" fmla="*/ 289954 w 289953"/>
                <a:gd name="connsiteY6" fmla="*/ 35215 h 307187"/>
                <a:gd name="connsiteX7" fmla="*/ 289954 w 289953"/>
                <a:gd name="connsiteY7" fmla="*/ 292284 h 307187"/>
                <a:gd name="connsiteX8" fmla="*/ 275051 w 289953"/>
                <a:gd name="connsiteY8" fmla="*/ 307187 h 30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9953" h="307187">
                  <a:moveTo>
                    <a:pt x="275072" y="307187"/>
                  </a:moveTo>
                  <a:lnTo>
                    <a:pt x="14903" y="307187"/>
                  </a:lnTo>
                  <a:cubicBezTo>
                    <a:pt x="6671" y="307187"/>
                    <a:pt x="0" y="300516"/>
                    <a:pt x="0" y="292284"/>
                  </a:cubicBezTo>
                  <a:lnTo>
                    <a:pt x="0" y="35215"/>
                  </a:lnTo>
                  <a:cubicBezTo>
                    <a:pt x="0" y="15758"/>
                    <a:pt x="15758" y="0"/>
                    <a:pt x="35215" y="0"/>
                  </a:cubicBezTo>
                  <a:lnTo>
                    <a:pt x="254738" y="0"/>
                  </a:lnTo>
                  <a:cubicBezTo>
                    <a:pt x="274195" y="0"/>
                    <a:pt x="289954" y="15758"/>
                    <a:pt x="289954" y="35215"/>
                  </a:cubicBezTo>
                  <a:lnTo>
                    <a:pt x="289954" y="292284"/>
                  </a:lnTo>
                  <a:cubicBezTo>
                    <a:pt x="289954" y="300516"/>
                    <a:pt x="283283" y="307187"/>
                    <a:pt x="275051" y="307187"/>
                  </a:cubicBezTo>
                  <a:close/>
                </a:path>
              </a:pathLst>
            </a:custGeom>
            <a:noFill/>
            <a:ln w="32874" cap="rnd">
              <a:solidFill>
                <a:srgbClr val="F26529"/>
              </a:solidFill>
              <a:prstDash val="solid"/>
              <a:round/>
            </a:ln>
          </p:spPr>
          <p:txBody>
            <a:bodyPr rtlCol="0" anchor="ctr"/>
            <a:lstStyle/>
            <a:p>
              <a:endParaRPr lang="en-US" dirty="0"/>
            </a:p>
          </p:txBody>
        </p:sp>
      </p:grpSp>
      <p:grpSp>
        <p:nvGrpSpPr>
          <p:cNvPr id="71" name="Group 70">
            <a:extLst>
              <a:ext uri="{FF2B5EF4-FFF2-40B4-BE49-F238E27FC236}">
                <a16:creationId xmlns:a16="http://schemas.microsoft.com/office/drawing/2014/main" id="{883CA31C-452A-E262-B99E-7932EBA39019}"/>
              </a:ext>
            </a:extLst>
          </p:cNvPr>
          <p:cNvGrpSpPr/>
          <p:nvPr/>
        </p:nvGrpSpPr>
        <p:grpSpPr>
          <a:xfrm>
            <a:off x="9223375" y="2145688"/>
            <a:ext cx="940154" cy="867871"/>
            <a:chOff x="9223375" y="2145688"/>
            <a:chExt cx="940154" cy="867871"/>
          </a:xfrm>
        </p:grpSpPr>
        <p:sp>
          <p:nvSpPr>
            <p:cNvPr id="54" name="Freeform: Shape 53">
              <a:extLst>
                <a:ext uri="{FF2B5EF4-FFF2-40B4-BE49-F238E27FC236}">
                  <a16:creationId xmlns:a16="http://schemas.microsoft.com/office/drawing/2014/main" id="{0955903C-EF7D-31E5-B372-0C693CF58210}"/>
                </a:ext>
              </a:extLst>
            </p:cNvPr>
            <p:cNvSpPr/>
            <p:nvPr/>
          </p:nvSpPr>
          <p:spPr>
            <a:xfrm>
              <a:off x="9681875" y="2145688"/>
              <a:ext cx="210620" cy="210620"/>
            </a:xfrm>
            <a:custGeom>
              <a:avLst/>
              <a:gdLst>
                <a:gd name="connsiteX0" fmla="*/ 105310 w 210620"/>
                <a:gd name="connsiteY0" fmla="*/ 210503 h 210620"/>
                <a:gd name="connsiteX1" fmla="*/ 0 w 210620"/>
                <a:gd name="connsiteY1" fmla="*/ 105193 h 210620"/>
                <a:gd name="connsiteX2" fmla="*/ 105310 w 210620"/>
                <a:gd name="connsiteY2" fmla="*/ 0 h 210620"/>
                <a:gd name="connsiteX3" fmla="*/ 210621 w 210620"/>
                <a:gd name="connsiteY3" fmla="*/ 105310 h 210620"/>
                <a:gd name="connsiteX4" fmla="*/ 105310 w 210620"/>
                <a:gd name="connsiteY4" fmla="*/ 210621 h 210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620" h="210620">
                  <a:moveTo>
                    <a:pt x="105310" y="210503"/>
                  </a:moveTo>
                  <a:cubicBezTo>
                    <a:pt x="47131" y="210503"/>
                    <a:pt x="0" y="163372"/>
                    <a:pt x="0" y="105193"/>
                  </a:cubicBezTo>
                  <a:cubicBezTo>
                    <a:pt x="0" y="47014"/>
                    <a:pt x="47131" y="0"/>
                    <a:pt x="105310" y="0"/>
                  </a:cubicBezTo>
                  <a:cubicBezTo>
                    <a:pt x="163490" y="0"/>
                    <a:pt x="210621" y="47131"/>
                    <a:pt x="210621" y="105310"/>
                  </a:cubicBezTo>
                  <a:cubicBezTo>
                    <a:pt x="210621" y="163490"/>
                    <a:pt x="163490" y="210621"/>
                    <a:pt x="105310" y="210621"/>
                  </a:cubicBezTo>
                  <a:close/>
                </a:path>
              </a:pathLst>
            </a:custGeom>
            <a:noFill/>
            <a:ln w="29264" cap="rnd">
              <a:solidFill>
                <a:srgbClr val="085873"/>
              </a:solidFill>
              <a:prstDash val="solid"/>
              <a:round/>
            </a:ln>
          </p:spPr>
          <p:txBody>
            <a:bodyPr rtlCol="0" anchor="ctr"/>
            <a:lstStyle/>
            <a:p>
              <a:endParaRPr lang="en-US" dirty="0"/>
            </a:p>
          </p:txBody>
        </p:sp>
        <p:sp>
          <p:nvSpPr>
            <p:cNvPr id="55" name="Freeform: Shape 54">
              <a:extLst>
                <a:ext uri="{FF2B5EF4-FFF2-40B4-BE49-F238E27FC236}">
                  <a16:creationId xmlns:a16="http://schemas.microsoft.com/office/drawing/2014/main" id="{0916A6E9-6B68-780B-A7BE-0AE299C7B45B}"/>
                </a:ext>
              </a:extLst>
            </p:cNvPr>
            <p:cNvSpPr/>
            <p:nvPr/>
          </p:nvSpPr>
          <p:spPr>
            <a:xfrm>
              <a:off x="9664833" y="2520857"/>
              <a:ext cx="244705" cy="480831"/>
            </a:xfrm>
            <a:custGeom>
              <a:avLst/>
              <a:gdLst>
                <a:gd name="connsiteX0" fmla="*/ 0 w 244705"/>
                <a:gd name="connsiteY0" fmla="*/ 0 h 480831"/>
                <a:gd name="connsiteX1" fmla="*/ 0 w 244705"/>
                <a:gd name="connsiteY1" fmla="*/ 191463 h 480831"/>
                <a:gd name="connsiteX2" fmla="*/ 0 w 244705"/>
                <a:gd name="connsiteY2" fmla="*/ 191463 h 480831"/>
                <a:gd name="connsiteX3" fmla="*/ 0 w 244705"/>
                <a:gd name="connsiteY3" fmla="*/ 430174 h 480831"/>
                <a:gd name="connsiteX4" fmla="*/ 45368 w 244705"/>
                <a:gd name="connsiteY4" fmla="*/ 480832 h 480831"/>
                <a:gd name="connsiteX5" fmla="*/ 95085 w 244705"/>
                <a:gd name="connsiteY5" fmla="*/ 430174 h 480831"/>
                <a:gd name="connsiteX6" fmla="*/ 95085 w 244705"/>
                <a:gd name="connsiteY6" fmla="*/ 242825 h 480831"/>
                <a:gd name="connsiteX7" fmla="*/ 122353 w 244705"/>
                <a:gd name="connsiteY7" fmla="*/ 215557 h 480831"/>
                <a:gd name="connsiteX8" fmla="*/ 122353 w 244705"/>
                <a:gd name="connsiteY8" fmla="*/ 215557 h 480831"/>
                <a:gd name="connsiteX9" fmla="*/ 149621 w 244705"/>
                <a:gd name="connsiteY9" fmla="*/ 242825 h 480831"/>
                <a:gd name="connsiteX10" fmla="*/ 149621 w 244705"/>
                <a:gd name="connsiteY10" fmla="*/ 313816 h 480831"/>
                <a:gd name="connsiteX11" fmla="*/ 149621 w 244705"/>
                <a:gd name="connsiteY11" fmla="*/ 378695 h 480831"/>
                <a:gd name="connsiteX12" fmla="*/ 149621 w 244705"/>
                <a:gd name="connsiteY12" fmla="*/ 430174 h 480831"/>
                <a:gd name="connsiteX13" fmla="*/ 199338 w 244705"/>
                <a:gd name="connsiteY13" fmla="*/ 480832 h 480831"/>
                <a:gd name="connsiteX14" fmla="*/ 244706 w 244705"/>
                <a:gd name="connsiteY14" fmla="*/ 430174 h 480831"/>
                <a:gd name="connsiteX15" fmla="*/ 244706 w 244705"/>
                <a:gd name="connsiteY15" fmla="*/ 191463 h 480831"/>
                <a:gd name="connsiteX16" fmla="*/ 244706 w 244705"/>
                <a:gd name="connsiteY16" fmla="*/ 191463 h 480831"/>
                <a:gd name="connsiteX17" fmla="*/ 244706 w 244705"/>
                <a:gd name="connsiteY17" fmla="*/ 0 h 48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705" h="480831">
                  <a:moveTo>
                    <a:pt x="0" y="0"/>
                  </a:moveTo>
                  <a:lnTo>
                    <a:pt x="0" y="191463"/>
                  </a:lnTo>
                  <a:cubicBezTo>
                    <a:pt x="0" y="191463"/>
                    <a:pt x="0" y="191463"/>
                    <a:pt x="0" y="191463"/>
                  </a:cubicBezTo>
                  <a:lnTo>
                    <a:pt x="0" y="430174"/>
                  </a:lnTo>
                  <a:cubicBezTo>
                    <a:pt x="0" y="458148"/>
                    <a:pt x="17983" y="480832"/>
                    <a:pt x="45368" y="480832"/>
                  </a:cubicBezTo>
                  <a:cubicBezTo>
                    <a:pt x="72754" y="480832"/>
                    <a:pt x="95085" y="458148"/>
                    <a:pt x="95085" y="430174"/>
                  </a:cubicBezTo>
                  <a:lnTo>
                    <a:pt x="95085" y="242825"/>
                  </a:lnTo>
                  <a:cubicBezTo>
                    <a:pt x="95085" y="227781"/>
                    <a:pt x="107308" y="215557"/>
                    <a:pt x="122353" y="215557"/>
                  </a:cubicBezTo>
                  <a:lnTo>
                    <a:pt x="122353" y="215557"/>
                  </a:lnTo>
                  <a:cubicBezTo>
                    <a:pt x="137397" y="215557"/>
                    <a:pt x="149621" y="227781"/>
                    <a:pt x="149621" y="242825"/>
                  </a:cubicBezTo>
                  <a:lnTo>
                    <a:pt x="149621" y="313816"/>
                  </a:lnTo>
                  <a:cubicBezTo>
                    <a:pt x="149621" y="313816"/>
                    <a:pt x="149621" y="378695"/>
                    <a:pt x="149621" y="378695"/>
                  </a:cubicBezTo>
                  <a:lnTo>
                    <a:pt x="149621" y="430174"/>
                  </a:lnTo>
                  <a:cubicBezTo>
                    <a:pt x="149621" y="458148"/>
                    <a:pt x="171835" y="480832"/>
                    <a:pt x="199338" y="480832"/>
                  </a:cubicBezTo>
                  <a:cubicBezTo>
                    <a:pt x="226841" y="480832"/>
                    <a:pt x="244706" y="458148"/>
                    <a:pt x="244706" y="430174"/>
                  </a:cubicBezTo>
                  <a:lnTo>
                    <a:pt x="244706" y="191463"/>
                  </a:lnTo>
                  <a:cubicBezTo>
                    <a:pt x="244706" y="191463"/>
                    <a:pt x="244706" y="191463"/>
                    <a:pt x="244706" y="191463"/>
                  </a:cubicBezTo>
                  <a:lnTo>
                    <a:pt x="244706" y="0"/>
                  </a:lnTo>
                </a:path>
              </a:pathLst>
            </a:custGeom>
            <a:noFill/>
            <a:ln w="29264" cap="rnd">
              <a:solidFill>
                <a:srgbClr val="085873"/>
              </a:solidFill>
              <a:prstDash val="solid"/>
              <a:round/>
            </a:ln>
          </p:spPr>
          <p:txBody>
            <a:bodyPr rtlCol="0" anchor="ctr"/>
            <a:lstStyle/>
            <a:p>
              <a:endParaRPr lang="en-US" dirty="0"/>
            </a:p>
          </p:txBody>
        </p:sp>
        <p:sp>
          <p:nvSpPr>
            <p:cNvPr id="56" name="Freeform: Shape 55">
              <a:extLst>
                <a:ext uri="{FF2B5EF4-FFF2-40B4-BE49-F238E27FC236}">
                  <a16:creationId xmlns:a16="http://schemas.microsoft.com/office/drawing/2014/main" id="{0AE09AC5-6B9A-0474-6724-E35246348CF5}"/>
                </a:ext>
              </a:extLst>
            </p:cNvPr>
            <p:cNvSpPr/>
            <p:nvPr/>
          </p:nvSpPr>
          <p:spPr>
            <a:xfrm>
              <a:off x="9576212" y="2408377"/>
              <a:ext cx="421829" cy="316166"/>
            </a:xfrm>
            <a:custGeom>
              <a:avLst/>
              <a:gdLst>
                <a:gd name="connsiteX0" fmla="*/ 88033 w 421829"/>
                <a:gd name="connsiteY0" fmla="*/ 269270 h 316166"/>
                <a:gd name="connsiteX1" fmla="*/ 42077 w 421829"/>
                <a:gd name="connsiteY1" fmla="*/ 316166 h 316166"/>
                <a:gd name="connsiteX2" fmla="*/ 0 w 421829"/>
                <a:gd name="connsiteY2" fmla="*/ 269270 h 316166"/>
                <a:gd name="connsiteX3" fmla="*/ 0 w 421829"/>
                <a:gd name="connsiteY3" fmla="*/ 107309 h 316166"/>
                <a:gd name="connsiteX4" fmla="*/ 107309 w 421829"/>
                <a:gd name="connsiteY4" fmla="*/ 0 h 316166"/>
                <a:gd name="connsiteX5" fmla="*/ 314521 w 421829"/>
                <a:gd name="connsiteY5" fmla="*/ 0 h 316166"/>
                <a:gd name="connsiteX6" fmla="*/ 421829 w 421829"/>
                <a:gd name="connsiteY6" fmla="*/ 107309 h 316166"/>
                <a:gd name="connsiteX7" fmla="*/ 421829 w 421829"/>
                <a:gd name="connsiteY7" fmla="*/ 269270 h 316166"/>
                <a:gd name="connsiteX8" fmla="*/ 379752 w 421829"/>
                <a:gd name="connsiteY8" fmla="*/ 316166 h 316166"/>
                <a:gd name="connsiteX9" fmla="*/ 333796 w 421829"/>
                <a:gd name="connsiteY9" fmla="*/ 269270 h 316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1829" h="316166">
                  <a:moveTo>
                    <a:pt x="88033" y="269270"/>
                  </a:moveTo>
                  <a:cubicBezTo>
                    <a:pt x="88033" y="295245"/>
                    <a:pt x="67464" y="316166"/>
                    <a:pt x="42077" y="316166"/>
                  </a:cubicBezTo>
                  <a:cubicBezTo>
                    <a:pt x="16690" y="316166"/>
                    <a:pt x="0" y="295128"/>
                    <a:pt x="0" y="269270"/>
                  </a:cubicBezTo>
                  <a:lnTo>
                    <a:pt x="0" y="107309"/>
                  </a:lnTo>
                  <a:cubicBezTo>
                    <a:pt x="0" y="48071"/>
                    <a:pt x="48071" y="0"/>
                    <a:pt x="107309" y="0"/>
                  </a:cubicBezTo>
                  <a:lnTo>
                    <a:pt x="314521" y="0"/>
                  </a:lnTo>
                  <a:cubicBezTo>
                    <a:pt x="373758" y="0"/>
                    <a:pt x="421829" y="48071"/>
                    <a:pt x="421829" y="107309"/>
                  </a:cubicBezTo>
                  <a:lnTo>
                    <a:pt x="421829" y="269270"/>
                  </a:lnTo>
                  <a:cubicBezTo>
                    <a:pt x="421829" y="295245"/>
                    <a:pt x="405140" y="316166"/>
                    <a:pt x="379752" y="316166"/>
                  </a:cubicBezTo>
                  <a:cubicBezTo>
                    <a:pt x="354365" y="316166"/>
                    <a:pt x="333796" y="295128"/>
                    <a:pt x="333796" y="269270"/>
                  </a:cubicBezTo>
                </a:path>
              </a:pathLst>
            </a:custGeom>
            <a:noFill/>
            <a:ln w="29264" cap="rnd">
              <a:solidFill>
                <a:srgbClr val="085873"/>
              </a:solidFill>
              <a:prstDash val="solid"/>
              <a:round/>
            </a:ln>
          </p:spPr>
          <p:txBody>
            <a:bodyPr rtlCol="0" anchor="ctr"/>
            <a:lstStyle/>
            <a:p>
              <a:endParaRPr lang="en-US" dirty="0"/>
            </a:p>
          </p:txBody>
        </p:sp>
        <p:sp>
          <p:nvSpPr>
            <p:cNvPr id="57" name="Freeform: Shape 56">
              <a:extLst>
                <a:ext uri="{FF2B5EF4-FFF2-40B4-BE49-F238E27FC236}">
                  <a16:creationId xmlns:a16="http://schemas.microsoft.com/office/drawing/2014/main" id="{31CED971-7BDE-6D7D-EFD7-99AD838CA359}"/>
                </a:ext>
              </a:extLst>
            </p:cNvPr>
            <p:cNvSpPr/>
            <p:nvPr/>
          </p:nvSpPr>
          <p:spPr>
            <a:xfrm>
              <a:off x="9924936" y="2303536"/>
              <a:ext cx="164665" cy="157378"/>
            </a:xfrm>
            <a:custGeom>
              <a:avLst/>
              <a:gdLst>
                <a:gd name="connsiteX0" fmla="*/ 132461 w 164665"/>
                <a:gd name="connsiteY0" fmla="*/ 157378 h 157378"/>
                <a:gd name="connsiteX1" fmla="*/ 164665 w 164665"/>
                <a:gd name="connsiteY1" fmla="*/ 88856 h 157378"/>
                <a:gd name="connsiteX2" fmla="*/ 75692 w 164665"/>
                <a:gd name="connsiteY2" fmla="*/ 0 h 157378"/>
                <a:gd name="connsiteX3" fmla="*/ 0 w 164665"/>
                <a:gd name="connsiteY3" fmla="*/ 42195 h 157378"/>
              </a:gdLst>
              <a:ahLst/>
              <a:cxnLst>
                <a:cxn ang="0">
                  <a:pos x="connsiteX0" y="connsiteY0"/>
                </a:cxn>
                <a:cxn ang="0">
                  <a:pos x="connsiteX1" y="connsiteY1"/>
                </a:cxn>
                <a:cxn ang="0">
                  <a:pos x="connsiteX2" y="connsiteY2"/>
                </a:cxn>
                <a:cxn ang="0">
                  <a:pos x="connsiteX3" y="connsiteY3"/>
                </a:cxn>
              </a:cxnLst>
              <a:rect l="l" t="t" r="r" b="b"/>
              <a:pathLst>
                <a:path w="164665" h="157378">
                  <a:moveTo>
                    <a:pt x="132461" y="157378"/>
                  </a:moveTo>
                  <a:cubicBezTo>
                    <a:pt x="152207" y="141041"/>
                    <a:pt x="164665" y="116476"/>
                    <a:pt x="164665" y="88856"/>
                  </a:cubicBezTo>
                  <a:cubicBezTo>
                    <a:pt x="164665" y="39726"/>
                    <a:pt x="124821" y="0"/>
                    <a:pt x="75692" y="0"/>
                  </a:cubicBezTo>
                  <a:cubicBezTo>
                    <a:pt x="43723" y="0"/>
                    <a:pt x="15632" y="16925"/>
                    <a:pt x="0" y="42195"/>
                  </a:cubicBezTo>
                </a:path>
              </a:pathLst>
            </a:custGeom>
            <a:noFill/>
            <a:ln w="29264" cap="rnd">
              <a:solidFill>
                <a:srgbClr val="F26529"/>
              </a:solidFill>
              <a:prstDash val="solid"/>
              <a:round/>
            </a:ln>
          </p:spPr>
          <p:txBody>
            <a:bodyPr rtlCol="0" anchor="ctr"/>
            <a:lstStyle/>
            <a:p>
              <a:endParaRPr lang="en-US" dirty="0"/>
            </a:p>
          </p:txBody>
        </p:sp>
        <p:sp>
          <p:nvSpPr>
            <p:cNvPr id="58" name="Freeform: Shape 57">
              <a:extLst>
                <a:ext uri="{FF2B5EF4-FFF2-40B4-BE49-F238E27FC236}">
                  <a16:creationId xmlns:a16="http://schemas.microsoft.com/office/drawing/2014/main" id="{EA92C64F-7B26-7C92-55B4-E494258F11E1}"/>
                </a:ext>
              </a:extLst>
            </p:cNvPr>
            <p:cNvSpPr/>
            <p:nvPr/>
          </p:nvSpPr>
          <p:spPr>
            <a:xfrm>
              <a:off x="9985583" y="2618292"/>
              <a:ext cx="103312" cy="383395"/>
            </a:xfrm>
            <a:custGeom>
              <a:avLst/>
              <a:gdLst>
                <a:gd name="connsiteX0" fmla="*/ 103312 w 103312"/>
                <a:gd name="connsiteY0" fmla="*/ 0 h 383395"/>
                <a:gd name="connsiteX1" fmla="*/ 103312 w 103312"/>
                <a:gd name="connsiteY1" fmla="*/ 149973 h 383395"/>
                <a:gd name="connsiteX2" fmla="*/ 103312 w 103312"/>
                <a:gd name="connsiteY2" fmla="*/ 149973 h 383395"/>
                <a:gd name="connsiteX3" fmla="*/ 103312 w 103312"/>
                <a:gd name="connsiteY3" fmla="*/ 340614 h 383395"/>
                <a:gd name="connsiteX4" fmla="*/ 64996 w 103312"/>
                <a:gd name="connsiteY4" fmla="*/ 383396 h 383395"/>
                <a:gd name="connsiteX5" fmla="*/ 23037 w 103312"/>
                <a:gd name="connsiteY5" fmla="*/ 340614 h 383395"/>
                <a:gd name="connsiteX6" fmla="*/ 23037 w 103312"/>
                <a:gd name="connsiteY6" fmla="*/ 193226 h 383395"/>
                <a:gd name="connsiteX7" fmla="*/ 0 w 103312"/>
                <a:gd name="connsiteY7" fmla="*/ 170189 h 383395"/>
                <a:gd name="connsiteX8" fmla="*/ 0 w 103312"/>
                <a:gd name="connsiteY8" fmla="*/ 170189 h 38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312" h="383395">
                  <a:moveTo>
                    <a:pt x="103312" y="0"/>
                  </a:moveTo>
                  <a:lnTo>
                    <a:pt x="103312" y="149973"/>
                  </a:lnTo>
                  <a:cubicBezTo>
                    <a:pt x="103312" y="149973"/>
                    <a:pt x="103312" y="149973"/>
                    <a:pt x="103312" y="149973"/>
                  </a:cubicBezTo>
                  <a:lnTo>
                    <a:pt x="103312" y="340614"/>
                  </a:lnTo>
                  <a:cubicBezTo>
                    <a:pt x="103312" y="364238"/>
                    <a:pt x="88150" y="383396"/>
                    <a:pt x="64996" y="383396"/>
                  </a:cubicBezTo>
                  <a:cubicBezTo>
                    <a:pt x="41842" y="383396"/>
                    <a:pt x="23037" y="364238"/>
                    <a:pt x="23037" y="340614"/>
                  </a:cubicBezTo>
                  <a:lnTo>
                    <a:pt x="23037" y="193226"/>
                  </a:lnTo>
                  <a:cubicBezTo>
                    <a:pt x="23037" y="180532"/>
                    <a:pt x="12694" y="170189"/>
                    <a:pt x="0" y="170189"/>
                  </a:cubicBezTo>
                  <a:lnTo>
                    <a:pt x="0" y="170189"/>
                  </a:lnTo>
                </a:path>
              </a:pathLst>
            </a:custGeom>
            <a:noFill/>
            <a:ln w="29264" cap="rnd">
              <a:solidFill>
                <a:srgbClr val="F26529"/>
              </a:solidFill>
              <a:prstDash val="solid"/>
              <a:round/>
            </a:ln>
          </p:spPr>
          <p:txBody>
            <a:bodyPr rtlCol="0" anchor="ctr"/>
            <a:lstStyle/>
            <a:p>
              <a:endParaRPr lang="en-US" dirty="0"/>
            </a:p>
          </p:txBody>
        </p:sp>
        <p:sp>
          <p:nvSpPr>
            <p:cNvPr id="59" name="Freeform: Shape 58">
              <a:extLst>
                <a:ext uri="{FF2B5EF4-FFF2-40B4-BE49-F238E27FC236}">
                  <a16:creationId xmlns:a16="http://schemas.microsoft.com/office/drawing/2014/main" id="{16ED2DA5-5AD2-B462-3378-6E093C6E75F7}"/>
                </a:ext>
              </a:extLst>
            </p:cNvPr>
            <p:cNvSpPr/>
            <p:nvPr/>
          </p:nvSpPr>
          <p:spPr>
            <a:xfrm>
              <a:off x="10072911" y="2523325"/>
              <a:ext cx="90618" cy="255283"/>
            </a:xfrm>
            <a:custGeom>
              <a:avLst/>
              <a:gdLst>
                <a:gd name="connsiteX0" fmla="*/ 16337 w 90618"/>
                <a:gd name="connsiteY0" fmla="*/ 215675 h 255283"/>
                <a:gd name="connsiteX1" fmla="*/ 55123 w 90618"/>
                <a:gd name="connsiteY1" fmla="*/ 255284 h 255283"/>
                <a:gd name="connsiteX2" fmla="*/ 90619 w 90618"/>
                <a:gd name="connsiteY2" fmla="*/ 215675 h 255283"/>
                <a:gd name="connsiteX3" fmla="*/ 90619 w 90618"/>
                <a:gd name="connsiteY3" fmla="*/ 90619 h 255283"/>
                <a:gd name="connsiteX4" fmla="*/ 0 w 90618"/>
                <a:gd name="connsiteY4" fmla="*/ 0 h 255283"/>
                <a:gd name="connsiteX5" fmla="*/ 5759 w 90618"/>
                <a:gd name="connsiteY5" fmla="*/ 0 h 25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618" h="255283">
                  <a:moveTo>
                    <a:pt x="16337" y="215675"/>
                  </a:moveTo>
                  <a:cubicBezTo>
                    <a:pt x="16337" y="237536"/>
                    <a:pt x="33732" y="255284"/>
                    <a:pt x="55123" y="255284"/>
                  </a:cubicBezTo>
                  <a:cubicBezTo>
                    <a:pt x="76515" y="255284"/>
                    <a:pt x="90619" y="237536"/>
                    <a:pt x="90619" y="215675"/>
                  </a:cubicBezTo>
                  <a:lnTo>
                    <a:pt x="90619" y="90619"/>
                  </a:lnTo>
                  <a:cubicBezTo>
                    <a:pt x="90619" y="40549"/>
                    <a:pt x="50070" y="0"/>
                    <a:pt x="0" y="0"/>
                  </a:cubicBezTo>
                  <a:lnTo>
                    <a:pt x="5759" y="0"/>
                  </a:lnTo>
                </a:path>
              </a:pathLst>
            </a:custGeom>
            <a:noFill/>
            <a:ln w="29264" cap="rnd">
              <a:solidFill>
                <a:srgbClr val="F26529"/>
              </a:solidFill>
              <a:prstDash val="solid"/>
              <a:round/>
            </a:ln>
          </p:spPr>
          <p:txBody>
            <a:bodyPr rtlCol="0" anchor="ctr"/>
            <a:lstStyle/>
            <a:p>
              <a:endParaRPr lang="en-US" dirty="0"/>
            </a:p>
          </p:txBody>
        </p:sp>
        <p:sp>
          <p:nvSpPr>
            <p:cNvPr id="60" name="Freeform: Shape 59">
              <a:extLst>
                <a:ext uri="{FF2B5EF4-FFF2-40B4-BE49-F238E27FC236}">
                  <a16:creationId xmlns:a16="http://schemas.microsoft.com/office/drawing/2014/main" id="{23064945-A856-2E72-9D97-A6B92DAAA628}"/>
                </a:ext>
              </a:extLst>
            </p:cNvPr>
            <p:cNvSpPr/>
            <p:nvPr/>
          </p:nvSpPr>
          <p:spPr>
            <a:xfrm>
              <a:off x="9270741" y="2435880"/>
              <a:ext cx="228250" cy="407490"/>
            </a:xfrm>
            <a:custGeom>
              <a:avLst/>
              <a:gdLst>
                <a:gd name="connsiteX0" fmla="*/ 0 w 228250"/>
                <a:gd name="connsiteY0" fmla="*/ 407490 h 407490"/>
                <a:gd name="connsiteX1" fmla="*/ 0 w 228250"/>
                <a:gd name="connsiteY1" fmla="*/ 36906 h 407490"/>
                <a:gd name="connsiteX2" fmla="*/ 36906 w 228250"/>
                <a:gd name="connsiteY2" fmla="*/ 0 h 407490"/>
                <a:gd name="connsiteX3" fmla="*/ 191345 w 228250"/>
                <a:gd name="connsiteY3" fmla="*/ 0 h 407490"/>
                <a:gd name="connsiteX4" fmla="*/ 228251 w 228250"/>
                <a:gd name="connsiteY4" fmla="*/ 36906 h 407490"/>
                <a:gd name="connsiteX5" fmla="*/ 228251 w 228250"/>
                <a:gd name="connsiteY5" fmla="*/ 407490 h 407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8250" h="407490">
                  <a:moveTo>
                    <a:pt x="0" y="407490"/>
                  </a:moveTo>
                  <a:lnTo>
                    <a:pt x="0" y="36906"/>
                  </a:lnTo>
                  <a:cubicBezTo>
                    <a:pt x="0" y="16572"/>
                    <a:pt x="16455" y="0"/>
                    <a:pt x="36906" y="0"/>
                  </a:cubicBezTo>
                  <a:lnTo>
                    <a:pt x="191345" y="0"/>
                  </a:lnTo>
                  <a:cubicBezTo>
                    <a:pt x="211679" y="0"/>
                    <a:pt x="228251" y="16455"/>
                    <a:pt x="228251" y="36906"/>
                  </a:cubicBezTo>
                  <a:lnTo>
                    <a:pt x="228251" y="407490"/>
                  </a:lnTo>
                </a:path>
              </a:pathLst>
            </a:custGeom>
            <a:noFill/>
            <a:ln w="29264" cap="rnd">
              <a:solidFill>
                <a:srgbClr val="085873"/>
              </a:solidFill>
              <a:prstDash val="solid"/>
              <a:round/>
            </a:ln>
          </p:spPr>
          <p:txBody>
            <a:bodyPr rtlCol="0" anchor="ctr"/>
            <a:lstStyle/>
            <a:p>
              <a:endParaRPr lang="en-US" dirty="0"/>
            </a:p>
          </p:txBody>
        </p:sp>
        <p:sp>
          <p:nvSpPr>
            <p:cNvPr id="61" name="Freeform: Shape 60">
              <a:extLst>
                <a:ext uri="{FF2B5EF4-FFF2-40B4-BE49-F238E27FC236}">
                  <a16:creationId xmlns:a16="http://schemas.microsoft.com/office/drawing/2014/main" id="{A2458881-6BB4-5EEA-BCE4-CFAB4D762CC0}"/>
                </a:ext>
              </a:extLst>
            </p:cNvPr>
            <p:cNvSpPr/>
            <p:nvPr/>
          </p:nvSpPr>
          <p:spPr>
            <a:xfrm>
              <a:off x="9223375" y="2843370"/>
              <a:ext cx="322865" cy="57356"/>
            </a:xfrm>
            <a:custGeom>
              <a:avLst/>
              <a:gdLst>
                <a:gd name="connsiteX0" fmla="*/ 28678 w 322865"/>
                <a:gd name="connsiteY0" fmla="*/ 0 h 57356"/>
                <a:gd name="connsiteX1" fmla="*/ 294188 w 322865"/>
                <a:gd name="connsiteY1" fmla="*/ 0 h 57356"/>
                <a:gd name="connsiteX2" fmla="*/ 322866 w 322865"/>
                <a:gd name="connsiteY2" fmla="*/ 28678 h 57356"/>
                <a:gd name="connsiteX3" fmla="*/ 322866 w 322865"/>
                <a:gd name="connsiteY3" fmla="*/ 28678 h 57356"/>
                <a:gd name="connsiteX4" fmla="*/ 294188 w 322865"/>
                <a:gd name="connsiteY4" fmla="*/ 57357 h 57356"/>
                <a:gd name="connsiteX5" fmla="*/ 28678 w 322865"/>
                <a:gd name="connsiteY5" fmla="*/ 57357 h 57356"/>
                <a:gd name="connsiteX6" fmla="*/ 0 w 322865"/>
                <a:gd name="connsiteY6" fmla="*/ 28678 h 57356"/>
                <a:gd name="connsiteX7" fmla="*/ 0 w 322865"/>
                <a:gd name="connsiteY7" fmla="*/ 28678 h 57356"/>
                <a:gd name="connsiteX8" fmla="*/ 28678 w 322865"/>
                <a:gd name="connsiteY8" fmla="*/ 0 h 57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865" h="57356">
                  <a:moveTo>
                    <a:pt x="28678" y="0"/>
                  </a:moveTo>
                  <a:lnTo>
                    <a:pt x="294188" y="0"/>
                  </a:lnTo>
                  <a:cubicBezTo>
                    <a:pt x="310055" y="0"/>
                    <a:pt x="322866" y="12811"/>
                    <a:pt x="322866" y="28678"/>
                  </a:cubicBezTo>
                  <a:lnTo>
                    <a:pt x="322866" y="28678"/>
                  </a:lnTo>
                  <a:cubicBezTo>
                    <a:pt x="322866" y="44545"/>
                    <a:pt x="310055" y="57357"/>
                    <a:pt x="294188" y="57357"/>
                  </a:cubicBezTo>
                  <a:lnTo>
                    <a:pt x="28678" y="57357"/>
                  </a:lnTo>
                  <a:cubicBezTo>
                    <a:pt x="12811" y="57357"/>
                    <a:pt x="0" y="44545"/>
                    <a:pt x="0" y="28678"/>
                  </a:cubicBezTo>
                  <a:lnTo>
                    <a:pt x="0" y="28678"/>
                  </a:lnTo>
                  <a:cubicBezTo>
                    <a:pt x="0" y="12811"/>
                    <a:pt x="12811" y="0"/>
                    <a:pt x="28678" y="0"/>
                  </a:cubicBezTo>
                  <a:close/>
                </a:path>
              </a:pathLst>
            </a:custGeom>
            <a:noFill/>
            <a:ln w="29264" cap="rnd">
              <a:solidFill>
                <a:srgbClr val="085873"/>
              </a:solidFill>
              <a:prstDash val="solid"/>
              <a:round/>
            </a:ln>
          </p:spPr>
          <p:txBody>
            <a:bodyPr rtlCol="0" anchor="ctr"/>
            <a:lstStyle/>
            <a:p>
              <a:endParaRPr lang="en-US" dirty="0"/>
            </a:p>
          </p:txBody>
        </p:sp>
        <p:sp>
          <p:nvSpPr>
            <p:cNvPr id="62" name="Freeform: Shape 61">
              <a:extLst>
                <a:ext uri="{FF2B5EF4-FFF2-40B4-BE49-F238E27FC236}">
                  <a16:creationId xmlns:a16="http://schemas.microsoft.com/office/drawing/2014/main" id="{FD67CB74-8B80-86D5-440B-4BB33235CED2}"/>
                </a:ext>
              </a:extLst>
            </p:cNvPr>
            <p:cNvSpPr/>
            <p:nvPr/>
          </p:nvSpPr>
          <p:spPr>
            <a:xfrm>
              <a:off x="9430940" y="2603483"/>
              <a:ext cx="68052" cy="11753"/>
            </a:xfrm>
            <a:custGeom>
              <a:avLst/>
              <a:gdLst>
                <a:gd name="connsiteX0" fmla="*/ 68052 w 68052"/>
                <a:gd name="connsiteY0" fmla="*/ 0 h 11753"/>
                <a:gd name="connsiteX1" fmla="*/ 0 w 68052"/>
                <a:gd name="connsiteY1" fmla="*/ 0 h 11753"/>
              </a:gdLst>
              <a:ahLst/>
              <a:cxnLst>
                <a:cxn ang="0">
                  <a:pos x="connsiteX0" y="connsiteY0"/>
                </a:cxn>
                <a:cxn ang="0">
                  <a:pos x="connsiteX1" y="connsiteY1"/>
                </a:cxn>
              </a:cxnLst>
              <a:rect l="l" t="t" r="r" b="b"/>
              <a:pathLst>
                <a:path w="68052" h="11753">
                  <a:moveTo>
                    <a:pt x="68052" y="0"/>
                  </a:moveTo>
                  <a:lnTo>
                    <a:pt x="0" y="0"/>
                  </a:lnTo>
                </a:path>
              </a:pathLst>
            </a:custGeom>
            <a:ln w="29264" cap="rnd">
              <a:solidFill>
                <a:srgbClr val="085873"/>
              </a:solidFill>
              <a:prstDash val="solid"/>
              <a:round/>
            </a:ln>
          </p:spPr>
          <p:txBody>
            <a:bodyPr rtlCol="0" anchor="ctr"/>
            <a:lstStyle/>
            <a:p>
              <a:endParaRPr lang="en-US" dirty="0"/>
            </a:p>
          </p:txBody>
        </p:sp>
        <p:sp>
          <p:nvSpPr>
            <p:cNvPr id="63" name="Freeform: Shape 62">
              <a:extLst>
                <a:ext uri="{FF2B5EF4-FFF2-40B4-BE49-F238E27FC236}">
                  <a16:creationId xmlns:a16="http://schemas.microsoft.com/office/drawing/2014/main" id="{130A27F0-17DB-07D2-E98C-C36833292323}"/>
                </a:ext>
              </a:extLst>
            </p:cNvPr>
            <p:cNvSpPr/>
            <p:nvPr/>
          </p:nvSpPr>
          <p:spPr>
            <a:xfrm>
              <a:off x="9430940" y="2528261"/>
              <a:ext cx="68052" cy="11753"/>
            </a:xfrm>
            <a:custGeom>
              <a:avLst/>
              <a:gdLst>
                <a:gd name="connsiteX0" fmla="*/ 68052 w 68052"/>
                <a:gd name="connsiteY0" fmla="*/ 0 h 11753"/>
                <a:gd name="connsiteX1" fmla="*/ 0 w 68052"/>
                <a:gd name="connsiteY1" fmla="*/ 0 h 11753"/>
              </a:gdLst>
              <a:ahLst/>
              <a:cxnLst>
                <a:cxn ang="0">
                  <a:pos x="connsiteX0" y="connsiteY0"/>
                </a:cxn>
                <a:cxn ang="0">
                  <a:pos x="connsiteX1" y="connsiteY1"/>
                </a:cxn>
              </a:cxnLst>
              <a:rect l="l" t="t" r="r" b="b"/>
              <a:pathLst>
                <a:path w="68052" h="11753">
                  <a:moveTo>
                    <a:pt x="68052" y="0"/>
                  </a:moveTo>
                  <a:lnTo>
                    <a:pt x="0" y="0"/>
                  </a:lnTo>
                </a:path>
              </a:pathLst>
            </a:custGeom>
            <a:ln w="29264" cap="rnd">
              <a:solidFill>
                <a:srgbClr val="085873"/>
              </a:solidFill>
              <a:prstDash val="solid"/>
              <a:round/>
            </a:ln>
          </p:spPr>
          <p:txBody>
            <a:bodyPr rtlCol="0" anchor="ctr"/>
            <a:lstStyle/>
            <a:p>
              <a:endParaRPr lang="en-US" dirty="0"/>
            </a:p>
          </p:txBody>
        </p:sp>
        <p:sp>
          <p:nvSpPr>
            <p:cNvPr id="64" name="Freeform: Shape 63">
              <a:extLst>
                <a:ext uri="{FF2B5EF4-FFF2-40B4-BE49-F238E27FC236}">
                  <a16:creationId xmlns:a16="http://schemas.microsoft.com/office/drawing/2014/main" id="{4EFF15F0-D4B1-1701-E761-A17451DBE0C9}"/>
                </a:ext>
              </a:extLst>
            </p:cNvPr>
            <p:cNvSpPr/>
            <p:nvPr/>
          </p:nvSpPr>
          <p:spPr>
            <a:xfrm>
              <a:off x="9334327" y="2368768"/>
              <a:ext cx="101079" cy="67111"/>
            </a:xfrm>
            <a:custGeom>
              <a:avLst/>
              <a:gdLst>
                <a:gd name="connsiteX0" fmla="*/ 0 w 101079"/>
                <a:gd name="connsiteY0" fmla="*/ 67112 h 67111"/>
                <a:gd name="connsiteX1" fmla="*/ 0 w 101079"/>
                <a:gd name="connsiteY1" fmla="*/ 23389 h 67111"/>
                <a:gd name="connsiteX2" fmla="*/ 23389 w 101079"/>
                <a:gd name="connsiteY2" fmla="*/ 0 h 67111"/>
                <a:gd name="connsiteX3" fmla="*/ 77690 w 101079"/>
                <a:gd name="connsiteY3" fmla="*/ 0 h 67111"/>
                <a:gd name="connsiteX4" fmla="*/ 101079 w 101079"/>
                <a:gd name="connsiteY4" fmla="*/ 23389 h 67111"/>
                <a:gd name="connsiteX5" fmla="*/ 101079 w 101079"/>
                <a:gd name="connsiteY5" fmla="*/ 67112 h 67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079" h="67111">
                  <a:moveTo>
                    <a:pt x="0" y="67112"/>
                  </a:moveTo>
                  <a:lnTo>
                    <a:pt x="0" y="23389"/>
                  </a:lnTo>
                  <a:cubicBezTo>
                    <a:pt x="0" y="10461"/>
                    <a:pt x="10461" y="0"/>
                    <a:pt x="23389" y="0"/>
                  </a:cubicBezTo>
                  <a:lnTo>
                    <a:pt x="77690" y="0"/>
                  </a:lnTo>
                  <a:cubicBezTo>
                    <a:pt x="90619" y="0"/>
                    <a:pt x="101079" y="10461"/>
                    <a:pt x="101079" y="23389"/>
                  </a:cubicBezTo>
                  <a:lnTo>
                    <a:pt x="101079" y="67112"/>
                  </a:lnTo>
                </a:path>
              </a:pathLst>
            </a:custGeom>
            <a:noFill/>
            <a:ln w="29264" cap="rnd">
              <a:solidFill>
                <a:srgbClr val="085873"/>
              </a:solidFill>
              <a:prstDash val="solid"/>
              <a:round/>
            </a:ln>
          </p:spPr>
          <p:txBody>
            <a:bodyPr rtlCol="0" anchor="ctr"/>
            <a:lstStyle/>
            <a:p>
              <a:endParaRPr lang="en-US" dirty="0"/>
            </a:p>
          </p:txBody>
        </p:sp>
        <p:sp>
          <p:nvSpPr>
            <p:cNvPr id="65" name="Freeform: Shape 64">
              <a:extLst>
                <a:ext uri="{FF2B5EF4-FFF2-40B4-BE49-F238E27FC236}">
                  <a16:creationId xmlns:a16="http://schemas.microsoft.com/office/drawing/2014/main" id="{16A07685-E14C-2235-65C9-1FF21DDE94CC}"/>
                </a:ext>
              </a:extLst>
            </p:cNvPr>
            <p:cNvSpPr/>
            <p:nvPr/>
          </p:nvSpPr>
          <p:spPr>
            <a:xfrm>
              <a:off x="9384867" y="2145806"/>
              <a:ext cx="11753" cy="222961"/>
            </a:xfrm>
            <a:custGeom>
              <a:avLst/>
              <a:gdLst>
                <a:gd name="connsiteX0" fmla="*/ 0 w 11753"/>
                <a:gd name="connsiteY0" fmla="*/ 222962 h 222961"/>
                <a:gd name="connsiteX1" fmla="*/ 0 w 11753"/>
                <a:gd name="connsiteY1" fmla="*/ 0 h 222961"/>
              </a:gdLst>
              <a:ahLst/>
              <a:cxnLst>
                <a:cxn ang="0">
                  <a:pos x="connsiteX0" y="connsiteY0"/>
                </a:cxn>
                <a:cxn ang="0">
                  <a:pos x="connsiteX1" y="connsiteY1"/>
                </a:cxn>
              </a:cxnLst>
              <a:rect l="l" t="t" r="r" b="b"/>
              <a:pathLst>
                <a:path w="11753" h="222961">
                  <a:moveTo>
                    <a:pt x="0" y="222962"/>
                  </a:moveTo>
                  <a:lnTo>
                    <a:pt x="0" y="0"/>
                  </a:lnTo>
                </a:path>
              </a:pathLst>
            </a:custGeom>
            <a:ln w="29264" cap="rnd">
              <a:solidFill>
                <a:srgbClr val="085873"/>
              </a:solidFill>
              <a:prstDash val="solid"/>
              <a:round/>
            </a:ln>
          </p:spPr>
          <p:txBody>
            <a:bodyPr rtlCol="0" anchor="ctr"/>
            <a:lstStyle/>
            <a:p>
              <a:endParaRPr lang="en-US" dirty="0"/>
            </a:p>
          </p:txBody>
        </p:sp>
        <p:sp>
          <p:nvSpPr>
            <p:cNvPr id="66" name="Freeform: Shape 65">
              <a:extLst>
                <a:ext uri="{FF2B5EF4-FFF2-40B4-BE49-F238E27FC236}">
                  <a16:creationId xmlns:a16="http://schemas.microsoft.com/office/drawing/2014/main" id="{73B78820-79E2-2ED8-B4CE-8210FC270CAB}"/>
                </a:ext>
              </a:extLst>
            </p:cNvPr>
            <p:cNvSpPr/>
            <p:nvPr/>
          </p:nvSpPr>
          <p:spPr>
            <a:xfrm>
              <a:off x="9429530" y="2900844"/>
              <a:ext cx="11753" cy="100961"/>
            </a:xfrm>
            <a:custGeom>
              <a:avLst/>
              <a:gdLst>
                <a:gd name="connsiteX0" fmla="*/ 0 w 11753"/>
                <a:gd name="connsiteY0" fmla="*/ 0 h 100961"/>
                <a:gd name="connsiteX1" fmla="*/ 0 w 11753"/>
                <a:gd name="connsiteY1" fmla="*/ 100962 h 100961"/>
              </a:gdLst>
              <a:ahLst/>
              <a:cxnLst>
                <a:cxn ang="0">
                  <a:pos x="connsiteX0" y="connsiteY0"/>
                </a:cxn>
                <a:cxn ang="0">
                  <a:pos x="connsiteX1" y="connsiteY1"/>
                </a:cxn>
              </a:cxnLst>
              <a:rect l="l" t="t" r="r" b="b"/>
              <a:pathLst>
                <a:path w="11753" h="100961">
                  <a:moveTo>
                    <a:pt x="0" y="0"/>
                  </a:moveTo>
                  <a:lnTo>
                    <a:pt x="0" y="100962"/>
                  </a:lnTo>
                </a:path>
              </a:pathLst>
            </a:custGeom>
            <a:ln w="29264" cap="rnd">
              <a:solidFill>
                <a:srgbClr val="085873"/>
              </a:solidFill>
              <a:prstDash val="solid"/>
              <a:round/>
            </a:ln>
          </p:spPr>
          <p:txBody>
            <a:bodyPr rtlCol="0" anchor="ctr"/>
            <a:lstStyle/>
            <a:p>
              <a:endParaRPr lang="en-US" dirty="0"/>
            </a:p>
          </p:txBody>
        </p:sp>
        <p:sp>
          <p:nvSpPr>
            <p:cNvPr id="67" name="Freeform: Shape 66">
              <a:extLst>
                <a:ext uri="{FF2B5EF4-FFF2-40B4-BE49-F238E27FC236}">
                  <a16:creationId xmlns:a16="http://schemas.microsoft.com/office/drawing/2014/main" id="{4DF7FC6F-B1FF-2D4E-9B21-51B88F5BD115}"/>
                </a:ext>
              </a:extLst>
            </p:cNvPr>
            <p:cNvSpPr/>
            <p:nvPr/>
          </p:nvSpPr>
          <p:spPr>
            <a:xfrm>
              <a:off x="9276618" y="3001806"/>
              <a:ext cx="216380" cy="11753"/>
            </a:xfrm>
            <a:custGeom>
              <a:avLst/>
              <a:gdLst>
                <a:gd name="connsiteX0" fmla="*/ 216380 w 216380"/>
                <a:gd name="connsiteY0" fmla="*/ 0 h 11753"/>
                <a:gd name="connsiteX1" fmla="*/ 0 w 216380"/>
                <a:gd name="connsiteY1" fmla="*/ 0 h 11753"/>
              </a:gdLst>
              <a:ahLst/>
              <a:cxnLst>
                <a:cxn ang="0">
                  <a:pos x="connsiteX0" y="connsiteY0"/>
                </a:cxn>
                <a:cxn ang="0">
                  <a:pos x="connsiteX1" y="connsiteY1"/>
                </a:cxn>
              </a:cxnLst>
              <a:rect l="l" t="t" r="r" b="b"/>
              <a:pathLst>
                <a:path w="216380" h="11753">
                  <a:moveTo>
                    <a:pt x="216380" y="0"/>
                  </a:moveTo>
                  <a:lnTo>
                    <a:pt x="0" y="0"/>
                  </a:lnTo>
                </a:path>
              </a:pathLst>
            </a:custGeom>
            <a:ln w="29264" cap="rnd">
              <a:solidFill>
                <a:srgbClr val="085873"/>
              </a:solidFill>
              <a:prstDash val="solid"/>
              <a:round/>
            </a:ln>
          </p:spPr>
          <p:txBody>
            <a:bodyPr rtlCol="0" anchor="ctr"/>
            <a:lstStyle/>
            <a:p>
              <a:endParaRPr lang="en-US" dirty="0"/>
            </a:p>
          </p:txBody>
        </p:sp>
        <p:sp>
          <p:nvSpPr>
            <p:cNvPr id="68" name="Freeform: Shape 67">
              <a:extLst>
                <a:ext uri="{FF2B5EF4-FFF2-40B4-BE49-F238E27FC236}">
                  <a16:creationId xmlns:a16="http://schemas.microsoft.com/office/drawing/2014/main" id="{093D1C62-FC17-BD53-1311-B7A2F0B936AD}"/>
                </a:ext>
              </a:extLst>
            </p:cNvPr>
            <p:cNvSpPr/>
            <p:nvPr/>
          </p:nvSpPr>
          <p:spPr>
            <a:xfrm>
              <a:off x="9430940" y="2753809"/>
              <a:ext cx="68052" cy="11753"/>
            </a:xfrm>
            <a:custGeom>
              <a:avLst/>
              <a:gdLst>
                <a:gd name="connsiteX0" fmla="*/ 68052 w 68052"/>
                <a:gd name="connsiteY0" fmla="*/ 0 h 11753"/>
                <a:gd name="connsiteX1" fmla="*/ 0 w 68052"/>
                <a:gd name="connsiteY1" fmla="*/ 0 h 11753"/>
              </a:gdLst>
              <a:ahLst/>
              <a:cxnLst>
                <a:cxn ang="0">
                  <a:pos x="connsiteX0" y="connsiteY0"/>
                </a:cxn>
                <a:cxn ang="0">
                  <a:pos x="connsiteX1" y="connsiteY1"/>
                </a:cxn>
              </a:cxnLst>
              <a:rect l="l" t="t" r="r" b="b"/>
              <a:pathLst>
                <a:path w="68052" h="11753">
                  <a:moveTo>
                    <a:pt x="68052" y="0"/>
                  </a:moveTo>
                  <a:lnTo>
                    <a:pt x="0" y="0"/>
                  </a:lnTo>
                </a:path>
              </a:pathLst>
            </a:custGeom>
            <a:ln w="29264" cap="rnd">
              <a:solidFill>
                <a:srgbClr val="085873"/>
              </a:solidFill>
              <a:prstDash val="solid"/>
              <a:round/>
            </a:ln>
          </p:spPr>
          <p:txBody>
            <a:bodyPr rtlCol="0" anchor="ctr"/>
            <a:lstStyle/>
            <a:p>
              <a:endParaRPr lang="en-US" dirty="0"/>
            </a:p>
          </p:txBody>
        </p:sp>
        <p:sp>
          <p:nvSpPr>
            <p:cNvPr id="69" name="Freeform: Shape 68">
              <a:extLst>
                <a:ext uri="{FF2B5EF4-FFF2-40B4-BE49-F238E27FC236}">
                  <a16:creationId xmlns:a16="http://schemas.microsoft.com/office/drawing/2014/main" id="{A2851DD1-3A20-BECD-7EBB-820C7017A5A0}"/>
                </a:ext>
              </a:extLst>
            </p:cNvPr>
            <p:cNvSpPr/>
            <p:nvPr/>
          </p:nvSpPr>
          <p:spPr>
            <a:xfrm>
              <a:off x="9430940" y="2678587"/>
              <a:ext cx="68052" cy="11753"/>
            </a:xfrm>
            <a:custGeom>
              <a:avLst/>
              <a:gdLst>
                <a:gd name="connsiteX0" fmla="*/ 68052 w 68052"/>
                <a:gd name="connsiteY0" fmla="*/ 0 h 11753"/>
                <a:gd name="connsiteX1" fmla="*/ 0 w 68052"/>
                <a:gd name="connsiteY1" fmla="*/ 0 h 11753"/>
              </a:gdLst>
              <a:ahLst/>
              <a:cxnLst>
                <a:cxn ang="0">
                  <a:pos x="connsiteX0" y="connsiteY0"/>
                </a:cxn>
                <a:cxn ang="0">
                  <a:pos x="connsiteX1" y="connsiteY1"/>
                </a:cxn>
              </a:cxnLst>
              <a:rect l="l" t="t" r="r" b="b"/>
              <a:pathLst>
                <a:path w="68052" h="11753">
                  <a:moveTo>
                    <a:pt x="68052" y="0"/>
                  </a:moveTo>
                  <a:lnTo>
                    <a:pt x="0" y="0"/>
                  </a:lnTo>
                </a:path>
              </a:pathLst>
            </a:custGeom>
            <a:ln w="29264" cap="rnd">
              <a:solidFill>
                <a:srgbClr val="085873"/>
              </a:solidFill>
              <a:prstDash val="solid"/>
              <a:round/>
            </a:ln>
          </p:spPr>
          <p:txBody>
            <a:bodyPr rtlCol="0" anchor="ctr"/>
            <a:lstStyle/>
            <a:p>
              <a:endParaRPr lang="en-US" dirty="0"/>
            </a:p>
          </p:txBody>
        </p:sp>
        <p:sp>
          <p:nvSpPr>
            <p:cNvPr id="70" name="Freeform: Shape 69">
              <a:extLst>
                <a:ext uri="{FF2B5EF4-FFF2-40B4-BE49-F238E27FC236}">
                  <a16:creationId xmlns:a16="http://schemas.microsoft.com/office/drawing/2014/main" id="{A0A66BA0-A898-3C68-15C9-EB7A82187AA2}"/>
                </a:ext>
              </a:extLst>
            </p:cNvPr>
            <p:cNvSpPr/>
            <p:nvPr/>
          </p:nvSpPr>
          <p:spPr>
            <a:xfrm>
              <a:off x="9340204" y="2900844"/>
              <a:ext cx="11753" cy="100961"/>
            </a:xfrm>
            <a:custGeom>
              <a:avLst/>
              <a:gdLst>
                <a:gd name="connsiteX0" fmla="*/ 0 w 11753"/>
                <a:gd name="connsiteY0" fmla="*/ 0 h 100961"/>
                <a:gd name="connsiteX1" fmla="*/ 0 w 11753"/>
                <a:gd name="connsiteY1" fmla="*/ 100962 h 100961"/>
              </a:gdLst>
              <a:ahLst/>
              <a:cxnLst>
                <a:cxn ang="0">
                  <a:pos x="connsiteX0" y="connsiteY0"/>
                </a:cxn>
                <a:cxn ang="0">
                  <a:pos x="connsiteX1" y="connsiteY1"/>
                </a:cxn>
              </a:cxnLst>
              <a:rect l="l" t="t" r="r" b="b"/>
              <a:pathLst>
                <a:path w="11753" h="100961">
                  <a:moveTo>
                    <a:pt x="0" y="0"/>
                  </a:moveTo>
                  <a:lnTo>
                    <a:pt x="0" y="100962"/>
                  </a:lnTo>
                </a:path>
              </a:pathLst>
            </a:custGeom>
            <a:ln w="29264" cap="rnd">
              <a:solidFill>
                <a:srgbClr val="085873"/>
              </a:solidFill>
              <a:prstDash val="solid"/>
              <a:round/>
            </a:ln>
          </p:spPr>
          <p:txBody>
            <a:bodyPr rtlCol="0" anchor="ctr"/>
            <a:lstStyle/>
            <a:p>
              <a:endParaRPr lang="en-US" dirty="0"/>
            </a:p>
          </p:txBody>
        </p:sp>
      </p:grpSp>
    </p:spTree>
    <p:extLst>
      <p:ext uri="{BB962C8B-B14F-4D97-AF65-F5344CB8AC3E}">
        <p14:creationId xmlns:p14="http://schemas.microsoft.com/office/powerpoint/2010/main" val="41424635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Mpox Vaccination!</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Expert Insights Clinical Module </a:t>
            </a:r>
            <a:r>
              <a:rPr lang="en-US" sz="2200" b="0" dirty="0"/>
              <a:t>of key aspects of mpox infections and prevention</a:t>
            </a:r>
          </a:p>
          <a:p>
            <a:pPr>
              <a:buClr>
                <a:schemeClr val="tx2">
                  <a:lumMod val="20000"/>
                  <a:lumOff val="80000"/>
                </a:schemeClr>
              </a:buClr>
              <a:defRPr/>
            </a:pPr>
            <a:r>
              <a:rPr lang="en-US" sz="2200" dirty="0">
                <a:solidFill>
                  <a:srgbClr val="E1471D"/>
                </a:solidFill>
              </a:rPr>
              <a:t>Podcasts</a:t>
            </a:r>
            <a:r>
              <a:rPr lang="en-US" sz="2200" b="0" dirty="0"/>
              <a:t> with expert faculty discussions on common questions regarding mpox</a:t>
            </a:r>
          </a:p>
          <a:p>
            <a:pPr>
              <a:buClr>
                <a:schemeClr val="tx2">
                  <a:lumMod val="20000"/>
                  <a:lumOff val="80000"/>
                </a:schemeClr>
              </a:buClr>
              <a:defRPr/>
            </a:pPr>
            <a:r>
              <a:rPr lang="en-US" sz="2200" dirty="0">
                <a:solidFill>
                  <a:srgbClr val="E1471D"/>
                </a:solidFill>
              </a:rPr>
              <a:t>ClinicalThought commentary </a:t>
            </a:r>
            <a:r>
              <a:rPr lang="en-US" sz="2200" b="0" dirty="0"/>
              <a:t>on practical insights on implementing mpox vaccine recommendations </a:t>
            </a: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D6639C19CD944C818FE85D43A34D87" ma:contentTypeVersion="12" ma:contentTypeDescription="Create a new document." ma:contentTypeScope="" ma:versionID="de1e65879d824a6c6b6f10678ccadfd0">
  <xsd:schema xmlns:xsd="http://www.w3.org/2001/XMLSchema" xmlns:xs="http://www.w3.org/2001/XMLSchema" xmlns:p="http://schemas.microsoft.com/office/2006/metadata/properties" xmlns:ns2="f9aa284e-7b5e-47bf-a399-1e353e6feaeb" xmlns:ns3="22fd6914-46d4-4c7e-bbad-46e82841b69d" targetNamespace="http://schemas.microsoft.com/office/2006/metadata/properties" ma:root="true" ma:fieldsID="4b6e09818e1a3b84fabb9a11fa3e8f19" ns2:_="" ns3:_="">
    <xsd:import namespace="f9aa284e-7b5e-47bf-a399-1e353e6feaeb"/>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aa284e-7b5e-47bf-a399-1e353e6fea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9aa284e-7b5e-47bf-a399-1e353e6feaeb">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AFD78E23-1A20-4476-B52A-BF1D534C9F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aa284e-7b5e-47bf-a399-1e353e6feaeb"/>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http://schemas.microsoft.com/office/infopath/2007/PartnerControls"/>
    <ds:schemaRef ds:uri="http://purl.org/dc/dcmitype/"/>
    <ds:schemaRef ds:uri="f9aa284e-7b5e-47bf-a399-1e353e6feaeb"/>
    <ds:schemaRef ds:uri="http://schemas.microsoft.com/office/2006/documentManagement/types"/>
    <ds:schemaRef ds:uri="http://schemas.openxmlformats.org/package/2006/metadata/core-properties"/>
    <ds:schemaRef ds:uri="http://purl.org/dc/terms/"/>
    <ds:schemaRef ds:uri="22fd6914-46d4-4c7e-bbad-46e82841b69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4467</TotalTime>
  <Words>4535</Words>
  <Application>Microsoft Office PowerPoint</Application>
  <PresentationFormat>Widescreen</PresentationFormat>
  <Paragraphs>740</Paragraphs>
  <Slides>47</Slides>
  <Notes>40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Roboto</vt:lpstr>
      <vt:lpstr>Times</vt:lpstr>
      <vt:lpstr>Wingdings</vt:lpstr>
      <vt:lpstr>2022_CCO_Template</vt:lpstr>
      <vt:lpstr>Protection Beyond Outbreaks: Routine Mpox Vaccination for Vulnerable Populations</vt:lpstr>
      <vt:lpstr>About These Slides</vt:lpstr>
      <vt:lpstr>Faculty</vt:lpstr>
      <vt:lpstr>Disclosures</vt:lpstr>
      <vt:lpstr>Learning Objectives</vt:lpstr>
      <vt:lpstr>What is mpox?</vt:lpstr>
      <vt:lpstr>Mpox Classic Clinical Manifestations</vt:lpstr>
      <vt:lpstr>Mpox Symptoms in 2022-2024 Outbreak: Men </vt:lpstr>
      <vt:lpstr>Mpox Symptoms in 2022-2024 Outbreak: Women </vt:lpstr>
      <vt:lpstr>Mpox Complications: 2022-2024 Outbreak </vt:lpstr>
      <vt:lpstr>Who is at highest risk for mpox infection?</vt:lpstr>
      <vt:lpstr>Mpox 2022-2024 Outbreak:  Most Cases Are in Men Who Have Sex With Men</vt:lpstr>
      <vt:lpstr>Mpox Transmission</vt:lpstr>
      <vt:lpstr>Mpox 2022-2024 Outbreak: Transmission</vt:lpstr>
      <vt:lpstr>Who should be considered for the mpox vaccine?</vt:lpstr>
      <vt:lpstr>Available Vaccines</vt:lpstr>
      <vt:lpstr>Mpox Vaccine</vt:lpstr>
      <vt:lpstr>Mpox Vaccine: Intradermal vs SC Injection </vt:lpstr>
      <vt:lpstr>Summary of Mpox Vaccine Dosing Regimens by Age</vt:lpstr>
      <vt:lpstr>Coadministration With Other Vaccines</vt:lpstr>
      <vt:lpstr>Mpox Vaccine: ACIP Recommendations</vt:lpstr>
      <vt:lpstr>Who Should Be Vaccinated Against Mpox?</vt:lpstr>
      <vt:lpstr>How effective is the mpox vaccine?</vt:lpstr>
      <vt:lpstr>Epic Cosmos: Mpox Vaccine Effectiveness</vt:lpstr>
      <vt:lpstr>Epic Cosmos: Effectiveness in Various Subpopulations</vt:lpstr>
      <vt:lpstr>New York 2022 Data: Mpox Vaccine Effectiveness</vt:lpstr>
      <vt:lpstr>Multijurisdictional Case-Control Study:  Mpox Vaccine Effectiveness</vt:lpstr>
      <vt:lpstr>Multijurisdictional Case-Control Study: Mpox Vaccine Effectiveness in Immunocompromised Persons</vt:lpstr>
      <vt:lpstr>Mpox Vaccine Effectiveness: Summary of Studies</vt:lpstr>
      <vt:lpstr>How effective is the mpox vaccine for postexposure prophylaxis?</vt:lpstr>
      <vt:lpstr>Mpox Vaccination: Postexposure Prophylaxis  </vt:lpstr>
      <vt:lpstr>Mpox Vaccination: PEP Timing</vt:lpstr>
      <vt:lpstr>NYC Real-world Effectiveness of PEP Against Mpox</vt:lpstr>
      <vt:lpstr>Mpox Reinfection</vt:lpstr>
      <vt:lpstr>The 2023 Chicago Cluster </vt:lpstr>
      <vt:lpstr>Mpox After Previous Infection and/or Vaccination:  Global Case Series </vt:lpstr>
      <vt:lpstr>Continued Need for Mpox Prevention Efforts </vt:lpstr>
      <vt:lpstr>What are current epidemiologic trends  in the United States?</vt:lpstr>
      <vt:lpstr>Mpox 2022-2024 Outbreak: Cumulative Cases </vt:lpstr>
      <vt:lpstr>What strategies can overcome barriers to mpox vaccination uptake?</vt:lpstr>
      <vt:lpstr>CDC: Mpox Vaccines Administered in United States  (as of 1/10/2024)</vt:lpstr>
      <vt:lpstr>Comparing Mpox Vaccination Uptake  With HIV PrEP-to-Need Ratio</vt:lpstr>
      <vt:lpstr>Barriers to Mpox Vaccine Uptake</vt:lpstr>
      <vt:lpstr>Strategies to Promote Mpox Vaccine Uptake:  Meeting People Where They Are</vt:lpstr>
      <vt:lpstr>Strategies to Promote Mpox Vaccine Uptake:  Other Interventions</vt:lpstr>
      <vt:lpstr>Mpox Vaccine Hesitancy: Best Practices</vt:lpstr>
      <vt:lpstr>Go Online for More CCO  Coverage of Mpox Vaccination!</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Beyond Outbreaks: Routine Mpox Vaccination for Vulnerable Populations</dc:title>
  <dc:creator>Preferred User</dc:creator>
  <cp:lastModifiedBy>Valerie Wenzel</cp:lastModifiedBy>
  <cp:revision>58</cp:revision>
  <cp:lastPrinted>2016-09-26T20:21:49Z</cp:lastPrinted>
  <dcterms:created xsi:type="dcterms:W3CDTF">2005-05-27T15:08:01Z</dcterms:created>
  <dcterms:modified xsi:type="dcterms:W3CDTF">2024-07-12T15:47:32Z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0x010100DED6639C19CD944C818FE85D43A34D87</vt:lpwstr>
  </property>
  <property fmtid="{D5CDD505-2E9C-101B-9397-08002B2CF9AE}" pid="9" name="MediaServiceImageTags">
    <vt:lpwstr/>
  </property>
</Properties>
</file>